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Default Extension="png" ContentType="image/png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ppt/notesSlides/notesSlide1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0" Type="http://schemas.openxmlformats.org/officeDocument/2006/relationships/officeDocument" Target="ppt/presentation.xml" /><Relationship Id="rId1" Type="http://schemas.openxmlformats.org/package/2006/relationships/metadata/core-properties" Target="docProps/core.xml" /><Relationship Id="rId2" Type="http://schemas.openxmlformats.org/officeDocument/2006/relationships/extended-properties" Target="docProps/app.xml" 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firstSlideNum="1">
  <p:sldMasterIdLst>
    <p:sldMasterId id="2147483648" r:id="rId0"/>
  </p:sldMasterIdLst>
  <p:notesMasterIdLst>
    <p:notesMasterId r:id="rId14"/>
  </p:notesMasterIdLst>
  <p:sldIdLst>
    <p:sldId id="256" r:id="rId1"/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 type="screen4x3"/>
  <p:notesSz cx="6858000" cy="9144000"/>
  <p:defaultTextStyle>
    <a:lvl1pPr marL="0" indent="0" algn="l" defTabSz="914400" rtl="0" fontAlgn="base">
      <a:lnSpc>
        <a:spcPct val="100000"/>
      </a:lnSpc>
      <a:spcBef>
        <a:spcPts val="0"/>
      </a:spcBef>
      <a:spcAft>
        <a:spcPts val="0"/>
      </a:spcAft>
      <a:buNone/>
      <a:defRPr lang="zh-CN" sz="1800" b="0" i="0">
        <a:solidFill>
          <a:schemeClr val="dk1"/>
        </a:solidFill>
        <a:latin typeface="Arial"/>
        <a:ea typeface="宋体"/>
      </a:defRPr>
    </a:lvl1pPr>
    <a:lvl2pPr marL="457200" indent="457200" algn="l" defTabSz="914400" rtl="0" fontAlgn="base">
      <a:lnSpc>
        <a:spcPct val="100000"/>
      </a:lnSpc>
      <a:spcBef>
        <a:spcPts val="0"/>
      </a:spcBef>
      <a:spcAft>
        <a:spcPts val="0"/>
      </a:spcAft>
      <a:buNone/>
      <a:defRPr lang="zh-CN" sz="1800" b="0" i="0">
        <a:solidFill>
          <a:schemeClr val="dk1"/>
        </a:solidFill>
        <a:latin typeface="Arial"/>
        <a:ea typeface="宋体"/>
      </a:defRPr>
    </a:lvl2pPr>
    <a:lvl3pPr marL="914400" indent="914400" algn="l" defTabSz="914400" rtl="0" fontAlgn="base">
      <a:lnSpc>
        <a:spcPct val="100000"/>
      </a:lnSpc>
      <a:spcBef>
        <a:spcPts val="0"/>
      </a:spcBef>
      <a:spcAft>
        <a:spcPts val="0"/>
      </a:spcAft>
      <a:buNone/>
      <a:defRPr lang="zh-CN" sz="1800" b="0" i="0">
        <a:solidFill>
          <a:schemeClr val="dk1"/>
        </a:solidFill>
        <a:latin typeface="Arial"/>
        <a:ea typeface="宋体"/>
      </a:defRPr>
    </a:lvl3pPr>
    <a:lvl4pPr marL="1371600" indent="1371600" algn="l" defTabSz="914400" rtl="0" fontAlgn="base">
      <a:lnSpc>
        <a:spcPct val="100000"/>
      </a:lnSpc>
      <a:spcBef>
        <a:spcPts val="0"/>
      </a:spcBef>
      <a:spcAft>
        <a:spcPts val="0"/>
      </a:spcAft>
      <a:buNone/>
      <a:defRPr lang="zh-CN" sz="1800" b="0" i="0">
        <a:solidFill>
          <a:schemeClr val="dk1"/>
        </a:solidFill>
        <a:latin typeface="Arial"/>
        <a:ea typeface="宋体"/>
      </a:defRPr>
    </a:lvl4pPr>
    <a:lvl5pPr marL="1828800" indent="1828800" algn="l" defTabSz="914400" rtl="0" fontAlgn="base">
      <a:lnSpc>
        <a:spcPct val="100000"/>
      </a:lnSpc>
      <a:spcBef>
        <a:spcPts val="0"/>
      </a:spcBef>
      <a:spcAft>
        <a:spcPts val="0"/>
      </a:spcAft>
      <a:buNone/>
      <a:defRPr lang="zh-CN" sz="1800" b="0" i="0">
        <a:solidFill>
          <a:schemeClr val="dk1"/>
        </a:solidFill>
        <a:latin typeface="Arial"/>
        <a:ea typeface="宋体"/>
      </a:defRPr>
    </a:lvl5pPr>
    <a:lvl6pPr>
      <a:defRPr lang="zh-CN" sz="1800"/>
    </a:lvl6pPr>
    <a:lvl7pPr>
      <a:defRPr lang="zh-CN" sz="1800"/>
    </a:lvl7pPr>
    <a:lvl8pPr>
      <a:defRPr lang="zh-CN" sz="1800"/>
    </a:lvl8pPr>
    <a:lvl9pPr>
      <a:defRPr lang="zh-CN" sz="1800"/>
    </a:lvl9pPr>
  </p:defaultTextStyle>
</p:presentation>
</file>

<file path=ppt/tableStyles.xml><?xml version="1.0" encoding="utf-8"?>
<a:tblStyleLst xmlns:a="http://schemas.openxmlformats.org/drawingml/2006/main" def="{5C22544A-7EE6-4342-B048-85BDC9FD1C3A}">
  <a:tblStyle styleId="{58542034-FE4F-4ADA-92B8-4CA66D0F0DF3}" styleName="腾讯文档-基本">
    <a:wholeTbl>
      <a:tcTxStyle>
        <a:fontRef idx="minor"/>
        <a:srgbClr val="000000"/>
      </a:tcTxStyle>
      <a:tcStyle>
        <a:tcBdr>
          <a:left>
            <a:ln w="12700" cmpd="sng">
              <a:solidFill>
                <a:srgbClr val="999999"/>
              </a:solidFill>
            </a:ln>
          </a:left>
          <a:right>
            <a:ln w="12700" cmpd="sng">
              <a:solidFill>
                <a:srgbClr val="999999"/>
              </a:solidFill>
            </a:ln>
          </a:right>
          <a:top>
            <a:ln w="12700" cmpd="sng">
              <a:solidFill>
                <a:srgbClr val="999999"/>
              </a:solidFill>
            </a:ln>
          </a:top>
          <a:bottom>
            <a:ln w="12700" cmpd="sng">
              <a:solidFill>
                <a:srgbClr val="999999"/>
              </a:solidFill>
            </a:ln>
          </a:bottom>
          <a:insideH>
            <a:ln w="12700" cmpd="sng">
              <a:solidFill>
                <a:srgbClr val="999999"/>
              </a:solidFill>
            </a:ln>
          </a:insideH>
          <a:insideV>
            <a:ln w="12700" cmpd="sng">
              <a:solidFill>
                <a:srgbClr val="999999"/>
              </a:solidFill>
            </a:ln>
          </a:insideV>
        </a:tcBdr>
        <a:fill>
          <a:solidFill>
            <a:srgbClr val="FFFFFF"/>
          </a:solidFill>
        </a:fill>
      </a:tcStyle>
    </a:wholeTbl>
  </a:tblStyle>
</a:tblStyleLst>
</file>

<file path=ppt/_rels/presentation.xml.rels><?xml version="1.0" encoding="UTF-8" standalone="yes"?><Relationships xmlns="http://schemas.openxmlformats.org/package/2006/relationships"><Relationship Id="rId12" Type="http://schemas.openxmlformats.org/officeDocument/2006/relationships/slide" Target="slides/slide12.xml" /><Relationship Id="rId0" Type="http://schemas.openxmlformats.org/officeDocument/2006/relationships/slideMaster" Target="slideMasters/slideMaster1.xml" /><Relationship Id="rId1" Type="http://schemas.openxmlformats.org/officeDocument/2006/relationships/slide" Target="slides/slide1.xml" /><Relationship Id="rId13" Type="http://schemas.openxmlformats.org/officeDocument/2006/relationships/slide" Target="slides/slide13.xml" /><Relationship Id="rId10" Type="http://schemas.openxmlformats.org/officeDocument/2006/relationships/slide" Target="slides/slide10.xml" /><Relationship Id="rId11" Type="http://schemas.openxmlformats.org/officeDocument/2006/relationships/slide" Target="slides/slide11.xml" /><Relationship Id="rId14" Type="http://schemas.openxmlformats.org/officeDocument/2006/relationships/notesMaster" Target="notesMasters/notesMaster1.xml" /><Relationship Id="rId15" Type="http://schemas.openxmlformats.org/officeDocument/2006/relationships/tableStyles" Target="tableStyles.xml" /><Relationship Id="rId2" Type="http://schemas.openxmlformats.org/officeDocument/2006/relationships/slide" Target="slides/slide2.xml" /><Relationship Id="rId3" Type="http://schemas.openxmlformats.org/officeDocument/2006/relationships/slide" Target="slides/slide3.xml" /><Relationship Id="rId4" Type="http://schemas.openxmlformats.org/officeDocument/2006/relationships/slide" Target="slides/slide4.xml" /><Relationship Id="rId5" Type="http://schemas.openxmlformats.org/officeDocument/2006/relationships/slide" Target="slides/slide5.xml" /><Relationship Id="rId6" Type="http://schemas.openxmlformats.org/officeDocument/2006/relationships/slide" Target="slides/slide6.xml" /><Relationship Id="rId7" Type="http://schemas.openxmlformats.org/officeDocument/2006/relationships/slide" Target="slides/slide7.xml" /><Relationship Id="rId8" Type="http://schemas.openxmlformats.org/officeDocument/2006/relationships/slide" Target="slides/slide8.xml" /><Relationship Id="rId9" Type="http://schemas.openxmlformats.org/officeDocument/2006/relationships/slide" Target="slides/slide9.xml" /></Relationships>
</file>

<file path=ppt/notesMasters/_rels/notesMaster1.xml.rels><?xml version="1.0" encoding="UTF-8" standalone="yes"?><Relationships xmlns="http://schemas.openxmlformats.org/package/2006/relationships"><Relationship Id="rId0" Type="http://schemas.openxmlformats.org/officeDocument/2006/relationships/theme" Target="../theme/theme2.xml" /></Relationships>
</file>

<file path=ppt/notesMasters/notesMaster1.xml><?xml version="1.0" encoding="utf-8"?>
<p:notesMaster xmlns:p="http://schemas.openxmlformats.org/presentationml/2006/main" xmlns:a="http://schemas.openxmlformats.org/drawingml/2006/main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 noChangeShapeType="1"/>
          </p:cNvSpPr>
          <p:nvPr>
            <p:ph type="hdr" idx="0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/>
            <a:endParaRPr sz="1400" dirty="0"/>
          </a:p>
        </p:txBody>
      </p:sp>
      <p:sp>
        <p:nvSpPr>
          <p:cNvPr id="3" name="日期占位符 2"/>
          <p:cNvSpPr>
            <a:spLocks noGrp="1" noChangeShapeType="1"/>
          </p:cNvSpPr>
          <p:nvPr>
            <p:ph type="dt" idx="1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l" defTabSz="914400" rtl="0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457200" indent="457200" algn="l" defTabSz="914400" rtl="0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914400" indent="914400" algn="l" defTabSz="914400" rtl="0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371600" indent="1371600" algn="l" defTabSz="914400" rtl="0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1828800" indent="1828800" algn="l" defTabSz="914400" rtl="0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 algn="r">
              <a:spcBef>
                <a:spcPts val="0"/>
              </a:spcBef>
              <a:buNone/>
            </a:pPr>
            <a:r>
              <a:rPr lang="zh-CN" sz="1200"/>
              <a:t>*</a:t>
            </a:r>
            <a:endParaRPr/>
          </a:p>
        </p:txBody>
      </p:sp>
      <p:sp>
        <p:nvSpPr>
          <p:cNvPr id="4" name="幻灯片图像占位符 3"/>
          <p:cNvSpPr>
            <a:spLocks noGrp="1" noChangeShapeType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/>
            <a:endParaRPr sz="1400" dirty="0"/>
          </a:p>
        </p:txBody>
      </p:sp>
      <p:sp>
        <p:nvSpPr>
          <p:cNvPr id="5" name="备注占位符 4"/>
          <p:cNvSpPr>
            <a:spLocks noGrp="1" noChangeShapeType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l" defTabSz="914400" rtl="0" fontAlgn="base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None/>
              <a:defRPr sz="1200" b="0" i="0">
                <a:solidFill>
                  <a:schemeClr val="dk1"/>
                </a:solidFill>
                <a:latin typeface="等线"/>
                <a:ea typeface="等线"/>
              </a:defRPr>
            </a:lvl1pPr>
            <a:lvl2pPr marL="457200" indent="457200" algn="l" defTabSz="914400" rtl="0" fontAlgn="base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None/>
              <a:defRPr sz="1200" b="0" i="0">
                <a:solidFill>
                  <a:schemeClr val="dk1"/>
                </a:solidFill>
                <a:latin typeface="等线"/>
                <a:ea typeface="等线"/>
              </a:defRPr>
            </a:lvl2pPr>
            <a:lvl3pPr marL="914400" indent="914400" algn="l" defTabSz="914400" rtl="0" fontAlgn="base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None/>
              <a:defRPr sz="1200" b="0" i="0">
                <a:solidFill>
                  <a:schemeClr val="dk1"/>
                </a:solidFill>
                <a:latin typeface="等线"/>
                <a:ea typeface="等线"/>
              </a:defRPr>
            </a:lvl3pPr>
            <a:lvl4pPr marL="1371600" indent="1371600" algn="l" defTabSz="914400" rtl="0" fontAlgn="base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None/>
              <a:defRPr sz="1200" b="0" i="0">
                <a:solidFill>
                  <a:schemeClr val="dk1"/>
                </a:solidFill>
                <a:latin typeface="等线"/>
                <a:ea typeface="等线"/>
              </a:defRPr>
            </a:lvl4pPr>
            <a:lvl5pPr marL="1828800" indent="1828800" algn="l" defTabSz="914400" rtl="0" fontAlgn="base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None/>
              <a:defRPr sz="1200" b="0" i="0">
                <a:solidFill>
                  <a:schemeClr val="dk1"/>
                </a:solidFill>
                <a:latin typeface="等线"/>
                <a:ea typeface="等线"/>
              </a:defRPr>
            </a:lvl5pPr>
          </a:lstStyle>
          <a:p>
            <a:pPr marL="0" lvl="0" indent="0">
              <a:spcBef>
                <a:spcPct val="30000"/>
              </a:spcBef>
              <a:buNone/>
            </a:pPr>
            <a:r>
              <a:rPr lang="zh-CN"/>
              <a:t>编辑母版文本样式</a:t>
            </a:r>
            <a:endParaRPr/>
          </a:p>
          <a:p>
            <a:pPr marL="457200" lvl="1" indent="0">
              <a:spcBef>
                <a:spcPct val="30000"/>
              </a:spcBef>
              <a:buNone/>
            </a:pPr>
            <a:r>
              <a:rPr lang="zh-CN"/>
              <a:t>第二级</a:t>
            </a:r>
            <a:endParaRPr/>
          </a:p>
          <a:p>
            <a:pPr marL="914400" lvl="2" indent="0">
              <a:spcBef>
                <a:spcPct val="30000"/>
              </a:spcBef>
              <a:buNone/>
            </a:pPr>
            <a:r>
              <a:rPr lang="zh-CN"/>
              <a:t>第三级</a:t>
            </a:r>
            <a:endParaRPr/>
          </a:p>
          <a:p>
            <a:pPr marL="1371600" lvl="3" indent="0">
              <a:spcBef>
                <a:spcPct val="30000"/>
              </a:spcBef>
              <a:buNone/>
            </a:pPr>
            <a:r>
              <a:rPr lang="zh-CN"/>
              <a:t>第四级</a:t>
            </a:r>
            <a:endParaRPr/>
          </a:p>
          <a:p>
            <a:pPr marL="1828800" lvl="4" indent="0">
              <a:spcBef>
                <a:spcPct val="30000"/>
              </a:spcBef>
              <a:buNone/>
            </a:pPr>
            <a:r>
              <a:rPr lang="zh-CN"/>
              <a:t>第五级</a:t>
            </a:r>
            <a:endParaRPr/>
          </a:p>
        </p:txBody>
      </p:sp>
      <p:sp>
        <p:nvSpPr>
          <p:cNvPr id="6" name="页脚占位符 5"/>
          <p:cNvSpPr>
            <a:spLocks noGrp="1" noChangeShapeType="1"/>
          </p:cNvSpPr>
          <p:nvPr>
            <p:ph type="ftr" idx="4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</p:spPr>
        <p:txBody>
          <a:bodyPr lIns="91440" tIns="45720" rIns="91440" bIns="45720" anchor="b"/>
          <a:lstStyle/>
          <a:p>
            <a:pPr/>
            <a:endParaRPr sz="1400" dirty="0"/>
          </a:p>
        </p:txBody>
      </p:sp>
      <p:sp>
        <p:nvSpPr>
          <p:cNvPr id="7" name="灯片编号占位符 6"/>
          <p:cNvSpPr>
            <a:spLocks noGrp="1" noChangeShapeType="1"/>
          </p:cNvSpPr>
          <p:nvPr>
            <p:ph type="sldNum" idx="5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</p:spPr>
        <p:txBody>
          <a:bodyPr lIns="91440" tIns="45720" rIns="91440" bIns="45720" anchor="b"/>
          <a:lstStyle>
            <a:lvl1pPr marL="0" indent="0" algn="l" defTabSz="914400" rtl="0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457200" indent="457200" algn="l" defTabSz="914400" rtl="0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914400" indent="914400" algn="l" defTabSz="914400" rtl="0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371600" indent="1371600" algn="l" defTabSz="914400" rtl="0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1828800" indent="1828800" algn="l" defTabSz="914400" rtl="0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 algn="r">
              <a:spcBef>
                <a:spcPts val="0"/>
              </a:spcBef>
              <a:buNone/>
            </a:pPr>
            <a:fld id="{D038279B-FC19-497E-A7D1-5ADD9CAF016F}" type="slidenum">
              <a:rPr lang="zh-CN" sz="1200"/>
              <a:t>*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<Relationships xmlns="http://schemas.openxmlformats.org/package/2006/relationships"><Relationship Id="rId0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<Relationships xmlns="http://schemas.openxmlformats.org/package/2006/relationships"><Relationship Id="rId0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<Relationships xmlns="http://schemas.openxmlformats.org/package/2006/relationships"><Relationship Id="rId0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ChangeShapeType="1"/>
          </p:cNvSpPr>
          <p:nvPr>
            <p:ph type="sldImg" idx="0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4">
            <a:solidFill>
              <a:srgbClr val="000000"/>
            </a:solidFill>
            <a:miter/>
            <a:headEnd/>
            <a:tailEnd/>
          </a:ln>
        </p:spPr>
        <p:txBody>
          <a:bodyPr lIns="91440" tIns="45720" rIns="91440" bIns="45720" anchor="ctr" anchorCtr="0"/>
          <a:lstStyle/>
          <a:p>
            <a:pPr/>
            <a:endParaRPr sz="1400" dirty="0"/>
          </a:p>
        </p:txBody>
      </p:sp>
      <p:sp>
        <p:nvSpPr>
          <p:cNvPr id="3" name="备注占位符 2"/>
          <p:cNvSpPr>
            <a:spLocks noGrp="1" noChangeShapeType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lIns="91440" tIns="45720" rIns="91440" bIns="45720" anchor="t"/>
          <a:lstStyle/>
          <a:p>
            <a:pPr/>
            <a:endParaRPr sz="1400" dirty="0"/>
          </a:p>
        </p:txBody>
      </p:sp>
      <p:sp>
        <p:nvSpPr>
          <p:cNvPr id="4" name="灯片编号占位符 3"/>
          <p:cNvSpPr txBox="1">
            <a:spLocks noGrp="1" noChangeShapeType="1"/>
          </p:cNvSpPr>
          <p:nvPr>
            <p:ph type="sldNum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</p:spPr>
        <p:txBody>
          <a:bodyPr lIns="91440" tIns="45720" rIns="91440" bIns="45720" anchor="b"/>
          <a:lstStyle/>
          <a:p>
            <a:pPr lvl="0" algn="r"/>
            <a:fld id="{D038279B-FC19-497E-A7D1-5ADD9CAF016F}" type="slidenum">
              <a:rPr lang="zh-CN" sz="1200"/>
              <a:t>*</a:t>
            </a:fld>
            <a:endParaRPr/>
          </a:p>
        </p:txBody>
      </p:sp>
    </p:spTree>
  </p:cSld>
</p:notes>
</file>

<file path=ppt/notesSlides/notesSlide2.xml><?xml version="1.0" encoding="utf-8"?>
<p:notes xmlns:p="http://schemas.openxmlformats.org/presentationml/2006/main" xmlns:a="http://schemas.openxmlformats.org/drawingml/2006/main">
  <p:cSld>
    <p:spTree>
      <p:nvGrpSpPr>
        <p:cNvPr id="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图像占位符 1"/>
          <p:cNvSpPr>
            <a:spLocks noGrp="1" noChangeShapeType="1"/>
          </p:cNvSpPr>
          <p:nvPr>
            <p:ph type="sldImg" idx="0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4">
            <a:solidFill>
              <a:srgbClr val="000000"/>
            </a:solidFill>
            <a:miter/>
            <a:headEnd/>
            <a:tailEnd/>
          </a:ln>
        </p:spPr>
        <p:txBody>
          <a:bodyPr lIns="91440" tIns="45720" rIns="91440" bIns="45720" anchor="ctr" anchorCtr="0"/>
          <a:lstStyle/>
          <a:p>
            <a:pPr/>
            <a:endParaRPr sz="1400" dirty="0"/>
          </a:p>
        </p:txBody>
      </p:sp>
      <p:sp>
        <p:nvSpPr>
          <p:cNvPr id="7" name="备注占位符 2"/>
          <p:cNvSpPr>
            <a:spLocks noGrp="1" noChangeShapeType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lIns="91440" tIns="45720" rIns="91440" bIns="45720" anchor="t"/>
          <a:lstStyle/>
          <a:p>
            <a:pPr/>
            <a:endParaRPr sz="1400" dirty="0"/>
          </a:p>
        </p:txBody>
      </p:sp>
      <p:sp>
        <p:nvSpPr>
          <p:cNvPr id="8" name="灯片编号占位符 3"/>
          <p:cNvSpPr txBox="1">
            <a:spLocks noGrp="1" noChangeShapeType="1"/>
          </p:cNvSpPr>
          <p:nvPr>
            <p:ph type="sldNum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</p:spPr>
        <p:txBody>
          <a:bodyPr lIns="91440" tIns="45720" rIns="91440" bIns="45720" anchor="b"/>
          <a:lstStyle/>
          <a:p>
            <a:pPr lvl="0" algn="r"/>
            <a:fld id="{D038279B-FC19-497E-A7D1-5ADD9CAF016F}" type="slidenum">
              <a:rPr lang="zh-CN" sz="1200"/>
              <a:t>*</a:t>
            </a:fld>
            <a:endParaRPr/>
          </a:p>
        </p:txBody>
      </p:sp>
    </p:spTree>
  </p:cSld>
</p:notes>
</file>

<file path=ppt/notesSlides/notesSlide3.xml><?xml version="1.0" encoding="utf-8"?>
<p:notes xmlns:p="http://schemas.openxmlformats.org/presentationml/2006/main" xmlns:a="http://schemas.openxmlformats.org/drawingml/2006/main">
  <p:cSld>
    <p:spTree>
      <p:nvGrpSpPr>
        <p:cNvPr id="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幻灯片图像占位符 1"/>
          <p:cNvSpPr>
            <a:spLocks noGrp="1" noChangeShapeType="1"/>
          </p:cNvSpPr>
          <p:nvPr>
            <p:ph type="sldImg" idx="0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4">
            <a:solidFill>
              <a:srgbClr val="000000"/>
            </a:solidFill>
            <a:miter/>
            <a:headEnd/>
            <a:tailEnd/>
          </a:ln>
        </p:spPr>
        <p:txBody>
          <a:bodyPr lIns="91440" tIns="45720" rIns="91440" bIns="45720" anchor="ctr" anchorCtr="0"/>
          <a:lstStyle/>
          <a:p>
            <a:pPr/>
            <a:endParaRPr sz="1400" dirty="0"/>
          </a:p>
        </p:txBody>
      </p:sp>
      <p:sp>
        <p:nvSpPr>
          <p:cNvPr id="11" name="备注占位符 2"/>
          <p:cNvSpPr>
            <a:spLocks noGrp="1" noChangeShapeType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lIns="91440" tIns="45720" rIns="91440" bIns="45720" anchor="t"/>
          <a:lstStyle/>
          <a:p>
            <a:pPr/>
            <a:endParaRPr sz="1400" dirty="0"/>
          </a:p>
        </p:txBody>
      </p:sp>
      <p:sp>
        <p:nvSpPr>
          <p:cNvPr id="12" name="灯片编号占位符 3"/>
          <p:cNvSpPr txBox="1">
            <a:spLocks noGrp="1" noChangeShapeType="1"/>
          </p:cNvSpPr>
          <p:nvPr>
            <p:ph type="sldNum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</p:spPr>
        <p:txBody>
          <a:bodyPr lIns="91440" tIns="45720" rIns="91440" bIns="45720" anchor="b"/>
          <a:lstStyle/>
          <a:p>
            <a:pPr lvl="0" algn="r"/>
            <a:fld id="{D038279B-FC19-497E-A7D1-5ADD9CAF016F}" type="slidenum">
              <a:rPr lang="zh-CN" sz="1200"/>
              <a:t>*</a:t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0" Type="http://schemas.openxmlformats.org/officeDocument/2006/relationships/slideMaster" Target="../slideMasters/slideMaster1.xml" /></Relationships>
</file>

<file path=ppt/slideLayouts/_rels/slideLayout2.xml.rels><?xml version="1.0" encoding="UTF-8" standalone="yes"?><Relationships xmlns="http://schemas.openxmlformats.org/package/2006/relationships"><Relationship Id="rId0" Type="http://schemas.openxmlformats.org/officeDocument/2006/relationships/slideMaster" Target="../slideMasters/slideMaster1.xml" /></Relationships>
</file>

<file path=ppt/slideLayouts/slideLayout1.xml><?xml version="1.0" encoding="utf-8"?>
<p:sldLayout xmlns:p="http://schemas.openxmlformats.org/presentationml/2006/main" xmlns:a="http://schemas.openxmlformats.org/drawingml/2006/main" type="title">
  <p:cSld name="Title and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26"/>
          <p:cNvSpPr>
            <a:spLocks noGrp="1" noChangeShapeType="1"/>
          </p:cNvSpPr>
          <p:nvPr>
            <p:ph idx="1"/>
          </p:nvPr>
        </p:nvSpPr>
        <p:spPr>
          <a:xfrm>
            <a:off x="623887" y="1341437"/>
            <a:ext cx="109728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342900" lvl="0" indent="-342900">
              <a:spcBef>
                <a:spcPct val="20000"/>
              </a:spcBef>
              <a:buChar char="•"/>
            </a:pPr>
            <a:r>
              <a:rPr lang="zh-CN"/>
              <a:t>单击此处编辑母版文本样式</a:t>
            </a:r>
            <a:endParaRPr/>
          </a:p>
          <a:p>
            <a:pPr marL="742950" lvl="1" indent="-285750">
              <a:spcBef>
                <a:spcPct val="20000"/>
              </a:spcBef>
              <a:buChar char="–"/>
            </a:pPr>
            <a:r>
              <a:rPr lang="zh-CN"/>
              <a:t>第二级</a:t>
            </a:r>
            <a:endParaRPr/>
          </a:p>
          <a:p>
            <a:pPr marL="1143000" lvl="2" indent="-228600">
              <a:spcBef>
                <a:spcPct val="20000"/>
              </a:spcBef>
              <a:buChar char="•"/>
            </a:pPr>
            <a:r>
              <a:rPr lang="zh-CN"/>
              <a:t>第三级</a:t>
            </a:r>
            <a:endParaRPr/>
          </a:p>
          <a:p>
            <a:pPr marL="1600200" lvl="3" indent="-228600">
              <a:spcBef>
                <a:spcPct val="20000"/>
              </a:spcBef>
              <a:buChar char="–"/>
            </a:pPr>
            <a:r>
              <a:rPr lang="zh-CN"/>
              <a:t>第四级</a:t>
            </a:r>
            <a:endParaRPr/>
          </a:p>
          <a:p>
            <a:pPr marL="2057400" lvl="4" indent="-228600">
              <a:spcBef>
                <a:spcPct val="20000"/>
              </a:spcBef>
              <a:buChar char="»"/>
            </a:pPr>
            <a:r>
              <a:rPr lang="zh-CN"/>
              <a:t>第五级</a:t>
            </a:r>
            <a:endParaRPr/>
          </a:p>
        </p:txBody>
      </p:sp>
      <p:sp>
        <p:nvSpPr>
          <p:cNvPr id="3" name="Shape 1007"/>
          <p:cNvSpPr>
            <a:spLocks noGrp="1" noChangeShapeType="1"/>
          </p:cNvSpPr>
          <p:nvPr>
            <p:ph type="dt"/>
          </p:nvPr>
        </p:nvSpPr>
        <p:spPr>
          <a:prstGeom prst="rect">
            <a:avLst/>
          </a:prstGeom>
        </p:spPr>
        <p:txBody>
          <a:bodyPr lIns="91440" tIns="45720" rIns="91440" bIns="45720"/>
          <a:lstStyle/>
          <a:p>
            <a:pPr/>
            <a:endParaRPr sz="1400" dirty="0"/>
          </a:p>
        </p:txBody>
      </p:sp>
      <p:sp>
        <p:nvSpPr>
          <p:cNvPr id="4" name="Shape 1008"/>
          <p:cNvSpPr>
            <a:spLocks noGrp="1" noChangeShapeType="1"/>
          </p:cNvSpPr>
          <p:nvPr>
            <p:ph type="ftr"/>
          </p:nvPr>
        </p:nvSpPr>
        <p:spPr>
          <a:prstGeom prst="rect">
            <a:avLst/>
          </a:prstGeom>
        </p:spPr>
        <p:txBody>
          <a:bodyPr lIns="91440" tIns="45720" rIns="91440" bIns="45720"/>
          <a:lstStyle/>
          <a:p>
            <a:pPr/>
            <a:endParaRPr sz="1400" dirty="0"/>
          </a:p>
        </p:txBody>
      </p:sp>
      <p:sp>
        <p:nvSpPr>
          <p:cNvPr id="5" name="Shape 1009"/>
          <p:cNvSpPr>
            <a:spLocks noGrp="1" noChangeShapeType="1"/>
          </p:cNvSpPr>
          <p:nvPr>
            <p:ph type="sldNum"/>
          </p:nvPr>
        </p:nvSpPr>
        <p:spPr>
          <a:prstGeom prst="rect">
            <a:avLst/>
          </a:prstGeom>
        </p:spPr>
        <p:txBody>
          <a:bodyPr lIns="91440" tIns="45720" rIns="91440" bIns="45720"/>
          <a:lstStyle/>
          <a:p>
            <a:pPr/>
            <a:endParaRPr sz="14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p="http://schemas.openxmlformats.org/presentationml/2006/main" xmlns:a="http://schemas.openxmlformats.org/drawingml/2006/main" type="blank">
  <p:cSld name="Blank Slide">
    <p:spTree>
      <p:nvGrpSpPr>
        <p:cNvPr id="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5" Type="http://schemas.openxmlformats.org/officeDocument/2006/relationships/image" Target="media/image3.jpg" /><Relationship Id="rId1" Type="http://schemas.openxmlformats.org/officeDocument/2006/relationships/slideLayout" Target="../slideLayouts/slideLayout2.xml" /><Relationship Id="rId0" Type="http://schemas.openxmlformats.org/officeDocument/2006/relationships/slideLayout" Target="../slideLayouts/slideLayout1.xml" /><Relationship Id="rId2" Type="http://schemas.openxmlformats.org/officeDocument/2006/relationships/theme" Target="../theme/theme1.xml" /><Relationship Id="rId3" Type="http://schemas.openxmlformats.org/officeDocument/2006/relationships/image" Target="media/image1.jpg" /><Relationship Id="rId4" Type="http://schemas.openxmlformats.org/officeDocument/2006/relationships/image" Target="media/image2.jpg" /><Relationship Id="rId6" Type="http://schemas.openxmlformats.org/officeDocument/2006/relationships/image" Target="media/image4.png" /></Relationships>
</file>

<file path=ppt/slideMasters/slideMaster1.xml><?xml version="1.0" encoding="utf-8"?>
<p:sldMaster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ShapeType="1"/>
          </p:cNvSpPr>
          <p:nvPr>
            <p:ph type="body" idx="1"/>
          </p:nvPr>
        </p:nvSpPr>
        <p:spPr>
          <a:xfrm>
            <a:off x="623887" y="1341437"/>
            <a:ext cx="109728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342900" lvl="0" indent="-342900">
              <a:spcBef>
                <a:spcPct val="20000"/>
              </a:spcBef>
              <a:buChar char="•"/>
            </a:pPr>
            <a:r>
              <a:rPr lang="zh-CN"/>
              <a:t>单击此处编辑母版文本样式</a:t>
            </a:r>
            <a:endParaRPr/>
          </a:p>
          <a:p>
            <a:pPr marL="742950" lvl="1" indent="-285750">
              <a:spcBef>
                <a:spcPct val="20000"/>
              </a:spcBef>
              <a:buChar char="–"/>
            </a:pPr>
            <a:r>
              <a:rPr lang="zh-CN"/>
              <a:t>第二级</a:t>
            </a:r>
            <a:endParaRPr/>
          </a:p>
          <a:p>
            <a:pPr marL="1143000" lvl="2" indent="-228600">
              <a:spcBef>
                <a:spcPct val="20000"/>
              </a:spcBef>
              <a:buChar char="•"/>
            </a:pPr>
            <a:r>
              <a:rPr lang="zh-CN"/>
              <a:t>第三级</a:t>
            </a:r>
            <a:endParaRPr/>
          </a:p>
          <a:p>
            <a:pPr marL="1600200" lvl="3" indent="-228600">
              <a:spcBef>
                <a:spcPct val="20000"/>
              </a:spcBef>
              <a:buChar char="–"/>
            </a:pPr>
            <a:r>
              <a:rPr lang="zh-CN"/>
              <a:t>第四级</a:t>
            </a:r>
            <a:endParaRPr/>
          </a:p>
          <a:p>
            <a:pPr marL="2057400" lvl="4" indent="-228600">
              <a:spcBef>
                <a:spcPct val="20000"/>
              </a:spcBef>
              <a:buChar char="»"/>
            </a:pPr>
            <a:r>
              <a:rPr lang="zh-CN"/>
              <a:t>第五级</a:t>
            </a:r>
            <a:endParaRPr/>
          </a:p>
        </p:txBody>
      </p:sp>
      <p:pic>
        <p:nvPicPr>
          <p:cNvPr id="3" name="Picture 7" descr="W8B7FWZNVIXJS857N5%87D4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1133475"/>
          </a:xfrm>
          <a:prstGeom prst="rect">
            <a:avLst/>
          </a:prstGeom>
          <a:noFill/>
        </p:spPr>
      </p:pic>
      <p:pic>
        <p:nvPicPr>
          <p:cNvPr id="4" name="Picture 8" descr="NI{FN)YOPR23CHT8BJ9YDKI"/>
          <p:cNvPicPr>
            <a:picLocks noGrp="1"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597650"/>
            <a:ext cx="12192000" cy="260350"/>
          </a:xfrm>
          <a:prstGeom prst="rect">
            <a:avLst/>
          </a:prstGeom>
          <a:noFill/>
        </p:spPr>
      </p:pic>
      <p:sp>
        <p:nvSpPr>
          <p:cNvPr id="5" name="Rectangle 12"/>
          <p:cNvSpPr>
            <a:spLocks noGrp="1" noChangeShapeType="1"/>
          </p:cNvSpPr>
          <p:nvPr/>
        </p:nvSpPr>
        <p:spPr>
          <a:xfrm>
            <a:off x="623887" y="6021387"/>
            <a:ext cx="2689225" cy="576262"/>
          </a:xfrm>
          <a:prstGeom prst="rect">
            <a:avLst/>
          </a:prstGeom>
          <a:noFill/>
        </p:spPr>
        <p:txBody>
          <a:bodyPr wrap="none" anchor="ctr" anchorCtr="0"/>
          <a:lstStyle/>
          <a:p>
            <a:pPr/>
            <a:endParaRPr sz="1400" dirty="0"/>
          </a:p>
        </p:txBody>
      </p:sp>
      <p:pic>
        <p:nvPicPr>
          <p:cNvPr id="6" name="Picture 14" descr="89)GWFY481_MMD5}M}GMBBC"/>
          <p:cNvPicPr>
            <a:picLocks noGrp="1"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0150" y="6003925"/>
            <a:ext cx="2400300" cy="423862"/>
          </a:xfrm>
          <a:prstGeom prst="rect">
            <a:avLst/>
          </a:prstGeom>
          <a:noFill/>
        </p:spPr>
      </p:pic>
      <p:pic>
        <p:nvPicPr>
          <p:cNvPr id="7" name="Picture 1" descr="C:\Users\JD\AppData\Roaming\Tencent\Users\846640027\QQ\WinTemp\RichOle\QT[QFAN(ER0IUMK%6HTNG_G.png"/>
          <p:cNvPicPr>
            <a:picLocks noGrp="1"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32400" y="4724400"/>
            <a:ext cx="6959600" cy="18891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0"/>
    <p:sldLayoutId id="2147483650" r:id="rId1"/>
  </p:sldLayoutIdLst>
  <p:txStyles>
    <p:titleStyle>
      <a:lvl1pPr marL="0" indent="0" algn="ctr" defTabSz="914400" rtl="0" fontAlgn="base">
        <a:lnSpc>
          <a:spcPct val="100000"/>
        </a:lnSpc>
        <a:spcBef>
          <a:spcPts val="0"/>
        </a:spcBef>
        <a:spcAft>
          <a:spcPts val="0"/>
        </a:spcAft>
        <a:buNone/>
        <a:defRPr lang="zh-CN" sz="4400" b="0" i="0">
          <a:solidFill>
            <a:schemeClr val="dk2"/>
          </a:solidFill>
          <a:latin typeface="Arial"/>
          <a:ea typeface="宋体"/>
        </a:defRPr>
      </a:lvl1pPr>
      <a:lvl2pPr marL="0" indent="0" algn="ctr" defTabSz="914400" rtl="0" fontAlgn="base">
        <a:lnSpc>
          <a:spcPct val="100000"/>
        </a:lnSpc>
        <a:spcBef>
          <a:spcPts val="0"/>
        </a:spcBef>
        <a:spcAft>
          <a:spcPts val="0"/>
        </a:spcAft>
        <a:buNone/>
        <a:defRPr lang="zh-CN" sz="4400" b="0" i="0">
          <a:solidFill>
            <a:schemeClr val="dk2"/>
          </a:solidFill>
          <a:latin typeface="Arial"/>
          <a:ea typeface="宋体"/>
        </a:defRPr>
      </a:lvl2pPr>
      <a:lvl3pPr marL="0" indent="0" algn="ctr" defTabSz="914400" rtl="0" fontAlgn="base">
        <a:lnSpc>
          <a:spcPct val="100000"/>
        </a:lnSpc>
        <a:spcBef>
          <a:spcPts val="0"/>
        </a:spcBef>
        <a:spcAft>
          <a:spcPts val="0"/>
        </a:spcAft>
        <a:buNone/>
        <a:defRPr lang="zh-CN" sz="4400" b="0" i="0">
          <a:solidFill>
            <a:schemeClr val="dk2"/>
          </a:solidFill>
          <a:latin typeface="Arial"/>
          <a:ea typeface="宋体"/>
        </a:defRPr>
      </a:lvl3pPr>
      <a:lvl4pPr marL="0" indent="0" algn="ctr" defTabSz="914400" rtl="0" fontAlgn="base">
        <a:lnSpc>
          <a:spcPct val="100000"/>
        </a:lnSpc>
        <a:spcBef>
          <a:spcPts val="0"/>
        </a:spcBef>
        <a:spcAft>
          <a:spcPts val="0"/>
        </a:spcAft>
        <a:buNone/>
        <a:defRPr lang="zh-CN" sz="4400" b="0" i="0">
          <a:solidFill>
            <a:schemeClr val="dk2"/>
          </a:solidFill>
          <a:latin typeface="Arial"/>
          <a:ea typeface="宋体"/>
        </a:defRPr>
      </a:lvl4pPr>
      <a:lvl5pPr marL="0" indent="0" algn="ctr" defTabSz="914400" rtl="0" fontAlgn="base">
        <a:lnSpc>
          <a:spcPct val="100000"/>
        </a:lnSpc>
        <a:spcBef>
          <a:spcPts val="0"/>
        </a:spcBef>
        <a:spcAft>
          <a:spcPts val="0"/>
        </a:spcAft>
        <a:buNone/>
        <a:defRPr lang="zh-CN" sz="4400" b="0" i="0">
          <a:solidFill>
            <a:schemeClr val="dk2"/>
          </a:solidFill>
          <a:latin typeface="Arial"/>
          <a:ea typeface="宋体"/>
        </a:defRPr>
      </a:lvl5pPr>
      <a:lvl6pPr>
        <a:defRPr lang="zh-CN" sz="1800"/>
      </a:lvl6pPr>
      <a:lvl7pPr>
        <a:defRPr lang="zh-CN" sz="1800"/>
      </a:lvl7pPr>
      <a:lvl8pPr>
        <a:defRPr lang="zh-CN" sz="1800"/>
      </a:lvl8pPr>
      <a:lvl9pPr>
        <a:defRPr lang="zh-CN" sz="1800"/>
      </a:lvl9pPr>
    </p:titleStyle>
    <p:bodyStyle>
      <a:lvl1pPr marL="342900" indent="0" algn="l" defTabSz="914400" rtl="0" fontAlgn="base">
        <a:lnSpc>
          <a:spcPct val="100000"/>
        </a:lnSpc>
        <a:spcBef>
          <a:spcPct val="20000"/>
        </a:spcBef>
        <a:spcAft>
          <a:spcPts val="0"/>
        </a:spcAft>
        <a:buChar char="•"/>
        <a:defRPr lang="zh-CN" sz="3200" b="0" i="0">
          <a:solidFill>
            <a:schemeClr val="dk1"/>
          </a:solidFill>
          <a:latin typeface="Arial"/>
          <a:ea typeface="宋体"/>
        </a:defRPr>
      </a:lvl1pPr>
      <a:lvl2pPr marL="742950" indent="457200" algn="l" defTabSz="914400" rtl="0" fontAlgn="base">
        <a:lnSpc>
          <a:spcPct val="100000"/>
        </a:lnSpc>
        <a:spcBef>
          <a:spcPct val="20000"/>
        </a:spcBef>
        <a:spcAft>
          <a:spcPts val="0"/>
        </a:spcAft>
        <a:buChar char="–"/>
        <a:defRPr lang="zh-CN" sz="2800" b="0" i="0">
          <a:solidFill>
            <a:schemeClr val="dk1"/>
          </a:solidFill>
          <a:latin typeface="Arial"/>
          <a:ea typeface="宋体"/>
        </a:defRPr>
      </a:lvl2pPr>
      <a:lvl3pPr marL="1143000" indent="914400" algn="l" defTabSz="914400" rtl="0" fontAlgn="base">
        <a:lnSpc>
          <a:spcPct val="100000"/>
        </a:lnSpc>
        <a:spcBef>
          <a:spcPct val="20000"/>
        </a:spcBef>
        <a:spcAft>
          <a:spcPts val="0"/>
        </a:spcAft>
        <a:buChar char="•"/>
        <a:defRPr lang="zh-CN" sz="2400" b="0" i="0">
          <a:solidFill>
            <a:schemeClr val="dk1"/>
          </a:solidFill>
          <a:latin typeface="Arial"/>
          <a:ea typeface="宋体"/>
        </a:defRPr>
      </a:lvl3pPr>
      <a:lvl4pPr marL="1600200" indent="1371600" algn="l" defTabSz="914400" rtl="0" fontAlgn="base">
        <a:lnSpc>
          <a:spcPct val="100000"/>
        </a:lnSpc>
        <a:spcBef>
          <a:spcPct val="20000"/>
        </a:spcBef>
        <a:spcAft>
          <a:spcPts val="0"/>
        </a:spcAft>
        <a:buChar char="–"/>
        <a:defRPr lang="zh-CN" sz="2000" b="0" i="0">
          <a:solidFill>
            <a:schemeClr val="dk1"/>
          </a:solidFill>
          <a:latin typeface="Arial"/>
          <a:ea typeface="宋体"/>
        </a:defRPr>
      </a:lvl4pPr>
      <a:lvl5pPr marL="2057400" indent="1828800" algn="l" defTabSz="914400" rtl="0" fontAlgn="base">
        <a:lnSpc>
          <a:spcPct val="100000"/>
        </a:lnSpc>
        <a:spcBef>
          <a:spcPct val="20000"/>
        </a:spcBef>
        <a:spcAft>
          <a:spcPts val="0"/>
        </a:spcAft>
        <a:buChar char="»"/>
        <a:defRPr lang="zh-CN" sz="2000" b="0" i="0">
          <a:solidFill>
            <a:schemeClr val="dk1"/>
          </a:solidFill>
          <a:latin typeface="Arial"/>
          <a:ea typeface="宋体"/>
        </a:defRPr>
      </a:lvl5pPr>
      <a:lvl6pPr>
        <a:defRPr lang="zh-CN" sz="1800"/>
      </a:lvl6pPr>
      <a:lvl7pPr>
        <a:defRPr lang="zh-CN" sz="1800"/>
      </a:lvl7pPr>
      <a:lvl8pPr>
        <a:defRPr lang="zh-CN" sz="1800"/>
      </a:lvl8pPr>
      <a:lvl9pPr>
        <a:defRPr lang="zh-CN" sz="1800"/>
      </a:lvl9pPr>
    </p:bodyStyle>
    <p:otherStyle>
      <a:lvl1pPr marL="0" indent="0" algn="l" defTabSz="914400" rtl="0" fontAlgn="base">
        <a:lnSpc>
          <a:spcPct val="100000"/>
        </a:lnSpc>
        <a:spcBef>
          <a:spcPts val="0"/>
        </a:spcBef>
        <a:spcAft>
          <a:spcPts val="0"/>
        </a:spcAft>
        <a:buNone/>
        <a:defRPr lang="zh-CN" sz="1800" b="0" i="0">
          <a:solidFill>
            <a:schemeClr val="dk1"/>
          </a:solidFill>
          <a:latin typeface="Arial"/>
          <a:ea typeface="宋体"/>
        </a:defRPr>
      </a:lvl1pPr>
      <a:lvl2pPr marL="457200" indent="457200" algn="l" defTabSz="914400" rtl="0" fontAlgn="base">
        <a:lnSpc>
          <a:spcPct val="100000"/>
        </a:lnSpc>
        <a:spcBef>
          <a:spcPts val="0"/>
        </a:spcBef>
        <a:spcAft>
          <a:spcPts val="0"/>
        </a:spcAft>
        <a:buNone/>
        <a:defRPr lang="zh-CN" sz="1800" b="0" i="0">
          <a:solidFill>
            <a:schemeClr val="dk1"/>
          </a:solidFill>
          <a:latin typeface="Arial"/>
          <a:ea typeface="宋体"/>
        </a:defRPr>
      </a:lvl2pPr>
      <a:lvl3pPr marL="914400" indent="914400" algn="l" defTabSz="914400" rtl="0" fontAlgn="base">
        <a:lnSpc>
          <a:spcPct val="100000"/>
        </a:lnSpc>
        <a:spcBef>
          <a:spcPts val="0"/>
        </a:spcBef>
        <a:spcAft>
          <a:spcPts val="0"/>
        </a:spcAft>
        <a:buNone/>
        <a:defRPr lang="zh-CN" sz="1800" b="0" i="0">
          <a:solidFill>
            <a:schemeClr val="dk1"/>
          </a:solidFill>
          <a:latin typeface="Arial"/>
          <a:ea typeface="宋体"/>
        </a:defRPr>
      </a:lvl3pPr>
      <a:lvl4pPr marL="1371600" indent="1371600" algn="l" defTabSz="914400" rtl="0" fontAlgn="base">
        <a:lnSpc>
          <a:spcPct val="100000"/>
        </a:lnSpc>
        <a:spcBef>
          <a:spcPts val="0"/>
        </a:spcBef>
        <a:spcAft>
          <a:spcPts val="0"/>
        </a:spcAft>
        <a:buNone/>
        <a:defRPr lang="zh-CN" sz="1800" b="0" i="0">
          <a:solidFill>
            <a:schemeClr val="dk1"/>
          </a:solidFill>
          <a:latin typeface="Arial"/>
          <a:ea typeface="宋体"/>
        </a:defRPr>
      </a:lvl4pPr>
      <a:lvl5pPr marL="1828800" indent="1828800" algn="l" defTabSz="914400" rtl="0" fontAlgn="base">
        <a:lnSpc>
          <a:spcPct val="100000"/>
        </a:lnSpc>
        <a:spcBef>
          <a:spcPts val="0"/>
        </a:spcBef>
        <a:spcAft>
          <a:spcPts val="0"/>
        </a:spcAft>
        <a:buNone/>
        <a:defRPr lang="zh-CN" sz="1800" b="0" i="0">
          <a:solidFill>
            <a:schemeClr val="dk1"/>
          </a:solidFill>
          <a:latin typeface="Arial"/>
          <a:ea typeface="宋体"/>
        </a:defRPr>
      </a:lvl5pPr>
      <a:lvl6pPr>
        <a:defRPr lang="zh-CN" sz="1800"/>
      </a:lvl6pPr>
      <a:lvl7pPr>
        <a:defRPr lang="zh-CN" sz="1800"/>
      </a:lvl7pPr>
      <a:lvl8pPr>
        <a:defRPr lang="zh-CN" sz="1800"/>
      </a:lvl8pPr>
      <a:lvl9pPr>
        <a:defRPr lang="zh-CN" sz="1800"/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1" Type="http://schemas.openxmlformats.org/officeDocument/2006/relationships/image" Target="media/image5.jpg" /></Relationships>
</file>

<file path=ppt/slides/_rels/slide10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3" Type="http://schemas.openxmlformats.org/officeDocument/2006/relationships/image" Target="media/image7.jpg" /><Relationship Id="rId2" Type="http://schemas.openxmlformats.org/officeDocument/2006/relationships/image" Target="media/image6.png" /><Relationship Id="rId1" Type="http://schemas.openxmlformats.org/officeDocument/2006/relationships/notesSlide" Target="../notesSlides/notesSlide1.xml" /></Relationships>
</file>

<file path=ppt/slides/_rels/slide11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1" Type="http://schemas.openxmlformats.org/officeDocument/2006/relationships/image" Target="media/image8.jpg" /><Relationship Id="rId2" Type="http://schemas.openxmlformats.org/officeDocument/2006/relationships/image" Target="media/image9.jpg" /></Relationships>
</file>

<file path=ppt/slides/_rels/slide12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1" Type="http://schemas.openxmlformats.org/officeDocument/2006/relationships/image" Target="media/image10.png" /></Relationships>
</file>

<file path=ppt/slides/_rels/slide13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1" Type="http://schemas.openxmlformats.org/officeDocument/2006/relationships/image" Target="media/image11.png" 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image" Target="media/image12.jpg" /><Relationship Id="rId0" Type="http://schemas.openxmlformats.org/officeDocument/2006/relationships/slideLayout" Target="../slideLayouts/slideLayout2.xml" /><Relationship Id="rId2" Type="http://schemas.openxmlformats.org/officeDocument/2006/relationships/image" Target="media/image13.jpg" /></Relationships>
</file>

<file path=ppt/slides/_rels/slide3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1" Type="http://schemas.openxmlformats.org/officeDocument/2006/relationships/image" Target="media/image14.png" /><Relationship Id="rId2" Type="http://schemas.openxmlformats.org/officeDocument/2006/relationships/image" Target="media/image15.png" /></Relationships>
</file>

<file path=ppt/slides/_rels/slide4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1" Type="http://schemas.openxmlformats.org/officeDocument/2006/relationships/image" Target="media/image16.jpg" /><Relationship Id="rId2" Type="http://schemas.openxmlformats.org/officeDocument/2006/relationships/image" Target="media/image17.jpg" /></Relationships>
</file>

<file path=ppt/slides/_rels/slide5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1" Type="http://schemas.openxmlformats.org/officeDocument/2006/relationships/image" Target="media/image18.jpg" /></Relationships>
</file>

<file path=ppt/slides/_rels/slide6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1" Type="http://schemas.openxmlformats.org/officeDocument/2006/relationships/notesSlide" Target="../notesSlides/notesSlide2.xml" /><Relationship Id="rId2" Type="http://schemas.openxmlformats.org/officeDocument/2006/relationships/image" Target="media/image19.png" /></Relationships>
</file>

<file path=ppt/slides/_rels/slide7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1" Type="http://schemas.openxmlformats.org/officeDocument/2006/relationships/notesSlide" Target="../notesSlides/notesSlide3.xml" /><Relationship Id="rId2" Type="http://schemas.openxmlformats.org/officeDocument/2006/relationships/image" Target="media/image20.jpg" /><Relationship Id="rId3" Type="http://schemas.openxmlformats.org/officeDocument/2006/relationships/image" Target="media/image21.jpg" /></Relationships>
</file>

<file path=ppt/slides/_rels/slide8.xml.rels><?xml version="1.0" encoding="UTF-8" standalone="yes"?><Relationships xmlns="http://schemas.openxmlformats.org/package/2006/relationships"><Relationship Id="rId0" Type="http://schemas.openxmlformats.org/officeDocument/2006/relationships/slideLayout" Target="../slideLayouts/slideLayout2.xml" /><Relationship Id="rId1" Type="http://schemas.openxmlformats.org/officeDocument/2006/relationships/image" Target="media/image22.png" /></Relationships>
</file>

<file path=ppt/slides/_rels/slide9.xml.rels><?xml version="1.0" encoding="UTF-8" standalone="yes"?><Relationships xmlns="http://schemas.openxmlformats.org/package/2006/relationships"><Relationship Id="rId2" Type="http://schemas.openxmlformats.org/officeDocument/2006/relationships/image" Target="media/image24.png" /><Relationship Id="rId0" Type="http://schemas.openxmlformats.org/officeDocument/2006/relationships/slideLayout" Target="../slideLayouts/slideLayout2.xml" /><Relationship Id="rId1" Type="http://schemas.openxmlformats.org/officeDocument/2006/relationships/image" Target="media/image23.png" /><Relationship Id="rId3" Type="http://schemas.openxmlformats.org/officeDocument/2006/relationships/image" Target="media/image25.png" /><Relationship Id="rId4" Type="http://schemas.openxmlformats.org/officeDocument/2006/relationships/image" Target="media/image26.jpg" /></Relationships>
</file>

<file path=ppt/slides/slide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ShapeType="1"/>
          </p:cNvSpPr>
          <p:nvPr>
            <p:ph type="ctrTitle"/>
          </p:nvPr>
        </p:nvSpPr>
        <p:spPr>
          <a:xfrm>
            <a:off x="5735637" y="4508500"/>
            <a:ext cx="5834062" cy="14398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sz="4000" b="1" i="0" u="none"/>
              <a:t>图书馆自助设备使用指南</a:t>
            </a:r>
            <a:br>
              <a:rPr lang="en-US" sz="4000" b="1" i="0" u="none"/>
            </a:br>
            <a:r>
              <a:rPr lang="en-US" sz="4000" b="1" i="0" u="none"/>
              <a:t>               </a:t>
            </a:r>
            <a:r>
              <a:rPr lang="zh-CN" sz="3200" b="1" i="0" u="none"/>
              <a:t>（蠡湖校区）</a:t>
            </a:r>
            <a:endParaRPr/>
          </a:p>
        </p:txBody>
      </p:sp>
      <p:pic>
        <p:nvPicPr>
          <p:cNvPr id="3" name="图片 1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7987" y="549275"/>
            <a:ext cx="8388350" cy="37369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 noChangeShapeType="1"/>
          </p:cNvSpPr>
          <p:nvPr>
            <p:ph type="title"/>
          </p:nvPr>
        </p:nvSpPr>
        <p:spPr>
          <a:xfrm>
            <a:off x="766762" y="239712"/>
            <a:ext cx="10972800" cy="11430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九、研讨间预约系统</a:t>
            </a:r>
            <a:endParaRPr/>
          </a:p>
        </p:txBody>
      </p:sp>
      <p:pic>
        <p:nvPicPr>
          <p:cNvPr id="6" name="Picture 7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48525" y="3449637"/>
            <a:ext cx="4037012" cy="2590800"/>
          </a:xfrm>
          <a:prstGeom prst="rect">
            <a:avLst/>
          </a:prstGeom>
          <a:noFill/>
        </p:spPr>
      </p:pic>
      <p:sp>
        <p:nvSpPr>
          <p:cNvPr id="7" name="矩形 2"/>
          <p:cNvSpPr>
            <a:spLocks noGrp="1" noChangeShapeType="1"/>
          </p:cNvSpPr>
          <p:nvPr/>
        </p:nvSpPr>
        <p:spPr>
          <a:xfrm>
            <a:off x="750887" y="1092200"/>
            <a:ext cx="5649912" cy="13239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2000">
                <a:latin typeface="宋体" charset="-122"/>
                <a:ea typeface="Times New Roman" pitchFamily="18"/>
              </a:rPr>
              <a:t>蠡湖校区图书馆研讨间分为单人间和多人间，其中单人间位于C区三层、四层、五层，多人间位于B区五层，均提供</a:t>
            </a:r>
            <a:r>
              <a:rPr lang="en-US" sz="2000" b="1" i="0" u="none">
                <a:solidFill>
                  <a:srgbClr val="FF0000"/>
                </a:solidFill>
                <a:latin typeface="宋体" charset="-122"/>
                <a:ea typeface="Times New Roman" pitchFamily="18"/>
              </a:rPr>
              <a:t>网上提前预约，且多人间需要预约审核通过后方可使用。</a:t>
            </a:r>
            <a:endParaRPr/>
          </a:p>
        </p:txBody>
      </p:sp>
      <p:pic>
        <p:nvPicPr>
          <p:cNvPr id="8" name="图片 2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48525" y="1046162"/>
            <a:ext cx="4037012" cy="2270125"/>
          </a:xfrm>
          <a:prstGeom prst="rect">
            <a:avLst/>
          </a:prstGeom>
          <a:noFill/>
        </p:spPr>
      </p:pic>
      <p:sp>
        <p:nvSpPr>
          <p:cNvPr id="9" name="矩形 3"/>
          <p:cNvSpPr>
            <a:spLocks noGrp="1" noChangeShapeType="1"/>
          </p:cNvSpPr>
          <p:nvPr/>
        </p:nvSpPr>
        <p:spPr>
          <a:xfrm>
            <a:off x="738187" y="2565400"/>
            <a:ext cx="5502275" cy="25542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/>
            <a:r>
              <a:rPr lang="zh-CN" sz="2000">
                <a:solidFill>
                  <a:srgbClr val="000000"/>
                </a:solidFill>
                <a:latin typeface="宋体" charset="-122"/>
              </a:rPr>
              <a:t>1、网上预约需要连接校园网或者校园无线网络JNU-WLAN或者JUN-Secure；</a:t>
            </a:r>
            <a:endParaRPr/>
          </a:p>
          <a:p>
            <a:pPr lvl="0"/>
            <a:r>
              <a:rPr lang="zh-CN" sz="2000">
                <a:solidFill>
                  <a:srgbClr val="000000"/>
                </a:solidFill>
                <a:latin typeface="宋体" charset="-122"/>
              </a:rPr>
              <a:t>2、预约网址：</a:t>
            </a:r>
            <a:r>
              <a:rPr lang="en-US" sz="2000" b="0" i="0" u="sng">
                <a:solidFill>
                  <a:schemeClr val="hlink"/>
                </a:solidFill>
                <a:latin typeface="宋体" charset="-122"/>
                <a:hlinkClick r:id=""/>
              </a:rPr>
              <a:t>yantaojian.jiangnan.edu.cn</a:t>
            </a:r>
            <a:r>
              <a:rPr lang="zh-CN" sz="2000">
                <a:solidFill>
                  <a:srgbClr val="000000"/>
                </a:solidFill>
                <a:latin typeface="宋体" charset="-122"/>
              </a:rPr>
              <a:t>；目前蠡湖校区和江阴霞客湾校区都在使用本系统，选择房间时请注意不要选错。</a:t>
            </a:r>
            <a:endParaRPr/>
          </a:p>
          <a:p>
            <a:pPr lvl="0"/>
            <a:r>
              <a:rPr lang="zh-CN" sz="2000">
                <a:solidFill>
                  <a:srgbClr val="000000"/>
                </a:solidFill>
                <a:latin typeface="宋体" charset="-122"/>
              </a:rPr>
              <a:t>3、移动端预约：关注江南大学图书馆微信公众号（jndxlib），从底部菜单“我的图书馆”--“研讨间预约”进行预约</a:t>
            </a:r>
            <a:r>
              <a:rPr lang="en-US" b="0" i="0" u="none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/>
          </a:p>
        </p:txBody>
      </p:sp>
      <p:sp>
        <p:nvSpPr>
          <p:cNvPr id="10" name="矩形 4"/>
          <p:cNvSpPr>
            <a:spLocks noGrp="1" noChangeShapeType="1"/>
          </p:cNvSpPr>
          <p:nvPr/>
        </p:nvSpPr>
        <p:spPr>
          <a:xfrm>
            <a:off x="547687" y="5430837"/>
            <a:ext cx="6700837" cy="4000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2000" b="1" i="0" u="none">
                <a:latin typeface="Calibri" pitchFamily="34"/>
                <a:ea typeface="Times New Roman" pitchFamily="18"/>
              </a:rPr>
              <a:t>具体预约方式及使用规则，详见图书馆主页的服务栏目。</a:t>
            </a:r>
            <a:endParaRPr/>
          </a:p>
        </p:txBody>
      </p:sp>
    </p:spTree>
  </p:cSld>
  <p:clrMapOvr>
    <a:masterClrMapping/>
  </p:clrMapOvr>
  <p:transition/>
</p:sld>
</file>

<file path=ppt/slides/slide1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 noChangeShapeType="1"/>
          </p:cNvSpPr>
          <p:nvPr>
            <p:ph type="title"/>
          </p:nvPr>
        </p:nvSpPr>
        <p:spPr>
          <a:xfrm>
            <a:off x="2006600" y="307975"/>
            <a:ext cx="8229600" cy="720725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十、自助打印复印扫描一体机</a:t>
            </a:r>
            <a:endParaRPr/>
          </a:p>
        </p:txBody>
      </p:sp>
      <p:sp>
        <p:nvSpPr>
          <p:cNvPr id="13" name="矩形 1"/>
          <p:cNvSpPr>
            <a:spLocks noGrp="1" noChangeShapeType="1"/>
          </p:cNvSpPr>
          <p:nvPr/>
        </p:nvSpPr>
        <p:spPr>
          <a:xfrm>
            <a:off x="695325" y="5403850"/>
            <a:ext cx="10656887" cy="4000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hangingPunct="1"/>
            <a:r>
              <a:rPr lang="zh-CN" sz="2000">
                <a:latin typeface="宋体" charset="-122"/>
                <a:ea typeface="Times New Roman" pitchFamily="18"/>
              </a:rPr>
              <a:t>蠡湖校区图书馆C区一层设有3台自助打印复印扫描一体机，并配有电脑，方便读者自助文印。</a:t>
            </a:r>
            <a:endParaRPr/>
          </a:p>
        </p:txBody>
      </p:sp>
      <p:pic>
        <p:nvPicPr>
          <p:cNvPr id="14" name="图片 2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39787" y="1268412"/>
            <a:ext cx="4608512" cy="3941762"/>
          </a:xfrm>
          <a:prstGeom prst="rect">
            <a:avLst/>
          </a:prstGeom>
          <a:noFill/>
        </p:spPr>
      </p:pic>
      <p:pic>
        <p:nvPicPr>
          <p:cNvPr id="15" name="图片 5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57837" y="1268412"/>
            <a:ext cx="5362575" cy="398303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 noChangeShapeType="1"/>
          </p:cNvSpPr>
          <p:nvPr>
            <p:ph type="title"/>
          </p:nvPr>
        </p:nvSpPr>
        <p:spPr>
          <a:xfrm>
            <a:off x="1981200" y="404812"/>
            <a:ext cx="8229600" cy="720725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十一、自助存包柜</a:t>
            </a:r>
            <a:endParaRPr/>
          </a:p>
        </p:txBody>
      </p:sp>
      <p:sp>
        <p:nvSpPr>
          <p:cNvPr id="18" name="矩形 1"/>
          <p:cNvSpPr>
            <a:spLocks noGrp="1" noChangeShapeType="1"/>
          </p:cNvSpPr>
          <p:nvPr/>
        </p:nvSpPr>
        <p:spPr>
          <a:xfrm>
            <a:off x="6311900" y="2151062"/>
            <a:ext cx="4897437" cy="22479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2000">
                <a:latin typeface="宋体" charset="-122"/>
                <a:ea typeface="Times New Roman" pitchFamily="18"/>
              </a:rPr>
              <a:t>    图书馆为方便读者，在一楼自修室门口，大厅及二楼、三楼、四楼两侧木楼梯旁均设有自助存包柜。</a:t>
            </a:r>
            <a:endParaRPr/>
          </a:p>
          <a:p>
            <a:pPr marL="0" lvl="0" indent="0">
              <a:spcBef>
                <a:spcPts val="0"/>
              </a:spcBef>
              <a:buNone/>
            </a:pPr>
            <a:r>
              <a:rPr lang="zh-CN" sz="2000">
                <a:latin typeface="宋体" charset="-122"/>
                <a:ea typeface="Times New Roman" pitchFamily="18"/>
              </a:rPr>
              <a:t>    存物开始24小时内自由存取，超过24小时只能取物，但会被计入违规，不能再次存物。需到C区一楼服务台管理员老师说明原因，解禁后才可再次使用存包柜。</a:t>
            </a:r>
            <a:endParaRPr/>
          </a:p>
        </p:txBody>
      </p:sp>
      <p:pic>
        <p:nvPicPr>
          <p:cNvPr id="19" name="Picture 6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27125" y="1662112"/>
            <a:ext cx="4695825" cy="35337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>
            <a:spLocks noGrp="1" noChangeShapeType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十二、朗读亭</a:t>
            </a:r>
            <a:endParaRPr/>
          </a:p>
        </p:txBody>
      </p:sp>
      <p:sp>
        <p:nvSpPr>
          <p:cNvPr id="22" name="内容占位符 2"/>
          <p:cNvSpPr>
            <a:spLocks noGrp="1" noChangeShapeType="1"/>
          </p:cNvSpPr>
          <p:nvPr>
            <p:ph type="obj"/>
          </p:nvPr>
        </p:nvSpPr>
        <p:spPr>
          <a:xfrm>
            <a:off x="5389562" y="1916112"/>
            <a:ext cx="6192837" cy="31511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ct val="20000"/>
              </a:spcBef>
              <a:buNone/>
            </a:pPr>
            <a:r>
              <a:rPr lang="en-US" sz="2000">
                <a:latin typeface="宋体" charset="-122"/>
              </a:rPr>
              <a:t>    为进一步推动全民阅读，营造多读书、读好书的氛围，唤醒读者潜藏的朗读热情，图书馆特配置了朗读亭供全校教师和学生使用。开放时间8:00-21:50。</a:t>
            </a:r>
            <a:endParaRPr/>
          </a:p>
          <a:p>
            <a:pPr marL="0" lvl="0" indent="0">
              <a:spcBef>
                <a:spcPct val="20000"/>
              </a:spcBef>
              <a:buNone/>
            </a:pPr>
            <a:endParaRPr/>
          </a:p>
          <a:p>
            <a:pPr marL="0" lvl="0" indent="0">
              <a:spcBef>
                <a:spcPct val="20000"/>
              </a:spcBef>
              <a:buSzPct val="100000"/>
              <a:buChar char="•"/>
            </a:pPr>
            <a:r>
              <a:rPr lang="zh-CN" sz="2000">
                <a:latin typeface="宋体" charset="-122"/>
              </a:rPr>
              <a:t>朗读亭地址：图书馆一楼大厅。</a:t>
            </a:r>
            <a:endParaRPr/>
          </a:p>
          <a:p>
            <a:pPr marL="0" lvl="0" indent="0">
              <a:spcBef>
                <a:spcPct val="20000"/>
              </a:spcBef>
              <a:buSzPct val="100000"/>
              <a:buChar char="•"/>
            </a:pPr>
            <a:r>
              <a:rPr lang="zh-CN" sz="2000">
                <a:latin typeface="宋体" charset="-122"/>
              </a:rPr>
              <a:t>朗读亭进入方式：持校园卡刷卡进入。</a:t>
            </a:r>
            <a:endParaRPr/>
          </a:p>
          <a:p>
            <a:pPr marL="0" lvl="0" indent="0">
              <a:spcBef>
                <a:spcPct val="20000"/>
              </a:spcBef>
              <a:buSzPct val="100000"/>
              <a:buChar char="•"/>
            </a:pPr>
            <a:r>
              <a:rPr lang="zh-CN" sz="2000">
                <a:latin typeface="宋体" charset="-122"/>
              </a:rPr>
              <a:t>朗读亭使用方式：进入朗读亭后通过微信扫码登陆，每个微信每次使用最长30分钟，使用一次后需间隔30分钟才能再次使用。朗读内容需健康向上。</a:t>
            </a:r>
            <a:endParaRPr/>
          </a:p>
        </p:txBody>
      </p:sp>
      <p:pic>
        <p:nvPicPr>
          <p:cNvPr id="23" name="Picture 5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58925" y="1341437"/>
            <a:ext cx="3305175" cy="45624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"/>
          <p:cNvSpPr>
            <a:spLocks noGrp="1" noChangeShapeType="1"/>
          </p:cNvSpPr>
          <p:nvPr>
            <p:ph type="title"/>
          </p:nvPr>
        </p:nvSpPr>
        <p:spPr>
          <a:xfrm>
            <a:off x="1847850" y="260350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一、门禁系统</a:t>
            </a:r>
            <a:endParaRPr/>
          </a:p>
        </p:txBody>
      </p:sp>
      <p:sp>
        <p:nvSpPr>
          <p:cNvPr id="26" name="矩形 1"/>
          <p:cNvSpPr>
            <a:spLocks noGrp="1" noChangeShapeType="1"/>
          </p:cNvSpPr>
          <p:nvPr/>
        </p:nvSpPr>
        <p:spPr>
          <a:xfrm>
            <a:off x="558800" y="5157787"/>
            <a:ext cx="11298237" cy="877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hangingPunct="1"/>
            <a:r>
              <a:rPr lang="zh-CN" sz="2000">
                <a:latin typeface="宋体" charset="-122"/>
                <a:ea typeface="Times New Roman" pitchFamily="18"/>
              </a:rPr>
              <a:t>蠡湖校区图书馆C区，全面采用RFID道闸+监测仪的门禁进行统一管理，C区一层到五层流阅区都设置了门禁系统，用</a:t>
            </a:r>
            <a:r>
              <a:rPr lang="en-US" sz="2000" b="1" i="0" u="none">
                <a:latin typeface="宋体" charset="-122"/>
                <a:ea typeface="Times New Roman" pitchFamily="18"/>
              </a:rPr>
              <a:t>校园一卡通</a:t>
            </a:r>
            <a:r>
              <a:rPr lang="zh-CN" sz="2000">
                <a:latin typeface="宋体" charset="-122"/>
                <a:ea typeface="Times New Roman" pitchFamily="18"/>
              </a:rPr>
              <a:t>刷卡才能</a:t>
            </a:r>
            <a:r>
              <a:rPr lang="en-US" sz="2000" b="1" i="0" u="none">
                <a:latin typeface="宋体" charset="-122"/>
                <a:ea typeface="Times New Roman" pitchFamily="18"/>
              </a:rPr>
              <a:t>进出</a:t>
            </a:r>
            <a:r>
              <a:rPr lang="zh-CN" sz="2000">
                <a:latin typeface="宋体" charset="-122"/>
                <a:ea typeface="Times New Roman" pitchFamily="18"/>
              </a:rPr>
              <a:t>。图书馆的流通区域更加安全有序！</a:t>
            </a:r>
            <a:br>
              <a:rPr lang="en-US">
                <a:latin typeface="Calibri" pitchFamily="34"/>
                <a:ea typeface="Times New Roman" pitchFamily="18"/>
              </a:rPr>
            </a:br>
            <a:endParaRPr lang="en-US"/>
          </a:p>
        </p:txBody>
      </p:sp>
      <p:pic>
        <p:nvPicPr>
          <p:cNvPr id="27" name="图片 3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3662" y="1190625"/>
            <a:ext cx="4860925" cy="3644900"/>
          </a:xfrm>
          <a:prstGeom prst="rect">
            <a:avLst/>
          </a:prstGeom>
          <a:noFill/>
        </p:spPr>
      </p:pic>
      <p:pic>
        <p:nvPicPr>
          <p:cNvPr id="28" name="图片 5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8800" y="1190625"/>
            <a:ext cx="5537200" cy="369093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>
            <a:spLocks noGrp="1" noChangeShapeType="1"/>
          </p:cNvSpPr>
          <p:nvPr>
            <p:ph type="title"/>
          </p:nvPr>
        </p:nvSpPr>
        <p:spPr>
          <a:xfrm>
            <a:off x="1847850" y="258762"/>
            <a:ext cx="8229600" cy="720725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二、查询机</a:t>
            </a:r>
            <a:endParaRPr/>
          </a:p>
        </p:txBody>
      </p:sp>
      <p:sp>
        <p:nvSpPr>
          <p:cNvPr id="31" name="矩形 2"/>
          <p:cNvSpPr>
            <a:spLocks noGrp="1" noChangeShapeType="1"/>
          </p:cNvSpPr>
          <p:nvPr/>
        </p:nvSpPr>
        <p:spPr>
          <a:xfrm>
            <a:off x="479425" y="4986337"/>
            <a:ext cx="6985000" cy="6461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just" hangingPunct="1"/>
            <a:r>
              <a:rPr lang="en-US">
                <a:latin typeface="Calibri" pitchFamily="34"/>
                <a:ea typeface="Times New Roman" pitchFamily="18"/>
              </a:rPr>
              <a:t>为了方便同学们更快的找到所需图书，C区一层到五层流阅区均设置触摸屏查询机，提供图书馆馆藏书目系统的查询服务。</a:t>
            </a:r>
            <a:endParaRPr/>
          </a:p>
        </p:txBody>
      </p:sp>
      <p:pic>
        <p:nvPicPr>
          <p:cNvPr id="32" name="图片 1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96225" y="1206500"/>
            <a:ext cx="2952750" cy="4265612"/>
          </a:xfrm>
          <a:prstGeom prst="rect">
            <a:avLst/>
          </a:prstGeom>
          <a:noFill/>
        </p:spPr>
      </p:pic>
      <p:pic>
        <p:nvPicPr>
          <p:cNvPr id="33" name="图片 1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9425" y="1225550"/>
            <a:ext cx="7032625" cy="32686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标题 1"/>
          <p:cNvSpPr>
            <a:spLocks noGrp="1" noChangeShapeType="1"/>
          </p:cNvSpPr>
          <p:nvPr>
            <p:ph type="title"/>
          </p:nvPr>
        </p:nvSpPr>
        <p:spPr>
          <a:xfrm>
            <a:off x="1863725" y="188912"/>
            <a:ext cx="8229600" cy="720725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三、自助借还书机</a:t>
            </a:r>
            <a:endParaRPr/>
          </a:p>
        </p:txBody>
      </p:sp>
      <p:sp>
        <p:nvSpPr>
          <p:cNvPr id="36" name="矩形 3"/>
          <p:cNvSpPr>
            <a:spLocks noGrp="1" noChangeShapeType="1"/>
          </p:cNvSpPr>
          <p:nvPr/>
        </p:nvSpPr>
        <p:spPr>
          <a:xfrm>
            <a:off x="8401050" y="2349500"/>
            <a:ext cx="3598862" cy="193833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 hangingPunct="1">
              <a:spcBef>
                <a:spcPts val="0"/>
              </a:spcBef>
              <a:buNone/>
            </a:pPr>
            <a:r>
              <a:rPr lang="zh-CN" sz="2000">
                <a:latin typeface="宋体" charset="-122"/>
              </a:rPr>
              <a:t>    蠡湖校区图书馆C区一层至四层，均设有自助借还书机。</a:t>
            </a:r>
            <a:endParaRPr/>
          </a:p>
          <a:p>
            <a:pPr marL="0" lvl="0" indent="0" hangingPunct="1">
              <a:spcBef>
                <a:spcPts val="0"/>
              </a:spcBef>
              <a:buNone/>
            </a:pPr>
            <a:r>
              <a:rPr lang="zh-CN" sz="2000">
                <a:latin typeface="宋体" charset="-122"/>
              </a:rPr>
              <a:t>    借还书可以在任意楼层的机器上进行操作。</a:t>
            </a:r>
            <a:endParaRPr/>
          </a:p>
          <a:p>
            <a:pPr marL="0" lvl="0" indent="0" hangingPunct="1">
              <a:spcBef>
                <a:spcPts val="0"/>
              </a:spcBef>
              <a:buNone/>
            </a:pPr>
            <a:r>
              <a:rPr lang="en-US" sz="2000" b="1" i="0" u="none">
                <a:latin typeface="宋体" charset="-122"/>
              </a:rPr>
              <a:t>    一次可进行多本操作</a:t>
            </a:r>
            <a:r>
              <a:rPr lang="zh-CN" sz="2000">
                <a:latin typeface="宋体" charset="-122"/>
              </a:rPr>
              <a:t>，但是一次最多5本。</a:t>
            </a:r>
            <a:endParaRPr/>
          </a:p>
        </p:txBody>
      </p:sp>
      <p:pic>
        <p:nvPicPr>
          <p:cNvPr id="37" name="图片 1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55687" y="1196975"/>
            <a:ext cx="3527425" cy="4545012"/>
          </a:xfrm>
          <a:prstGeom prst="rect">
            <a:avLst/>
          </a:prstGeom>
          <a:noFill/>
        </p:spPr>
      </p:pic>
      <p:pic>
        <p:nvPicPr>
          <p:cNvPr id="38" name="图片 2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0" y="1196975"/>
            <a:ext cx="3382962" cy="45450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标题 1"/>
          <p:cNvSpPr>
            <a:spLocks noGrp="1" noChangeShapeType="1"/>
          </p:cNvSpPr>
          <p:nvPr>
            <p:ph type="title"/>
          </p:nvPr>
        </p:nvSpPr>
        <p:spPr>
          <a:xfrm>
            <a:off x="1847850" y="333375"/>
            <a:ext cx="8229600" cy="720725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sz="3600" b="1" i="0" u="none"/>
              <a:t>四、24小时还书机</a:t>
            </a:r>
            <a:endParaRPr/>
          </a:p>
        </p:txBody>
      </p:sp>
      <p:sp>
        <p:nvSpPr>
          <p:cNvPr id="41" name="矩形 3"/>
          <p:cNvSpPr>
            <a:spLocks noGrp="1" noChangeShapeType="1"/>
          </p:cNvSpPr>
          <p:nvPr/>
        </p:nvSpPr>
        <p:spPr>
          <a:xfrm>
            <a:off x="6383337" y="2133600"/>
            <a:ext cx="4968875" cy="13223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 hangingPunct="1">
              <a:spcBef>
                <a:spcPts val="0"/>
              </a:spcBef>
              <a:buNone/>
            </a:pPr>
            <a:r>
              <a:rPr lang="en-US" sz="2000">
                <a:latin typeface="宋体" charset="-122"/>
              </a:rPr>
              <a:t>蠡湖校区图书馆24小时自助还书机在图书馆东门外的北侧，还书时请按照屏幕上的说明进行操作，</a:t>
            </a:r>
            <a:r>
              <a:rPr lang="zh-CN" sz="2000" b="1" i="0" u="none">
                <a:latin typeface="宋体" charset="-122"/>
              </a:rPr>
              <a:t>一次一本</a:t>
            </a:r>
            <a:r>
              <a:rPr lang="zh-CN" sz="2000">
                <a:latin typeface="宋体" charset="-122"/>
              </a:rPr>
              <a:t>，确认还书成功后再离开。方便读者在闭馆时间也可还书。</a:t>
            </a:r>
            <a:endParaRPr/>
          </a:p>
        </p:txBody>
      </p:sp>
      <p:pic>
        <p:nvPicPr>
          <p:cNvPr id="42" name="图片 2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32062" y="1295400"/>
            <a:ext cx="3198812" cy="42656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标题 1"/>
          <p:cNvSpPr>
            <a:spLocks noGrp="1" noChangeShapeType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五、蠡湖校区密集书库借书柜</a:t>
            </a:r>
            <a:endParaRPr/>
          </a:p>
        </p:txBody>
      </p:sp>
      <p:pic>
        <p:nvPicPr>
          <p:cNvPr id="45" name="图片 1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2825" y="1389062"/>
            <a:ext cx="5846762" cy="3817937"/>
          </a:xfrm>
          <a:prstGeom prst="rect">
            <a:avLst/>
          </a:prstGeom>
          <a:noFill/>
        </p:spPr>
      </p:pic>
      <p:sp>
        <p:nvSpPr>
          <p:cNvPr id="46" name="内容占位符 2"/>
          <p:cNvSpPr>
            <a:spLocks noGrp="1" noChangeShapeType="1"/>
          </p:cNvSpPr>
          <p:nvPr>
            <p:ph type="obj"/>
          </p:nvPr>
        </p:nvSpPr>
        <p:spPr>
          <a:xfrm>
            <a:off x="252412" y="1417637"/>
            <a:ext cx="5699125" cy="26638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ct val="20000"/>
              </a:spcBef>
              <a:buNone/>
            </a:pPr>
            <a:r>
              <a:rPr lang="zh-CN" sz="2000" b="1" i="0" u="none"/>
              <a:t>第一步：提交借书请求：</a:t>
            </a:r>
            <a:endParaRPr lang="en-US" sz="2000"/>
          </a:p>
          <a:p>
            <a:pPr marL="0" lvl="0" indent="0">
              <a:spcBef>
                <a:spcPct val="20000"/>
              </a:spcBef>
              <a:buNone/>
            </a:pPr>
            <a:r>
              <a:rPr lang="zh-CN" sz="2000"/>
              <a:t>       图书馆主页登录“我的图书馆”，完善</a:t>
            </a:r>
            <a:r>
              <a:rPr lang="zh-CN" sz="2000" b="1" i="0" u="none"/>
              <a:t>手机号。</a:t>
            </a:r>
            <a:r>
              <a:rPr lang="en-US" sz="2000"/>
              <a:t>书目检索系统中查询图书，馆藏地显示“蠡湖校区地下密集书库”且借阅属性“可借”，点击“委托/预约”的“</a:t>
            </a:r>
            <a:r>
              <a:rPr lang="zh-CN" sz="2000" b="1" i="0" u="none"/>
              <a:t>请求</a:t>
            </a:r>
            <a:r>
              <a:rPr lang="zh-CN" sz="2000"/>
              <a:t>”。取书地选择“</a:t>
            </a:r>
            <a:r>
              <a:rPr lang="en-US" sz="2000" b="1" i="0" u="none"/>
              <a:t>总馆-蠡湖校区地下密集书库</a:t>
            </a:r>
            <a:r>
              <a:rPr lang="zh-CN" sz="2000"/>
              <a:t>”，等待取书短信通知。</a:t>
            </a:r>
            <a:endParaRPr/>
          </a:p>
          <a:p>
            <a:pPr marL="0" lvl="0" indent="0">
              <a:spcBef>
                <a:spcPct val="20000"/>
              </a:spcBef>
              <a:buNone/>
            </a:pPr>
            <a:endParaRPr lang="en-US" sz="2000"/>
          </a:p>
          <a:p>
            <a:pPr marL="0" lvl="0" indent="0">
              <a:spcBef>
                <a:spcPct val="20000"/>
              </a:spcBef>
              <a:buNone/>
            </a:pPr>
            <a:r>
              <a:rPr lang="en-US" sz="2000" b="1" i="0" u="none"/>
              <a:t>第二步：现场取书：</a:t>
            </a:r>
            <a:endParaRPr lang="en-US" sz="2000"/>
          </a:p>
          <a:p>
            <a:pPr marL="0" lvl="0" indent="0">
              <a:spcBef>
                <a:spcPct val="20000"/>
              </a:spcBef>
              <a:buNone/>
            </a:pPr>
            <a:r>
              <a:rPr lang="zh-CN" sz="2000"/>
              <a:t>       至蠡湖校区图书馆一楼大厅书库出入口处的借阅柜，点击屏幕上的“</a:t>
            </a:r>
            <a:r>
              <a:rPr lang="zh-CN" sz="2000" b="1" i="0" u="none"/>
              <a:t>取委托书</a:t>
            </a:r>
            <a:r>
              <a:rPr lang="zh-CN" sz="2000"/>
              <a:t>”，刷</a:t>
            </a:r>
            <a:r>
              <a:rPr lang="zh-CN" sz="2000" b="1" i="0" u="none"/>
              <a:t>校园一卡通</a:t>
            </a:r>
            <a:r>
              <a:rPr lang="zh-CN" sz="2000"/>
              <a:t>或使用</a:t>
            </a:r>
            <a:r>
              <a:rPr lang="zh-CN" sz="2000" b="1" i="0" u="none"/>
              <a:t>短信取书码</a:t>
            </a:r>
            <a:r>
              <a:rPr lang="zh-CN" sz="2000"/>
              <a:t>取书，借阅成功拿出书籍后请关闭柜门。</a:t>
            </a:r>
            <a:endParaRPr/>
          </a:p>
        </p:txBody>
      </p:sp>
    </p:spTree>
  </p:cSld>
  <p:clrMapOvr>
    <a:masterClrMapping/>
  </p:clrMapOvr>
  <p:transition/>
</p:sld>
</file>

<file path=ppt/slides/slide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 1"/>
          <p:cNvSpPr>
            <a:spLocks noGrp="1" noChangeShapeType="1"/>
          </p:cNvSpPr>
          <p:nvPr>
            <p:ph type="title"/>
          </p:nvPr>
        </p:nvSpPr>
        <p:spPr>
          <a:xfrm>
            <a:off x="609600" y="325437"/>
            <a:ext cx="10972800" cy="11430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六、蠡湖校区密集书库还书机</a:t>
            </a:r>
            <a:endParaRPr/>
          </a:p>
        </p:txBody>
      </p:sp>
      <p:pic>
        <p:nvPicPr>
          <p:cNvPr id="49" name="内容占位符 11"/>
          <p:cNvPicPr>
            <a:picLocks noGrp="1" noChangeAspect="1"/>
          </p:cNvPicPr>
          <p:nvPr>
            <p:ph type="obj"/>
          </p:nvPr>
        </p:nvPicPr>
        <p:blipFill>
          <a:blip r:embed="rId2"/>
          <a:srcRect l="0" t="0" r="0" b="0"/>
          <a:stretch>
            <a:fillRect/>
          </a:stretch>
        </p:blipFill>
        <p:spPr>
          <a:xfrm>
            <a:off x="7591425" y="1433512"/>
            <a:ext cx="4260850" cy="4373562"/>
          </a:xfrm>
          <a:prstGeom prst="rect">
            <a:avLst/>
          </a:prstGeom>
          <a:noFill/>
        </p:spPr>
      </p:pic>
      <p:pic>
        <p:nvPicPr>
          <p:cNvPr id="50" name="图片 13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95775" y="1441450"/>
            <a:ext cx="3208337" cy="4373562"/>
          </a:xfrm>
          <a:prstGeom prst="rect">
            <a:avLst/>
          </a:prstGeom>
          <a:noFill/>
        </p:spPr>
      </p:pic>
      <p:sp>
        <p:nvSpPr>
          <p:cNvPr id="51" name="矩形 14"/>
          <p:cNvSpPr>
            <a:spLocks noGrp="1" noChangeShapeType="1"/>
          </p:cNvSpPr>
          <p:nvPr/>
        </p:nvSpPr>
        <p:spPr>
          <a:xfrm>
            <a:off x="658812" y="2133600"/>
            <a:ext cx="3441700" cy="22463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2000" b="1" i="0" u="none">
                <a:solidFill>
                  <a:srgbClr val="000000"/>
                </a:solidFill>
                <a:latin typeface="宋体" charset="-122"/>
              </a:rPr>
              <a:t>    蠡湖校区密集书库的图书如需归还</a:t>
            </a:r>
            <a:r>
              <a:rPr lang="zh-CN" sz="2000">
                <a:solidFill>
                  <a:srgbClr val="000000"/>
                </a:solidFill>
                <a:latin typeface="宋体" charset="-122"/>
              </a:rPr>
              <a:t>，请使用图书馆一楼大厅借阅柜左侧的</a:t>
            </a:r>
            <a:r>
              <a:rPr lang="zh-CN" sz="2000" b="1" i="0" u="none">
                <a:solidFill>
                  <a:srgbClr val="000000"/>
                </a:solidFill>
                <a:latin typeface="宋体" charset="-122"/>
              </a:rPr>
              <a:t>密集书库专用还书机</a:t>
            </a:r>
            <a:r>
              <a:rPr lang="en-US" sz="2000">
                <a:solidFill>
                  <a:srgbClr val="000000"/>
                </a:solidFill>
                <a:latin typeface="宋体" charset="-122"/>
              </a:rPr>
              <a:t>。</a:t>
            </a:r>
            <a:endParaRPr/>
          </a:p>
          <a:p>
            <a:pPr marL="0" lvl="0" indent="0">
              <a:spcBef>
                <a:spcPts val="0"/>
              </a:spcBef>
              <a:buNone/>
            </a:pPr>
            <a:r>
              <a:rPr lang="en-US" sz="2000">
                <a:solidFill>
                  <a:srgbClr val="000000"/>
                </a:solidFill>
                <a:latin typeface="宋体" charset="-122"/>
              </a:rPr>
              <a:t>    还书时请按照屏幕上的说明进行操作，</a:t>
            </a:r>
            <a:r>
              <a:rPr lang="zh-CN" sz="2000" b="1" i="0" u="none">
                <a:solidFill>
                  <a:srgbClr val="000000"/>
                </a:solidFill>
                <a:latin typeface="宋体" charset="-122"/>
              </a:rPr>
              <a:t>一次一本</a:t>
            </a:r>
            <a:r>
              <a:rPr lang="zh-CN" sz="2000">
                <a:solidFill>
                  <a:srgbClr val="000000"/>
                </a:solidFill>
                <a:latin typeface="宋体" charset="-122"/>
              </a:rPr>
              <a:t>，确认还书成功后再离开。</a:t>
            </a:r>
            <a:endParaRPr/>
          </a:p>
        </p:txBody>
      </p:sp>
    </p:spTree>
  </p:cSld>
  <p:clrMapOvr>
    <a:masterClrMapping/>
  </p:clrMapOvr>
  <p:transition/>
</p:sld>
</file>

<file path=ppt/slides/slide8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标题 1"/>
          <p:cNvSpPr>
            <a:spLocks noGrp="1" noChangeShapeType="1"/>
          </p:cNvSpPr>
          <p:nvPr>
            <p:ph type="title"/>
          </p:nvPr>
        </p:nvSpPr>
        <p:spPr>
          <a:xfrm>
            <a:off x="609600" y="234950"/>
            <a:ext cx="10972800" cy="11430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七、图书杀菌机</a:t>
            </a:r>
            <a:endParaRPr/>
          </a:p>
        </p:txBody>
      </p:sp>
      <p:sp>
        <p:nvSpPr>
          <p:cNvPr id="54" name="内容占位符 2"/>
          <p:cNvSpPr>
            <a:spLocks noGrp="1" noChangeShapeType="1"/>
          </p:cNvSpPr>
          <p:nvPr>
            <p:ph type="obj"/>
          </p:nvPr>
        </p:nvSpPr>
        <p:spPr>
          <a:xfrm>
            <a:off x="609600" y="1484312"/>
            <a:ext cx="6650037" cy="38893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ct val="20000"/>
              </a:spcBef>
              <a:buNone/>
            </a:pPr>
            <a:r>
              <a:rPr lang="en-US" sz="2000">
                <a:latin typeface="宋体" charset="-122"/>
              </a:rPr>
              <a:t>    为了给师生提供安全卫生的纸质图书借还环境，蠡湖校区图书馆一楼大厅设有一台图书杀菌机，读者可自行操作图书杀菌作业，每次最多可杀菌6册图书。</a:t>
            </a:r>
            <a:endParaRPr/>
          </a:p>
          <a:p>
            <a:pPr marL="0" lvl="0" indent="0">
              <a:spcBef>
                <a:spcPct val="20000"/>
              </a:spcBef>
              <a:buNone/>
            </a:pPr>
            <a:endParaRPr/>
          </a:p>
          <a:p>
            <a:pPr marL="0" lvl="0" indent="0">
              <a:spcBef>
                <a:spcPct val="20000"/>
              </a:spcBef>
              <a:buSzPct val="100000"/>
              <a:buChar char="•"/>
            </a:pPr>
            <a:r>
              <a:rPr lang="zh-CN" sz="2000">
                <a:latin typeface="宋体" charset="-122"/>
              </a:rPr>
              <a:t>打开防护门，拉开内箱中的书夹环，将书籍内页均分并竖直放置，松开书夹将书籍加紧固定；</a:t>
            </a:r>
            <a:endParaRPr/>
          </a:p>
          <a:p>
            <a:pPr marL="0" lvl="0" indent="0">
              <a:spcBef>
                <a:spcPct val="20000"/>
              </a:spcBef>
              <a:buSzPct val="100000"/>
              <a:buChar char="•"/>
            </a:pPr>
            <a:r>
              <a:rPr lang="zh-CN" sz="2000">
                <a:latin typeface="宋体" charset="-122"/>
              </a:rPr>
              <a:t>关闭防护门，按圆形操作面板中心的运行按钮，设备杀菌功能启动；</a:t>
            </a:r>
            <a:endParaRPr/>
          </a:p>
          <a:p>
            <a:pPr marL="0" lvl="0" indent="0">
              <a:spcBef>
                <a:spcPct val="20000"/>
              </a:spcBef>
              <a:buSzPct val="100000"/>
              <a:buChar char="•"/>
            </a:pPr>
            <a:r>
              <a:rPr lang="zh-CN" sz="2000">
                <a:latin typeface="宋体" charset="-122"/>
              </a:rPr>
              <a:t>等待30秒，待圆形彩色盘灯转一圈至完全闭合，且听到“滴滴”两声后，图书杀菌完毕；</a:t>
            </a:r>
            <a:endParaRPr/>
          </a:p>
          <a:p>
            <a:pPr marL="0" lvl="0" indent="0">
              <a:spcBef>
                <a:spcPct val="20000"/>
              </a:spcBef>
              <a:buSzPct val="100000"/>
              <a:buChar char="•"/>
            </a:pPr>
            <a:r>
              <a:rPr lang="zh-CN" sz="2000">
                <a:latin typeface="宋体" charset="-122"/>
              </a:rPr>
              <a:t>打开防护门，拉开内箱书夹，取走书籍并关闭防护门。</a:t>
            </a:r>
            <a:endParaRPr/>
          </a:p>
        </p:txBody>
      </p:sp>
      <p:pic>
        <p:nvPicPr>
          <p:cNvPr id="55" name="图片 1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751762" y="1196975"/>
            <a:ext cx="2520950" cy="462438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 1"/>
          <p:cNvSpPr>
            <a:spLocks noGrp="1" noChangeShapeType="1"/>
          </p:cNvSpPr>
          <p:nvPr>
            <p:ph type="title"/>
          </p:nvPr>
        </p:nvSpPr>
        <p:spPr>
          <a:xfrm>
            <a:off x="1847850" y="207962"/>
            <a:ext cx="8229600" cy="720725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1pPr>
            <a:lvl2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2pPr>
            <a:lvl3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3pPr>
            <a:lvl4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4pPr>
            <a:lvl5pPr marL="0" indent="0" algn="ctr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2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3600" b="1" i="0" u="none"/>
              <a:t>八、座位管理系统</a:t>
            </a:r>
            <a:endParaRPr/>
          </a:p>
        </p:txBody>
      </p:sp>
      <p:sp>
        <p:nvSpPr>
          <p:cNvPr id="58" name="矩形 1"/>
          <p:cNvSpPr>
            <a:spLocks noGrp="1" noChangeShapeType="1"/>
          </p:cNvSpPr>
          <p:nvPr/>
        </p:nvSpPr>
        <p:spPr>
          <a:xfrm>
            <a:off x="550862" y="5157787"/>
            <a:ext cx="11379200" cy="9144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  <a:ea typeface="宋体"/>
              </a:defRPr>
            </a:lvl1pPr>
            <a:lvl2pPr marL="742950" indent="4572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  <a:ea typeface="宋体"/>
              </a:defRPr>
            </a:lvl2pPr>
            <a:lvl3pPr marL="1143000" indent="9144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  <a:ea typeface="宋体"/>
              </a:defRPr>
            </a:lvl3pPr>
            <a:lvl4pPr marL="1600200" indent="13716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4pPr>
            <a:lvl5pPr marL="2057400" indent="1828800" algn="l" defTabSz="914400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  <a:ea typeface="宋体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zh-CN" sz="1800">
                <a:latin typeface="Arial"/>
                <a:ea typeface="Times New Roman"/>
              </a:rPr>
              <a:t>       </a:t>
            </a:r>
            <a:r>
              <a:rPr lang="zh-CN" sz="1800">
                <a:latin typeface="Arial"/>
                <a:ea typeface="Times New Roman"/>
              </a:rPr>
              <a:t>蠡湖校区图书馆一楼大厅和自习室门口均设有选座终端，支持手机预约和现场选座两种方式。关注“</a:t>
            </a:r>
            <a:r>
              <a:rPr lang="zh-CN" sz="1800" b="1" i="0" u="none">
                <a:latin typeface="Arial"/>
                <a:ea typeface="Times New Roman"/>
              </a:rPr>
              <a:t>江南大学图书馆</a:t>
            </a:r>
            <a:r>
              <a:rPr lang="zh-CN" sz="1800">
                <a:latin typeface="Arial"/>
                <a:ea typeface="Times New Roman"/>
              </a:rPr>
              <a:t>”</a:t>
            </a:r>
            <a:r>
              <a:rPr lang="zh-CN" sz="1800">
                <a:latin typeface="Arial"/>
                <a:ea typeface="Times New Roman"/>
              </a:rPr>
              <a:t> </a:t>
            </a:r>
            <a:r>
              <a:rPr lang="zh-CN" sz="1800">
                <a:latin typeface="Arial"/>
                <a:ea typeface="Times New Roman"/>
              </a:rPr>
              <a:t>微信公众号进行</a:t>
            </a:r>
            <a:r>
              <a:rPr lang="zh-CN" sz="1800" b="1" i="0" u="none">
                <a:latin typeface="Arial"/>
                <a:ea typeface="Times New Roman"/>
              </a:rPr>
              <a:t>座位预约</a:t>
            </a:r>
            <a:r>
              <a:rPr lang="zh-CN" sz="1800">
                <a:latin typeface="Arial"/>
                <a:ea typeface="Times New Roman"/>
              </a:rPr>
              <a:t>，注意校区选择“</a:t>
            </a:r>
            <a:r>
              <a:rPr lang="zh-CN" sz="1800" b="1" i="0" u="none">
                <a:solidFill>
                  <a:srgbClr val="FF0000">
                    <a:alpha val="100000"/>
                  </a:srgbClr>
                </a:solidFill>
                <a:latin typeface="Arial"/>
                <a:ea typeface="Times New Roman"/>
              </a:rPr>
              <a:t>蠡湖校区</a:t>
            </a:r>
            <a:r>
              <a:rPr lang="zh-CN" sz="1800">
                <a:latin typeface="Arial"/>
                <a:ea typeface="Times New Roman"/>
              </a:rPr>
              <a:t>”，选完之后需到终端屏</a:t>
            </a:r>
            <a:r>
              <a:rPr lang="zh-CN" sz="1800" b="1" i="0" u="none">
                <a:latin typeface="Arial"/>
                <a:ea typeface="Times New Roman"/>
              </a:rPr>
              <a:t>扫码签到，</a:t>
            </a:r>
            <a:r>
              <a:rPr lang="zh-CN" sz="1800">
                <a:latin typeface="Arial"/>
                <a:ea typeface="Times New Roman"/>
              </a:rPr>
              <a:t>在刷卡机附近十米左右区域</a:t>
            </a:r>
            <a:r>
              <a:rPr lang="zh-CN" sz="1800" b="1" i="0" u="none">
                <a:latin typeface="Arial"/>
                <a:ea typeface="Times New Roman"/>
              </a:rPr>
              <a:t>蓝牙签到</a:t>
            </a:r>
            <a:r>
              <a:rPr lang="zh-CN" sz="1800">
                <a:latin typeface="Arial"/>
                <a:ea typeface="Times New Roman"/>
              </a:rPr>
              <a:t>。</a:t>
            </a:r>
            <a:r>
              <a:rPr lang="zh-CN" sz="1800">
                <a:latin typeface="Arial"/>
                <a:ea typeface="Times New Roman"/>
              </a:rPr>
              <a:t>如直接在终端刷校园卡选座，则不需签到。</a:t>
            </a:r>
            <a:endParaRPr/>
          </a:p>
        </p:txBody>
      </p:sp>
      <p:pic>
        <p:nvPicPr>
          <p:cNvPr id="59" name="图片 1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80512" y="862012"/>
            <a:ext cx="2159000" cy="4133850"/>
          </a:xfrm>
          <a:prstGeom prst="rect">
            <a:avLst/>
          </a:prstGeom>
          <a:noFill/>
        </p:spPr>
      </p:pic>
      <p:pic>
        <p:nvPicPr>
          <p:cNvPr id="60" name="图片 3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1862" y="955675"/>
            <a:ext cx="2232025" cy="4141787"/>
          </a:xfrm>
          <a:prstGeom prst="rect">
            <a:avLst/>
          </a:prstGeom>
          <a:noFill/>
        </p:spPr>
      </p:pic>
      <p:pic>
        <p:nvPicPr>
          <p:cNvPr id="61" name="图片 2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41725" y="831850"/>
            <a:ext cx="2224087" cy="4295775"/>
          </a:xfrm>
          <a:prstGeom prst="rect">
            <a:avLst/>
          </a:prstGeom>
          <a:noFill/>
        </p:spPr>
      </p:pic>
      <p:pic>
        <p:nvPicPr>
          <p:cNvPr id="62" name="图片 4"/>
          <p:cNvPicPr>
            <a:picLocks noGrp="1"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43650" y="982662"/>
            <a:ext cx="2025650" cy="41449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默认设计模板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9999"/>
      </a:hlink>
      <a:folHlink>
        <a:srgbClr val="99CC00"/>
      </a:folHlink>
    </a:clrScheme>
    <a:fontScheme name="default">
      <a:majorFont>
        <a:latin typeface="Arial"/>
        <a:ea typeface=""/>
        <a:cs typeface=""/>
      </a:majorFont>
      <a:minorFont>
        <a:latin typeface="宋体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563C1"/>
      </a:hlink>
      <a:folHlink>
        <a:srgbClr val="954F72"/>
      </a:folHlink>
    </a:clrScheme>
    <a:fontScheme name="default">
      <a:majorFont>
        <a:latin typeface="Arial"/>
        <a:ea typeface=""/>
        <a:cs typeface=""/>
      </a:majorFont>
      <a:minorFont>
        <a:latin typeface="宋体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Application>Tencent office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2026-06-03T14:59:21Z</dcterms:created>
  <dcterms:modified xsi:type="dcterms:W3CDTF">2026-06-03T14:59:21Z</dcterms:modified>
</cp:coreProperties>
</file>