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1.svg" ContentType="image/svg+xml"/>
  <Override PartName="/ppt/media/image14.svg" ContentType="image/svg+xml"/>
  <Override PartName="/ppt/media/image16.svg" ContentType="image/svg+xml"/>
  <Override PartName="/ppt/media/image18.svg" ContentType="image/svg+xml"/>
  <Override PartName="/ppt/media/image2.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28.svg" ContentType="image/svg+xml"/>
  <Override PartName="/ppt/media/image35.svg" ContentType="image/svg+xml"/>
  <Override PartName="/ppt/media/image37.svg" ContentType="image/svg+xml"/>
  <Override PartName="/ppt/media/image4.svg" ContentType="image/svg+xml"/>
  <Override PartName="/ppt/media/image40.svg" ContentType="image/svg+xml"/>
  <Override PartName="/ppt/media/image42.svg" ContentType="image/svg+xml"/>
  <Override PartName="/ppt/media/image44.svg" ContentType="image/svg+xml"/>
  <Override PartName="/ppt/media/image46.svg" ContentType="image/svg+xml"/>
  <Override PartName="/ppt/media/image48.svg" ContentType="image/svg+xml"/>
  <Override PartName="/ppt/media/image50.svg" ContentType="image/svg+xml"/>
  <Override PartName="/ppt/media/image52.svg" ContentType="image/svg+xml"/>
  <Override PartName="/ppt/media/image54.svg" ContentType="image/svg+xml"/>
  <Override PartName="/ppt/media/image56.svg" ContentType="image/svg+xml"/>
  <Override PartName="/ppt/media/image58.svg" ContentType="image/svg+xml"/>
  <Override PartName="/ppt/media/image60.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 id="2147483662" r:id="rId4"/>
    <p:sldMasterId id="2147483664" r:id="rId5"/>
  </p:sldMasterIdLst>
  <p:notesMasterIdLst>
    <p:notesMasterId r:id="rId7"/>
  </p:notesMasterIdLst>
  <p:handoutMasterIdLst>
    <p:handoutMasterId r:id="rId40"/>
  </p:handoutMasterIdLst>
  <p:sldIdLst>
    <p:sldId id="478" r:id="rId6"/>
    <p:sldId id="479" r:id="rId8"/>
    <p:sldId id="482" r:id="rId9"/>
    <p:sldId id="483" r:id="rId10"/>
    <p:sldId id="540" r:id="rId11"/>
    <p:sldId id="541" r:id="rId12"/>
    <p:sldId id="484" r:id="rId13"/>
    <p:sldId id="485" r:id="rId14"/>
    <p:sldId id="486" r:id="rId15"/>
    <p:sldId id="487" r:id="rId16"/>
    <p:sldId id="488" r:id="rId17"/>
    <p:sldId id="489" r:id="rId18"/>
    <p:sldId id="490" r:id="rId19"/>
    <p:sldId id="491" r:id="rId20"/>
    <p:sldId id="493" r:id="rId21"/>
    <p:sldId id="494" r:id="rId22"/>
    <p:sldId id="495" r:id="rId23"/>
    <p:sldId id="496" r:id="rId24"/>
    <p:sldId id="497" r:id="rId25"/>
    <p:sldId id="498" r:id="rId26"/>
    <p:sldId id="499" r:id="rId27"/>
    <p:sldId id="500" r:id="rId28"/>
    <p:sldId id="501" r:id="rId29"/>
    <p:sldId id="502" r:id="rId30"/>
    <p:sldId id="503" r:id="rId31"/>
    <p:sldId id="504" r:id="rId32"/>
    <p:sldId id="505" r:id="rId33"/>
    <p:sldId id="506" r:id="rId34"/>
    <p:sldId id="507" r:id="rId35"/>
    <p:sldId id="508" r:id="rId36"/>
    <p:sldId id="509" r:id="rId37"/>
    <p:sldId id="511" r:id="rId38"/>
    <p:sldId id="534" r:id="rId39"/>
  </p:sldIdLst>
  <p:sldSz cx="12192000" cy="6858000"/>
  <p:notesSz cx="6858000" cy="9144000"/>
  <p:custDataLst>
    <p:tags r:id="rId4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476" userDrawn="1">
          <p15:clr>
            <a:srgbClr val="747775"/>
          </p15:clr>
        </p15:guide>
        <p15:guide id="2" pos="2879" userDrawn="1">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chuying" initials="k"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D10A"/>
    <a:srgbClr val="FFC000"/>
    <a:srgbClr val="F6C608"/>
    <a:srgbClr val="FFC410"/>
    <a:srgbClr val="DFAA2C"/>
    <a:srgbClr val="FCFAD4"/>
    <a:srgbClr val="FFE594"/>
    <a:srgbClr val="FD8F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476"/>
        <p:guide pos="2879"/>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5" Type="http://schemas.openxmlformats.org/officeDocument/2006/relationships/tags" Target="tags/tag1077.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a:p>
            <a:r>
              <a:rPr lang="zh-CN" altLang="en-US"/>
              <a:t>即梦示例</a:t>
            </a:r>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u="sng"/>
              <a:t>人机交互范式会越来越高效</a:t>
            </a:r>
            <a:r>
              <a:rPr lang="en-US" altLang="zh-CN" u="sng"/>
              <a:t>，</a:t>
            </a:r>
            <a:r>
              <a:rPr lang="zh-CN" altLang="en-US" u="sng"/>
              <a:t>高效写出优质提示词</a:t>
            </a:r>
            <a:endParaRPr lang="zh-CN" altLang="en-US" u="sng"/>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zh-CN" alt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en-US"/>
          </a:p>
          <a:p>
            <a:r>
              <a:rPr lang="zh-CN" altLang="en-US"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研究发现，大模型对提示词。那我们以图片生成举例，在生成一张图片的时候，我们想生成一张猫咪趴在窗台上的照片，图片一生成的内容看上去已经比较完整，茂密的毛发，神态，都非常自然。但是，当我们对图片任务进行分析。我们可以思考，一个图片的主要构成包括那些因素呢？</a:t>
            </a:r>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下</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根据</a:t>
            </a:r>
            <a:endParaRPr lang="en-US" altLang="zh-CN"/>
          </a:p>
          <a:p>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u="sng"/>
              <a:t>根据之前的原则</a:t>
            </a:r>
            <a:r>
              <a:rPr lang="en-US" altLang="zh-CN" u="sng"/>
              <a:t>，</a:t>
            </a:r>
            <a:r>
              <a:rPr lang="zh-CN" altLang="en-US" u="sng"/>
              <a:t>梳理书写提示词的策略</a:t>
            </a:r>
            <a:endParaRPr lang="zh-CN" altLang="en-US" u="sng"/>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高阶技巧的本质，是对基础技巧的系统性整合与情境化应用。它不再是单一技巧的简单叠加，而是需要根据任务特征、模型能力、资源约束等多重因素进行动态配置。思维链、自洽性、程序思维、元提示等高级技术，正是这一整合过程中的核心工具。它们各自具有独特的优缺点、适用场景和资源消耗特征，理解并掌握这些特性，是成为高水平提示词工程师的关键。</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这个表格就简述了各个技巧的使用场景</a:t>
            </a:r>
            <a:r>
              <a:rPr lang="en-US" altLang="zh-CN"/>
              <a:t>，</a:t>
            </a:r>
            <a:r>
              <a:rPr lang="zh-CN" altLang="en-US"/>
              <a:t>优势和局限性</a:t>
            </a:r>
            <a:r>
              <a:rPr lang="en-US" altLang="zh-CN"/>
              <a:t>。</a:t>
            </a:r>
            <a:endParaRPr lang="zh-CN" altLang="en-US"/>
          </a:p>
          <a:p>
            <a:r>
              <a:rPr lang="zh-CN" altLang="en-US"/>
              <a:t>思维链和元提示</a:t>
            </a:r>
            <a:r>
              <a:rPr lang="en-US" altLang="zh-CN"/>
              <a:t>（</a:t>
            </a:r>
            <a:r>
              <a:rPr lang="zh-CN" altLang="en-US"/>
              <a:t>就是自动化提示词设计</a:t>
            </a:r>
            <a:r>
              <a:rPr lang="en-US" altLang="zh-CN"/>
              <a:t>），</a:t>
            </a:r>
            <a:r>
              <a:rPr lang="zh-CN" altLang="en-US"/>
              <a:t>我们已经比较熟悉了</a:t>
            </a:r>
            <a:r>
              <a:rPr lang="en-US" altLang="zh-CN"/>
              <a:t>。</a:t>
            </a:r>
            <a:r>
              <a:rPr lang="zh-CN" altLang="en-US"/>
              <a:t>我具体来解释以下自洽性和程序思维</a:t>
            </a:r>
            <a:r>
              <a:rPr lang="en-US" altLang="zh-CN"/>
              <a:t>。</a:t>
            </a:r>
            <a:r>
              <a:rPr lang="zh-CN" altLang="en-US"/>
              <a:t>自洽性策略上是一种通过多次运行同一提示词并对结果进行投票，选择出现次数最多的答案作为最终结果的技术。同时</a:t>
            </a:r>
            <a:r>
              <a:rPr lang="en-US" altLang="zh-CN"/>
              <a:t>，</a:t>
            </a:r>
            <a:r>
              <a:rPr lang="zh-CN" altLang="en-US"/>
              <a:t>不仅仅针对一个大模型</a:t>
            </a:r>
            <a:r>
              <a:rPr lang="en-US" altLang="zh-CN"/>
              <a:t>，</a:t>
            </a:r>
            <a:r>
              <a:rPr lang="zh-CN" altLang="en-US"/>
              <a:t>自洽性可以同时调用不同的大模型进行交叉验证</a:t>
            </a:r>
            <a:r>
              <a:rPr lang="en-US" altLang="zh-CN"/>
              <a:t>，</a:t>
            </a:r>
            <a:r>
              <a:rPr lang="zh-CN" altLang="en-US"/>
              <a:t>其核心目标是对抗模型的</a:t>
            </a:r>
            <a:r>
              <a:rPr lang="en-US" altLang="zh-CN"/>
              <a:t>"</a:t>
            </a:r>
            <a:r>
              <a:rPr lang="zh-CN" altLang="en-US"/>
              <a:t>幻觉</a:t>
            </a:r>
            <a:r>
              <a:rPr lang="en-US" altLang="zh-CN"/>
              <a:t>"</a:t>
            </a:r>
            <a:r>
              <a:rPr lang="zh-CN" altLang="en-US"/>
              <a:t>问题，提高输出的可靠性和一致性。虽然</a:t>
            </a:r>
            <a:r>
              <a:rPr lang="en-US" altLang="zh-CN"/>
              <a:t>，</a:t>
            </a:r>
            <a:r>
              <a:rPr lang="zh-CN" altLang="en-US"/>
              <a:t>自洽技术可以显著提升模型输出的正确率</a:t>
            </a:r>
            <a:r>
              <a:rPr lang="en-US" altLang="zh-CN"/>
              <a:t>，</a:t>
            </a:r>
            <a:r>
              <a:rPr lang="zh-CN" altLang="en-US"/>
              <a:t>但由于需要多次调用模型</a:t>
            </a:r>
            <a:r>
              <a:rPr lang="en-US" altLang="zh-CN"/>
              <a:t>，</a:t>
            </a:r>
            <a:r>
              <a:rPr lang="zh-CN" altLang="en-US"/>
              <a:t>会大幅增加使用成本</a:t>
            </a:r>
            <a:r>
              <a:rPr lang="en-US" altLang="zh-CN"/>
              <a:t>。</a:t>
            </a:r>
            <a:endParaRPr lang="en-US" altLang="zh-CN"/>
          </a:p>
          <a:p>
            <a:r>
              <a:rPr lang="zh-CN" altLang="en-US"/>
              <a:t>程序思维是</a:t>
            </a:r>
            <a:r>
              <a:rPr lang="en-US" altLang="zh-CN"/>
              <a:t>，</a:t>
            </a:r>
            <a:r>
              <a:rPr lang="zh-CN" altLang="en-US"/>
              <a:t>要求模型先生成代码，然后执行代码获得结果。这种方法的优势在于：代码执行的结果是确定性的，避免了语言模型在数值计算上的不稳定性；同时，代码本身就是一种可解释的推理过程展示。这个在</a:t>
            </a:r>
            <a:r>
              <a:rPr lang="en-US" altLang="zh-CN"/>
              <a:t>excel</a:t>
            </a:r>
            <a:r>
              <a:rPr lang="zh-CN" altLang="en-US"/>
              <a:t>数据处理中比较常见</a:t>
            </a:r>
            <a:r>
              <a:rPr lang="en-US" altLang="zh-CN"/>
              <a:t>，wps ai</a:t>
            </a:r>
            <a:r>
              <a:rPr lang="zh-CN" altLang="en-US"/>
              <a:t>在数据处理中</a:t>
            </a:r>
            <a:r>
              <a:rPr lang="en-US" altLang="zh-CN"/>
              <a:t>，</a:t>
            </a:r>
            <a:r>
              <a:rPr lang="zh-CN" altLang="en-US"/>
              <a:t>就是先通过生成代码</a:t>
            </a:r>
            <a:r>
              <a:rPr lang="en-US" altLang="zh-CN"/>
              <a:t>，</a:t>
            </a:r>
            <a:r>
              <a:rPr lang="zh-CN" altLang="en-US"/>
              <a:t>再执行任务</a:t>
            </a:r>
            <a:r>
              <a:rPr lang="en-US" altLang="zh-CN"/>
              <a:t>，</a:t>
            </a:r>
            <a:r>
              <a:rPr lang="zh-CN" altLang="en-US"/>
              <a:t>同时代码是可以再次使用的</a:t>
            </a:r>
            <a:r>
              <a:rPr lang="en-US" altLang="zh-CN"/>
              <a:t>，</a:t>
            </a:r>
            <a:r>
              <a:rPr lang="zh-CN" altLang="en-US"/>
              <a:t>具有</a:t>
            </a:r>
            <a:r>
              <a:rPr lang="zh-CN" altLang="en-US"/>
              <a:t>较高的重复性</a:t>
            </a:r>
            <a:r>
              <a:rPr lang="en-US" altLang="zh-CN"/>
              <a:t>。</a:t>
            </a:r>
            <a:r>
              <a:rPr lang="zh-CN" altLang="en-US"/>
              <a:t>程序思维特别适合那些计算量较大、需要精确结果的任务，如财务建模、科学计算、</a:t>
            </a:r>
            <a:endParaRPr lang="zh-CN" altLang="en-US"/>
          </a:p>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solidFill>
                  <a:schemeClr val="accent1">
                    <a:lumMod val="75000"/>
                  </a:schemeClr>
                </a:solidFill>
              </a:rPr>
              <a:t>ß</a:t>
            </a:r>
            <a:endParaRPr kumimoji="1" lang="en-US" altLang="zh-CN" dirty="0">
              <a:solidFill>
                <a:schemeClr val="accent1">
                  <a:lumMod val="75000"/>
                </a:schemeClr>
              </a:solidFill>
            </a:endParaRPr>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u="sn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zh-CN" alt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en-US"/>
              <a:t>现在</a:t>
            </a:r>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cs-CZ" altLang="en-US" smtClean="0"/>
              <a:t>1.7.2013</a:t>
            </a:r>
            <a:endParaRPr lang="cs-CZ"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zh-CN" alt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u="sn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同时还存在的问题，就是大模型本身对于优质提示词的敏感度和规范提示词的响应度，也是不够的。</a:t>
            </a:r>
            <a:r>
              <a:rPr lang="en-US" altLang="zh-CN" dirty="0"/>
              <a:t>ß</a:t>
            </a:r>
            <a:endParaRPr lang="en-US" altLang="zh-CN"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0" Type="http://schemas.openxmlformats.org/officeDocument/2006/relationships/tags" Target="../tags/tag55.xml"/><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0" Type="http://schemas.openxmlformats.org/officeDocument/2006/relationships/tags" Target="../tags/tag114.xml"/><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9" Type="http://schemas.openxmlformats.org/officeDocument/2006/relationships/tags" Target="../tags/tag132.xml"/><Relationship Id="rId18" Type="http://schemas.openxmlformats.org/officeDocument/2006/relationships/tags" Target="../tags/tag131.xml"/><Relationship Id="rId17" Type="http://schemas.openxmlformats.org/officeDocument/2006/relationships/tags" Target="../tags/tag130.xml"/><Relationship Id="rId16" Type="http://schemas.openxmlformats.org/officeDocument/2006/relationships/tags" Target="../tags/tag129.xml"/><Relationship Id="rId15" Type="http://schemas.openxmlformats.org/officeDocument/2006/relationships/tags" Target="../tags/tag128.xml"/><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0" Type="http://schemas.openxmlformats.org/officeDocument/2006/relationships/tags" Target="../tags/tag141.xml"/><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3" Type="http://schemas.openxmlformats.org/officeDocument/2006/relationships/tags" Target="../tags/tag171.xml"/><Relationship Id="rId12" Type="http://schemas.openxmlformats.org/officeDocument/2006/relationships/tags" Target="../tags/tag170.xml"/><Relationship Id="rId11" Type="http://schemas.openxmlformats.org/officeDocument/2006/relationships/tags" Target="../tags/tag169.xml"/><Relationship Id="rId10" Type="http://schemas.openxmlformats.org/officeDocument/2006/relationships/tags" Target="../tags/tag168.xml"/><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3" Type="http://schemas.openxmlformats.org/officeDocument/2006/relationships/tags" Target="../tags/tag183.xml"/><Relationship Id="rId12" Type="http://schemas.openxmlformats.org/officeDocument/2006/relationships/tags" Target="../tags/tag182.xml"/><Relationship Id="rId11" Type="http://schemas.openxmlformats.org/officeDocument/2006/relationships/tags" Target="../tags/tag181.xml"/><Relationship Id="rId10" Type="http://schemas.openxmlformats.org/officeDocument/2006/relationships/tags" Target="../tags/tag180.xml"/><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94.xml"/><Relationship Id="rId8" Type="http://schemas.openxmlformats.org/officeDocument/2006/relationships/tags" Target="../tags/tag193.xml"/><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2" Type="http://schemas.openxmlformats.org/officeDocument/2006/relationships/tags" Target="../tags/tag197.xml"/><Relationship Id="rId11" Type="http://schemas.openxmlformats.org/officeDocument/2006/relationships/tags" Target="../tags/tag196.xml"/><Relationship Id="rId10" Type="http://schemas.openxmlformats.org/officeDocument/2006/relationships/tags" Target="../tags/tag195.xml"/><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05.xml"/><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2" Type="http://schemas.openxmlformats.org/officeDocument/2006/relationships/tags" Target="../tags/tag208.xml"/><Relationship Id="rId11" Type="http://schemas.openxmlformats.org/officeDocument/2006/relationships/tags" Target="../tags/tag207.xml"/><Relationship Id="rId10" Type="http://schemas.openxmlformats.org/officeDocument/2006/relationships/tags" Target="../tags/tag206.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4" Type="http://schemas.openxmlformats.org/officeDocument/2006/relationships/tags" Target="../tags/tag221.xml"/><Relationship Id="rId13" Type="http://schemas.openxmlformats.org/officeDocument/2006/relationships/tags" Target="../tags/tag220.xml"/><Relationship Id="rId12" Type="http://schemas.openxmlformats.org/officeDocument/2006/relationships/tags" Target="../tags/tag219.xml"/><Relationship Id="rId11" Type="http://schemas.openxmlformats.org/officeDocument/2006/relationships/tags" Target="../tags/tag218.xml"/><Relationship Id="rId10" Type="http://schemas.openxmlformats.org/officeDocument/2006/relationships/tags" Target="../tags/tag217.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29.xml"/><Relationship Id="rId8" Type="http://schemas.openxmlformats.org/officeDocument/2006/relationships/tags" Target="../tags/tag228.xml"/><Relationship Id="rId7" Type="http://schemas.openxmlformats.org/officeDocument/2006/relationships/tags" Target="../tags/tag227.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0" Type="http://schemas.openxmlformats.org/officeDocument/2006/relationships/tags" Target="../tags/tag230.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246.xml"/><Relationship Id="rId8" Type="http://schemas.openxmlformats.org/officeDocument/2006/relationships/tags" Target="../tags/tag245.xml"/><Relationship Id="rId7" Type="http://schemas.openxmlformats.org/officeDocument/2006/relationships/tags" Target="../tags/tag244.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7" Type="http://schemas.openxmlformats.org/officeDocument/2006/relationships/tags" Target="../tags/tag254.xml"/><Relationship Id="rId16" Type="http://schemas.openxmlformats.org/officeDocument/2006/relationships/tags" Target="../tags/tag253.xml"/><Relationship Id="rId15" Type="http://schemas.openxmlformats.org/officeDocument/2006/relationships/tags" Target="../tags/tag252.xml"/><Relationship Id="rId14" Type="http://schemas.openxmlformats.org/officeDocument/2006/relationships/tags" Target="../tags/tag251.xml"/><Relationship Id="rId13" Type="http://schemas.openxmlformats.org/officeDocument/2006/relationships/tags" Target="../tags/tag250.xml"/><Relationship Id="rId12" Type="http://schemas.openxmlformats.org/officeDocument/2006/relationships/tags" Target="../tags/tag249.xml"/><Relationship Id="rId11" Type="http://schemas.openxmlformats.org/officeDocument/2006/relationships/tags" Target="../tags/tag248.xml"/><Relationship Id="rId10" Type="http://schemas.openxmlformats.org/officeDocument/2006/relationships/tags" Target="../tags/tag247.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62.xml"/><Relationship Id="rId8" Type="http://schemas.openxmlformats.org/officeDocument/2006/relationships/tags" Target="../tags/tag261.xml"/><Relationship Id="rId7" Type="http://schemas.openxmlformats.org/officeDocument/2006/relationships/tags" Target="../tags/tag260.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7" Type="http://schemas.openxmlformats.org/officeDocument/2006/relationships/tags" Target="../tags/tag270.xml"/><Relationship Id="rId16" Type="http://schemas.openxmlformats.org/officeDocument/2006/relationships/tags" Target="../tags/tag269.xml"/><Relationship Id="rId15" Type="http://schemas.openxmlformats.org/officeDocument/2006/relationships/tags" Target="../tags/tag268.xml"/><Relationship Id="rId14" Type="http://schemas.openxmlformats.org/officeDocument/2006/relationships/tags" Target="../tags/tag267.xml"/><Relationship Id="rId13" Type="http://schemas.openxmlformats.org/officeDocument/2006/relationships/tags" Target="../tags/tag266.xml"/><Relationship Id="rId12" Type="http://schemas.openxmlformats.org/officeDocument/2006/relationships/tags" Target="../tags/tag265.xml"/><Relationship Id="rId11" Type="http://schemas.openxmlformats.org/officeDocument/2006/relationships/tags" Target="../tags/tag264.xml"/><Relationship Id="rId10" Type="http://schemas.openxmlformats.org/officeDocument/2006/relationships/tags" Target="../tags/tag263.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tags" Target="../tags/tag276.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4" Type="http://schemas.openxmlformats.org/officeDocument/2006/relationships/tags" Target="../tags/tag283.xml"/><Relationship Id="rId13" Type="http://schemas.openxmlformats.org/officeDocument/2006/relationships/tags" Target="../tags/tag282.xml"/><Relationship Id="rId12" Type="http://schemas.openxmlformats.org/officeDocument/2006/relationships/tags" Target="../tags/tag281.xml"/><Relationship Id="rId11" Type="http://schemas.openxmlformats.org/officeDocument/2006/relationships/tags" Target="../tags/tag280.xml"/><Relationship Id="rId10" Type="http://schemas.openxmlformats.org/officeDocument/2006/relationships/tags" Target="../tags/tag279.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89.xml"/><Relationship Id="rId8" Type="http://schemas.openxmlformats.org/officeDocument/2006/relationships/tags" Target="../tags/tag288.xml"/><Relationship Id="rId7" Type="http://schemas.openxmlformats.org/officeDocument/2006/relationships/tags" Target="../tags/tag287.xml"/><Relationship Id="rId65" Type="http://schemas.openxmlformats.org/officeDocument/2006/relationships/tags" Target="../tags/tag345.xml"/><Relationship Id="rId64" Type="http://schemas.openxmlformats.org/officeDocument/2006/relationships/tags" Target="../tags/tag344.xml"/><Relationship Id="rId63" Type="http://schemas.openxmlformats.org/officeDocument/2006/relationships/tags" Target="../tags/tag343.xml"/><Relationship Id="rId62" Type="http://schemas.openxmlformats.org/officeDocument/2006/relationships/tags" Target="../tags/tag342.xml"/><Relationship Id="rId61" Type="http://schemas.openxmlformats.org/officeDocument/2006/relationships/tags" Target="../tags/tag341.xml"/><Relationship Id="rId60" Type="http://schemas.openxmlformats.org/officeDocument/2006/relationships/tags" Target="../tags/tag340.xml"/><Relationship Id="rId6" Type="http://schemas.openxmlformats.org/officeDocument/2006/relationships/tags" Target="../tags/tag286.xml"/><Relationship Id="rId59" Type="http://schemas.openxmlformats.org/officeDocument/2006/relationships/tags" Target="../tags/tag339.xml"/><Relationship Id="rId58" Type="http://schemas.openxmlformats.org/officeDocument/2006/relationships/tags" Target="../tags/tag338.xml"/><Relationship Id="rId57" Type="http://schemas.openxmlformats.org/officeDocument/2006/relationships/tags" Target="../tags/tag337.xml"/><Relationship Id="rId56" Type="http://schemas.openxmlformats.org/officeDocument/2006/relationships/tags" Target="../tags/tag336.xml"/><Relationship Id="rId55" Type="http://schemas.openxmlformats.org/officeDocument/2006/relationships/tags" Target="../tags/tag335.xml"/><Relationship Id="rId54" Type="http://schemas.openxmlformats.org/officeDocument/2006/relationships/tags" Target="../tags/tag334.xml"/><Relationship Id="rId53" Type="http://schemas.openxmlformats.org/officeDocument/2006/relationships/tags" Target="../tags/tag333.xml"/><Relationship Id="rId52" Type="http://schemas.openxmlformats.org/officeDocument/2006/relationships/tags" Target="../tags/tag332.xml"/><Relationship Id="rId51" Type="http://schemas.openxmlformats.org/officeDocument/2006/relationships/tags" Target="../tags/tag331.xml"/><Relationship Id="rId50" Type="http://schemas.openxmlformats.org/officeDocument/2006/relationships/tags" Target="../tags/tag330.xml"/><Relationship Id="rId5" Type="http://schemas.openxmlformats.org/officeDocument/2006/relationships/tags" Target="../tags/tag285.xml"/><Relationship Id="rId49" Type="http://schemas.openxmlformats.org/officeDocument/2006/relationships/tags" Target="../tags/tag329.xml"/><Relationship Id="rId48" Type="http://schemas.openxmlformats.org/officeDocument/2006/relationships/tags" Target="../tags/tag328.xml"/><Relationship Id="rId47" Type="http://schemas.openxmlformats.org/officeDocument/2006/relationships/tags" Target="../tags/tag327.xml"/><Relationship Id="rId46" Type="http://schemas.openxmlformats.org/officeDocument/2006/relationships/tags" Target="../tags/tag326.xml"/><Relationship Id="rId45" Type="http://schemas.openxmlformats.org/officeDocument/2006/relationships/tags" Target="../tags/tag325.xml"/><Relationship Id="rId44" Type="http://schemas.openxmlformats.org/officeDocument/2006/relationships/tags" Target="../tags/tag324.xml"/><Relationship Id="rId43" Type="http://schemas.openxmlformats.org/officeDocument/2006/relationships/tags" Target="../tags/tag323.xml"/><Relationship Id="rId42" Type="http://schemas.openxmlformats.org/officeDocument/2006/relationships/tags" Target="../tags/tag322.xml"/><Relationship Id="rId41" Type="http://schemas.openxmlformats.org/officeDocument/2006/relationships/tags" Target="../tags/tag321.xml"/><Relationship Id="rId40" Type="http://schemas.openxmlformats.org/officeDocument/2006/relationships/tags" Target="../tags/tag320.xml"/><Relationship Id="rId4" Type="http://schemas.openxmlformats.org/officeDocument/2006/relationships/image" Target="../media/image2.svg"/><Relationship Id="rId39" Type="http://schemas.openxmlformats.org/officeDocument/2006/relationships/tags" Target="../tags/tag319.xml"/><Relationship Id="rId38" Type="http://schemas.openxmlformats.org/officeDocument/2006/relationships/tags" Target="../tags/tag318.xml"/><Relationship Id="rId37" Type="http://schemas.openxmlformats.org/officeDocument/2006/relationships/tags" Target="../tags/tag317.xml"/><Relationship Id="rId36" Type="http://schemas.openxmlformats.org/officeDocument/2006/relationships/tags" Target="../tags/tag316.xml"/><Relationship Id="rId35" Type="http://schemas.openxmlformats.org/officeDocument/2006/relationships/tags" Target="../tags/tag315.xml"/><Relationship Id="rId34" Type="http://schemas.openxmlformats.org/officeDocument/2006/relationships/tags" Target="../tags/tag314.xml"/><Relationship Id="rId33" Type="http://schemas.openxmlformats.org/officeDocument/2006/relationships/tags" Target="../tags/tag313.xml"/><Relationship Id="rId32" Type="http://schemas.openxmlformats.org/officeDocument/2006/relationships/tags" Target="../tags/tag312.xml"/><Relationship Id="rId31" Type="http://schemas.openxmlformats.org/officeDocument/2006/relationships/tags" Target="../tags/tag311.xml"/><Relationship Id="rId30" Type="http://schemas.openxmlformats.org/officeDocument/2006/relationships/tags" Target="../tags/tag310.xml"/><Relationship Id="rId3" Type="http://schemas.openxmlformats.org/officeDocument/2006/relationships/image" Target="../media/image1.png"/><Relationship Id="rId29" Type="http://schemas.openxmlformats.org/officeDocument/2006/relationships/tags" Target="../tags/tag309.xml"/><Relationship Id="rId28" Type="http://schemas.openxmlformats.org/officeDocument/2006/relationships/tags" Target="../tags/tag308.xml"/><Relationship Id="rId27" Type="http://schemas.openxmlformats.org/officeDocument/2006/relationships/tags" Target="../tags/tag307.xml"/><Relationship Id="rId26" Type="http://schemas.openxmlformats.org/officeDocument/2006/relationships/tags" Target="../tags/tag306.xml"/><Relationship Id="rId25" Type="http://schemas.openxmlformats.org/officeDocument/2006/relationships/tags" Target="../tags/tag305.xml"/><Relationship Id="rId24" Type="http://schemas.openxmlformats.org/officeDocument/2006/relationships/tags" Target="../tags/tag304.xml"/><Relationship Id="rId23" Type="http://schemas.openxmlformats.org/officeDocument/2006/relationships/tags" Target="../tags/tag303.xml"/><Relationship Id="rId22" Type="http://schemas.openxmlformats.org/officeDocument/2006/relationships/tags" Target="../tags/tag302.xml"/><Relationship Id="rId21" Type="http://schemas.openxmlformats.org/officeDocument/2006/relationships/tags" Target="../tags/tag301.xml"/><Relationship Id="rId20" Type="http://schemas.openxmlformats.org/officeDocument/2006/relationships/tags" Target="../tags/tag300.xml"/><Relationship Id="rId2" Type="http://schemas.openxmlformats.org/officeDocument/2006/relationships/tags" Target="../tags/tag284.xml"/><Relationship Id="rId19" Type="http://schemas.openxmlformats.org/officeDocument/2006/relationships/tags" Target="../tags/tag299.xml"/><Relationship Id="rId18" Type="http://schemas.openxmlformats.org/officeDocument/2006/relationships/tags" Target="../tags/tag298.xml"/><Relationship Id="rId17" Type="http://schemas.openxmlformats.org/officeDocument/2006/relationships/tags" Target="../tags/tag297.xml"/><Relationship Id="rId16" Type="http://schemas.openxmlformats.org/officeDocument/2006/relationships/tags" Target="../tags/tag296.xml"/><Relationship Id="rId15" Type="http://schemas.openxmlformats.org/officeDocument/2006/relationships/tags" Target="../tags/tag295.xml"/><Relationship Id="rId14" Type="http://schemas.openxmlformats.org/officeDocument/2006/relationships/tags" Target="../tags/tag294.xml"/><Relationship Id="rId13" Type="http://schemas.openxmlformats.org/officeDocument/2006/relationships/tags" Target="../tags/tag293.xml"/><Relationship Id="rId12" Type="http://schemas.openxmlformats.org/officeDocument/2006/relationships/tags" Target="../tags/tag292.xml"/><Relationship Id="rId11" Type="http://schemas.openxmlformats.org/officeDocument/2006/relationships/tags" Target="../tags/tag291.xml"/><Relationship Id="rId10" Type="http://schemas.openxmlformats.org/officeDocument/2006/relationships/tags" Target="../tags/tag290.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353.xml"/><Relationship Id="rId8" Type="http://schemas.openxmlformats.org/officeDocument/2006/relationships/tags" Target="../tags/tag352.xml"/><Relationship Id="rId7" Type="http://schemas.openxmlformats.org/officeDocument/2006/relationships/tags" Target="../tags/tag351.xml"/><Relationship Id="rId6" Type="http://schemas.openxmlformats.org/officeDocument/2006/relationships/tags" Target="../tags/tag350.xml"/><Relationship Id="rId5" Type="http://schemas.openxmlformats.org/officeDocument/2006/relationships/tags" Target="../tags/tag349.xml"/><Relationship Id="rId4" Type="http://schemas.openxmlformats.org/officeDocument/2006/relationships/tags" Target="../tags/tag348.xml"/><Relationship Id="rId34" Type="http://schemas.openxmlformats.org/officeDocument/2006/relationships/tags" Target="../tags/tag378.xml"/><Relationship Id="rId33" Type="http://schemas.openxmlformats.org/officeDocument/2006/relationships/tags" Target="../tags/tag377.xml"/><Relationship Id="rId32" Type="http://schemas.openxmlformats.org/officeDocument/2006/relationships/tags" Target="../tags/tag376.xml"/><Relationship Id="rId31" Type="http://schemas.openxmlformats.org/officeDocument/2006/relationships/tags" Target="../tags/tag375.xml"/><Relationship Id="rId30" Type="http://schemas.openxmlformats.org/officeDocument/2006/relationships/tags" Target="../tags/tag374.xml"/><Relationship Id="rId3" Type="http://schemas.openxmlformats.org/officeDocument/2006/relationships/tags" Target="../tags/tag347.xml"/><Relationship Id="rId29" Type="http://schemas.openxmlformats.org/officeDocument/2006/relationships/tags" Target="../tags/tag373.xml"/><Relationship Id="rId28" Type="http://schemas.openxmlformats.org/officeDocument/2006/relationships/tags" Target="../tags/tag372.xml"/><Relationship Id="rId27" Type="http://schemas.openxmlformats.org/officeDocument/2006/relationships/tags" Target="../tags/tag371.xml"/><Relationship Id="rId26" Type="http://schemas.openxmlformats.org/officeDocument/2006/relationships/tags" Target="../tags/tag370.xml"/><Relationship Id="rId25" Type="http://schemas.openxmlformats.org/officeDocument/2006/relationships/tags" Target="../tags/tag369.xml"/><Relationship Id="rId24" Type="http://schemas.openxmlformats.org/officeDocument/2006/relationships/tags" Target="../tags/tag368.xml"/><Relationship Id="rId23" Type="http://schemas.openxmlformats.org/officeDocument/2006/relationships/tags" Target="../tags/tag367.xml"/><Relationship Id="rId22" Type="http://schemas.openxmlformats.org/officeDocument/2006/relationships/tags" Target="../tags/tag366.xml"/><Relationship Id="rId21" Type="http://schemas.openxmlformats.org/officeDocument/2006/relationships/tags" Target="../tags/tag365.xml"/><Relationship Id="rId20" Type="http://schemas.openxmlformats.org/officeDocument/2006/relationships/tags" Target="../tags/tag364.xml"/><Relationship Id="rId2" Type="http://schemas.openxmlformats.org/officeDocument/2006/relationships/tags" Target="../tags/tag346.xml"/><Relationship Id="rId19" Type="http://schemas.openxmlformats.org/officeDocument/2006/relationships/tags" Target="../tags/tag363.xml"/><Relationship Id="rId18" Type="http://schemas.openxmlformats.org/officeDocument/2006/relationships/tags" Target="../tags/tag362.xml"/><Relationship Id="rId17" Type="http://schemas.openxmlformats.org/officeDocument/2006/relationships/tags" Target="../tags/tag361.xml"/><Relationship Id="rId16" Type="http://schemas.openxmlformats.org/officeDocument/2006/relationships/tags" Target="../tags/tag360.xml"/><Relationship Id="rId15" Type="http://schemas.openxmlformats.org/officeDocument/2006/relationships/tags" Target="../tags/tag359.xml"/><Relationship Id="rId14" Type="http://schemas.openxmlformats.org/officeDocument/2006/relationships/tags" Target="../tags/tag358.xml"/><Relationship Id="rId13" Type="http://schemas.openxmlformats.org/officeDocument/2006/relationships/tags" Target="../tags/tag357.xml"/><Relationship Id="rId12" Type="http://schemas.openxmlformats.org/officeDocument/2006/relationships/tags" Target="../tags/tag356.xml"/><Relationship Id="rId11" Type="http://schemas.openxmlformats.org/officeDocument/2006/relationships/tags" Target="../tags/tag355.xml"/><Relationship Id="rId10" Type="http://schemas.openxmlformats.org/officeDocument/2006/relationships/tags" Target="../tags/tag354.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386.xml"/><Relationship Id="rId8" Type="http://schemas.openxmlformats.org/officeDocument/2006/relationships/tags" Target="../tags/tag385.xml"/><Relationship Id="rId7" Type="http://schemas.openxmlformats.org/officeDocument/2006/relationships/tags" Target="../tags/tag384.xml"/><Relationship Id="rId6" Type="http://schemas.openxmlformats.org/officeDocument/2006/relationships/tags" Target="../tags/tag383.xml"/><Relationship Id="rId5" Type="http://schemas.openxmlformats.org/officeDocument/2006/relationships/tags" Target="../tags/tag382.xml"/><Relationship Id="rId4" Type="http://schemas.openxmlformats.org/officeDocument/2006/relationships/tags" Target="../tags/tag381.xml"/><Relationship Id="rId3" Type="http://schemas.openxmlformats.org/officeDocument/2006/relationships/tags" Target="../tags/tag380.xml"/><Relationship Id="rId2" Type="http://schemas.openxmlformats.org/officeDocument/2006/relationships/tags" Target="../tags/tag379.xml"/><Relationship Id="rId13" Type="http://schemas.openxmlformats.org/officeDocument/2006/relationships/tags" Target="../tags/tag390.xml"/><Relationship Id="rId12" Type="http://schemas.openxmlformats.org/officeDocument/2006/relationships/tags" Target="../tags/tag389.xml"/><Relationship Id="rId11" Type="http://schemas.openxmlformats.org/officeDocument/2006/relationships/tags" Target="../tags/tag388.xml"/><Relationship Id="rId10" Type="http://schemas.openxmlformats.org/officeDocument/2006/relationships/tags" Target="../tags/tag387.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398.xml"/><Relationship Id="rId8" Type="http://schemas.openxmlformats.org/officeDocument/2006/relationships/tags" Target="../tags/tag397.xml"/><Relationship Id="rId7" Type="http://schemas.openxmlformats.org/officeDocument/2006/relationships/tags" Target="../tags/tag396.xml"/><Relationship Id="rId6" Type="http://schemas.openxmlformats.org/officeDocument/2006/relationships/tags" Target="../tags/tag395.xml"/><Relationship Id="rId5" Type="http://schemas.openxmlformats.org/officeDocument/2006/relationships/tags" Target="../tags/tag394.xml"/><Relationship Id="rId4" Type="http://schemas.openxmlformats.org/officeDocument/2006/relationships/tags" Target="../tags/tag393.xml"/><Relationship Id="rId3" Type="http://schemas.openxmlformats.org/officeDocument/2006/relationships/tags" Target="../tags/tag392.xml"/><Relationship Id="rId2" Type="http://schemas.openxmlformats.org/officeDocument/2006/relationships/tags" Target="../tags/tag391.xml"/><Relationship Id="rId14" Type="http://schemas.openxmlformats.org/officeDocument/2006/relationships/tags" Target="../tags/tag403.xml"/><Relationship Id="rId13" Type="http://schemas.openxmlformats.org/officeDocument/2006/relationships/tags" Target="../tags/tag402.xml"/><Relationship Id="rId12" Type="http://schemas.openxmlformats.org/officeDocument/2006/relationships/tags" Target="../tags/tag401.xml"/><Relationship Id="rId11" Type="http://schemas.openxmlformats.org/officeDocument/2006/relationships/tags" Target="../tags/tag400.xml"/><Relationship Id="rId10" Type="http://schemas.openxmlformats.org/officeDocument/2006/relationships/tags" Target="../tags/tag399.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411.xml"/><Relationship Id="rId8" Type="http://schemas.openxmlformats.org/officeDocument/2006/relationships/tags" Target="../tags/tag410.xml"/><Relationship Id="rId7" Type="http://schemas.openxmlformats.org/officeDocument/2006/relationships/tags" Target="../tags/tag409.xml"/><Relationship Id="rId6" Type="http://schemas.openxmlformats.org/officeDocument/2006/relationships/tags" Target="../tags/tag408.xml"/><Relationship Id="rId5" Type="http://schemas.openxmlformats.org/officeDocument/2006/relationships/tags" Target="../tags/tag407.xml"/><Relationship Id="rId4" Type="http://schemas.openxmlformats.org/officeDocument/2006/relationships/tags" Target="../tags/tag406.xml"/><Relationship Id="rId3" Type="http://schemas.openxmlformats.org/officeDocument/2006/relationships/tags" Target="../tags/tag405.xml"/><Relationship Id="rId2" Type="http://schemas.openxmlformats.org/officeDocument/2006/relationships/tags" Target="../tags/tag404.xml"/><Relationship Id="rId15" Type="http://schemas.openxmlformats.org/officeDocument/2006/relationships/tags" Target="../tags/tag417.xml"/><Relationship Id="rId14" Type="http://schemas.openxmlformats.org/officeDocument/2006/relationships/tags" Target="../tags/tag416.xml"/><Relationship Id="rId13" Type="http://schemas.openxmlformats.org/officeDocument/2006/relationships/tags" Target="../tags/tag415.xml"/><Relationship Id="rId12" Type="http://schemas.openxmlformats.org/officeDocument/2006/relationships/tags" Target="../tags/tag414.xml"/><Relationship Id="rId11" Type="http://schemas.openxmlformats.org/officeDocument/2006/relationships/tags" Target="../tags/tag413.xml"/><Relationship Id="rId10" Type="http://schemas.openxmlformats.org/officeDocument/2006/relationships/tags" Target="../tags/tag412.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425.xml"/><Relationship Id="rId8" Type="http://schemas.openxmlformats.org/officeDocument/2006/relationships/tags" Target="../tags/tag424.xml"/><Relationship Id="rId7" Type="http://schemas.openxmlformats.org/officeDocument/2006/relationships/tags" Target="../tags/tag423.xml"/><Relationship Id="rId6" Type="http://schemas.openxmlformats.org/officeDocument/2006/relationships/tags" Target="../tags/tag422.xml"/><Relationship Id="rId5" Type="http://schemas.openxmlformats.org/officeDocument/2006/relationships/tags" Target="../tags/tag421.xml"/><Relationship Id="rId4" Type="http://schemas.openxmlformats.org/officeDocument/2006/relationships/tags" Target="../tags/tag420.xml"/><Relationship Id="rId3" Type="http://schemas.openxmlformats.org/officeDocument/2006/relationships/tags" Target="../tags/tag419.xml"/><Relationship Id="rId2" Type="http://schemas.openxmlformats.org/officeDocument/2006/relationships/tags" Target="../tags/tag418.xml"/><Relationship Id="rId18" Type="http://schemas.openxmlformats.org/officeDocument/2006/relationships/tags" Target="../tags/tag434.xml"/><Relationship Id="rId17" Type="http://schemas.openxmlformats.org/officeDocument/2006/relationships/tags" Target="../tags/tag433.xml"/><Relationship Id="rId16" Type="http://schemas.openxmlformats.org/officeDocument/2006/relationships/tags" Target="../tags/tag432.xml"/><Relationship Id="rId15" Type="http://schemas.openxmlformats.org/officeDocument/2006/relationships/tags" Target="../tags/tag431.xml"/><Relationship Id="rId14" Type="http://schemas.openxmlformats.org/officeDocument/2006/relationships/tags" Target="../tags/tag430.xml"/><Relationship Id="rId13" Type="http://schemas.openxmlformats.org/officeDocument/2006/relationships/tags" Target="../tags/tag429.xml"/><Relationship Id="rId12" Type="http://schemas.openxmlformats.org/officeDocument/2006/relationships/tags" Target="../tags/tag428.xml"/><Relationship Id="rId11" Type="http://schemas.openxmlformats.org/officeDocument/2006/relationships/tags" Target="../tags/tag427.xml"/><Relationship Id="rId10" Type="http://schemas.openxmlformats.org/officeDocument/2006/relationships/tags" Target="../tags/tag426.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442.xml"/><Relationship Id="rId8" Type="http://schemas.openxmlformats.org/officeDocument/2006/relationships/tags" Target="../tags/tag441.xml"/><Relationship Id="rId7" Type="http://schemas.openxmlformats.org/officeDocument/2006/relationships/tags" Target="../tags/tag440.xml"/><Relationship Id="rId6" Type="http://schemas.openxmlformats.org/officeDocument/2006/relationships/tags" Target="../tags/tag439.xml"/><Relationship Id="rId5" Type="http://schemas.openxmlformats.org/officeDocument/2006/relationships/tags" Target="../tags/tag438.xml"/><Relationship Id="rId4" Type="http://schemas.openxmlformats.org/officeDocument/2006/relationships/tags" Target="../tags/tag437.xml"/><Relationship Id="rId3" Type="http://schemas.openxmlformats.org/officeDocument/2006/relationships/tags" Target="../tags/tag436.xml"/><Relationship Id="rId2" Type="http://schemas.openxmlformats.org/officeDocument/2006/relationships/tags" Target="../tags/tag435.xml"/><Relationship Id="rId18" Type="http://schemas.openxmlformats.org/officeDocument/2006/relationships/tags" Target="../tags/tag451.xml"/><Relationship Id="rId17" Type="http://schemas.openxmlformats.org/officeDocument/2006/relationships/tags" Target="../tags/tag450.xml"/><Relationship Id="rId16" Type="http://schemas.openxmlformats.org/officeDocument/2006/relationships/tags" Target="../tags/tag449.xml"/><Relationship Id="rId15" Type="http://schemas.openxmlformats.org/officeDocument/2006/relationships/tags" Target="../tags/tag448.xml"/><Relationship Id="rId14" Type="http://schemas.openxmlformats.org/officeDocument/2006/relationships/tags" Target="../tags/tag447.xml"/><Relationship Id="rId13" Type="http://schemas.openxmlformats.org/officeDocument/2006/relationships/tags" Target="../tags/tag446.xml"/><Relationship Id="rId12" Type="http://schemas.openxmlformats.org/officeDocument/2006/relationships/tags" Target="../tags/tag445.xml"/><Relationship Id="rId11" Type="http://schemas.openxmlformats.org/officeDocument/2006/relationships/tags" Target="../tags/tag444.xml"/><Relationship Id="rId10" Type="http://schemas.openxmlformats.org/officeDocument/2006/relationships/tags" Target="../tags/tag443.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459.xml"/><Relationship Id="rId8" Type="http://schemas.openxmlformats.org/officeDocument/2006/relationships/tags" Target="../tags/tag458.xml"/><Relationship Id="rId7" Type="http://schemas.openxmlformats.org/officeDocument/2006/relationships/tags" Target="../tags/tag457.xml"/><Relationship Id="rId6" Type="http://schemas.openxmlformats.org/officeDocument/2006/relationships/tags" Target="../tags/tag456.xml"/><Relationship Id="rId5" Type="http://schemas.openxmlformats.org/officeDocument/2006/relationships/tags" Target="../tags/tag455.xml"/><Relationship Id="rId4" Type="http://schemas.openxmlformats.org/officeDocument/2006/relationships/tags" Target="../tags/tag454.xml"/><Relationship Id="rId3" Type="http://schemas.openxmlformats.org/officeDocument/2006/relationships/tags" Target="../tags/tag453.xml"/><Relationship Id="rId2" Type="http://schemas.openxmlformats.org/officeDocument/2006/relationships/tags" Target="../tags/tag452.xml"/><Relationship Id="rId17" Type="http://schemas.openxmlformats.org/officeDocument/2006/relationships/tags" Target="../tags/tag467.xml"/><Relationship Id="rId16" Type="http://schemas.openxmlformats.org/officeDocument/2006/relationships/tags" Target="../tags/tag466.xml"/><Relationship Id="rId15" Type="http://schemas.openxmlformats.org/officeDocument/2006/relationships/tags" Target="../tags/tag465.xml"/><Relationship Id="rId14" Type="http://schemas.openxmlformats.org/officeDocument/2006/relationships/tags" Target="../tags/tag464.xml"/><Relationship Id="rId13" Type="http://schemas.openxmlformats.org/officeDocument/2006/relationships/tags" Target="../tags/tag463.xml"/><Relationship Id="rId12" Type="http://schemas.openxmlformats.org/officeDocument/2006/relationships/tags" Target="../tags/tag462.xml"/><Relationship Id="rId11" Type="http://schemas.openxmlformats.org/officeDocument/2006/relationships/tags" Target="../tags/tag461.xml"/><Relationship Id="rId10" Type="http://schemas.openxmlformats.org/officeDocument/2006/relationships/tags" Target="../tags/tag460.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475.xml"/><Relationship Id="rId8" Type="http://schemas.openxmlformats.org/officeDocument/2006/relationships/tags" Target="../tags/tag474.xml"/><Relationship Id="rId7" Type="http://schemas.openxmlformats.org/officeDocument/2006/relationships/tags" Target="../tags/tag473.xml"/><Relationship Id="rId6" Type="http://schemas.openxmlformats.org/officeDocument/2006/relationships/tags" Target="../tags/tag472.xml"/><Relationship Id="rId5" Type="http://schemas.openxmlformats.org/officeDocument/2006/relationships/tags" Target="../tags/tag471.xml"/><Relationship Id="rId4" Type="http://schemas.openxmlformats.org/officeDocument/2006/relationships/tags" Target="../tags/tag470.xml"/><Relationship Id="rId3" Type="http://schemas.openxmlformats.org/officeDocument/2006/relationships/tags" Target="../tags/tag469.xml"/><Relationship Id="rId2" Type="http://schemas.openxmlformats.org/officeDocument/2006/relationships/tags" Target="../tags/tag468.xml"/><Relationship Id="rId17" Type="http://schemas.openxmlformats.org/officeDocument/2006/relationships/tags" Target="../tags/tag483.xml"/><Relationship Id="rId16" Type="http://schemas.openxmlformats.org/officeDocument/2006/relationships/tags" Target="../tags/tag482.xml"/><Relationship Id="rId15" Type="http://schemas.openxmlformats.org/officeDocument/2006/relationships/tags" Target="../tags/tag481.xml"/><Relationship Id="rId14" Type="http://schemas.openxmlformats.org/officeDocument/2006/relationships/tags" Target="../tags/tag480.xml"/><Relationship Id="rId13" Type="http://schemas.openxmlformats.org/officeDocument/2006/relationships/tags" Target="../tags/tag479.xml"/><Relationship Id="rId12" Type="http://schemas.openxmlformats.org/officeDocument/2006/relationships/tags" Target="../tags/tag478.xml"/><Relationship Id="rId11" Type="http://schemas.openxmlformats.org/officeDocument/2006/relationships/tags" Target="../tags/tag477.xml"/><Relationship Id="rId10" Type="http://schemas.openxmlformats.org/officeDocument/2006/relationships/tags" Target="../tags/tag476.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491.xml"/><Relationship Id="rId8" Type="http://schemas.openxmlformats.org/officeDocument/2006/relationships/tags" Target="../tags/tag490.xml"/><Relationship Id="rId7" Type="http://schemas.openxmlformats.org/officeDocument/2006/relationships/tags" Target="../tags/tag489.xml"/><Relationship Id="rId6" Type="http://schemas.openxmlformats.org/officeDocument/2006/relationships/tags" Target="../tags/tag488.xml"/><Relationship Id="rId5" Type="http://schemas.openxmlformats.org/officeDocument/2006/relationships/tags" Target="../tags/tag487.xml"/><Relationship Id="rId4" Type="http://schemas.openxmlformats.org/officeDocument/2006/relationships/tags" Target="../tags/tag486.xml"/><Relationship Id="rId3" Type="http://schemas.openxmlformats.org/officeDocument/2006/relationships/tags" Target="../tags/tag485.xml"/><Relationship Id="rId2" Type="http://schemas.openxmlformats.org/officeDocument/2006/relationships/tags" Target="../tags/tag484.xml"/><Relationship Id="rId12" Type="http://schemas.openxmlformats.org/officeDocument/2006/relationships/tags" Target="../tags/tag494.xml"/><Relationship Id="rId11" Type="http://schemas.openxmlformats.org/officeDocument/2006/relationships/tags" Target="../tags/tag493.xml"/><Relationship Id="rId10" Type="http://schemas.openxmlformats.org/officeDocument/2006/relationships/tags" Target="../tags/tag492.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502.xml"/><Relationship Id="rId8" Type="http://schemas.openxmlformats.org/officeDocument/2006/relationships/tags" Target="../tags/tag501.xml"/><Relationship Id="rId7" Type="http://schemas.openxmlformats.org/officeDocument/2006/relationships/tags" Target="../tags/tag500.xml"/><Relationship Id="rId6" Type="http://schemas.openxmlformats.org/officeDocument/2006/relationships/tags" Target="../tags/tag499.xml"/><Relationship Id="rId5" Type="http://schemas.openxmlformats.org/officeDocument/2006/relationships/tags" Target="../tags/tag498.xml"/><Relationship Id="rId4" Type="http://schemas.openxmlformats.org/officeDocument/2006/relationships/tags" Target="../tags/tag497.xml"/><Relationship Id="rId3" Type="http://schemas.openxmlformats.org/officeDocument/2006/relationships/tags" Target="../tags/tag496.xml"/><Relationship Id="rId2" Type="http://schemas.openxmlformats.org/officeDocument/2006/relationships/tags" Target="../tags/tag495.xml"/><Relationship Id="rId10" Type="http://schemas.openxmlformats.org/officeDocument/2006/relationships/tags" Target="../tags/tag503.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511.xml"/><Relationship Id="rId8" Type="http://schemas.openxmlformats.org/officeDocument/2006/relationships/tags" Target="../tags/tag510.xml"/><Relationship Id="rId7" Type="http://schemas.openxmlformats.org/officeDocument/2006/relationships/tags" Target="../tags/tag509.xml"/><Relationship Id="rId6" Type="http://schemas.openxmlformats.org/officeDocument/2006/relationships/tags" Target="../tags/tag508.xml"/><Relationship Id="rId5" Type="http://schemas.openxmlformats.org/officeDocument/2006/relationships/tags" Target="../tags/tag507.xml"/><Relationship Id="rId4" Type="http://schemas.openxmlformats.org/officeDocument/2006/relationships/tags" Target="../tags/tag506.xml"/><Relationship Id="rId3" Type="http://schemas.openxmlformats.org/officeDocument/2006/relationships/tags" Target="../tags/tag505.xml"/><Relationship Id="rId2" Type="http://schemas.openxmlformats.org/officeDocument/2006/relationships/tags" Target="../tags/tag504.xml"/><Relationship Id="rId11" Type="http://schemas.openxmlformats.org/officeDocument/2006/relationships/tags" Target="../tags/tag513.xml"/><Relationship Id="rId10" Type="http://schemas.openxmlformats.org/officeDocument/2006/relationships/tags" Target="../tags/tag512.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521.xml"/><Relationship Id="rId8" Type="http://schemas.openxmlformats.org/officeDocument/2006/relationships/tags" Target="../tags/tag520.xml"/><Relationship Id="rId7" Type="http://schemas.openxmlformats.org/officeDocument/2006/relationships/tags" Target="../tags/tag519.xml"/><Relationship Id="rId6" Type="http://schemas.openxmlformats.org/officeDocument/2006/relationships/tags" Target="../tags/tag518.xml"/><Relationship Id="rId5" Type="http://schemas.openxmlformats.org/officeDocument/2006/relationships/tags" Target="../tags/tag517.xml"/><Relationship Id="rId4" Type="http://schemas.openxmlformats.org/officeDocument/2006/relationships/tags" Target="../tags/tag516.xml"/><Relationship Id="rId3" Type="http://schemas.openxmlformats.org/officeDocument/2006/relationships/tags" Target="../tags/tag515.xml"/><Relationship Id="rId2" Type="http://schemas.openxmlformats.org/officeDocument/2006/relationships/tags" Target="../tags/tag514.xml"/><Relationship Id="rId10" Type="http://schemas.openxmlformats.org/officeDocument/2006/relationships/tags" Target="../tags/tag522.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530.xml"/><Relationship Id="rId8" Type="http://schemas.openxmlformats.org/officeDocument/2006/relationships/tags" Target="../tags/tag529.xml"/><Relationship Id="rId7" Type="http://schemas.openxmlformats.org/officeDocument/2006/relationships/tags" Target="../tags/tag528.xml"/><Relationship Id="rId6" Type="http://schemas.openxmlformats.org/officeDocument/2006/relationships/tags" Target="../tags/tag527.xml"/><Relationship Id="rId5" Type="http://schemas.openxmlformats.org/officeDocument/2006/relationships/tags" Target="../tags/tag526.xml"/><Relationship Id="rId4" Type="http://schemas.openxmlformats.org/officeDocument/2006/relationships/tags" Target="../tags/tag525.xml"/><Relationship Id="rId3" Type="http://schemas.openxmlformats.org/officeDocument/2006/relationships/tags" Target="../tags/tag524.xml"/><Relationship Id="rId2" Type="http://schemas.openxmlformats.org/officeDocument/2006/relationships/tags" Target="../tags/tag523.xml"/><Relationship Id="rId13" Type="http://schemas.openxmlformats.org/officeDocument/2006/relationships/tags" Target="../tags/tag534.xml"/><Relationship Id="rId12" Type="http://schemas.openxmlformats.org/officeDocument/2006/relationships/tags" Target="../tags/tag533.xml"/><Relationship Id="rId11" Type="http://schemas.openxmlformats.org/officeDocument/2006/relationships/tags" Target="../tags/tag532.xml"/><Relationship Id="rId10" Type="http://schemas.openxmlformats.org/officeDocument/2006/relationships/tags" Target="../tags/tag531.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542.xml"/><Relationship Id="rId8" Type="http://schemas.openxmlformats.org/officeDocument/2006/relationships/tags" Target="../tags/tag541.xml"/><Relationship Id="rId7" Type="http://schemas.openxmlformats.org/officeDocument/2006/relationships/tags" Target="../tags/tag540.xml"/><Relationship Id="rId6" Type="http://schemas.openxmlformats.org/officeDocument/2006/relationships/tags" Target="../tags/tag539.xml"/><Relationship Id="rId5" Type="http://schemas.openxmlformats.org/officeDocument/2006/relationships/tags" Target="../tags/tag538.xml"/><Relationship Id="rId4" Type="http://schemas.openxmlformats.org/officeDocument/2006/relationships/tags" Target="../tags/tag537.xml"/><Relationship Id="rId3" Type="http://schemas.openxmlformats.org/officeDocument/2006/relationships/tags" Target="../tags/tag536.xml"/><Relationship Id="rId2" Type="http://schemas.openxmlformats.org/officeDocument/2006/relationships/tags" Target="../tags/tag535.xml"/><Relationship Id="rId12" Type="http://schemas.openxmlformats.org/officeDocument/2006/relationships/tags" Target="../tags/tag545.xml"/><Relationship Id="rId11" Type="http://schemas.openxmlformats.org/officeDocument/2006/relationships/tags" Target="../tags/tag544.xml"/><Relationship Id="rId10" Type="http://schemas.openxmlformats.org/officeDocument/2006/relationships/tags" Target="../tags/tag543.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553.xml"/><Relationship Id="rId8" Type="http://schemas.openxmlformats.org/officeDocument/2006/relationships/tags" Target="../tags/tag552.xml"/><Relationship Id="rId7" Type="http://schemas.openxmlformats.org/officeDocument/2006/relationships/tags" Target="../tags/tag551.xml"/><Relationship Id="rId6" Type="http://schemas.openxmlformats.org/officeDocument/2006/relationships/tags" Target="../tags/tag550.xml"/><Relationship Id="rId5" Type="http://schemas.openxmlformats.org/officeDocument/2006/relationships/tags" Target="../tags/tag549.xml"/><Relationship Id="rId4" Type="http://schemas.openxmlformats.org/officeDocument/2006/relationships/tags" Target="../tags/tag548.xml"/><Relationship Id="rId3" Type="http://schemas.openxmlformats.org/officeDocument/2006/relationships/tags" Target="../tags/tag547.xml"/><Relationship Id="rId2" Type="http://schemas.openxmlformats.org/officeDocument/2006/relationships/tags" Target="../tags/tag546.xml"/><Relationship Id="rId12" Type="http://schemas.openxmlformats.org/officeDocument/2006/relationships/tags" Target="../tags/tag556.xml"/><Relationship Id="rId11" Type="http://schemas.openxmlformats.org/officeDocument/2006/relationships/tags" Target="../tags/tag555.xml"/><Relationship Id="rId10" Type="http://schemas.openxmlformats.org/officeDocument/2006/relationships/tags" Target="../tags/tag554.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564.xml"/><Relationship Id="rId8" Type="http://schemas.openxmlformats.org/officeDocument/2006/relationships/tags" Target="../tags/tag563.xml"/><Relationship Id="rId7" Type="http://schemas.openxmlformats.org/officeDocument/2006/relationships/tags" Target="../tags/tag562.xml"/><Relationship Id="rId6" Type="http://schemas.openxmlformats.org/officeDocument/2006/relationships/tags" Target="../tags/tag561.xml"/><Relationship Id="rId5" Type="http://schemas.openxmlformats.org/officeDocument/2006/relationships/tags" Target="../tags/tag560.xml"/><Relationship Id="rId4" Type="http://schemas.openxmlformats.org/officeDocument/2006/relationships/tags" Target="../tags/tag559.xml"/><Relationship Id="rId3" Type="http://schemas.openxmlformats.org/officeDocument/2006/relationships/tags" Target="../tags/tag558.xml"/><Relationship Id="rId2" Type="http://schemas.openxmlformats.org/officeDocument/2006/relationships/tags" Target="../tags/tag557.xml"/><Relationship Id="rId14" Type="http://schemas.openxmlformats.org/officeDocument/2006/relationships/tags" Target="../tags/tag569.xml"/><Relationship Id="rId13" Type="http://schemas.openxmlformats.org/officeDocument/2006/relationships/tags" Target="../tags/tag568.xml"/><Relationship Id="rId12" Type="http://schemas.openxmlformats.org/officeDocument/2006/relationships/tags" Target="../tags/tag567.xml"/><Relationship Id="rId11" Type="http://schemas.openxmlformats.org/officeDocument/2006/relationships/tags" Target="../tags/tag566.xml"/><Relationship Id="rId10" Type="http://schemas.openxmlformats.org/officeDocument/2006/relationships/tags" Target="../tags/tag565.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577.xml"/><Relationship Id="rId8" Type="http://schemas.openxmlformats.org/officeDocument/2006/relationships/tags" Target="../tags/tag576.xml"/><Relationship Id="rId7" Type="http://schemas.openxmlformats.org/officeDocument/2006/relationships/tags" Target="../tags/tag575.xml"/><Relationship Id="rId6" Type="http://schemas.openxmlformats.org/officeDocument/2006/relationships/tags" Target="../tags/tag574.xml"/><Relationship Id="rId5" Type="http://schemas.openxmlformats.org/officeDocument/2006/relationships/tags" Target="../tags/tag573.xml"/><Relationship Id="rId4" Type="http://schemas.openxmlformats.org/officeDocument/2006/relationships/tags" Target="../tags/tag572.xml"/><Relationship Id="rId3" Type="http://schemas.openxmlformats.org/officeDocument/2006/relationships/tags" Target="../tags/tag571.xml"/><Relationship Id="rId2" Type="http://schemas.openxmlformats.org/officeDocument/2006/relationships/tags" Target="../tags/tag570.xml"/><Relationship Id="rId17" Type="http://schemas.openxmlformats.org/officeDocument/2006/relationships/tags" Target="../tags/tag585.xml"/><Relationship Id="rId16" Type="http://schemas.openxmlformats.org/officeDocument/2006/relationships/tags" Target="../tags/tag584.xml"/><Relationship Id="rId15" Type="http://schemas.openxmlformats.org/officeDocument/2006/relationships/tags" Target="../tags/tag583.xml"/><Relationship Id="rId14" Type="http://schemas.openxmlformats.org/officeDocument/2006/relationships/tags" Target="../tags/tag582.xml"/><Relationship Id="rId13" Type="http://schemas.openxmlformats.org/officeDocument/2006/relationships/tags" Target="../tags/tag581.xml"/><Relationship Id="rId12" Type="http://schemas.openxmlformats.org/officeDocument/2006/relationships/tags" Target="../tags/tag580.xml"/><Relationship Id="rId11" Type="http://schemas.openxmlformats.org/officeDocument/2006/relationships/tags" Target="../tags/tag579.xml"/><Relationship Id="rId10" Type="http://schemas.openxmlformats.org/officeDocument/2006/relationships/tags" Target="../tags/tag578.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593.xml"/><Relationship Id="rId8" Type="http://schemas.openxmlformats.org/officeDocument/2006/relationships/tags" Target="../tags/tag592.xml"/><Relationship Id="rId7" Type="http://schemas.openxmlformats.org/officeDocument/2006/relationships/tags" Target="../tags/tag591.xml"/><Relationship Id="rId6" Type="http://schemas.openxmlformats.org/officeDocument/2006/relationships/tags" Target="../tags/tag590.xml"/><Relationship Id="rId5" Type="http://schemas.openxmlformats.org/officeDocument/2006/relationships/tags" Target="../tags/tag589.xml"/><Relationship Id="rId4" Type="http://schemas.openxmlformats.org/officeDocument/2006/relationships/tags" Target="../tags/tag588.xml"/><Relationship Id="rId3" Type="http://schemas.openxmlformats.org/officeDocument/2006/relationships/tags" Target="../tags/tag587.xml"/><Relationship Id="rId2" Type="http://schemas.openxmlformats.org/officeDocument/2006/relationships/tags" Target="../tags/tag586.xml"/><Relationship Id="rId17" Type="http://schemas.openxmlformats.org/officeDocument/2006/relationships/tags" Target="../tags/tag601.xml"/><Relationship Id="rId16" Type="http://schemas.openxmlformats.org/officeDocument/2006/relationships/tags" Target="../tags/tag600.xml"/><Relationship Id="rId15" Type="http://schemas.openxmlformats.org/officeDocument/2006/relationships/tags" Target="../tags/tag599.xml"/><Relationship Id="rId14" Type="http://schemas.openxmlformats.org/officeDocument/2006/relationships/tags" Target="../tags/tag598.xml"/><Relationship Id="rId13" Type="http://schemas.openxmlformats.org/officeDocument/2006/relationships/tags" Target="../tags/tag597.xml"/><Relationship Id="rId12" Type="http://schemas.openxmlformats.org/officeDocument/2006/relationships/tags" Target="../tags/tag596.xml"/><Relationship Id="rId11" Type="http://schemas.openxmlformats.org/officeDocument/2006/relationships/tags" Target="../tags/tag595.xml"/><Relationship Id="rId10" Type="http://schemas.openxmlformats.org/officeDocument/2006/relationships/tags" Target="../tags/tag594.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609.xml"/><Relationship Id="rId8" Type="http://schemas.openxmlformats.org/officeDocument/2006/relationships/tags" Target="../tags/tag608.xml"/><Relationship Id="rId7" Type="http://schemas.openxmlformats.org/officeDocument/2006/relationships/tags" Target="../tags/tag607.xml"/><Relationship Id="rId6" Type="http://schemas.openxmlformats.org/officeDocument/2006/relationships/tags" Target="../tags/tag606.xml"/><Relationship Id="rId5" Type="http://schemas.openxmlformats.org/officeDocument/2006/relationships/tags" Target="../tags/tag605.xml"/><Relationship Id="rId4" Type="http://schemas.openxmlformats.org/officeDocument/2006/relationships/tags" Target="../tags/tag604.xml"/><Relationship Id="rId3" Type="http://schemas.openxmlformats.org/officeDocument/2006/relationships/tags" Target="../tags/tag603.xml"/><Relationship Id="rId2" Type="http://schemas.openxmlformats.org/officeDocument/2006/relationships/tags" Target="../tags/tag602.xml"/><Relationship Id="rId17" Type="http://schemas.openxmlformats.org/officeDocument/2006/relationships/tags" Target="../tags/tag617.xml"/><Relationship Id="rId16" Type="http://schemas.openxmlformats.org/officeDocument/2006/relationships/tags" Target="../tags/tag616.xml"/><Relationship Id="rId15" Type="http://schemas.openxmlformats.org/officeDocument/2006/relationships/tags" Target="../tags/tag615.xml"/><Relationship Id="rId14" Type="http://schemas.openxmlformats.org/officeDocument/2006/relationships/tags" Target="../tags/tag614.xml"/><Relationship Id="rId13" Type="http://schemas.openxmlformats.org/officeDocument/2006/relationships/tags" Target="../tags/tag613.xml"/><Relationship Id="rId12" Type="http://schemas.openxmlformats.org/officeDocument/2006/relationships/tags" Target="../tags/tag612.xml"/><Relationship Id="rId11" Type="http://schemas.openxmlformats.org/officeDocument/2006/relationships/tags" Target="../tags/tag611.xml"/><Relationship Id="rId10" Type="http://schemas.openxmlformats.org/officeDocument/2006/relationships/tags" Target="../tags/tag610.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625.xml"/><Relationship Id="rId8" Type="http://schemas.openxmlformats.org/officeDocument/2006/relationships/tags" Target="../tags/tag624.xml"/><Relationship Id="rId7" Type="http://schemas.openxmlformats.org/officeDocument/2006/relationships/tags" Target="../tags/tag623.xml"/><Relationship Id="rId6" Type="http://schemas.openxmlformats.org/officeDocument/2006/relationships/tags" Target="../tags/tag622.xml"/><Relationship Id="rId5" Type="http://schemas.openxmlformats.org/officeDocument/2006/relationships/tags" Target="../tags/tag621.xml"/><Relationship Id="rId4" Type="http://schemas.openxmlformats.org/officeDocument/2006/relationships/tags" Target="../tags/tag620.xml"/><Relationship Id="rId3" Type="http://schemas.openxmlformats.org/officeDocument/2006/relationships/tags" Target="../tags/tag619.xml"/><Relationship Id="rId21" Type="http://schemas.openxmlformats.org/officeDocument/2006/relationships/tags" Target="../tags/tag637.xml"/><Relationship Id="rId20" Type="http://schemas.openxmlformats.org/officeDocument/2006/relationships/tags" Target="../tags/tag636.xml"/><Relationship Id="rId2" Type="http://schemas.openxmlformats.org/officeDocument/2006/relationships/tags" Target="../tags/tag618.xml"/><Relationship Id="rId19" Type="http://schemas.openxmlformats.org/officeDocument/2006/relationships/tags" Target="../tags/tag635.xml"/><Relationship Id="rId18" Type="http://schemas.openxmlformats.org/officeDocument/2006/relationships/tags" Target="../tags/tag634.xml"/><Relationship Id="rId17" Type="http://schemas.openxmlformats.org/officeDocument/2006/relationships/tags" Target="../tags/tag633.xml"/><Relationship Id="rId16" Type="http://schemas.openxmlformats.org/officeDocument/2006/relationships/tags" Target="../tags/tag632.xml"/><Relationship Id="rId15" Type="http://schemas.openxmlformats.org/officeDocument/2006/relationships/tags" Target="../tags/tag631.xml"/><Relationship Id="rId14" Type="http://schemas.openxmlformats.org/officeDocument/2006/relationships/tags" Target="../tags/tag630.xml"/><Relationship Id="rId13" Type="http://schemas.openxmlformats.org/officeDocument/2006/relationships/tags" Target="../tags/tag629.xml"/><Relationship Id="rId12" Type="http://schemas.openxmlformats.org/officeDocument/2006/relationships/tags" Target="../tags/tag628.xml"/><Relationship Id="rId11" Type="http://schemas.openxmlformats.org/officeDocument/2006/relationships/tags" Target="../tags/tag627.xml"/><Relationship Id="rId10" Type="http://schemas.openxmlformats.org/officeDocument/2006/relationships/tags" Target="../tags/tag626.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645.xml"/><Relationship Id="rId8" Type="http://schemas.openxmlformats.org/officeDocument/2006/relationships/tags" Target="../tags/tag644.xml"/><Relationship Id="rId7" Type="http://schemas.openxmlformats.org/officeDocument/2006/relationships/tags" Target="../tags/tag643.xml"/><Relationship Id="rId6" Type="http://schemas.openxmlformats.org/officeDocument/2006/relationships/tags" Target="../tags/tag642.xml"/><Relationship Id="rId5" Type="http://schemas.openxmlformats.org/officeDocument/2006/relationships/tags" Target="../tags/tag641.xml"/><Relationship Id="rId4" Type="http://schemas.openxmlformats.org/officeDocument/2006/relationships/tags" Target="../tags/tag640.xml"/><Relationship Id="rId3" Type="http://schemas.openxmlformats.org/officeDocument/2006/relationships/tags" Target="../tags/tag639.xml"/><Relationship Id="rId2" Type="http://schemas.openxmlformats.org/officeDocument/2006/relationships/tags" Target="../tags/tag638.xml"/><Relationship Id="rId13" Type="http://schemas.openxmlformats.org/officeDocument/2006/relationships/tags" Target="../tags/tag649.xml"/><Relationship Id="rId12" Type="http://schemas.openxmlformats.org/officeDocument/2006/relationships/tags" Target="../tags/tag648.xml"/><Relationship Id="rId11" Type="http://schemas.openxmlformats.org/officeDocument/2006/relationships/tags" Target="../tags/tag647.xml"/><Relationship Id="rId10" Type="http://schemas.openxmlformats.org/officeDocument/2006/relationships/tags" Target="../tags/tag646.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8" Type="http://schemas.openxmlformats.org/officeDocument/2006/relationships/tags" Target="../tags/tag656.xml"/><Relationship Id="rId7" Type="http://schemas.openxmlformats.org/officeDocument/2006/relationships/tags" Target="../tags/tag655.xml"/><Relationship Id="rId6" Type="http://schemas.openxmlformats.org/officeDocument/2006/relationships/tags" Target="../tags/tag654.xml"/><Relationship Id="rId5" Type="http://schemas.openxmlformats.org/officeDocument/2006/relationships/tags" Target="../tags/tag653.xml"/><Relationship Id="rId4" Type="http://schemas.openxmlformats.org/officeDocument/2006/relationships/tags" Target="../tags/tag652.xml"/><Relationship Id="rId3" Type="http://schemas.openxmlformats.org/officeDocument/2006/relationships/tags" Target="../tags/tag651.xml"/><Relationship Id="rId2" Type="http://schemas.openxmlformats.org/officeDocument/2006/relationships/tags" Target="../tags/tag650.xml"/><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664.xml"/><Relationship Id="rId8" Type="http://schemas.openxmlformats.org/officeDocument/2006/relationships/tags" Target="../tags/tag663.xml"/><Relationship Id="rId7" Type="http://schemas.openxmlformats.org/officeDocument/2006/relationships/tags" Target="../tags/tag662.xml"/><Relationship Id="rId6" Type="http://schemas.openxmlformats.org/officeDocument/2006/relationships/tags" Target="../tags/tag661.xml"/><Relationship Id="rId5" Type="http://schemas.openxmlformats.org/officeDocument/2006/relationships/tags" Target="../tags/tag660.xml"/><Relationship Id="rId4" Type="http://schemas.openxmlformats.org/officeDocument/2006/relationships/tags" Target="../tags/tag659.xml"/><Relationship Id="rId3" Type="http://schemas.openxmlformats.org/officeDocument/2006/relationships/tags" Target="../tags/tag658.xml"/><Relationship Id="rId2" Type="http://schemas.openxmlformats.org/officeDocument/2006/relationships/tags" Target="../tags/tag657.xml"/><Relationship Id="rId15" Type="http://schemas.openxmlformats.org/officeDocument/2006/relationships/tags" Target="../tags/tag670.xml"/><Relationship Id="rId14" Type="http://schemas.openxmlformats.org/officeDocument/2006/relationships/tags" Target="../tags/tag669.xml"/><Relationship Id="rId13" Type="http://schemas.openxmlformats.org/officeDocument/2006/relationships/tags" Target="../tags/tag668.xml"/><Relationship Id="rId12" Type="http://schemas.openxmlformats.org/officeDocument/2006/relationships/tags" Target="../tags/tag667.xml"/><Relationship Id="rId11" Type="http://schemas.openxmlformats.org/officeDocument/2006/relationships/tags" Target="../tags/tag666.xml"/><Relationship Id="rId10" Type="http://schemas.openxmlformats.org/officeDocument/2006/relationships/tags" Target="../tags/tag665.xml"/><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678.xml"/><Relationship Id="rId8" Type="http://schemas.openxmlformats.org/officeDocument/2006/relationships/tags" Target="../tags/tag677.xml"/><Relationship Id="rId7" Type="http://schemas.openxmlformats.org/officeDocument/2006/relationships/tags" Target="../tags/tag676.xml"/><Relationship Id="rId6" Type="http://schemas.openxmlformats.org/officeDocument/2006/relationships/tags" Target="../tags/tag675.xml"/><Relationship Id="rId5" Type="http://schemas.openxmlformats.org/officeDocument/2006/relationships/tags" Target="../tags/tag674.xml"/><Relationship Id="rId4" Type="http://schemas.openxmlformats.org/officeDocument/2006/relationships/tags" Target="../tags/tag673.xml"/><Relationship Id="rId3" Type="http://schemas.openxmlformats.org/officeDocument/2006/relationships/tags" Target="../tags/tag672.xml"/><Relationship Id="rId2" Type="http://schemas.openxmlformats.org/officeDocument/2006/relationships/tags" Target="../tags/tag671.xml"/><Relationship Id="rId11" Type="http://schemas.openxmlformats.org/officeDocument/2006/relationships/tags" Target="../tags/tag680.xml"/><Relationship Id="rId10" Type="http://schemas.openxmlformats.org/officeDocument/2006/relationships/tags" Target="../tags/tag679.xml"/><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688.xml"/><Relationship Id="rId8" Type="http://schemas.openxmlformats.org/officeDocument/2006/relationships/tags" Target="../tags/tag687.xml"/><Relationship Id="rId7" Type="http://schemas.openxmlformats.org/officeDocument/2006/relationships/tags" Target="../tags/tag686.xml"/><Relationship Id="rId6" Type="http://schemas.openxmlformats.org/officeDocument/2006/relationships/tags" Target="../tags/tag685.xml"/><Relationship Id="rId5" Type="http://schemas.openxmlformats.org/officeDocument/2006/relationships/tags" Target="../tags/tag684.xml"/><Relationship Id="rId4" Type="http://schemas.openxmlformats.org/officeDocument/2006/relationships/tags" Target="../tags/tag683.xml"/><Relationship Id="rId3" Type="http://schemas.openxmlformats.org/officeDocument/2006/relationships/tags" Target="../tags/tag682.xml"/><Relationship Id="rId2" Type="http://schemas.openxmlformats.org/officeDocument/2006/relationships/tags" Target="../tags/tag681.xml"/><Relationship Id="rId12" Type="http://schemas.openxmlformats.org/officeDocument/2006/relationships/tags" Target="../tags/tag691.xml"/><Relationship Id="rId11" Type="http://schemas.openxmlformats.org/officeDocument/2006/relationships/tags" Target="../tags/tag690.xml"/><Relationship Id="rId10" Type="http://schemas.openxmlformats.org/officeDocument/2006/relationships/tags" Target="../tags/tag689.xml"/><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atin typeface="+mn-lt"/>
                <a:ea typeface="+mn-e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atin typeface="+mn-lt"/>
                <a:ea typeface="+mn-ea"/>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atin typeface="+mj-lt"/>
                <a:ea typeface="+mj-e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atin typeface="+mn-lt"/>
                <a:ea typeface="+mn-ea"/>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atin typeface="+mj-lt"/>
                <a:ea typeface="+mj-e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atin typeface="+mn-lt"/>
                <a:ea typeface="+mn-ea"/>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5" name="矩形 4"/>
          <p:cNvSpPr/>
          <p:nvPr userDrawn="1">
            <p:custDataLst>
              <p:tags r:id="rId2"/>
            </p:custDataLst>
          </p:nvPr>
        </p:nvSpPr>
        <p:spPr>
          <a:xfrm>
            <a:off x="0" y="635"/>
            <a:ext cx="12192000" cy="1892935"/>
          </a:xfrm>
          <a:prstGeom prst="rect">
            <a:avLst/>
          </a:prstGeom>
          <a:gradFill>
            <a:gsLst>
              <a:gs pos="95000">
                <a:srgbClr val="FEFEFF">
                  <a:alpha val="100000"/>
                </a:srgbClr>
              </a:gs>
              <a:gs pos="0">
                <a:srgbClr val="E6EFFE">
                  <a:alpha val="100000"/>
                  <a:lumMod val="5000"/>
                  <a:lumOff val="9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spcBef>
                <a:spcPct val="0"/>
              </a:spcBef>
              <a:spcAft>
                <a:spcPct val="0"/>
              </a:spcAft>
            </a:pPr>
            <a:endParaRPr lang="zh-CN" altLang="en-US" sz="1800" kern="1200">
              <a:cs typeface="微软雅黑" panose="020B0503020204020204" charset="-122"/>
              <a:sym typeface="+mn-ea"/>
            </a:endParaRPr>
          </a:p>
        </p:txBody>
      </p:sp>
      <p:sp>
        <p:nvSpPr>
          <p:cNvPr id="36" name="矩形 35"/>
          <p:cNvSpPr/>
          <p:nvPr userDrawn="1">
            <p:custDataLst>
              <p:tags r:id="rId3"/>
            </p:custDataLst>
          </p:nvPr>
        </p:nvSpPr>
        <p:spPr>
          <a:xfrm rot="10800000">
            <a:off x="0" y="635"/>
            <a:ext cx="12192000" cy="6856730"/>
          </a:xfrm>
          <a:prstGeom prst="rect">
            <a:avLst/>
          </a:prstGeom>
          <a:gradFill flip="none" rotWithShape="1">
            <a:gsLst>
              <a:gs pos="74000">
                <a:schemeClr val="accent1"/>
              </a:gs>
              <a:gs pos="0">
                <a:schemeClr val="accent1">
                  <a:alpha val="23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defTabSz="914400">
              <a:spcBef>
                <a:spcPct val="0"/>
              </a:spcBef>
              <a:spcAft>
                <a:spcPct val="0"/>
              </a:spcAft>
              <a:buClrTx/>
              <a:buSzTx/>
              <a:buFontTx/>
            </a:pPr>
            <a:endParaRPr lang="zh-CN" altLang="en-US" sz="1800" kern="1200">
              <a:cs typeface="微软雅黑" panose="020B0503020204020204" charset="-122"/>
              <a:sym typeface="+mn-ea"/>
            </a:endParaRPr>
          </a:p>
        </p:txBody>
      </p:sp>
      <p:sp>
        <p:nvSpPr>
          <p:cNvPr id="31" name="矩形 30"/>
          <p:cNvSpPr/>
          <p:nvPr userDrawn="1">
            <p:custDataLst>
              <p:tags r:id="rId4"/>
            </p:custDataLst>
          </p:nvPr>
        </p:nvSpPr>
        <p:spPr>
          <a:xfrm>
            <a:off x="0" y="1893811"/>
            <a:ext cx="12192000" cy="4964189"/>
          </a:xfrm>
          <a:prstGeom prst="rect">
            <a:avLst/>
          </a:prstGeom>
          <a:gradFill>
            <a:gsLst>
              <a:gs pos="95000">
                <a:srgbClr val="FEFEFF">
                  <a:alpha val="100000"/>
                </a:srgbClr>
              </a:gs>
              <a:gs pos="0">
                <a:srgbClr val="E6EFFE">
                  <a:alpha val="100000"/>
                  <a:lumMod val="5000"/>
                  <a:lumOff val="9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spcBef>
                <a:spcPct val="0"/>
              </a:spcBef>
              <a:spcAft>
                <a:spcPct val="0"/>
              </a:spcAft>
            </a:pPr>
            <a:endParaRPr lang="zh-CN" altLang="en-US" sz="1800" kern="1200">
              <a:cs typeface="微软雅黑" panose="020B0503020204020204" charset="-122"/>
              <a:sym typeface="+mn-ea"/>
            </a:endParaRPr>
          </a:p>
        </p:txBody>
      </p:sp>
      <p:sp>
        <p:nvSpPr>
          <p:cNvPr id="32" name="矩形 31"/>
          <p:cNvSpPr/>
          <p:nvPr userDrawn="1">
            <p:custDataLst>
              <p:tags r:id="rId5"/>
            </p:custDataLst>
          </p:nvPr>
        </p:nvSpPr>
        <p:spPr>
          <a:xfrm>
            <a:off x="0" y="6585002"/>
            <a:ext cx="12192000" cy="272998"/>
          </a:xfrm>
          <a:prstGeom prst="rect">
            <a:avLst/>
          </a:prstGeom>
          <a:gradFill flip="none" rotWithShape="1">
            <a:gsLst>
              <a:gs pos="74000">
                <a:schemeClr val="accent1">
                  <a:lumMod val="80000"/>
                  <a:lumOff val="20000"/>
                </a:schemeClr>
              </a:gs>
              <a:gs pos="0">
                <a:schemeClr val="accent1">
                  <a:alpha val="23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defTabSz="914400">
              <a:spcBef>
                <a:spcPct val="0"/>
              </a:spcBef>
              <a:spcAft>
                <a:spcPct val="0"/>
              </a:spcAft>
              <a:buClrTx/>
              <a:buSzTx/>
              <a:buFontTx/>
            </a:pPr>
            <a:endParaRPr lang="zh-CN" altLang="en-US" sz="1800" kern="1200">
              <a:cs typeface="微软雅黑" panose="020B0503020204020204" charset="-122"/>
              <a:sym typeface="+mn-ea"/>
            </a:endParaRPr>
          </a:p>
        </p:txBody>
      </p:sp>
      <p:sp>
        <p:nvSpPr>
          <p:cNvPr id="20" name="任意多边形 19"/>
          <p:cNvSpPr/>
          <p:nvPr userDrawn="1">
            <p:custDataLst>
              <p:tags r:id="rId6"/>
            </p:custDataLst>
          </p:nvPr>
        </p:nvSpPr>
        <p:spPr>
          <a:xfrm>
            <a:off x="0" y="0"/>
            <a:ext cx="11202670" cy="6858000"/>
          </a:xfrm>
          <a:custGeom>
            <a:avLst/>
            <a:gdLst>
              <a:gd name="adj" fmla="val 6938"/>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7642" h="10800">
                <a:moveTo>
                  <a:pt x="0" y="7491"/>
                </a:moveTo>
                <a:lnTo>
                  <a:pt x="15" y="7547"/>
                </a:lnTo>
                <a:cubicBezTo>
                  <a:pt x="343" y="8759"/>
                  <a:pt x="938" y="9860"/>
                  <a:pt x="1735" y="10784"/>
                </a:cubicBezTo>
                <a:lnTo>
                  <a:pt x="1748" y="10800"/>
                </a:lnTo>
                <a:lnTo>
                  <a:pt x="65" y="10800"/>
                </a:lnTo>
                <a:lnTo>
                  <a:pt x="36" y="10757"/>
                </a:lnTo>
                <a:lnTo>
                  <a:pt x="0" y="10704"/>
                </a:lnTo>
                <a:lnTo>
                  <a:pt x="0" y="7491"/>
                </a:lnTo>
                <a:close/>
                <a:moveTo>
                  <a:pt x="14327" y="0"/>
                </a:moveTo>
                <a:lnTo>
                  <a:pt x="16002" y="0"/>
                </a:lnTo>
                <a:lnTo>
                  <a:pt x="16063" y="91"/>
                </a:lnTo>
                <a:cubicBezTo>
                  <a:pt x="17061" y="1608"/>
                  <a:pt x="17642" y="3424"/>
                  <a:pt x="17642" y="5376"/>
                </a:cubicBezTo>
                <a:cubicBezTo>
                  <a:pt x="17642" y="7369"/>
                  <a:pt x="17036" y="9221"/>
                  <a:pt x="15998" y="10757"/>
                </a:cubicBezTo>
                <a:lnTo>
                  <a:pt x="15969" y="10800"/>
                </a:lnTo>
                <a:lnTo>
                  <a:pt x="14286" y="10800"/>
                </a:lnTo>
                <a:lnTo>
                  <a:pt x="14350" y="10725"/>
                </a:lnTo>
                <a:cubicBezTo>
                  <a:pt x="15570" y="9282"/>
                  <a:pt x="16306" y="7415"/>
                  <a:pt x="16306" y="5376"/>
                </a:cubicBezTo>
                <a:cubicBezTo>
                  <a:pt x="16306" y="3337"/>
                  <a:pt x="15570" y="1470"/>
                  <a:pt x="14350" y="27"/>
                </a:cubicBezTo>
                <a:lnTo>
                  <a:pt x="14327" y="0"/>
                </a:lnTo>
                <a:close/>
                <a:moveTo>
                  <a:pt x="32" y="0"/>
                </a:moveTo>
                <a:lnTo>
                  <a:pt x="1707" y="0"/>
                </a:lnTo>
                <a:lnTo>
                  <a:pt x="1684" y="27"/>
                </a:lnTo>
                <a:cubicBezTo>
                  <a:pt x="902" y="952"/>
                  <a:pt x="319" y="2050"/>
                  <a:pt x="1" y="3256"/>
                </a:cubicBezTo>
                <a:lnTo>
                  <a:pt x="0" y="3260"/>
                </a:lnTo>
                <a:lnTo>
                  <a:pt x="0" y="48"/>
                </a:lnTo>
                <a:lnTo>
                  <a:pt x="32" y="0"/>
                </a:lnTo>
                <a:close/>
              </a:path>
            </a:pathLst>
          </a:custGeom>
          <a:solidFill>
            <a:srgbClr val="FFFFFF">
              <a:alpha val="2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defTabSz="914400">
              <a:spcBef>
                <a:spcPct val="0"/>
              </a:spcBef>
              <a:spcAft>
                <a:spcPct val="0"/>
              </a:spcAft>
              <a:buClrTx/>
              <a:buSzTx/>
              <a:buFontTx/>
            </a:pPr>
            <a:endParaRPr lang="zh-CN" altLang="en-US" sz="1800" kern="1200">
              <a:cs typeface="微软雅黑" panose="020B0503020204020204" charset="-122"/>
              <a:sym typeface="+mn-ea"/>
            </a:endParaRPr>
          </a:p>
        </p:txBody>
      </p:sp>
      <p:sp>
        <p:nvSpPr>
          <p:cNvPr id="46" name="图形 3"/>
          <p:cNvSpPr/>
          <p:nvPr userDrawn="1">
            <p:custDataLst>
              <p:tags r:id="rId7"/>
            </p:custDataLst>
          </p:nvPr>
        </p:nvSpPr>
        <p:spPr>
          <a:xfrm rot="16200000">
            <a:off x="11000105" y="782320"/>
            <a:ext cx="496570" cy="497205"/>
          </a:xfrm>
          <a:custGeom>
            <a:avLst/>
            <a:gdLst>
              <a:gd name="connsiteX0" fmla="*/ 4711827 w 4711826"/>
              <a:gd name="connsiteY0" fmla="*/ 1919954 h 4712017"/>
              <a:gd name="connsiteX1" fmla="*/ 4711827 w 4711826"/>
              <a:gd name="connsiteY1" fmla="*/ 2792063 h 4712017"/>
              <a:gd name="connsiteX2" fmla="*/ 4467797 w 4711826"/>
              <a:gd name="connsiteY2" fmla="*/ 3036094 h 4712017"/>
              <a:gd name="connsiteX3" fmla="*/ 3279934 w 4711826"/>
              <a:gd name="connsiteY3" fmla="*/ 3036094 h 4712017"/>
              <a:gd name="connsiteX4" fmla="*/ 3035903 w 4711826"/>
              <a:gd name="connsiteY4" fmla="*/ 3280124 h 4712017"/>
              <a:gd name="connsiteX5" fmla="*/ 3035903 w 4711826"/>
              <a:gd name="connsiteY5" fmla="*/ 4467987 h 4712017"/>
              <a:gd name="connsiteX6" fmla="*/ 2791873 w 4711826"/>
              <a:gd name="connsiteY6" fmla="*/ 4712018 h 4712017"/>
              <a:gd name="connsiteX7" fmla="*/ 1919764 w 4711826"/>
              <a:gd name="connsiteY7" fmla="*/ 4712018 h 4712017"/>
              <a:gd name="connsiteX8" fmla="*/ 1675733 w 4711826"/>
              <a:gd name="connsiteY8" fmla="*/ 4467987 h 4712017"/>
              <a:gd name="connsiteX9" fmla="*/ 1675733 w 4711826"/>
              <a:gd name="connsiteY9" fmla="*/ 3280029 h 4712017"/>
              <a:gd name="connsiteX10" fmla="*/ 1431703 w 4711826"/>
              <a:gd name="connsiteY10" fmla="*/ 3035999 h 4712017"/>
              <a:gd name="connsiteX11" fmla="*/ 244031 w 4711826"/>
              <a:gd name="connsiteY11" fmla="*/ 3035999 h 4712017"/>
              <a:gd name="connsiteX12" fmla="*/ 0 w 4711826"/>
              <a:gd name="connsiteY12" fmla="*/ 2791968 h 4712017"/>
              <a:gd name="connsiteX13" fmla="*/ 0 w 4711826"/>
              <a:gd name="connsiteY13" fmla="*/ 1919859 h 4712017"/>
              <a:gd name="connsiteX14" fmla="*/ 244031 w 4711826"/>
              <a:gd name="connsiteY14" fmla="*/ 1675829 h 4712017"/>
              <a:gd name="connsiteX15" fmla="*/ 1431893 w 4711826"/>
              <a:gd name="connsiteY15" fmla="*/ 1675829 h 4712017"/>
              <a:gd name="connsiteX16" fmla="*/ 1675924 w 4711826"/>
              <a:gd name="connsiteY16" fmla="*/ 1431798 h 4712017"/>
              <a:gd name="connsiteX17" fmla="*/ 1675924 w 4711826"/>
              <a:gd name="connsiteY17" fmla="*/ 244031 h 4712017"/>
              <a:gd name="connsiteX18" fmla="*/ 1919859 w 4711826"/>
              <a:gd name="connsiteY18" fmla="*/ 0 h 4712017"/>
              <a:gd name="connsiteX19" fmla="*/ 2791968 w 4711826"/>
              <a:gd name="connsiteY19" fmla="*/ 0 h 4712017"/>
              <a:gd name="connsiteX20" fmla="*/ 3035999 w 4711826"/>
              <a:gd name="connsiteY20" fmla="*/ 244031 h 4712017"/>
              <a:gd name="connsiteX21" fmla="*/ 3035999 w 4711826"/>
              <a:gd name="connsiteY21" fmla="*/ 1431989 h 4712017"/>
              <a:gd name="connsiteX22" fmla="*/ 3280029 w 4711826"/>
              <a:gd name="connsiteY22" fmla="*/ 1676019 h 4712017"/>
              <a:gd name="connsiteX23" fmla="*/ 4467987 w 4711826"/>
              <a:gd name="connsiteY23" fmla="*/ 1676019 h 4712017"/>
              <a:gd name="connsiteX24" fmla="*/ 4711827 w 4711826"/>
              <a:gd name="connsiteY24" fmla="*/ 1919954 h 471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11826" h="4712017">
                <a:moveTo>
                  <a:pt x="4711827" y="1919954"/>
                </a:moveTo>
                <a:lnTo>
                  <a:pt x="4711827" y="2792063"/>
                </a:lnTo>
                <a:cubicBezTo>
                  <a:pt x="4711827" y="2926842"/>
                  <a:pt x="4602575" y="3036094"/>
                  <a:pt x="4467797" y="3036094"/>
                </a:cubicBezTo>
                <a:lnTo>
                  <a:pt x="3279934" y="3036094"/>
                </a:lnTo>
                <a:cubicBezTo>
                  <a:pt x="3145155" y="3036094"/>
                  <a:pt x="3035903" y="3145346"/>
                  <a:pt x="3035903" y="3280124"/>
                </a:cubicBezTo>
                <a:lnTo>
                  <a:pt x="3035903" y="4467987"/>
                </a:lnTo>
                <a:cubicBezTo>
                  <a:pt x="3035903" y="4602766"/>
                  <a:pt x="2926652" y="4712018"/>
                  <a:pt x="2791873" y="4712018"/>
                </a:cubicBezTo>
                <a:lnTo>
                  <a:pt x="1919764" y="4712018"/>
                </a:lnTo>
                <a:cubicBezTo>
                  <a:pt x="1784985" y="4712018"/>
                  <a:pt x="1675733" y="4602766"/>
                  <a:pt x="1675733" y="4467987"/>
                </a:cubicBezTo>
                <a:lnTo>
                  <a:pt x="1675733" y="3280029"/>
                </a:lnTo>
                <a:cubicBezTo>
                  <a:pt x="1675733" y="3145250"/>
                  <a:pt x="1566482" y="3035999"/>
                  <a:pt x="1431703" y="3035999"/>
                </a:cubicBezTo>
                <a:lnTo>
                  <a:pt x="244031" y="3035999"/>
                </a:lnTo>
                <a:cubicBezTo>
                  <a:pt x="109252" y="3035999"/>
                  <a:pt x="0" y="2926747"/>
                  <a:pt x="0" y="2791968"/>
                </a:cubicBezTo>
                <a:lnTo>
                  <a:pt x="0" y="1919859"/>
                </a:lnTo>
                <a:cubicBezTo>
                  <a:pt x="0" y="1785080"/>
                  <a:pt x="109252" y="1675829"/>
                  <a:pt x="244031" y="1675829"/>
                </a:cubicBezTo>
                <a:lnTo>
                  <a:pt x="1431893" y="1675829"/>
                </a:lnTo>
                <a:cubicBezTo>
                  <a:pt x="1566672" y="1675829"/>
                  <a:pt x="1675924" y="1566577"/>
                  <a:pt x="1675924" y="1431798"/>
                </a:cubicBezTo>
                <a:lnTo>
                  <a:pt x="1675924" y="244031"/>
                </a:lnTo>
                <a:cubicBezTo>
                  <a:pt x="1675829" y="109252"/>
                  <a:pt x="1785080" y="0"/>
                  <a:pt x="1919859" y="0"/>
                </a:cubicBezTo>
                <a:lnTo>
                  <a:pt x="2791968" y="0"/>
                </a:lnTo>
                <a:cubicBezTo>
                  <a:pt x="2926747" y="0"/>
                  <a:pt x="3035999" y="109252"/>
                  <a:pt x="3035999" y="244031"/>
                </a:cubicBezTo>
                <a:lnTo>
                  <a:pt x="3035999" y="1431989"/>
                </a:lnTo>
                <a:cubicBezTo>
                  <a:pt x="3035999" y="1566767"/>
                  <a:pt x="3145250" y="1676019"/>
                  <a:pt x="3280029" y="1676019"/>
                </a:cubicBezTo>
                <a:lnTo>
                  <a:pt x="4467987" y="1676019"/>
                </a:lnTo>
                <a:cubicBezTo>
                  <a:pt x="4602575" y="1675924"/>
                  <a:pt x="4711827" y="1785176"/>
                  <a:pt x="4711827" y="1919954"/>
                </a:cubicBezTo>
                <a:close/>
              </a:path>
            </a:pathLst>
          </a:custGeom>
          <a:solidFill>
            <a:srgbClr val="FFFFFF"/>
          </a:solidFill>
          <a:ln w="381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endParaRPr lang="zh-CN" altLang="en-US">
              <a:cs typeface="微软雅黑" panose="020B0503020204020204" charset="-122"/>
              <a:sym typeface="+mn-ea"/>
            </a:endParaRPr>
          </a:p>
        </p:txBody>
      </p:sp>
      <p:sp>
        <p:nvSpPr>
          <p:cNvPr id="48" name="图形 3"/>
          <p:cNvSpPr/>
          <p:nvPr userDrawn="1">
            <p:custDataLst>
              <p:tags r:id="rId8"/>
            </p:custDataLst>
          </p:nvPr>
        </p:nvSpPr>
        <p:spPr>
          <a:xfrm rot="16200000">
            <a:off x="11430635" y="556260"/>
            <a:ext cx="173990" cy="173990"/>
          </a:xfrm>
          <a:custGeom>
            <a:avLst/>
            <a:gdLst>
              <a:gd name="connsiteX0" fmla="*/ 4711827 w 4711826"/>
              <a:gd name="connsiteY0" fmla="*/ 1919954 h 4712017"/>
              <a:gd name="connsiteX1" fmla="*/ 4711827 w 4711826"/>
              <a:gd name="connsiteY1" fmla="*/ 2792063 h 4712017"/>
              <a:gd name="connsiteX2" fmla="*/ 4467797 w 4711826"/>
              <a:gd name="connsiteY2" fmla="*/ 3036094 h 4712017"/>
              <a:gd name="connsiteX3" fmla="*/ 3279934 w 4711826"/>
              <a:gd name="connsiteY3" fmla="*/ 3036094 h 4712017"/>
              <a:gd name="connsiteX4" fmla="*/ 3035903 w 4711826"/>
              <a:gd name="connsiteY4" fmla="*/ 3280124 h 4712017"/>
              <a:gd name="connsiteX5" fmla="*/ 3035903 w 4711826"/>
              <a:gd name="connsiteY5" fmla="*/ 4467987 h 4712017"/>
              <a:gd name="connsiteX6" fmla="*/ 2791873 w 4711826"/>
              <a:gd name="connsiteY6" fmla="*/ 4712018 h 4712017"/>
              <a:gd name="connsiteX7" fmla="*/ 1919764 w 4711826"/>
              <a:gd name="connsiteY7" fmla="*/ 4712018 h 4712017"/>
              <a:gd name="connsiteX8" fmla="*/ 1675733 w 4711826"/>
              <a:gd name="connsiteY8" fmla="*/ 4467987 h 4712017"/>
              <a:gd name="connsiteX9" fmla="*/ 1675733 w 4711826"/>
              <a:gd name="connsiteY9" fmla="*/ 3280029 h 4712017"/>
              <a:gd name="connsiteX10" fmla="*/ 1431703 w 4711826"/>
              <a:gd name="connsiteY10" fmla="*/ 3035999 h 4712017"/>
              <a:gd name="connsiteX11" fmla="*/ 244031 w 4711826"/>
              <a:gd name="connsiteY11" fmla="*/ 3035999 h 4712017"/>
              <a:gd name="connsiteX12" fmla="*/ 0 w 4711826"/>
              <a:gd name="connsiteY12" fmla="*/ 2791968 h 4712017"/>
              <a:gd name="connsiteX13" fmla="*/ 0 w 4711826"/>
              <a:gd name="connsiteY13" fmla="*/ 1919859 h 4712017"/>
              <a:gd name="connsiteX14" fmla="*/ 244031 w 4711826"/>
              <a:gd name="connsiteY14" fmla="*/ 1675829 h 4712017"/>
              <a:gd name="connsiteX15" fmla="*/ 1431893 w 4711826"/>
              <a:gd name="connsiteY15" fmla="*/ 1675829 h 4712017"/>
              <a:gd name="connsiteX16" fmla="*/ 1675924 w 4711826"/>
              <a:gd name="connsiteY16" fmla="*/ 1431798 h 4712017"/>
              <a:gd name="connsiteX17" fmla="*/ 1675924 w 4711826"/>
              <a:gd name="connsiteY17" fmla="*/ 244031 h 4712017"/>
              <a:gd name="connsiteX18" fmla="*/ 1919859 w 4711826"/>
              <a:gd name="connsiteY18" fmla="*/ 0 h 4712017"/>
              <a:gd name="connsiteX19" fmla="*/ 2791968 w 4711826"/>
              <a:gd name="connsiteY19" fmla="*/ 0 h 4712017"/>
              <a:gd name="connsiteX20" fmla="*/ 3035999 w 4711826"/>
              <a:gd name="connsiteY20" fmla="*/ 244031 h 4712017"/>
              <a:gd name="connsiteX21" fmla="*/ 3035999 w 4711826"/>
              <a:gd name="connsiteY21" fmla="*/ 1431989 h 4712017"/>
              <a:gd name="connsiteX22" fmla="*/ 3280029 w 4711826"/>
              <a:gd name="connsiteY22" fmla="*/ 1676019 h 4712017"/>
              <a:gd name="connsiteX23" fmla="*/ 4467987 w 4711826"/>
              <a:gd name="connsiteY23" fmla="*/ 1676019 h 4712017"/>
              <a:gd name="connsiteX24" fmla="*/ 4711827 w 4711826"/>
              <a:gd name="connsiteY24" fmla="*/ 1919954 h 471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11826" h="4712017">
                <a:moveTo>
                  <a:pt x="4711827" y="1919954"/>
                </a:moveTo>
                <a:lnTo>
                  <a:pt x="4711827" y="2792063"/>
                </a:lnTo>
                <a:cubicBezTo>
                  <a:pt x="4711827" y="2926842"/>
                  <a:pt x="4602575" y="3036094"/>
                  <a:pt x="4467797" y="3036094"/>
                </a:cubicBezTo>
                <a:lnTo>
                  <a:pt x="3279934" y="3036094"/>
                </a:lnTo>
                <a:cubicBezTo>
                  <a:pt x="3145155" y="3036094"/>
                  <a:pt x="3035903" y="3145346"/>
                  <a:pt x="3035903" y="3280124"/>
                </a:cubicBezTo>
                <a:lnTo>
                  <a:pt x="3035903" y="4467987"/>
                </a:lnTo>
                <a:cubicBezTo>
                  <a:pt x="3035903" y="4602766"/>
                  <a:pt x="2926652" y="4712018"/>
                  <a:pt x="2791873" y="4712018"/>
                </a:cubicBezTo>
                <a:lnTo>
                  <a:pt x="1919764" y="4712018"/>
                </a:lnTo>
                <a:cubicBezTo>
                  <a:pt x="1784985" y="4712018"/>
                  <a:pt x="1675733" y="4602766"/>
                  <a:pt x="1675733" y="4467987"/>
                </a:cubicBezTo>
                <a:lnTo>
                  <a:pt x="1675733" y="3280029"/>
                </a:lnTo>
                <a:cubicBezTo>
                  <a:pt x="1675733" y="3145250"/>
                  <a:pt x="1566482" y="3035999"/>
                  <a:pt x="1431703" y="3035999"/>
                </a:cubicBezTo>
                <a:lnTo>
                  <a:pt x="244031" y="3035999"/>
                </a:lnTo>
                <a:cubicBezTo>
                  <a:pt x="109252" y="3035999"/>
                  <a:pt x="0" y="2926747"/>
                  <a:pt x="0" y="2791968"/>
                </a:cubicBezTo>
                <a:lnTo>
                  <a:pt x="0" y="1919859"/>
                </a:lnTo>
                <a:cubicBezTo>
                  <a:pt x="0" y="1785080"/>
                  <a:pt x="109252" y="1675829"/>
                  <a:pt x="244031" y="1675829"/>
                </a:cubicBezTo>
                <a:lnTo>
                  <a:pt x="1431893" y="1675829"/>
                </a:lnTo>
                <a:cubicBezTo>
                  <a:pt x="1566672" y="1675829"/>
                  <a:pt x="1675924" y="1566577"/>
                  <a:pt x="1675924" y="1431798"/>
                </a:cubicBezTo>
                <a:lnTo>
                  <a:pt x="1675924" y="244031"/>
                </a:lnTo>
                <a:cubicBezTo>
                  <a:pt x="1675829" y="109252"/>
                  <a:pt x="1785080" y="0"/>
                  <a:pt x="1919859" y="0"/>
                </a:cubicBezTo>
                <a:lnTo>
                  <a:pt x="2791968" y="0"/>
                </a:lnTo>
                <a:cubicBezTo>
                  <a:pt x="2926747" y="0"/>
                  <a:pt x="3035999" y="109252"/>
                  <a:pt x="3035999" y="244031"/>
                </a:cubicBezTo>
                <a:lnTo>
                  <a:pt x="3035999" y="1431989"/>
                </a:lnTo>
                <a:cubicBezTo>
                  <a:pt x="3035999" y="1566767"/>
                  <a:pt x="3145250" y="1676019"/>
                  <a:pt x="3280029" y="1676019"/>
                </a:cubicBezTo>
                <a:lnTo>
                  <a:pt x="4467987" y="1676019"/>
                </a:lnTo>
                <a:cubicBezTo>
                  <a:pt x="4602575" y="1675924"/>
                  <a:pt x="4711827" y="1785176"/>
                  <a:pt x="4711827" y="1919954"/>
                </a:cubicBezTo>
                <a:close/>
              </a:path>
            </a:pathLst>
          </a:custGeom>
          <a:solidFill>
            <a:srgbClr val="FFFFFF">
              <a:alpha val="80000"/>
            </a:srgbClr>
          </a:solidFill>
          <a:ln w="381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endParaRPr lang="zh-CN" altLang="en-US">
              <a:cs typeface="微软雅黑" panose="020B0503020204020204" charset="-122"/>
              <a:sym typeface="+mn-ea"/>
            </a:endParaRPr>
          </a:p>
        </p:txBody>
      </p:sp>
      <p:sp>
        <p:nvSpPr>
          <p:cNvPr id="3" name="图形 3"/>
          <p:cNvSpPr/>
          <p:nvPr userDrawn="1">
            <p:custDataLst>
              <p:tags r:id="rId9"/>
            </p:custDataLst>
          </p:nvPr>
        </p:nvSpPr>
        <p:spPr>
          <a:xfrm rot="16200000">
            <a:off x="11497310" y="1115060"/>
            <a:ext cx="220980" cy="220980"/>
          </a:xfrm>
          <a:custGeom>
            <a:avLst/>
            <a:gdLst>
              <a:gd name="connsiteX0" fmla="*/ 4711827 w 4711826"/>
              <a:gd name="connsiteY0" fmla="*/ 1919954 h 4712017"/>
              <a:gd name="connsiteX1" fmla="*/ 4711827 w 4711826"/>
              <a:gd name="connsiteY1" fmla="*/ 2792063 h 4712017"/>
              <a:gd name="connsiteX2" fmla="*/ 4467797 w 4711826"/>
              <a:gd name="connsiteY2" fmla="*/ 3036094 h 4712017"/>
              <a:gd name="connsiteX3" fmla="*/ 3279934 w 4711826"/>
              <a:gd name="connsiteY3" fmla="*/ 3036094 h 4712017"/>
              <a:gd name="connsiteX4" fmla="*/ 3035903 w 4711826"/>
              <a:gd name="connsiteY4" fmla="*/ 3280124 h 4712017"/>
              <a:gd name="connsiteX5" fmla="*/ 3035903 w 4711826"/>
              <a:gd name="connsiteY5" fmla="*/ 4467987 h 4712017"/>
              <a:gd name="connsiteX6" fmla="*/ 2791873 w 4711826"/>
              <a:gd name="connsiteY6" fmla="*/ 4712018 h 4712017"/>
              <a:gd name="connsiteX7" fmla="*/ 1919764 w 4711826"/>
              <a:gd name="connsiteY7" fmla="*/ 4712018 h 4712017"/>
              <a:gd name="connsiteX8" fmla="*/ 1675733 w 4711826"/>
              <a:gd name="connsiteY8" fmla="*/ 4467987 h 4712017"/>
              <a:gd name="connsiteX9" fmla="*/ 1675733 w 4711826"/>
              <a:gd name="connsiteY9" fmla="*/ 3280029 h 4712017"/>
              <a:gd name="connsiteX10" fmla="*/ 1431703 w 4711826"/>
              <a:gd name="connsiteY10" fmla="*/ 3035999 h 4712017"/>
              <a:gd name="connsiteX11" fmla="*/ 244031 w 4711826"/>
              <a:gd name="connsiteY11" fmla="*/ 3035999 h 4712017"/>
              <a:gd name="connsiteX12" fmla="*/ 0 w 4711826"/>
              <a:gd name="connsiteY12" fmla="*/ 2791968 h 4712017"/>
              <a:gd name="connsiteX13" fmla="*/ 0 w 4711826"/>
              <a:gd name="connsiteY13" fmla="*/ 1919859 h 4712017"/>
              <a:gd name="connsiteX14" fmla="*/ 244031 w 4711826"/>
              <a:gd name="connsiteY14" fmla="*/ 1675829 h 4712017"/>
              <a:gd name="connsiteX15" fmla="*/ 1431893 w 4711826"/>
              <a:gd name="connsiteY15" fmla="*/ 1675829 h 4712017"/>
              <a:gd name="connsiteX16" fmla="*/ 1675924 w 4711826"/>
              <a:gd name="connsiteY16" fmla="*/ 1431798 h 4712017"/>
              <a:gd name="connsiteX17" fmla="*/ 1675924 w 4711826"/>
              <a:gd name="connsiteY17" fmla="*/ 244031 h 4712017"/>
              <a:gd name="connsiteX18" fmla="*/ 1919859 w 4711826"/>
              <a:gd name="connsiteY18" fmla="*/ 0 h 4712017"/>
              <a:gd name="connsiteX19" fmla="*/ 2791968 w 4711826"/>
              <a:gd name="connsiteY19" fmla="*/ 0 h 4712017"/>
              <a:gd name="connsiteX20" fmla="*/ 3035999 w 4711826"/>
              <a:gd name="connsiteY20" fmla="*/ 244031 h 4712017"/>
              <a:gd name="connsiteX21" fmla="*/ 3035999 w 4711826"/>
              <a:gd name="connsiteY21" fmla="*/ 1431989 h 4712017"/>
              <a:gd name="connsiteX22" fmla="*/ 3280029 w 4711826"/>
              <a:gd name="connsiteY22" fmla="*/ 1676019 h 4712017"/>
              <a:gd name="connsiteX23" fmla="*/ 4467987 w 4711826"/>
              <a:gd name="connsiteY23" fmla="*/ 1676019 h 4712017"/>
              <a:gd name="connsiteX24" fmla="*/ 4711827 w 4711826"/>
              <a:gd name="connsiteY24" fmla="*/ 1919954 h 471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11826" h="4712017">
                <a:moveTo>
                  <a:pt x="4711827" y="1919954"/>
                </a:moveTo>
                <a:lnTo>
                  <a:pt x="4711827" y="2792063"/>
                </a:lnTo>
                <a:cubicBezTo>
                  <a:pt x="4711827" y="2926842"/>
                  <a:pt x="4602575" y="3036094"/>
                  <a:pt x="4467797" y="3036094"/>
                </a:cubicBezTo>
                <a:lnTo>
                  <a:pt x="3279934" y="3036094"/>
                </a:lnTo>
                <a:cubicBezTo>
                  <a:pt x="3145155" y="3036094"/>
                  <a:pt x="3035903" y="3145346"/>
                  <a:pt x="3035903" y="3280124"/>
                </a:cubicBezTo>
                <a:lnTo>
                  <a:pt x="3035903" y="4467987"/>
                </a:lnTo>
                <a:cubicBezTo>
                  <a:pt x="3035903" y="4602766"/>
                  <a:pt x="2926652" y="4712018"/>
                  <a:pt x="2791873" y="4712018"/>
                </a:cubicBezTo>
                <a:lnTo>
                  <a:pt x="1919764" y="4712018"/>
                </a:lnTo>
                <a:cubicBezTo>
                  <a:pt x="1784985" y="4712018"/>
                  <a:pt x="1675733" y="4602766"/>
                  <a:pt x="1675733" y="4467987"/>
                </a:cubicBezTo>
                <a:lnTo>
                  <a:pt x="1675733" y="3280029"/>
                </a:lnTo>
                <a:cubicBezTo>
                  <a:pt x="1675733" y="3145250"/>
                  <a:pt x="1566482" y="3035999"/>
                  <a:pt x="1431703" y="3035999"/>
                </a:cubicBezTo>
                <a:lnTo>
                  <a:pt x="244031" y="3035999"/>
                </a:lnTo>
                <a:cubicBezTo>
                  <a:pt x="109252" y="3035999"/>
                  <a:pt x="0" y="2926747"/>
                  <a:pt x="0" y="2791968"/>
                </a:cubicBezTo>
                <a:lnTo>
                  <a:pt x="0" y="1919859"/>
                </a:lnTo>
                <a:cubicBezTo>
                  <a:pt x="0" y="1785080"/>
                  <a:pt x="109252" y="1675829"/>
                  <a:pt x="244031" y="1675829"/>
                </a:cubicBezTo>
                <a:lnTo>
                  <a:pt x="1431893" y="1675829"/>
                </a:lnTo>
                <a:cubicBezTo>
                  <a:pt x="1566672" y="1675829"/>
                  <a:pt x="1675924" y="1566577"/>
                  <a:pt x="1675924" y="1431798"/>
                </a:cubicBezTo>
                <a:lnTo>
                  <a:pt x="1675924" y="244031"/>
                </a:lnTo>
                <a:cubicBezTo>
                  <a:pt x="1675829" y="109252"/>
                  <a:pt x="1785080" y="0"/>
                  <a:pt x="1919859" y="0"/>
                </a:cubicBezTo>
                <a:lnTo>
                  <a:pt x="2791968" y="0"/>
                </a:lnTo>
                <a:cubicBezTo>
                  <a:pt x="2926747" y="0"/>
                  <a:pt x="3035999" y="109252"/>
                  <a:pt x="3035999" y="244031"/>
                </a:cubicBezTo>
                <a:lnTo>
                  <a:pt x="3035999" y="1431989"/>
                </a:lnTo>
                <a:cubicBezTo>
                  <a:pt x="3035999" y="1566767"/>
                  <a:pt x="3145250" y="1676019"/>
                  <a:pt x="3280029" y="1676019"/>
                </a:cubicBezTo>
                <a:lnTo>
                  <a:pt x="4467987" y="1676019"/>
                </a:lnTo>
                <a:cubicBezTo>
                  <a:pt x="4602575" y="1675924"/>
                  <a:pt x="4711827" y="1785176"/>
                  <a:pt x="4711827" y="1919954"/>
                </a:cubicBezTo>
                <a:close/>
              </a:path>
            </a:pathLst>
          </a:custGeom>
          <a:solidFill>
            <a:srgbClr val="FFFFFF">
              <a:alpha val="80000"/>
            </a:srgbClr>
          </a:solidFill>
          <a:ln w="381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endParaRPr lang="zh-CN" altLang="en-US">
              <a:cs typeface="微软雅黑" panose="020B0503020204020204" charset="-122"/>
              <a:sym typeface="+mn-ea"/>
            </a:endParaRPr>
          </a:p>
        </p:txBody>
      </p:sp>
      <p:sp>
        <p:nvSpPr>
          <p:cNvPr id="2" name="标题 1"/>
          <p:cNvSpPr>
            <a:spLocks noGrp="1"/>
          </p:cNvSpPr>
          <p:nvPr>
            <p:ph type="title" hasCustomPrompt="1"/>
            <p:custDataLst>
              <p:tags r:id="rId10"/>
            </p:custDataLst>
          </p:nvPr>
        </p:nvSpPr>
        <p:spPr>
          <a:xfrm>
            <a:off x="840105" y="565150"/>
            <a:ext cx="1898650" cy="1081405"/>
          </a:xfrm>
        </p:spPr>
        <p:txBody>
          <a:bodyPr wrap="square" anchor="b">
            <a:normAutofit/>
          </a:bodyPr>
          <a:lstStyle>
            <a:lvl1pPr>
              <a:defRPr sz="6000">
                <a:solidFill>
                  <a:srgbClr val="FFFFFF"/>
                </a:solidFill>
              </a:defRPr>
            </a:lvl1pPr>
          </a:lstStyle>
          <a:p>
            <a:r>
              <a:rPr lang="zh-CN" altLang="en-US" dirty="0"/>
              <a:t>标题</a:t>
            </a:r>
            <a:endParaRPr lang="zh-CN" altLang="en-US" dirty="0"/>
          </a:p>
        </p:txBody>
      </p:sp>
      <p:sp>
        <p:nvSpPr>
          <p:cNvPr id="4" name="矩形 3"/>
          <p:cNvSpPr/>
          <p:nvPr userDrawn="1">
            <p:custDataLst>
              <p:tags r:id="rId11"/>
            </p:custDataLst>
          </p:nvPr>
        </p:nvSpPr>
        <p:spPr>
          <a:xfrm>
            <a:off x="0" y="6593205"/>
            <a:ext cx="12192000" cy="263525"/>
          </a:xfrm>
          <a:prstGeom prst="rect">
            <a:avLst/>
          </a:prstGeom>
          <a:gradFill flip="none" rotWithShape="1">
            <a:gsLst>
              <a:gs pos="74000">
                <a:schemeClr val="accent1">
                  <a:lumMod val="80000"/>
                  <a:lumOff val="20000"/>
                </a:schemeClr>
              </a:gs>
              <a:gs pos="0">
                <a:schemeClr val="accent1">
                  <a:alpha val="23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defTabSz="914400">
              <a:spcBef>
                <a:spcPct val="0"/>
              </a:spcBef>
              <a:spcAft>
                <a:spcPct val="0"/>
              </a:spcAft>
              <a:buClrTx/>
              <a:buSzTx/>
              <a:buFontTx/>
            </a:pPr>
            <a:endParaRPr lang="zh-CN" altLang="en-US" sz="1800" kern="1200">
              <a:sym typeface="+mn-ea"/>
            </a:endParaRPr>
          </a:p>
        </p:txBody>
      </p:sp>
      <p:sp>
        <p:nvSpPr>
          <p:cNvPr id="7" name="日期占位符 3"/>
          <p:cNvSpPr>
            <a:spLocks noGrp="1"/>
          </p:cNvSpPr>
          <p:nvPr>
            <p:ph type="dt" sz="half" idx="10"/>
            <p:custDataLst>
              <p:tags r:id="rId12"/>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3"/>
            </p:custDataLst>
          </p:nvPr>
        </p:nvSpPr>
        <p:spPr/>
        <p:txBody>
          <a:bodyPr/>
          <a:lstStyle/>
          <a:p>
            <a:endParaRPr lang="zh-CN" altLang="en-US"/>
          </a:p>
        </p:txBody>
      </p:sp>
      <p:sp>
        <p:nvSpPr>
          <p:cNvPr id="9" name="灯片编号占位符 5"/>
          <p:cNvSpPr>
            <a:spLocks noGrp="1"/>
          </p:cNvSpPr>
          <p:nvPr>
            <p:ph type="sldNum" sz="quarter" idx="12"/>
            <p:custDataLst>
              <p:tags r:id="rId1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5" name="矩形 4"/>
          <p:cNvSpPr/>
          <p:nvPr userDrawn="1">
            <p:custDataLst>
              <p:tags r:id="rId2"/>
            </p:custDataLst>
          </p:nvPr>
        </p:nvSpPr>
        <p:spPr>
          <a:xfrm>
            <a:off x="0" y="635"/>
            <a:ext cx="12192000" cy="1892935"/>
          </a:xfrm>
          <a:prstGeom prst="rect">
            <a:avLst/>
          </a:prstGeom>
          <a:gradFill>
            <a:gsLst>
              <a:gs pos="95000">
                <a:srgbClr val="FEFEFF">
                  <a:alpha val="100000"/>
                </a:srgbClr>
              </a:gs>
              <a:gs pos="0">
                <a:srgbClr val="E6EFFE">
                  <a:alpha val="100000"/>
                  <a:lumMod val="5000"/>
                  <a:lumOff val="9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spcBef>
                <a:spcPct val="0"/>
              </a:spcBef>
              <a:spcAft>
                <a:spcPct val="0"/>
              </a:spcAft>
            </a:pPr>
            <a:endParaRPr lang="zh-CN" altLang="en-US" sz="1800" kern="1200">
              <a:cs typeface="微软雅黑" panose="020B0503020204020204" charset="-122"/>
              <a:sym typeface="+mn-ea"/>
            </a:endParaRPr>
          </a:p>
        </p:txBody>
      </p:sp>
      <p:sp>
        <p:nvSpPr>
          <p:cNvPr id="36" name="矩形 35"/>
          <p:cNvSpPr/>
          <p:nvPr userDrawn="1">
            <p:custDataLst>
              <p:tags r:id="rId3"/>
            </p:custDataLst>
          </p:nvPr>
        </p:nvSpPr>
        <p:spPr>
          <a:xfrm rot="10800000">
            <a:off x="0" y="635"/>
            <a:ext cx="12192000" cy="6856730"/>
          </a:xfrm>
          <a:prstGeom prst="rect">
            <a:avLst/>
          </a:prstGeom>
          <a:gradFill flip="none" rotWithShape="1">
            <a:gsLst>
              <a:gs pos="74000">
                <a:schemeClr val="accent1"/>
              </a:gs>
              <a:gs pos="0">
                <a:schemeClr val="accent1">
                  <a:alpha val="23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defTabSz="914400">
              <a:spcBef>
                <a:spcPct val="0"/>
              </a:spcBef>
              <a:spcAft>
                <a:spcPct val="0"/>
              </a:spcAft>
              <a:buClrTx/>
              <a:buSzTx/>
              <a:buFontTx/>
            </a:pPr>
            <a:endParaRPr lang="zh-CN" altLang="en-US" sz="1800" kern="1200">
              <a:cs typeface="微软雅黑" panose="020B0503020204020204" charset="-122"/>
              <a:sym typeface="+mn-ea"/>
            </a:endParaRPr>
          </a:p>
        </p:txBody>
      </p:sp>
      <p:sp>
        <p:nvSpPr>
          <p:cNvPr id="31" name="矩形 30"/>
          <p:cNvSpPr/>
          <p:nvPr userDrawn="1">
            <p:custDataLst>
              <p:tags r:id="rId4"/>
            </p:custDataLst>
          </p:nvPr>
        </p:nvSpPr>
        <p:spPr>
          <a:xfrm>
            <a:off x="0" y="1893811"/>
            <a:ext cx="12192000" cy="4964189"/>
          </a:xfrm>
          <a:prstGeom prst="rect">
            <a:avLst/>
          </a:prstGeom>
          <a:gradFill>
            <a:gsLst>
              <a:gs pos="95000">
                <a:srgbClr val="FEFEFF">
                  <a:alpha val="100000"/>
                </a:srgbClr>
              </a:gs>
              <a:gs pos="0">
                <a:srgbClr val="E6EFFE">
                  <a:alpha val="100000"/>
                  <a:lumMod val="5000"/>
                  <a:lumOff val="9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spcBef>
                <a:spcPct val="0"/>
              </a:spcBef>
              <a:spcAft>
                <a:spcPct val="0"/>
              </a:spcAft>
            </a:pPr>
            <a:endParaRPr lang="zh-CN" altLang="en-US" sz="1800" kern="1200">
              <a:cs typeface="微软雅黑" panose="020B0503020204020204" charset="-122"/>
              <a:sym typeface="+mn-ea"/>
            </a:endParaRPr>
          </a:p>
        </p:txBody>
      </p:sp>
      <p:sp>
        <p:nvSpPr>
          <p:cNvPr id="32" name="矩形 31"/>
          <p:cNvSpPr/>
          <p:nvPr userDrawn="1">
            <p:custDataLst>
              <p:tags r:id="rId5"/>
            </p:custDataLst>
          </p:nvPr>
        </p:nvSpPr>
        <p:spPr>
          <a:xfrm>
            <a:off x="0" y="6585002"/>
            <a:ext cx="12192000" cy="272998"/>
          </a:xfrm>
          <a:prstGeom prst="rect">
            <a:avLst/>
          </a:prstGeom>
          <a:gradFill flip="none" rotWithShape="1">
            <a:gsLst>
              <a:gs pos="74000">
                <a:schemeClr val="accent1">
                  <a:lumMod val="80000"/>
                  <a:lumOff val="20000"/>
                </a:schemeClr>
              </a:gs>
              <a:gs pos="0">
                <a:schemeClr val="accent1">
                  <a:alpha val="23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defTabSz="914400">
              <a:spcBef>
                <a:spcPct val="0"/>
              </a:spcBef>
              <a:spcAft>
                <a:spcPct val="0"/>
              </a:spcAft>
              <a:buClrTx/>
              <a:buSzTx/>
              <a:buFontTx/>
            </a:pPr>
            <a:endParaRPr lang="zh-CN" altLang="en-US" sz="1800" kern="1200">
              <a:cs typeface="微软雅黑" panose="020B0503020204020204" charset="-122"/>
              <a:sym typeface="+mn-ea"/>
            </a:endParaRPr>
          </a:p>
        </p:txBody>
      </p:sp>
      <p:sp>
        <p:nvSpPr>
          <p:cNvPr id="20" name="任意多边形 19"/>
          <p:cNvSpPr/>
          <p:nvPr userDrawn="1">
            <p:custDataLst>
              <p:tags r:id="rId6"/>
            </p:custDataLst>
          </p:nvPr>
        </p:nvSpPr>
        <p:spPr>
          <a:xfrm>
            <a:off x="0" y="0"/>
            <a:ext cx="11202670" cy="6858000"/>
          </a:xfrm>
          <a:custGeom>
            <a:avLst/>
            <a:gdLst>
              <a:gd name="adj" fmla="val 6938"/>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7642" h="10800">
                <a:moveTo>
                  <a:pt x="0" y="7491"/>
                </a:moveTo>
                <a:lnTo>
                  <a:pt x="15" y="7547"/>
                </a:lnTo>
                <a:cubicBezTo>
                  <a:pt x="343" y="8759"/>
                  <a:pt x="938" y="9860"/>
                  <a:pt x="1735" y="10784"/>
                </a:cubicBezTo>
                <a:lnTo>
                  <a:pt x="1748" y="10800"/>
                </a:lnTo>
                <a:lnTo>
                  <a:pt x="65" y="10800"/>
                </a:lnTo>
                <a:lnTo>
                  <a:pt x="36" y="10757"/>
                </a:lnTo>
                <a:lnTo>
                  <a:pt x="0" y="10704"/>
                </a:lnTo>
                <a:lnTo>
                  <a:pt x="0" y="7491"/>
                </a:lnTo>
                <a:close/>
                <a:moveTo>
                  <a:pt x="14327" y="0"/>
                </a:moveTo>
                <a:lnTo>
                  <a:pt x="16002" y="0"/>
                </a:lnTo>
                <a:lnTo>
                  <a:pt x="16063" y="91"/>
                </a:lnTo>
                <a:cubicBezTo>
                  <a:pt x="17061" y="1608"/>
                  <a:pt x="17642" y="3424"/>
                  <a:pt x="17642" y="5376"/>
                </a:cubicBezTo>
                <a:cubicBezTo>
                  <a:pt x="17642" y="7369"/>
                  <a:pt x="17036" y="9221"/>
                  <a:pt x="15998" y="10757"/>
                </a:cubicBezTo>
                <a:lnTo>
                  <a:pt x="15969" y="10800"/>
                </a:lnTo>
                <a:lnTo>
                  <a:pt x="14286" y="10800"/>
                </a:lnTo>
                <a:lnTo>
                  <a:pt x="14350" y="10725"/>
                </a:lnTo>
                <a:cubicBezTo>
                  <a:pt x="15570" y="9282"/>
                  <a:pt x="16306" y="7415"/>
                  <a:pt x="16306" y="5376"/>
                </a:cubicBezTo>
                <a:cubicBezTo>
                  <a:pt x="16306" y="3337"/>
                  <a:pt x="15570" y="1470"/>
                  <a:pt x="14350" y="27"/>
                </a:cubicBezTo>
                <a:lnTo>
                  <a:pt x="14327" y="0"/>
                </a:lnTo>
                <a:close/>
                <a:moveTo>
                  <a:pt x="32" y="0"/>
                </a:moveTo>
                <a:lnTo>
                  <a:pt x="1707" y="0"/>
                </a:lnTo>
                <a:lnTo>
                  <a:pt x="1684" y="27"/>
                </a:lnTo>
                <a:cubicBezTo>
                  <a:pt x="902" y="952"/>
                  <a:pt x="319" y="2050"/>
                  <a:pt x="1" y="3256"/>
                </a:cubicBezTo>
                <a:lnTo>
                  <a:pt x="0" y="3260"/>
                </a:lnTo>
                <a:lnTo>
                  <a:pt x="0" y="48"/>
                </a:lnTo>
                <a:lnTo>
                  <a:pt x="32" y="0"/>
                </a:lnTo>
                <a:close/>
              </a:path>
            </a:pathLst>
          </a:custGeom>
          <a:solidFill>
            <a:srgbClr val="FFFFFF">
              <a:alpha val="2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defTabSz="914400">
              <a:spcBef>
                <a:spcPct val="0"/>
              </a:spcBef>
              <a:spcAft>
                <a:spcPct val="0"/>
              </a:spcAft>
              <a:buClrTx/>
              <a:buSzTx/>
              <a:buFontTx/>
            </a:pPr>
            <a:endParaRPr lang="zh-CN" altLang="en-US" sz="1800" kern="1200">
              <a:cs typeface="微软雅黑" panose="020B0503020204020204" charset="-122"/>
              <a:sym typeface="+mn-ea"/>
            </a:endParaRPr>
          </a:p>
        </p:txBody>
      </p:sp>
      <p:sp>
        <p:nvSpPr>
          <p:cNvPr id="46" name="图形 3"/>
          <p:cNvSpPr/>
          <p:nvPr userDrawn="1">
            <p:custDataLst>
              <p:tags r:id="rId7"/>
            </p:custDataLst>
          </p:nvPr>
        </p:nvSpPr>
        <p:spPr>
          <a:xfrm rot="16200000">
            <a:off x="11000105" y="782320"/>
            <a:ext cx="496570" cy="497205"/>
          </a:xfrm>
          <a:custGeom>
            <a:avLst/>
            <a:gdLst>
              <a:gd name="connsiteX0" fmla="*/ 4711827 w 4711826"/>
              <a:gd name="connsiteY0" fmla="*/ 1919954 h 4712017"/>
              <a:gd name="connsiteX1" fmla="*/ 4711827 w 4711826"/>
              <a:gd name="connsiteY1" fmla="*/ 2792063 h 4712017"/>
              <a:gd name="connsiteX2" fmla="*/ 4467797 w 4711826"/>
              <a:gd name="connsiteY2" fmla="*/ 3036094 h 4712017"/>
              <a:gd name="connsiteX3" fmla="*/ 3279934 w 4711826"/>
              <a:gd name="connsiteY3" fmla="*/ 3036094 h 4712017"/>
              <a:gd name="connsiteX4" fmla="*/ 3035903 w 4711826"/>
              <a:gd name="connsiteY4" fmla="*/ 3280124 h 4712017"/>
              <a:gd name="connsiteX5" fmla="*/ 3035903 w 4711826"/>
              <a:gd name="connsiteY5" fmla="*/ 4467987 h 4712017"/>
              <a:gd name="connsiteX6" fmla="*/ 2791873 w 4711826"/>
              <a:gd name="connsiteY6" fmla="*/ 4712018 h 4712017"/>
              <a:gd name="connsiteX7" fmla="*/ 1919764 w 4711826"/>
              <a:gd name="connsiteY7" fmla="*/ 4712018 h 4712017"/>
              <a:gd name="connsiteX8" fmla="*/ 1675733 w 4711826"/>
              <a:gd name="connsiteY8" fmla="*/ 4467987 h 4712017"/>
              <a:gd name="connsiteX9" fmla="*/ 1675733 w 4711826"/>
              <a:gd name="connsiteY9" fmla="*/ 3280029 h 4712017"/>
              <a:gd name="connsiteX10" fmla="*/ 1431703 w 4711826"/>
              <a:gd name="connsiteY10" fmla="*/ 3035999 h 4712017"/>
              <a:gd name="connsiteX11" fmla="*/ 244031 w 4711826"/>
              <a:gd name="connsiteY11" fmla="*/ 3035999 h 4712017"/>
              <a:gd name="connsiteX12" fmla="*/ 0 w 4711826"/>
              <a:gd name="connsiteY12" fmla="*/ 2791968 h 4712017"/>
              <a:gd name="connsiteX13" fmla="*/ 0 w 4711826"/>
              <a:gd name="connsiteY13" fmla="*/ 1919859 h 4712017"/>
              <a:gd name="connsiteX14" fmla="*/ 244031 w 4711826"/>
              <a:gd name="connsiteY14" fmla="*/ 1675829 h 4712017"/>
              <a:gd name="connsiteX15" fmla="*/ 1431893 w 4711826"/>
              <a:gd name="connsiteY15" fmla="*/ 1675829 h 4712017"/>
              <a:gd name="connsiteX16" fmla="*/ 1675924 w 4711826"/>
              <a:gd name="connsiteY16" fmla="*/ 1431798 h 4712017"/>
              <a:gd name="connsiteX17" fmla="*/ 1675924 w 4711826"/>
              <a:gd name="connsiteY17" fmla="*/ 244031 h 4712017"/>
              <a:gd name="connsiteX18" fmla="*/ 1919859 w 4711826"/>
              <a:gd name="connsiteY18" fmla="*/ 0 h 4712017"/>
              <a:gd name="connsiteX19" fmla="*/ 2791968 w 4711826"/>
              <a:gd name="connsiteY19" fmla="*/ 0 h 4712017"/>
              <a:gd name="connsiteX20" fmla="*/ 3035999 w 4711826"/>
              <a:gd name="connsiteY20" fmla="*/ 244031 h 4712017"/>
              <a:gd name="connsiteX21" fmla="*/ 3035999 w 4711826"/>
              <a:gd name="connsiteY21" fmla="*/ 1431989 h 4712017"/>
              <a:gd name="connsiteX22" fmla="*/ 3280029 w 4711826"/>
              <a:gd name="connsiteY22" fmla="*/ 1676019 h 4712017"/>
              <a:gd name="connsiteX23" fmla="*/ 4467987 w 4711826"/>
              <a:gd name="connsiteY23" fmla="*/ 1676019 h 4712017"/>
              <a:gd name="connsiteX24" fmla="*/ 4711827 w 4711826"/>
              <a:gd name="connsiteY24" fmla="*/ 1919954 h 471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11826" h="4712017">
                <a:moveTo>
                  <a:pt x="4711827" y="1919954"/>
                </a:moveTo>
                <a:lnTo>
                  <a:pt x="4711827" y="2792063"/>
                </a:lnTo>
                <a:cubicBezTo>
                  <a:pt x="4711827" y="2926842"/>
                  <a:pt x="4602575" y="3036094"/>
                  <a:pt x="4467797" y="3036094"/>
                </a:cubicBezTo>
                <a:lnTo>
                  <a:pt x="3279934" y="3036094"/>
                </a:lnTo>
                <a:cubicBezTo>
                  <a:pt x="3145155" y="3036094"/>
                  <a:pt x="3035903" y="3145346"/>
                  <a:pt x="3035903" y="3280124"/>
                </a:cubicBezTo>
                <a:lnTo>
                  <a:pt x="3035903" y="4467987"/>
                </a:lnTo>
                <a:cubicBezTo>
                  <a:pt x="3035903" y="4602766"/>
                  <a:pt x="2926652" y="4712018"/>
                  <a:pt x="2791873" y="4712018"/>
                </a:cubicBezTo>
                <a:lnTo>
                  <a:pt x="1919764" y="4712018"/>
                </a:lnTo>
                <a:cubicBezTo>
                  <a:pt x="1784985" y="4712018"/>
                  <a:pt x="1675733" y="4602766"/>
                  <a:pt x="1675733" y="4467987"/>
                </a:cubicBezTo>
                <a:lnTo>
                  <a:pt x="1675733" y="3280029"/>
                </a:lnTo>
                <a:cubicBezTo>
                  <a:pt x="1675733" y="3145250"/>
                  <a:pt x="1566482" y="3035999"/>
                  <a:pt x="1431703" y="3035999"/>
                </a:cubicBezTo>
                <a:lnTo>
                  <a:pt x="244031" y="3035999"/>
                </a:lnTo>
                <a:cubicBezTo>
                  <a:pt x="109252" y="3035999"/>
                  <a:pt x="0" y="2926747"/>
                  <a:pt x="0" y="2791968"/>
                </a:cubicBezTo>
                <a:lnTo>
                  <a:pt x="0" y="1919859"/>
                </a:lnTo>
                <a:cubicBezTo>
                  <a:pt x="0" y="1785080"/>
                  <a:pt x="109252" y="1675829"/>
                  <a:pt x="244031" y="1675829"/>
                </a:cubicBezTo>
                <a:lnTo>
                  <a:pt x="1431893" y="1675829"/>
                </a:lnTo>
                <a:cubicBezTo>
                  <a:pt x="1566672" y="1675829"/>
                  <a:pt x="1675924" y="1566577"/>
                  <a:pt x="1675924" y="1431798"/>
                </a:cubicBezTo>
                <a:lnTo>
                  <a:pt x="1675924" y="244031"/>
                </a:lnTo>
                <a:cubicBezTo>
                  <a:pt x="1675829" y="109252"/>
                  <a:pt x="1785080" y="0"/>
                  <a:pt x="1919859" y="0"/>
                </a:cubicBezTo>
                <a:lnTo>
                  <a:pt x="2791968" y="0"/>
                </a:lnTo>
                <a:cubicBezTo>
                  <a:pt x="2926747" y="0"/>
                  <a:pt x="3035999" y="109252"/>
                  <a:pt x="3035999" y="244031"/>
                </a:cubicBezTo>
                <a:lnTo>
                  <a:pt x="3035999" y="1431989"/>
                </a:lnTo>
                <a:cubicBezTo>
                  <a:pt x="3035999" y="1566767"/>
                  <a:pt x="3145250" y="1676019"/>
                  <a:pt x="3280029" y="1676019"/>
                </a:cubicBezTo>
                <a:lnTo>
                  <a:pt x="4467987" y="1676019"/>
                </a:lnTo>
                <a:cubicBezTo>
                  <a:pt x="4602575" y="1675924"/>
                  <a:pt x="4711827" y="1785176"/>
                  <a:pt x="4711827" y="1919954"/>
                </a:cubicBezTo>
                <a:close/>
              </a:path>
            </a:pathLst>
          </a:custGeom>
          <a:solidFill>
            <a:srgbClr val="FFFFFF"/>
          </a:solidFill>
          <a:ln w="381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endParaRPr lang="zh-CN" altLang="en-US">
              <a:cs typeface="微软雅黑" panose="020B0503020204020204" charset="-122"/>
              <a:sym typeface="+mn-ea"/>
            </a:endParaRPr>
          </a:p>
        </p:txBody>
      </p:sp>
      <p:sp>
        <p:nvSpPr>
          <p:cNvPr id="48" name="图形 3"/>
          <p:cNvSpPr/>
          <p:nvPr userDrawn="1">
            <p:custDataLst>
              <p:tags r:id="rId8"/>
            </p:custDataLst>
          </p:nvPr>
        </p:nvSpPr>
        <p:spPr>
          <a:xfrm rot="16200000">
            <a:off x="11430635" y="556260"/>
            <a:ext cx="173990" cy="173990"/>
          </a:xfrm>
          <a:custGeom>
            <a:avLst/>
            <a:gdLst>
              <a:gd name="connsiteX0" fmla="*/ 4711827 w 4711826"/>
              <a:gd name="connsiteY0" fmla="*/ 1919954 h 4712017"/>
              <a:gd name="connsiteX1" fmla="*/ 4711827 w 4711826"/>
              <a:gd name="connsiteY1" fmla="*/ 2792063 h 4712017"/>
              <a:gd name="connsiteX2" fmla="*/ 4467797 w 4711826"/>
              <a:gd name="connsiteY2" fmla="*/ 3036094 h 4712017"/>
              <a:gd name="connsiteX3" fmla="*/ 3279934 w 4711826"/>
              <a:gd name="connsiteY3" fmla="*/ 3036094 h 4712017"/>
              <a:gd name="connsiteX4" fmla="*/ 3035903 w 4711826"/>
              <a:gd name="connsiteY4" fmla="*/ 3280124 h 4712017"/>
              <a:gd name="connsiteX5" fmla="*/ 3035903 w 4711826"/>
              <a:gd name="connsiteY5" fmla="*/ 4467987 h 4712017"/>
              <a:gd name="connsiteX6" fmla="*/ 2791873 w 4711826"/>
              <a:gd name="connsiteY6" fmla="*/ 4712018 h 4712017"/>
              <a:gd name="connsiteX7" fmla="*/ 1919764 w 4711826"/>
              <a:gd name="connsiteY7" fmla="*/ 4712018 h 4712017"/>
              <a:gd name="connsiteX8" fmla="*/ 1675733 w 4711826"/>
              <a:gd name="connsiteY8" fmla="*/ 4467987 h 4712017"/>
              <a:gd name="connsiteX9" fmla="*/ 1675733 w 4711826"/>
              <a:gd name="connsiteY9" fmla="*/ 3280029 h 4712017"/>
              <a:gd name="connsiteX10" fmla="*/ 1431703 w 4711826"/>
              <a:gd name="connsiteY10" fmla="*/ 3035999 h 4712017"/>
              <a:gd name="connsiteX11" fmla="*/ 244031 w 4711826"/>
              <a:gd name="connsiteY11" fmla="*/ 3035999 h 4712017"/>
              <a:gd name="connsiteX12" fmla="*/ 0 w 4711826"/>
              <a:gd name="connsiteY12" fmla="*/ 2791968 h 4712017"/>
              <a:gd name="connsiteX13" fmla="*/ 0 w 4711826"/>
              <a:gd name="connsiteY13" fmla="*/ 1919859 h 4712017"/>
              <a:gd name="connsiteX14" fmla="*/ 244031 w 4711826"/>
              <a:gd name="connsiteY14" fmla="*/ 1675829 h 4712017"/>
              <a:gd name="connsiteX15" fmla="*/ 1431893 w 4711826"/>
              <a:gd name="connsiteY15" fmla="*/ 1675829 h 4712017"/>
              <a:gd name="connsiteX16" fmla="*/ 1675924 w 4711826"/>
              <a:gd name="connsiteY16" fmla="*/ 1431798 h 4712017"/>
              <a:gd name="connsiteX17" fmla="*/ 1675924 w 4711826"/>
              <a:gd name="connsiteY17" fmla="*/ 244031 h 4712017"/>
              <a:gd name="connsiteX18" fmla="*/ 1919859 w 4711826"/>
              <a:gd name="connsiteY18" fmla="*/ 0 h 4712017"/>
              <a:gd name="connsiteX19" fmla="*/ 2791968 w 4711826"/>
              <a:gd name="connsiteY19" fmla="*/ 0 h 4712017"/>
              <a:gd name="connsiteX20" fmla="*/ 3035999 w 4711826"/>
              <a:gd name="connsiteY20" fmla="*/ 244031 h 4712017"/>
              <a:gd name="connsiteX21" fmla="*/ 3035999 w 4711826"/>
              <a:gd name="connsiteY21" fmla="*/ 1431989 h 4712017"/>
              <a:gd name="connsiteX22" fmla="*/ 3280029 w 4711826"/>
              <a:gd name="connsiteY22" fmla="*/ 1676019 h 4712017"/>
              <a:gd name="connsiteX23" fmla="*/ 4467987 w 4711826"/>
              <a:gd name="connsiteY23" fmla="*/ 1676019 h 4712017"/>
              <a:gd name="connsiteX24" fmla="*/ 4711827 w 4711826"/>
              <a:gd name="connsiteY24" fmla="*/ 1919954 h 471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11826" h="4712017">
                <a:moveTo>
                  <a:pt x="4711827" y="1919954"/>
                </a:moveTo>
                <a:lnTo>
                  <a:pt x="4711827" y="2792063"/>
                </a:lnTo>
                <a:cubicBezTo>
                  <a:pt x="4711827" y="2926842"/>
                  <a:pt x="4602575" y="3036094"/>
                  <a:pt x="4467797" y="3036094"/>
                </a:cubicBezTo>
                <a:lnTo>
                  <a:pt x="3279934" y="3036094"/>
                </a:lnTo>
                <a:cubicBezTo>
                  <a:pt x="3145155" y="3036094"/>
                  <a:pt x="3035903" y="3145346"/>
                  <a:pt x="3035903" y="3280124"/>
                </a:cubicBezTo>
                <a:lnTo>
                  <a:pt x="3035903" y="4467987"/>
                </a:lnTo>
                <a:cubicBezTo>
                  <a:pt x="3035903" y="4602766"/>
                  <a:pt x="2926652" y="4712018"/>
                  <a:pt x="2791873" y="4712018"/>
                </a:cubicBezTo>
                <a:lnTo>
                  <a:pt x="1919764" y="4712018"/>
                </a:lnTo>
                <a:cubicBezTo>
                  <a:pt x="1784985" y="4712018"/>
                  <a:pt x="1675733" y="4602766"/>
                  <a:pt x="1675733" y="4467987"/>
                </a:cubicBezTo>
                <a:lnTo>
                  <a:pt x="1675733" y="3280029"/>
                </a:lnTo>
                <a:cubicBezTo>
                  <a:pt x="1675733" y="3145250"/>
                  <a:pt x="1566482" y="3035999"/>
                  <a:pt x="1431703" y="3035999"/>
                </a:cubicBezTo>
                <a:lnTo>
                  <a:pt x="244031" y="3035999"/>
                </a:lnTo>
                <a:cubicBezTo>
                  <a:pt x="109252" y="3035999"/>
                  <a:pt x="0" y="2926747"/>
                  <a:pt x="0" y="2791968"/>
                </a:cubicBezTo>
                <a:lnTo>
                  <a:pt x="0" y="1919859"/>
                </a:lnTo>
                <a:cubicBezTo>
                  <a:pt x="0" y="1785080"/>
                  <a:pt x="109252" y="1675829"/>
                  <a:pt x="244031" y="1675829"/>
                </a:cubicBezTo>
                <a:lnTo>
                  <a:pt x="1431893" y="1675829"/>
                </a:lnTo>
                <a:cubicBezTo>
                  <a:pt x="1566672" y="1675829"/>
                  <a:pt x="1675924" y="1566577"/>
                  <a:pt x="1675924" y="1431798"/>
                </a:cubicBezTo>
                <a:lnTo>
                  <a:pt x="1675924" y="244031"/>
                </a:lnTo>
                <a:cubicBezTo>
                  <a:pt x="1675829" y="109252"/>
                  <a:pt x="1785080" y="0"/>
                  <a:pt x="1919859" y="0"/>
                </a:cubicBezTo>
                <a:lnTo>
                  <a:pt x="2791968" y="0"/>
                </a:lnTo>
                <a:cubicBezTo>
                  <a:pt x="2926747" y="0"/>
                  <a:pt x="3035999" y="109252"/>
                  <a:pt x="3035999" y="244031"/>
                </a:cubicBezTo>
                <a:lnTo>
                  <a:pt x="3035999" y="1431989"/>
                </a:lnTo>
                <a:cubicBezTo>
                  <a:pt x="3035999" y="1566767"/>
                  <a:pt x="3145250" y="1676019"/>
                  <a:pt x="3280029" y="1676019"/>
                </a:cubicBezTo>
                <a:lnTo>
                  <a:pt x="4467987" y="1676019"/>
                </a:lnTo>
                <a:cubicBezTo>
                  <a:pt x="4602575" y="1675924"/>
                  <a:pt x="4711827" y="1785176"/>
                  <a:pt x="4711827" y="1919954"/>
                </a:cubicBezTo>
                <a:close/>
              </a:path>
            </a:pathLst>
          </a:custGeom>
          <a:solidFill>
            <a:srgbClr val="FFFFFF">
              <a:alpha val="80000"/>
            </a:srgbClr>
          </a:solidFill>
          <a:ln w="381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endParaRPr lang="zh-CN" altLang="en-US">
              <a:cs typeface="微软雅黑" panose="020B0503020204020204" charset="-122"/>
              <a:sym typeface="+mn-ea"/>
            </a:endParaRPr>
          </a:p>
        </p:txBody>
      </p:sp>
      <p:sp>
        <p:nvSpPr>
          <p:cNvPr id="3" name="图形 3"/>
          <p:cNvSpPr/>
          <p:nvPr userDrawn="1">
            <p:custDataLst>
              <p:tags r:id="rId9"/>
            </p:custDataLst>
          </p:nvPr>
        </p:nvSpPr>
        <p:spPr>
          <a:xfrm rot="16200000">
            <a:off x="11497310" y="1115060"/>
            <a:ext cx="220980" cy="220980"/>
          </a:xfrm>
          <a:custGeom>
            <a:avLst/>
            <a:gdLst>
              <a:gd name="connsiteX0" fmla="*/ 4711827 w 4711826"/>
              <a:gd name="connsiteY0" fmla="*/ 1919954 h 4712017"/>
              <a:gd name="connsiteX1" fmla="*/ 4711827 w 4711826"/>
              <a:gd name="connsiteY1" fmla="*/ 2792063 h 4712017"/>
              <a:gd name="connsiteX2" fmla="*/ 4467797 w 4711826"/>
              <a:gd name="connsiteY2" fmla="*/ 3036094 h 4712017"/>
              <a:gd name="connsiteX3" fmla="*/ 3279934 w 4711826"/>
              <a:gd name="connsiteY3" fmla="*/ 3036094 h 4712017"/>
              <a:gd name="connsiteX4" fmla="*/ 3035903 w 4711826"/>
              <a:gd name="connsiteY4" fmla="*/ 3280124 h 4712017"/>
              <a:gd name="connsiteX5" fmla="*/ 3035903 w 4711826"/>
              <a:gd name="connsiteY5" fmla="*/ 4467987 h 4712017"/>
              <a:gd name="connsiteX6" fmla="*/ 2791873 w 4711826"/>
              <a:gd name="connsiteY6" fmla="*/ 4712018 h 4712017"/>
              <a:gd name="connsiteX7" fmla="*/ 1919764 w 4711826"/>
              <a:gd name="connsiteY7" fmla="*/ 4712018 h 4712017"/>
              <a:gd name="connsiteX8" fmla="*/ 1675733 w 4711826"/>
              <a:gd name="connsiteY8" fmla="*/ 4467987 h 4712017"/>
              <a:gd name="connsiteX9" fmla="*/ 1675733 w 4711826"/>
              <a:gd name="connsiteY9" fmla="*/ 3280029 h 4712017"/>
              <a:gd name="connsiteX10" fmla="*/ 1431703 w 4711826"/>
              <a:gd name="connsiteY10" fmla="*/ 3035999 h 4712017"/>
              <a:gd name="connsiteX11" fmla="*/ 244031 w 4711826"/>
              <a:gd name="connsiteY11" fmla="*/ 3035999 h 4712017"/>
              <a:gd name="connsiteX12" fmla="*/ 0 w 4711826"/>
              <a:gd name="connsiteY12" fmla="*/ 2791968 h 4712017"/>
              <a:gd name="connsiteX13" fmla="*/ 0 w 4711826"/>
              <a:gd name="connsiteY13" fmla="*/ 1919859 h 4712017"/>
              <a:gd name="connsiteX14" fmla="*/ 244031 w 4711826"/>
              <a:gd name="connsiteY14" fmla="*/ 1675829 h 4712017"/>
              <a:gd name="connsiteX15" fmla="*/ 1431893 w 4711826"/>
              <a:gd name="connsiteY15" fmla="*/ 1675829 h 4712017"/>
              <a:gd name="connsiteX16" fmla="*/ 1675924 w 4711826"/>
              <a:gd name="connsiteY16" fmla="*/ 1431798 h 4712017"/>
              <a:gd name="connsiteX17" fmla="*/ 1675924 w 4711826"/>
              <a:gd name="connsiteY17" fmla="*/ 244031 h 4712017"/>
              <a:gd name="connsiteX18" fmla="*/ 1919859 w 4711826"/>
              <a:gd name="connsiteY18" fmla="*/ 0 h 4712017"/>
              <a:gd name="connsiteX19" fmla="*/ 2791968 w 4711826"/>
              <a:gd name="connsiteY19" fmla="*/ 0 h 4712017"/>
              <a:gd name="connsiteX20" fmla="*/ 3035999 w 4711826"/>
              <a:gd name="connsiteY20" fmla="*/ 244031 h 4712017"/>
              <a:gd name="connsiteX21" fmla="*/ 3035999 w 4711826"/>
              <a:gd name="connsiteY21" fmla="*/ 1431989 h 4712017"/>
              <a:gd name="connsiteX22" fmla="*/ 3280029 w 4711826"/>
              <a:gd name="connsiteY22" fmla="*/ 1676019 h 4712017"/>
              <a:gd name="connsiteX23" fmla="*/ 4467987 w 4711826"/>
              <a:gd name="connsiteY23" fmla="*/ 1676019 h 4712017"/>
              <a:gd name="connsiteX24" fmla="*/ 4711827 w 4711826"/>
              <a:gd name="connsiteY24" fmla="*/ 1919954 h 471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11826" h="4712017">
                <a:moveTo>
                  <a:pt x="4711827" y="1919954"/>
                </a:moveTo>
                <a:lnTo>
                  <a:pt x="4711827" y="2792063"/>
                </a:lnTo>
                <a:cubicBezTo>
                  <a:pt x="4711827" y="2926842"/>
                  <a:pt x="4602575" y="3036094"/>
                  <a:pt x="4467797" y="3036094"/>
                </a:cubicBezTo>
                <a:lnTo>
                  <a:pt x="3279934" y="3036094"/>
                </a:lnTo>
                <a:cubicBezTo>
                  <a:pt x="3145155" y="3036094"/>
                  <a:pt x="3035903" y="3145346"/>
                  <a:pt x="3035903" y="3280124"/>
                </a:cubicBezTo>
                <a:lnTo>
                  <a:pt x="3035903" y="4467987"/>
                </a:lnTo>
                <a:cubicBezTo>
                  <a:pt x="3035903" y="4602766"/>
                  <a:pt x="2926652" y="4712018"/>
                  <a:pt x="2791873" y="4712018"/>
                </a:cubicBezTo>
                <a:lnTo>
                  <a:pt x="1919764" y="4712018"/>
                </a:lnTo>
                <a:cubicBezTo>
                  <a:pt x="1784985" y="4712018"/>
                  <a:pt x="1675733" y="4602766"/>
                  <a:pt x="1675733" y="4467987"/>
                </a:cubicBezTo>
                <a:lnTo>
                  <a:pt x="1675733" y="3280029"/>
                </a:lnTo>
                <a:cubicBezTo>
                  <a:pt x="1675733" y="3145250"/>
                  <a:pt x="1566482" y="3035999"/>
                  <a:pt x="1431703" y="3035999"/>
                </a:cubicBezTo>
                <a:lnTo>
                  <a:pt x="244031" y="3035999"/>
                </a:lnTo>
                <a:cubicBezTo>
                  <a:pt x="109252" y="3035999"/>
                  <a:pt x="0" y="2926747"/>
                  <a:pt x="0" y="2791968"/>
                </a:cubicBezTo>
                <a:lnTo>
                  <a:pt x="0" y="1919859"/>
                </a:lnTo>
                <a:cubicBezTo>
                  <a:pt x="0" y="1785080"/>
                  <a:pt x="109252" y="1675829"/>
                  <a:pt x="244031" y="1675829"/>
                </a:cubicBezTo>
                <a:lnTo>
                  <a:pt x="1431893" y="1675829"/>
                </a:lnTo>
                <a:cubicBezTo>
                  <a:pt x="1566672" y="1675829"/>
                  <a:pt x="1675924" y="1566577"/>
                  <a:pt x="1675924" y="1431798"/>
                </a:cubicBezTo>
                <a:lnTo>
                  <a:pt x="1675924" y="244031"/>
                </a:lnTo>
                <a:cubicBezTo>
                  <a:pt x="1675829" y="109252"/>
                  <a:pt x="1785080" y="0"/>
                  <a:pt x="1919859" y="0"/>
                </a:cubicBezTo>
                <a:lnTo>
                  <a:pt x="2791968" y="0"/>
                </a:lnTo>
                <a:cubicBezTo>
                  <a:pt x="2926747" y="0"/>
                  <a:pt x="3035999" y="109252"/>
                  <a:pt x="3035999" y="244031"/>
                </a:cubicBezTo>
                <a:lnTo>
                  <a:pt x="3035999" y="1431989"/>
                </a:lnTo>
                <a:cubicBezTo>
                  <a:pt x="3035999" y="1566767"/>
                  <a:pt x="3145250" y="1676019"/>
                  <a:pt x="3280029" y="1676019"/>
                </a:cubicBezTo>
                <a:lnTo>
                  <a:pt x="4467987" y="1676019"/>
                </a:lnTo>
                <a:cubicBezTo>
                  <a:pt x="4602575" y="1675924"/>
                  <a:pt x="4711827" y="1785176"/>
                  <a:pt x="4711827" y="1919954"/>
                </a:cubicBezTo>
                <a:close/>
              </a:path>
            </a:pathLst>
          </a:custGeom>
          <a:solidFill>
            <a:srgbClr val="FFFFFF">
              <a:alpha val="80000"/>
            </a:srgbClr>
          </a:solidFill>
          <a:ln w="381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endParaRPr lang="zh-CN" altLang="en-US">
              <a:cs typeface="微软雅黑" panose="020B0503020204020204" charset="-122"/>
              <a:sym typeface="+mn-ea"/>
            </a:endParaRPr>
          </a:p>
        </p:txBody>
      </p:sp>
      <p:sp>
        <p:nvSpPr>
          <p:cNvPr id="2" name="标题 1"/>
          <p:cNvSpPr>
            <a:spLocks noGrp="1"/>
          </p:cNvSpPr>
          <p:nvPr>
            <p:ph type="title" hasCustomPrompt="1"/>
            <p:custDataLst>
              <p:tags r:id="rId10"/>
            </p:custDataLst>
          </p:nvPr>
        </p:nvSpPr>
        <p:spPr>
          <a:xfrm>
            <a:off x="840105" y="565150"/>
            <a:ext cx="1898650" cy="1081405"/>
          </a:xfrm>
        </p:spPr>
        <p:txBody>
          <a:bodyPr wrap="square" anchor="b">
            <a:normAutofit/>
          </a:bodyPr>
          <a:lstStyle>
            <a:lvl1pPr>
              <a:defRPr sz="6000">
                <a:solidFill>
                  <a:srgbClr val="FFFFFF"/>
                </a:solidFill>
              </a:defRPr>
            </a:lvl1pPr>
          </a:lstStyle>
          <a:p>
            <a:r>
              <a:rPr lang="zh-CN" altLang="en-US" dirty="0"/>
              <a:t>标题</a:t>
            </a:r>
            <a:endParaRPr lang="zh-CN" altLang="en-US" dirty="0"/>
          </a:p>
        </p:txBody>
      </p:sp>
      <p:sp>
        <p:nvSpPr>
          <p:cNvPr id="4" name="矩形 3"/>
          <p:cNvSpPr/>
          <p:nvPr userDrawn="1">
            <p:custDataLst>
              <p:tags r:id="rId11"/>
            </p:custDataLst>
          </p:nvPr>
        </p:nvSpPr>
        <p:spPr>
          <a:xfrm>
            <a:off x="0" y="6593205"/>
            <a:ext cx="12192000" cy="263525"/>
          </a:xfrm>
          <a:prstGeom prst="rect">
            <a:avLst/>
          </a:prstGeom>
          <a:gradFill flip="none" rotWithShape="1">
            <a:gsLst>
              <a:gs pos="74000">
                <a:schemeClr val="accent1">
                  <a:lumMod val="80000"/>
                  <a:lumOff val="20000"/>
                </a:schemeClr>
              </a:gs>
              <a:gs pos="0">
                <a:schemeClr val="accent1">
                  <a:alpha val="23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defTabSz="914400">
              <a:spcBef>
                <a:spcPct val="0"/>
              </a:spcBef>
              <a:spcAft>
                <a:spcPct val="0"/>
              </a:spcAft>
              <a:buClrTx/>
              <a:buSzTx/>
              <a:buFontTx/>
            </a:pPr>
            <a:endParaRPr lang="zh-CN" altLang="en-US" sz="1800" kern="1200">
              <a:sym typeface="+mn-ea"/>
            </a:endParaRPr>
          </a:p>
        </p:txBody>
      </p:sp>
      <p:sp>
        <p:nvSpPr>
          <p:cNvPr id="7" name="日期占位符 3"/>
          <p:cNvSpPr>
            <a:spLocks noGrp="1"/>
          </p:cNvSpPr>
          <p:nvPr>
            <p:ph type="dt" sz="half" idx="10"/>
            <p:custDataLst>
              <p:tags r:id="rId12"/>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3"/>
            </p:custDataLst>
          </p:nvPr>
        </p:nvSpPr>
        <p:spPr/>
        <p:txBody>
          <a:bodyPr/>
          <a:lstStyle/>
          <a:p>
            <a:endParaRPr lang="zh-CN" altLang="en-US"/>
          </a:p>
        </p:txBody>
      </p:sp>
      <p:sp>
        <p:nvSpPr>
          <p:cNvPr id="9" name="灯片编号占位符 5"/>
          <p:cNvSpPr>
            <a:spLocks noGrp="1"/>
          </p:cNvSpPr>
          <p:nvPr>
            <p:ph type="sldNum" sz="quarter" idx="12"/>
            <p:custDataLst>
              <p:tags r:id="rId1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Ellipse 36-2083&amp;10099"/>
          <p:cNvSpPr/>
          <p:nvPr userDrawn="1">
            <p:custDataLst>
              <p:tags r:id="rId2"/>
            </p:custDataLst>
          </p:nvPr>
        </p:nvSpPr>
        <p:spPr>
          <a:xfrm>
            <a:off x="0" y="2377440"/>
            <a:ext cx="5193792" cy="4480560"/>
          </a:xfrm>
          <a:custGeom>
            <a:avLst/>
            <a:gdLst/>
            <a:ahLst/>
            <a:cxnLst/>
            <a:rect l="l" t="t" r="r" b="b"/>
            <a:pathLst>
              <a:path w="5193792" h="4480560">
                <a:moveTo>
                  <a:pt x="4828032" y="4480560"/>
                </a:moveTo>
                <a:lnTo>
                  <a:pt x="0" y="4480560"/>
                </a:lnTo>
                <a:lnTo>
                  <a:pt x="0" y="896112"/>
                </a:lnTo>
                <a:cubicBezTo>
                  <a:pt x="548640" y="338328"/>
                  <a:pt x="1307592" y="0"/>
                  <a:pt x="2148840" y="0"/>
                </a:cubicBezTo>
                <a:cubicBezTo>
                  <a:pt x="3831336" y="0"/>
                  <a:pt x="5193792" y="1362456"/>
                  <a:pt x="5193792" y="3044952"/>
                </a:cubicBezTo>
                <a:cubicBezTo>
                  <a:pt x="5193792" y="3566160"/>
                  <a:pt x="5065776" y="4050792"/>
                  <a:pt x="4828032" y="4480560"/>
                </a:cubicBezTo>
              </a:path>
            </a:pathLst>
          </a:custGeom>
          <a:solidFill>
            <a:schemeClr val="tx2">
              <a:alpha val="5000"/>
            </a:schemeClr>
          </a:solidFill>
        </p:spPr>
      </p:sp>
      <p:sp>
        <p:nvSpPr>
          <p:cNvPr id="8" name="Ellipse 37 (Stroke)_#color-2083&amp;10102"/>
          <p:cNvSpPr/>
          <p:nvPr userDrawn="1">
            <p:custDataLst>
              <p:tags r:id="rId3"/>
            </p:custDataLst>
          </p:nvPr>
        </p:nvSpPr>
        <p:spPr>
          <a:xfrm>
            <a:off x="0" y="0"/>
            <a:ext cx="2505456" cy="3108960"/>
          </a:xfrm>
          <a:custGeom>
            <a:avLst/>
            <a:gdLst/>
            <a:ahLst/>
            <a:cxnLst/>
            <a:rect l="l" t="t" r="r" b="b"/>
            <a:pathLst>
              <a:path w="2505456" h="3108960">
                <a:moveTo>
                  <a:pt x="0" y="2505456"/>
                </a:moveTo>
                <a:cubicBezTo>
                  <a:pt x="100584" y="2523744"/>
                  <a:pt x="201168" y="2532888"/>
                  <a:pt x="301752" y="2532888"/>
                </a:cubicBezTo>
                <a:cubicBezTo>
                  <a:pt x="1207008" y="2532888"/>
                  <a:pt x="1938528" y="1801368"/>
                  <a:pt x="1938528" y="905256"/>
                </a:cubicBezTo>
                <a:cubicBezTo>
                  <a:pt x="1938528" y="566928"/>
                  <a:pt x="1837944" y="256032"/>
                  <a:pt x="1664208" y="0"/>
                </a:cubicBezTo>
                <a:lnTo>
                  <a:pt x="2313432" y="0"/>
                </a:lnTo>
                <a:cubicBezTo>
                  <a:pt x="2441448" y="274320"/>
                  <a:pt x="2505456" y="576072"/>
                  <a:pt x="2505456" y="905256"/>
                </a:cubicBezTo>
                <a:cubicBezTo>
                  <a:pt x="2505456" y="2121408"/>
                  <a:pt x="1517904" y="3108960"/>
                  <a:pt x="301752" y="3108960"/>
                </a:cubicBezTo>
                <a:cubicBezTo>
                  <a:pt x="201168" y="3108960"/>
                  <a:pt x="100584" y="3099816"/>
                  <a:pt x="0" y="3081528"/>
                </a:cubicBezTo>
                <a:lnTo>
                  <a:pt x="0" y="2505456"/>
                </a:lnTo>
              </a:path>
            </a:pathLst>
          </a:custGeom>
          <a:solidFill>
            <a:schemeClr val="accent1"/>
          </a:solidFill>
        </p:spPr>
      </p:sp>
      <p:sp>
        <p:nvSpPr>
          <p:cNvPr id="9" name="Ellipse 38_#color-2082&amp;9905"/>
          <p:cNvSpPr/>
          <p:nvPr userDrawn="1">
            <p:custDataLst>
              <p:tags r:id="rId4"/>
            </p:custDataLst>
          </p:nvPr>
        </p:nvSpPr>
        <p:spPr>
          <a:xfrm>
            <a:off x="9464040" y="4379976"/>
            <a:ext cx="1609344" cy="1609344"/>
          </a:xfrm>
          <a:prstGeom prst="ellipse">
            <a:avLst/>
          </a:prstGeom>
          <a:solidFill>
            <a:schemeClr val="accent1"/>
          </a:solidFill>
        </p:spPr>
      </p:sp>
      <p:sp>
        <p:nvSpPr>
          <p:cNvPr id="11" name="Ellipse 39-2082&amp;9906"/>
          <p:cNvSpPr/>
          <p:nvPr userDrawn="1">
            <p:custDataLst>
              <p:tags r:id="rId5"/>
            </p:custDataLst>
          </p:nvPr>
        </p:nvSpPr>
        <p:spPr>
          <a:xfrm>
            <a:off x="11338560" y="3617849"/>
            <a:ext cx="530352" cy="530352"/>
          </a:xfrm>
          <a:prstGeom prst="ellipse">
            <a:avLst/>
          </a:prstGeom>
          <a:solidFill>
            <a:schemeClr val="tx2">
              <a:alpha val="43000"/>
            </a:schemeClr>
          </a:solidFill>
        </p:spPr>
      </p:sp>
      <p:sp>
        <p:nvSpPr>
          <p:cNvPr id="2" name="标题 1"/>
          <p:cNvSpPr>
            <a:spLocks noGrp="1"/>
          </p:cNvSpPr>
          <p:nvPr>
            <p:ph type="ctrTitle"/>
            <p:custDataLst>
              <p:tags r:id="rId6"/>
            </p:custDataLst>
          </p:nvPr>
        </p:nvSpPr>
        <p:spPr>
          <a:xfrm>
            <a:off x="1870709" y="1862454"/>
            <a:ext cx="9467850" cy="2628901"/>
          </a:xfrm>
        </p:spPr>
        <p:txBody>
          <a:bodyPr wrap="square" anchor="t">
            <a:normAutofit/>
          </a:bodyPr>
          <a:lstStyle>
            <a:lvl1pPr algn="l">
              <a:lnSpc>
                <a:spcPct val="100000"/>
              </a:lnSpc>
              <a:defRPr sz="7000">
                <a:latin typeface="+mj-ea"/>
                <a:ea typeface="+mj-ea"/>
                <a:cs typeface="+mj-ea"/>
                <a:sym typeface="+mj-ea"/>
              </a:defRPr>
            </a:lvl1pPr>
          </a:lstStyle>
          <a:p>
            <a:r>
              <a:rPr lang="zh-CN" altLang="en-US" dirty="0"/>
              <a:t>单击此处编辑母版标题样式</a:t>
            </a:r>
            <a:endParaRPr lang="zh-CN" altLang="en-US" dirty="0"/>
          </a:p>
        </p:txBody>
      </p:sp>
      <p:sp>
        <p:nvSpPr>
          <p:cNvPr id="4" name="日期占位符 3"/>
          <p:cNvSpPr>
            <a:spLocks noGrp="1"/>
          </p:cNvSpPr>
          <p:nvPr>
            <p:ph type="dt" sz="half" idx="10"/>
            <p:custDataLst>
              <p:tags r:id="rId7"/>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9"/>
            </p:custDataLst>
          </p:nvPr>
        </p:nvSpPr>
        <p:spPr>
          <a:xfrm>
            <a:off x="8610600" y="6356350"/>
            <a:ext cx="2743200" cy="365125"/>
          </a:xfrm>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10"/>
            </p:custDataLst>
          </p:nvPr>
        </p:nvSpPr>
        <p:spPr>
          <a:xfrm>
            <a:off x="1870709" y="4790127"/>
            <a:ext cx="7492365" cy="1177603"/>
          </a:xfrm>
        </p:spPr>
        <p:txBody>
          <a:bodyPr wrap="square" anchor="t">
            <a:normAutofit/>
          </a:bodyPr>
          <a:lstStyle>
            <a:lvl1pPr marL="0" indent="0" algn="l">
              <a:lnSpc>
                <a:spcPct val="100000"/>
              </a:lnSpc>
              <a:buNone/>
              <a:defRPr sz="2400">
                <a:latin typeface="+mn-ea"/>
                <a:ea typeface="+mn-ea"/>
                <a:cs typeface="+mn-ea"/>
                <a:sym typeface="+mn-ea"/>
              </a:defRPr>
            </a:lvl1pPr>
          </a:lstStyle>
          <a:p>
            <a:pPr lvl="0"/>
            <a:r>
              <a:rPr lang="zh-CN" altLang="en-US" dirty="0"/>
              <a:t>署名</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lvl1pPr>
              <a:defRPr>
                <a:latin typeface="+mj-ea"/>
                <a:ea typeface="+mj-ea"/>
                <a:cs typeface="+mj-ea"/>
                <a:sym typeface="+mj-ea"/>
              </a:defRPr>
            </a:lvl1p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7" name="日期占位符 3"/>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3"/>
            </p:custDataLst>
          </p:nvPr>
        </p:nvSpPr>
        <p:spPr/>
        <p:txBody>
          <a:bodyPr/>
          <a:lstStyle/>
          <a:p>
            <a:endParaRPr lang="zh-CN" altLang="en-US"/>
          </a:p>
        </p:txBody>
      </p:sp>
      <p:sp>
        <p:nvSpPr>
          <p:cNvPr id="9" name="灯片编号占位符 5"/>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4" name="Ellipse 36-2082&amp;9912"/>
          <p:cNvSpPr/>
          <p:nvPr userDrawn="1">
            <p:custDataLst>
              <p:tags r:id="rId5"/>
            </p:custDataLst>
          </p:nvPr>
        </p:nvSpPr>
        <p:spPr>
          <a:xfrm>
            <a:off x="6976872" y="1005840"/>
            <a:ext cx="4343400" cy="4343400"/>
          </a:xfrm>
          <a:prstGeom prst="ellipse">
            <a:avLst/>
          </a:prstGeom>
          <a:solidFill>
            <a:schemeClr val="tx2">
              <a:alpha val="5000"/>
            </a:schemeClr>
          </a:solidFill>
        </p:spPr>
        <p:txBody>
          <a:bodyPr/>
          <a:lstStyle/>
          <a:p>
            <a:pPr defTabSz="914400">
              <a:spcBef>
                <a:spcPct val="0"/>
              </a:spcBef>
              <a:spcAft>
                <a:spcPct val="0"/>
              </a:spcAft>
            </a:pPr>
            <a:endParaRPr lang="zh-CN" altLang="en-US" sz="1800" kern="1200" dirty="0">
              <a:solidFill>
                <a:schemeClr val="tx1"/>
              </a:solidFill>
              <a:latin typeface="+mn-lt"/>
              <a:ea typeface="+mn-ea"/>
              <a:cs typeface="+mn-cs"/>
              <a:sym typeface="+mn-ea"/>
            </a:endParaRPr>
          </a:p>
        </p:txBody>
      </p:sp>
      <p:sp>
        <p:nvSpPr>
          <p:cNvPr id="5" name="Ellipse 37 (Stroke)_#color-2083&amp;10105"/>
          <p:cNvSpPr/>
          <p:nvPr userDrawn="1">
            <p:custDataLst>
              <p:tags r:id="rId6"/>
            </p:custDataLst>
          </p:nvPr>
        </p:nvSpPr>
        <p:spPr>
          <a:xfrm>
            <a:off x="7159752" y="0"/>
            <a:ext cx="3977640" cy="2258568"/>
          </a:xfrm>
          <a:custGeom>
            <a:avLst/>
            <a:gdLst/>
            <a:ahLst/>
            <a:cxnLst/>
            <a:rect l="l" t="t" r="r" b="b"/>
            <a:pathLst>
              <a:path w="3977640" h="2258568">
                <a:moveTo>
                  <a:pt x="594360" y="0"/>
                </a:moveTo>
                <a:cubicBezTo>
                  <a:pt x="576072" y="82296"/>
                  <a:pt x="576072" y="173736"/>
                  <a:pt x="576072" y="265176"/>
                </a:cubicBezTo>
                <a:cubicBezTo>
                  <a:pt x="576072" y="1051560"/>
                  <a:pt x="1207008" y="1682496"/>
                  <a:pt x="1984248" y="1682496"/>
                </a:cubicBezTo>
                <a:cubicBezTo>
                  <a:pt x="2770632" y="1682496"/>
                  <a:pt x="3401568" y="1051560"/>
                  <a:pt x="3401568" y="265176"/>
                </a:cubicBezTo>
                <a:cubicBezTo>
                  <a:pt x="3401568" y="173736"/>
                  <a:pt x="3392424" y="82296"/>
                  <a:pt x="3374136" y="0"/>
                </a:cubicBezTo>
                <a:lnTo>
                  <a:pt x="3959352" y="0"/>
                </a:lnTo>
                <a:cubicBezTo>
                  <a:pt x="3968496" y="91440"/>
                  <a:pt x="3977640" y="173736"/>
                  <a:pt x="3977640" y="265176"/>
                </a:cubicBezTo>
                <a:cubicBezTo>
                  <a:pt x="3977640" y="1362456"/>
                  <a:pt x="3081528" y="2258568"/>
                  <a:pt x="1984248" y="2258568"/>
                </a:cubicBezTo>
                <a:cubicBezTo>
                  <a:pt x="886968" y="2258568"/>
                  <a:pt x="0" y="1362456"/>
                  <a:pt x="0" y="265176"/>
                </a:cubicBezTo>
                <a:cubicBezTo>
                  <a:pt x="0" y="173736"/>
                  <a:pt x="9144" y="91440"/>
                  <a:pt x="18288" y="0"/>
                </a:cubicBezTo>
                <a:lnTo>
                  <a:pt x="594360" y="0"/>
                </a:lnTo>
              </a:path>
            </a:pathLst>
          </a:custGeom>
          <a:solidFill>
            <a:schemeClr val="accent1"/>
          </a:solidFill>
        </p:spPr>
      </p:sp>
      <p:sp>
        <p:nvSpPr>
          <p:cNvPr id="11" name="图形 6"/>
          <p:cNvSpPr/>
          <p:nvPr userDrawn="1">
            <p:custDataLst>
              <p:tags r:id="rId7"/>
            </p:custDataLst>
          </p:nvPr>
        </p:nvSpPr>
        <p:spPr>
          <a:xfrm>
            <a:off x="8343265" y="3605530"/>
            <a:ext cx="1610360" cy="242570"/>
          </a:xfrm>
          <a:custGeom>
            <a:avLst/>
            <a:gdLst>
              <a:gd name="connsiteX0" fmla="*/ 75233 w 1100583"/>
              <a:gd name="connsiteY0" fmla="*/ 165422 h 165421"/>
              <a:gd name="connsiteX1" fmla="*/ 119435 w 1100583"/>
              <a:gd name="connsiteY1" fmla="*/ 156047 h 165421"/>
              <a:gd name="connsiteX2" fmla="*/ 119435 w 1100583"/>
              <a:gd name="connsiteY2" fmla="*/ 137852 h 165421"/>
              <a:gd name="connsiteX3" fmla="*/ 77688 w 1100583"/>
              <a:gd name="connsiteY3" fmla="*/ 148568 h 165421"/>
              <a:gd name="connsiteX4" fmla="*/ 35607 w 1100583"/>
              <a:gd name="connsiteY4" fmla="*/ 131266 h 165421"/>
              <a:gd name="connsiteX5" fmla="*/ 19645 w 1100583"/>
              <a:gd name="connsiteY5" fmla="*/ 84609 h 165421"/>
              <a:gd name="connsiteX6" fmla="*/ 36723 w 1100583"/>
              <a:gd name="connsiteY6" fmla="*/ 35384 h 165421"/>
              <a:gd name="connsiteX7" fmla="*/ 81483 w 1100583"/>
              <a:gd name="connsiteY7" fmla="*/ 16966 h 165421"/>
              <a:gd name="connsiteX8" fmla="*/ 119435 w 1100583"/>
              <a:gd name="connsiteY8" fmla="*/ 26566 h 165421"/>
              <a:gd name="connsiteX9" fmla="*/ 119435 w 1100583"/>
              <a:gd name="connsiteY9" fmla="*/ 6586 h 165421"/>
              <a:gd name="connsiteX10" fmla="*/ 81707 w 1100583"/>
              <a:gd name="connsiteY10" fmla="*/ 0 h 165421"/>
              <a:gd name="connsiteX11" fmla="*/ 23106 w 1100583"/>
              <a:gd name="connsiteY11" fmla="*/ 23664 h 165421"/>
              <a:gd name="connsiteX12" fmla="*/ 0 w 1100583"/>
              <a:gd name="connsiteY12" fmla="*/ 85725 h 165421"/>
              <a:gd name="connsiteX13" fmla="*/ 20538 w 1100583"/>
              <a:gd name="connsiteY13" fmla="*/ 143434 h 165421"/>
              <a:gd name="connsiteX14" fmla="*/ 75233 w 1100583"/>
              <a:gd name="connsiteY14" fmla="*/ 165422 h 165421"/>
              <a:gd name="connsiteX15" fmla="*/ 210294 w 1100583"/>
              <a:gd name="connsiteY15" fmla="*/ 165422 h 165421"/>
              <a:gd name="connsiteX16" fmla="*/ 155712 w 1100583"/>
              <a:gd name="connsiteY16" fmla="*/ 142987 h 165421"/>
              <a:gd name="connsiteX17" fmla="*/ 135284 w 1100583"/>
              <a:gd name="connsiteY17" fmla="*/ 84609 h 165421"/>
              <a:gd name="connsiteX18" fmla="*/ 156158 w 1100583"/>
              <a:gd name="connsiteY18" fmla="*/ 22994 h 165421"/>
              <a:gd name="connsiteX19" fmla="*/ 212973 w 1100583"/>
              <a:gd name="connsiteY19" fmla="*/ 0 h 165421"/>
              <a:gd name="connsiteX20" fmla="*/ 266328 w 1100583"/>
              <a:gd name="connsiteY20" fmla="*/ 22324 h 165421"/>
              <a:gd name="connsiteX21" fmla="*/ 286643 w 1100583"/>
              <a:gd name="connsiteY21" fmla="*/ 80702 h 165421"/>
              <a:gd name="connsiteX22" fmla="*/ 265882 w 1100583"/>
              <a:gd name="connsiteY22" fmla="*/ 142652 h 165421"/>
              <a:gd name="connsiteX23" fmla="*/ 210294 w 1100583"/>
              <a:gd name="connsiteY23" fmla="*/ 165422 h 165421"/>
              <a:gd name="connsiteX24" fmla="*/ 211634 w 1100583"/>
              <a:gd name="connsiteY24" fmla="*/ 16966 h 165421"/>
              <a:gd name="connsiteX25" fmla="*/ 170669 w 1100583"/>
              <a:gd name="connsiteY25" fmla="*/ 35161 h 165421"/>
              <a:gd name="connsiteX26" fmla="*/ 154931 w 1100583"/>
              <a:gd name="connsiteY26" fmla="*/ 82934 h 165421"/>
              <a:gd name="connsiteX27" fmla="*/ 170222 w 1100583"/>
              <a:gd name="connsiteY27" fmla="*/ 130597 h 165421"/>
              <a:gd name="connsiteX28" fmla="*/ 210294 w 1100583"/>
              <a:gd name="connsiteY28" fmla="*/ 148568 h 165421"/>
              <a:gd name="connsiteX29" fmla="*/ 251817 w 1100583"/>
              <a:gd name="connsiteY29" fmla="*/ 131378 h 165421"/>
              <a:gd name="connsiteX30" fmla="*/ 266998 w 1100583"/>
              <a:gd name="connsiteY30" fmla="*/ 83269 h 165421"/>
              <a:gd name="connsiteX31" fmla="*/ 252264 w 1100583"/>
              <a:gd name="connsiteY31" fmla="*/ 34268 h 165421"/>
              <a:gd name="connsiteX32" fmla="*/ 211634 w 1100583"/>
              <a:gd name="connsiteY32" fmla="*/ 16966 h 165421"/>
              <a:gd name="connsiteX33" fmla="*/ 1003581 w 1100583"/>
              <a:gd name="connsiteY33" fmla="*/ 134169 h 165421"/>
              <a:gd name="connsiteX34" fmla="*/ 1003581 w 1100583"/>
              <a:gd name="connsiteY34" fmla="*/ 156269 h 165421"/>
              <a:gd name="connsiteX35" fmla="*/ 1011849 w 1100583"/>
              <a:gd name="connsiteY35" fmla="*/ 160177 h 165421"/>
              <a:gd name="connsiteX36" fmla="*/ 1022898 w 1100583"/>
              <a:gd name="connsiteY36" fmla="*/ 162966 h 165421"/>
              <a:gd name="connsiteX37" fmla="*/ 1034281 w 1100583"/>
              <a:gd name="connsiteY37" fmla="*/ 164752 h 165421"/>
              <a:gd name="connsiteX38" fmla="*/ 1043653 w 1100583"/>
              <a:gd name="connsiteY38" fmla="*/ 165422 h 165421"/>
              <a:gd name="connsiteX39" fmla="*/ 1065313 w 1100583"/>
              <a:gd name="connsiteY39" fmla="*/ 163079 h 165421"/>
              <a:gd name="connsiteX40" fmla="*/ 1083391 w 1100583"/>
              <a:gd name="connsiteY40" fmla="*/ 155711 h 165421"/>
              <a:gd name="connsiteX41" fmla="*/ 1095898 w 1100583"/>
              <a:gd name="connsiteY41" fmla="*/ 142429 h 165421"/>
              <a:gd name="connsiteX42" fmla="*/ 1100584 w 1100583"/>
              <a:gd name="connsiteY42" fmla="*/ 122337 h 165421"/>
              <a:gd name="connsiteX43" fmla="*/ 1097126 w 1100583"/>
              <a:gd name="connsiteY43" fmla="*/ 106487 h 165421"/>
              <a:gd name="connsiteX44" fmla="*/ 1087973 w 1100583"/>
              <a:gd name="connsiteY44" fmla="*/ 93873 h 165421"/>
              <a:gd name="connsiteX45" fmla="*/ 1074467 w 1100583"/>
              <a:gd name="connsiteY45" fmla="*/ 83493 h 165421"/>
              <a:gd name="connsiteX46" fmla="*/ 1058169 w 1100583"/>
              <a:gd name="connsiteY46" fmla="*/ 74563 h 165421"/>
              <a:gd name="connsiteX47" fmla="*/ 1043320 w 1100583"/>
              <a:gd name="connsiteY47" fmla="*/ 66973 h 165421"/>
              <a:gd name="connsiteX48" fmla="*/ 1032499 w 1100583"/>
              <a:gd name="connsiteY48" fmla="*/ 59829 h 165421"/>
              <a:gd name="connsiteX49" fmla="*/ 1025689 w 1100583"/>
              <a:gd name="connsiteY49" fmla="*/ 51681 h 165421"/>
              <a:gd name="connsiteX50" fmla="*/ 1023451 w 1100583"/>
              <a:gd name="connsiteY50" fmla="*/ 41077 h 165421"/>
              <a:gd name="connsiteX51" fmla="*/ 1026470 w 1100583"/>
              <a:gd name="connsiteY51" fmla="*/ 29914 h 165421"/>
              <a:gd name="connsiteX52" fmla="*/ 1034281 w 1100583"/>
              <a:gd name="connsiteY52" fmla="*/ 22436 h 165421"/>
              <a:gd name="connsiteX53" fmla="*/ 1045225 w 1100583"/>
              <a:gd name="connsiteY53" fmla="*/ 18306 h 165421"/>
              <a:gd name="connsiteX54" fmla="*/ 1057502 w 1100583"/>
              <a:gd name="connsiteY54" fmla="*/ 16966 h 165421"/>
              <a:gd name="connsiteX55" fmla="*/ 1093888 w 1100583"/>
              <a:gd name="connsiteY55" fmla="*/ 26789 h 165421"/>
              <a:gd name="connsiteX56" fmla="*/ 1093888 w 1100583"/>
              <a:gd name="connsiteY56" fmla="*/ 5693 h 165421"/>
              <a:gd name="connsiteX57" fmla="*/ 1059398 w 1100583"/>
              <a:gd name="connsiteY57" fmla="*/ 0 h 165421"/>
              <a:gd name="connsiteX58" fmla="*/ 1038967 w 1100583"/>
              <a:gd name="connsiteY58" fmla="*/ 2567 h 165421"/>
              <a:gd name="connsiteX59" fmla="*/ 1021222 w 1100583"/>
              <a:gd name="connsiteY59" fmla="*/ 10381 h 165421"/>
              <a:gd name="connsiteX60" fmla="*/ 1008611 w 1100583"/>
              <a:gd name="connsiteY60" fmla="*/ 23775 h 165421"/>
              <a:gd name="connsiteX61" fmla="*/ 1003810 w 1100583"/>
              <a:gd name="connsiteY61" fmla="*/ 42751 h 165421"/>
              <a:gd name="connsiteX62" fmla="*/ 1006820 w 1100583"/>
              <a:gd name="connsiteY62" fmla="*/ 58378 h 165421"/>
              <a:gd name="connsiteX63" fmla="*/ 1015307 w 1100583"/>
              <a:gd name="connsiteY63" fmla="*/ 70210 h 165421"/>
              <a:gd name="connsiteX64" fmla="*/ 1027918 w 1100583"/>
              <a:gd name="connsiteY64" fmla="*/ 79809 h 165421"/>
              <a:gd name="connsiteX65" fmla="*/ 1043548 w 1100583"/>
              <a:gd name="connsiteY65" fmla="*/ 88404 h 165421"/>
              <a:gd name="connsiteX66" fmla="*/ 1058284 w 1100583"/>
              <a:gd name="connsiteY66" fmla="*/ 96106 h 165421"/>
              <a:gd name="connsiteX67" fmla="*/ 1070218 w 1100583"/>
              <a:gd name="connsiteY67" fmla="*/ 103696 h 165421"/>
              <a:gd name="connsiteX68" fmla="*/ 1078038 w 1100583"/>
              <a:gd name="connsiteY68" fmla="*/ 112402 h 165421"/>
              <a:gd name="connsiteX69" fmla="*/ 1080944 w 1100583"/>
              <a:gd name="connsiteY69" fmla="*/ 123676 h 165421"/>
              <a:gd name="connsiteX70" fmla="*/ 1072342 w 1100583"/>
              <a:gd name="connsiteY70" fmla="*/ 142206 h 165421"/>
              <a:gd name="connsiteX71" fmla="*/ 1046558 w 1100583"/>
              <a:gd name="connsiteY71" fmla="*/ 148568 h 165421"/>
              <a:gd name="connsiteX72" fmla="*/ 1035624 w 1100583"/>
              <a:gd name="connsiteY72" fmla="*/ 147563 h 165421"/>
              <a:gd name="connsiteX73" fmla="*/ 1023793 w 1100583"/>
              <a:gd name="connsiteY73" fmla="*/ 144773 h 165421"/>
              <a:gd name="connsiteX74" fmla="*/ 1012630 w 1100583"/>
              <a:gd name="connsiteY74" fmla="*/ 140196 h 165421"/>
              <a:gd name="connsiteX75" fmla="*/ 1003581 w 1100583"/>
              <a:gd name="connsiteY75" fmla="*/ 134169 h 165421"/>
              <a:gd name="connsiteX76" fmla="*/ 944091 w 1100583"/>
              <a:gd name="connsiteY76" fmla="*/ 19645 h 165421"/>
              <a:gd name="connsiteX77" fmla="*/ 990304 w 1100583"/>
              <a:gd name="connsiteY77" fmla="*/ 19645 h 165421"/>
              <a:gd name="connsiteX78" fmla="*/ 990304 w 1100583"/>
              <a:gd name="connsiteY78" fmla="*/ 2679 h 165421"/>
              <a:gd name="connsiteX79" fmla="*/ 879239 w 1100583"/>
              <a:gd name="connsiteY79" fmla="*/ 2679 h 165421"/>
              <a:gd name="connsiteX80" fmla="*/ 879239 w 1100583"/>
              <a:gd name="connsiteY80" fmla="*/ 19645 h 165421"/>
              <a:gd name="connsiteX81" fmla="*/ 925339 w 1100583"/>
              <a:gd name="connsiteY81" fmla="*/ 19645 h 165421"/>
              <a:gd name="connsiteX82" fmla="*/ 925339 w 1100583"/>
              <a:gd name="connsiteY82" fmla="*/ 162744 h 165421"/>
              <a:gd name="connsiteX83" fmla="*/ 944091 w 1100583"/>
              <a:gd name="connsiteY83" fmla="*/ 162744 h 165421"/>
              <a:gd name="connsiteX84" fmla="*/ 944091 w 1100583"/>
              <a:gd name="connsiteY84" fmla="*/ 19645 h 165421"/>
              <a:gd name="connsiteX85" fmla="*/ 853678 w 1100583"/>
              <a:gd name="connsiteY85" fmla="*/ 162744 h 165421"/>
              <a:gd name="connsiteX86" fmla="*/ 830685 w 1100583"/>
              <a:gd name="connsiteY86" fmla="*/ 162744 h 165421"/>
              <a:gd name="connsiteX87" fmla="*/ 748308 w 1100583"/>
              <a:gd name="connsiteY87" fmla="*/ 35161 h 165421"/>
              <a:gd name="connsiteX88" fmla="*/ 743174 w 1100583"/>
              <a:gd name="connsiteY88" fmla="*/ 25115 h 165421"/>
              <a:gd name="connsiteX89" fmla="*/ 742503 w 1100583"/>
              <a:gd name="connsiteY89" fmla="*/ 25115 h 165421"/>
              <a:gd name="connsiteX90" fmla="*/ 743397 w 1100583"/>
              <a:gd name="connsiteY90" fmla="*/ 47104 h 165421"/>
              <a:gd name="connsiteX91" fmla="*/ 743397 w 1100583"/>
              <a:gd name="connsiteY91" fmla="*/ 162744 h 165421"/>
              <a:gd name="connsiteX92" fmla="*/ 724644 w 1100583"/>
              <a:gd name="connsiteY92" fmla="*/ 162744 h 165421"/>
              <a:gd name="connsiteX93" fmla="*/ 724644 w 1100583"/>
              <a:gd name="connsiteY93" fmla="*/ 2679 h 165421"/>
              <a:gd name="connsiteX94" fmla="*/ 748977 w 1100583"/>
              <a:gd name="connsiteY94" fmla="*/ 2679 h 165421"/>
              <a:gd name="connsiteX95" fmla="*/ 829122 w 1100583"/>
              <a:gd name="connsiteY95" fmla="*/ 128253 h 165421"/>
              <a:gd name="connsiteX96" fmla="*/ 835596 w 1100583"/>
              <a:gd name="connsiteY96" fmla="*/ 138968 h 165421"/>
              <a:gd name="connsiteX97" fmla="*/ 836042 w 1100583"/>
              <a:gd name="connsiteY97" fmla="*/ 138968 h 165421"/>
              <a:gd name="connsiteX98" fmla="*/ 834926 w 1100583"/>
              <a:gd name="connsiteY98" fmla="*/ 115416 h 165421"/>
              <a:gd name="connsiteX99" fmla="*/ 834926 w 1100583"/>
              <a:gd name="connsiteY99" fmla="*/ 2679 h 165421"/>
              <a:gd name="connsiteX100" fmla="*/ 853678 w 1100583"/>
              <a:gd name="connsiteY100" fmla="*/ 2679 h 165421"/>
              <a:gd name="connsiteX101" fmla="*/ 853678 w 1100583"/>
              <a:gd name="connsiteY101" fmla="*/ 162744 h 165421"/>
              <a:gd name="connsiteX102" fmla="*/ 609005 w 1100583"/>
              <a:gd name="connsiteY102" fmla="*/ 162744 h 165421"/>
              <a:gd name="connsiteX103" fmla="*/ 693837 w 1100583"/>
              <a:gd name="connsiteY103" fmla="*/ 162744 h 165421"/>
              <a:gd name="connsiteX104" fmla="*/ 693837 w 1100583"/>
              <a:gd name="connsiteY104" fmla="*/ 145778 h 165421"/>
              <a:gd name="connsiteX105" fmla="*/ 627757 w 1100583"/>
              <a:gd name="connsiteY105" fmla="*/ 145778 h 165421"/>
              <a:gd name="connsiteX106" fmla="*/ 627757 w 1100583"/>
              <a:gd name="connsiteY106" fmla="*/ 89743 h 165421"/>
              <a:gd name="connsiteX107" fmla="*/ 685577 w 1100583"/>
              <a:gd name="connsiteY107" fmla="*/ 89743 h 165421"/>
              <a:gd name="connsiteX108" fmla="*/ 685577 w 1100583"/>
              <a:gd name="connsiteY108" fmla="*/ 72889 h 165421"/>
              <a:gd name="connsiteX109" fmla="*/ 627757 w 1100583"/>
              <a:gd name="connsiteY109" fmla="*/ 72889 h 165421"/>
              <a:gd name="connsiteX110" fmla="*/ 627757 w 1100583"/>
              <a:gd name="connsiteY110" fmla="*/ 19645 h 165421"/>
              <a:gd name="connsiteX111" fmla="*/ 690265 w 1100583"/>
              <a:gd name="connsiteY111" fmla="*/ 19645 h 165421"/>
              <a:gd name="connsiteX112" fmla="*/ 690265 w 1100583"/>
              <a:gd name="connsiteY112" fmla="*/ 2679 h 165421"/>
              <a:gd name="connsiteX113" fmla="*/ 609005 w 1100583"/>
              <a:gd name="connsiteY113" fmla="*/ 2679 h 165421"/>
              <a:gd name="connsiteX114" fmla="*/ 609005 w 1100583"/>
              <a:gd name="connsiteY114" fmla="*/ 162744 h 165421"/>
              <a:gd name="connsiteX115" fmla="*/ 583778 w 1100583"/>
              <a:gd name="connsiteY115" fmla="*/ 19645 h 165421"/>
              <a:gd name="connsiteX116" fmla="*/ 537567 w 1100583"/>
              <a:gd name="connsiteY116" fmla="*/ 19645 h 165421"/>
              <a:gd name="connsiteX117" fmla="*/ 537567 w 1100583"/>
              <a:gd name="connsiteY117" fmla="*/ 162744 h 165421"/>
              <a:gd name="connsiteX118" fmla="*/ 518815 w 1100583"/>
              <a:gd name="connsiteY118" fmla="*/ 162744 h 165421"/>
              <a:gd name="connsiteX119" fmla="*/ 518815 w 1100583"/>
              <a:gd name="connsiteY119" fmla="*/ 19645 h 165421"/>
              <a:gd name="connsiteX120" fmla="*/ 472715 w 1100583"/>
              <a:gd name="connsiteY120" fmla="*/ 19645 h 165421"/>
              <a:gd name="connsiteX121" fmla="*/ 472715 w 1100583"/>
              <a:gd name="connsiteY121" fmla="*/ 2679 h 165421"/>
              <a:gd name="connsiteX122" fmla="*/ 583778 w 1100583"/>
              <a:gd name="connsiteY122" fmla="*/ 2679 h 165421"/>
              <a:gd name="connsiteX123" fmla="*/ 583778 w 1100583"/>
              <a:gd name="connsiteY123" fmla="*/ 19645 h 165421"/>
              <a:gd name="connsiteX124" fmla="*/ 424160 w 1100583"/>
              <a:gd name="connsiteY124" fmla="*/ 162744 h 165421"/>
              <a:gd name="connsiteX125" fmla="*/ 447154 w 1100583"/>
              <a:gd name="connsiteY125" fmla="*/ 162744 h 165421"/>
              <a:gd name="connsiteX126" fmla="*/ 447154 w 1100583"/>
              <a:gd name="connsiteY126" fmla="*/ 2679 h 165421"/>
              <a:gd name="connsiteX127" fmla="*/ 428402 w 1100583"/>
              <a:gd name="connsiteY127" fmla="*/ 2679 h 165421"/>
              <a:gd name="connsiteX128" fmla="*/ 428402 w 1100583"/>
              <a:gd name="connsiteY128" fmla="*/ 115416 h 165421"/>
              <a:gd name="connsiteX129" fmla="*/ 429518 w 1100583"/>
              <a:gd name="connsiteY129" fmla="*/ 138968 h 165421"/>
              <a:gd name="connsiteX130" fmla="*/ 429072 w 1100583"/>
              <a:gd name="connsiteY130" fmla="*/ 138968 h 165421"/>
              <a:gd name="connsiteX131" fmla="*/ 422597 w 1100583"/>
              <a:gd name="connsiteY131" fmla="*/ 128253 h 165421"/>
              <a:gd name="connsiteX132" fmla="*/ 342453 w 1100583"/>
              <a:gd name="connsiteY132" fmla="*/ 2679 h 165421"/>
              <a:gd name="connsiteX133" fmla="*/ 318120 w 1100583"/>
              <a:gd name="connsiteY133" fmla="*/ 2679 h 165421"/>
              <a:gd name="connsiteX134" fmla="*/ 318120 w 1100583"/>
              <a:gd name="connsiteY134" fmla="*/ 162744 h 165421"/>
              <a:gd name="connsiteX135" fmla="*/ 336872 w 1100583"/>
              <a:gd name="connsiteY135" fmla="*/ 162744 h 165421"/>
              <a:gd name="connsiteX136" fmla="*/ 336872 w 1100583"/>
              <a:gd name="connsiteY136" fmla="*/ 47104 h 165421"/>
              <a:gd name="connsiteX137" fmla="*/ 335980 w 1100583"/>
              <a:gd name="connsiteY137" fmla="*/ 25115 h 165421"/>
              <a:gd name="connsiteX138" fmla="*/ 336649 w 1100583"/>
              <a:gd name="connsiteY138" fmla="*/ 25115 h 165421"/>
              <a:gd name="connsiteX139" fmla="*/ 341783 w 1100583"/>
              <a:gd name="connsiteY139" fmla="*/ 35161 h 165421"/>
              <a:gd name="connsiteX140" fmla="*/ 424160 w 1100583"/>
              <a:gd name="connsiteY140" fmla="*/ 162744 h 16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100583" h="165421">
                <a:moveTo>
                  <a:pt x="75233" y="165422"/>
                </a:moveTo>
                <a:cubicBezTo>
                  <a:pt x="92869" y="165422"/>
                  <a:pt x="107603" y="162297"/>
                  <a:pt x="119435" y="156047"/>
                </a:cubicBezTo>
                <a:lnTo>
                  <a:pt x="119435" y="137852"/>
                </a:lnTo>
                <a:cubicBezTo>
                  <a:pt x="107677" y="144996"/>
                  <a:pt x="93762" y="148568"/>
                  <a:pt x="77688" y="148568"/>
                </a:cubicBezTo>
                <a:cubicBezTo>
                  <a:pt x="60350" y="148568"/>
                  <a:pt x="46323" y="142800"/>
                  <a:pt x="35607" y="131266"/>
                </a:cubicBezTo>
                <a:cubicBezTo>
                  <a:pt x="24966" y="119658"/>
                  <a:pt x="19645" y="104106"/>
                  <a:pt x="19645" y="84609"/>
                </a:cubicBezTo>
                <a:cubicBezTo>
                  <a:pt x="19645" y="64070"/>
                  <a:pt x="25338" y="47662"/>
                  <a:pt x="36723" y="35384"/>
                </a:cubicBezTo>
                <a:cubicBezTo>
                  <a:pt x="48183" y="23106"/>
                  <a:pt x="63103" y="16966"/>
                  <a:pt x="81483" y="16966"/>
                </a:cubicBezTo>
                <a:cubicBezTo>
                  <a:pt x="95324" y="16966"/>
                  <a:pt x="107975" y="20166"/>
                  <a:pt x="119435" y="26566"/>
                </a:cubicBezTo>
                <a:lnTo>
                  <a:pt x="119435" y="6586"/>
                </a:lnTo>
                <a:cubicBezTo>
                  <a:pt x="109463" y="2195"/>
                  <a:pt x="96887" y="0"/>
                  <a:pt x="81707" y="0"/>
                </a:cubicBezTo>
                <a:cubicBezTo>
                  <a:pt x="58043" y="0"/>
                  <a:pt x="38509" y="7888"/>
                  <a:pt x="23106" y="23664"/>
                </a:cubicBezTo>
                <a:cubicBezTo>
                  <a:pt x="7702" y="39439"/>
                  <a:pt x="0" y="60127"/>
                  <a:pt x="0" y="85725"/>
                </a:cubicBezTo>
                <a:cubicBezTo>
                  <a:pt x="0" y="109538"/>
                  <a:pt x="6846" y="128774"/>
                  <a:pt x="20538" y="143434"/>
                </a:cubicBezTo>
                <a:cubicBezTo>
                  <a:pt x="34231" y="158093"/>
                  <a:pt x="52462" y="165422"/>
                  <a:pt x="75233" y="165422"/>
                </a:cubicBezTo>
                <a:close/>
                <a:moveTo>
                  <a:pt x="210294" y="165422"/>
                </a:moveTo>
                <a:cubicBezTo>
                  <a:pt x="187597" y="165422"/>
                  <a:pt x="169404" y="157944"/>
                  <a:pt x="155712" y="142987"/>
                </a:cubicBezTo>
                <a:cubicBezTo>
                  <a:pt x="142094" y="128030"/>
                  <a:pt x="135284" y="108570"/>
                  <a:pt x="135284" y="84609"/>
                </a:cubicBezTo>
                <a:cubicBezTo>
                  <a:pt x="135284" y="58862"/>
                  <a:pt x="142242" y="38323"/>
                  <a:pt x="156158" y="22994"/>
                </a:cubicBezTo>
                <a:cubicBezTo>
                  <a:pt x="170073" y="7665"/>
                  <a:pt x="189012" y="0"/>
                  <a:pt x="212973" y="0"/>
                </a:cubicBezTo>
                <a:cubicBezTo>
                  <a:pt x="235074" y="0"/>
                  <a:pt x="252859" y="7441"/>
                  <a:pt x="266328" y="22324"/>
                </a:cubicBezTo>
                <a:cubicBezTo>
                  <a:pt x="279871" y="37207"/>
                  <a:pt x="286643" y="56666"/>
                  <a:pt x="286643" y="80702"/>
                </a:cubicBezTo>
                <a:cubicBezTo>
                  <a:pt x="286643" y="106821"/>
                  <a:pt x="279722" y="127472"/>
                  <a:pt x="265882" y="142652"/>
                </a:cubicBezTo>
                <a:cubicBezTo>
                  <a:pt x="252041" y="157832"/>
                  <a:pt x="233512" y="165422"/>
                  <a:pt x="210294" y="165422"/>
                </a:cubicBezTo>
                <a:close/>
                <a:moveTo>
                  <a:pt x="211634" y="16966"/>
                </a:moveTo>
                <a:cubicBezTo>
                  <a:pt x="194816" y="16966"/>
                  <a:pt x="181161" y="23031"/>
                  <a:pt x="170669" y="35161"/>
                </a:cubicBezTo>
                <a:cubicBezTo>
                  <a:pt x="160176" y="47290"/>
                  <a:pt x="154931" y="63215"/>
                  <a:pt x="154931" y="82934"/>
                </a:cubicBezTo>
                <a:cubicBezTo>
                  <a:pt x="154931" y="102654"/>
                  <a:pt x="160027" y="118542"/>
                  <a:pt x="170222" y="130597"/>
                </a:cubicBezTo>
                <a:cubicBezTo>
                  <a:pt x="180491" y="142577"/>
                  <a:pt x="193849" y="148568"/>
                  <a:pt x="210294" y="148568"/>
                </a:cubicBezTo>
                <a:cubicBezTo>
                  <a:pt x="227856" y="148568"/>
                  <a:pt x="241697" y="142838"/>
                  <a:pt x="251817" y="131378"/>
                </a:cubicBezTo>
                <a:cubicBezTo>
                  <a:pt x="261937" y="119918"/>
                  <a:pt x="266998" y="103882"/>
                  <a:pt x="266998" y="83269"/>
                </a:cubicBezTo>
                <a:cubicBezTo>
                  <a:pt x="266998" y="62136"/>
                  <a:pt x="262087" y="45802"/>
                  <a:pt x="252264" y="34268"/>
                </a:cubicBezTo>
                <a:cubicBezTo>
                  <a:pt x="242441" y="22733"/>
                  <a:pt x="228898" y="16966"/>
                  <a:pt x="211634" y="16966"/>
                </a:cubicBezTo>
                <a:close/>
                <a:moveTo>
                  <a:pt x="1003581" y="134169"/>
                </a:moveTo>
                <a:lnTo>
                  <a:pt x="1003581" y="156269"/>
                </a:lnTo>
                <a:cubicBezTo>
                  <a:pt x="1005667" y="157684"/>
                  <a:pt x="1008420" y="158986"/>
                  <a:pt x="1011849" y="160177"/>
                </a:cubicBezTo>
                <a:cubicBezTo>
                  <a:pt x="1015345" y="161293"/>
                  <a:pt x="1019031" y="162223"/>
                  <a:pt x="1022898" y="162966"/>
                </a:cubicBezTo>
                <a:cubicBezTo>
                  <a:pt x="1026765" y="163786"/>
                  <a:pt x="1030556" y="164381"/>
                  <a:pt x="1034281" y="164752"/>
                </a:cubicBezTo>
                <a:cubicBezTo>
                  <a:pt x="1038005" y="165199"/>
                  <a:pt x="1041129" y="165422"/>
                  <a:pt x="1043653" y="165422"/>
                </a:cubicBezTo>
                <a:cubicBezTo>
                  <a:pt x="1051245" y="165422"/>
                  <a:pt x="1058465" y="164641"/>
                  <a:pt x="1065313" y="163079"/>
                </a:cubicBezTo>
                <a:cubicBezTo>
                  <a:pt x="1072161" y="161590"/>
                  <a:pt x="1078181" y="159135"/>
                  <a:pt x="1083391" y="155711"/>
                </a:cubicBezTo>
                <a:cubicBezTo>
                  <a:pt x="1088678" y="152288"/>
                  <a:pt x="1092850" y="147861"/>
                  <a:pt x="1095898" y="142429"/>
                </a:cubicBezTo>
                <a:cubicBezTo>
                  <a:pt x="1099022" y="136922"/>
                  <a:pt x="1100584" y="130224"/>
                  <a:pt x="1100584" y="122337"/>
                </a:cubicBezTo>
                <a:cubicBezTo>
                  <a:pt x="1100584" y="116383"/>
                  <a:pt x="1099432" y="111100"/>
                  <a:pt x="1097126" y="106487"/>
                </a:cubicBezTo>
                <a:cubicBezTo>
                  <a:pt x="1094888" y="101873"/>
                  <a:pt x="1091840" y="97669"/>
                  <a:pt x="1087973" y="93873"/>
                </a:cubicBezTo>
                <a:cubicBezTo>
                  <a:pt x="1084106" y="90078"/>
                  <a:pt x="1079600" y="86618"/>
                  <a:pt x="1074467" y="83493"/>
                </a:cubicBezTo>
                <a:cubicBezTo>
                  <a:pt x="1069333" y="80367"/>
                  <a:pt x="1063894" y="77391"/>
                  <a:pt x="1058169" y="74563"/>
                </a:cubicBezTo>
                <a:cubicBezTo>
                  <a:pt x="1052588" y="71810"/>
                  <a:pt x="1047635" y="69280"/>
                  <a:pt x="1043320" y="66973"/>
                </a:cubicBezTo>
                <a:cubicBezTo>
                  <a:pt x="1039081" y="64666"/>
                  <a:pt x="1035471" y="62285"/>
                  <a:pt x="1032499" y="59829"/>
                </a:cubicBezTo>
                <a:cubicBezTo>
                  <a:pt x="1029518" y="57373"/>
                  <a:pt x="1027251" y="54657"/>
                  <a:pt x="1025689" y="51681"/>
                </a:cubicBezTo>
                <a:cubicBezTo>
                  <a:pt x="1024194" y="48704"/>
                  <a:pt x="1023451" y="45169"/>
                  <a:pt x="1023451" y="41077"/>
                </a:cubicBezTo>
                <a:cubicBezTo>
                  <a:pt x="1023451" y="36686"/>
                  <a:pt x="1024460" y="32965"/>
                  <a:pt x="1026470" y="29914"/>
                </a:cubicBezTo>
                <a:cubicBezTo>
                  <a:pt x="1028480" y="26864"/>
                  <a:pt x="1031080" y="24371"/>
                  <a:pt x="1034281" y="22436"/>
                </a:cubicBezTo>
                <a:cubicBezTo>
                  <a:pt x="1037481" y="20501"/>
                  <a:pt x="1041129" y="19124"/>
                  <a:pt x="1045225" y="18306"/>
                </a:cubicBezTo>
                <a:cubicBezTo>
                  <a:pt x="1049311" y="17413"/>
                  <a:pt x="1053407" y="16966"/>
                  <a:pt x="1057502" y="16966"/>
                </a:cubicBezTo>
                <a:cubicBezTo>
                  <a:pt x="1072304" y="16966"/>
                  <a:pt x="1084439" y="20241"/>
                  <a:pt x="1093888" y="26789"/>
                </a:cubicBezTo>
                <a:lnTo>
                  <a:pt x="1093888" y="5693"/>
                </a:lnTo>
                <a:cubicBezTo>
                  <a:pt x="1086668" y="1898"/>
                  <a:pt x="1075171" y="0"/>
                  <a:pt x="1059398" y="0"/>
                </a:cubicBezTo>
                <a:cubicBezTo>
                  <a:pt x="1052473" y="0"/>
                  <a:pt x="1045663" y="856"/>
                  <a:pt x="1038967" y="2567"/>
                </a:cubicBezTo>
                <a:cubicBezTo>
                  <a:pt x="1032347" y="4279"/>
                  <a:pt x="1026432" y="6883"/>
                  <a:pt x="1021222" y="10381"/>
                </a:cubicBezTo>
                <a:cubicBezTo>
                  <a:pt x="1016012" y="13878"/>
                  <a:pt x="1011811" y="18343"/>
                  <a:pt x="1008611" y="23775"/>
                </a:cubicBezTo>
                <a:cubicBezTo>
                  <a:pt x="1005410" y="29133"/>
                  <a:pt x="1003810" y="35458"/>
                  <a:pt x="1003810" y="42751"/>
                </a:cubicBezTo>
                <a:cubicBezTo>
                  <a:pt x="1003810" y="48704"/>
                  <a:pt x="1004810" y="53913"/>
                  <a:pt x="1006820" y="58378"/>
                </a:cubicBezTo>
                <a:cubicBezTo>
                  <a:pt x="1008906" y="62768"/>
                  <a:pt x="1011735" y="66712"/>
                  <a:pt x="1015307" y="70210"/>
                </a:cubicBezTo>
                <a:cubicBezTo>
                  <a:pt x="1018879" y="73707"/>
                  <a:pt x="1023079" y="76907"/>
                  <a:pt x="1027918" y="79809"/>
                </a:cubicBezTo>
                <a:cubicBezTo>
                  <a:pt x="1032756" y="82711"/>
                  <a:pt x="1037967" y="85576"/>
                  <a:pt x="1043548" y="88404"/>
                </a:cubicBezTo>
                <a:cubicBezTo>
                  <a:pt x="1048825" y="91083"/>
                  <a:pt x="1053740" y="93650"/>
                  <a:pt x="1058284" y="96106"/>
                </a:cubicBezTo>
                <a:cubicBezTo>
                  <a:pt x="1062894" y="98487"/>
                  <a:pt x="1066875" y="101017"/>
                  <a:pt x="1070218" y="103696"/>
                </a:cubicBezTo>
                <a:cubicBezTo>
                  <a:pt x="1073571" y="106300"/>
                  <a:pt x="1076181" y="109203"/>
                  <a:pt x="1078038" y="112402"/>
                </a:cubicBezTo>
                <a:cubicBezTo>
                  <a:pt x="1079972" y="115602"/>
                  <a:pt x="1080944" y="119360"/>
                  <a:pt x="1080944" y="123676"/>
                </a:cubicBezTo>
                <a:cubicBezTo>
                  <a:pt x="1080944" y="131713"/>
                  <a:pt x="1078076" y="137889"/>
                  <a:pt x="1072342" y="142206"/>
                </a:cubicBezTo>
                <a:cubicBezTo>
                  <a:pt x="1066685" y="146447"/>
                  <a:pt x="1058093" y="148568"/>
                  <a:pt x="1046558" y="148568"/>
                </a:cubicBezTo>
                <a:cubicBezTo>
                  <a:pt x="1043215" y="148568"/>
                  <a:pt x="1039567" y="148233"/>
                  <a:pt x="1035624" y="147563"/>
                </a:cubicBezTo>
                <a:cubicBezTo>
                  <a:pt x="1031680" y="146893"/>
                  <a:pt x="1027737" y="145963"/>
                  <a:pt x="1023793" y="144773"/>
                </a:cubicBezTo>
                <a:cubicBezTo>
                  <a:pt x="1019917" y="143508"/>
                  <a:pt x="1016202" y="141982"/>
                  <a:pt x="1012630" y="140196"/>
                </a:cubicBezTo>
                <a:cubicBezTo>
                  <a:pt x="1009125" y="138410"/>
                  <a:pt x="1006115" y="136401"/>
                  <a:pt x="1003581" y="134169"/>
                </a:cubicBezTo>
                <a:close/>
                <a:moveTo>
                  <a:pt x="944091" y="19645"/>
                </a:moveTo>
                <a:lnTo>
                  <a:pt x="990304" y="19645"/>
                </a:lnTo>
                <a:lnTo>
                  <a:pt x="990304" y="2679"/>
                </a:lnTo>
                <a:lnTo>
                  <a:pt x="879239" y="2679"/>
                </a:lnTo>
                <a:lnTo>
                  <a:pt x="879239" y="19645"/>
                </a:lnTo>
                <a:lnTo>
                  <a:pt x="925339" y="19645"/>
                </a:lnTo>
                <a:lnTo>
                  <a:pt x="925339" y="162744"/>
                </a:lnTo>
                <a:lnTo>
                  <a:pt x="944091" y="162744"/>
                </a:lnTo>
                <a:lnTo>
                  <a:pt x="944091" y="19645"/>
                </a:lnTo>
                <a:close/>
                <a:moveTo>
                  <a:pt x="853678" y="162744"/>
                </a:moveTo>
                <a:lnTo>
                  <a:pt x="830685" y="162744"/>
                </a:lnTo>
                <a:lnTo>
                  <a:pt x="748308" y="35161"/>
                </a:lnTo>
                <a:cubicBezTo>
                  <a:pt x="746224" y="31961"/>
                  <a:pt x="744513" y="28612"/>
                  <a:pt x="743174" y="25115"/>
                </a:cubicBezTo>
                <a:lnTo>
                  <a:pt x="742503" y="25115"/>
                </a:lnTo>
                <a:cubicBezTo>
                  <a:pt x="743099" y="28538"/>
                  <a:pt x="743397" y="35868"/>
                  <a:pt x="743397" y="47104"/>
                </a:cubicBezTo>
                <a:lnTo>
                  <a:pt x="743397" y="162744"/>
                </a:lnTo>
                <a:lnTo>
                  <a:pt x="724644" y="162744"/>
                </a:lnTo>
                <a:lnTo>
                  <a:pt x="724644" y="2679"/>
                </a:lnTo>
                <a:lnTo>
                  <a:pt x="748977" y="2679"/>
                </a:lnTo>
                <a:lnTo>
                  <a:pt x="829122" y="128253"/>
                </a:lnTo>
                <a:cubicBezTo>
                  <a:pt x="832471" y="133462"/>
                  <a:pt x="834628" y="137034"/>
                  <a:pt x="835596" y="138968"/>
                </a:cubicBezTo>
                <a:lnTo>
                  <a:pt x="836042" y="138968"/>
                </a:lnTo>
                <a:cubicBezTo>
                  <a:pt x="835298" y="134354"/>
                  <a:pt x="834926" y="126504"/>
                  <a:pt x="834926" y="115416"/>
                </a:cubicBezTo>
                <a:lnTo>
                  <a:pt x="834926" y="2679"/>
                </a:lnTo>
                <a:lnTo>
                  <a:pt x="853678" y="2679"/>
                </a:lnTo>
                <a:lnTo>
                  <a:pt x="853678" y="162744"/>
                </a:lnTo>
                <a:close/>
                <a:moveTo>
                  <a:pt x="609005" y="162744"/>
                </a:moveTo>
                <a:lnTo>
                  <a:pt x="693837" y="162744"/>
                </a:lnTo>
                <a:lnTo>
                  <a:pt x="693837" y="145778"/>
                </a:lnTo>
                <a:lnTo>
                  <a:pt x="627757" y="145778"/>
                </a:lnTo>
                <a:lnTo>
                  <a:pt x="627757" y="89743"/>
                </a:lnTo>
                <a:lnTo>
                  <a:pt x="685577" y="89743"/>
                </a:lnTo>
                <a:lnTo>
                  <a:pt x="685577" y="72889"/>
                </a:lnTo>
                <a:lnTo>
                  <a:pt x="627757" y="72889"/>
                </a:lnTo>
                <a:lnTo>
                  <a:pt x="627757" y="19645"/>
                </a:lnTo>
                <a:lnTo>
                  <a:pt x="690265" y="19645"/>
                </a:lnTo>
                <a:lnTo>
                  <a:pt x="690265" y="2679"/>
                </a:lnTo>
                <a:lnTo>
                  <a:pt x="609005" y="2679"/>
                </a:lnTo>
                <a:lnTo>
                  <a:pt x="609005" y="162744"/>
                </a:lnTo>
                <a:close/>
                <a:moveTo>
                  <a:pt x="583778" y="19645"/>
                </a:moveTo>
                <a:lnTo>
                  <a:pt x="537567" y="19645"/>
                </a:lnTo>
                <a:lnTo>
                  <a:pt x="537567" y="162744"/>
                </a:lnTo>
                <a:lnTo>
                  <a:pt x="518815" y="162744"/>
                </a:lnTo>
                <a:lnTo>
                  <a:pt x="518815" y="19645"/>
                </a:lnTo>
                <a:lnTo>
                  <a:pt x="472715" y="19645"/>
                </a:lnTo>
                <a:lnTo>
                  <a:pt x="472715" y="2679"/>
                </a:lnTo>
                <a:lnTo>
                  <a:pt x="583778" y="2679"/>
                </a:lnTo>
                <a:lnTo>
                  <a:pt x="583778" y="19645"/>
                </a:lnTo>
                <a:close/>
                <a:moveTo>
                  <a:pt x="424160" y="162744"/>
                </a:moveTo>
                <a:lnTo>
                  <a:pt x="447154" y="162744"/>
                </a:lnTo>
                <a:lnTo>
                  <a:pt x="447154" y="2679"/>
                </a:lnTo>
                <a:lnTo>
                  <a:pt x="428402" y="2679"/>
                </a:lnTo>
                <a:lnTo>
                  <a:pt x="428402" y="115416"/>
                </a:lnTo>
                <a:cubicBezTo>
                  <a:pt x="428402" y="126504"/>
                  <a:pt x="428774" y="134354"/>
                  <a:pt x="429518" y="138968"/>
                </a:cubicBezTo>
                <a:lnTo>
                  <a:pt x="429072" y="138968"/>
                </a:lnTo>
                <a:cubicBezTo>
                  <a:pt x="428104" y="137034"/>
                  <a:pt x="425946" y="133462"/>
                  <a:pt x="422597" y="128253"/>
                </a:cubicBezTo>
                <a:lnTo>
                  <a:pt x="342453" y="2679"/>
                </a:lnTo>
                <a:lnTo>
                  <a:pt x="318120" y="2679"/>
                </a:lnTo>
                <a:lnTo>
                  <a:pt x="318120" y="162744"/>
                </a:lnTo>
                <a:lnTo>
                  <a:pt x="336872" y="162744"/>
                </a:lnTo>
                <a:lnTo>
                  <a:pt x="336872" y="47104"/>
                </a:lnTo>
                <a:cubicBezTo>
                  <a:pt x="336872" y="35868"/>
                  <a:pt x="336575" y="28538"/>
                  <a:pt x="335980" y="25115"/>
                </a:cubicBezTo>
                <a:lnTo>
                  <a:pt x="336649" y="25115"/>
                </a:lnTo>
                <a:cubicBezTo>
                  <a:pt x="337989" y="28612"/>
                  <a:pt x="339700" y="31961"/>
                  <a:pt x="341783" y="35161"/>
                </a:cubicBezTo>
                <a:lnTo>
                  <a:pt x="424160" y="162744"/>
                </a:lnTo>
                <a:close/>
              </a:path>
            </a:pathLst>
          </a:custGeom>
          <a:solidFill>
            <a:schemeClr val="tx1">
              <a:alpha val="40000"/>
            </a:schemeClr>
          </a:solidFill>
          <a:ln w="9525" cap="flat">
            <a:noFill/>
            <a:prstDash val="solid"/>
            <a:miter/>
          </a:ln>
        </p:spPr>
        <p:txBody>
          <a:bodyPr rtlCol="0" anchor="ctr"/>
          <a:lstStyle/>
          <a:p>
            <a:pPr defTabSz="914400">
              <a:spcBef>
                <a:spcPct val="0"/>
              </a:spcBef>
              <a:spcAft>
                <a:spcPct val="0"/>
              </a:spcAft>
            </a:pPr>
            <a:endParaRPr lang="zh-CN" altLang="en-US" sz="1800" kern="1200">
              <a:solidFill>
                <a:schemeClr val="tx1"/>
              </a:solidFill>
              <a:latin typeface="+mn-lt"/>
              <a:ea typeface="+mn-ea"/>
              <a:cs typeface="+mn-cs"/>
              <a:sym typeface="+mn-ea"/>
            </a:endParaRPr>
          </a:p>
        </p:txBody>
      </p:sp>
      <p:sp>
        <p:nvSpPr>
          <p:cNvPr id="2" name="标题 1"/>
          <p:cNvSpPr>
            <a:spLocks noGrp="1"/>
          </p:cNvSpPr>
          <p:nvPr>
            <p:ph type="title" hasCustomPrompt="1"/>
            <p:custDataLst>
              <p:tags r:id="rId8"/>
            </p:custDataLst>
          </p:nvPr>
        </p:nvSpPr>
        <p:spPr>
          <a:xfrm>
            <a:off x="7708572" y="2343200"/>
            <a:ext cx="2880000" cy="1081088"/>
          </a:xfrm>
        </p:spPr>
        <p:txBody>
          <a:bodyPr wrap="square" anchor="b">
            <a:normAutofit/>
          </a:bodyPr>
          <a:lstStyle>
            <a:lvl1pPr algn="ctr">
              <a:defRPr sz="4300">
                <a:latin typeface="+mj-ea"/>
                <a:ea typeface="+mj-ea"/>
                <a:cs typeface="+mj-ea"/>
                <a:sym typeface="+mj-ea"/>
              </a:defRPr>
            </a:lvl1pPr>
          </a:lstStyle>
          <a:p>
            <a:r>
              <a:rPr lang="zh-CN" altLang="en-US" dirty="0"/>
              <a:t>标题</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Ellipse 36_#color-2083&amp;10108"/>
          <p:cNvSpPr/>
          <p:nvPr userDrawn="1">
            <p:custDataLst>
              <p:tags r:id="rId2"/>
            </p:custDataLst>
          </p:nvPr>
        </p:nvSpPr>
        <p:spPr>
          <a:xfrm>
            <a:off x="0" y="566928"/>
            <a:ext cx="5422392" cy="6291072"/>
          </a:xfrm>
          <a:custGeom>
            <a:avLst/>
            <a:gdLst/>
            <a:ahLst/>
            <a:cxnLst/>
            <a:rect l="l" t="t" r="r" b="b"/>
            <a:pathLst>
              <a:path w="5422392" h="6291072">
                <a:moveTo>
                  <a:pt x="4425696" y="6291072"/>
                </a:moveTo>
                <a:lnTo>
                  <a:pt x="0" y="6291072"/>
                </a:lnTo>
                <a:lnTo>
                  <a:pt x="0" y="393192"/>
                </a:lnTo>
                <a:cubicBezTo>
                  <a:pt x="502920" y="137160"/>
                  <a:pt x="1069848" y="0"/>
                  <a:pt x="1673352" y="0"/>
                </a:cubicBezTo>
                <a:cubicBezTo>
                  <a:pt x="3739896" y="0"/>
                  <a:pt x="5422392" y="1673352"/>
                  <a:pt x="5422392" y="3749040"/>
                </a:cubicBezTo>
                <a:cubicBezTo>
                  <a:pt x="5422392" y="4727448"/>
                  <a:pt x="5047488" y="5614416"/>
                  <a:pt x="4425696" y="6291072"/>
                </a:cubicBezTo>
              </a:path>
            </a:pathLst>
          </a:custGeom>
          <a:solidFill>
            <a:schemeClr val="accent1"/>
          </a:solidFill>
        </p:spPr>
      </p:sp>
      <p:sp>
        <p:nvSpPr>
          <p:cNvPr id="9" name="Ellipse 38_#color_#strokes-2083&amp;10111"/>
          <p:cNvSpPr/>
          <p:nvPr userDrawn="1">
            <p:custDataLst>
              <p:tags r:id="rId3"/>
            </p:custDataLst>
          </p:nvPr>
        </p:nvSpPr>
        <p:spPr>
          <a:xfrm>
            <a:off x="11314176" y="1463040"/>
            <a:ext cx="877824" cy="1399032"/>
          </a:xfrm>
          <a:custGeom>
            <a:avLst/>
            <a:gdLst/>
            <a:ahLst/>
            <a:cxnLst/>
            <a:rect l="l" t="t" r="r" b="b"/>
            <a:pathLst>
              <a:path w="877824" h="1399032">
                <a:moveTo>
                  <a:pt x="877824" y="18288"/>
                </a:moveTo>
                <a:lnTo>
                  <a:pt x="877824" y="1371600"/>
                </a:lnTo>
                <a:cubicBezTo>
                  <a:pt x="822960" y="1389888"/>
                  <a:pt x="758952" y="1399032"/>
                  <a:pt x="694944" y="1399032"/>
                </a:cubicBezTo>
                <a:cubicBezTo>
                  <a:pt x="310896" y="1399032"/>
                  <a:pt x="0" y="1088136"/>
                  <a:pt x="0" y="694944"/>
                </a:cubicBezTo>
                <a:cubicBezTo>
                  <a:pt x="0" y="310896"/>
                  <a:pt x="310896" y="0"/>
                  <a:pt x="694944" y="0"/>
                </a:cubicBezTo>
                <a:cubicBezTo>
                  <a:pt x="758952" y="0"/>
                  <a:pt x="822960" y="9144"/>
                  <a:pt x="877824" y="18288"/>
                </a:cubicBezTo>
              </a:path>
            </a:pathLst>
          </a:custGeom>
          <a:solidFill>
            <a:schemeClr val="accent1"/>
          </a:solidFill>
        </p:spPr>
      </p:sp>
      <p:sp>
        <p:nvSpPr>
          <p:cNvPr id="10" name="Ellipse 39_#color_#strokes-2082&amp;9935"/>
          <p:cNvSpPr/>
          <p:nvPr userDrawn="1">
            <p:custDataLst>
              <p:tags r:id="rId4"/>
            </p:custDataLst>
          </p:nvPr>
        </p:nvSpPr>
        <p:spPr>
          <a:xfrm>
            <a:off x="10131552" y="301752"/>
            <a:ext cx="530352" cy="530352"/>
          </a:xfrm>
          <a:prstGeom prst="ellipse">
            <a:avLst/>
          </a:prstGeom>
          <a:solidFill>
            <a:schemeClr val="tx2">
              <a:alpha val="43000"/>
            </a:schemeClr>
          </a:solidFill>
        </p:spPr>
      </p:sp>
      <p:sp>
        <p:nvSpPr>
          <p:cNvPr id="2" name="标题 1"/>
          <p:cNvSpPr>
            <a:spLocks noGrp="1"/>
          </p:cNvSpPr>
          <p:nvPr>
            <p:ph type="title" hasCustomPrompt="1"/>
            <p:custDataLst>
              <p:tags r:id="rId5"/>
            </p:custDataLst>
          </p:nvPr>
        </p:nvSpPr>
        <p:spPr>
          <a:xfrm>
            <a:off x="6018693" y="2268692"/>
            <a:ext cx="5230368" cy="2789863"/>
          </a:xfrm>
        </p:spPr>
        <p:txBody>
          <a:bodyPr wrap="square" anchor="ctr" anchorCtr="0">
            <a:normAutofit/>
          </a:bodyPr>
          <a:lstStyle>
            <a:lvl1pPr algn="l">
              <a:defRPr sz="6000">
                <a:latin typeface="+mj-ea"/>
                <a:ea typeface="+mj-ea"/>
                <a:cs typeface="+mj-ea"/>
                <a:sym typeface="+mj-ea"/>
              </a:defRPr>
            </a:lvl1pPr>
          </a:lstStyle>
          <a:p>
            <a:r>
              <a:rPr lang="zh-CN" altLang="en-US" dirty="0"/>
              <a:t>编辑母版标题</a:t>
            </a:r>
            <a:endParaRPr lang="zh-CN" altLang="en-US" dirty="0"/>
          </a:p>
        </p:txBody>
      </p:sp>
      <p:sp>
        <p:nvSpPr>
          <p:cNvPr id="8" name="节编号 3"/>
          <p:cNvSpPr>
            <a:spLocks noGrp="1"/>
          </p:cNvSpPr>
          <p:nvPr>
            <p:ph type="body" sz="quarter" idx="13" hasCustomPrompt="1"/>
            <p:custDataLst>
              <p:tags r:id="rId6"/>
            </p:custDataLst>
          </p:nvPr>
        </p:nvSpPr>
        <p:spPr>
          <a:xfrm>
            <a:off x="1130518" y="1055963"/>
            <a:ext cx="4402908" cy="4700971"/>
          </a:xfrm>
        </p:spPr>
        <p:txBody>
          <a:bodyPr wrap="square" anchor="ctr" anchorCtr="0">
            <a:normAutofit/>
          </a:bodyPr>
          <a:lstStyle>
            <a:lvl1pPr marL="0" indent="0" algn="ctr">
              <a:buNone/>
              <a:defRPr sz="15300" b="1">
                <a:solidFill>
                  <a:srgbClr val="FFFFFF"/>
                </a:solidFill>
                <a:latin typeface="+mn-ea"/>
                <a:ea typeface="+mn-ea"/>
                <a:cs typeface="+mn-ea"/>
                <a:sym typeface="+mn-ea"/>
              </a:defRPr>
            </a:lvl1pPr>
          </a:lstStyle>
          <a:p>
            <a:pPr lvl="0"/>
            <a:r>
              <a:rPr lang="zh-CN" altLang="en-US" dirty="0"/>
              <a:t>编号</a:t>
            </a:r>
            <a:endParaRPr lang="zh-CN" altLang="en-US" dirty="0"/>
          </a:p>
        </p:txBody>
      </p:sp>
      <p:sp>
        <p:nvSpPr>
          <p:cNvPr id="4" name="日期占位符 4"/>
          <p:cNvSpPr>
            <a:spLocks noGrp="1"/>
          </p:cNvSpPr>
          <p:nvPr>
            <p:ph type="dt" sz="half" idx="10"/>
            <p:custDataLst>
              <p:tags r:id="rId7"/>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8"/>
            </p:custDataLst>
          </p:nvPr>
        </p:nvSpPr>
        <p:spPr/>
        <p:txBody>
          <a:bodyPr/>
          <a:lstStyle/>
          <a:p>
            <a:endParaRPr lang="zh-CN" altLang="en-US"/>
          </a:p>
        </p:txBody>
      </p:sp>
      <p:sp>
        <p:nvSpPr>
          <p:cNvPr id="6" name="灯片编号占位符 6"/>
          <p:cNvSpPr>
            <a:spLocks noGrp="1"/>
          </p:cNvSpPr>
          <p:nvPr>
            <p:ph type="sldNum" sz="quarter" idx="12"/>
            <p:custDataLst>
              <p:tags r:id="rId9"/>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atin typeface="+mj-ea"/>
                <a:ea typeface="+mj-ea"/>
                <a:cs typeface="+mj-ea"/>
                <a:sym typeface="+mj-ea"/>
              </a:defRPr>
            </a:lvl1pPr>
          </a:lstStyle>
          <a:p>
            <a:pPr lvl="0"/>
            <a:r>
              <a:rPr lang="zh-CN" altLang="en-US" dirty="0"/>
              <a:t>单击此处编辑母版标题样式</a:t>
            </a:r>
            <a:endParaRPr dirty="0"/>
          </a:p>
        </p:txBody>
      </p:sp>
      <p:sp>
        <p:nvSpPr>
          <p:cNvPr id="3" name="内容占位符 2"/>
          <p:cNvSpPr>
            <a:spLocks noGrp="1"/>
          </p:cNvSpPr>
          <p:nvPr>
            <p:ph sz="half" idx="1" hasCustomPrompt="1"/>
            <p:custDataLst>
              <p:tags r:id="rId3"/>
            </p:custDataLst>
          </p:nvPr>
        </p:nvSpPr>
        <p:spPr>
          <a:xfrm>
            <a:off x="694800" y="1364400"/>
            <a:ext cx="5181600" cy="4813200"/>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r>
              <a:rPr lang="en-US" altLang="zh-CN" dirty="0"/>
              <a:t> </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313200" y="1364400"/>
            <a:ext cx="5181600" cy="4813200"/>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4800" y="360000"/>
            <a:ext cx="10800000" cy="720000"/>
          </a:xfrm>
        </p:spPr>
        <p:txBody>
          <a:bodyPr vert="horz" wrap="square" lIns="0" tIns="0" rIns="0" bIns="0" rtlCol="0" anchor="b">
            <a:normAutofit/>
          </a:bodyPr>
          <a:lstStyle>
            <a:lvl1pPr>
              <a:defRPr lang="zh-CN" altLang="en-US" dirty="0">
                <a:latin typeface="+mj-ea"/>
                <a:ea typeface="+mj-ea"/>
                <a:cs typeface="+mj-ea"/>
                <a:sym typeface="+mj-ea"/>
              </a:defRPr>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4800" y="1364400"/>
            <a:ext cx="5157787" cy="540000"/>
          </a:xfrm>
        </p:spPr>
        <p:txBody>
          <a:bodyPr wrap="square" anchor="b">
            <a:normAutofit/>
          </a:bodyPr>
          <a:lstStyle>
            <a:lvl1pPr marL="0" indent="0">
              <a:buNone/>
              <a:defRPr sz="2400" b="1">
                <a:latin typeface="+mn-ea"/>
                <a:ea typeface="+mn-ea"/>
                <a:cs typeface="+mn-ea"/>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4800" y="2061275"/>
            <a:ext cx="5157787" cy="4128388"/>
          </a:xfrm>
        </p:spPr>
        <p:txBody>
          <a:bodyPr wrap="square">
            <a:normAutofit/>
          </a:bodyPr>
          <a:lstStyle>
            <a:lvl1pPr>
              <a:defRPr sz="2200">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311612" y="1364400"/>
            <a:ext cx="5183188" cy="540000"/>
          </a:xfrm>
        </p:spPr>
        <p:txBody>
          <a:bodyPr wrap="square" anchor="b">
            <a:normAutofit/>
          </a:bodyPr>
          <a:lstStyle>
            <a:lvl1pPr marL="0" indent="0">
              <a:buNone/>
              <a:defRPr sz="2400" b="1">
                <a:latin typeface="+mn-ea"/>
                <a:ea typeface="+mn-ea"/>
                <a:cs typeface="+mn-ea"/>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311612" y="2061275"/>
            <a:ext cx="5183188" cy="4128388"/>
          </a:xfrm>
        </p:spPr>
        <p:txBody>
          <a:bodyPr wrap="square">
            <a:normAutofit/>
          </a:bodyPr>
          <a:lstStyle>
            <a:lvl1pPr>
              <a:defRPr sz="2200">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atin typeface="+mj-lt"/>
                <a:ea typeface="+mj-e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atin typeface="+mn-lt"/>
                <a:ea typeface="+mn-ea"/>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lvl1pPr>
              <a:defRPr>
                <a:latin typeface="+mj-ea"/>
                <a:ea typeface="+mj-ea"/>
                <a:cs typeface="+mj-ea"/>
                <a:sym typeface="+mj-ea"/>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838200" y="360000"/>
            <a:ext cx="10515600" cy="5817600"/>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4800" y="360000"/>
            <a:ext cx="10800000" cy="720000"/>
          </a:xfrm>
        </p:spPr>
        <p:txBody>
          <a:bodyPr vert="horz" wrap="square" lIns="0" tIns="0" rIns="0" bIns="0" rtlCol="0" anchor="b">
            <a:normAutofit/>
          </a:bodyPr>
          <a:lstStyle>
            <a:lvl1pPr>
              <a:defRPr lang="zh-CN" altLang="en-US" dirty="0">
                <a:latin typeface="+mj-ea"/>
                <a:ea typeface="+mj-ea"/>
                <a:cs typeface="+mj-ea"/>
                <a:sym typeface="+mj-ea"/>
              </a:defRPr>
            </a:lvl1pPr>
          </a:lstStyle>
          <a:p>
            <a:pPr lvl="0"/>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4800" y="1296000"/>
            <a:ext cx="10800000" cy="576000"/>
          </a:xfrm>
        </p:spPr>
        <p:txBody>
          <a:bodyPr wrap="square" anchor="t">
            <a:normAutofit/>
          </a:bodyPr>
          <a:lstStyle>
            <a:lvl1pPr marL="0" indent="0">
              <a:buNone/>
              <a:defRPr sz="2400" b="0">
                <a:latin typeface="+mn-ea"/>
                <a:ea typeface="+mn-ea"/>
                <a:cs typeface="+mn-ea"/>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Ellipse 36-2083&amp;10120"/>
          <p:cNvSpPr/>
          <p:nvPr userDrawn="1">
            <p:custDataLst>
              <p:tags r:id="rId2"/>
            </p:custDataLst>
          </p:nvPr>
        </p:nvSpPr>
        <p:spPr>
          <a:xfrm>
            <a:off x="0" y="2679192"/>
            <a:ext cx="5056632" cy="4178808"/>
          </a:xfrm>
          <a:custGeom>
            <a:avLst/>
            <a:gdLst/>
            <a:ahLst/>
            <a:cxnLst/>
            <a:rect l="l" t="t" r="r" b="b"/>
            <a:pathLst>
              <a:path w="5056632" h="4178808">
                <a:moveTo>
                  <a:pt x="4837176" y="4178808"/>
                </a:moveTo>
                <a:lnTo>
                  <a:pt x="0" y="4178808"/>
                </a:lnTo>
                <a:lnTo>
                  <a:pt x="0" y="758952"/>
                </a:lnTo>
                <a:cubicBezTo>
                  <a:pt x="539496" y="283464"/>
                  <a:pt x="1243584" y="0"/>
                  <a:pt x="2011680" y="0"/>
                </a:cubicBezTo>
                <a:cubicBezTo>
                  <a:pt x="3694176" y="0"/>
                  <a:pt x="5056632" y="1362456"/>
                  <a:pt x="5056632" y="3044952"/>
                </a:cubicBezTo>
                <a:cubicBezTo>
                  <a:pt x="5056632" y="3447288"/>
                  <a:pt x="4974336" y="3831336"/>
                  <a:pt x="4837176" y="4178808"/>
                </a:cubicBezTo>
              </a:path>
            </a:pathLst>
          </a:custGeom>
          <a:solidFill>
            <a:schemeClr val="tx2">
              <a:alpha val="5000"/>
            </a:schemeClr>
          </a:solidFill>
        </p:spPr>
      </p:sp>
      <p:sp>
        <p:nvSpPr>
          <p:cNvPr id="8" name="Ellipse 38_#color_#strokes-2082&amp;9949"/>
          <p:cNvSpPr/>
          <p:nvPr userDrawn="1">
            <p:custDataLst>
              <p:tags r:id="rId3"/>
            </p:custDataLst>
          </p:nvPr>
        </p:nvSpPr>
        <p:spPr>
          <a:xfrm>
            <a:off x="9537192" y="1152144"/>
            <a:ext cx="1298448" cy="1298448"/>
          </a:xfrm>
          <a:prstGeom prst="ellipse">
            <a:avLst/>
          </a:prstGeom>
          <a:solidFill>
            <a:schemeClr val="tx2">
              <a:alpha val="43000"/>
            </a:schemeClr>
          </a:solidFill>
        </p:spPr>
      </p:sp>
      <p:sp>
        <p:nvSpPr>
          <p:cNvPr id="9" name="Ellipse 37 (Stroke)_#color-2083&amp;10123"/>
          <p:cNvSpPr/>
          <p:nvPr userDrawn="1">
            <p:custDataLst>
              <p:tags r:id="rId4"/>
            </p:custDataLst>
          </p:nvPr>
        </p:nvSpPr>
        <p:spPr>
          <a:xfrm>
            <a:off x="0" y="0"/>
            <a:ext cx="2368296" cy="3410712"/>
          </a:xfrm>
          <a:custGeom>
            <a:avLst/>
            <a:gdLst/>
            <a:ahLst/>
            <a:cxnLst/>
            <a:rect l="l" t="t" r="r" b="b"/>
            <a:pathLst>
              <a:path w="2368296" h="3410712">
                <a:moveTo>
                  <a:pt x="0" y="2834640"/>
                </a:moveTo>
                <a:cubicBezTo>
                  <a:pt x="54864" y="2834640"/>
                  <a:pt x="109728" y="2834640"/>
                  <a:pt x="164592" y="2834640"/>
                </a:cubicBezTo>
                <a:cubicBezTo>
                  <a:pt x="1069848" y="2834640"/>
                  <a:pt x="1801368" y="2112264"/>
                  <a:pt x="1801368" y="1207008"/>
                </a:cubicBezTo>
                <a:cubicBezTo>
                  <a:pt x="1801368" y="731520"/>
                  <a:pt x="1591056" y="301752"/>
                  <a:pt x="1261872" y="0"/>
                </a:cubicBezTo>
                <a:lnTo>
                  <a:pt x="2011680" y="0"/>
                </a:lnTo>
                <a:cubicBezTo>
                  <a:pt x="2240280" y="347472"/>
                  <a:pt x="2368296" y="758952"/>
                  <a:pt x="2368296" y="1207008"/>
                </a:cubicBezTo>
                <a:cubicBezTo>
                  <a:pt x="2368296" y="2423160"/>
                  <a:pt x="1380744" y="3410712"/>
                  <a:pt x="164592" y="3410712"/>
                </a:cubicBezTo>
                <a:cubicBezTo>
                  <a:pt x="109728" y="3410712"/>
                  <a:pt x="54864" y="3410712"/>
                  <a:pt x="0" y="3401568"/>
                </a:cubicBezTo>
                <a:lnTo>
                  <a:pt x="0" y="2834640"/>
                </a:lnTo>
              </a:path>
            </a:pathLst>
          </a:custGeom>
          <a:solidFill>
            <a:schemeClr val="accent1"/>
          </a:solidFill>
        </p:spPr>
      </p:sp>
      <p:sp>
        <p:nvSpPr>
          <p:cNvPr id="11" name="Ellipse 40_#color_#strokes-2082&amp;9950"/>
          <p:cNvSpPr/>
          <p:nvPr userDrawn="1">
            <p:custDataLst>
              <p:tags r:id="rId5"/>
            </p:custDataLst>
          </p:nvPr>
        </p:nvSpPr>
        <p:spPr>
          <a:xfrm>
            <a:off x="10899648" y="3429000"/>
            <a:ext cx="530352" cy="530352"/>
          </a:xfrm>
          <a:prstGeom prst="ellipse">
            <a:avLst/>
          </a:prstGeom>
          <a:solidFill>
            <a:schemeClr val="accent1"/>
          </a:solidFill>
        </p:spPr>
      </p:sp>
      <p:sp>
        <p:nvSpPr>
          <p:cNvPr id="2" name="标题 1"/>
          <p:cNvSpPr>
            <a:spLocks noGrp="1"/>
          </p:cNvSpPr>
          <p:nvPr>
            <p:ph type="ctrTitle" hasCustomPrompt="1"/>
            <p:custDataLst>
              <p:tags r:id="rId6"/>
            </p:custDataLst>
          </p:nvPr>
        </p:nvSpPr>
        <p:spPr>
          <a:xfrm>
            <a:off x="1841500" y="555752"/>
            <a:ext cx="10096500" cy="3249648"/>
          </a:xfrm>
        </p:spPr>
        <p:txBody>
          <a:bodyPr wrap="square" anchor="b">
            <a:normAutofit/>
          </a:bodyPr>
          <a:lstStyle>
            <a:lvl1pPr algn="l">
              <a:lnSpc>
                <a:spcPct val="100000"/>
              </a:lnSpc>
              <a:defRPr sz="9000">
                <a:latin typeface="+mj-ea"/>
                <a:ea typeface="+mj-ea"/>
                <a:cs typeface="+mj-ea"/>
                <a:sym typeface="+mj-ea"/>
              </a:defRPr>
            </a:lvl1pPr>
          </a:lstStyle>
          <a:p>
            <a:r>
              <a:rPr lang="zh-CN" altLang="en-US" dirty="0"/>
              <a:t>编辑母版标题</a:t>
            </a:r>
            <a:endParaRPr lang="zh-CN" altLang="en-US" dirty="0"/>
          </a:p>
        </p:txBody>
      </p:sp>
      <p:sp>
        <p:nvSpPr>
          <p:cNvPr id="4" name="日期占位符 3"/>
          <p:cNvSpPr>
            <a:spLocks noGrp="1"/>
          </p:cNvSpPr>
          <p:nvPr>
            <p:ph type="dt" sz="half" idx="10"/>
            <p:custDataLst>
              <p:tags r:id="rId7"/>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wrap="square">
            <a:normAutofit/>
          </a:bodyPr>
          <a:lstStyle>
            <a:lvl1pPr>
              <a:defRPr>
                <a:latin typeface="+mn-ea"/>
                <a:ea typeface="+mn-ea"/>
                <a:cs typeface="+mn-ea"/>
                <a:sym typeface="+mn-ea"/>
              </a:defRPr>
            </a:lvl1p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10"/>
            </p:custDataLst>
          </p:nvPr>
        </p:nvSpPr>
        <p:spPr>
          <a:xfrm>
            <a:off x="1841500" y="4217290"/>
            <a:ext cx="10096500" cy="1931921"/>
          </a:xfrm>
        </p:spPr>
        <p:txBody>
          <a:bodyPr wrap="square" anchor="t">
            <a:normAutofit/>
          </a:bodyPr>
          <a:lstStyle>
            <a:lvl1pPr marL="0" indent="0" algn="l">
              <a:lnSpc>
                <a:spcPct val="100000"/>
              </a:lnSpc>
              <a:buNone/>
              <a:defRPr sz="2400">
                <a:latin typeface="+mn-ea"/>
                <a:ea typeface="+mn-ea"/>
                <a:cs typeface="+mn-ea"/>
                <a:sym typeface="+mn-ea"/>
              </a:defRPr>
            </a:lvl1pPr>
          </a:lstStyle>
          <a:p>
            <a:pPr lvl="0"/>
            <a:r>
              <a:rPr lang="zh-CN" altLang="en-US" dirty="0"/>
              <a:t>署名</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正文页-29_26">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页脚占位符 6"/>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8" name="日期占位符 7"/>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2362200" cy="18288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文本占位符 11"/>
          <p:cNvSpPr>
            <a:spLocks noGrp="1"/>
          </p:cNvSpPr>
          <p:nvPr>
            <p:ph type="body" idx="16386" hasCustomPrompt="1"/>
            <p:custDataLst>
              <p:tags r:id="rId6"/>
            </p:custDataLst>
          </p:nvPr>
        </p:nvSpPr>
        <p:spPr>
          <a:xfrm>
            <a:off x="609600" y="2667000"/>
            <a:ext cx="2362200" cy="3352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单击此处添加正文</a:t>
            </a:r>
            <a:endParaRPr lang="zh-CN" altLang="en-US" smtClean="0"/>
          </a:p>
        </p:txBody>
      </p:sp>
      <p:sp>
        <p:nvSpPr>
          <p:cNvPr id="13" name="装饰  2"/>
          <p:cNvSpPr>
            <a:spLocks noGrp="1"/>
          </p:cNvSpPr>
          <p:nvPr>
            <p:ph type="body" idx="16395" hasCustomPrompt="1"/>
            <p:custDataLst>
              <p:tags r:id="rId7"/>
            </p:custDataLst>
          </p:nvPr>
        </p:nvSpPr>
        <p:spPr>
          <a:xfrm>
            <a:off x="3581400" y="609600"/>
            <a:ext cx="8001000" cy="5638800"/>
          </a:xfrm>
          <a:custGeom>
            <a:avLst/>
            <a:gdLst>
              <a:gd name="connisteX0" fmla="*/ 0 w 8001000"/>
              <a:gd name="connsiteY0" fmla="*/ 203200 h 5638800"/>
              <a:gd name="connisteX1" fmla="*/ 203200 w 8001000"/>
              <a:gd name="connsiteY1" fmla="*/ 0 h 5638800"/>
              <a:gd name="connisteX2" fmla="*/ 7797800 w 8001000"/>
              <a:gd name="connsiteY2" fmla="*/ 0 h 5638800"/>
              <a:gd name="connisteX3" fmla="*/ 8001000 w 8001000"/>
              <a:gd name="connsiteY3" fmla="*/ 203200 h 5638800"/>
              <a:gd name="connisteX4" fmla="*/ 8001000 w 8001000"/>
              <a:gd name="connsiteY4" fmla="*/ 5435600 h 5638800"/>
              <a:gd name="connisteX5" fmla="*/ 7797800 w 8001000"/>
              <a:gd name="connsiteY5" fmla="*/ 5638800 h 5638800"/>
              <a:gd name="connisteX6" fmla="*/ 203200 w 8001000"/>
              <a:gd name="connsiteY6" fmla="*/ 5638800 h 5638800"/>
              <a:gd name="connisteX7" fmla="*/ 0 w 8001000"/>
              <a:gd name="connsiteY7" fmla="*/ 5435600 h 5638800"/>
              <a:gd name="connisteX8" fmla="*/ 0 w 80010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8001000" h="5638800">
                <a:moveTo>
                  <a:pt x="0" y="203200"/>
                </a:moveTo>
                <a:cubicBezTo>
                  <a:pt x="0" y="90976"/>
                  <a:pt x="90976" y="0"/>
                  <a:pt x="203200" y="0"/>
                </a:cubicBezTo>
                <a:lnTo>
                  <a:pt x="7797800" y="0"/>
                </a:lnTo>
                <a:cubicBezTo>
                  <a:pt x="7910024" y="0"/>
                  <a:pt x="8001000" y="90976"/>
                  <a:pt x="8001000" y="203200"/>
                </a:cubicBezTo>
                <a:lnTo>
                  <a:pt x="8001000" y="5435600"/>
                </a:lnTo>
                <a:cubicBezTo>
                  <a:pt x="8001000" y="5547824"/>
                  <a:pt x="7910024" y="5638800"/>
                  <a:pt x="7797800" y="5638800"/>
                </a:cubicBezTo>
                <a:lnTo>
                  <a:pt x="203200" y="5638800"/>
                </a:lnTo>
                <a:cubicBezTo>
                  <a:pt x="90976" y="5638800"/>
                  <a:pt x="0" y="5547824"/>
                  <a:pt x="0" y="54356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图片占位符 13"/>
          <p:cNvSpPr>
            <a:spLocks noGrp="1"/>
          </p:cNvSpPr>
          <p:nvPr>
            <p:ph type="pic" idx="16396" hasCustomPrompt="1"/>
            <p:custDataLst>
              <p:tags r:id="rId8"/>
            </p:custDataLst>
          </p:nvPr>
        </p:nvSpPr>
        <p:spPr>
          <a:xfrm>
            <a:off x="3987800" y="1143000"/>
            <a:ext cx="914400" cy="9144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5" name="文本占位符 14"/>
          <p:cNvSpPr>
            <a:spLocks noGrp="1"/>
          </p:cNvSpPr>
          <p:nvPr>
            <p:ph type="body" idx="16387" hasCustomPrompt="1"/>
            <p:custDataLst>
              <p:tags r:id="rId9"/>
            </p:custDataLst>
          </p:nvPr>
        </p:nvSpPr>
        <p:spPr>
          <a:xfrm>
            <a:off x="5156200" y="1041400"/>
            <a:ext cx="6019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8" hasCustomPrompt="1"/>
            <p:custDataLst>
              <p:tags r:id="rId10"/>
            </p:custDataLst>
          </p:nvPr>
        </p:nvSpPr>
        <p:spPr>
          <a:xfrm>
            <a:off x="5156200" y="1549400"/>
            <a:ext cx="6019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7" name="图片占位符 16"/>
          <p:cNvSpPr>
            <a:spLocks noGrp="1"/>
          </p:cNvSpPr>
          <p:nvPr>
            <p:ph type="pic" idx="16397" hasCustomPrompt="1"/>
            <p:custDataLst>
              <p:tags r:id="rId11"/>
            </p:custDataLst>
          </p:nvPr>
        </p:nvSpPr>
        <p:spPr>
          <a:xfrm>
            <a:off x="3987800" y="2362200"/>
            <a:ext cx="914400" cy="9144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9" hasCustomPrompt="1"/>
            <p:custDataLst>
              <p:tags r:id="rId12"/>
            </p:custDataLst>
          </p:nvPr>
        </p:nvSpPr>
        <p:spPr>
          <a:xfrm>
            <a:off x="5156200" y="2260600"/>
            <a:ext cx="6019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0" hasCustomPrompt="1"/>
            <p:custDataLst>
              <p:tags r:id="rId13"/>
            </p:custDataLst>
          </p:nvPr>
        </p:nvSpPr>
        <p:spPr>
          <a:xfrm>
            <a:off x="5156200" y="2768600"/>
            <a:ext cx="6019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0" name="图片占位符 19"/>
          <p:cNvSpPr>
            <a:spLocks noGrp="1"/>
          </p:cNvSpPr>
          <p:nvPr>
            <p:ph type="pic" idx="16398" hasCustomPrompt="1"/>
            <p:custDataLst>
              <p:tags r:id="rId14"/>
            </p:custDataLst>
          </p:nvPr>
        </p:nvSpPr>
        <p:spPr>
          <a:xfrm>
            <a:off x="3987800" y="3581400"/>
            <a:ext cx="914400" cy="9144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1" name="文本占位符 20"/>
          <p:cNvSpPr>
            <a:spLocks noGrp="1"/>
          </p:cNvSpPr>
          <p:nvPr>
            <p:ph type="body" idx="16391" hasCustomPrompt="1"/>
            <p:custDataLst>
              <p:tags r:id="rId15"/>
            </p:custDataLst>
          </p:nvPr>
        </p:nvSpPr>
        <p:spPr>
          <a:xfrm>
            <a:off x="5156200" y="3479800"/>
            <a:ext cx="6019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文本占位符 21"/>
          <p:cNvSpPr>
            <a:spLocks noGrp="1"/>
          </p:cNvSpPr>
          <p:nvPr>
            <p:ph type="body" idx="16392" hasCustomPrompt="1"/>
            <p:custDataLst>
              <p:tags r:id="rId16"/>
            </p:custDataLst>
          </p:nvPr>
        </p:nvSpPr>
        <p:spPr>
          <a:xfrm>
            <a:off x="5156200" y="3987800"/>
            <a:ext cx="6019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3" name="图片占位符 22"/>
          <p:cNvSpPr>
            <a:spLocks noGrp="1"/>
          </p:cNvSpPr>
          <p:nvPr>
            <p:ph type="pic" idx="16399" hasCustomPrompt="1"/>
            <p:custDataLst>
              <p:tags r:id="rId17"/>
            </p:custDataLst>
          </p:nvPr>
        </p:nvSpPr>
        <p:spPr>
          <a:xfrm>
            <a:off x="3987800" y="4800600"/>
            <a:ext cx="914400" cy="9144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4" name="文本占位符 23"/>
          <p:cNvSpPr>
            <a:spLocks noGrp="1"/>
          </p:cNvSpPr>
          <p:nvPr>
            <p:ph type="body" idx="16393" hasCustomPrompt="1"/>
            <p:custDataLst>
              <p:tags r:id="rId18"/>
            </p:custDataLst>
          </p:nvPr>
        </p:nvSpPr>
        <p:spPr>
          <a:xfrm>
            <a:off x="5156200" y="4699000"/>
            <a:ext cx="6019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5" name="文本占位符 24"/>
          <p:cNvSpPr>
            <a:spLocks noGrp="1"/>
          </p:cNvSpPr>
          <p:nvPr>
            <p:ph type="body" idx="16394" hasCustomPrompt="1"/>
            <p:custDataLst>
              <p:tags r:id="rId19"/>
            </p:custDataLst>
          </p:nvPr>
        </p:nvSpPr>
        <p:spPr>
          <a:xfrm>
            <a:off x="5156200" y="5207000"/>
            <a:ext cx="6019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正文页-2_8">
    <p:bg>
      <p:bgRef idx="1001">
        <a:schemeClr val="bg2"/>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592522B-0F24-4480-B9DD-A9474A6880D6}" type="datetimeFigureOut">
              <a:rPr lang="zh-CN" altLang="en-US" smtClean="0">
                <a:latin typeface="Microsoft YaHei UI" panose="020B0503020204020204" charset="-122"/>
                <a:ea typeface="Microsoft YaHei UI" panose="020B0503020204020204" charset="-122"/>
              </a:rPr>
            </a:fld>
            <a:endParaRPr lang="zh-CN" altLang="en-US">
              <a:latin typeface="Microsoft YaHei UI" panose="020B0503020204020204" charset="-122"/>
              <a:ea typeface="Microsoft YaHei UI" panose="020B0503020204020204" charset="-122"/>
            </a:endParaRPr>
          </a:p>
        </p:txBody>
      </p:sp>
      <p:sp>
        <p:nvSpPr>
          <p:cNvPr id="4" name="页脚占位符 3"/>
          <p:cNvSpPr>
            <a:spLocks noGrp="1"/>
          </p:cNvSpPr>
          <p:nvPr>
            <p:ph type="ftr" sz="quarter" idx="11"/>
          </p:nvPr>
        </p:nvSpPr>
        <p:spPr/>
        <p:txBody>
          <a:bodyPr/>
          <a:lstStyle/>
          <a:p>
            <a:endParaRPr lang="zh-CN" altLang="en-US" dirty="0">
              <a:latin typeface="Microsoft YaHei UI" panose="020B0503020204020204" charset="-122"/>
              <a:ea typeface="Microsoft YaHei UI" panose="020B0503020204020204" charset="-122"/>
            </a:endParaRPr>
          </a:p>
        </p:txBody>
      </p:sp>
      <p:sp>
        <p:nvSpPr>
          <p:cNvPr id="5" name="灯片编号占位符 4"/>
          <p:cNvSpPr>
            <a:spLocks noGrp="1"/>
          </p:cNvSpPr>
          <p:nvPr>
            <p:ph type="sldNum" sz="quarter" idx="12"/>
          </p:nvPr>
        </p:nvSpPr>
        <p:spPr/>
        <p:txBody>
          <a:bodyPr/>
          <a:lstStyle/>
          <a:p>
            <a:fld id="{BE5F26B5-172A-4DC2-B0B7-181CFC56B87C}" type="slidenum">
              <a:rPr lang="zh-CN" altLang="en-US" smtClean="0">
                <a:latin typeface="Microsoft YaHei UI" panose="020B0503020204020204" charset="-122"/>
                <a:ea typeface="Microsoft YaHei UI" panose="020B0503020204020204" charset="-122"/>
              </a:rPr>
            </a:fld>
            <a:endParaRPr lang="zh-CN" altLang="en-US">
              <a:latin typeface="Microsoft YaHei UI" panose="020B0503020204020204" charset="-122"/>
              <a:ea typeface="Microsoft YaHei UI" panose="020B0503020204020204" charset="-122"/>
            </a:endParaRPr>
          </a:p>
        </p:txBody>
      </p:sp>
      <p:sp>
        <p:nvSpPr>
          <p:cNvPr id="6" name="标题 5"/>
          <p:cNvSpPr>
            <a:spLocks noGrp="1"/>
          </p:cNvSpPr>
          <p:nvPr>
            <p:ph type="ctrTitle" idx="16385" hasCustomPrompt="1"/>
            <p:custDataLst>
              <p:tags r:id="rId2"/>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latin typeface="Microsoft YaHei UI" panose="020B0503020204020204" charset="-122"/>
                <a:ea typeface="Microsoft YaHei UI" panose="020B0503020204020204" charset="-122"/>
              </a:rPr>
              <a:t>单击此处添加标题</a:t>
            </a:r>
            <a:endParaRPr lang="zh-CN" altLang="en-US">
              <a:latin typeface="Microsoft YaHei UI" panose="020B0503020204020204" charset="-122"/>
              <a:ea typeface="Microsoft YaHei UI" panose="020B0503020204020204" charset="-122"/>
            </a:endParaRPr>
          </a:p>
        </p:txBody>
      </p:sp>
      <p:sp>
        <p:nvSpPr>
          <p:cNvPr id="7" name="装饰  6"/>
          <p:cNvSpPr>
            <a:spLocks noGrp="1"/>
          </p:cNvSpPr>
          <p:nvPr>
            <p:ph type="body" idx="16390" hasCustomPrompt="1"/>
            <p:custDataLst>
              <p:tags r:id="rId3"/>
            </p:custDataLst>
          </p:nvPr>
        </p:nvSpPr>
        <p:spPr>
          <a:xfrm>
            <a:off x="6197600" y="1524000"/>
            <a:ext cx="5384800" cy="2209800"/>
          </a:xfrm>
          <a:custGeom>
            <a:avLst/>
            <a:gdLst>
              <a:gd name="connisteX0" fmla="*/ 0 w 5384800"/>
              <a:gd name="connsiteY0" fmla="*/ 0 h 2209800"/>
              <a:gd name="connisteX1" fmla="*/ 5181600 w 5384800"/>
              <a:gd name="connsiteY1" fmla="*/ 0 h 2209800"/>
              <a:gd name="connisteX2" fmla="*/ 5384800 w 5384800"/>
              <a:gd name="connsiteY2" fmla="*/ 203200 h 2209800"/>
              <a:gd name="connisteX3" fmla="*/ 5384800 w 5384800"/>
              <a:gd name="connsiteY3" fmla="*/ 2006600 h 2209800"/>
              <a:gd name="connisteX4" fmla="*/ 5181600 w 5384800"/>
              <a:gd name="connsiteY4" fmla="*/ 2209800 h 2209800"/>
              <a:gd name="connisteX5" fmla="*/ 0 w 5384800"/>
              <a:gd name="connsiteY5" fmla="*/ 2209800 h 2209800"/>
              <a:gd name="connisteX6" fmla="*/ 0 w 5384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84800" h="2209800">
                <a:moveTo>
                  <a:pt x="0" y="0"/>
                </a:moveTo>
                <a:lnTo>
                  <a:pt x="5181600" y="0"/>
                </a:lnTo>
                <a:cubicBezTo>
                  <a:pt x="5293824" y="0"/>
                  <a:pt x="5384800" y="90976"/>
                  <a:pt x="5384800" y="203200"/>
                </a:cubicBezTo>
                <a:lnTo>
                  <a:pt x="5384800" y="2006600"/>
                </a:lnTo>
                <a:cubicBezTo>
                  <a:pt x="5384800" y="2118824"/>
                  <a:pt x="5293824" y="2209800"/>
                  <a:pt x="5181600" y="2209800"/>
                </a:cubicBezTo>
                <a:lnTo>
                  <a:pt x="0" y="2209800"/>
                </a:ln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latin typeface="Microsoft YaHei UI" panose="020B0503020204020204" charset="-122"/>
                <a:ea typeface="Microsoft YaHei UI" panose="020B0503020204020204" charset="-122"/>
              </a:rPr>
              <a:t> </a:t>
            </a:r>
            <a:endParaRPr lang="zh-CN" altLang="en-US" smtClean="0">
              <a:latin typeface="Microsoft YaHei UI" panose="020B0503020204020204" charset="-122"/>
              <a:ea typeface="Microsoft YaHei UI" panose="020B0503020204020204" charset="-122"/>
            </a:endParaRPr>
          </a:p>
        </p:txBody>
      </p:sp>
      <p:sp>
        <p:nvSpPr>
          <p:cNvPr id="8" name="图片占位符 7"/>
          <p:cNvSpPr>
            <a:spLocks noGrp="1"/>
          </p:cNvSpPr>
          <p:nvPr>
            <p:ph type="pic" idx="16391" hasCustomPrompt="1"/>
            <p:custDataLst>
              <p:tags r:id="rId4"/>
            </p:custDataLst>
          </p:nvPr>
        </p:nvSpPr>
        <p:spPr>
          <a:xfrm>
            <a:off x="609600" y="1524000"/>
            <a:ext cx="5588000" cy="2209800"/>
          </a:xfrm>
          <a:custGeom>
            <a:avLst/>
            <a:gdLst>
              <a:gd name="connisteX0" fmla="*/ 0 w 5588000"/>
              <a:gd name="connsiteY0" fmla="*/ 203200 h 2209800"/>
              <a:gd name="connisteX1" fmla="*/ 203200 w 5588000"/>
              <a:gd name="connsiteY1" fmla="*/ 0 h 2209800"/>
              <a:gd name="connisteX2" fmla="*/ 5588000 w 5588000"/>
              <a:gd name="connsiteY2" fmla="*/ 0 h 2209800"/>
              <a:gd name="connisteX3" fmla="*/ 5588000 w 5588000"/>
              <a:gd name="connsiteY3" fmla="*/ 2209800 h 2209800"/>
              <a:gd name="connisteX4" fmla="*/ 203200 w 5588000"/>
              <a:gd name="connsiteY4" fmla="*/ 2209800 h 2209800"/>
              <a:gd name="connisteX5" fmla="*/ 0 w 5588000"/>
              <a:gd name="connsiteY5" fmla="*/ 2006600 h 2209800"/>
              <a:gd name="connisteX6" fmla="*/ 0 w 5588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588000" h="2209800">
                <a:moveTo>
                  <a:pt x="0" y="203200"/>
                </a:moveTo>
                <a:cubicBezTo>
                  <a:pt x="0" y="90976"/>
                  <a:pt x="90976" y="0"/>
                  <a:pt x="203200" y="0"/>
                </a:cubicBezTo>
                <a:lnTo>
                  <a:pt x="5588000" y="0"/>
                </a:lnTo>
                <a:lnTo>
                  <a:pt x="5588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latin typeface="Microsoft YaHei UI" panose="020B0503020204020204" charset="-122"/>
                <a:ea typeface="Microsoft YaHei UI" panose="020B0503020204020204" charset="-122"/>
              </a:rPr>
              <a:t> </a:t>
            </a:r>
            <a:endParaRPr lang="zh-CN" altLang="en-US">
              <a:latin typeface="Microsoft YaHei UI" panose="020B0503020204020204" charset="-122"/>
              <a:ea typeface="Microsoft YaHei UI" panose="020B0503020204020204" charset="-122"/>
            </a:endParaRPr>
          </a:p>
        </p:txBody>
      </p:sp>
      <p:sp>
        <p:nvSpPr>
          <p:cNvPr id="9" name="文本占位符 8"/>
          <p:cNvSpPr>
            <a:spLocks noGrp="1"/>
          </p:cNvSpPr>
          <p:nvPr>
            <p:ph type="body" idx="16386" hasCustomPrompt="1"/>
            <p:custDataLst>
              <p:tags r:id="rId5"/>
            </p:custDataLst>
          </p:nvPr>
        </p:nvSpPr>
        <p:spPr>
          <a:xfrm>
            <a:off x="6502400" y="2044700"/>
            <a:ext cx="4775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latin typeface="Microsoft YaHei UI" panose="020B0503020204020204" charset="-122"/>
                <a:ea typeface="Microsoft YaHei UI" panose="020B0503020204020204" charset="-122"/>
              </a:rPr>
              <a:t>单击此处添加项标题</a:t>
            </a:r>
            <a:endParaRPr lang="zh-CN" altLang="en-US" smtClean="0">
              <a:latin typeface="Microsoft YaHei UI" panose="020B0503020204020204" charset="-122"/>
              <a:ea typeface="Microsoft YaHei UI" panose="020B0503020204020204" charset="-122"/>
            </a:endParaRPr>
          </a:p>
        </p:txBody>
      </p:sp>
      <p:sp>
        <p:nvSpPr>
          <p:cNvPr id="10" name="文本占位符 9"/>
          <p:cNvSpPr>
            <a:spLocks noGrp="1"/>
          </p:cNvSpPr>
          <p:nvPr>
            <p:ph type="body" idx="16387" hasCustomPrompt="1"/>
            <p:custDataLst>
              <p:tags r:id="rId6"/>
            </p:custDataLst>
          </p:nvPr>
        </p:nvSpPr>
        <p:spPr>
          <a:xfrm>
            <a:off x="6502400" y="2603500"/>
            <a:ext cx="4775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Microsoft YaHei UI" panose="020B0503020204020204" charset="-122"/>
                <a:ea typeface="Microsoft YaHei UI" panose="020B0503020204020204" charset="-122"/>
              </a:rPr>
              <a:t>单击此处添加项正文</a:t>
            </a:r>
            <a:endParaRPr lang="zh-CN" altLang="en-US" smtClean="0">
              <a:latin typeface="Microsoft YaHei UI" panose="020B0503020204020204" charset="-122"/>
              <a:ea typeface="Microsoft YaHei UI" panose="020B0503020204020204" charset="-122"/>
            </a:endParaRPr>
          </a:p>
        </p:txBody>
      </p:sp>
      <p:sp>
        <p:nvSpPr>
          <p:cNvPr id="11" name="装饰  0"/>
          <p:cNvSpPr>
            <a:spLocks noGrp="1"/>
          </p:cNvSpPr>
          <p:nvPr>
            <p:ph type="body" idx="16392" hasCustomPrompt="1"/>
            <p:custDataLst>
              <p:tags r:id="rId7"/>
            </p:custDataLst>
          </p:nvPr>
        </p:nvSpPr>
        <p:spPr>
          <a:xfrm>
            <a:off x="6197600" y="4038600"/>
            <a:ext cx="5384800" cy="2209800"/>
          </a:xfrm>
          <a:custGeom>
            <a:avLst/>
            <a:gdLst>
              <a:gd name="connisteX0" fmla="*/ 0 w 5384800"/>
              <a:gd name="connsiteY0" fmla="*/ 0 h 2209800"/>
              <a:gd name="connisteX1" fmla="*/ 5181600 w 5384800"/>
              <a:gd name="connsiteY1" fmla="*/ 0 h 2209800"/>
              <a:gd name="connisteX2" fmla="*/ 5384800 w 5384800"/>
              <a:gd name="connsiteY2" fmla="*/ 203200 h 2209800"/>
              <a:gd name="connisteX3" fmla="*/ 5384800 w 5384800"/>
              <a:gd name="connsiteY3" fmla="*/ 2006600 h 2209800"/>
              <a:gd name="connisteX4" fmla="*/ 5181600 w 5384800"/>
              <a:gd name="connsiteY4" fmla="*/ 2209800 h 2209800"/>
              <a:gd name="connisteX5" fmla="*/ 0 w 5384800"/>
              <a:gd name="connsiteY5" fmla="*/ 2209800 h 2209800"/>
              <a:gd name="connisteX6" fmla="*/ 0 w 5384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84800" h="2209800">
                <a:moveTo>
                  <a:pt x="0" y="0"/>
                </a:moveTo>
                <a:lnTo>
                  <a:pt x="5181600" y="0"/>
                </a:lnTo>
                <a:cubicBezTo>
                  <a:pt x="5293824" y="0"/>
                  <a:pt x="5384800" y="90976"/>
                  <a:pt x="5384800" y="203200"/>
                </a:cubicBezTo>
                <a:lnTo>
                  <a:pt x="5384800" y="2006600"/>
                </a:lnTo>
                <a:cubicBezTo>
                  <a:pt x="5384800" y="2118824"/>
                  <a:pt x="5293824" y="2209800"/>
                  <a:pt x="5181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latin typeface="Microsoft YaHei UI" panose="020B0503020204020204" charset="-122"/>
                <a:ea typeface="Microsoft YaHei UI" panose="020B0503020204020204" charset="-122"/>
              </a:rPr>
              <a:t> </a:t>
            </a:r>
            <a:endParaRPr lang="zh-CN" altLang="en-US" smtClean="0">
              <a:latin typeface="Microsoft YaHei UI" panose="020B0503020204020204" charset="-122"/>
              <a:ea typeface="Microsoft YaHei UI" panose="020B0503020204020204" charset="-122"/>
            </a:endParaRPr>
          </a:p>
        </p:txBody>
      </p:sp>
      <p:sp>
        <p:nvSpPr>
          <p:cNvPr id="12" name="图片占位符 11"/>
          <p:cNvSpPr>
            <a:spLocks noGrp="1"/>
          </p:cNvSpPr>
          <p:nvPr>
            <p:ph type="pic" idx="16393" hasCustomPrompt="1"/>
            <p:custDataLst>
              <p:tags r:id="rId8"/>
            </p:custDataLst>
          </p:nvPr>
        </p:nvSpPr>
        <p:spPr>
          <a:xfrm>
            <a:off x="609600" y="4038600"/>
            <a:ext cx="5588000" cy="2209800"/>
          </a:xfrm>
          <a:custGeom>
            <a:avLst/>
            <a:gdLst>
              <a:gd name="connisteX0" fmla="*/ 0 w 5588000"/>
              <a:gd name="connsiteY0" fmla="*/ 203200 h 2209800"/>
              <a:gd name="connisteX1" fmla="*/ 203200 w 5588000"/>
              <a:gd name="connsiteY1" fmla="*/ 0 h 2209800"/>
              <a:gd name="connisteX2" fmla="*/ 5588000 w 5588000"/>
              <a:gd name="connsiteY2" fmla="*/ 0 h 2209800"/>
              <a:gd name="connisteX3" fmla="*/ 5588000 w 5588000"/>
              <a:gd name="connsiteY3" fmla="*/ 2209800 h 2209800"/>
              <a:gd name="connisteX4" fmla="*/ 203200 w 5588000"/>
              <a:gd name="connsiteY4" fmla="*/ 2209800 h 2209800"/>
              <a:gd name="connisteX5" fmla="*/ 0 w 5588000"/>
              <a:gd name="connsiteY5" fmla="*/ 2006600 h 2209800"/>
              <a:gd name="connisteX6" fmla="*/ 0 w 5588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588000" h="2209800">
                <a:moveTo>
                  <a:pt x="0" y="203200"/>
                </a:moveTo>
                <a:cubicBezTo>
                  <a:pt x="0" y="90976"/>
                  <a:pt x="90976" y="0"/>
                  <a:pt x="203200" y="0"/>
                </a:cubicBezTo>
                <a:lnTo>
                  <a:pt x="5588000" y="0"/>
                </a:lnTo>
                <a:lnTo>
                  <a:pt x="5588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latin typeface="Microsoft YaHei UI" panose="020B0503020204020204" charset="-122"/>
                <a:ea typeface="Microsoft YaHei UI" panose="020B0503020204020204" charset="-122"/>
              </a:rPr>
              <a:t> </a:t>
            </a:r>
            <a:endParaRPr lang="zh-CN" altLang="en-US">
              <a:latin typeface="Microsoft YaHei UI" panose="020B0503020204020204" charset="-122"/>
              <a:ea typeface="Microsoft YaHei UI" panose="020B0503020204020204" charset="-122"/>
            </a:endParaRPr>
          </a:p>
        </p:txBody>
      </p:sp>
      <p:sp>
        <p:nvSpPr>
          <p:cNvPr id="13" name="文本占位符 12"/>
          <p:cNvSpPr>
            <a:spLocks noGrp="1"/>
          </p:cNvSpPr>
          <p:nvPr>
            <p:ph type="body" idx="16388" hasCustomPrompt="1"/>
            <p:custDataLst>
              <p:tags r:id="rId9"/>
            </p:custDataLst>
          </p:nvPr>
        </p:nvSpPr>
        <p:spPr>
          <a:xfrm>
            <a:off x="6502400" y="4559300"/>
            <a:ext cx="47752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latin typeface="Microsoft YaHei UI" panose="020B0503020204020204" charset="-122"/>
                <a:ea typeface="Microsoft YaHei UI" panose="020B0503020204020204" charset="-122"/>
              </a:rPr>
              <a:t>单击此处添加项标题</a:t>
            </a:r>
            <a:endParaRPr lang="zh-CN" altLang="en-US" smtClean="0">
              <a:latin typeface="Microsoft YaHei UI" panose="020B0503020204020204" charset="-122"/>
              <a:ea typeface="Microsoft YaHei UI" panose="020B0503020204020204" charset="-122"/>
            </a:endParaRPr>
          </a:p>
        </p:txBody>
      </p:sp>
      <p:sp>
        <p:nvSpPr>
          <p:cNvPr id="14" name="文本占位符 13"/>
          <p:cNvSpPr>
            <a:spLocks noGrp="1"/>
          </p:cNvSpPr>
          <p:nvPr>
            <p:ph type="body" idx="16389" hasCustomPrompt="1"/>
            <p:custDataLst>
              <p:tags r:id="rId10"/>
            </p:custDataLst>
          </p:nvPr>
        </p:nvSpPr>
        <p:spPr>
          <a:xfrm>
            <a:off x="6502400" y="5118100"/>
            <a:ext cx="4775200" cy="6096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latin typeface="Microsoft YaHei UI" panose="020B0503020204020204" charset="-122"/>
                <a:ea typeface="Microsoft YaHei UI" panose="020B0503020204020204" charset="-122"/>
              </a:rPr>
              <a:t>单击此处添加项正文</a:t>
            </a:r>
            <a:endParaRPr lang="zh-CN" altLang="en-US" smtClean="0">
              <a:latin typeface="Microsoft YaHei UI" panose="020B0503020204020204" charset="-122"/>
              <a:ea typeface="Microsoft YaHei UI" panose="020B0503020204020204"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上左标下左内后右背景-有背景-有间隙-2">
    <p:bg>
      <p:bgRef idx="1001">
        <a:schemeClr val="bg2"/>
      </p:bgRef>
    </p:bg>
    <p:spTree>
      <p:nvGrpSpPr>
        <p:cNvPr id="1" name=""/>
        <p:cNvGrpSpPr/>
        <p:nvPr/>
      </p:nvGrpSpPr>
      <p:grpSpPr/>
      <p:sp>
        <p:nvSpPr>
          <p:cNvPr id="2" name="图片占位符 1"/>
          <p:cNvSpPr>
            <a:spLocks noGrp="1"/>
          </p:cNvSpPr>
          <p:nvPr>
            <p:ph type="pic" idx="10"/>
            <p:custDataLst>
              <p:tags r:id="rId2"/>
            </p:custDataLst>
          </p:nvPr>
        </p:nvSpPr>
        <p:spPr>
          <a:xfrm>
            <a:off x="6096000" y="0"/>
            <a:ext cx="6096000" cy="685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3" name="标题 2"/>
          <p:cNvSpPr>
            <a:spLocks noGrp="1"/>
          </p:cNvSpPr>
          <p:nvPr>
            <p:ph type="title" idx="11" hasCustomPrompt="1"/>
            <p:custDataLst>
              <p:tags r:id="rId3"/>
            </p:custDataLst>
          </p:nvPr>
        </p:nvSpPr>
        <p:spPr>
          <a:xfrm>
            <a:off x="609600" y="482505"/>
            <a:ext cx="6858000" cy="711100"/>
          </a:xfrm>
        </p:spPr>
        <p:txBody>
          <a:bodyPr wrap="square" lIns="0" tIns="0" rIns="0" bIns="0" anchor="t">
            <a:noAutofit/>
          </a:bodyPr>
          <a:lstStyle>
            <a:lvl1pPr algn="l">
              <a:lnSpc>
                <a:spcPct val="110000"/>
              </a:lnSpc>
              <a:defRPr sz="3600" b="1" i="0">
                <a:solidFill>
                  <a:schemeClr val="tx1"/>
                </a:solidFill>
                <a:latin typeface="微软雅黑" panose="020B0503020204020204" charset="-122"/>
                <a:ea typeface="微软雅黑" panose="020B0503020204020204" charset="-122"/>
              </a:defRPr>
            </a:lvl1pPr>
          </a:lstStyle>
          <a:p>
            <a:r>
              <a:rPr lang="zh-CN" altLang="en-US"/>
              <a:t>单击此处添加标题</a:t>
            </a:r>
            <a:endParaRPr lang="zh-CN" altLang="en-US"/>
          </a:p>
        </p:txBody>
      </p:sp>
      <p:sp>
        <p:nvSpPr>
          <p:cNvPr id="4" name="内容占位符 3"/>
          <p:cNvSpPr>
            <a:spLocks noGrp="1"/>
          </p:cNvSpPr>
          <p:nvPr>
            <p:ph idx="12" hasCustomPrompt="1"/>
            <p:custDataLst>
              <p:tags r:id="rId4"/>
            </p:custDataLst>
          </p:nvPr>
        </p:nvSpPr>
        <p:spPr>
          <a:xfrm>
            <a:off x="609600" y="1523711"/>
            <a:ext cx="6858000" cy="4724695"/>
          </a:xfrm>
        </p:spPr>
        <p:txBody>
          <a:bodyPr wrap="square" lIns="0" tIns="0" rIns="0" bIns="0" anchor="t">
            <a:noAutofit/>
          </a:bodyPr>
          <a:lstStyle>
            <a:lvl1pPr marL="0" indent="0" algn="l">
              <a:buNone/>
              <a:defRPr sz="1200" b="0" i="0">
                <a:solidFill>
                  <a:srgbClr val="FFFFFF"/>
                </a:solidFill>
                <a:latin typeface="微软雅黑" panose="020B0503020204020204" charset="-122"/>
                <a:ea typeface="微软雅黑" panose="020B0503020204020204" charset="-122"/>
              </a:defRPr>
            </a:lvl1pPr>
          </a:lstStyle>
          <a:p>
            <a:pPr lvl="0"/>
            <a:r>
              <a:rPr lang="zh-CN" altLang="en-US" smtClean="0"/>
              <a:t>单击此处添加文本</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showMasterSp="0" userDrawn="1">
  <p:cSld name="章节页_1_5">
    <p:bg>
      <p:bgRef idx="1001">
        <a:schemeClr val="bg1"/>
      </p:bgRef>
    </p:bg>
    <p:spTree>
      <p:nvGrpSpPr>
        <p:cNvPr id="1" name=""/>
        <p:cNvGrpSpPr/>
        <p:nvPr/>
      </p:nvGrpSpPr>
      <p:grpSpPr>
        <a:xfrm>
          <a:off x="0" y="0"/>
          <a:ext cx="0" cy="0"/>
          <a:chOff x="0" y="0"/>
          <a:chExt cx="0" cy="0"/>
        </a:xfrm>
      </p:grpSpPr>
      <p:sp>
        <p:nvSpPr>
          <p:cNvPr id="107" name="任意多边形 2"/>
          <p:cNvSpPr/>
          <p:nvPr userDrawn="1">
            <p:custDataLst>
              <p:tags r:id="rId2"/>
            </p:custDataLst>
          </p:nvPr>
        </p:nvSpPr>
        <p:spPr>
          <a:xfrm>
            <a:off x="160564" y="145959"/>
            <a:ext cx="2767240" cy="2762795"/>
          </a:xfrm>
          <a:custGeom>
            <a:avLst/>
            <a:gdLst>
              <a:gd name="connsiteX0" fmla="*/ 67530 w 68343"/>
              <a:gd name="connsiteY0" fmla="*/ 34985 h 68343"/>
              <a:gd name="connsiteX1" fmla="*/ 34985 w 68343"/>
              <a:gd name="connsiteY1" fmla="*/ 67530 h 68343"/>
              <a:gd name="connsiteX2" fmla="*/ 2441 w 68343"/>
              <a:gd name="connsiteY2" fmla="*/ 34985 h 68343"/>
              <a:gd name="connsiteX3" fmla="*/ 34985 w 68343"/>
              <a:gd name="connsiteY3" fmla="*/ 2441 h 68343"/>
              <a:gd name="connsiteX4" fmla="*/ 67530 w 68343"/>
              <a:gd name="connsiteY4" fmla="*/ 34985 h 68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8" h="4351">
                <a:moveTo>
                  <a:pt x="4358" y="4299"/>
                </a:moveTo>
                <a:cubicBezTo>
                  <a:pt x="4358" y="4328"/>
                  <a:pt x="4335" y="4351"/>
                  <a:pt x="4306" y="4351"/>
                </a:cubicBezTo>
                <a:cubicBezTo>
                  <a:pt x="4278" y="4351"/>
                  <a:pt x="4255" y="4328"/>
                  <a:pt x="4255" y="4299"/>
                </a:cubicBezTo>
                <a:cubicBezTo>
                  <a:pt x="4255" y="4271"/>
                  <a:pt x="4278" y="4248"/>
                  <a:pt x="4306" y="4248"/>
                </a:cubicBezTo>
                <a:cubicBezTo>
                  <a:pt x="4335" y="4248"/>
                  <a:pt x="4358" y="4271"/>
                  <a:pt x="4358" y="4299"/>
                </a:cubicBezTo>
                <a:close/>
                <a:moveTo>
                  <a:pt x="3750" y="4299"/>
                </a:moveTo>
                <a:cubicBezTo>
                  <a:pt x="3750" y="4328"/>
                  <a:pt x="3727" y="4351"/>
                  <a:pt x="3698" y="4351"/>
                </a:cubicBezTo>
                <a:cubicBezTo>
                  <a:pt x="3670" y="4351"/>
                  <a:pt x="3647" y="4328"/>
                  <a:pt x="3647" y="4299"/>
                </a:cubicBezTo>
                <a:cubicBezTo>
                  <a:pt x="3647" y="4271"/>
                  <a:pt x="3670" y="4248"/>
                  <a:pt x="3698" y="4248"/>
                </a:cubicBezTo>
                <a:cubicBezTo>
                  <a:pt x="3727" y="4248"/>
                  <a:pt x="3750" y="4271"/>
                  <a:pt x="3750" y="4299"/>
                </a:cubicBezTo>
                <a:close/>
                <a:moveTo>
                  <a:pt x="3142" y="4299"/>
                </a:moveTo>
                <a:cubicBezTo>
                  <a:pt x="3142" y="4328"/>
                  <a:pt x="3119" y="4351"/>
                  <a:pt x="3090" y="4351"/>
                </a:cubicBezTo>
                <a:cubicBezTo>
                  <a:pt x="3062" y="4351"/>
                  <a:pt x="3039" y="4328"/>
                  <a:pt x="3039" y="4299"/>
                </a:cubicBezTo>
                <a:cubicBezTo>
                  <a:pt x="3039" y="4271"/>
                  <a:pt x="3062" y="4248"/>
                  <a:pt x="3090" y="4248"/>
                </a:cubicBezTo>
                <a:cubicBezTo>
                  <a:pt x="3119" y="4248"/>
                  <a:pt x="3142" y="4271"/>
                  <a:pt x="3142" y="4299"/>
                </a:cubicBezTo>
                <a:close/>
                <a:moveTo>
                  <a:pt x="2534" y="4299"/>
                </a:moveTo>
                <a:cubicBezTo>
                  <a:pt x="2534" y="4328"/>
                  <a:pt x="2511" y="4351"/>
                  <a:pt x="2482" y="4351"/>
                </a:cubicBezTo>
                <a:cubicBezTo>
                  <a:pt x="2454" y="4351"/>
                  <a:pt x="2431" y="4328"/>
                  <a:pt x="2431" y="4299"/>
                </a:cubicBezTo>
                <a:cubicBezTo>
                  <a:pt x="2431" y="4271"/>
                  <a:pt x="2454" y="4248"/>
                  <a:pt x="2482" y="4248"/>
                </a:cubicBezTo>
                <a:cubicBezTo>
                  <a:pt x="2511" y="4248"/>
                  <a:pt x="2534" y="4271"/>
                  <a:pt x="2534" y="4299"/>
                </a:cubicBezTo>
                <a:close/>
                <a:moveTo>
                  <a:pt x="1926" y="4299"/>
                </a:moveTo>
                <a:cubicBezTo>
                  <a:pt x="1926" y="4328"/>
                  <a:pt x="1903" y="4351"/>
                  <a:pt x="1874" y="4351"/>
                </a:cubicBezTo>
                <a:cubicBezTo>
                  <a:pt x="1846" y="4351"/>
                  <a:pt x="1823" y="4328"/>
                  <a:pt x="1823" y="4299"/>
                </a:cubicBezTo>
                <a:cubicBezTo>
                  <a:pt x="1823" y="4271"/>
                  <a:pt x="1846" y="4248"/>
                  <a:pt x="1874" y="4248"/>
                </a:cubicBezTo>
                <a:cubicBezTo>
                  <a:pt x="1903" y="4248"/>
                  <a:pt x="1926" y="4271"/>
                  <a:pt x="1926" y="4299"/>
                </a:cubicBezTo>
                <a:close/>
                <a:moveTo>
                  <a:pt x="1318" y="4299"/>
                </a:moveTo>
                <a:cubicBezTo>
                  <a:pt x="1318" y="4328"/>
                  <a:pt x="1295" y="4351"/>
                  <a:pt x="1266" y="4351"/>
                </a:cubicBezTo>
                <a:cubicBezTo>
                  <a:pt x="1238" y="4351"/>
                  <a:pt x="1215" y="4328"/>
                  <a:pt x="1215" y="4299"/>
                </a:cubicBezTo>
                <a:cubicBezTo>
                  <a:pt x="1215" y="4271"/>
                  <a:pt x="1238" y="4248"/>
                  <a:pt x="1266" y="4248"/>
                </a:cubicBezTo>
                <a:cubicBezTo>
                  <a:pt x="1295" y="4248"/>
                  <a:pt x="1318" y="4271"/>
                  <a:pt x="1318" y="4299"/>
                </a:cubicBezTo>
                <a:close/>
                <a:moveTo>
                  <a:pt x="711" y="4299"/>
                </a:moveTo>
                <a:cubicBezTo>
                  <a:pt x="711" y="4328"/>
                  <a:pt x="688" y="4351"/>
                  <a:pt x="659" y="4351"/>
                </a:cubicBezTo>
                <a:cubicBezTo>
                  <a:pt x="631" y="4351"/>
                  <a:pt x="608" y="4328"/>
                  <a:pt x="608" y="4299"/>
                </a:cubicBezTo>
                <a:cubicBezTo>
                  <a:pt x="608" y="4271"/>
                  <a:pt x="631" y="4248"/>
                  <a:pt x="659" y="4248"/>
                </a:cubicBezTo>
                <a:cubicBezTo>
                  <a:pt x="688" y="4248"/>
                  <a:pt x="711" y="4271"/>
                  <a:pt x="711" y="4299"/>
                </a:cubicBezTo>
                <a:close/>
                <a:moveTo>
                  <a:pt x="103" y="4299"/>
                </a:moveTo>
                <a:cubicBezTo>
                  <a:pt x="103" y="4328"/>
                  <a:pt x="80" y="4351"/>
                  <a:pt x="51" y="4351"/>
                </a:cubicBezTo>
                <a:cubicBezTo>
                  <a:pt x="23" y="4351"/>
                  <a:pt x="0" y="4328"/>
                  <a:pt x="0" y="4299"/>
                </a:cubicBezTo>
                <a:cubicBezTo>
                  <a:pt x="0" y="4271"/>
                  <a:pt x="23" y="4248"/>
                  <a:pt x="51" y="4248"/>
                </a:cubicBezTo>
                <a:cubicBezTo>
                  <a:pt x="80" y="4248"/>
                  <a:pt x="103" y="4271"/>
                  <a:pt x="103" y="4299"/>
                </a:cubicBezTo>
                <a:close/>
                <a:moveTo>
                  <a:pt x="4358" y="3768"/>
                </a:moveTo>
                <a:cubicBezTo>
                  <a:pt x="4358" y="3797"/>
                  <a:pt x="4335" y="3820"/>
                  <a:pt x="4306" y="3820"/>
                </a:cubicBezTo>
                <a:cubicBezTo>
                  <a:pt x="4278" y="3820"/>
                  <a:pt x="4255" y="3797"/>
                  <a:pt x="4255" y="3768"/>
                </a:cubicBezTo>
                <a:cubicBezTo>
                  <a:pt x="4255" y="3740"/>
                  <a:pt x="4278" y="3717"/>
                  <a:pt x="4306" y="3717"/>
                </a:cubicBezTo>
                <a:cubicBezTo>
                  <a:pt x="4335" y="3717"/>
                  <a:pt x="4358" y="3740"/>
                  <a:pt x="4358" y="3768"/>
                </a:cubicBezTo>
                <a:close/>
                <a:moveTo>
                  <a:pt x="3750" y="3768"/>
                </a:moveTo>
                <a:cubicBezTo>
                  <a:pt x="3750" y="3797"/>
                  <a:pt x="3727" y="3820"/>
                  <a:pt x="3698" y="3820"/>
                </a:cubicBezTo>
                <a:cubicBezTo>
                  <a:pt x="3670" y="3820"/>
                  <a:pt x="3647" y="3797"/>
                  <a:pt x="3647" y="3768"/>
                </a:cubicBezTo>
                <a:cubicBezTo>
                  <a:pt x="3647" y="3740"/>
                  <a:pt x="3670" y="3717"/>
                  <a:pt x="3698" y="3717"/>
                </a:cubicBezTo>
                <a:cubicBezTo>
                  <a:pt x="3727" y="3717"/>
                  <a:pt x="3750" y="3740"/>
                  <a:pt x="3750" y="3768"/>
                </a:cubicBezTo>
                <a:close/>
                <a:moveTo>
                  <a:pt x="3142" y="3768"/>
                </a:moveTo>
                <a:cubicBezTo>
                  <a:pt x="3142" y="3797"/>
                  <a:pt x="3119" y="3820"/>
                  <a:pt x="3090" y="3820"/>
                </a:cubicBezTo>
                <a:cubicBezTo>
                  <a:pt x="3062" y="3820"/>
                  <a:pt x="3039" y="3797"/>
                  <a:pt x="3039" y="3768"/>
                </a:cubicBezTo>
                <a:cubicBezTo>
                  <a:pt x="3039" y="3740"/>
                  <a:pt x="3062" y="3717"/>
                  <a:pt x="3090" y="3717"/>
                </a:cubicBezTo>
                <a:cubicBezTo>
                  <a:pt x="3119" y="3717"/>
                  <a:pt x="3142" y="3740"/>
                  <a:pt x="3142" y="3768"/>
                </a:cubicBezTo>
                <a:close/>
                <a:moveTo>
                  <a:pt x="2534" y="3768"/>
                </a:moveTo>
                <a:cubicBezTo>
                  <a:pt x="2534" y="3797"/>
                  <a:pt x="2511" y="3820"/>
                  <a:pt x="2482" y="3820"/>
                </a:cubicBezTo>
                <a:cubicBezTo>
                  <a:pt x="2454" y="3820"/>
                  <a:pt x="2431" y="3797"/>
                  <a:pt x="2431" y="3768"/>
                </a:cubicBezTo>
                <a:cubicBezTo>
                  <a:pt x="2431" y="3740"/>
                  <a:pt x="2454" y="3717"/>
                  <a:pt x="2482" y="3717"/>
                </a:cubicBezTo>
                <a:cubicBezTo>
                  <a:pt x="2511" y="3717"/>
                  <a:pt x="2534" y="3740"/>
                  <a:pt x="2534" y="3768"/>
                </a:cubicBezTo>
                <a:close/>
                <a:moveTo>
                  <a:pt x="1926" y="3768"/>
                </a:moveTo>
                <a:cubicBezTo>
                  <a:pt x="1926" y="3797"/>
                  <a:pt x="1903" y="3820"/>
                  <a:pt x="1874" y="3820"/>
                </a:cubicBezTo>
                <a:cubicBezTo>
                  <a:pt x="1846" y="3820"/>
                  <a:pt x="1823" y="3797"/>
                  <a:pt x="1823" y="3768"/>
                </a:cubicBezTo>
                <a:cubicBezTo>
                  <a:pt x="1823" y="3740"/>
                  <a:pt x="1846" y="3717"/>
                  <a:pt x="1874" y="3717"/>
                </a:cubicBezTo>
                <a:cubicBezTo>
                  <a:pt x="1903" y="3717"/>
                  <a:pt x="1926" y="3740"/>
                  <a:pt x="1926" y="3768"/>
                </a:cubicBezTo>
                <a:close/>
                <a:moveTo>
                  <a:pt x="1318" y="3768"/>
                </a:moveTo>
                <a:cubicBezTo>
                  <a:pt x="1318" y="3797"/>
                  <a:pt x="1295" y="3820"/>
                  <a:pt x="1266" y="3820"/>
                </a:cubicBezTo>
                <a:cubicBezTo>
                  <a:pt x="1238" y="3820"/>
                  <a:pt x="1215" y="3797"/>
                  <a:pt x="1215" y="3768"/>
                </a:cubicBezTo>
                <a:cubicBezTo>
                  <a:pt x="1215" y="3740"/>
                  <a:pt x="1238" y="3717"/>
                  <a:pt x="1266" y="3717"/>
                </a:cubicBezTo>
                <a:cubicBezTo>
                  <a:pt x="1295" y="3717"/>
                  <a:pt x="1318" y="3740"/>
                  <a:pt x="1318" y="3768"/>
                </a:cubicBezTo>
                <a:close/>
                <a:moveTo>
                  <a:pt x="711" y="3768"/>
                </a:moveTo>
                <a:cubicBezTo>
                  <a:pt x="711" y="3797"/>
                  <a:pt x="688" y="3820"/>
                  <a:pt x="659" y="3820"/>
                </a:cubicBezTo>
                <a:cubicBezTo>
                  <a:pt x="631" y="3820"/>
                  <a:pt x="608" y="3797"/>
                  <a:pt x="608" y="3768"/>
                </a:cubicBezTo>
                <a:cubicBezTo>
                  <a:pt x="608" y="3740"/>
                  <a:pt x="631" y="3717"/>
                  <a:pt x="659" y="3717"/>
                </a:cubicBezTo>
                <a:cubicBezTo>
                  <a:pt x="688" y="3717"/>
                  <a:pt x="711" y="3740"/>
                  <a:pt x="711" y="3768"/>
                </a:cubicBezTo>
                <a:close/>
                <a:moveTo>
                  <a:pt x="103" y="3768"/>
                </a:moveTo>
                <a:cubicBezTo>
                  <a:pt x="103" y="3797"/>
                  <a:pt x="80" y="3820"/>
                  <a:pt x="51" y="3820"/>
                </a:cubicBezTo>
                <a:cubicBezTo>
                  <a:pt x="23" y="3820"/>
                  <a:pt x="0" y="3797"/>
                  <a:pt x="0" y="3768"/>
                </a:cubicBezTo>
                <a:cubicBezTo>
                  <a:pt x="0" y="3740"/>
                  <a:pt x="23" y="3717"/>
                  <a:pt x="51" y="3717"/>
                </a:cubicBezTo>
                <a:cubicBezTo>
                  <a:pt x="80" y="3717"/>
                  <a:pt x="103" y="3740"/>
                  <a:pt x="103" y="3768"/>
                </a:cubicBezTo>
                <a:close/>
                <a:moveTo>
                  <a:pt x="4358" y="3237"/>
                </a:moveTo>
                <a:cubicBezTo>
                  <a:pt x="4358" y="3266"/>
                  <a:pt x="4335" y="3289"/>
                  <a:pt x="4306" y="3289"/>
                </a:cubicBezTo>
                <a:cubicBezTo>
                  <a:pt x="4278" y="3289"/>
                  <a:pt x="4255" y="3266"/>
                  <a:pt x="4255" y="3237"/>
                </a:cubicBezTo>
                <a:cubicBezTo>
                  <a:pt x="4255" y="3209"/>
                  <a:pt x="4278" y="3186"/>
                  <a:pt x="4306" y="3186"/>
                </a:cubicBezTo>
                <a:cubicBezTo>
                  <a:pt x="4335" y="3186"/>
                  <a:pt x="4358" y="3209"/>
                  <a:pt x="4358" y="3237"/>
                </a:cubicBezTo>
                <a:close/>
                <a:moveTo>
                  <a:pt x="3750" y="3237"/>
                </a:moveTo>
                <a:cubicBezTo>
                  <a:pt x="3750" y="3266"/>
                  <a:pt x="3727" y="3289"/>
                  <a:pt x="3698" y="3289"/>
                </a:cubicBezTo>
                <a:cubicBezTo>
                  <a:pt x="3670" y="3289"/>
                  <a:pt x="3647" y="3266"/>
                  <a:pt x="3647" y="3237"/>
                </a:cubicBezTo>
                <a:cubicBezTo>
                  <a:pt x="3647" y="3209"/>
                  <a:pt x="3670" y="3186"/>
                  <a:pt x="3698" y="3186"/>
                </a:cubicBezTo>
                <a:cubicBezTo>
                  <a:pt x="3727" y="3186"/>
                  <a:pt x="3750" y="3209"/>
                  <a:pt x="3750" y="3237"/>
                </a:cubicBezTo>
                <a:close/>
                <a:moveTo>
                  <a:pt x="3142" y="3237"/>
                </a:moveTo>
                <a:cubicBezTo>
                  <a:pt x="3142" y="3266"/>
                  <a:pt x="3119" y="3289"/>
                  <a:pt x="3090" y="3289"/>
                </a:cubicBezTo>
                <a:cubicBezTo>
                  <a:pt x="3062" y="3289"/>
                  <a:pt x="3039" y="3266"/>
                  <a:pt x="3039" y="3237"/>
                </a:cubicBezTo>
                <a:cubicBezTo>
                  <a:pt x="3039" y="3209"/>
                  <a:pt x="3062" y="3186"/>
                  <a:pt x="3090" y="3186"/>
                </a:cubicBezTo>
                <a:cubicBezTo>
                  <a:pt x="3119" y="3186"/>
                  <a:pt x="3142" y="3209"/>
                  <a:pt x="3142" y="3237"/>
                </a:cubicBezTo>
                <a:close/>
                <a:moveTo>
                  <a:pt x="2534" y="3237"/>
                </a:moveTo>
                <a:cubicBezTo>
                  <a:pt x="2534" y="3266"/>
                  <a:pt x="2511" y="3289"/>
                  <a:pt x="2482" y="3289"/>
                </a:cubicBezTo>
                <a:cubicBezTo>
                  <a:pt x="2454" y="3289"/>
                  <a:pt x="2431" y="3266"/>
                  <a:pt x="2431" y="3237"/>
                </a:cubicBezTo>
                <a:cubicBezTo>
                  <a:pt x="2431" y="3209"/>
                  <a:pt x="2454" y="3186"/>
                  <a:pt x="2482" y="3186"/>
                </a:cubicBezTo>
                <a:cubicBezTo>
                  <a:pt x="2511" y="3186"/>
                  <a:pt x="2534" y="3209"/>
                  <a:pt x="2534" y="3237"/>
                </a:cubicBezTo>
                <a:close/>
                <a:moveTo>
                  <a:pt x="1926" y="3237"/>
                </a:moveTo>
                <a:cubicBezTo>
                  <a:pt x="1926" y="3266"/>
                  <a:pt x="1903" y="3289"/>
                  <a:pt x="1874" y="3289"/>
                </a:cubicBezTo>
                <a:cubicBezTo>
                  <a:pt x="1846" y="3289"/>
                  <a:pt x="1823" y="3266"/>
                  <a:pt x="1823" y="3237"/>
                </a:cubicBezTo>
                <a:cubicBezTo>
                  <a:pt x="1823" y="3209"/>
                  <a:pt x="1846" y="3186"/>
                  <a:pt x="1874" y="3186"/>
                </a:cubicBezTo>
                <a:cubicBezTo>
                  <a:pt x="1903" y="3186"/>
                  <a:pt x="1926" y="3209"/>
                  <a:pt x="1926" y="3237"/>
                </a:cubicBezTo>
                <a:close/>
                <a:moveTo>
                  <a:pt x="1318" y="3237"/>
                </a:moveTo>
                <a:cubicBezTo>
                  <a:pt x="1318" y="3266"/>
                  <a:pt x="1295" y="3289"/>
                  <a:pt x="1266" y="3289"/>
                </a:cubicBezTo>
                <a:cubicBezTo>
                  <a:pt x="1238" y="3289"/>
                  <a:pt x="1215" y="3266"/>
                  <a:pt x="1215" y="3237"/>
                </a:cubicBezTo>
                <a:cubicBezTo>
                  <a:pt x="1215" y="3209"/>
                  <a:pt x="1238" y="3186"/>
                  <a:pt x="1266" y="3186"/>
                </a:cubicBezTo>
                <a:cubicBezTo>
                  <a:pt x="1295" y="3186"/>
                  <a:pt x="1318" y="3209"/>
                  <a:pt x="1318" y="3237"/>
                </a:cubicBezTo>
                <a:close/>
                <a:moveTo>
                  <a:pt x="711" y="3237"/>
                </a:moveTo>
                <a:cubicBezTo>
                  <a:pt x="711" y="3266"/>
                  <a:pt x="688" y="3289"/>
                  <a:pt x="659" y="3289"/>
                </a:cubicBezTo>
                <a:cubicBezTo>
                  <a:pt x="631" y="3289"/>
                  <a:pt x="608" y="3266"/>
                  <a:pt x="608" y="3237"/>
                </a:cubicBezTo>
                <a:cubicBezTo>
                  <a:pt x="608" y="3209"/>
                  <a:pt x="631" y="3186"/>
                  <a:pt x="659" y="3186"/>
                </a:cubicBezTo>
                <a:cubicBezTo>
                  <a:pt x="688" y="3186"/>
                  <a:pt x="711" y="3209"/>
                  <a:pt x="711" y="3237"/>
                </a:cubicBezTo>
                <a:close/>
                <a:moveTo>
                  <a:pt x="103" y="3237"/>
                </a:moveTo>
                <a:cubicBezTo>
                  <a:pt x="103" y="3266"/>
                  <a:pt x="80" y="3289"/>
                  <a:pt x="51" y="3289"/>
                </a:cubicBezTo>
                <a:cubicBezTo>
                  <a:pt x="23" y="3289"/>
                  <a:pt x="0" y="3266"/>
                  <a:pt x="0" y="3237"/>
                </a:cubicBezTo>
                <a:cubicBezTo>
                  <a:pt x="0" y="3209"/>
                  <a:pt x="23" y="3186"/>
                  <a:pt x="51" y="3186"/>
                </a:cubicBezTo>
                <a:cubicBezTo>
                  <a:pt x="80" y="3186"/>
                  <a:pt x="103" y="3209"/>
                  <a:pt x="103" y="3237"/>
                </a:cubicBezTo>
                <a:close/>
                <a:moveTo>
                  <a:pt x="4358" y="2706"/>
                </a:moveTo>
                <a:cubicBezTo>
                  <a:pt x="4358" y="2735"/>
                  <a:pt x="4335" y="2758"/>
                  <a:pt x="4306" y="2758"/>
                </a:cubicBezTo>
                <a:cubicBezTo>
                  <a:pt x="4278" y="2758"/>
                  <a:pt x="4255" y="2735"/>
                  <a:pt x="4255" y="2706"/>
                </a:cubicBezTo>
                <a:cubicBezTo>
                  <a:pt x="4255" y="2678"/>
                  <a:pt x="4278" y="2655"/>
                  <a:pt x="4306" y="2655"/>
                </a:cubicBezTo>
                <a:cubicBezTo>
                  <a:pt x="4335" y="2655"/>
                  <a:pt x="4358" y="2678"/>
                  <a:pt x="4358" y="2706"/>
                </a:cubicBezTo>
                <a:close/>
                <a:moveTo>
                  <a:pt x="3750" y="2706"/>
                </a:moveTo>
                <a:cubicBezTo>
                  <a:pt x="3750" y="2735"/>
                  <a:pt x="3727" y="2758"/>
                  <a:pt x="3698" y="2758"/>
                </a:cubicBezTo>
                <a:cubicBezTo>
                  <a:pt x="3670" y="2758"/>
                  <a:pt x="3647" y="2735"/>
                  <a:pt x="3647" y="2706"/>
                </a:cubicBezTo>
                <a:cubicBezTo>
                  <a:pt x="3647" y="2678"/>
                  <a:pt x="3670" y="2655"/>
                  <a:pt x="3698" y="2655"/>
                </a:cubicBezTo>
                <a:cubicBezTo>
                  <a:pt x="3727" y="2655"/>
                  <a:pt x="3750" y="2678"/>
                  <a:pt x="3750" y="2706"/>
                </a:cubicBezTo>
                <a:close/>
                <a:moveTo>
                  <a:pt x="3142" y="2706"/>
                </a:moveTo>
                <a:cubicBezTo>
                  <a:pt x="3142" y="2735"/>
                  <a:pt x="3119" y="2758"/>
                  <a:pt x="3090" y="2758"/>
                </a:cubicBezTo>
                <a:cubicBezTo>
                  <a:pt x="3062" y="2758"/>
                  <a:pt x="3039" y="2735"/>
                  <a:pt x="3039" y="2706"/>
                </a:cubicBezTo>
                <a:cubicBezTo>
                  <a:pt x="3039" y="2678"/>
                  <a:pt x="3062" y="2655"/>
                  <a:pt x="3090" y="2655"/>
                </a:cubicBezTo>
                <a:cubicBezTo>
                  <a:pt x="3119" y="2655"/>
                  <a:pt x="3142" y="2678"/>
                  <a:pt x="3142" y="2706"/>
                </a:cubicBezTo>
                <a:close/>
                <a:moveTo>
                  <a:pt x="2534" y="2706"/>
                </a:moveTo>
                <a:cubicBezTo>
                  <a:pt x="2534" y="2735"/>
                  <a:pt x="2511" y="2758"/>
                  <a:pt x="2482" y="2758"/>
                </a:cubicBezTo>
                <a:cubicBezTo>
                  <a:pt x="2454" y="2758"/>
                  <a:pt x="2431" y="2735"/>
                  <a:pt x="2431" y="2706"/>
                </a:cubicBezTo>
                <a:cubicBezTo>
                  <a:pt x="2431" y="2678"/>
                  <a:pt x="2454" y="2655"/>
                  <a:pt x="2482" y="2655"/>
                </a:cubicBezTo>
                <a:cubicBezTo>
                  <a:pt x="2511" y="2655"/>
                  <a:pt x="2534" y="2678"/>
                  <a:pt x="2534" y="2706"/>
                </a:cubicBezTo>
                <a:close/>
                <a:moveTo>
                  <a:pt x="1926" y="2706"/>
                </a:moveTo>
                <a:cubicBezTo>
                  <a:pt x="1926" y="2735"/>
                  <a:pt x="1903" y="2758"/>
                  <a:pt x="1874" y="2758"/>
                </a:cubicBezTo>
                <a:cubicBezTo>
                  <a:pt x="1846" y="2758"/>
                  <a:pt x="1823" y="2735"/>
                  <a:pt x="1823" y="2706"/>
                </a:cubicBezTo>
                <a:cubicBezTo>
                  <a:pt x="1823" y="2678"/>
                  <a:pt x="1846" y="2655"/>
                  <a:pt x="1874" y="2655"/>
                </a:cubicBezTo>
                <a:cubicBezTo>
                  <a:pt x="1903" y="2655"/>
                  <a:pt x="1926" y="2678"/>
                  <a:pt x="1926" y="2706"/>
                </a:cubicBezTo>
                <a:close/>
                <a:moveTo>
                  <a:pt x="1318" y="2706"/>
                </a:moveTo>
                <a:cubicBezTo>
                  <a:pt x="1318" y="2735"/>
                  <a:pt x="1295" y="2758"/>
                  <a:pt x="1266" y="2758"/>
                </a:cubicBezTo>
                <a:cubicBezTo>
                  <a:pt x="1238" y="2758"/>
                  <a:pt x="1215" y="2735"/>
                  <a:pt x="1215" y="2706"/>
                </a:cubicBezTo>
                <a:cubicBezTo>
                  <a:pt x="1215" y="2678"/>
                  <a:pt x="1238" y="2655"/>
                  <a:pt x="1266" y="2655"/>
                </a:cubicBezTo>
                <a:cubicBezTo>
                  <a:pt x="1295" y="2655"/>
                  <a:pt x="1318" y="2678"/>
                  <a:pt x="1318" y="2706"/>
                </a:cubicBezTo>
                <a:close/>
                <a:moveTo>
                  <a:pt x="711" y="2706"/>
                </a:moveTo>
                <a:cubicBezTo>
                  <a:pt x="711" y="2735"/>
                  <a:pt x="688" y="2758"/>
                  <a:pt x="659" y="2758"/>
                </a:cubicBezTo>
                <a:cubicBezTo>
                  <a:pt x="631" y="2758"/>
                  <a:pt x="608" y="2735"/>
                  <a:pt x="608" y="2706"/>
                </a:cubicBezTo>
                <a:cubicBezTo>
                  <a:pt x="608" y="2678"/>
                  <a:pt x="631" y="2655"/>
                  <a:pt x="659" y="2655"/>
                </a:cubicBezTo>
                <a:cubicBezTo>
                  <a:pt x="688" y="2655"/>
                  <a:pt x="711" y="2678"/>
                  <a:pt x="711" y="2706"/>
                </a:cubicBezTo>
                <a:close/>
                <a:moveTo>
                  <a:pt x="103" y="2706"/>
                </a:moveTo>
                <a:cubicBezTo>
                  <a:pt x="103" y="2735"/>
                  <a:pt x="80" y="2758"/>
                  <a:pt x="51" y="2758"/>
                </a:cubicBezTo>
                <a:cubicBezTo>
                  <a:pt x="23" y="2758"/>
                  <a:pt x="0" y="2735"/>
                  <a:pt x="0" y="2706"/>
                </a:cubicBezTo>
                <a:cubicBezTo>
                  <a:pt x="0" y="2678"/>
                  <a:pt x="23" y="2655"/>
                  <a:pt x="51" y="2655"/>
                </a:cubicBezTo>
                <a:cubicBezTo>
                  <a:pt x="80" y="2655"/>
                  <a:pt x="103" y="2678"/>
                  <a:pt x="103" y="2706"/>
                </a:cubicBezTo>
                <a:close/>
                <a:moveTo>
                  <a:pt x="4358" y="2175"/>
                </a:moveTo>
                <a:cubicBezTo>
                  <a:pt x="4358" y="2204"/>
                  <a:pt x="4335" y="2227"/>
                  <a:pt x="4306" y="2227"/>
                </a:cubicBezTo>
                <a:cubicBezTo>
                  <a:pt x="4278" y="2227"/>
                  <a:pt x="4255" y="2204"/>
                  <a:pt x="4255" y="2175"/>
                </a:cubicBezTo>
                <a:cubicBezTo>
                  <a:pt x="4255" y="2147"/>
                  <a:pt x="4278" y="2124"/>
                  <a:pt x="4306" y="2124"/>
                </a:cubicBezTo>
                <a:cubicBezTo>
                  <a:pt x="4335" y="2124"/>
                  <a:pt x="4358" y="2147"/>
                  <a:pt x="4358" y="2175"/>
                </a:cubicBezTo>
                <a:close/>
                <a:moveTo>
                  <a:pt x="3750" y="2175"/>
                </a:moveTo>
                <a:cubicBezTo>
                  <a:pt x="3750" y="2204"/>
                  <a:pt x="3727" y="2227"/>
                  <a:pt x="3698" y="2227"/>
                </a:cubicBezTo>
                <a:cubicBezTo>
                  <a:pt x="3670" y="2227"/>
                  <a:pt x="3647" y="2204"/>
                  <a:pt x="3647" y="2175"/>
                </a:cubicBezTo>
                <a:cubicBezTo>
                  <a:pt x="3647" y="2147"/>
                  <a:pt x="3670" y="2124"/>
                  <a:pt x="3698" y="2124"/>
                </a:cubicBezTo>
                <a:cubicBezTo>
                  <a:pt x="3727" y="2124"/>
                  <a:pt x="3750" y="2147"/>
                  <a:pt x="3750" y="2175"/>
                </a:cubicBezTo>
                <a:close/>
                <a:moveTo>
                  <a:pt x="3142" y="2175"/>
                </a:moveTo>
                <a:cubicBezTo>
                  <a:pt x="3142" y="2204"/>
                  <a:pt x="3119" y="2227"/>
                  <a:pt x="3090" y="2227"/>
                </a:cubicBezTo>
                <a:cubicBezTo>
                  <a:pt x="3062" y="2227"/>
                  <a:pt x="3039" y="2204"/>
                  <a:pt x="3039" y="2175"/>
                </a:cubicBezTo>
                <a:cubicBezTo>
                  <a:pt x="3039" y="2147"/>
                  <a:pt x="3062" y="2124"/>
                  <a:pt x="3090" y="2124"/>
                </a:cubicBezTo>
                <a:cubicBezTo>
                  <a:pt x="3119" y="2124"/>
                  <a:pt x="3142" y="2147"/>
                  <a:pt x="3142" y="2175"/>
                </a:cubicBezTo>
                <a:close/>
                <a:moveTo>
                  <a:pt x="2534" y="2175"/>
                </a:moveTo>
                <a:cubicBezTo>
                  <a:pt x="2534" y="2204"/>
                  <a:pt x="2511" y="2227"/>
                  <a:pt x="2482" y="2227"/>
                </a:cubicBezTo>
                <a:cubicBezTo>
                  <a:pt x="2454" y="2227"/>
                  <a:pt x="2431" y="2204"/>
                  <a:pt x="2431" y="2175"/>
                </a:cubicBezTo>
                <a:cubicBezTo>
                  <a:pt x="2431" y="2147"/>
                  <a:pt x="2454" y="2124"/>
                  <a:pt x="2482" y="2124"/>
                </a:cubicBezTo>
                <a:cubicBezTo>
                  <a:pt x="2511" y="2124"/>
                  <a:pt x="2534" y="2147"/>
                  <a:pt x="2534" y="2175"/>
                </a:cubicBezTo>
                <a:close/>
                <a:moveTo>
                  <a:pt x="1926" y="2175"/>
                </a:moveTo>
                <a:cubicBezTo>
                  <a:pt x="1926" y="2204"/>
                  <a:pt x="1903" y="2227"/>
                  <a:pt x="1874" y="2227"/>
                </a:cubicBezTo>
                <a:cubicBezTo>
                  <a:pt x="1846" y="2227"/>
                  <a:pt x="1823" y="2204"/>
                  <a:pt x="1823" y="2175"/>
                </a:cubicBezTo>
                <a:cubicBezTo>
                  <a:pt x="1823" y="2147"/>
                  <a:pt x="1846" y="2124"/>
                  <a:pt x="1874" y="2124"/>
                </a:cubicBezTo>
                <a:cubicBezTo>
                  <a:pt x="1903" y="2124"/>
                  <a:pt x="1926" y="2147"/>
                  <a:pt x="1926" y="2175"/>
                </a:cubicBezTo>
                <a:close/>
                <a:moveTo>
                  <a:pt x="1318" y="2175"/>
                </a:moveTo>
                <a:cubicBezTo>
                  <a:pt x="1318" y="2204"/>
                  <a:pt x="1295" y="2227"/>
                  <a:pt x="1266" y="2227"/>
                </a:cubicBezTo>
                <a:cubicBezTo>
                  <a:pt x="1238" y="2227"/>
                  <a:pt x="1215" y="2204"/>
                  <a:pt x="1215" y="2175"/>
                </a:cubicBezTo>
                <a:cubicBezTo>
                  <a:pt x="1215" y="2147"/>
                  <a:pt x="1238" y="2124"/>
                  <a:pt x="1266" y="2124"/>
                </a:cubicBezTo>
                <a:cubicBezTo>
                  <a:pt x="1295" y="2124"/>
                  <a:pt x="1318" y="2147"/>
                  <a:pt x="1318" y="2175"/>
                </a:cubicBezTo>
                <a:close/>
                <a:moveTo>
                  <a:pt x="711" y="2175"/>
                </a:moveTo>
                <a:cubicBezTo>
                  <a:pt x="711" y="2204"/>
                  <a:pt x="688" y="2227"/>
                  <a:pt x="659" y="2227"/>
                </a:cubicBezTo>
                <a:cubicBezTo>
                  <a:pt x="631" y="2227"/>
                  <a:pt x="608" y="2204"/>
                  <a:pt x="608" y="2175"/>
                </a:cubicBezTo>
                <a:cubicBezTo>
                  <a:pt x="608" y="2147"/>
                  <a:pt x="631" y="2124"/>
                  <a:pt x="659" y="2124"/>
                </a:cubicBezTo>
                <a:cubicBezTo>
                  <a:pt x="688" y="2124"/>
                  <a:pt x="711" y="2147"/>
                  <a:pt x="711" y="2175"/>
                </a:cubicBezTo>
                <a:close/>
                <a:moveTo>
                  <a:pt x="103" y="2175"/>
                </a:moveTo>
                <a:cubicBezTo>
                  <a:pt x="103" y="2204"/>
                  <a:pt x="80" y="2227"/>
                  <a:pt x="51" y="2227"/>
                </a:cubicBezTo>
                <a:cubicBezTo>
                  <a:pt x="23" y="2227"/>
                  <a:pt x="0" y="2204"/>
                  <a:pt x="0" y="2175"/>
                </a:cubicBezTo>
                <a:cubicBezTo>
                  <a:pt x="0" y="2147"/>
                  <a:pt x="23" y="2124"/>
                  <a:pt x="51" y="2124"/>
                </a:cubicBezTo>
                <a:cubicBezTo>
                  <a:pt x="80" y="2124"/>
                  <a:pt x="103" y="2147"/>
                  <a:pt x="103" y="2175"/>
                </a:cubicBezTo>
                <a:close/>
                <a:moveTo>
                  <a:pt x="4358" y="1644"/>
                </a:moveTo>
                <a:cubicBezTo>
                  <a:pt x="4358" y="1673"/>
                  <a:pt x="4335" y="1696"/>
                  <a:pt x="4306" y="1696"/>
                </a:cubicBezTo>
                <a:cubicBezTo>
                  <a:pt x="4278" y="1696"/>
                  <a:pt x="4255" y="1673"/>
                  <a:pt x="4255" y="1644"/>
                </a:cubicBezTo>
                <a:cubicBezTo>
                  <a:pt x="4255" y="1616"/>
                  <a:pt x="4278" y="1593"/>
                  <a:pt x="4306" y="1593"/>
                </a:cubicBezTo>
                <a:cubicBezTo>
                  <a:pt x="4335" y="1593"/>
                  <a:pt x="4358" y="1616"/>
                  <a:pt x="4358" y="1644"/>
                </a:cubicBezTo>
                <a:close/>
                <a:moveTo>
                  <a:pt x="3750" y="1644"/>
                </a:moveTo>
                <a:cubicBezTo>
                  <a:pt x="3750" y="1673"/>
                  <a:pt x="3727" y="1696"/>
                  <a:pt x="3698" y="1696"/>
                </a:cubicBezTo>
                <a:cubicBezTo>
                  <a:pt x="3670" y="1696"/>
                  <a:pt x="3647" y="1673"/>
                  <a:pt x="3647" y="1644"/>
                </a:cubicBezTo>
                <a:cubicBezTo>
                  <a:pt x="3647" y="1616"/>
                  <a:pt x="3670" y="1593"/>
                  <a:pt x="3698" y="1593"/>
                </a:cubicBezTo>
                <a:cubicBezTo>
                  <a:pt x="3727" y="1593"/>
                  <a:pt x="3750" y="1616"/>
                  <a:pt x="3750" y="1644"/>
                </a:cubicBezTo>
                <a:close/>
                <a:moveTo>
                  <a:pt x="3142" y="1644"/>
                </a:moveTo>
                <a:cubicBezTo>
                  <a:pt x="3142" y="1673"/>
                  <a:pt x="3119" y="1696"/>
                  <a:pt x="3090" y="1696"/>
                </a:cubicBezTo>
                <a:cubicBezTo>
                  <a:pt x="3062" y="1696"/>
                  <a:pt x="3039" y="1673"/>
                  <a:pt x="3039" y="1644"/>
                </a:cubicBezTo>
                <a:cubicBezTo>
                  <a:pt x="3039" y="1616"/>
                  <a:pt x="3062" y="1593"/>
                  <a:pt x="3090" y="1593"/>
                </a:cubicBezTo>
                <a:cubicBezTo>
                  <a:pt x="3119" y="1593"/>
                  <a:pt x="3142" y="1616"/>
                  <a:pt x="3142" y="1644"/>
                </a:cubicBezTo>
                <a:close/>
                <a:moveTo>
                  <a:pt x="2534" y="1644"/>
                </a:moveTo>
                <a:cubicBezTo>
                  <a:pt x="2534" y="1673"/>
                  <a:pt x="2511" y="1696"/>
                  <a:pt x="2482" y="1696"/>
                </a:cubicBezTo>
                <a:cubicBezTo>
                  <a:pt x="2454" y="1696"/>
                  <a:pt x="2431" y="1673"/>
                  <a:pt x="2431" y="1644"/>
                </a:cubicBezTo>
                <a:cubicBezTo>
                  <a:pt x="2431" y="1616"/>
                  <a:pt x="2454" y="1593"/>
                  <a:pt x="2482" y="1593"/>
                </a:cubicBezTo>
                <a:cubicBezTo>
                  <a:pt x="2511" y="1593"/>
                  <a:pt x="2534" y="1616"/>
                  <a:pt x="2534" y="1644"/>
                </a:cubicBezTo>
                <a:close/>
                <a:moveTo>
                  <a:pt x="1926" y="1644"/>
                </a:moveTo>
                <a:cubicBezTo>
                  <a:pt x="1926" y="1673"/>
                  <a:pt x="1903" y="1696"/>
                  <a:pt x="1874" y="1696"/>
                </a:cubicBezTo>
                <a:cubicBezTo>
                  <a:pt x="1846" y="1696"/>
                  <a:pt x="1823" y="1673"/>
                  <a:pt x="1823" y="1644"/>
                </a:cubicBezTo>
                <a:cubicBezTo>
                  <a:pt x="1823" y="1616"/>
                  <a:pt x="1846" y="1593"/>
                  <a:pt x="1874" y="1593"/>
                </a:cubicBezTo>
                <a:cubicBezTo>
                  <a:pt x="1903" y="1593"/>
                  <a:pt x="1926" y="1616"/>
                  <a:pt x="1926" y="1644"/>
                </a:cubicBezTo>
                <a:close/>
                <a:moveTo>
                  <a:pt x="1318" y="1644"/>
                </a:moveTo>
                <a:cubicBezTo>
                  <a:pt x="1318" y="1673"/>
                  <a:pt x="1295" y="1696"/>
                  <a:pt x="1266" y="1696"/>
                </a:cubicBezTo>
                <a:cubicBezTo>
                  <a:pt x="1238" y="1696"/>
                  <a:pt x="1215" y="1673"/>
                  <a:pt x="1215" y="1644"/>
                </a:cubicBezTo>
                <a:cubicBezTo>
                  <a:pt x="1215" y="1616"/>
                  <a:pt x="1238" y="1593"/>
                  <a:pt x="1266" y="1593"/>
                </a:cubicBezTo>
                <a:cubicBezTo>
                  <a:pt x="1295" y="1593"/>
                  <a:pt x="1318" y="1616"/>
                  <a:pt x="1318" y="1644"/>
                </a:cubicBezTo>
                <a:close/>
                <a:moveTo>
                  <a:pt x="711" y="1644"/>
                </a:moveTo>
                <a:cubicBezTo>
                  <a:pt x="711" y="1673"/>
                  <a:pt x="688" y="1696"/>
                  <a:pt x="659" y="1696"/>
                </a:cubicBezTo>
                <a:cubicBezTo>
                  <a:pt x="631" y="1696"/>
                  <a:pt x="608" y="1673"/>
                  <a:pt x="608" y="1644"/>
                </a:cubicBezTo>
                <a:cubicBezTo>
                  <a:pt x="608" y="1616"/>
                  <a:pt x="631" y="1593"/>
                  <a:pt x="659" y="1593"/>
                </a:cubicBezTo>
                <a:cubicBezTo>
                  <a:pt x="688" y="1593"/>
                  <a:pt x="711" y="1616"/>
                  <a:pt x="711" y="1644"/>
                </a:cubicBezTo>
                <a:close/>
                <a:moveTo>
                  <a:pt x="103" y="1644"/>
                </a:moveTo>
                <a:cubicBezTo>
                  <a:pt x="103" y="1673"/>
                  <a:pt x="80" y="1696"/>
                  <a:pt x="51" y="1696"/>
                </a:cubicBezTo>
                <a:cubicBezTo>
                  <a:pt x="23" y="1696"/>
                  <a:pt x="0" y="1673"/>
                  <a:pt x="0" y="1644"/>
                </a:cubicBezTo>
                <a:cubicBezTo>
                  <a:pt x="0" y="1616"/>
                  <a:pt x="23" y="1593"/>
                  <a:pt x="51" y="1593"/>
                </a:cubicBezTo>
                <a:cubicBezTo>
                  <a:pt x="80" y="1593"/>
                  <a:pt x="103" y="1616"/>
                  <a:pt x="103" y="1644"/>
                </a:cubicBezTo>
                <a:close/>
                <a:moveTo>
                  <a:pt x="4358" y="1113"/>
                </a:moveTo>
                <a:cubicBezTo>
                  <a:pt x="4358" y="1142"/>
                  <a:pt x="4335" y="1165"/>
                  <a:pt x="4306" y="1165"/>
                </a:cubicBezTo>
                <a:cubicBezTo>
                  <a:pt x="4278" y="1165"/>
                  <a:pt x="4255" y="1142"/>
                  <a:pt x="4255" y="1113"/>
                </a:cubicBezTo>
                <a:cubicBezTo>
                  <a:pt x="4255" y="1085"/>
                  <a:pt x="4278" y="1062"/>
                  <a:pt x="4306" y="1062"/>
                </a:cubicBezTo>
                <a:cubicBezTo>
                  <a:pt x="4335" y="1062"/>
                  <a:pt x="4358" y="1085"/>
                  <a:pt x="4358" y="1113"/>
                </a:cubicBezTo>
                <a:close/>
                <a:moveTo>
                  <a:pt x="3750" y="1113"/>
                </a:moveTo>
                <a:cubicBezTo>
                  <a:pt x="3750" y="1142"/>
                  <a:pt x="3727" y="1165"/>
                  <a:pt x="3698" y="1165"/>
                </a:cubicBezTo>
                <a:cubicBezTo>
                  <a:pt x="3670" y="1165"/>
                  <a:pt x="3647" y="1142"/>
                  <a:pt x="3647" y="1113"/>
                </a:cubicBezTo>
                <a:cubicBezTo>
                  <a:pt x="3647" y="1085"/>
                  <a:pt x="3670" y="1062"/>
                  <a:pt x="3698" y="1062"/>
                </a:cubicBezTo>
                <a:cubicBezTo>
                  <a:pt x="3727" y="1062"/>
                  <a:pt x="3750" y="1085"/>
                  <a:pt x="3750" y="1113"/>
                </a:cubicBezTo>
                <a:close/>
                <a:moveTo>
                  <a:pt x="3142" y="1113"/>
                </a:moveTo>
                <a:cubicBezTo>
                  <a:pt x="3142" y="1142"/>
                  <a:pt x="3119" y="1165"/>
                  <a:pt x="3090" y="1165"/>
                </a:cubicBezTo>
                <a:cubicBezTo>
                  <a:pt x="3062" y="1165"/>
                  <a:pt x="3039" y="1142"/>
                  <a:pt x="3039" y="1113"/>
                </a:cubicBezTo>
                <a:cubicBezTo>
                  <a:pt x="3039" y="1085"/>
                  <a:pt x="3062" y="1062"/>
                  <a:pt x="3090" y="1062"/>
                </a:cubicBezTo>
                <a:cubicBezTo>
                  <a:pt x="3119" y="1062"/>
                  <a:pt x="3142" y="1085"/>
                  <a:pt x="3142" y="1113"/>
                </a:cubicBezTo>
                <a:close/>
                <a:moveTo>
                  <a:pt x="2534" y="1113"/>
                </a:moveTo>
                <a:cubicBezTo>
                  <a:pt x="2534" y="1142"/>
                  <a:pt x="2511" y="1165"/>
                  <a:pt x="2482" y="1165"/>
                </a:cubicBezTo>
                <a:cubicBezTo>
                  <a:pt x="2454" y="1165"/>
                  <a:pt x="2431" y="1142"/>
                  <a:pt x="2431" y="1113"/>
                </a:cubicBezTo>
                <a:cubicBezTo>
                  <a:pt x="2431" y="1085"/>
                  <a:pt x="2454" y="1062"/>
                  <a:pt x="2482" y="1062"/>
                </a:cubicBezTo>
                <a:cubicBezTo>
                  <a:pt x="2511" y="1062"/>
                  <a:pt x="2534" y="1085"/>
                  <a:pt x="2534" y="1113"/>
                </a:cubicBezTo>
                <a:close/>
                <a:moveTo>
                  <a:pt x="1926" y="1113"/>
                </a:moveTo>
                <a:cubicBezTo>
                  <a:pt x="1926" y="1142"/>
                  <a:pt x="1903" y="1165"/>
                  <a:pt x="1874" y="1165"/>
                </a:cubicBezTo>
                <a:cubicBezTo>
                  <a:pt x="1846" y="1165"/>
                  <a:pt x="1823" y="1142"/>
                  <a:pt x="1823" y="1113"/>
                </a:cubicBezTo>
                <a:cubicBezTo>
                  <a:pt x="1823" y="1085"/>
                  <a:pt x="1846" y="1062"/>
                  <a:pt x="1874" y="1062"/>
                </a:cubicBezTo>
                <a:cubicBezTo>
                  <a:pt x="1903" y="1062"/>
                  <a:pt x="1926" y="1085"/>
                  <a:pt x="1926" y="1113"/>
                </a:cubicBezTo>
                <a:close/>
                <a:moveTo>
                  <a:pt x="1318" y="1113"/>
                </a:moveTo>
                <a:cubicBezTo>
                  <a:pt x="1318" y="1142"/>
                  <a:pt x="1295" y="1165"/>
                  <a:pt x="1266" y="1165"/>
                </a:cubicBezTo>
                <a:cubicBezTo>
                  <a:pt x="1238" y="1165"/>
                  <a:pt x="1215" y="1142"/>
                  <a:pt x="1215" y="1113"/>
                </a:cubicBezTo>
                <a:cubicBezTo>
                  <a:pt x="1215" y="1085"/>
                  <a:pt x="1238" y="1062"/>
                  <a:pt x="1266" y="1062"/>
                </a:cubicBezTo>
                <a:cubicBezTo>
                  <a:pt x="1295" y="1062"/>
                  <a:pt x="1318" y="1085"/>
                  <a:pt x="1318" y="1113"/>
                </a:cubicBezTo>
                <a:close/>
                <a:moveTo>
                  <a:pt x="711" y="1113"/>
                </a:moveTo>
                <a:cubicBezTo>
                  <a:pt x="711" y="1142"/>
                  <a:pt x="688" y="1165"/>
                  <a:pt x="659" y="1165"/>
                </a:cubicBezTo>
                <a:cubicBezTo>
                  <a:pt x="631" y="1165"/>
                  <a:pt x="608" y="1142"/>
                  <a:pt x="608" y="1113"/>
                </a:cubicBezTo>
                <a:cubicBezTo>
                  <a:pt x="608" y="1085"/>
                  <a:pt x="631" y="1062"/>
                  <a:pt x="659" y="1062"/>
                </a:cubicBezTo>
                <a:cubicBezTo>
                  <a:pt x="688" y="1062"/>
                  <a:pt x="711" y="1085"/>
                  <a:pt x="711" y="1113"/>
                </a:cubicBezTo>
                <a:close/>
                <a:moveTo>
                  <a:pt x="103" y="1113"/>
                </a:moveTo>
                <a:cubicBezTo>
                  <a:pt x="103" y="1142"/>
                  <a:pt x="80" y="1165"/>
                  <a:pt x="51" y="1165"/>
                </a:cubicBezTo>
                <a:cubicBezTo>
                  <a:pt x="23" y="1165"/>
                  <a:pt x="0" y="1142"/>
                  <a:pt x="0" y="1113"/>
                </a:cubicBezTo>
                <a:cubicBezTo>
                  <a:pt x="0" y="1085"/>
                  <a:pt x="23" y="1062"/>
                  <a:pt x="51" y="1062"/>
                </a:cubicBezTo>
                <a:cubicBezTo>
                  <a:pt x="80" y="1062"/>
                  <a:pt x="103" y="1085"/>
                  <a:pt x="103" y="1113"/>
                </a:cubicBezTo>
                <a:close/>
                <a:moveTo>
                  <a:pt x="4358" y="582"/>
                </a:moveTo>
                <a:cubicBezTo>
                  <a:pt x="4358" y="611"/>
                  <a:pt x="4335" y="634"/>
                  <a:pt x="4306" y="634"/>
                </a:cubicBezTo>
                <a:cubicBezTo>
                  <a:pt x="4278" y="634"/>
                  <a:pt x="4255" y="611"/>
                  <a:pt x="4255" y="582"/>
                </a:cubicBezTo>
                <a:cubicBezTo>
                  <a:pt x="4255" y="554"/>
                  <a:pt x="4278" y="531"/>
                  <a:pt x="4306" y="531"/>
                </a:cubicBezTo>
                <a:cubicBezTo>
                  <a:pt x="4335" y="531"/>
                  <a:pt x="4358" y="554"/>
                  <a:pt x="4358" y="582"/>
                </a:cubicBezTo>
                <a:close/>
                <a:moveTo>
                  <a:pt x="3750" y="582"/>
                </a:moveTo>
                <a:cubicBezTo>
                  <a:pt x="3750" y="611"/>
                  <a:pt x="3727" y="634"/>
                  <a:pt x="3698" y="634"/>
                </a:cubicBezTo>
                <a:cubicBezTo>
                  <a:pt x="3670" y="634"/>
                  <a:pt x="3647" y="611"/>
                  <a:pt x="3647" y="582"/>
                </a:cubicBezTo>
                <a:cubicBezTo>
                  <a:pt x="3647" y="554"/>
                  <a:pt x="3670" y="531"/>
                  <a:pt x="3698" y="531"/>
                </a:cubicBezTo>
                <a:cubicBezTo>
                  <a:pt x="3727" y="531"/>
                  <a:pt x="3750" y="554"/>
                  <a:pt x="3750" y="582"/>
                </a:cubicBezTo>
                <a:close/>
                <a:moveTo>
                  <a:pt x="3142" y="582"/>
                </a:moveTo>
                <a:cubicBezTo>
                  <a:pt x="3142" y="611"/>
                  <a:pt x="3119" y="634"/>
                  <a:pt x="3090" y="634"/>
                </a:cubicBezTo>
                <a:cubicBezTo>
                  <a:pt x="3062" y="634"/>
                  <a:pt x="3039" y="611"/>
                  <a:pt x="3039" y="582"/>
                </a:cubicBezTo>
                <a:cubicBezTo>
                  <a:pt x="3039" y="554"/>
                  <a:pt x="3062" y="531"/>
                  <a:pt x="3090" y="531"/>
                </a:cubicBezTo>
                <a:cubicBezTo>
                  <a:pt x="3119" y="531"/>
                  <a:pt x="3142" y="554"/>
                  <a:pt x="3142" y="582"/>
                </a:cubicBezTo>
                <a:close/>
                <a:moveTo>
                  <a:pt x="2534" y="582"/>
                </a:moveTo>
                <a:cubicBezTo>
                  <a:pt x="2534" y="611"/>
                  <a:pt x="2511" y="634"/>
                  <a:pt x="2482" y="634"/>
                </a:cubicBezTo>
                <a:cubicBezTo>
                  <a:pt x="2454" y="634"/>
                  <a:pt x="2431" y="611"/>
                  <a:pt x="2431" y="582"/>
                </a:cubicBezTo>
                <a:cubicBezTo>
                  <a:pt x="2431" y="554"/>
                  <a:pt x="2454" y="531"/>
                  <a:pt x="2482" y="531"/>
                </a:cubicBezTo>
                <a:cubicBezTo>
                  <a:pt x="2511" y="531"/>
                  <a:pt x="2534" y="554"/>
                  <a:pt x="2534" y="582"/>
                </a:cubicBezTo>
                <a:close/>
                <a:moveTo>
                  <a:pt x="1926" y="582"/>
                </a:moveTo>
                <a:cubicBezTo>
                  <a:pt x="1926" y="611"/>
                  <a:pt x="1903" y="634"/>
                  <a:pt x="1874" y="634"/>
                </a:cubicBezTo>
                <a:cubicBezTo>
                  <a:pt x="1846" y="634"/>
                  <a:pt x="1823" y="611"/>
                  <a:pt x="1823" y="582"/>
                </a:cubicBezTo>
                <a:cubicBezTo>
                  <a:pt x="1823" y="554"/>
                  <a:pt x="1846" y="531"/>
                  <a:pt x="1874" y="531"/>
                </a:cubicBezTo>
                <a:cubicBezTo>
                  <a:pt x="1903" y="531"/>
                  <a:pt x="1926" y="554"/>
                  <a:pt x="1926" y="582"/>
                </a:cubicBezTo>
                <a:close/>
                <a:moveTo>
                  <a:pt x="1318" y="582"/>
                </a:moveTo>
                <a:cubicBezTo>
                  <a:pt x="1318" y="611"/>
                  <a:pt x="1295" y="634"/>
                  <a:pt x="1266" y="634"/>
                </a:cubicBezTo>
                <a:cubicBezTo>
                  <a:pt x="1238" y="634"/>
                  <a:pt x="1215" y="611"/>
                  <a:pt x="1215" y="582"/>
                </a:cubicBezTo>
                <a:cubicBezTo>
                  <a:pt x="1215" y="554"/>
                  <a:pt x="1238" y="531"/>
                  <a:pt x="1266" y="531"/>
                </a:cubicBezTo>
                <a:cubicBezTo>
                  <a:pt x="1295" y="531"/>
                  <a:pt x="1318" y="554"/>
                  <a:pt x="1318" y="582"/>
                </a:cubicBezTo>
                <a:close/>
                <a:moveTo>
                  <a:pt x="711" y="582"/>
                </a:moveTo>
                <a:cubicBezTo>
                  <a:pt x="711" y="611"/>
                  <a:pt x="688" y="634"/>
                  <a:pt x="659" y="634"/>
                </a:cubicBezTo>
                <a:cubicBezTo>
                  <a:pt x="631" y="634"/>
                  <a:pt x="608" y="611"/>
                  <a:pt x="608" y="582"/>
                </a:cubicBezTo>
                <a:cubicBezTo>
                  <a:pt x="608" y="554"/>
                  <a:pt x="631" y="531"/>
                  <a:pt x="659" y="531"/>
                </a:cubicBezTo>
                <a:cubicBezTo>
                  <a:pt x="688" y="531"/>
                  <a:pt x="711" y="554"/>
                  <a:pt x="711" y="582"/>
                </a:cubicBezTo>
                <a:close/>
                <a:moveTo>
                  <a:pt x="103" y="582"/>
                </a:moveTo>
                <a:cubicBezTo>
                  <a:pt x="103" y="611"/>
                  <a:pt x="80" y="634"/>
                  <a:pt x="51" y="634"/>
                </a:cubicBezTo>
                <a:cubicBezTo>
                  <a:pt x="23" y="634"/>
                  <a:pt x="0" y="611"/>
                  <a:pt x="0" y="582"/>
                </a:cubicBezTo>
                <a:cubicBezTo>
                  <a:pt x="0" y="554"/>
                  <a:pt x="23" y="531"/>
                  <a:pt x="51" y="531"/>
                </a:cubicBezTo>
                <a:cubicBezTo>
                  <a:pt x="80" y="531"/>
                  <a:pt x="103" y="554"/>
                  <a:pt x="103" y="582"/>
                </a:cubicBezTo>
                <a:close/>
                <a:moveTo>
                  <a:pt x="4358" y="51"/>
                </a:moveTo>
                <a:cubicBezTo>
                  <a:pt x="4358" y="80"/>
                  <a:pt x="4335" y="103"/>
                  <a:pt x="4306" y="103"/>
                </a:cubicBezTo>
                <a:cubicBezTo>
                  <a:pt x="4278" y="103"/>
                  <a:pt x="4255" y="80"/>
                  <a:pt x="4255" y="51"/>
                </a:cubicBezTo>
                <a:cubicBezTo>
                  <a:pt x="4255" y="23"/>
                  <a:pt x="4278" y="0"/>
                  <a:pt x="4306" y="0"/>
                </a:cubicBezTo>
                <a:cubicBezTo>
                  <a:pt x="4335" y="0"/>
                  <a:pt x="4358" y="23"/>
                  <a:pt x="4358" y="51"/>
                </a:cubicBezTo>
                <a:close/>
                <a:moveTo>
                  <a:pt x="3750" y="51"/>
                </a:moveTo>
                <a:cubicBezTo>
                  <a:pt x="3750" y="80"/>
                  <a:pt x="3727" y="103"/>
                  <a:pt x="3698" y="103"/>
                </a:cubicBezTo>
                <a:cubicBezTo>
                  <a:pt x="3670" y="103"/>
                  <a:pt x="3647" y="80"/>
                  <a:pt x="3647" y="51"/>
                </a:cubicBezTo>
                <a:cubicBezTo>
                  <a:pt x="3647" y="23"/>
                  <a:pt x="3670" y="0"/>
                  <a:pt x="3698" y="0"/>
                </a:cubicBezTo>
                <a:cubicBezTo>
                  <a:pt x="3727" y="0"/>
                  <a:pt x="3750" y="23"/>
                  <a:pt x="3750" y="51"/>
                </a:cubicBezTo>
                <a:close/>
                <a:moveTo>
                  <a:pt x="3142" y="51"/>
                </a:moveTo>
                <a:cubicBezTo>
                  <a:pt x="3142" y="80"/>
                  <a:pt x="3119" y="103"/>
                  <a:pt x="3090" y="103"/>
                </a:cubicBezTo>
                <a:cubicBezTo>
                  <a:pt x="3062" y="103"/>
                  <a:pt x="3039" y="80"/>
                  <a:pt x="3039" y="51"/>
                </a:cubicBezTo>
                <a:cubicBezTo>
                  <a:pt x="3039" y="23"/>
                  <a:pt x="3062" y="0"/>
                  <a:pt x="3090" y="0"/>
                </a:cubicBezTo>
                <a:cubicBezTo>
                  <a:pt x="3119" y="0"/>
                  <a:pt x="3142" y="23"/>
                  <a:pt x="3142" y="51"/>
                </a:cubicBezTo>
                <a:close/>
                <a:moveTo>
                  <a:pt x="2534" y="51"/>
                </a:moveTo>
                <a:cubicBezTo>
                  <a:pt x="2534" y="80"/>
                  <a:pt x="2511" y="103"/>
                  <a:pt x="2482" y="103"/>
                </a:cubicBezTo>
                <a:cubicBezTo>
                  <a:pt x="2454" y="103"/>
                  <a:pt x="2431" y="80"/>
                  <a:pt x="2431" y="51"/>
                </a:cubicBezTo>
                <a:cubicBezTo>
                  <a:pt x="2431" y="23"/>
                  <a:pt x="2454" y="0"/>
                  <a:pt x="2482" y="0"/>
                </a:cubicBezTo>
                <a:cubicBezTo>
                  <a:pt x="2511" y="0"/>
                  <a:pt x="2534" y="23"/>
                  <a:pt x="2534" y="51"/>
                </a:cubicBezTo>
                <a:close/>
                <a:moveTo>
                  <a:pt x="1926" y="51"/>
                </a:moveTo>
                <a:cubicBezTo>
                  <a:pt x="1926" y="80"/>
                  <a:pt x="1903" y="103"/>
                  <a:pt x="1874" y="103"/>
                </a:cubicBezTo>
                <a:cubicBezTo>
                  <a:pt x="1846" y="103"/>
                  <a:pt x="1823" y="80"/>
                  <a:pt x="1823" y="51"/>
                </a:cubicBezTo>
                <a:cubicBezTo>
                  <a:pt x="1823" y="23"/>
                  <a:pt x="1846" y="0"/>
                  <a:pt x="1874" y="0"/>
                </a:cubicBezTo>
                <a:cubicBezTo>
                  <a:pt x="1903" y="0"/>
                  <a:pt x="1926" y="23"/>
                  <a:pt x="1926" y="51"/>
                </a:cubicBezTo>
                <a:close/>
                <a:moveTo>
                  <a:pt x="1318" y="51"/>
                </a:moveTo>
                <a:cubicBezTo>
                  <a:pt x="1318" y="80"/>
                  <a:pt x="1295" y="103"/>
                  <a:pt x="1266" y="103"/>
                </a:cubicBezTo>
                <a:cubicBezTo>
                  <a:pt x="1238" y="103"/>
                  <a:pt x="1215" y="80"/>
                  <a:pt x="1215" y="51"/>
                </a:cubicBezTo>
                <a:cubicBezTo>
                  <a:pt x="1215" y="23"/>
                  <a:pt x="1238" y="0"/>
                  <a:pt x="1266" y="0"/>
                </a:cubicBezTo>
                <a:cubicBezTo>
                  <a:pt x="1295" y="0"/>
                  <a:pt x="1318" y="23"/>
                  <a:pt x="1318" y="51"/>
                </a:cubicBezTo>
                <a:close/>
                <a:moveTo>
                  <a:pt x="711" y="51"/>
                </a:moveTo>
                <a:cubicBezTo>
                  <a:pt x="711" y="80"/>
                  <a:pt x="688" y="103"/>
                  <a:pt x="659" y="103"/>
                </a:cubicBezTo>
                <a:cubicBezTo>
                  <a:pt x="631" y="103"/>
                  <a:pt x="608" y="80"/>
                  <a:pt x="608" y="51"/>
                </a:cubicBezTo>
                <a:cubicBezTo>
                  <a:pt x="608" y="23"/>
                  <a:pt x="631" y="0"/>
                  <a:pt x="659" y="0"/>
                </a:cubicBezTo>
                <a:cubicBezTo>
                  <a:pt x="688" y="0"/>
                  <a:pt x="711" y="23"/>
                  <a:pt x="711" y="51"/>
                </a:cubicBezTo>
                <a:close/>
                <a:moveTo>
                  <a:pt x="103" y="51"/>
                </a:moveTo>
                <a:cubicBezTo>
                  <a:pt x="103" y="80"/>
                  <a:pt x="80" y="103"/>
                  <a:pt x="51" y="103"/>
                </a:cubicBezTo>
                <a:cubicBezTo>
                  <a:pt x="23" y="103"/>
                  <a:pt x="0" y="80"/>
                  <a:pt x="0" y="51"/>
                </a:cubicBezTo>
                <a:cubicBezTo>
                  <a:pt x="0" y="23"/>
                  <a:pt x="23" y="0"/>
                  <a:pt x="51" y="0"/>
                </a:cubicBezTo>
                <a:cubicBezTo>
                  <a:pt x="80" y="0"/>
                  <a:pt x="103" y="23"/>
                  <a:pt x="103" y="51"/>
                </a:cubicBezTo>
                <a:close/>
              </a:path>
            </a:pathLst>
          </a:custGeom>
          <a:solidFill>
            <a:schemeClr val="accent1"/>
          </a:solidFill>
          <a:ln w="9525" cap="flat">
            <a:noFill/>
            <a:prstDash val="solid"/>
            <a:miter/>
          </a:ln>
        </p:spPr>
        <p:txBody>
          <a:bodyPr wrap="square" rtlCol="0" anchor="ctr">
            <a:noAutofit/>
          </a:bodyPr>
          <a:p>
            <a:pPr defTabSz="914400">
              <a:spcBef>
                <a:spcPts val="0"/>
              </a:spcBef>
              <a:spcAft>
                <a:spcPts val="0"/>
              </a:spcAft>
            </a:pPr>
            <a:endParaRPr lang="en-US" sz="1400" kern="0">
              <a:solidFill>
                <a:srgbClr val="000000"/>
              </a:solidFill>
              <a:latin typeface="黑体" panose="02010609060101010101" charset="-122"/>
              <a:ea typeface="黑体" panose="02010609060101010101" charset="-122"/>
              <a:cs typeface="Arial" panose="020B0604020202020204"/>
              <a:sym typeface="Arial" panose="020B0604020202020204"/>
            </a:endParaRPr>
          </a:p>
        </p:txBody>
      </p:sp>
      <p:sp>
        <p:nvSpPr>
          <p:cNvPr id="108" name="椭圆 2"/>
          <p:cNvSpPr/>
          <p:nvPr userDrawn="1">
            <p:custDataLst>
              <p:tags r:id="rId3"/>
            </p:custDataLst>
          </p:nvPr>
        </p:nvSpPr>
        <p:spPr>
          <a:xfrm>
            <a:off x="1085850" y="2016125"/>
            <a:ext cx="2825115" cy="2825115"/>
          </a:xfrm>
          <a:prstGeom prst="ellipse">
            <a:avLst/>
          </a:prstGeom>
          <a:solidFill>
            <a:schemeClr val="accent1"/>
          </a:solidFill>
          <a:ln>
            <a:noFill/>
          </a:ln>
          <a:effectLst>
            <a:outerShdw blurRad="508000" dist="419100" dir="9360000" sx="57000" sy="57000" algn="ctr" rotWithShape="0">
              <a:schemeClr val="tx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spcBef>
                <a:spcPts val="0"/>
              </a:spcBef>
              <a:spcAft>
                <a:spcPts val="0"/>
              </a:spcAft>
            </a:pPr>
            <a:endParaRPr lang="en-US" sz="1400" kern="0">
              <a:latin typeface="黑体" panose="02010609060101010101" charset="-122"/>
              <a:ea typeface="黑体" panose="02010609060101010101" charset="-122"/>
              <a:sym typeface="Arial" panose="020B0604020202020204"/>
            </a:endParaRPr>
          </a:p>
        </p:txBody>
      </p:sp>
      <p:sp>
        <p:nvSpPr>
          <p:cNvPr id="109" name="椭圆 1"/>
          <p:cNvSpPr/>
          <p:nvPr userDrawn="1">
            <p:custDataLst>
              <p:tags r:id="rId4"/>
            </p:custDataLst>
          </p:nvPr>
        </p:nvSpPr>
        <p:spPr>
          <a:xfrm>
            <a:off x="1085850" y="3556635"/>
            <a:ext cx="1776095" cy="1776095"/>
          </a:xfrm>
          <a:prstGeom prst="ellipse">
            <a:avLst/>
          </a:prstGeom>
          <a:noFill/>
          <a:ln w="76200">
            <a:solidFill>
              <a:srgbClr val="191919"/>
            </a:solidFill>
          </a:ln>
          <a:effectLst>
            <a:outerShdw blurRad="508000" dist="419100" dir="9360000" sx="57000" sy="57000" algn="ctr" rotWithShape="0">
              <a:schemeClr val="tx1">
                <a:alpha val="6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spcBef>
                <a:spcPts val="0"/>
              </a:spcBef>
              <a:spcAft>
                <a:spcPts val="0"/>
              </a:spcAft>
            </a:pPr>
            <a:endParaRPr lang="en-US" sz="1400" kern="0">
              <a:latin typeface="黑体" panose="02010609060101010101" charset="-122"/>
              <a:ea typeface="黑体" panose="02010609060101010101" charset="-122"/>
              <a:sym typeface="Arial" panose="020B0604020202020204"/>
            </a:endParaRPr>
          </a:p>
        </p:txBody>
      </p:sp>
      <p:sp>
        <p:nvSpPr>
          <p:cNvPr id="6" name="标题 2"/>
          <p:cNvSpPr>
            <a:spLocks noGrp="1"/>
          </p:cNvSpPr>
          <p:nvPr>
            <p:ph type="title" idx="16385" hasCustomPrompt="1"/>
            <p:custDataLst>
              <p:tags r:id="rId5"/>
            </p:custDataLst>
          </p:nvPr>
        </p:nvSpPr>
        <p:spPr>
          <a:xfrm>
            <a:off x="4823883" y="3387725"/>
            <a:ext cx="6352117" cy="1524000"/>
          </a:xfrm>
        </p:spPr>
        <p:txBody>
          <a:bodyPr vert="horz" lIns="0" tIns="0" rIns="0" bIns="0" anchor="t" anchorCtr="0">
            <a:normAutofit/>
          </a:bodyPr>
          <a:lstStyle>
            <a:lvl1pPr marL="0" indent="0" algn="r">
              <a:lnSpc>
                <a:spcPct val="100000"/>
              </a:lnSpc>
              <a:spcBef>
                <a:spcPct val="0"/>
              </a:spcBef>
              <a:spcAft>
                <a:spcPct val="0"/>
              </a:spcAft>
              <a:buNone/>
              <a:defRPr sz="4800" b="0" spc="0">
                <a:solidFill>
                  <a:schemeClr val="tx1"/>
                </a:solidFill>
              </a:defRPr>
            </a:lvl1pPr>
          </a:lstStyle>
          <a:p>
            <a:r>
              <a:rPr lang="zh-CN" altLang="en-US" dirty="0"/>
              <a:t>单击此处添加章节标题</a:t>
            </a:r>
            <a:endParaRPr lang="zh-CN" altLang="en-US" dirty="0"/>
          </a:p>
        </p:txBody>
      </p:sp>
      <p:sp>
        <p:nvSpPr>
          <p:cNvPr id="8" name="文本占位符 3"/>
          <p:cNvSpPr>
            <a:spLocks noGrp="1"/>
          </p:cNvSpPr>
          <p:nvPr>
            <p:ph type="body" idx="16386" hasCustomPrompt="1"/>
            <p:custDataLst>
              <p:tags r:id="rId6"/>
            </p:custDataLst>
          </p:nvPr>
        </p:nvSpPr>
        <p:spPr>
          <a:xfrm>
            <a:off x="9648825" y="1762125"/>
            <a:ext cx="1527175" cy="1524000"/>
          </a:xfrm>
        </p:spPr>
        <p:txBody>
          <a:bodyPr vert="horz" lIns="0" tIns="0" rIns="0" bIns="0" anchor="ctr" anchorCtr="0">
            <a:normAutofit/>
          </a:bodyPr>
          <a:lstStyle>
            <a:lvl1pPr marL="0" indent="0" algn="r">
              <a:lnSpc>
                <a:spcPct val="109000"/>
              </a:lnSpc>
              <a:spcBef>
                <a:spcPct val="0"/>
              </a:spcBef>
              <a:spcAft>
                <a:spcPct val="0"/>
              </a:spcAft>
              <a:buNone/>
              <a:defRPr sz="7200" b="1" spc="0">
                <a:solidFill>
                  <a:schemeClr val="accent1"/>
                </a:solidFill>
              </a:defRPr>
            </a:lvl1pPr>
          </a:lstStyle>
          <a:p>
            <a:pPr lvl="0"/>
            <a:r>
              <a:rPr lang="zh-CN" altLang="en-US" smtClean="0"/>
              <a:t>01</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正文页-10004_7">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页脚占位符 6"/>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8" name="日期占位符 7"/>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2336800"/>
            <a:ext cx="5334000" cy="3098800"/>
          </a:xfrm>
          <a:custGeom>
            <a:avLst/>
            <a:gdLst>
              <a:gd name="connisteX0" fmla="*/ 0 w 5334000"/>
              <a:gd name="connsiteY0" fmla="*/ 203200 h 3098800"/>
              <a:gd name="connisteX1" fmla="*/ 203200 w 5334000"/>
              <a:gd name="connsiteY1" fmla="*/ 0 h 3098800"/>
              <a:gd name="connisteX2" fmla="*/ 5130800 w 5334000"/>
              <a:gd name="connsiteY2" fmla="*/ 0 h 3098800"/>
              <a:gd name="connisteX3" fmla="*/ 5334000 w 5334000"/>
              <a:gd name="connsiteY3" fmla="*/ 203200 h 3098800"/>
              <a:gd name="connisteX4" fmla="*/ 5334000 w 5334000"/>
              <a:gd name="connsiteY4" fmla="*/ 2895600 h 3098800"/>
              <a:gd name="connisteX5" fmla="*/ 5130800 w 5334000"/>
              <a:gd name="connsiteY5" fmla="*/ 3098800 h 3098800"/>
              <a:gd name="connisteX6" fmla="*/ 203200 w 5334000"/>
              <a:gd name="connsiteY6" fmla="*/ 3098800 h 3098800"/>
              <a:gd name="connisteX7" fmla="*/ 0 w 5334000"/>
              <a:gd name="connsiteY7" fmla="*/ 2895600 h 3098800"/>
              <a:gd name="connisteX8" fmla="*/ 0 w 5334000"/>
              <a:gd name="connsiteY8" fmla="*/ 203200 h 309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3098800">
                <a:moveTo>
                  <a:pt x="0" y="203200"/>
                </a:moveTo>
                <a:cubicBezTo>
                  <a:pt x="0" y="90976"/>
                  <a:pt x="90976" y="0"/>
                  <a:pt x="203200" y="0"/>
                </a:cubicBezTo>
                <a:lnTo>
                  <a:pt x="5130800" y="0"/>
                </a:lnTo>
                <a:cubicBezTo>
                  <a:pt x="5243024" y="0"/>
                  <a:pt x="5334000" y="90976"/>
                  <a:pt x="5334000" y="203200"/>
                </a:cubicBezTo>
                <a:lnTo>
                  <a:pt x="5334000" y="2895600"/>
                </a:lnTo>
                <a:cubicBezTo>
                  <a:pt x="5334000" y="3007824"/>
                  <a:pt x="5243024" y="3098800"/>
                  <a:pt x="5130800" y="3098800"/>
                </a:cubicBezTo>
                <a:lnTo>
                  <a:pt x="203200" y="3098800"/>
                </a:lnTo>
                <a:cubicBezTo>
                  <a:pt x="90976" y="3098800"/>
                  <a:pt x="0" y="3007824"/>
                  <a:pt x="0" y="28956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914400" y="3302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914400" y="38608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装饰  4"/>
          <p:cNvSpPr>
            <a:spLocks noGrp="1"/>
          </p:cNvSpPr>
          <p:nvPr>
            <p:ph type="body" idx="16391" hasCustomPrompt="1"/>
            <p:custDataLst>
              <p:tags r:id="rId9"/>
            </p:custDataLst>
          </p:nvPr>
        </p:nvSpPr>
        <p:spPr>
          <a:xfrm>
            <a:off x="6248400" y="2336800"/>
            <a:ext cx="5334000" cy="3098800"/>
          </a:xfrm>
          <a:custGeom>
            <a:avLst/>
            <a:gdLst>
              <a:gd name="connisteX0" fmla="*/ 0 w 5334000"/>
              <a:gd name="connsiteY0" fmla="*/ 203200 h 3098800"/>
              <a:gd name="connisteX1" fmla="*/ 203200 w 5334000"/>
              <a:gd name="connsiteY1" fmla="*/ 0 h 3098800"/>
              <a:gd name="connisteX2" fmla="*/ 5130800 w 5334000"/>
              <a:gd name="connsiteY2" fmla="*/ 0 h 3098800"/>
              <a:gd name="connisteX3" fmla="*/ 5334000 w 5334000"/>
              <a:gd name="connsiteY3" fmla="*/ 203200 h 3098800"/>
              <a:gd name="connisteX4" fmla="*/ 5334000 w 5334000"/>
              <a:gd name="connsiteY4" fmla="*/ 2895600 h 3098800"/>
              <a:gd name="connisteX5" fmla="*/ 5130800 w 5334000"/>
              <a:gd name="connsiteY5" fmla="*/ 3098800 h 3098800"/>
              <a:gd name="connisteX6" fmla="*/ 203200 w 5334000"/>
              <a:gd name="connsiteY6" fmla="*/ 3098800 h 3098800"/>
              <a:gd name="connisteX7" fmla="*/ 0 w 5334000"/>
              <a:gd name="connsiteY7" fmla="*/ 2895600 h 3098800"/>
              <a:gd name="connisteX8" fmla="*/ 0 w 5334000"/>
              <a:gd name="connsiteY8" fmla="*/ 203200 h 309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3098800">
                <a:moveTo>
                  <a:pt x="0" y="203200"/>
                </a:moveTo>
                <a:cubicBezTo>
                  <a:pt x="0" y="90976"/>
                  <a:pt x="90976" y="0"/>
                  <a:pt x="203200" y="0"/>
                </a:cubicBezTo>
                <a:lnTo>
                  <a:pt x="5130800" y="0"/>
                </a:lnTo>
                <a:cubicBezTo>
                  <a:pt x="5243024" y="0"/>
                  <a:pt x="5334000" y="90976"/>
                  <a:pt x="5334000" y="203200"/>
                </a:cubicBezTo>
                <a:lnTo>
                  <a:pt x="5334000" y="2895600"/>
                </a:lnTo>
                <a:cubicBezTo>
                  <a:pt x="5334000" y="3007824"/>
                  <a:pt x="5243024" y="3098800"/>
                  <a:pt x="5130800" y="3098800"/>
                </a:cubicBezTo>
                <a:lnTo>
                  <a:pt x="203200" y="3098800"/>
                </a:lnTo>
                <a:cubicBezTo>
                  <a:pt x="90976" y="3098800"/>
                  <a:pt x="0" y="3007824"/>
                  <a:pt x="0" y="28956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文本占位符 15"/>
          <p:cNvSpPr>
            <a:spLocks noGrp="1"/>
          </p:cNvSpPr>
          <p:nvPr>
            <p:ph type="body" idx="16388" hasCustomPrompt="1"/>
            <p:custDataLst>
              <p:tags r:id="rId10"/>
            </p:custDataLst>
          </p:nvPr>
        </p:nvSpPr>
        <p:spPr>
          <a:xfrm>
            <a:off x="6553200" y="3302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553200" y="38608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atin typeface="+mj-lt"/>
                <a:ea typeface="+mj-e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latin typeface="+mn-lt"/>
                <a:ea typeface="+mn-ea"/>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正文页-2_10">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页脚占位符 6"/>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8" name="日期占位符 7"/>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t>单击此处添加标题</a:t>
            </a:r>
          </a:p>
        </p:txBody>
      </p:sp>
      <p:sp>
        <p:nvSpPr>
          <p:cNvPr id="12" name="装饰  1"/>
          <p:cNvSpPr>
            <a:spLocks noGrp="1"/>
          </p:cNvSpPr>
          <p:nvPr>
            <p:ph type="body" idx="16390" hasCustomPrompt="1"/>
            <p:custDataLst>
              <p:tags r:id="rId6"/>
            </p:custDataLst>
          </p:nvPr>
        </p:nvSpPr>
        <p:spPr>
          <a:xfrm>
            <a:off x="5181600" y="1524000"/>
            <a:ext cx="6400800" cy="2209800"/>
          </a:xfrm>
          <a:custGeom>
            <a:avLst/>
            <a:gdLst>
              <a:gd name="connisteX0" fmla="*/ 0 w 6400800"/>
              <a:gd name="connsiteY0" fmla="*/ 0 h 2209800"/>
              <a:gd name="connisteX1" fmla="*/ 6197600 w 6400800"/>
              <a:gd name="connsiteY1" fmla="*/ 0 h 2209800"/>
              <a:gd name="connisteX2" fmla="*/ 6400800 w 6400800"/>
              <a:gd name="connsiteY2" fmla="*/ 203200 h 2209800"/>
              <a:gd name="connisteX3" fmla="*/ 6400800 w 6400800"/>
              <a:gd name="connsiteY3" fmla="*/ 2006600 h 2209800"/>
              <a:gd name="connisteX4" fmla="*/ 6197600 w 6400800"/>
              <a:gd name="connsiteY4" fmla="*/ 2209800 h 2209800"/>
              <a:gd name="connisteX5" fmla="*/ 0 w 6400800"/>
              <a:gd name="connsiteY5" fmla="*/ 2209800 h 2209800"/>
              <a:gd name="connisteX6" fmla="*/ 0 w 6400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0"/>
                </a:moveTo>
                <a:lnTo>
                  <a:pt x="6197600" y="0"/>
                </a:lnTo>
                <a:cubicBezTo>
                  <a:pt x="6309824" y="0"/>
                  <a:pt x="6400800" y="90976"/>
                  <a:pt x="6400800" y="203200"/>
                </a:cubicBezTo>
                <a:lnTo>
                  <a:pt x="6400800" y="2006600"/>
                </a:lnTo>
                <a:cubicBezTo>
                  <a:pt x="6400800" y="2118824"/>
                  <a:pt x="6309824" y="2209800"/>
                  <a:pt x="6197600" y="2209800"/>
                </a:cubicBezTo>
                <a:lnTo>
                  <a:pt x="0" y="2209800"/>
                </a:lnTo>
                <a:lnTo>
                  <a:pt x="0" y="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609600" y="1524000"/>
            <a:ext cx="4572000" cy="2209800"/>
          </a:xfrm>
          <a:custGeom>
            <a:avLst/>
            <a:gdLst>
              <a:gd name="connisteX0" fmla="*/ 0 w 4572000"/>
              <a:gd name="connsiteY0" fmla="*/ 203200 h 2209800"/>
              <a:gd name="connisteX1" fmla="*/ 203200 w 4572000"/>
              <a:gd name="connsiteY1" fmla="*/ 0 h 2209800"/>
              <a:gd name="connisteX2" fmla="*/ 4572000 w 4572000"/>
              <a:gd name="connsiteY2" fmla="*/ 0 h 2209800"/>
              <a:gd name="connisteX3" fmla="*/ 4572000 w 4572000"/>
              <a:gd name="connsiteY3" fmla="*/ 2209800 h 2209800"/>
              <a:gd name="connisteX4" fmla="*/ 203200 w 4572000"/>
              <a:gd name="connsiteY4" fmla="*/ 2209800 h 2209800"/>
              <a:gd name="connisteX5" fmla="*/ 0 w 4572000"/>
              <a:gd name="connsiteY5" fmla="*/ 2006600 h 2209800"/>
              <a:gd name="connisteX6" fmla="*/ 0 w 4572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203200"/>
                </a:moveTo>
                <a:cubicBezTo>
                  <a:pt x="0" y="90976"/>
                  <a:pt x="90976" y="0"/>
                  <a:pt x="203200" y="0"/>
                </a:cubicBezTo>
                <a:lnTo>
                  <a:pt x="4572000" y="0"/>
                </a:lnTo>
                <a:lnTo>
                  <a:pt x="4572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5486400" y="18923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5486400" y="24511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5181600" y="4038600"/>
            <a:ext cx="6400800" cy="2209800"/>
          </a:xfrm>
          <a:custGeom>
            <a:avLst/>
            <a:gdLst>
              <a:gd name="connisteX0" fmla="*/ 0 w 6400800"/>
              <a:gd name="connsiteY0" fmla="*/ 0 h 2209800"/>
              <a:gd name="connisteX1" fmla="*/ 6197600 w 6400800"/>
              <a:gd name="connsiteY1" fmla="*/ 0 h 2209800"/>
              <a:gd name="connisteX2" fmla="*/ 6400800 w 6400800"/>
              <a:gd name="connsiteY2" fmla="*/ 203200 h 2209800"/>
              <a:gd name="connisteX3" fmla="*/ 6400800 w 6400800"/>
              <a:gd name="connsiteY3" fmla="*/ 2006600 h 2209800"/>
              <a:gd name="connisteX4" fmla="*/ 6197600 w 6400800"/>
              <a:gd name="connsiteY4" fmla="*/ 2209800 h 2209800"/>
              <a:gd name="connisteX5" fmla="*/ 0 w 6400800"/>
              <a:gd name="connsiteY5" fmla="*/ 2209800 h 2209800"/>
              <a:gd name="connisteX6" fmla="*/ 0 w 6400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0"/>
                </a:moveTo>
                <a:lnTo>
                  <a:pt x="6197600" y="0"/>
                </a:lnTo>
                <a:cubicBezTo>
                  <a:pt x="6309824" y="0"/>
                  <a:pt x="6400800" y="90976"/>
                  <a:pt x="6400800" y="203200"/>
                </a:cubicBezTo>
                <a:lnTo>
                  <a:pt x="6400800" y="2006600"/>
                </a:lnTo>
                <a:cubicBezTo>
                  <a:pt x="6400800" y="2118824"/>
                  <a:pt x="6309824" y="2209800"/>
                  <a:pt x="6197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4572000" cy="2209800"/>
          </a:xfrm>
          <a:custGeom>
            <a:avLst/>
            <a:gdLst>
              <a:gd name="connisteX0" fmla="*/ 0 w 4572000"/>
              <a:gd name="connsiteY0" fmla="*/ 203200 h 2209800"/>
              <a:gd name="connisteX1" fmla="*/ 203200 w 4572000"/>
              <a:gd name="connsiteY1" fmla="*/ 0 h 2209800"/>
              <a:gd name="connisteX2" fmla="*/ 4572000 w 4572000"/>
              <a:gd name="connsiteY2" fmla="*/ 0 h 2209800"/>
              <a:gd name="connisteX3" fmla="*/ 4572000 w 4572000"/>
              <a:gd name="connsiteY3" fmla="*/ 2209800 h 2209800"/>
              <a:gd name="connisteX4" fmla="*/ 203200 w 4572000"/>
              <a:gd name="connsiteY4" fmla="*/ 2209800 h 2209800"/>
              <a:gd name="connisteX5" fmla="*/ 0 w 4572000"/>
              <a:gd name="connsiteY5" fmla="*/ 2006600 h 2209800"/>
              <a:gd name="connisteX6" fmla="*/ 0 w 4572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203200"/>
                </a:moveTo>
                <a:cubicBezTo>
                  <a:pt x="0" y="90976"/>
                  <a:pt x="90976" y="0"/>
                  <a:pt x="203200" y="0"/>
                </a:cubicBezTo>
                <a:lnTo>
                  <a:pt x="4572000" y="0"/>
                </a:lnTo>
                <a:lnTo>
                  <a:pt x="4572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5486400" y="44069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5486400" y="49657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正文页-26_9">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页脚占位符 6"/>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8" name="日期占位符 7"/>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5384800" cy="2209800"/>
          </a:xfrm>
          <a:custGeom>
            <a:avLst/>
            <a:gdLst>
              <a:gd name="connisteX0" fmla="*/ 0 w 5384800"/>
              <a:gd name="connsiteY0" fmla="*/ 203200 h 2209800"/>
              <a:gd name="connisteX1" fmla="*/ 203200 w 5384800"/>
              <a:gd name="connsiteY1" fmla="*/ 0 h 2209800"/>
              <a:gd name="connisteX2" fmla="*/ 5384800 w 5384800"/>
              <a:gd name="connsiteY2" fmla="*/ 0 h 2209800"/>
              <a:gd name="connisteX3" fmla="*/ 5384800 w 5384800"/>
              <a:gd name="connsiteY3" fmla="*/ 2209800 h 2209800"/>
              <a:gd name="connisteX4" fmla="*/ 203200 w 5384800"/>
              <a:gd name="connsiteY4" fmla="*/ 2209800 h 2209800"/>
              <a:gd name="connisteX5" fmla="*/ 0 w 5384800"/>
              <a:gd name="connsiteY5" fmla="*/ 2006600 h 2209800"/>
              <a:gd name="connisteX6" fmla="*/ 0 w 53848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84800" h="2209800">
                <a:moveTo>
                  <a:pt x="0" y="203200"/>
                </a:moveTo>
                <a:cubicBezTo>
                  <a:pt x="0" y="90976"/>
                  <a:pt x="90976" y="0"/>
                  <a:pt x="203200" y="0"/>
                </a:cubicBezTo>
                <a:lnTo>
                  <a:pt x="5384800" y="0"/>
                </a:lnTo>
                <a:lnTo>
                  <a:pt x="5384800" y="2209800"/>
                </a:lnTo>
                <a:lnTo>
                  <a:pt x="203200" y="2209800"/>
                </a:lnTo>
                <a:cubicBezTo>
                  <a:pt x="90976" y="2209800"/>
                  <a:pt x="0" y="2118824"/>
                  <a:pt x="0" y="20066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marL="0" indent="0">
              <a:buNone/>
              <a:defRPr/>
            </a:lvl5pPr>
          </a:lstStyle>
          <a:p>
            <a:pPr lvl="4"/>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5994400" y="1524000"/>
            <a:ext cx="5588000" cy="2209800"/>
          </a:xfrm>
          <a:custGeom>
            <a:avLst/>
            <a:gdLst>
              <a:gd name="connisteX0" fmla="*/ 0 w 5588000"/>
              <a:gd name="connsiteY0" fmla="*/ 0 h 2209800"/>
              <a:gd name="connisteX1" fmla="*/ 5384800 w 5588000"/>
              <a:gd name="connsiteY1" fmla="*/ 0 h 2209800"/>
              <a:gd name="connisteX2" fmla="*/ 5588000 w 5588000"/>
              <a:gd name="connsiteY2" fmla="*/ 203200 h 2209800"/>
              <a:gd name="connisteX3" fmla="*/ 5588000 w 5588000"/>
              <a:gd name="connsiteY3" fmla="*/ 2006600 h 2209800"/>
              <a:gd name="connisteX4" fmla="*/ 5384800 w 5588000"/>
              <a:gd name="connsiteY4" fmla="*/ 2209800 h 2209800"/>
              <a:gd name="connisteX5" fmla="*/ 0 w 5588000"/>
              <a:gd name="connsiteY5" fmla="*/ 2209800 h 2209800"/>
              <a:gd name="connisteX6" fmla="*/ 0 w 5588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588000" h="2209800">
                <a:moveTo>
                  <a:pt x="0" y="0"/>
                </a:moveTo>
                <a:lnTo>
                  <a:pt x="5384800" y="0"/>
                </a:lnTo>
                <a:cubicBezTo>
                  <a:pt x="5497024" y="0"/>
                  <a:pt x="5588000" y="90976"/>
                  <a:pt x="5588000" y="203200"/>
                </a:cubicBezTo>
                <a:lnTo>
                  <a:pt x="5588000" y="2006600"/>
                </a:lnTo>
                <a:cubicBezTo>
                  <a:pt x="5588000" y="2118824"/>
                  <a:pt x="5497024" y="2209800"/>
                  <a:pt x="5384800" y="2209800"/>
                </a:cubicBezTo>
                <a:lnTo>
                  <a:pt x="0" y="2209800"/>
                </a:ln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914400" y="1892300"/>
            <a:ext cx="4775200" cy="406400"/>
          </a:xfrm>
          <a:noFill/>
        </p:spPr>
        <p:txBody>
          <a:bodyPr lIns="0" tIns="0" rIns="0" bIns="0" anchor="t">
            <a:normAutofit/>
          </a:bodyPr>
          <a:lstStyle>
            <a:lvl1pPr marL="0" indent="0" algn="l">
              <a:lnSpc>
                <a:spcPct val="111000"/>
              </a:lnSpc>
              <a:buNone/>
              <a:defRPr sz="2400" b="0" spc="0">
                <a:solidFill>
                  <a:schemeClr val="tx1"/>
                </a:solidFill>
              </a:defRPr>
            </a:lvl1pPr>
            <a:lvl5pPr marL="0" indent="0" algn="l">
              <a:lnSpc>
                <a:spcPct val="111000"/>
              </a:lnSpc>
              <a:spcBef>
                <a:spcPct val="0"/>
              </a:spcBef>
              <a:spcAft>
                <a:spcPct val="0"/>
              </a:spcAft>
              <a:buNone/>
              <a:defRPr/>
            </a:lvl5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2451100"/>
            <a:ext cx="4775200" cy="914400"/>
          </a:xfrm>
          <a:noFill/>
        </p:spPr>
        <p:txBody>
          <a:bodyPr lIns="0" tIns="0" rIns="0" bIns="0" anchor="t">
            <a:normAutofit/>
          </a:bodyPr>
          <a:lstStyle>
            <a:lvl1pPr marL="0" indent="0" algn="l">
              <a:lnSpc>
                <a:spcPct val="125000"/>
              </a:lnSpc>
              <a:buNone/>
              <a:defRPr sz="1600" b="0" spc="0">
                <a:solidFill>
                  <a:schemeClr val="tx1"/>
                </a:solidFill>
              </a:defRPr>
            </a:lvl1pPr>
            <a:lvl5pPr marL="0" indent="0" algn="l">
              <a:lnSpc>
                <a:spcPct val="125000"/>
              </a:lnSpc>
              <a:spcBef>
                <a:spcPct val="0"/>
              </a:spcBef>
              <a:spcAft>
                <a:spcPct val="0"/>
              </a:spcAft>
              <a:buNone/>
              <a:defRPr/>
            </a:lvl5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197600" y="4038600"/>
            <a:ext cx="5384800" cy="2209800"/>
          </a:xfrm>
          <a:custGeom>
            <a:avLst/>
            <a:gdLst>
              <a:gd name="connisteX0" fmla="*/ 0 w 5384800"/>
              <a:gd name="connsiteY0" fmla="*/ 0 h 2209800"/>
              <a:gd name="connisteX1" fmla="*/ 5181600 w 5384800"/>
              <a:gd name="connsiteY1" fmla="*/ 0 h 2209800"/>
              <a:gd name="connisteX2" fmla="*/ 5384800 w 5384800"/>
              <a:gd name="connsiteY2" fmla="*/ 203200 h 2209800"/>
              <a:gd name="connisteX3" fmla="*/ 5384800 w 5384800"/>
              <a:gd name="connsiteY3" fmla="*/ 2006600 h 2209800"/>
              <a:gd name="connisteX4" fmla="*/ 5181600 w 5384800"/>
              <a:gd name="connsiteY4" fmla="*/ 2209800 h 2209800"/>
              <a:gd name="connisteX5" fmla="*/ 0 w 5384800"/>
              <a:gd name="connsiteY5" fmla="*/ 2209800 h 2209800"/>
              <a:gd name="connisteX6" fmla="*/ 0 w 5384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84800" h="2209800">
                <a:moveTo>
                  <a:pt x="0" y="0"/>
                </a:moveTo>
                <a:lnTo>
                  <a:pt x="5181600" y="0"/>
                </a:lnTo>
                <a:cubicBezTo>
                  <a:pt x="5293824" y="0"/>
                  <a:pt x="5384800" y="90976"/>
                  <a:pt x="5384800" y="203200"/>
                </a:cubicBezTo>
                <a:lnTo>
                  <a:pt x="5384800" y="2006600"/>
                </a:lnTo>
                <a:cubicBezTo>
                  <a:pt x="5384800" y="2118824"/>
                  <a:pt x="5293824" y="2209800"/>
                  <a:pt x="5181600" y="2209800"/>
                </a:cubicBezTo>
                <a:lnTo>
                  <a:pt x="0" y="2209800"/>
                </a:lnTo>
                <a:lnTo>
                  <a:pt x="0" y="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marL="0" indent="0">
              <a:buNone/>
              <a:defRPr/>
            </a:lvl5pPr>
          </a:lstStyle>
          <a:p>
            <a:pPr lvl="4"/>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5588000" cy="2209800"/>
          </a:xfrm>
          <a:custGeom>
            <a:avLst/>
            <a:gdLst>
              <a:gd name="connisteX0" fmla="*/ 0 w 5588000"/>
              <a:gd name="connsiteY0" fmla="*/ 203200 h 2209800"/>
              <a:gd name="connisteX1" fmla="*/ 203200 w 5588000"/>
              <a:gd name="connsiteY1" fmla="*/ 0 h 2209800"/>
              <a:gd name="connisteX2" fmla="*/ 5588000 w 5588000"/>
              <a:gd name="connsiteY2" fmla="*/ 0 h 2209800"/>
              <a:gd name="connisteX3" fmla="*/ 5588000 w 5588000"/>
              <a:gd name="connsiteY3" fmla="*/ 2209800 h 2209800"/>
              <a:gd name="connisteX4" fmla="*/ 203200 w 5588000"/>
              <a:gd name="connsiteY4" fmla="*/ 2209800 h 2209800"/>
              <a:gd name="connisteX5" fmla="*/ 0 w 5588000"/>
              <a:gd name="connsiteY5" fmla="*/ 2006600 h 2209800"/>
              <a:gd name="connisteX6" fmla="*/ 0 w 5588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588000" h="2209800">
                <a:moveTo>
                  <a:pt x="0" y="203200"/>
                </a:moveTo>
                <a:cubicBezTo>
                  <a:pt x="0" y="90976"/>
                  <a:pt x="90976" y="0"/>
                  <a:pt x="203200" y="0"/>
                </a:cubicBezTo>
                <a:lnTo>
                  <a:pt x="5588000" y="0"/>
                </a:lnTo>
                <a:lnTo>
                  <a:pt x="5588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6502400" y="4406900"/>
            <a:ext cx="4775200" cy="406400"/>
          </a:xfrm>
          <a:noFill/>
        </p:spPr>
        <p:txBody>
          <a:bodyPr lIns="0" tIns="0" rIns="0" bIns="0" anchor="t">
            <a:normAutofit/>
          </a:bodyPr>
          <a:lstStyle>
            <a:lvl1pPr marL="0" indent="0" algn="l">
              <a:lnSpc>
                <a:spcPct val="111000"/>
              </a:lnSpc>
              <a:buNone/>
              <a:defRPr sz="2400" b="0" spc="0">
                <a:solidFill>
                  <a:schemeClr val="tx1"/>
                </a:solidFill>
              </a:defRPr>
            </a:lvl1pPr>
            <a:lvl5pPr marL="0" indent="0" algn="l">
              <a:lnSpc>
                <a:spcPct val="111000"/>
              </a:lnSpc>
              <a:spcBef>
                <a:spcPct val="0"/>
              </a:spcBef>
              <a:spcAft>
                <a:spcPct val="0"/>
              </a:spcAft>
              <a:buNone/>
              <a:defRPr/>
            </a:lvl5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502400" y="4965700"/>
            <a:ext cx="4775200" cy="914400"/>
          </a:xfrm>
          <a:noFill/>
        </p:spPr>
        <p:txBody>
          <a:bodyPr lIns="0" tIns="0" rIns="0" bIns="0" anchor="t">
            <a:normAutofit/>
          </a:bodyPr>
          <a:lstStyle>
            <a:lvl1pPr marL="0" indent="0" algn="l">
              <a:lnSpc>
                <a:spcPct val="125000"/>
              </a:lnSpc>
              <a:buNone/>
              <a:defRPr sz="1600" b="0" spc="0">
                <a:solidFill>
                  <a:schemeClr val="tx1"/>
                </a:solidFill>
              </a:defRPr>
            </a:lvl1pPr>
            <a:lvl5pPr marL="0" indent="0" algn="l">
              <a:lnSpc>
                <a:spcPct val="125000"/>
              </a:lnSpc>
              <a:spcBef>
                <a:spcPct val="0"/>
              </a:spcBef>
              <a:spcAft>
                <a:spcPct val="0"/>
              </a:spcAft>
              <a:buNone/>
              <a:defRPr/>
            </a:lvl5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上左标下左内后右背景-有背景-有间隙-1">
    <p:bg>
      <p:bgRef idx="1001">
        <a:schemeClr val="bg1"/>
      </p:bgRef>
    </p:bg>
    <p:spTree>
      <p:nvGrpSpPr>
        <p:cNvPr id="1" name=""/>
        <p:cNvGrpSpPr/>
        <p:nvPr/>
      </p:nvGrpSpPr>
      <p:grpSpPr/>
      <p:sp>
        <p:nvSpPr>
          <p:cNvPr id="2" name="图片占位符 1"/>
          <p:cNvSpPr>
            <a:spLocks noGrp="1"/>
          </p:cNvSpPr>
          <p:nvPr>
            <p:ph type="pic" idx="10"/>
            <p:custDataLst>
              <p:tags r:id="rId2"/>
            </p:custDataLst>
          </p:nvPr>
        </p:nvSpPr>
        <p:spPr>
          <a:xfrm>
            <a:off x="4267200" y="0"/>
            <a:ext cx="7924800" cy="685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3" name="标题 2"/>
          <p:cNvSpPr>
            <a:spLocks noGrp="1"/>
          </p:cNvSpPr>
          <p:nvPr>
            <p:ph type="title" idx="11" hasCustomPrompt="1"/>
            <p:custDataLst>
              <p:tags r:id="rId3"/>
            </p:custDataLst>
          </p:nvPr>
        </p:nvSpPr>
        <p:spPr>
          <a:xfrm>
            <a:off x="609600" y="482505"/>
            <a:ext cx="5257800" cy="711100"/>
          </a:xfrm>
        </p:spPr>
        <p:txBody>
          <a:bodyPr wrap="square" lIns="0" tIns="0" rIns="0" bIns="0" anchor="t">
            <a:noAutofit/>
          </a:bodyPr>
          <a:lstStyle>
            <a:lvl1pPr algn="l">
              <a:lnSpc>
                <a:spcPct val="110000"/>
              </a:lnSpc>
              <a:defRPr sz="3600" b="1" i="0">
                <a:solidFill>
                  <a:schemeClr val="tx1"/>
                </a:solidFill>
                <a:latin typeface="微软雅黑" panose="020B0503020204020204" charset="-122"/>
                <a:ea typeface="微软雅黑" panose="020B0503020204020204" charset="-122"/>
              </a:defRPr>
            </a:lvl1pPr>
          </a:lstStyle>
          <a:p>
            <a:r>
              <a:rPr lang="zh-CN" altLang="en-US"/>
              <a:t>单击此处添加标题</a:t>
            </a:r>
            <a:endParaRPr lang="zh-CN" altLang="en-US"/>
          </a:p>
        </p:txBody>
      </p:sp>
      <p:sp>
        <p:nvSpPr>
          <p:cNvPr id="4" name="内容占位符 3"/>
          <p:cNvSpPr>
            <a:spLocks noGrp="1"/>
          </p:cNvSpPr>
          <p:nvPr>
            <p:ph idx="12" hasCustomPrompt="1"/>
            <p:custDataLst>
              <p:tags r:id="rId4"/>
            </p:custDataLst>
          </p:nvPr>
        </p:nvSpPr>
        <p:spPr>
          <a:xfrm>
            <a:off x="609600" y="1523711"/>
            <a:ext cx="5257800" cy="4724695"/>
          </a:xfrm>
        </p:spPr>
        <p:txBody>
          <a:bodyPr wrap="square" lIns="0" tIns="0" rIns="0" bIns="0" anchor="t">
            <a:noAutofit/>
          </a:bodyPr>
          <a:lstStyle>
            <a:lvl1pPr indent="0" algn="l">
              <a:buNone/>
              <a:defRPr sz="1200" b="0" i="0">
                <a:solidFill>
                  <a:srgbClr val="FFFFFF"/>
                </a:solidFill>
                <a:latin typeface="微软雅黑" panose="020B0503020204020204" charset="-122"/>
                <a:ea typeface="微软雅黑" panose="020B0503020204020204" charset="-122"/>
              </a:defRPr>
            </a:lvl1pPr>
          </a:lstStyle>
          <a:p>
            <a:pPr lvl="0"/>
            <a:r>
              <a:rPr lang="zh-CN" altLang="en-US" smtClean="0"/>
              <a:t>单击此处添加文本</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正文页-51_40">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页脚占位符 6"/>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8" name="日期占位符 7"/>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35306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t>单击此处添加标题</a:t>
            </a:r>
          </a:p>
        </p:txBody>
      </p:sp>
      <p:sp>
        <p:nvSpPr>
          <p:cNvPr id="12" name="内容占位符 11"/>
          <p:cNvSpPr>
            <a:spLocks noGrp="1"/>
          </p:cNvSpPr>
          <p:nvPr>
            <p:ph idx="16390" hasCustomPrompt="1"/>
            <p:custDataLst>
              <p:tags r:id="rId6"/>
            </p:custDataLst>
          </p:nvPr>
        </p:nvSpPr>
        <p:spPr>
          <a:xfrm>
            <a:off x="609600" y="609600"/>
            <a:ext cx="10972800" cy="2387600"/>
          </a:xfrm>
          <a:custGeom>
            <a:avLst/>
            <a:gdLst>
              <a:gd name="connisteX0" fmla="*/ 0 w 10972800"/>
              <a:gd name="connsiteY0" fmla="*/ 203200 h 2387600"/>
              <a:gd name="connisteX1" fmla="*/ 203200 w 10972800"/>
              <a:gd name="connsiteY1" fmla="*/ 0 h 2387600"/>
              <a:gd name="connisteX2" fmla="*/ 10769600 w 10972800"/>
              <a:gd name="connsiteY2" fmla="*/ 0 h 2387600"/>
              <a:gd name="connisteX3" fmla="*/ 10972800 w 10972800"/>
              <a:gd name="connsiteY3" fmla="*/ 203200 h 2387600"/>
              <a:gd name="connisteX4" fmla="*/ 10972800 w 10972800"/>
              <a:gd name="connsiteY4" fmla="*/ 2184400 h 2387600"/>
              <a:gd name="connisteX5" fmla="*/ 10769600 w 10972800"/>
              <a:gd name="connsiteY5" fmla="*/ 2387600 h 2387600"/>
              <a:gd name="connisteX6" fmla="*/ 203200 w 10972800"/>
              <a:gd name="connsiteY6" fmla="*/ 2387600 h 2387600"/>
              <a:gd name="connisteX7" fmla="*/ 0 w 10972800"/>
              <a:gd name="connsiteY7" fmla="*/ 2184400 h 2387600"/>
              <a:gd name="connisteX8" fmla="*/ 0 w 10972800"/>
              <a:gd name="connsiteY8" fmla="*/ 203200 h 238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387600">
                <a:moveTo>
                  <a:pt x="0" y="203200"/>
                </a:moveTo>
                <a:cubicBezTo>
                  <a:pt x="0" y="90976"/>
                  <a:pt x="90976" y="0"/>
                  <a:pt x="203200" y="0"/>
                </a:cubicBezTo>
                <a:lnTo>
                  <a:pt x="10769600" y="0"/>
                </a:lnTo>
                <a:cubicBezTo>
                  <a:pt x="10881824" y="0"/>
                  <a:pt x="10972800" y="90976"/>
                  <a:pt x="10972800" y="203200"/>
                </a:cubicBezTo>
                <a:lnTo>
                  <a:pt x="10972800" y="2184400"/>
                </a:lnTo>
                <a:cubicBezTo>
                  <a:pt x="10972800" y="2296624"/>
                  <a:pt x="10881824" y="2387600"/>
                  <a:pt x="10769600" y="2387600"/>
                </a:cubicBezTo>
                <a:lnTo>
                  <a:pt x="203200" y="2387600"/>
                </a:lnTo>
                <a:cubicBezTo>
                  <a:pt x="90976" y="2387600"/>
                  <a:pt x="0" y="2296624"/>
                  <a:pt x="0" y="21844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609600" y="4521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45212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5029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400800" y="4521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6553200" y="45212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6553200" y="5029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正文页-42_47">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页脚占位符 6"/>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8" name="日期占位符 7"/>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t>单击此处添加标题</a:t>
            </a:r>
          </a:p>
        </p:txBody>
      </p:sp>
      <p:sp>
        <p:nvSpPr>
          <p:cNvPr id="12" name="内容占位符 11"/>
          <p:cNvSpPr>
            <a:spLocks noGrp="1"/>
          </p:cNvSpPr>
          <p:nvPr>
            <p:ph idx="16390" hasCustomPrompt="1"/>
            <p:custDataLst>
              <p:tags r:id="rId6"/>
            </p:custDataLst>
          </p:nvPr>
        </p:nvSpPr>
        <p:spPr>
          <a:xfrm>
            <a:off x="609600" y="1524000"/>
            <a:ext cx="10972800" cy="2540000"/>
          </a:xfrm>
          <a:custGeom>
            <a:avLst/>
            <a:gdLst>
              <a:gd name="connisteX0" fmla="*/ 0 w 10972800"/>
              <a:gd name="connsiteY0" fmla="*/ 203200 h 2540000"/>
              <a:gd name="connisteX1" fmla="*/ 203200 w 10972800"/>
              <a:gd name="connsiteY1" fmla="*/ 0 h 2540000"/>
              <a:gd name="connisteX2" fmla="*/ 10769600 w 10972800"/>
              <a:gd name="connsiteY2" fmla="*/ 0 h 2540000"/>
              <a:gd name="connisteX3" fmla="*/ 10972800 w 10972800"/>
              <a:gd name="connsiteY3" fmla="*/ 203200 h 2540000"/>
              <a:gd name="connisteX4" fmla="*/ 10972800 w 10972800"/>
              <a:gd name="connsiteY4" fmla="*/ 2336800 h 2540000"/>
              <a:gd name="connisteX5" fmla="*/ 10769600 w 10972800"/>
              <a:gd name="connsiteY5" fmla="*/ 2540000 h 2540000"/>
              <a:gd name="connisteX6" fmla="*/ 203200 w 10972800"/>
              <a:gd name="connsiteY6" fmla="*/ 2540000 h 2540000"/>
              <a:gd name="connisteX7" fmla="*/ 0 w 10972800"/>
              <a:gd name="connsiteY7" fmla="*/ 2336800 h 2540000"/>
              <a:gd name="connisteX8" fmla="*/ 0 w 10972800"/>
              <a:gd name="connsiteY8" fmla="*/ 203200 h 2540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540000">
                <a:moveTo>
                  <a:pt x="0" y="203200"/>
                </a:moveTo>
                <a:cubicBezTo>
                  <a:pt x="0" y="90976"/>
                  <a:pt x="90976" y="0"/>
                  <a:pt x="203200" y="0"/>
                </a:cubicBezTo>
                <a:lnTo>
                  <a:pt x="10769600" y="0"/>
                </a:lnTo>
                <a:cubicBezTo>
                  <a:pt x="10881824" y="0"/>
                  <a:pt x="10972800" y="90976"/>
                  <a:pt x="10972800" y="203200"/>
                </a:cubicBezTo>
                <a:lnTo>
                  <a:pt x="10972800" y="2336800"/>
                </a:lnTo>
                <a:cubicBezTo>
                  <a:pt x="10972800" y="2449024"/>
                  <a:pt x="10881824" y="2540000"/>
                  <a:pt x="10769600" y="2540000"/>
                </a:cubicBezTo>
                <a:lnTo>
                  <a:pt x="203200" y="2540000"/>
                </a:lnTo>
                <a:cubicBezTo>
                  <a:pt x="90976" y="2540000"/>
                  <a:pt x="0" y="2449024"/>
                  <a:pt x="0" y="23368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609600" y="4521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45212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5029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400800" y="4521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6553200" y="45212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6553200" y="5029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正文页-10003_14">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页脚占位符 6"/>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8" name="日期占位符 7"/>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文本占位符 11"/>
          <p:cNvSpPr>
            <a:spLocks noGrp="1"/>
          </p:cNvSpPr>
          <p:nvPr>
            <p:ph type="body" idx="16386" hasCustomPrompt="1"/>
            <p:custDataLst>
              <p:tags r:id="rId6"/>
            </p:custDataLst>
          </p:nvPr>
        </p:nvSpPr>
        <p:spPr>
          <a:xfrm>
            <a:off x="609600" y="2133600"/>
            <a:ext cx="34544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3" name="装饰  2"/>
          <p:cNvSpPr>
            <a:spLocks noGrp="1"/>
          </p:cNvSpPr>
          <p:nvPr>
            <p:ph type="body" idx="16392" hasCustomPrompt="1"/>
            <p:custDataLst>
              <p:tags r:id="rId7"/>
            </p:custDataLst>
          </p:nvPr>
        </p:nvSpPr>
        <p:spPr>
          <a:xfrm>
            <a:off x="609600" y="2692400"/>
            <a:ext cx="3454400" cy="2946400"/>
          </a:xfrm>
          <a:custGeom>
            <a:avLst/>
            <a:gdLst>
              <a:gd name="connisteX0" fmla="*/ 0 w 3454400"/>
              <a:gd name="connsiteY0" fmla="*/ 203200 h 2946400"/>
              <a:gd name="connisteX1" fmla="*/ 203200 w 3454400"/>
              <a:gd name="connsiteY1" fmla="*/ 0 h 2946400"/>
              <a:gd name="connisteX2" fmla="*/ 3251200 w 3454400"/>
              <a:gd name="connsiteY2" fmla="*/ 0 h 2946400"/>
              <a:gd name="connisteX3" fmla="*/ 3454400 w 3454400"/>
              <a:gd name="connsiteY3" fmla="*/ 203200 h 2946400"/>
              <a:gd name="connisteX4" fmla="*/ 3454400 w 3454400"/>
              <a:gd name="connsiteY4" fmla="*/ 2743200 h 2946400"/>
              <a:gd name="connisteX5" fmla="*/ 3251200 w 3454400"/>
              <a:gd name="connsiteY5" fmla="*/ 2946400 h 2946400"/>
              <a:gd name="connisteX6" fmla="*/ 203200 w 3454400"/>
              <a:gd name="connsiteY6" fmla="*/ 2946400 h 2946400"/>
              <a:gd name="connisteX7" fmla="*/ 0 w 3454400"/>
              <a:gd name="connsiteY7" fmla="*/ 2743200 h 2946400"/>
              <a:gd name="connisteX8" fmla="*/ 0 w 3454400"/>
              <a:gd name="connsiteY8" fmla="*/ 2032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2946400">
                <a:moveTo>
                  <a:pt x="0" y="203200"/>
                </a:moveTo>
                <a:cubicBezTo>
                  <a:pt x="0" y="90976"/>
                  <a:pt x="90976" y="0"/>
                  <a:pt x="203200" y="0"/>
                </a:cubicBezTo>
                <a:lnTo>
                  <a:pt x="3251200" y="0"/>
                </a:lnTo>
                <a:cubicBezTo>
                  <a:pt x="3363424" y="0"/>
                  <a:pt x="3454400" y="90976"/>
                  <a:pt x="3454400" y="203200"/>
                </a:cubicBezTo>
                <a:lnTo>
                  <a:pt x="3454400" y="2743200"/>
                </a:lnTo>
                <a:cubicBezTo>
                  <a:pt x="3454400" y="2855424"/>
                  <a:pt x="3363424" y="2946400"/>
                  <a:pt x="3251200" y="2946400"/>
                </a:cubicBezTo>
                <a:lnTo>
                  <a:pt x="203200" y="2946400"/>
                </a:lnTo>
                <a:cubicBezTo>
                  <a:pt x="90976" y="2946400"/>
                  <a:pt x="0" y="2855424"/>
                  <a:pt x="0" y="27432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7" hasCustomPrompt="1"/>
            <p:custDataLst>
              <p:tags r:id="rId8"/>
            </p:custDataLst>
          </p:nvPr>
        </p:nvSpPr>
        <p:spPr>
          <a:xfrm>
            <a:off x="914400" y="3556000"/>
            <a:ext cx="2844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4368800" y="2133600"/>
            <a:ext cx="34544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装饰  5"/>
          <p:cNvSpPr>
            <a:spLocks noGrp="1"/>
          </p:cNvSpPr>
          <p:nvPr>
            <p:ph type="body" idx="16393" hasCustomPrompt="1"/>
            <p:custDataLst>
              <p:tags r:id="rId10"/>
            </p:custDataLst>
          </p:nvPr>
        </p:nvSpPr>
        <p:spPr>
          <a:xfrm>
            <a:off x="4368800" y="2692400"/>
            <a:ext cx="3454400" cy="2946400"/>
          </a:xfrm>
          <a:custGeom>
            <a:avLst/>
            <a:gdLst>
              <a:gd name="connisteX0" fmla="*/ 0 w 3454400"/>
              <a:gd name="connsiteY0" fmla="*/ 203200 h 2946400"/>
              <a:gd name="connisteX1" fmla="*/ 203200 w 3454400"/>
              <a:gd name="connsiteY1" fmla="*/ 0 h 2946400"/>
              <a:gd name="connisteX2" fmla="*/ 3251200 w 3454400"/>
              <a:gd name="connsiteY2" fmla="*/ 0 h 2946400"/>
              <a:gd name="connisteX3" fmla="*/ 3454400 w 3454400"/>
              <a:gd name="connsiteY3" fmla="*/ 203200 h 2946400"/>
              <a:gd name="connisteX4" fmla="*/ 3454400 w 3454400"/>
              <a:gd name="connsiteY4" fmla="*/ 2743200 h 2946400"/>
              <a:gd name="connisteX5" fmla="*/ 3251200 w 3454400"/>
              <a:gd name="connsiteY5" fmla="*/ 2946400 h 2946400"/>
              <a:gd name="connisteX6" fmla="*/ 203200 w 3454400"/>
              <a:gd name="connsiteY6" fmla="*/ 2946400 h 2946400"/>
              <a:gd name="connisteX7" fmla="*/ 0 w 3454400"/>
              <a:gd name="connsiteY7" fmla="*/ 2743200 h 2946400"/>
              <a:gd name="connisteX8" fmla="*/ 0 w 3454400"/>
              <a:gd name="connsiteY8" fmla="*/ 2032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2946400">
                <a:moveTo>
                  <a:pt x="0" y="203200"/>
                </a:moveTo>
                <a:cubicBezTo>
                  <a:pt x="0" y="90976"/>
                  <a:pt x="90976" y="0"/>
                  <a:pt x="203200" y="0"/>
                </a:cubicBezTo>
                <a:lnTo>
                  <a:pt x="3251200" y="0"/>
                </a:lnTo>
                <a:cubicBezTo>
                  <a:pt x="3363424" y="0"/>
                  <a:pt x="3454400" y="90976"/>
                  <a:pt x="3454400" y="203200"/>
                </a:cubicBezTo>
                <a:lnTo>
                  <a:pt x="3454400" y="2743200"/>
                </a:lnTo>
                <a:cubicBezTo>
                  <a:pt x="3454400" y="2855424"/>
                  <a:pt x="3363424" y="2946400"/>
                  <a:pt x="3251200" y="2946400"/>
                </a:cubicBezTo>
                <a:lnTo>
                  <a:pt x="203200" y="2946400"/>
                </a:lnTo>
                <a:cubicBezTo>
                  <a:pt x="90976" y="2946400"/>
                  <a:pt x="0" y="2855424"/>
                  <a:pt x="0" y="27432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9" hasCustomPrompt="1"/>
            <p:custDataLst>
              <p:tags r:id="rId11"/>
            </p:custDataLst>
          </p:nvPr>
        </p:nvSpPr>
        <p:spPr>
          <a:xfrm>
            <a:off x="4673600" y="3556000"/>
            <a:ext cx="2844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8" name="文本占位符 17"/>
          <p:cNvSpPr>
            <a:spLocks noGrp="1"/>
          </p:cNvSpPr>
          <p:nvPr>
            <p:ph type="body" idx="16390" hasCustomPrompt="1"/>
            <p:custDataLst>
              <p:tags r:id="rId12"/>
            </p:custDataLst>
          </p:nvPr>
        </p:nvSpPr>
        <p:spPr>
          <a:xfrm>
            <a:off x="8128000" y="2133600"/>
            <a:ext cx="34544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装饰  8"/>
          <p:cNvSpPr>
            <a:spLocks noGrp="1"/>
          </p:cNvSpPr>
          <p:nvPr>
            <p:ph type="body" idx="16394" hasCustomPrompt="1"/>
            <p:custDataLst>
              <p:tags r:id="rId13"/>
            </p:custDataLst>
          </p:nvPr>
        </p:nvSpPr>
        <p:spPr>
          <a:xfrm>
            <a:off x="8128000" y="2692400"/>
            <a:ext cx="3454400" cy="2946400"/>
          </a:xfrm>
          <a:custGeom>
            <a:avLst/>
            <a:gdLst>
              <a:gd name="connisteX0" fmla="*/ 0 w 3454400"/>
              <a:gd name="connsiteY0" fmla="*/ 203200 h 2946400"/>
              <a:gd name="connisteX1" fmla="*/ 203200 w 3454400"/>
              <a:gd name="connsiteY1" fmla="*/ 0 h 2946400"/>
              <a:gd name="connisteX2" fmla="*/ 3251200 w 3454400"/>
              <a:gd name="connsiteY2" fmla="*/ 0 h 2946400"/>
              <a:gd name="connisteX3" fmla="*/ 3454400 w 3454400"/>
              <a:gd name="connsiteY3" fmla="*/ 203200 h 2946400"/>
              <a:gd name="connisteX4" fmla="*/ 3454400 w 3454400"/>
              <a:gd name="connsiteY4" fmla="*/ 2743200 h 2946400"/>
              <a:gd name="connisteX5" fmla="*/ 3251200 w 3454400"/>
              <a:gd name="connsiteY5" fmla="*/ 2946400 h 2946400"/>
              <a:gd name="connisteX6" fmla="*/ 203200 w 3454400"/>
              <a:gd name="connsiteY6" fmla="*/ 2946400 h 2946400"/>
              <a:gd name="connisteX7" fmla="*/ 0 w 3454400"/>
              <a:gd name="connsiteY7" fmla="*/ 2743200 h 2946400"/>
              <a:gd name="connisteX8" fmla="*/ 0 w 3454400"/>
              <a:gd name="connsiteY8" fmla="*/ 2032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2946400">
                <a:moveTo>
                  <a:pt x="0" y="203200"/>
                </a:moveTo>
                <a:cubicBezTo>
                  <a:pt x="0" y="90976"/>
                  <a:pt x="90976" y="0"/>
                  <a:pt x="203200" y="0"/>
                </a:cubicBezTo>
                <a:lnTo>
                  <a:pt x="3251200" y="0"/>
                </a:lnTo>
                <a:cubicBezTo>
                  <a:pt x="3363424" y="0"/>
                  <a:pt x="3454400" y="90976"/>
                  <a:pt x="3454400" y="203200"/>
                </a:cubicBezTo>
                <a:lnTo>
                  <a:pt x="3454400" y="2743200"/>
                </a:lnTo>
                <a:cubicBezTo>
                  <a:pt x="3454400" y="2855424"/>
                  <a:pt x="3363424" y="2946400"/>
                  <a:pt x="3251200" y="2946400"/>
                </a:cubicBezTo>
                <a:lnTo>
                  <a:pt x="203200" y="2946400"/>
                </a:lnTo>
                <a:cubicBezTo>
                  <a:pt x="90976" y="2946400"/>
                  <a:pt x="0" y="2855424"/>
                  <a:pt x="0" y="27432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0" name="文本占位符 19"/>
          <p:cNvSpPr>
            <a:spLocks noGrp="1"/>
          </p:cNvSpPr>
          <p:nvPr>
            <p:ph type="body" idx="16391" hasCustomPrompt="1"/>
            <p:custDataLst>
              <p:tags r:id="rId14"/>
            </p:custDataLst>
          </p:nvPr>
        </p:nvSpPr>
        <p:spPr>
          <a:xfrm>
            <a:off x="8432800" y="3556000"/>
            <a:ext cx="2844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正文页-10013_9">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页脚占位符 6"/>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8" name="日期占位符 7"/>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10972800" cy="2794000"/>
          </a:xfrm>
          <a:custGeom>
            <a:avLst/>
            <a:gdLst>
              <a:gd name="connisteX0" fmla="*/ 0 w 10972800"/>
              <a:gd name="connsiteY0" fmla="*/ 203200 h 2794000"/>
              <a:gd name="connisteX1" fmla="*/ 203200 w 10972800"/>
              <a:gd name="connsiteY1" fmla="*/ 0 h 2794000"/>
              <a:gd name="connisteX2" fmla="*/ 10769600 w 10972800"/>
              <a:gd name="connsiteY2" fmla="*/ 0 h 2794000"/>
              <a:gd name="connisteX3" fmla="*/ 10972800 w 10972800"/>
              <a:gd name="connsiteY3" fmla="*/ 203200 h 2794000"/>
              <a:gd name="connisteX4" fmla="*/ 10972800 w 10972800"/>
              <a:gd name="connsiteY4" fmla="*/ 2590800 h 2794000"/>
              <a:gd name="connisteX5" fmla="*/ 10769600 w 10972800"/>
              <a:gd name="connsiteY5" fmla="*/ 2794000 h 2794000"/>
              <a:gd name="connisteX6" fmla="*/ 203200 w 10972800"/>
              <a:gd name="connsiteY6" fmla="*/ 2794000 h 2794000"/>
              <a:gd name="connisteX7" fmla="*/ 0 w 10972800"/>
              <a:gd name="connsiteY7" fmla="*/ 2590800 h 2794000"/>
              <a:gd name="connisteX8" fmla="*/ 0 w 10972800"/>
              <a:gd name="connsiteY8" fmla="*/ 203200 h 279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794000">
                <a:moveTo>
                  <a:pt x="0" y="203200"/>
                </a:moveTo>
                <a:cubicBezTo>
                  <a:pt x="0" y="90976"/>
                  <a:pt x="90976" y="0"/>
                  <a:pt x="203200" y="0"/>
                </a:cubicBezTo>
                <a:lnTo>
                  <a:pt x="10769600" y="0"/>
                </a:lnTo>
                <a:cubicBezTo>
                  <a:pt x="10881824" y="0"/>
                  <a:pt x="10972800" y="90976"/>
                  <a:pt x="10972800" y="203200"/>
                </a:cubicBezTo>
                <a:lnTo>
                  <a:pt x="10972800" y="2590800"/>
                </a:lnTo>
                <a:cubicBezTo>
                  <a:pt x="10972800" y="2703024"/>
                  <a:pt x="10881824" y="2794000"/>
                  <a:pt x="10769600" y="2794000"/>
                </a:cubicBezTo>
                <a:lnTo>
                  <a:pt x="203200" y="2794000"/>
                </a:lnTo>
                <a:cubicBezTo>
                  <a:pt x="90976" y="2794000"/>
                  <a:pt x="0" y="2703024"/>
                  <a:pt x="0" y="25908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09600" y="47752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5334000"/>
            <a:ext cx="51816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400800" y="47752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6400800" y="5334000"/>
            <a:ext cx="51816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正文页-10007_8">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页脚占位符 6"/>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8" name="日期占位符 7"/>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文本占位符 11"/>
          <p:cNvSpPr>
            <a:spLocks noGrp="1"/>
          </p:cNvSpPr>
          <p:nvPr>
            <p:ph type="body" idx="16386" hasCustomPrompt="1"/>
            <p:custDataLst>
              <p:tags r:id="rId6"/>
            </p:custDataLst>
          </p:nvPr>
        </p:nvSpPr>
        <p:spPr>
          <a:xfrm>
            <a:off x="609600" y="29972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3" name="文本占位符 12"/>
          <p:cNvSpPr>
            <a:spLocks noGrp="1"/>
          </p:cNvSpPr>
          <p:nvPr>
            <p:ph type="body" idx="16387" hasCustomPrompt="1"/>
            <p:custDataLst>
              <p:tags r:id="rId7"/>
            </p:custDataLst>
          </p:nvPr>
        </p:nvSpPr>
        <p:spPr>
          <a:xfrm>
            <a:off x="609600" y="3556000"/>
            <a:ext cx="5181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4" name="文本占位符 13"/>
          <p:cNvSpPr>
            <a:spLocks noGrp="1"/>
          </p:cNvSpPr>
          <p:nvPr>
            <p:ph type="body" idx="16388" hasCustomPrompt="1"/>
            <p:custDataLst>
              <p:tags r:id="rId8"/>
            </p:custDataLst>
          </p:nvPr>
        </p:nvSpPr>
        <p:spPr>
          <a:xfrm>
            <a:off x="6400800" y="29972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9" hasCustomPrompt="1"/>
            <p:custDataLst>
              <p:tags r:id="rId9"/>
            </p:custDataLst>
          </p:nvPr>
        </p:nvSpPr>
        <p:spPr>
          <a:xfrm>
            <a:off x="6400800" y="3556000"/>
            <a:ext cx="5181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正文页-48_11">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页脚占位符 6"/>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8" name="日期占位符 7"/>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装饰  1"/>
          <p:cNvSpPr>
            <a:spLocks noGrp="1"/>
          </p:cNvSpPr>
          <p:nvPr>
            <p:ph type="body" idx="16392" hasCustomPrompt="1"/>
            <p:custDataLst>
              <p:tags r:id="rId6"/>
            </p:custDataLst>
          </p:nvPr>
        </p:nvSpPr>
        <p:spPr>
          <a:xfrm>
            <a:off x="609600" y="1524000"/>
            <a:ext cx="3454400" cy="4724400"/>
          </a:xfrm>
          <a:custGeom>
            <a:avLst/>
            <a:gdLst>
              <a:gd name="connisteX0" fmla="*/ 0 w 3454400"/>
              <a:gd name="connsiteY0" fmla="*/ 203200 h 4724400"/>
              <a:gd name="connisteX1" fmla="*/ 203200 w 3454400"/>
              <a:gd name="connsiteY1" fmla="*/ 0 h 4724400"/>
              <a:gd name="connisteX2" fmla="*/ 3251200 w 3454400"/>
              <a:gd name="connsiteY2" fmla="*/ 0 h 4724400"/>
              <a:gd name="connisteX3" fmla="*/ 3454400 w 3454400"/>
              <a:gd name="connsiteY3" fmla="*/ 203200 h 4724400"/>
              <a:gd name="connisteX4" fmla="*/ 3454400 w 3454400"/>
              <a:gd name="connsiteY4" fmla="*/ 4521200 h 4724400"/>
              <a:gd name="connisteX5" fmla="*/ 3251200 w 3454400"/>
              <a:gd name="connsiteY5" fmla="*/ 4724400 h 4724400"/>
              <a:gd name="connisteX6" fmla="*/ 203200 w 3454400"/>
              <a:gd name="connsiteY6" fmla="*/ 4724400 h 4724400"/>
              <a:gd name="connisteX7" fmla="*/ 0 w 3454400"/>
              <a:gd name="connsiteY7" fmla="*/ 4521200 h 4724400"/>
              <a:gd name="connisteX8" fmla="*/ 0 w 3454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4724400">
                <a:moveTo>
                  <a:pt x="0" y="203200"/>
                </a:moveTo>
                <a:cubicBezTo>
                  <a:pt x="0" y="90976"/>
                  <a:pt x="90976" y="0"/>
                  <a:pt x="203200" y="0"/>
                </a:cubicBezTo>
                <a:lnTo>
                  <a:pt x="3251200" y="0"/>
                </a:lnTo>
                <a:cubicBezTo>
                  <a:pt x="3363424" y="0"/>
                  <a:pt x="3454400" y="90976"/>
                  <a:pt x="3454400" y="203200"/>
                </a:cubicBezTo>
                <a:lnTo>
                  <a:pt x="3454400" y="4521200"/>
                </a:lnTo>
                <a:cubicBezTo>
                  <a:pt x="3454400" y="4633424"/>
                  <a:pt x="3363424" y="4724400"/>
                  <a:pt x="3251200" y="4724400"/>
                </a:cubicBezTo>
                <a:lnTo>
                  <a:pt x="203200" y="4724400"/>
                </a:lnTo>
                <a:cubicBezTo>
                  <a:pt x="90976" y="4724400"/>
                  <a:pt x="0" y="4633424"/>
                  <a:pt x="0" y="45212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3" hasCustomPrompt="1"/>
            <p:custDataLst>
              <p:tags r:id="rId7"/>
            </p:custDataLst>
          </p:nvPr>
        </p:nvSpPr>
        <p:spPr>
          <a:xfrm>
            <a:off x="914400" y="1828800"/>
            <a:ext cx="2844800" cy="1930400"/>
          </a:xfr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914400" y="3962400"/>
            <a:ext cx="2844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项标题</a:t>
            </a:r>
            <a:endParaRPr lang="zh-CN" altLang="en-US" smtClean="0"/>
          </a:p>
        </p:txBody>
      </p:sp>
      <p:sp>
        <p:nvSpPr>
          <p:cNvPr id="15" name="文本占位符 14"/>
          <p:cNvSpPr>
            <a:spLocks noGrp="1"/>
          </p:cNvSpPr>
          <p:nvPr>
            <p:ph type="body" idx="16387" hasCustomPrompt="1"/>
            <p:custDataLst>
              <p:tags r:id="rId9"/>
            </p:custDataLst>
          </p:nvPr>
        </p:nvSpPr>
        <p:spPr>
          <a:xfrm>
            <a:off x="914400" y="4419600"/>
            <a:ext cx="28448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4" hasCustomPrompt="1"/>
            <p:custDataLst>
              <p:tags r:id="rId10"/>
            </p:custDataLst>
          </p:nvPr>
        </p:nvSpPr>
        <p:spPr>
          <a:xfrm>
            <a:off x="4368800" y="1524000"/>
            <a:ext cx="3454400" cy="4724400"/>
          </a:xfrm>
          <a:custGeom>
            <a:avLst/>
            <a:gdLst>
              <a:gd name="connisteX0" fmla="*/ 0 w 3454400"/>
              <a:gd name="connsiteY0" fmla="*/ 203200 h 4724400"/>
              <a:gd name="connisteX1" fmla="*/ 203200 w 3454400"/>
              <a:gd name="connsiteY1" fmla="*/ 0 h 4724400"/>
              <a:gd name="connisteX2" fmla="*/ 3251200 w 3454400"/>
              <a:gd name="connsiteY2" fmla="*/ 0 h 4724400"/>
              <a:gd name="connisteX3" fmla="*/ 3454400 w 3454400"/>
              <a:gd name="connsiteY3" fmla="*/ 203200 h 4724400"/>
              <a:gd name="connisteX4" fmla="*/ 3454400 w 3454400"/>
              <a:gd name="connsiteY4" fmla="*/ 4521200 h 4724400"/>
              <a:gd name="connisteX5" fmla="*/ 3251200 w 3454400"/>
              <a:gd name="connsiteY5" fmla="*/ 4724400 h 4724400"/>
              <a:gd name="connisteX6" fmla="*/ 203200 w 3454400"/>
              <a:gd name="connsiteY6" fmla="*/ 4724400 h 4724400"/>
              <a:gd name="connisteX7" fmla="*/ 0 w 3454400"/>
              <a:gd name="connsiteY7" fmla="*/ 4521200 h 4724400"/>
              <a:gd name="connisteX8" fmla="*/ 0 w 3454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4724400">
                <a:moveTo>
                  <a:pt x="0" y="203200"/>
                </a:moveTo>
                <a:cubicBezTo>
                  <a:pt x="0" y="90976"/>
                  <a:pt x="90976" y="0"/>
                  <a:pt x="203200" y="0"/>
                </a:cubicBezTo>
                <a:lnTo>
                  <a:pt x="3251200" y="0"/>
                </a:lnTo>
                <a:cubicBezTo>
                  <a:pt x="3363424" y="0"/>
                  <a:pt x="3454400" y="90976"/>
                  <a:pt x="3454400" y="203200"/>
                </a:cubicBezTo>
                <a:lnTo>
                  <a:pt x="3454400" y="4521200"/>
                </a:lnTo>
                <a:cubicBezTo>
                  <a:pt x="3454400" y="4633424"/>
                  <a:pt x="3363424" y="4724400"/>
                  <a:pt x="3251200" y="4724400"/>
                </a:cubicBezTo>
                <a:lnTo>
                  <a:pt x="203200" y="4724400"/>
                </a:lnTo>
                <a:cubicBezTo>
                  <a:pt x="90976" y="4724400"/>
                  <a:pt x="0" y="4633424"/>
                  <a:pt x="0" y="45212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5" hasCustomPrompt="1"/>
            <p:custDataLst>
              <p:tags r:id="rId11"/>
            </p:custDataLst>
          </p:nvPr>
        </p:nvSpPr>
        <p:spPr>
          <a:xfrm>
            <a:off x="4673600" y="1828800"/>
            <a:ext cx="2844800" cy="1930400"/>
          </a:xfr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4673600" y="3962400"/>
            <a:ext cx="2844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项标题</a:t>
            </a:r>
            <a:endParaRPr lang="zh-CN" altLang="en-US" smtClean="0"/>
          </a:p>
        </p:txBody>
      </p:sp>
      <p:sp>
        <p:nvSpPr>
          <p:cNvPr id="19" name="文本占位符 18"/>
          <p:cNvSpPr>
            <a:spLocks noGrp="1"/>
          </p:cNvSpPr>
          <p:nvPr>
            <p:ph type="body" idx="16389" hasCustomPrompt="1"/>
            <p:custDataLst>
              <p:tags r:id="rId13"/>
            </p:custDataLst>
          </p:nvPr>
        </p:nvSpPr>
        <p:spPr>
          <a:xfrm>
            <a:off x="4673600" y="4419600"/>
            <a:ext cx="28448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0" name="装饰  9"/>
          <p:cNvSpPr>
            <a:spLocks noGrp="1"/>
          </p:cNvSpPr>
          <p:nvPr>
            <p:ph type="body" idx="16396" hasCustomPrompt="1"/>
            <p:custDataLst>
              <p:tags r:id="rId14"/>
            </p:custDataLst>
          </p:nvPr>
        </p:nvSpPr>
        <p:spPr>
          <a:xfrm>
            <a:off x="8128000" y="1524000"/>
            <a:ext cx="3454400" cy="4724400"/>
          </a:xfrm>
          <a:custGeom>
            <a:avLst/>
            <a:gdLst>
              <a:gd name="connisteX0" fmla="*/ 0 w 3454400"/>
              <a:gd name="connsiteY0" fmla="*/ 203200 h 4724400"/>
              <a:gd name="connisteX1" fmla="*/ 203200 w 3454400"/>
              <a:gd name="connsiteY1" fmla="*/ 0 h 4724400"/>
              <a:gd name="connisteX2" fmla="*/ 3251200 w 3454400"/>
              <a:gd name="connsiteY2" fmla="*/ 0 h 4724400"/>
              <a:gd name="connisteX3" fmla="*/ 3454400 w 3454400"/>
              <a:gd name="connsiteY3" fmla="*/ 203200 h 4724400"/>
              <a:gd name="connisteX4" fmla="*/ 3454400 w 3454400"/>
              <a:gd name="connsiteY4" fmla="*/ 4521200 h 4724400"/>
              <a:gd name="connisteX5" fmla="*/ 3251200 w 3454400"/>
              <a:gd name="connsiteY5" fmla="*/ 4724400 h 4724400"/>
              <a:gd name="connisteX6" fmla="*/ 203200 w 3454400"/>
              <a:gd name="connsiteY6" fmla="*/ 4724400 h 4724400"/>
              <a:gd name="connisteX7" fmla="*/ 0 w 3454400"/>
              <a:gd name="connsiteY7" fmla="*/ 4521200 h 4724400"/>
              <a:gd name="connisteX8" fmla="*/ 0 w 3454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4724400">
                <a:moveTo>
                  <a:pt x="0" y="203200"/>
                </a:moveTo>
                <a:cubicBezTo>
                  <a:pt x="0" y="90976"/>
                  <a:pt x="90976" y="0"/>
                  <a:pt x="203200" y="0"/>
                </a:cubicBezTo>
                <a:lnTo>
                  <a:pt x="3251200" y="0"/>
                </a:lnTo>
                <a:cubicBezTo>
                  <a:pt x="3363424" y="0"/>
                  <a:pt x="3454400" y="90976"/>
                  <a:pt x="3454400" y="203200"/>
                </a:cubicBezTo>
                <a:lnTo>
                  <a:pt x="3454400" y="4521200"/>
                </a:lnTo>
                <a:cubicBezTo>
                  <a:pt x="3454400" y="4633424"/>
                  <a:pt x="3363424" y="4724400"/>
                  <a:pt x="3251200" y="4724400"/>
                </a:cubicBezTo>
                <a:lnTo>
                  <a:pt x="203200" y="4724400"/>
                </a:lnTo>
                <a:cubicBezTo>
                  <a:pt x="90976" y="4724400"/>
                  <a:pt x="0" y="4633424"/>
                  <a:pt x="0" y="45212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图片占位符 20"/>
          <p:cNvSpPr>
            <a:spLocks noGrp="1"/>
          </p:cNvSpPr>
          <p:nvPr>
            <p:ph type="pic" idx="16397" hasCustomPrompt="1"/>
            <p:custDataLst>
              <p:tags r:id="rId15"/>
            </p:custDataLst>
          </p:nvPr>
        </p:nvSpPr>
        <p:spPr>
          <a:xfrm>
            <a:off x="8432800" y="1828800"/>
            <a:ext cx="2844800" cy="1930400"/>
          </a:xfr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2" name="文本占位符 21"/>
          <p:cNvSpPr>
            <a:spLocks noGrp="1"/>
          </p:cNvSpPr>
          <p:nvPr>
            <p:ph type="body" idx="16390" hasCustomPrompt="1"/>
            <p:custDataLst>
              <p:tags r:id="rId16"/>
            </p:custDataLst>
          </p:nvPr>
        </p:nvSpPr>
        <p:spPr>
          <a:xfrm>
            <a:off x="8432800" y="3962400"/>
            <a:ext cx="2844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项标题</a:t>
            </a:r>
            <a:endParaRPr lang="zh-CN" altLang="en-US" smtClean="0"/>
          </a:p>
        </p:txBody>
      </p:sp>
      <p:sp>
        <p:nvSpPr>
          <p:cNvPr id="23" name="文本占位符 22"/>
          <p:cNvSpPr>
            <a:spLocks noGrp="1"/>
          </p:cNvSpPr>
          <p:nvPr>
            <p:ph type="body" idx="16391" hasCustomPrompt="1"/>
            <p:custDataLst>
              <p:tags r:id="rId17"/>
            </p:custDataLst>
          </p:nvPr>
        </p:nvSpPr>
        <p:spPr>
          <a:xfrm>
            <a:off x="8432800" y="4419600"/>
            <a:ext cx="28448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正文页-35_35">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页脚占位符 6"/>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8" name="日期占位符 7"/>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文本占位符 11"/>
          <p:cNvSpPr>
            <a:spLocks noGrp="1"/>
          </p:cNvSpPr>
          <p:nvPr>
            <p:ph type="body" idx="16388" hasCustomPrompt="1"/>
            <p:custDataLst>
              <p:tags r:id="rId6"/>
            </p:custDataLst>
          </p:nvPr>
        </p:nvSpPr>
        <p:spPr>
          <a:xfrm>
            <a:off x="628650" y="2057400"/>
            <a:ext cx="723900" cy="609600"/>
          </a:xfrm>
          <a:noFill/>
        </p:spPr>
        <p:txBody>
          <a:bodyPr wrap="none" lIns="0" tIns="0" rIns="0" bIns="0" anchor="ctr">
            <a:noAutofit/>
          </a:bodyPr>
          <a:lstStyle>
            <a:lvl1pPr marL="0" indent="0" algn="ctr">
              <a:lnSpc>
                <a:spcPct val="109000"/>
              </a:lnSpc>
              <a:spcBef>
                <a:spcPct val="0"/>
              </a:spcBef>
              <a:spcAft>
                <a:spcPct val="0"/>
              </a:spcAft>
              <a:buNone/>
              <a:defRPr sz="4800" b="0" spc="0">
                <a:solidFill>
                  <a:schemeClr val="accent1"/>
                </a:solidFill>
              </a:defRPr>
            </a:lvl1pPr>
          </a:lstStyle>
          <a:p>
            <a:pPr lvl="0"/>
            <a:r>
              <a:rPr lang="zh-CN" altLang="en-US" smtClean="0"/>
              <a:t>01</a:t>
            </a:r>
            <a:endParaRPr lang="zh-CN" altLang="en-US" smtClean="0"/>
          </a:p>
        </p:txBody>
      </p:sp>
      <p:sp>
        <p:nvSpPr>
          <p:cNvPr id="13" name="文本占位符 12"/>
          <p:cNvSpPr>
            <a:spLocks noGrp="1"/>
          </p:cNvSpPr>
          <p:nvPr>
            <p:ph type="body" idx="16386" hasCustomPrompt="1"/>
            <p:custDataLst>
              <p:tags r:id="rId7"/>
            </p:custDataLst>
          </p:nvPr>
        </p:nvSpPr>
        <p:spPr>
          <a:xfrm>
            <a:off x="1574800" y="1981200"/>
            <a:ext cx="4292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1574800" y="2438400"/>
            <a:ext cx="4292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91" hasCustomPrompt="1"/>
            <p:custDataLst>
              <p:tags r:id="rId9"/>
            </p:custDataLst>
          </p:nvPr>
        </p:nvSpPr>
        <p:spPr>
          <a:xfrm>
            <a:off x="6343650" y="2057400"/>
            <a:ext cx="723900" cy="609600"/>
          </a:xfrm>
          <a:noFill/>
        </p:spPr>
        <p:txBody>
          <a:bodyPr wrap="none" lIns="0" tIns="0" rIns="0" bIns="0" anchor="ctr">
            <a:noAutofit/>
          </a:bodyPr>
          <a:lstStyle>
            <a:lvl1pPr marL="0" indent="0" algn="ctr">
              <a:lnSpc>
                <a:spcPct val="109000"/>
              </a:lnSpc>
              <a:spcBef>
                <a:spcPct val="0"/>
              </a:spcBef>
              <a:spcAft>
                <a:spcPct val="0"/>
              </a:spcAft>
              <a:buNone/>
              <a:defRPr sz="4800" b="0" spc="0">
                <a:solidFill>
                  <a:schemeClr val="accent1"/>
                </a:solidFill>
              </a:defRPr>
            </a:lvl1pPr>
          </a:lstStyle>
          <a:p>
            <a:pPr lvl="0"/>
            <a:r>
              <a:rPr lang="zh-CN" altLang="en-US" smtClean="0"/>
              <a:t>02</a:t>
            </a:r>
            <a:endParaRPr lang="zh-CN" altLang="en-US" smtClean="0"/>
          </a:p>
        </p:txBody>
      </p:sp>
      <p:sp>
        <p:nvSpPr>
          <p:cNvPr id="16" name="文本占位符 15"/>
          <p:cNvSpPr>
            <a:spLocks noGrp="1"/>
          </p:cNvSpPr>
          <p:nvPr>
            <p:ph type="body" idx="16389" hasCustomPrompt="1"/>
            <p:custDataLst>
              <p:tags r:id="rId10"/>
            </p:custDataLst>
          </p:nvPr>
        </p:nvSpPr>
        <p:spPr>
          <a:xfrm>
            <a:off x="7289800" y="1981200"/>
            <a:ext cx="4292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90" hasCustomPrompt="1"/>
            <p:custDataLst>
              <p:tags r:id="rId11"/>
            </p:custDataLst>
          </p:nvPr>
        </p:nvSpPr>
        <p:spPr>
          <a:xfrm>
            <a:off x="7289800" y="2438400"/>
            <a:ext cx="4292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8" name="文本占位符 17"/>
          <p:cNvSpPr>
            <a:spLocks noGrp="1"/>
          </p:cNvSpPr>
          <p:nvPr>
            <p:ph type="body" idx="16394" hasCustomPrompt="1"/>
            <p:custDataLst>
              <p:tags r:id="rId12"/>
            </p:custDataLst>
          </p:nvPr>
        </p:nvSpPr>
        <p:spPr>
          <a:xfrm>
            <a:off x="628650" y="4191000"/>
            <a:ext cx="723900" cy="609600"/>
          </a:xfrm>
          <a:noFill/>
        </p:spPr>
        <p:txBody>
          <a:bodyPr wrap="none" lIns="0" tIns="0" rIns="0" bIns="0" anchor="ctr">
            <a:noAutofit/>
          </a:bodyPr>
          <a:lstStyle>
            <a:lvl1pPr marL="0" indent="0" algn="ctr">
              <a:lnSpc>
                <a:spcPct val="109000"/>
              </a:lnSpc>
              <a:spcBef>
                <a:spcPct val="0"/>
              </a:spcBef>
              <a:spcAft>
                <a:spcPct val="0"/>
              </a:spcAft>
              <a:buNone/>
              <a:defRPr sz="4800" b="0" spc="0">
                <a:solidFill>
                  <a:schemeClr val="accent1"/>
                </a:solidFill>
              </a:defRPr>
            </a:lvl1pPr>
          </a:lstStyle>
          <a:p>
            <a:pPr lvl="0"/>
            <a:r>
              <a:rPr lang="zh-CN" altLang="en-US" smtClean="0"/>
              <a:t>03</a:t>
            </a:r>
            <a:endParaRPr lang="zh-CN" altLang="en-US" smtClean="0"/>
          </a:p>
        </p:txBody>
      </p:sp>
      <p:sp>
        <p:nvSpPr>
          <p:cNvPr id="19" name="文本占位符 18"/>
          <p:cNvSpPr>
            <a:spLocks noGrp="1"/>
          </p:cNvSpPr>
          <p:nvPr>
            <p:ph type="body" idx="16392" hasCustomPrompt="1"/>
            <p:custDataLst>
              <p:tags r:id="rId13"/>
            </p:custDataLst>
          </p:nvPr>
        </p:nvSpPr>
        <p:spPr>
          <a:xfrm>
            <a:off x="1574800" y="4114800"/>
            <a:ext cx="4292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0" name="文本占位符 19"/>
          <p:cNvSpPr>
            <a:spLocks noGrp="1"/>
          </p:cNvSpPr>
          <p:nvPr>
            <p:ph type="body" idx="16393" hasCustomPrompt="1"/>
            <p:custDataLst>
              <p:tags r:id="rId14"/>
            </p:custDataLst>
          </p:nvPr>
        </p:nvSpPr>
        <p:spPr>
          <a:xfrm>
            <a:off x="1574800" y="4572000"/>
            <a:ext cx="4292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1" name="文本占位符 20"/>
          <p:cNvSpPr>
            <a:spLocks noGrp="1"/>
          </p:cNvSpPr>
          <p:nvPr>
            <p:ph type="body" idx="16397" hasCustomPrompt="1"/>
            <p:custDataLst>
              <p:tags r:id="rId15"/>
            </p:custDataLst>
          </p:nvPr>
        </p:nvSpPr>
        <p:spPr>
          <a:xfrm>
            <a:off x="6343650" y="4191000"/>
            <a:ext cx="723900" cy="609600"/>
          </a:xfrm>
          <a:noFill/>
        </p:spPr>
        <p:txBody>
          <a:bodyPr wrap="none" lIns="0" tIns="0" rIns="0" bIns="0" anchor="ctr">
            <a:noAutofit/>
          </a:bodyPr>
          <a:lstStyle>
            <a:lvl1pPr marL="0" indent="0" algn="ctr">
              <a:lnSpc>
                <a:spcPct val="109000"/>
              </a:lnSpc>
              <a:spcBef>
                <a:spcPct val="0"/>
              </a:spcBef>
              <a:spcAft>
                <a:spcPct val="0"/>
              </a:spcAft>
              <a:buNone/>
              <a:defRPr sz="4800" b="0" spc="0">
                <a:solidFill>
                  <a:schemeClr val="accent1"/>
                </a:solidFill>
              </a:defRPr>
            </a:lvl1pPr>
          </a:lstStyle>
          <a:p>
            <a:pPr lvl="0"/>
            <a:r>
              <a:rPr lang="zh-CN" altLang="en-US" smtClean="0"/>
              <a:t>04</a:t>
            </a:r>
            <a:endParaRPr lang="zh-CN" altLang="en-US" smtClean="0"/>
          </a:p>
        </p:txBody>
      </p:sp>
      <p:sp>
        <p:nvSpPr>
          <p:cNvPr id="22" name="文本占位符 21"/>
          <p:cNvSpPr>
            <a:spLocks noGrp="1"/>
          </p:cNvSpPr>
          <p:nvPr>
            <p:ph type="body" idx="16395" hasCustomPrompt="1"/>
            <p:custDataLst>
              <p:tags r:id="rId16"/>
            </p:custDataLst>
          </p:nvPr>
        </p:nvSpPr>
        <p:spPr>
          <a:xfrm>
            <a:off x="7289800" y="4114800"/>
            <a:ext cx="4292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3" name="文本占位符 22"/>
          <p:cNvSpPr>
            <a:spLocks noGrp="1"/>
          </p:cNvSpPr>
          <p:nvPr>
            <p:ph type="body" idx="16396" hasCustomPrompt="1"/>
            <p:custDataLst>
              <p:tags r:id="rId17"/>
            </p:custDataLst>
          </p:nvPr>
        </p:nvSpPr>
        <p:spPr>
          <a:xfrm>
            <a:off x="7289800" y="4572000"/>
            <a:ext cx="4292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atin typeface="+mj-lt"/>
                <a:ea typeface="+mj-e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atin typeface="+mn-lt"/>
                <a:ea typeface="+mn-ea"/>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atin typeface="+mn-lt"/>
                <a:ea typeface="+mn-ea"/>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正文页-10009_16">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页脚占位符 6"/>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8" name="日期占位符 7"/>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内容占位符 11"/>
          <p:cNvSpPr>
            <a:spLocks noGrp="1"/>
          </p:cNvSpPr>
          <p:nvPr>
            <p:ph idx="16392" hasCustomPrompt="1"/>
            <p:custDataLst>
              <p:tags r:id="rId6"/>
            </p:custDataLst>
          </p:nvPr>
        </p:nvSpPr>
        <p:spPr>
          <a:xfrm>
            <a:off x="609600" y="1524000"/>
            <a:ext cx="3454400" cy="2641600"/>
          </a:xfrm>
          <a:custGeom>
            <a:avLst/>
            <a:gdLst>
              <a:gd name="connisteX0" fmla="*/ 0 w 3454400"/>
              <a:gd name="connsiteY0" fmla="*/ 203200 h 2641600"/>
              <a:gd name="connisteX1" fmla="*/ 203200 w 3454400"/>
              <a:gd name="connsiteY1" fmla="*/ 0 h 2641600"/>
              <a:gd name="connisteX2" fmla="*/ 3251200 w 3454400"/>
              <a:gd name="connsiteY2" fmla="*/ 0 h 2641600"/>
              <a:gd name="connisteX3" fmla="*/ 3454400 w 3454400"/>
              <a:gd name="connsiteY3" fmla="*/ 203200 h 2641600"/>
              <a:gd name="connisteX4" fmla="*/ 3454400 w 3454400"/>
              <a:gd name="connsiteY4" fmla="*/ 2438400 h 2641600"/>
              <a:gd name="connisteX5" fmla="*/ 3251200 w 3454400"/>
              <a:gd name="connsiteY5" fmla="*/ 2641600 h 2641600"/>
              <a:gd name="connisteX6" fmla="*/ 203200 w 3454400"/>
              <a:gd name="connsiteY6" fmla="*/ 2641600 h 2641600"/>
              <a:gd name="connisteX7" fmla="*/ 0 w 3454400"/>
              <a:gd name="connsiteY7" fmla="*/ 2438400 h 2641600"/>
              <a:gd name="connisteX8" fmla="*/ 0 w 3454400"/>
              <a:gd name="connsiteY8" fmla="*/ 203200 h 2641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2641600">
                <a:moveTo>
                  <a:pt x="0" y="203200"/>
                </a:moveTo>
                <a:cubicBezTo>
                  <a:pt x="0" y="90976"/>
                  <a:pt x="90976" y="0"/>
                  <a:pt x="203200" y="0"/>
                </a:cubicBezTo>
                <a:lnTo>
                  <a:pt x="3251200" y="0"/>
                </a:lnTo>
                <a:cubicBezTo>
                  <a:pt x="3363424" y="0"/>
                  <a:pt x="3454400" y="90976"/>
                  <a:pt x="3454400" y="203200"/>
                </a:cubicBezTo>
                <a:lnTo>
                  <a:pt x="3454400" y="2438400"/>
                </a:lnTo>
                <a:cubicBezTo>
                  <a:pt x="3454400" y="2550624"/>
                  <a:pt x="3363424" y="2641600"/>
                  <a:pt x="3251200" y="2641600"/>
                </a:cubicBezTo>
                <a:lnTo>
                  <a:pt x="203200" y="2641600"/>
                </a:lnTo>
                <a:cubicBezTo>
                  <a:pt x="90976" y="2641600"/>
                  <a:pt x="0" y="2550624"/>
                  <a:pt x="0" y="24384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09600" y="4470400"/>
            <a:ext cx="345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5029200"/>
            <a:ext cx="345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内容占位符 14"/>
          <p:cNvSpPr>
            <a:spLocks noGrp="1"/>
          </p:cNvSpPr>
          <p:nvPr>
            <p:ph idx="16393" hasCustomPrompt="1"/>
            <p:custDataLst>
              <p:tags r:id="rId9"/>
            </p:custDataLst>
          </p:nvPr>
        </p:nvSpPr>
        <p:spPr>
          <a:xfrm>
            <a:off x="4368800" y="1524000"/>
            <a:ext cx="3454400" cy="2641600"/>
          </a:xfrm>
          <a:custGeom>
            <a:avLst/>
            <a:gdLst>
              <a:gd name="connisteX0" fmla="*/ 0 w 3454400"/>
              <a:gd name="connsiteY0" fmla="*/ 203200 h 2641600"/>
              <a:gd name="connisteX1" fmla="*/ 203200 w 3454400"/>
              <a:gd name="connsiteY1" fmla="*/ 0 h 2641600"/>
              <a:gd name="connisteX2" fmla="*/ 3251200 w 3454400"/>
              <a:gd name="connsiteY2" fmla="*/ 0 h 2641600"/>
              <a:gd name="connisteX3" fmla="*/ 3454400 w 3454400"/>
              <a:gd name="connsiteY3" fmla="*/ 203200 h 2641600"/>
              <a:gd name="connisteX4" fmla="*/ 3454400 w 3454400"/>
              <a:gd name="connsiteY4" fmla="*/ 2438400 h 2641600"/>
              <a:gd name="connisteX5" fmla="*/ 3251200 w 3454400"/>
              <a:gd name="connsiteY5" fmla="*/ 2641600 h 2641600"/>
              <a:gd name="connisteX6" fmla="*/ 203200 w 3454400"/>
              <a:gd name="connsiteY6" fmla="*/ 2641600 h 2641600"/>
              <a:gd name="connisteX7" fmla="*/ 0 w 3454400"/>
              <a:gd name="connsiteY7" fmla="*/ 2438400 h 2641600"/>
              <a:gd name="connisteX8" fmla="*/ 0 w 3454400"/>
              <a:gd name="connsiteY8" fmla="*/ 203200 h 2641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2641600">
                <a:moveTo>
                  <a:pt x="0" y="203200"/>
                </a:moveTo>
                <a:cubicBezTo>
                  <a:pt x="0" y="90976"/>
                  <a:pt x="90976" y="0"/>
                  <a:pt x="203200" y="0"/>
                </a:cubicBezTo>
                <a:lnTo>
                  <a:pt x="3251200" y="0"/>
                </a:lnTo>
                <a:cubicBezTo>
                  <a:pt x="3363424" y="0"/>
                  <a:pt x="3454400" y="90976"/>
                  <a:pt x="3454400" y="203200"/>
                </a:cubicBezTo>
                <a:lnTo>
                  <a:pt x="3454400" y="2438400"/>
                </a:lnTo>
                <a:cubicBezTo>
                  <a:pt x="3454400" y="2550624"/>
                  <a:pt x="3363424" y="2641600"/>
                  <a:pt x="3251200" y="2641600"/>
                </a:cubicBezTo>
                <a:lnTo>
                  <a:pt x="203200" y="2641600"/>
                </a:lnTo>
                <a:cubicBezTo>
                  <a:pt x="90976" y="2641600"/>
                  <a:pt x="0" y="2550624"/>
                  <a:pt x="0" y="24384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文本占位符 15"/>
          <p:cNvSpPr>
            <a:spLocks noGrp="1"/>
          </p:cNvSpPr>
          <p:nvPr>
            <p:ph type="body" idx="16388" hasCustomPrompt="1"/>
            <p:custDataLst>
              <p:tags r:id="rId10"/>
            </p:custDataLst>
          </p:nvPr>
        </p:nvSpPr>
        <p:spPr>
          <a:xfrm>
            <a:off x="4368800" y="4470400"/>
            <a:ext cx="345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4368800" y="5029200"/>
            <a:ext cx="345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8" name="内容占位符 17"/>
          <p:cNvSpPr>
            <a:spLocks noGrp="1"/>
          </p:cNvSpPr>
          <p:nvPr>
            <p:ph idx="16394" hasCustomPrompt="1"/>
            <p:custDataLst>
              <p:tags r:id="rId12"/>
            </p:custDataLst>
          </p:nvPr>
        </p:nvSpPr>
        <p:spPr>
          <a:xfrm>
            <a:off x="8128000" y="1524000"/>
            <a:ext cx="3454400" cy="2641600"/>
          </a:xfrm>
          <a:custGeom>
            <a:avLst/>
            <a:gdLst>
              <a:gd name="connisteX0" fmla="*/ 0 w 3454400"/>
              <a:gd name="connsiteY0" fmla="*/ 203200 h 2641600"/>
              <a:gd name="connisteX1" fmla="*/ 203200 w 3454400"/>
              <a:gd name="connsiteY1" fmla="*/ 0 h 2641600"/>
              <a:gd name="connisteX2" fmla="*/ 3251200 w 3454400"/>
              <a:gd name="connsiteY2" fmla="*/ 0 h 2641600"/>
              <a:gd name="connisteX3" fmla="*/ 3454400 w 3454400"/>
              <a:gd name="connsiteY3" fmla="*/ 203200 h 2641600"/>
              <a:gd name="connisteX4" fmla="*/ 3454400 w 3454400"/>
              <a:gd name="connsiteY4" fmla="*/ 2438400 h 2641600"/>
              <a:gd name="connisteX5" fmla="*/ 3251200 w 3454400"/>
              <a:gd name="connsiteY5" fmla="*/ 2641600 h 2641600"/>
              <a:gd name="connisteX6" fmla="*/ 203200 w 3454400"/>
              <a:gd name="connsiteY6" fmla="*/ 2641600 h 2641600"/>
              <a:gd name="connisteX7" fmla="*/ 0 w 3454400"/>
              <a:gd name="connsiteY7" fmla="*/ 2438400 h 2641600"/>
              <a:gd name="connisteX8" fmla="*/ 0 w 3454400"/>
              <a:gd name="connsiteY8" fmla="*/ 203200 h 2641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2641600">
                <a:moveTo>
                  <a:pt x="0" y="203200"/>
                </a:moveTo>
                <a:cubicBezTo>
                  <a:pt x="0" y="90976"/>
                  <a:pt x="90976" y="0"/>
                  <a:pt x="203200" y="0"/>
                </a:cubicBezTo>
                <a:lnTo>
                  <a:pt x="3251200" y="0"/>
                </a:lnTo>
                <a:cubicBezTo>
                  <a:pt x="3363424" y="0"/>
                  <a:pt x="3454400" y="90976"/>
                  <a:pt x="3454400" y="203200"/>
                </a:cubicBezTo>
                <a:lnTo>
                  <a:pt x="3454400" y="2438400"/>
                </a:lnTo>
                <a:cubicBezTo>
                  <a:pt x="3454400" y="2550624"/>
                  <a:pt x="3363424" y="2641600"/>
                  <a:pt x="3251200" y="2641600"/>
                </a:cubicBezTo>
                <a:lnTo>
                  <a:pt x="203200" y="2641600"/>
                </a:lnTo>
                <a:cubicBezTo>
                  <a:pt x="90976" y="2641600"/>
                  <a:pt x="0" y="2550624"/>
                  <a:pt x="0" y="24384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9" name="文本占位符 18"/>
          <p:cNvSpPr>
            <a:spLocks noGrp="1"/>
          </p:cNvSpPr>
          <p:nvPr>
            <p:ph type="body" idx="16390" hasCustomPrompt="1"/>
            <p:custDataLst>
              <p:tags r:id="rId13"/>
            </p:custDataLst>
          </p:nvPr>
        </p:nvSpPr>
        <p:spPr>
          <a:xfrm>
            <a:off x="8128000" y="4470400"/>
            <a:ext cx="345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0" name="文本占位符 19"/>
          <p:cNvSpPr>
            <a:spLocks noGrp="1"/>
          </p:cNvSpPr>
          <p:nvPr>
            <p:ph type="body" idx="16391" hasCustomPrompt="1"/>
            <p:custDataLst>
              <p:tags r:id="rId14"/>
            </p:custDataLst>
          </p:nvPr>
        </p:nvSpPr>
        <p:spPr>
          <a:xfrm>
            <a:off x="8128000" y="5029200"/>
            <a:ext cx="345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showMasterSp="0" userDrawn="1">
  <p:cSld name="封面页-1_4">
    <p:bg>
      <p:bgRef idx="1001">
        <a:schemeClr val="bg2"/>
      </p:bgRef>
    </p:bg>
    <p:spTree>
      <p:nvGrpSpPr>
        <p:cNvPr id="1" name=""/>
        <p:cNvGrpSpPr/>
        <p:nvPr/>
      </p:nvGrpSpPr>
      <p:grpSpPr>
        <a:xfrm>
          <a:off x="0" y="0"/>
          <a:ext cx="0" cy="0"/>
          <a:chOff x="0" y="0"/>
          <a:chExt cx="0" cy="0"/>
        </a:xfrm>
      </p:grpSpPr>
      <p:pic>
        <p:nvPicPr>
          <p:cNvPr id="8" name="VCG41N1266076819"/>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313690" y="0"/>
            <a:ext cx="1541780" cy="2489200"/>
          </a:xfrm>
          <a:prstGeom prst="rect">
            <a:avLst/>
          </a:prstGeom>
        </p:spPr>
      </p:pic>
      <p:cxnSp>
        <p:nvCxnSpPr>
          <p:cNvPr id="9" name="直接连接符 8"/>
          <p:cNvCxnSpPr/>
          <p:nvPr userDrawn="1">
            <p:custDataLst>
              <p:tags r:id="rId5"/>
            </p:custDataLst>
          </p:nvPr>
        </p:nvCxnSpPr>
        <p:spPr>
          <a:xfrm>
            <a:off x="558800" y="6527800"/>
            <a:ext cx="95631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任意多边形: 形状 10"/>
          <p:cNvSpPr/>
          <p:nvPr userDrawn="1">
            <p:custDataLst>
              <p:tags r:id="rId6"/>
            </p:custDataLst>
          </p:nvPr>
        </p:nvSpPr>
        <p:spPr>
          <a:xfrm>
            <a:off x="9924197" y="4948805"/>
            <a:ext cx="1886803" cy="1911735"/>
          </a:xfrm>
          <a:custGeom>
            <a:avLst/>
            <a:gdLst>
              <a:gd name="connsiteX0" fmla="*/ 1924435 w 1924435"/>
              <a:gd name="connsiteY0" fmla="*/ 1924435 h 1924435"/>
              <a:gd name="connsiteX1" fmla="*/ 0 w 1924435"/>
              <a:gd name="connsiteY1" fmla="*/ 1924435 h 1924435"/>
              <a:gd name="connsiteX2" fmla="*/ 0 w 1924435"/>
              <a:gd name="connsiteY2" fmla="*/ 962218 h 1924435"/>
              <a:gd name="connsiteX3" fmla="*/ 962218 w 1924435"/>
              <a:gd name="connsiteY3" fmla="*/ 0 h 1924435"/>
              <a:gd name="connsiteX4" fmla="*/ 962218 w 1924435"/>
              <a:gd name="connsiteY4" fmla="*/ 0 h 1924435"/>
              <a:gd name="connsiteX5" fmla="*/ 1924435 w 1924435"/>
              <a:gd name="connsiteY5" fmla="*/ 962218 h 1924435"/>
              <a:gd name="connsiteX6" fmla="*/ 1924435 w 1924435"/>
              <a:gd name="connsiteY6" fmla="*/ 1924435 h 192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435" h="1924435">
                <a:moveTo>
                  <a:pt x="1924435" y="1924435"/>
                </a:moveTo>
                <a:lnTo>
                  <a:pt x="0" y="1924435"/>
                </a:lnTo>
                <a:lnTo>
                  <a:pt x="0" y="962218"/>
                </a:lnTo>
                <a:cubicBezTo>
                  <a:pt x="0" y="430944"/>
                  <a:pt x="430944" y="0"/>
                  <a:pt x="962218" y="0"/>
                </a:cubicBezTo>
                <a:lnTo>
                  <a:pt x="962218" y="0"/>
                </a:lnTo>
                <a:cubicBezTo>
                  <a:pt x="1493491" y="0"/>
                  <a:pt x="1924435" y="430944"/>
                  <a:pt x="1924435" y="962218"/>
                </a:cubicBezTo>
                <a:lnTo>
                  <a:pt x="1924435" y="1924435"/>
                </a:ln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12" name="任意多边形: 形状 11"/>
          <p:cNvSpPr/>
          <p:nvPr userDrawn="1">
            <p:custDataLst>
              <p:tags r:id="rId7"/>
            </p:custDataLst>
          </p:nvPr>
        </p:nvSpPr>
        <p:spPr>
          <a:xfrm>
            <a:off x="0" y="5696299"/>
            <a:ext cx="1161701" cy="1161701"/>
          </a:xfrm>
          <a:custGeom>
            <a:avLst/>
            <a:gdLst>
              <a:gd name="connsiteX0" fmla="*/ 1161702 w 1161701"/>
              <a:gd name="connsiteY0" fmla="*/ 1161702 h 1161701"/>
              <a:gd name="connsiteX1" fmla="*/ 0 w 1161701"/>
              <a:gd name="connsiteY1" fmla="*/ 1161702 h 1161701"/>
              <a:gd name="connsiteX2" fmla="*/ 0 w 1161701"/>
              <a:gd name="connsiteY2" fmla="*/ 0 h 1161701"/>
              <a:gd name="connsiteX3" fmla="*/ 0 w 1161701"/>
              <a:gd name="connsiteY3" fmla="*/ 0 h 1161701"/>
              <a:gd name="connsiteX4" fmla="*/ 1161702 w 1161701"/>
              <a:gd name="connsiteY4" fmla="*/ 1161702 h 1161701"/>
              <a:gd name="connsiteX5" fmla="*/ 1161702 w 1161701"/>
              <a:gd name="connsiteY5" fmla="*/ 1161702 h 116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701" h="1161701">
                <a:moveTo>
                  <a:pt x="1161702" y="1161702"/>
                </a:moveTo>
                <a:lnTo>
                  <a:pt x="0" y="1161702"/>
                </a:lnTo>
                <a:lnTo>
                  <a:pt x="0" y="0"/>
                </a:lnTo>
                <a:lnTo>
                  <a:pt x="0" y="0"/>
                </a:lnTo>
                <a:cubicBezTo>
                  <a:pt x="641576" y="0"/>
                  <a:pt x="1161702" y="520126"/>
                  <a:pt x="1161702" y="1161702"/>
                </a:cubicBezTo>
                <a:lnTo>
                  <a:pt x="1161702" y="1161702"/>
                </a:ln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任意多边形: 形状 12"/>
          <p:cNvSpPr/>
          <p:nvPr userDrawn="1">
            <p:custDataLst>
              <p:tags r:id="rId8"/>
            </p:custDataLst>
          </p:nvPr>
        </p:nvSpPr>
        <p:spPr>
          <a:xfrm>
            <a:off x="866592" y="4689266"/>
            <a:ext cx="1515694" cy="757847"/>
          </a:xfrm>
          <a:custGeom>
            <a:avLst/>
            <a:gdLst>
              <a:gd name="connsiteX0" fmla="*/ 938749 w 1877497"/>
              <a:gd name="connsiteY0" fmla="*/ 938749 h 938748"/>
              <a:gd name="connsiteX1" fmla="*/ 1877498 w 1877497"/>
              <a:gd name="connsiteY1" fmla="*/ 0 h 938748"/>
              <a:gd name="connsiteX2" fmla="*/ 0 w 1877497"/>
              <a:gd name="connsiteY2" fmla="*/ 0 h 938748"/>
              <a:gd name="connsiteX3" fmla="*/ 938749 w 1877497"/>
              <a:gd name="connsiteY3" fmla="*/ 938749 h 938748"/>
            </a:gdLst>
            <a:ahLst/>
            <a:cxnLst>
              <a:cxn ang="0">
                <a:pos x="connsiteX0" y="connsiteY0"/>
              </a:cxn>
              <a:cxn ang="0">
                <a:pos x="connsiteX1" y="connsiteY1"/>
              </a:cxn>
              <a:cxn ang="0">
                <a:pos x="connsiteX2" y="connsiteY2"/>
              </a:cxn>
              <a:cxn ang="0">
                <a:pos x="connsiteX3" y="connsiteY3"/>
              </a:cxn>
            </a:cxnLst>
            <a:rect l="l" t="t" r="r" b="b"/>
            <a:pathLst>
              <a:path w="1877497" h="938748">
                <a:moveTo>
                  <a:pt x="938749" y="938749"/>
                </a:moveTo>
                <a:cubicBezTo>
                  <a:pt x="1457114" y="938749"/>
                  <a:pt x="1877498" y="518366"/>
                  <a:pt x="1877498" y="0"/>
                </a:cubicBezTo>
                <a:lnTo>
                  <a:pt x="0" y="0"/>
                </a:lnTo>
                <a:cubicBezTo>
                  <a:pt x="0" y="518366"/>
                  <a:pt x="420383" y="938749"/>
                  <a:pt x="938749" y="938749"/>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16" name="任意多边形: 形状 15"/>
          <p:cNvSpPr/>
          <p:nvPr userDrawn="1">
            <p:custDataLst>
              <p:tags r:id="rId9"/>
            </p:custDataLst>
          </p:nvPr>
        </p:nvSpPr>
        <p:spPr>
          <a:xfrm>
            <a:off x="762000" y="4178300"/>
            <a:ext cx="46355" cy="46355"/>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17" name="任意多边形: 形状 16"/>
          <p:cNvSpPr/>
          <p:nvPr userDrawn="1">
            <p:custDataLst>
              <p:tags r:id="rId10"/>
            </p:custDataLst>
          </p:nvPr>
        </p:nvSpPr>
        <p:spPr>
          <a:xfrm>
            <a:off x="900430" y="4178300"/>
            <a:ext cx="46355" cy="46355"/>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19" name="任意多边形: 形状 18"/>
          <p:cNvSpPr/>
          <p:nvPr userDrawn="1">
            <p:custDataLst>
              <p:tags r:id="rId11"/>
            </p:custDataLst>
          </p:nvPr>
        </p:nvSpPr>
        <p:spPr>
          <a:xfrm>
            <a:off x="1038225" y="4178300"/>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21" name="任意多边形: 形状 20"/>
          <p:cNvSpPr/>
          <p:nvPr userDrawn="1">
            <p:custDataLst>
              <p:tags r:id="rId12"/>
            </p:custDataLst>
          </p:nvPr>
        </p:nvSpPr>
        <p:spPr>
          <a:xfrm>
            <a:off x="1176655" y="4178300"/>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22" name="任意多边形: 形状 21"/>
          <p:cNvSpPr/>
          <p:nvPr userDrawn="1">
            <p:custDataLst>
              <p:tags r:id="rId13"/>
            </p:custDataLst>
          </p:nvPr>
        </p:nvSpPr>
        <p:spPr>
          <a:xfrm>
            <a:off x="1315085" y="4178300"/>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23" name="任意多边形: 形状 22"/>
          <p:cNvSpPr/>
          <p:nvPr userDrawn="1">
            <p:custDataLst>
              <p:tags r:id="rId14"/>
            </p:custDataLst>
          </p:nvPr>
        </p:nvSpPr>
        <p:spPr>
          <a:xfrm>
            <a:off x="1453515" y="4178300"/>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25" name="任意多边形: 形状 24"/>
          <p:cNvSpPr/>
          <p:nvPr userDrawn="1">
            <p:custDataLst>
              <p:tags r:id="rId15"/>
            </p:custDataLst>
          </p:nvPr>
        </p:nvSpPr>
        <p:spPr>
          <a:xfrm>
            <a:off x="762000" y="4445000"/>
            <a:ext cx="46355" cy="46355"/>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26" name="任意多边形: 形状 25"/>
          <p:cNvSpPr/>
          <p:nvPr userDrawn="1">
            <p:custDataLst>
              <p:tags r:id="rId16"/>
            </p:custDataLst>
          </p:nvPr>
        </p:nvSpPr>
        <p:spPr>
          <a:xfrm>
            <a:off x="900430" y="4445000"/>
            <a:ext cx="46355" cy="46355"/>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27" name="任意多边形: 形状 26"/>
          <p:cNvSpPr/>
          <p:nvPr userDrawn="1">
            <p:custDataLst>
              <p:tags r:id="rId17"/>
            </p:custDataLst>
          </p:nvPr>
        </p:nvSpPr>
        <p:spPr>
          <a:xfrm>
            <a:off x="1038225" y="4445000"/>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28" name="任意多边形: 形状 27"/>
          <p:cNvSpPr/>
          <p:nvPr userDrawn="1">
            <p:custDataLst>
              <p:tags r:id="rId18"/>
            </p:custDataLst>
          </p:nvPr>
        </p:nvSpPr>
        <p:spPr>
          <a:xfrm>
            <a:off x="1176655" y="4445000"/>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29" name="任意多边形: 形状 28"/>
          <p:cNvSpPr/>
          <p:nvPr userDrawn="1">
            <p:custDataLst>
              <p:tags r:id="rId19"/>
            </p:custDataLst>
          </p:nvPr>
        </p:nvSpPr>
        <p:spPr>
          <a:xfrm>
            <a:off x="1315085" y="4445000"/>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30" name="任意多边形: 形状 29"/>
          <p:cNvSpPr/>
          <p:nvPr userDrawn="1">
            <p:custDataLst>
              <p:tags r:id="rId20"/>
            </p:custDataLst>
          </p:nvPr>
        </p:nvSpPr>
        <p:spPr>
          <a:xfrm>
            <a:off x="1453515" y="4445000"/>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31" name="任意多边形: 形状 30"/>
          <p:cNvSpPr/>
          <p:nvPr userDrawn="1">
            <p:custDataLst>
              <p:tags r:id="rId21"/>
            </p:custDataLst>
          </p:nvPr>
        </p:nvSpPr>
        <p:spPr>
          <a:xfrm>
            <a:off x="762000" y="4711065"/>
            <a:ext cx="46355" cy="46355"/>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32" name="任意多边形: 形状 31"/>
          <p:cNvSpPr/>
          <p:nvPr userDrawn="1">
            <p:custDataLst>
              <p:tags r:id="rId22"/>
            </p:custDataLst>
          </p:nvPr>
        </p:nvSpPr>
        <p:spPr>
          <a:xfrm>
            <a:off x="900430" y="4711065"/>
            <a:ext cx="46355" cy="46355"/>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33" name="任意多边形: 形状 32"/>
          <p:cNvSpPr/>
          <p:nvPr userDrawn="1">
            <p:custDataLst>
              <p:tags r:id="rId23"/>
            </p:custDataLst>
          </p:nvPr>
        </p:nvSpPr>
        <p:spPr>
          <a:xfrm>
            <a:off x="1038225" y="4711065"/>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34" name="任意多边形: 形状 33"/>
          <p:cNvSpPr/>
          <p:nvPr userDrawn="1">
            <p:custDataLst>
              <p:tags r:id="rId24"/>
            </p:custDataLst>
          </p:nvPr>
        </p:nvSpPr>
        <p:spPr>
          <a:xfrm>
            <a:off x="1176655" y="4711065"/>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35" name="任意多边形: 形状 34"/>
          <p:cNvSpPr/>
          <p:nvPr userDrawn="1">
            <p:custDataLst>
              <p:tags r:id="rId25"/>
            </p:custDataLst>
          </p:nvPr>
        </p:nvSpPr>
        <p:spPr>
          <a:xfrm>
            <a:off x="1315085" y="4711065"/>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36" name="任意多边形: 形状 35"/>
          <p:cNvSpPr/>
          <p:nvPr userDrawn="1">
            <p:custDataLst>
              <p:tags r:id="rId26"/>
            </p:custDataLst>
          </p:nvPr>
        </p:nvSpPr>
        <p:spPr>
          <a:xfrm>
            <a:off x="1453515" y="4711065"/>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37" name="任意多边形: 形状 36"/>
          <p:cNvSpPr/>
          <p:nvPr userDrawn="1">
            <p:custDataLst>
              <p:tags r:id="rId27"/>
            </p:custDataLst>
          </p:nvPr>
        </p:nvSpPr>
        <p:spPr>
          <a:xfrm>
            <a:off x="762000" y="4977765"/>
            <a:ext cx="46355" cy="46355"/>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38" name="任意多边形: 形状 37"/>
          <p:cNvSpPr/>
          <p:nvPr userDrawn="1">
            <p:custDataLst>
              <p:tags r:id="rId28"/>
            </p:custDataLst>
          </p:nvPr>
        </p:nvSpPr>
        <p:spPr>
          <a:xfrm>
            <a:off x="900430" y="4977765"/>
            <a:ext cx="46355" cy="46355"/>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39" name="任意多边形: 形状 38"/>
          <p:cNvSpPr/>
          <p:nvPr userDrawn="1">
            <p:custDataLst>
              <p:tags r:id="rId29"/>
            </p:custDataLst>
          </p:nvPr>
        </p:nvSpPr>
        <p:spPr>
          <a:xfrm>
            <a:off x="1038225" y="4977765"/>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40" name="任意多边形: 形状 39"/>
          <p:cNvSpPr/>
          <p:nvPr userDrawn="1">
            <p:custDataLst>
              <p:tags r:id="rId30"/>
            </p:custDataLst>
          </p:nvPr>
        </p:nvSpPr>
        <p:spPr>
          <a:xfrm>
            <a:off x="1176655" y="4977765"/>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41" name="任意多边形: 形状 40"/>
          <p:cNvSpPr/>
          <p:nvPr userDrawn="1">
            <p:custDataLst>
              <p:tags r:id="rId31"/>
            </p:custDataLst>
          </p:nvPr>
        </p:nvSpPr>
        <p:spPr>
          <a:xfrm>
            <a:off x="1315085" y="4977765"/>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42" name="任意多边形: 形状 41"/>
          <p:cNvSpPr/>
          <p:nvPr userDrawn="1">
            <p:custDataLst>
              <p:tags r:id="rId32"/>
            </p:custDataLst>
          </p:nvPr>
        </p:nvSpPr>
        <p:spPr>
          <a:xfrm>
            <a:off x="1453515" y="4977765"/>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cxnSp>
        <p:nvCxnSpPr>
          <p:cNvPr id="43" name="直接连接符 42"/>
          <p:cNvCxnSpPr/>
          <p:nvPr userDrawn="1">
            <p:custDataLst>
              <p:tags r:id="rId33"/>
            </p:custDataLst>
          </p:nvPr>
        </p:nvCxnSpPr>
        <p:spPr>
          <a:xfrm>
            <a:off x="1854835" y="838200"/>
            <a:ext cx="95631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4" name="任意多边形: 形状 43"/>
          <p:cNvSpPr/>
          <p:nvPr userDrawn="1">
            <p:custDataLst>
              <p:tags r:id="rId34"/>
            </p:custDataLst>
          </p:nvPr>
        </p:nvSpPr>
        <p:spPr>
          <a:xfrm>
            <a:off x="9381500" y="6334625"/>
            <a:ext cx="1046117" cy="523058"/>
          </a:xfrm>
          <a:custGeom>
            <a:avLst/>
            <a:gdLst>
              <a:gd name="connsiteX0" fmla="*/ 523059 w 1046117"/>
              <a:gd name="connsiteY0" fmla="*/ 0 h 523058"/>
              <a:gd name="connsiteX1" fmla="*/ 0 w 1046117"/>
              <a:gd name="connsiteY1" fmla="*/ 523059 h 523058"/>
              <a:gd name="connsiteX2" fmla="*/ 1046118 w 1046117"/>
              <a:gd name="connsiteY2" fmla="*/ 523059 h 523058"/>
              <a:gd name="connsiteX3" fmla="*/ 523059 w 1046117"/>
              <a:gd name="connsiteY3" fmla="*/ 0 h 523058"/>
            </a:gdLst>
            <a:ahLst/>
            <a:cxnLst>
              <a:cxn ang="0">
                <a:pos x="connsiteX0" y="connsiteY0"/>
              </a:cxn>
              <a:cxn ang="0">
                <a:pos x="connsiteX1" y="connsiteY1"/>
              </a:cxn>
              <a:cxn ang="0">
                <a:pos x="connsiteX2" y="connsiteY2"/>
              </a:cxn>
              <a:cxn ang="0">
                <a:pos x="connsiteX3" y="connsiteY3"/>
              </a:cxn>
            </a:cxnLst>
            <a:rect l="l" t="t" r="r" b="b"/>
            <a:pathLst>
              <a:path w="1046117" h="523058">
                <a:moveTo>
                  <a:pt x="523059" y="0"/>
                </a:moveTo>
                <a:cubicBezTo>
                  <a:pt x="234100" y="0"/>
                  <a:pt x="0" y="234100"/>
                  <a:pt x="0" y="523059"/>
                </a:cubicBezTo>
                <a:lnTo>
                  <a:pt x="1046118" y="523059"/>
                </a:lnTo>
                <a:cubicBezTo>
                  <a:pt x="1045825" y="234100"/>
                  <a:pt x="811724" y="0"/>
                  <a:pt x="523059" y="0"/>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45" name="任意多边形: 形状 12"/>
          <p:cNvSpPr/>
          <p:nvPr userDrawn="1">
            <p:custDataLst>
              <p:tags r:id="rId35"/>
            </p:custDataLst>
          </p:nvPr>
        </p:nvSpPr>
        <p:spPr>
          <a:xfrm flipH="1">
            <a:off x="11188065" y="1419860"/>
            <a:ext cx="1003935" cy="2008505"/>
          </a:xfrm>
          <a:custGeom>
            <a:avLst/>
            <a:gdLst>
              <a:gd name="connsiteX0" fmla="*/ 1130019 w 1130018"/>
              <a:gd name="connsiteY0" fmla="*/ 1130019 h 2260037"/>
              <a:gd name="connsiteX1" fmla="*/ 0 w 1130018"/>
              <a:gd name="connsiteY1" fmla="*/ 0 h 2260037"/>
              <a:gd name="connsiteX2" fmla="*/ 0 w 1130018"/>
              <a:gd name="connsiteY2" fmla="*/ 2260038 h 2260037"/>
              <a:gd name="connsiteX3" fmla="*/ 1130019 w 1130018"/>
              <a:gd name="connsiteY3" fmla="*/ 1130019 h 2260037"/>
            </a:gdLst>
            <a:ahLst/>
            <a:cxnLst>
              <a:cxn ang="0">
                <a:pos x="connsiteX0" y="connsiteY0"/>
              </a:cxn>
              <a:cxn ang="0">
                <a:pos x="connsiteX1" y="connsiteY1"/>
              </a:cxn>
              <a:cxn ang="0">
                <a:pos x="connsiteX2" y="connsiteY2"/>
              </a:cxn>
              <a:cxn ang="0">
                <a:pos x="connsiteX3" y="connsiteY3"/>
              </a:cxn>
            </a:cxnLst>
            <a:rect l="l" t="t" r="r" b="b"/>
            <a:pathLst>
              <a:path w="1130018" h="2260037">
                <a:moveTo>
                  <a:pt x="1130019" y="1130019"/>
                </a:moveTo>
                <a:cubicBezTo>
                  <a:pt x="1130019" y="506044"/>
                  <a:pt x="623974" y="0"/>
                  <a:pt x="0" y="0"/>
                </a:cubicBezTo>
                <a:lnTo>
                  <a:pt x="0" y="2260038"/>
                </a:lnTo>
                <a:cubicBezTo>
                  <a:pt x="623974" y="2260038"/>
                  <a:pt x="1130019" y="1754287"/>
                  <a:pt x="1130019" y="1130019"/>
                </a:cubicBezTo>
                <a:close/>
              </a:path>
            </a:pathLst>
          </a:custGeom>
          <a:solidFill>
            <a:schemeClr val="accent6"/>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47" name="任意多边形: 形状 81"/>
          <p:cNvSpPr/>
          <p:nvPr userDrawn="1">
            <p:custDataLst>
              <p:tags r:id="rId36"/>
            </p:custDataLst>
          </p:nvPr>
        </p:nvSpPr>
        <p:spPr>
          <a:xfrm>
            <a:off x="10956925" y="2486025"/>
            <a:ext cx="46355" cy="46355"/>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48" name="任意多边形: 形状 82"/>
          <p:cNvSpPr/>
          <p:nvPr userDrawn="1">
            <p:custDataLst>
              <p:tags r:id="rId37"/>
            </p:custDataLst>
          </p:nvPr>
        </p:nvSpPr>
        <p:spPr>
          <a:xfrm>
            <a:off x="11095355" y="2486025"/>
            <a:ext cx="46355" cy="46355"/>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49" name="任意多边形: 形状 83"/>
          <p:cNvSpPr/>
          <p:nvPr userDrawn="1">
            <p:custDataLst>
              <p:tags r:id="rId38"/>
            </p:custDataLst>
          </p:nvPr>
        </p:nvSpPr>
        <p:spPr>
          <a:xfrm>
            <a:off x="11233150" y="24860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50" name="任意多边形: 形状 84"/>
          <p:cNvSpPr/>
          <p:nvPr userDrawn="1">
            <p:custDataLst>
              <p:tags r:id="rId39"/>
            </p:custDataLst>
          </p:nvPr>
        </p:nvSpPr>
        <p:spPr>
          <a:xfrm>
            <a:off x="11371580" y="24860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51" name="任意多边形: 形状 85"/>
          <p:cNvSpPr/>
          <p:nvPr userDrawn="1">
            <p:custDataLst>
              <p:tags r:id="rId40"/>
            </p:custDataLst>
          </p:nvPr>
        </p:nvSpPr>
        <p:spPr>
          <a:xfrm>
            <a:off x="11510010" y="24860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52" name="任意多边形: 形状 86"/>
          <p:cNvSpPr/>
          <p:nvPr userDrawn="1">
            <p:custDataLst>
              <p:tags r:id="rId41"/>
            </p:custDataLst>
          </p:nvPr>
        </p:nvSpPr>
        <p:spPr>
          <a:xfrm>
            <a:off x="11648440" y="24860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53" name="任意多边形: 形状 87"/>
          <p:cNvSpPr/>
          <p:nvPr userDrawn="1">
            <p:custDataLst>
              <p:tags r:id="rId42"/>
            </p:custDataLst>
          </p:nvPr>
        </p:nvSpPr>
        <p:spPr>
          <a:xfrm>
            <a:off x="10956925" y="2752725"/>
            <a:ext cx="46355" cy="46355"/>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54" name="任意多边形: 形状 88"/>
          <p:cNvSpPr/>
          <p:nvPr userDrawn="1">
            <p:custDataLst>
              <p:tags r:id="rId43"/>
            </p:custDataLst>
          </p:nvPr>
        </p:nvSpPr>
        <p:spPr>
          <a:xfrm>
            <a:off x="11095355" y="2752725"/>
            <a:ext cx="46355" cy="46355"/>
          </a:xfrm>
          <a:custGeom>
            <a:avLst/>
            <a:gdLst>
              <a:gd name="connsiteX0" fmla="*/ 0 w 55151"/>
              <a:gd name="connsiteY0" fmla="*/ 27282 h 55151"/>
              <a:gd name="connsiteX1" fmla="*/ 27576 w 55151"/>
              <a:gd name="connsiteY1" fmla="*/ 0 h 55151"/>
              <a:gd name="connsiteX2" fmla="*/ 55152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2" y="12028"/>
                  <a:pt x="55152" y="27282"/>
                </a:cubicBezTo>
                <a:cubicBezTo>
                  <a:pt x="55152"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55" name="任意多边形: 形状 89"/>
          <p:cNvSpPr/>
          <p:nvPr userDrawn="1">
            <p:custDataLst>
              <p:tags r:id="rId44"/>
            </p:custDataLst>
          </p:nvPr>
        </p:nvSpPr>
        <p:spPr>
          <a:xfrm>
            <a:off x="11233150" y="27527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56" name="任意多边形: 形状 90"/>
          <p:cNvSpPr/>
          <p:nvPr userDrawn="1">
            <p:custDataLst>
              <p:tags r:id="rId45"/>
            </p:custDataLst>
          </p:nvPr>
        </p:nvSpPr>
        <p:spPr>
          <a:xfrm>
            <a:off x="11371580" y="27527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57" name="任意多边形: 形状 91"/>
          <p:cNvSpPr/>
          <p:nvPr userDrawn="1">
            <p:custDataLst>
              <p:tags r:id="rId46"/>
            </p:custDataLst>
          </p:nvPr>
        </p:nvSpPr>
        <p:spPr>
          <a:xfrm>
            <a:off x="11510010" y="27527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58" name="任意多边形: 形状 92"/>
          <p:cNvSpPr/>
          <p:nvPr userDrawn="1">
            <p:custDataLst>
              <p:tags r:id="rId47"/>
            </p:custDataLst>
          </p:nvPr>
        </p:nvSpPr>
        <p:spPr>
          <a:xfrm>
            <a:off x="11648440" y="2752725"/>
            <a:ext cx="46355" cy="46355"/>
          </a:xfrm>
          <a:custGeom>
            <a:avLst/>
            <a:gdLst>
              <a:gd name="connsiteX0" fmla="*/ 0 w 55151"/>
              <a:gd name="connsiteY0" fmla="*/ 27282 h 55151"/>
              <a:gd name="connsiteX1" fmla="*/ 27576 w 55151"/>
              <a:gd name="connsiteY1" fmla="*/ 0 h 55151"/>
              <a:gd name="connsiteX2" fmla="*/ 55151 w 55151"/>
              <a:gd name="connsiteY2" fmla="*/ 27282 h 55151"/>
              <a:gd name="connsiteX3" fmla="*/ 27576 w 55151"/>
              <a:gd name="connsiteY3" fmla="*/ 55151 h 55151"/>
              <a:gd name="connsiteX4" fmla="*/ 0 w 55151"/>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2"/>
                </a:moveTo>
                <a:cubicBezTo>
                  <a:pt x="0" y="12028"/>
                  <a:pt x="12028" y="0"/>
                  <a:pt x="27576" y="0"/>
                </a:cubicBezTo>
                <a:cubicBezTo>
                  <a:pt x="42830" y="0"/>
                  <a:pt x="55151" y="12028"/>
                  <a:pt x="55151" y="27282"/>
                </a:cubicBezTo>
                <a:cubicBezTo>
                  <a:pt x="55151" y="42830"/>
                  <a:pt x="42830" y="55151"/>
                  <a:pt x="27576" y="55151"/>
                </a:cubicBezTo>
                <a:cubicBezTo>
                  <a:pt x="12028" y="55151"/>
                  <a:pt x="0" y="42830"/>
                  <a:pt x="0" y="27282"/>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59" name="任意多边形: 形状 93"/>
          <p:cNvSpPr/>
          <p:nvPr userDrawn="1">
            <p:custDataLst>
              <p:tags r:id="rId48"/>
            </p:custDataLst>
          </p:nvPr>
        </p:nvSpPr>
        <p:spPr>
          <a:xfrm>
            <a:off x="10956925" y="3018790"/>
            <a:ext cx="46355" cy="46355"/>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1"/>
                  <a:pt x="42830" y="55152"/>
                  <a:pt x="27576" y="55152"/>
                </a:cubicBezTo>
                <a:cubicBezTo>
                  <a:pt x="12028" y="55152"/>
                  <a:pt x="0" y="42831"/>
                  <a:pt x="0" y="27283"/>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60" name="任意多边形: 形状 94"/>
          <p:cNvSpPr/>
          <p:nvPr userDrawn="1">
            <p:custDataLst>
              <p:tags r:id="rId49"/>
            </p:custDataLst>
          </p:nvPr>
        </p:nvSpPr>
        <p:spPr>
          <a:xfrm>
            <a:off x="11095355" y="3018790"/>
            <a:ext cx="46355" cy="46355"/>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1"/>
                  <a:pt x="42830" y="55152"/>
                  <a:pt x="27576" y="55152"/>
                </a:cubicBezTo>
                <a:cubicBezTo>
                  <a:pt x="12028" y="55152"/>
                  <a:pt x="0" y="42831"/>
                  <a:pt x="0" y="27283"/>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61" name="任意多边形: 形状 95"/>
          <p:cNvSpPr/>
          <p:nvPr userDrawn="1">
            <p:custDataLst>
              <p:tags r:id="rId50"/>
            </p:custDataLst>
          </p:nvPr>
        </p:nvSpPr>
        <p:spPr>
          <a:xfrm>
            <a:off x="11233150" y="30187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62" name="任意多边形: 形状 96"/>
          <p:cNvSpPr/>
          <p:nvPr userDrawn="1">
            <p:custDataLst>
              <p:tags r:id="rId51"/>
            </p:custDataLst>
          </p:nvPr>
        </p:nvSpPr>
        <p:spPr>
          <a:xfrm>
            <a:off x="11371580" y="30187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63" name="任意多边形: 形状 97"/>
          <p:cNvSpPr/>
          <p:nvPr userDrawn="1">
            <p:custDataLst>
              <p:tags r:id="rId52"/>
            </p:custDataLst>
          </p:nvPr>
        </p:nvSpPr>
        <p:spPr>
          <a:xfrm>
            <a:off x="11510010" y="30187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64" name="任意多边形: 形状 98"/>
          <p:cNvSpPr/>
          <p:nvPr userDrawn="1">
            <p:custDataLst>
              <p:tags r:id="rId53"/>
            </p:custDataLst>
          </p:nvPr>
        </p:nvSpPr>
        <p:spPr>
          <a:xfrm>
            <a:off x="11648440" y="30187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1"/>
                  <a:pt x="42830" y="55152"/>
                  <a:pt x="27576" y="55152"/>
                </a:cubicBezTo>
                <a:cubicBezTo>
                  <a:pt x="12028" y="55152"/>
                  <a:pt x="0" y="42831"/>
                  <a:pt x="0" y="27283"/>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65" name="任意多边形: 形状 99"/>
          <p:cNvSpPr/>
          <p:nvPr userDrawn="1">
            <p:custDataLst>
              <p:tags r:id="rId54"/>
            </p:custDataLst>
          </p:nvPr>
        </p:nvSpPr>
        <p:spPr>
          <a:xfrm>
            <a:off x="10956925" y="3285490"/>
            <a:ext cx="46355" cy="46355"/>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0"/>
                  <a:pt x="42830" y="55152"/>
                  <a:pt x="27576" y="55152"/>
                </a:cubicBezTo>
                <a:cubicBezTo>
                  <a:pt x="12028" y="55152"/>
                  <a:pt x="0" y="42830"/>
                  <a:pt x="0" y="27283"/>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66" name="任意多边形: 形状 100"/>
          <p:cNvSpPr/>
          <p:nvPr userDrawn="1">
            <p:custDataLst>
              <p:tags r:id="rId55"/>
            </p:custDataLst>
          </p:nvPr>
        </p:nvSpPr>
        <p:spPr>
          <a:xfrm>
            <a:off x="11095355" y="3285490"/>
            <a:ext cx="46355" cy="46355"/>
          </a:xfrm>
          <a:custGeom>
            <a:avLst/>
            <a:gdLst>
              <a:gd name="connsiteX0" fmla="*/ 0 w 55151"/>
              <a:gd name="connsiteY0" fmla="*/ 27283 h 55151"/>
              <a:gd name="connsiteX1" fmla="*/ 27576 w 55151"/>
              <a:gd name="connsiteY1" fmla="*/ 0 h 55151"/>
              <a:gd name="connsiteX2" fmla="*/ 55152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2" y="12028"/>
                  <a:pt x="55152" y="27283"/>
                </a:cubicBezTo>
                <a:cubicBezTo>
                  <a:pt x="55152" y="42830"/>
                  <a:pt x="42830" y="55152"/>
                  <a:pt x="27576" y="55152"/>
                </a:cubicBezTo>
                <a:cubicBezTo>
                  <a:pt x="12028" y="55152"/>
                  <a:pt x="0" y="42830"/>
                  <a:pt x="0" y="27283"/>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67" name="任意多边形: 形状 101"/>
          <p:cNvSpPr/>
          <p:nvPr userDrawn="1">
            <p:custDataLst>
              <p:tags r:id="rId56"/>
            </p:custDataLst>
          </p:nvPr>
        </p:nvSpPr>
        <p:spPr>
          <a:xfrm>
            <a:off x="11233150" y="32854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68" name="任意多边形: 形状 102"/>
          <p:cNvSpPr/>
          <p:nvPr userDrawn="1">
            <p:custDataLst>
              <p:tags r:id="rId57"/>
            </p:custDataLst>
          </p:nvPr>
        </p:nvSpPr>
        <p:spPr>
          <a:xfrm>
            <a:off x="11371580" y="32854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69" name="任意多边形: 形状 103"/>
          <p:cNvSpPr/>
          <p:nvPr userDrawn="1">
            <p:custDataLst>
              <p:tags r:id="rId58"/>
            </p:custDataLst>
          </p:nvPr>
        </p:nvSpPr>
        <p:spPr>
          <a:xfrm>
            <a:off x="11510010" y="32854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70" name="任意多边形: 形状 104"/>
          <p:cNvSpPr/>
          <p:nvPr userDrawn="1">
            <p:custDataLst>
              <p:tags r:id="rId59"/>
            </p:custDataLst>
          </p:nvPr>
        </p:nvSpPr>
        <p:spPr>
          <a:xfrm>
            <a:off x="11648440" y="3285490"/>
            <a:ext cx="46355" cy="46355"/>
          </a:xfrm>
          <a:custGeom>
            <a:avLst/>
            <a:gdLst>
              <a:gd name="connsiteX0" fmla="*/ 0 w 55151"/>
              <a:gd name="connsiteY0" fmla="*/ 27283 h 55151"/>
              <a:gd name="connsiteX1" fmla="*/ 27576 w 55151"/>
              <a:gd name="connsiteY1" fmla="*/ 0 h 55151"/>
              <a:gd name="connsiteX2" fmla="*/ 55151 w 55151"/>
              <a:gd name="connsiteY2" fmla="*/ 27283 h 55151"/>
              <a:gd name="connsiteX3" fmla="*/ 27576 w 55151"/>
              <a:gd name="connsiteY3" fmla="*/ 55152 h 55151"/>
              <a:gd name="connsiteX4" fmla="*/ 0 w 55151"/>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1" h="55151">
                <a:moveTo>
                  <a:pt x="0" y="27283"/>
                </a:moveTo>
                <a:cubicBezTo>
                  <a:pt x="0" y="12028"/>
                  <a:pt x="12028" y="0"/>
                  <a:pt x="27576" y="0"/>
                </a:cubicBezTo>
                <a:cubicBezTo>
                  <a:pt x="42830" y="0"/>
                  <a:pt x="55151" y="12028"/>
                  <a:pt x="55151" y="27283"/>
                </a:cubicBezTo>
                <a:cubicBezTo>
                  <a:pt x="55151" y="42830"/>
                  <a:pt x="42830" y="55152"/>
                  <a:pt x="27576" y="55152"/>
                </a:cubicBezTo>
                <a:cubicBezTo>
                  <a:pt x="12028" y="55152"/>
                  <a:pt x="0" y="42830"/>
                  <a:pt x="0" y="27283"/>
                </a:cubicBezTo>
                <a:close/>
              </a:path>
            </a:pathLst>
          </a:custGeom>
          <a:solidFill>
            <a:schemeClr val="accent1"/>
          </a:solidFill>
          <a:ln w="2934" cap="flat">
            <a:noFill/>
            <a:prstDash val="solid"/>
            <a:miter/>
          </a:ln>
        </p:spPr>
        <p:txBody>
          <a:bodyPr rtlCol="0" anchor="ctr"/>
          <a:lstStyle/>
          <a:p>
            <a:pPr defTabSz="914400">
              <a:spcBef>
                <a:spcPts val="0"/>
              </a:spcBef>
              <a:spcAft>
                <a:spcPts val="0"/>
              </a:spcAft>
            </a:pPr>
            <a:endParaRPr lang="zh-CN" altLang="en-US" sz="1400" kern="0">
              <a:noFill/>
              <a:latin typeface="Arial" panose="020B0604020202020204"/>
              <a:ea typeface="Arial" panose="020B0604020202020204"/>
              <a:cs typeface="Arial" panose="020B0604020202020204"/>
              <a:sym typeface="Arial" panose="020B0604020202020204"/>
            </a:endParaRPr>
          </a:p>
        </p:txBody>
      </p:sp>
      <p:sp>
        <p:nvSpPr>
          <p:cNvPr id="10" name="日期占位符 3"/>
          <p:cNvSpPr>
            <a:spLocks noGrp="1"/>
          </p:cNvSpPr>
          <p:nvPr>
            <p:ph type="dt" sz="half" idx="10"/>
            <p:custDataLst>
              <p:tags r:id="rId60"/>
            </p:custDataLst>
          </p:nvPr>
        </p:nvSpPr>
        <p:spPr/>
        <p:txBody>
          <a:bodyPr>
            <a:normAutofit/>
          </a:bodyPr>
          <a:lstStyle/>
          <a:p>
            <a:fld id="{5592522B-0F24-4480-B9DD-A9474A6880D6}" type="datetimeFigureOut">
              <a:rPr lang="zh-CN" altLang="en-US" smtClean="0"/>
            </a:fld>
            <a:endParaRPr lang="zh-CN" altLang="en-US"/>
          </a:p>
        </p:txBody>
      </p:sp>
      <p:sp>
        <p:nvSpPr>
          <p:cNvPr id="14" name="页脚占位符 4"/>
          <p:cNvSpPr>
            <a:spLocks noGrp="1"/>
          </p:cNvSpPr>
          <p:nvPr>
            <p:ph type="ftr" sz="quarter" idx="11"/>
            <p:custDataLst>
              <p:tags r:id="rId61"/>
            </p:custDataLst>
          </p:nvPr>
        </p:nvSpPr>
        <p:spPr/>
        <p:txBody>
          <a:bodyPr>
            <a:normAutofit/>
          </a:bodyPr>
          <a:lstStyle/>
          <a:p>
            <a:endParaRPr lang="zh-CN" altLang="en-US" dirty="0"/>
          </a:p>
        </p:txBody>
      </p:sp>
      <p:sp>
        <p:nvSpPr>
          <p:cNvPr id="15" name="灯片编号占位符 5"/>
          <p:cNvSpPr>
            <a:spLocks noGrp="1"/>
          </p:cNvSpPr>
          <p:nvPr>
            <p:ph type="sldNum" sz="quarter" idx="12"/>
            <p:custDataLst>
              <p:tags r:id="rId62"/>
            </p:custDataLst>
          </p:nvPr>
        </p:nvSpPr>
        <p:spPr>
          <a:xfrm>
            <a:off x="8610600" y="6356350"/>
            <a:ext cx="2743200" cy="365125"/>
          </a:xfrm>
        </p:spPr>
        <p:txBody>
          <a:bodyPr>
            <a:normAutofit/>
          </a:bodyPr>
          <a:lstStyle/>
          <a:p>
            <a:fld id="{BE5F26B5-172A-4DC2-B0B7-181CFC56B87C}" type="slidenum">
              <a:rPr lang="zh-CN" altLang="en-US" smtClean="0"/>
            </a:fld>
            <a:endParaRPr lang="zh-CN" altLang="en-US"/>
          </a:p>
        </p:txBody>
      </p:sp>
      <p:sp>
        <p:nvSpPr>
          <p:cNvPr id="75" name="文本占位符 13"/>
          <p:cNvSpPr>
            <a:spLocks noGrp="1"/>
          </p:cNvSpPr>
          <p:nvPr>
            <p:ph type="body" sz="quarter" idx="17827585" hasCustomPrompt="1"/>
            <p:custDataLst>
              <p:tags r:id="rId63"/>
            </p:custDataLst>
          </p:nvPr>
        </p:nvSpPr>
        <p:spPr>
          <a:xfrm>
            <a:off x="2145771" y="1981200"/>
            <a:ext cx="7875058" cy="457200"/>
          </a:xfrm>
        </p:spPr>
        <p:txBody>
          <a:bodyPr vert="horz" lIns="0" tIns="0" rIns="0" bIns="0" anchor="t">
            <a:normAutofit/>
          </a:bodyPr>
          <a:lstStyle>
            <a:lvl1pPr marL="0" indent="0" algn="ctr">
              <a:lnSpc>
                <a:spcPct val="125000"/>
              </a:lnSpc>
              <a:spcBef>
                <a:spcPct val="0"/>
              </a:spcBef>
              <a:spcAft>
                <a:spcPct val="0"/>
              </a:spcAft>
              <a:buNone/>
              <a:defRPr sz="2400" b="1" spc="0">
                <a:solidFill>
                  <a:schemeClr val="accent6"/>
                </a:solidFill>
              </a:defRPr>
            </a:lvl1pPr>
          </a:lstStyle>
          <a:p>
            <a:pPr lvl="0"/>
            <a:r>
              <a:rPr lang="zh-CN" altLang="en-US" dirty="0"/>
              <a:t>20XX YEAR</a:t>
            </a:r>
            <a:endParaRPr lang="zh-CN" altLang="en-US" dirty="0"/>
          </a:p>
        </p:txBody>
      </p:sp>
      <p:sp>
        <p:nvSpPr>
          <p:cNvPr id="6" name="标题 1"/>
          <p:cNvSpPr>
            <a:spLocks noGrp="1"/>
          </p:cNvSpPr>
          <p:nvPr>
            <p:ph type="ctrTitle" idx="17826049" hasCustomPrompt="1"/>
            <p:custDataLst>
              <p:tags r:id="rId64"/>
            </p:custDataLst>
          </p:nvPr>
        </p:nvSpPr>
        <p:spPr>
          <a:xfrm>
            <a:off x="1903677" y="2489200"/>
            <a:ext cx="8384646" cy="1879600"/>
          </a:xfrm>
        </p:spPr>
        <p:txBody>
          <a:bodyPr vert="horz" lIns="0" tIns="0" rIns="0" bIns="0" anchor="t">
            <a:normAutofit/>
          </a:bodyPr>
          <a:lstStyle>
            <a:lvl1pPr marL="0" indent="0" algn="ctr">
              <a:lnSpc>
                <a:spcPct val="100000"/>
              </a:lnSpc>
              <a:spcBef>
                <a:spcPct val="0"/>
              </a:spcBef>
              <a:spcAft>
                <a:spcPct val="0"/>
              </a:spcAft>
              <a:buNone/>
              <a:defRPr sz="6000" spc="0"/>
            </a:lvl1pPr>
          </a:lstStyle>
          <a:p>
            <a:r>
              <a:rPr lang="zh-CN" altLang="en-US" dirty="0"/>
              <a:t>单击此处添加文档标题</a:t>
            </a:r>
            <a:endParaRPr lang="zh-CN" altLang="en-US" dirty="0"/>
          </a:p>
        </p:txBody>
      </p:sp>
      <p:sp>
        <p:nvSpPr>
          <p:cNvPr id="24" name="文本占位符 23"/>
          <p:cNvSpPr>
            <a:spLocks noGrp="1"/>
          </p:cNvSpPr>
          <p:nvPr>
            <p:ph type="body" sz="quarter" idx="18875650" hasCustomPrompt="1"/>
            <p:custDataLst>
              <p:tags r:id="rId65"/>
            </p:custDataLst>
          </p:nvPr>
        </p:nvSpPr>
        <p:spPr>
          <a:xfrm>
            <a:off x="4812859" y="4419600"/>
            <a:ext cx="2540882" cy="533400"/>
          </a:xfrm>
          <a:prstGeom prst="roundRect">
            <a:avLst>
              <a:gd name="adj" fmla="val 50000"/>
            </a:avLst>
          </a:prstGeom>
          <a:noFill/>
          <a:ln>
            <a:solidFill>
              <a:schemeClr val="accent1"/>
            </a:solidFill>
          </a:ln>
        </p:spPr>
        <p:txBody>
          <a:bodyPr vert="horz" lIns="0" tIns="0" rIns="0" bIns="0" anchor="ctr">
            <a:normAutofit/>
          </a:bodyPr>
          <a:lstStyle>
            <a:lvl1pPr marL="0" indent="0" algn="ctr">
              <a:lnSpc>
                <a:spcPct val="100000"/>
              </a:lnSpc>
              <a:spcBef>
                <a:spcPct val="0"/>
              </a:spcBef>
              <a:spcAft>
                <a:spcPct val="0"/>
              </a:spcAft>
              <a:buNone/>
              <a:defRPr sz="2000" b="1" spc="0">
                <a:solidFill>
                  <a:schemeClr val="accent6"/>
                </a:solidFill>
              </a:defRPr>
            </a:lvl1pPr>
          </a:lstStyle>
          <a:p>
            <a:pPr lvl="0"/>
            <a:r>
              <a:rPr lang="zh-CN" altLang="en-US" dirty="0"/>
              <a:t>BY WPS</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showMasterSp="0" userDrawn="1">
  <p:cSld name="章节页-1_3">
    <p:bg>
      <p:bgRef idx="1001">
        <a:schemeClr val="bg2"/>
      </p:bgRef>
    </p:bg>
    <p:spTree>
      <p:nvGrpSpPr>
        <p:cNvPr id="1" name=""/>
        <p:cNvGrpSpPr/>
        <p:nvPr/>
      </p:nvGrpSpPr>
      <p:grpSpPr>
        <a:xfrm>
          <a:off x="0" y="0"/>
          <a:ext cx="0" cy="0"/>
          <a:chOff x="0" y="0"/>
          <a:chExt cx="0" cy="0"/>
        </a:xfrm>
      </p:grpSpPr>
      <p:sp>
        <p:nvSpPr>
          <p:cNvPr id="9" name="任意多边形: 形状 8"/>
          <p:cNvSpPr/>
          <p:nvPr userDrawn="1">
            <p:custDataLst>
              <p:tags r:id="rId2"/>
            </p:custDataLst>
          </p:nvPr>
        </p:nvSpPr>
        <p:spPr>
          <a:xfrm>
            <a:off x="9348036" y="816492"/>
            <a:ext cx="2843964" cy="5731457"/>
          </a:xfrm>
          <a:custGeom>
            <a:avLst/>
            <a:gdLst>
              <a:gd name="connsiteX0" fmla="*/ 2843964 w 2843964"/>
              <a:gd name="connsiteY0" fmla="*/ 0 h 5731457"/>
              <a:gd name="connsiteX1" fmla="*/ 2843964 w 2843964"/>
              <a:gd name="connsiteY1" fmla="*/ 5731457 h 5731457"/>
              <a:gd name="connsiteX2" fmla="*/ 2718794 w 2843964"/>
              <a:gd name="connsiteY2" fmla="*/ 5728292 h 5731457"/>
              <a:gd name="connsiteX3" fmla="*/ 0 w 2843964"/>
              <a:gd name="connsiteY3" fmla="*/ 2865728 h 5731457"/>
              <a:gd name="connsiteX4" fmla="*/ 2718794 w 2843964"/>
              <a:gd name="connsiteY4" fmla="*/ 3165 h 573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964" h="5731457">
                <a:moveTo>
                  <a:pt x="2843964" y="0"/>
                </a:moveTo>
                <a:lnTo>
                  <a:pt x="2843964" y="5731457"/>
                </a:lnTo>
                <a:lnTo>
                  <a:pt x="2718794" y="5728292"/>
                </a:lnTo>
                <a:cubicBezTo>
                  <a:pt x="1204331" y="5651523"/>
                  <a:pt x="0" y="4399269"/>
                  <a:pt x="0" y="2865728"/>
                </a:cubicBezTo>
                <a:cubicBezTo>
                  <a:pt x="0" y="1332187"/>
                  <a:pt x="1204331" y="79933"/>
                  <a:pt x="2718794" y="3165"/>
                </a:cubicBezTo>
                <a:close/>
              </a:path>
            </a:pathLst>
          </a:custGeom>
          <a:solidFill>
            <a:schemeClr val="accent6"/>
          </a:solidFill>
          <a:ln w="2934"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defTabSz="914400">
              <a:spcBef>
                <a:spcPts val="0"/>
              </a:spcBef>
              <a:spcAft>
                <a:spcPts val="0"/>
              </a:spcAft>
            </a:pPr>
            <a:endParaRPr lang="zh-CN" altLang="en-US" sz="1400" kern="0" dirty="0">
              <a:solidFill>
                <a:schemeClr val="tx1"/>
              </a:solidFill>
              <a:latin typeface="Arial" panose="020B0604020202020204"/>
              <a:ea typeface="Arial" panose="020B0604020202020204"/>
              <a:cs typeface="Arial" panose="020B0604020202020204"/>
              <a:sym typeface="Arial" panose="020B0604020202020204"/>
            </a:endParaRPr>
          </a:p>
        </p:txBody>
      </p:sp>
      <p:sp>
        <p:nvSpPr>
          <p:cNvPr id="33" name="任意多边形: 形状 32"/>
          <p:cNvSpPr/>
          <p:nvPr userDrawn="1">
            <p:custDataLst>
              <p:tags r:id="rId3"/>
            </p:custDataLst>
          </p:nvPr>
        </p:nvSpPr>
        <p:spPr>
          <a:xfrm>
            <a:off x="10055225" y="522922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34" name="任意多边形: 形状 33"/>
          <p:cNvSpPr/>
          <p:nvPr userDrawn="1">
            <p:custDataLst>
              <p:tags r:id="rId4"/>
            </p:custDataLst>
          </p:nvPr>
        </p:nvSpPr>
        <p:spPr>
          <a:xfrm>
            <a:off x="10273030" y="522922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35" name="任意多边形: 形状 34"/>
          <p:cNvSpPr/>
          <p:nvPr userDrawn="1">
            <p:custDataLst>
              <p:tags r:id="rId5"/>
            </p:custDataLst>
          </p:nvPr>
        </p:nvSpPr>
        <p:spPr>
          <a:xfrm>
            <a:off x="10490200" y="522922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36" name="任意多边形: 形状 35"/>
          <p:cNvSpPr/>
          <p:nvPr userDrawn="1">
            <p:custDataLst>
              <p:tags r:id="rId6"/>
            </p:custDataLst>
          </p:nvPr>
        </p:nvSpPr>
        <p:spPr>
          <a:xfrm>
            <a:off x="10708005" y="522922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37" name="任意多边形: 形状 36"/>
          <p:cNvSpPr/>
          <p:nvPr userDrawn="1">
            <p:custDataLst>
              <p:tags r:id="rId7"/>
            </p:custDataLst>
          </p:nvPr>
        </p:nvSpPr>
        <p:spPr>
          <a:xfrm>
            <a:off x="10925175" y="522922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38" name="任意多边形: 形状 37"/>
          <p:cNvSpPr/>
          <p:nvPr userDrawn="1">
            <p:custDataLst>
              <p:tags r:id="rId8"/>
            </p:custDataLst>
          </p:nvPr>
        </p:nvSpPr>
        <p:spPr>
          <a:xfrm>
            <a:off x="11142980" y="522922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1"/>
                  <a:pt x="42830" y="55151"/>
                  <a:pt x="27575" y="55151"/>
                </a:cubicBezTo>
                <a:cubicBezTo>
                  <a:pt x="12027" y="55151"/>
                  <a:pt x="0" y="42537"/>
                  <a:pt x="0" y="27282"/>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27" name="任意多边形: 形状 26"/>
          <p:cNvSpPr/>
          <p:nvPr userDrawn="1">
            <p:custDataLst>
              <p:tags r:id="rId9"/>
            </p:custDataLst>
          </p:nvPr>
        </p:nvSpPr>
        <p:spPr>
          <a:xfrm>
            <a:off x="10055225" y="551878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28" name="任意多边形: 形状 27"/>
          <p:cNvSpPr/>
          <p:nvPr userDrawn="1">
            <p:custDataLst>
              <p:tags r:id="rId10"/>
            </p:custDataLst>
          </p:nvPr>
        </p:nvSpPr>
        <p:spPr>
          <a:xfrm>
            <a:off x="10273030" y="551878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29" name="任意多边形: 形状 28"/>
          <p:cNvSpPr/>
          <p:nvPr userDrawn="1">
            <p:custDataLst>
              <p:tags r:id="rId11"/>
            </p:custDataLst>
          </p:nvPr>
        </p:nvSpPr>
        <p:spPr>
          <a:xfrm>
            <a:off x="10490200" y="551878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30" name="任意多边形: 形状 29"/>
          <p:cNvSpPr/>
          <p:nvPr userDrawn="1">
            <p:custDataLst>
              <p:tags r:id="rId12"/>
            </p:custDataLst>
          </p:nvPr>
        </p:nvSpPr>
        <p:spPr>
          <a:xfrm>
            <a:off x="10708005" y="551878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31" name="任意多边形: 形状 30"/>
          <p:cNvSpPr/>
          <p:nvPr userDrawn="1">
            <p:custDataLst>
              <p:tags r:id="rId13"/>
            </p:custDataLst>
          </p:nvPr>
        </p:nvSpPr>
        <p:spPr>
          <a:xfrm>
            <a:off x="10925175" y="551878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32" name="任意多边形: 形状 31"/>
          <p:cNvSpPr/>
          <p:nvPr userDrawn="1">
            <p:custDataLst>
              <p:tags r:id="rId14"/>
            </p:custDataLst>
          </p:nvPr>
        </p:nvSpPr>
        <p:spPr>
          <a:xfrm>
            <a:off x="11142980" y="5518785"/>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21" name="任意多边形: 形状 20"/>
          <p:cNvSpPr/>
          <p:nvPr userDrawn="1">
            <p:custDataLst>
              <p:tags r:id="rId15"/>
            </p:custDataLst>
          </p:nvPr>
        </p:nvSpPr>
        <p:spPr>
          <a:xfrm>
            <a:off x="10055225" y="5820410"/>
            <a:ext cx="73025" cy="73025"/>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22" name="任意多边形: 形状 21"/>
          <p:cNvSpPr/>
          <p:nvPr userDrawn="1">
            <p:custDataLst>
              <p:tags r:id="rId16"/>
            </p:custDataLst>
          </p:nvPr>
        </p:nvSpPr>
        <p:spPr>
          <a:xfrm>
            <a:off x="10273030" y="5820410"/>
            <a:ext cx="73025" cy="73025"/>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23" name="任意多边形: 形状 22"/>
          <p:cNvSpPr/>
          <p:nvPr userDrawn="1">
            <p:custDataLst>
              <p:tags r:id="rId17"/>
            </p:custDataLst>
          </p:nvPr>
        </p:nvSpPr>
        <p:spPr>
          <a:xfrm>
            <a:off x="10490200" y="5820410"/>
            <a:ext cx="73025" cy="73025"/>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24" name="任意多边形: 形状 23"/>
          <p:cNvSpPr/>
          <p:nvPr userDrawn="1">
            <p:custDataLst>
              <p:tags r:id="rId18"/>
            </p:custDataLst>
          </p:nvPr>
        </p:nvSpPr>
        <p:spPr>
          <a:xfrm>
            <a:off x="10708005" y="5820410"/>
            <a:ext cx="73025" cy="73025"/>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25" name="任意多边形: 形状 24"/>
          <p:cNvSpPr/>
          <p:nvPr userDrawn="1">
            <p:custDataLst>
              <p:tags r:id="rId19"/>
            </p:custDataLst>
          </p:nvPr>
        </p:nvSpPr>
        <p:spPr>
          <a:xfrm>
            <a:off x="10925175" y="5820410"/>
            <a:ext cx="73025" cy="73025"/>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26" name="任意多边形: 形状 25"/>
          <p:cNvSpPr/>
          <p:nvPr userDrawn="1">
            <p:custDataLst>
              <p:tags r:id="rId20"/>
            </p:custDataLst>
          </p:nvPr>
        </p:nvSpPr>
        <p:spPr>
          <a:xfrm>
            <a:off x="11142980" y="5820410"/>
            <a:ext cx="73025" cy="73025"/>
          </a:xfrm>
          <a:custGeom>
            <a:avLst/>
            <a:gdLst>
              <a:gd name="connsiteX0" fmla="*/ 0 w 55150"/>
              <a:gd name="connsiteY0" fmla="*/ 27283 h 55151"/>
              <a:gd name="connsiteX1" fmla="*/ 27575 w 55150"/>
              <a:gd name="connsiteY1" fmla="*/ 0 h 55151"/>
              <a:gd name="connsiteX2" fmla="*/ 55151 w 55150"/>
              <a:gd name="connsiteY2" fmla="*/ 27283 h 55151"/>
              <a:gd name="connsiteX3" fmla="*/ 27575 w 55150"/>
              <a:gd name="connsiteY3" fmla="*/ 55152 h 55151"/>
              <a:gd name="connsiteX4" fmla="*/ 0 w 55150"/>
              <a:gd name="connsiteY4" fmla="*/ 27283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3"/>
                </a:moveTo>
                <a:cubicBezTo>
                  <a:pt x="0" y="12028"/>
                  <a:pt x="12027" y="0"/>
                  <a:pt x="27575" y="0"/>
                </a:cubicBezTo>
                <a:cubicBezTo>
                  <a:pt x="42830" y="0"/>
                  <a:pt x="55151" y="12028"/>
                  <a:pt x="55151" y="27283"/>
                </a:cubicBezTo>
                <a:cubicBezTo>
                  <a:pt x="55151" y="42831"/>
                  <a:pt x="42830" y="55152"/>
                  <a:pt x="27575" y="55152"/>
                </a:cubicBezTo>
                <a:cubicBezTo>
                  <a:pt x="12027" y="55152"/>
                  <a:pt x="0" y="42831"/>
                  <a:pt x="0" y="27283"/>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15" name="任意多边形: 形状 14"/>
          <p:cNvSpPr/>
          <p:nvPr userDrawn="1">
            <p:custDataLst>
              <p:tags r:id="rId21"/>
            </p:custDataLst>
          </p:nvPr>
        </p:nvSpPr>
        <p:spPr>
          <a:xfrm>
            <a:off x="10055225" y="6121400"/>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16" name="任意多边形: 形状 15"/>
          <p:cNvSpPr/>
          <p:nvPr userDrawn="1">
            <p:custDataLst>
              <p:tags r:id="rId22"/>
            </p:custDataLst>
          </p:nvPr>
        </p:nvSpPr>
        <p:spPr>
          <a:xfrm>
            <a:off x="10273030" y="6121400"/>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17" name="任意多边形: 形状 16"/>
          <p:cNvSpPr/>
          <p:nvPr userDrawn="1">
            <p:custDataLst>
              <p:tags r:id="rId23"/>
            </p:custDataLst>
          </p:nvPr>
        </p:nvSpPr>
        <p:spPr>
          <a:xfrm>
            <a:off x="10490200" y="6121400"/>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18" name="任意多边形: 形状 17"/>
          <p:cNvSpPr/>
          <p:nvPr userDrawn="1">
            <p:custDataLst>
              <p:tags r:id="rId24"/>
            </p:custDataLst>
          </p:nvPr>
        </p:nvSpPr>
        <p:spPr>
          <a:xfrm>
            <a:off x="10708005" y="6121400"/>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19" name="任意多边形: 形状 18"/>
          <p:cNvSpPr/>
          <p:nvPr userDrawn="1">
            <p:custDataLst>
              <p:tags r:id="rId25"/>
            </p:custDataLst>
          </p:nvPr>
        </p:nvSpPr>
        <p:spPr>
          <a:xfrm>
            <a:off x="10925175" y="6121400"/>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20" name="任意多边形: 形状 19"/>
          <p:cNvSpPr/>
          <p:nvPr userDrawn="1">
            <p:custDataLst>
              <p:tags r:id="rId26"/>
            </p:custDataLst>
          </p:nvPr>
        </p:nvSpPr>
        <p:spPr>
          <a:xfrm>
            <a:off x="11142980" y="6121400"/>
            <a:ext cx="73025" cy="73025"/>
          </a:xfrm>
          <a:custGeom>
            <a:avLst/>
            <a:gdLst>
              <a:gd name="connsiteX0" fmla="*/ 0 w 55150"/>
              <a:gd name="connsiteY0" fmla="*/ 27282 h 55151"/>
              <a:gd name="connsiteX1" fmla="*/ 27575 w 55150"/>
              <a:gd name="connsiteY1" fmla="*/ 0 h 55151"/>
              <a:gd name="connsiteX2" fmla="*/ 55151 w 55150"/>
              <a:gd name="connsiteY2" fmla="*/ 27282 h 55151"/>
              <a:gd name="connsiteX3" fmla="*/ 27575 w 55150"/>
              <a:gd name="connsiteY3" fmla="*/ 55151 h 55151"/>
              <a:gd name="connsiteX4" fmla="*/ 0 w 55150"/>
              <a:gd name="connsiteY4" fmla="*/ 27282 h 5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50" h="55151">
                <a:moveTo>
                  <a:pt x="0" y="27282"/>
                </a:moveTo>
                <a:cubicBezTo>
                  <a:pt x="0" y="12028"/>
                  <a:pt x="12027" y="0"/>
                  <a:pt x="27575" y="0"/>
                </a:cubicBezTo>
                <a:cubicBezTo>
                  <a:pt x="42830" y="0"/>
                  <a:pt x="55151" y="12028"/>
                  <a:pt x="55151" y="27282"/>
                </a:cubicBezTo>
                <a:cubicBezTo>
                  <a:pt x="55151" y="42830"/>
                  <a:pt x="42830" y="55151"/>
                  <a:pt x="27575" y="55151"/>
                </a:cubicBezTo>
                <a:cubicBezTo>
                  <a:pt x="12027" y="55151"/>
                  <a:pt x="0" y="42830"/>
                  <a:pt x="0" y="27282"/>
                </a:cubicBezTo>
                <a:close/>
              </a:path>
            </a:pathLst>
          </a:custGeom>
          <a:solidFill>
            <a:schemeClr val="accent1">
              <a:lumMod val="60000"/>
              <a:lumOff val="40000"/>
            </a:schemeClr>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39" name="任意多边形 1"/>
          <p:cNvSpPr/>
          <p:nvPr userDrawn="1">
            <p:custDataLst>
              <p:tags r:id="rId27"/>
            </p:custDataLst>
          </p:nvPr>
        </p:nvSpPr>
        <p:spPr>
          <a:xfrm>
            <a:off x="206375" y="5969564"/>
            <a:ext cx="1343382" cy="889071"/>
          </a:xfrm>
          <a:custGeom>
            <a:avLst/>
            <a:gdLst/>
            <a:ahLst/>
            <a:cxnLst>
              <a:cxn ang="3">
                <a:pos x="hc" y="t"/>
              </a:cxn>
              <a:cxn ang="cd2">
                <a:pos x="l" y="vc"/>
              </a:cxn>
              <a:cxn ang="cd4">
                <a:pos x="hc" y="b"/>
              </a:cxn>
              <a:cxn ang="0">
                <a:pos x="r" y="vc"/>
              </a:cxn>
            </a:cxnLst>
            <a:rect l="l" t="t" r="r" b="b"/>
            <a:pathLst>
              <a:path w="2116" h="1400">
                <a:moveTo>
                  <a:pt x="1058" y="0"/>
                </a:moveTo>
                <a:cubicBezTo>
                  <a:pt x="1570" y="0"/>
                  <a:pt x="1997" y="368"/>
                  <a:pt x="2096" y="857"/>
                </a:cubicBezTo>
                <a:lnTo>
                  <a:pt x="2116" y="1053"/>
                </a:lnTo>
                <a:lnTo>
                  <a:pt x="1762" y="1053"/>
                </a:lnTo>
                <a:lnTo>
                  <a:pt x="1762" y="1400"/>
                </a:lnTo>
                <a:lnTo>
                  <a:pt x="0" y="1400"/>
                </a:lnTo>
                <a:lnTo>
                  <a:pt x="0" y="1053"/>
                </a:lnTo>
                <a:lnTo>
                  <a:pt x="0" y="1053"/>
                </a:lnTo>
                <a:lnTo>
                  <a:pt x="20" y="857"/>
                </a:lnTo>
                <a:cubicBezTo>
                  <a:pt x="119" y="368"/>
                  <a:pt x="546" y="0"/>
                  <a:pt x="1058" y="0"/>
                </a:cubicBezTo>
                <a:close/>
              </a:path>
            </a:pathLst>
          </a:cu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spcBef>
                <a:spcPts val="0"/>
              </a:spcBef>
              <a:spcAft>
                <a:spcPts val="0"/>
              </a:spcAft>
            </a:pPr>
            <a:endParaRPr lang="zh-CN" altLang="en-US" sz="1400" kern="0">
              <a:sym typeface="Arial" panose="020B0604020202020204"/>
            </a:endParaRPr>
          </a:p>
        </p:txBody>
      </p:sp>
      <p:cxnSp>
        <p:nvCxnSpPr>
          <p:cNvPr id="40" name="直接连接符 39"/>
          <p:cNvCxnSpPr/>
          <p:nvPr userDrawn="1">
            <p:custDataLst>
              <p:tags r:id="rId28"/>
            </p:custDataLst>
          </p:nvPr>
        </p:nvCxnSpPr>
        <p:spPr>
          <a:xfrm>
            <a:off x="1549757" y="6527800"/>
            <a:ext cx="857214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1" name="任意多边形: 形状 40"/>
          <p:cNvSpPr/>
          <p:nvPr userDrawn="1">
            <p:custDataLst>
              <p:tags r:id="rId29"/>
            </p:custDataLst>
          </p:nvPr>
        </p:nvSpPr>
        <p:spPr>
          <a:xfrm>
            <a:off x="1075734" y="6426567"/>
            <a:ext cx="862759" cy="431379"/>
          </a:xfrm>
          <a:custGeom>
            <a:avLst/>
            <a:gdLst>
              <a:gd name="connsiteX0" fmla="*/ 523059 w 1046117"/>
              <a:gd name="connsiteY0" fmla="*/ 0 h 523058"/>
              <a:gd name="connsiteX1" fmla="*/ 0 w 1046117"/>
              <a:gd name="connsiteY1" fmla="*/ 523059 h 523058"/>
              <a:gd name="connsiteX2" fmla="*/ 1046118 w 1046117"/>
              <a:gd name="connsiteY2" fmla="*/ 523059 h 523058"/>
              <a:gd name="connsiteX3" fmla="*/ 523059 w 1046117"/>
              <a:gd name="connsiteY3" fmla="*/ 0 h 523058"/>
            </a:gdLst>
            <a:ahLst/>
            <a:cxnLst>
              <a:cxn ang="0">
                <a:pos x="connsiteX0" y="connsiteY0"/>
              </a:cxn>
              <a:cxn ang="0">
                <a:pos x="connsiteX1" y="connsiteY1"/>
              </a:cxn>
              <a:cxn ang="0">
                <a:pos x="connsiteX2" y="connsiteY2"/>
              </a:cxn>
              <a:cxn ang="0">
                <a:pos x="connsiteX3" y="connsiteY3"/>
              </a:cxn>
            </a:cxnLst>
            <a:rect l="l" t="t" r="r" b="b"/>
            <a:pathLst>
              <a:path w="1046117" h="523058">
                <a:moveTo>
                  <a:pt x="523059" y="0"/>
                </a:moveTo>
                <a:cubicBezTo>
                  <a:pt x="234100" y="0"/>
                  <a:pt x="0" y="234100"/>
                  <a:pt x="0" y="523059"/>
                </a:cubicBezTo>
                <a:lnTo>
                  <a:pt x="1046118" y="523059"/>
                </a:lnTo>
                <a:cubicBezTo>
                  <a:pt x="1045825" y="234100"/>
                  <a:pt x="811724" y="0"/>
                  <a:pt x="523059" y="0"/>
                </a:cubicBezTo>
                <a:close/>
              </a:path>
            </a:pathLst>
          </a:custGeom>
          <a:solidFill>
            <a:schemeClr val="accent2"/>
          </a:solidFill>
          <a:ln w="2934" cap="flat">
            <a:noFill/>
            <a:prstDash val="solid"/>
            <a:miter/>
          </a:ln>
        </p:spPr>
        <p:txBody>
          <a:bodyPr rtlCol="0" anchor="ctr"/>
          <a:lstStyle/>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7" name="日期占位符 3"/>
          <p:cNvSpPr>
            <a:spLocks noGrp="1"/>
          </p:cNvSpPr>
          <p:nvPr>
            <p:ph type="dt" sz="half" idx="10"/>
            <p:custDataLst>
              <p:tags r:id="rId30"/>
            </p:custDataLst>
          </p:nvPr>
        </p:nvSpPr>
        <p:spPr/>
        <p:txBody>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31"/>
            </p:custDataLst>
          </p:nvPr>
        </p:nvSpPr>
        <p:spPr/>
        <p:txBody>
          <a:bodyPr/>
          <a:lstStyle/>
          <a:p>
            <a:endParaRPr lang="zh-CN" altLang="en-US"/>
          </a:p>
        </p:txBody>
      </p:sp>
      <p:sp>
        <p:nvSpPr>
          <p:cNvPr id="10" name="灯片编号占位符 5"/>
          <p:cNvSpPr>
            <a:spLocks noGrp="1"/>
          </p:cNvSpPr>
          <p:nvPr>
            <p:ph type="sldNum" sz="quarter" idx="12"/>
            <p:custDataLst>
              <p:tags r:id="rId32"/>
            </p:custDataLst>
          </p:nvPr>
        </p:nvSpPr>
        <p:spPr/>
        <p:txBody>
          <a:bodyPr/>
          <a:lstStyle/>
          <a:p>
            <a:fld id="{BE5F26B5-172A-4DC2-B0B7-181CFC56B87C}" type="slidenum">
              <a:rPr lang="zh-CN" altLang="en-US" smtClean="0"/>
            </a:fld>
            <a:endParaRPr lang="zh-CN" altLang="en-US"/>
          </a:p>
        </p:txBody>
      </p:sp>
      <p:sp>
        <p:nvSpPr>
          <p:cNvPr id="6" name="标题 1"/>
          <p:cNvSpPr>
            <a:spLocks noGrp="1"/>
          </p:cNvSpPr>
          <p:nvPr>
            <p:ph type="title" idx="17826049" hasCustomPrompt="1"/>
            <p:custDataLst>
              <p:tags r:id="rId33"/>
            </p:custDataLst>
          </p:nvPr>
        </p:nvSpPr>
        <p:spPr>
          <a:xfrm>
            <a:off x="1016000" y="3530600"/>
            <a:ext cx="6352117" cy="1524000"/>
          </a:xfrm>
        </p:spPr>
        <p:txBody>
          <a:bodyPr vert="horz" lIns="0" tIns="0" rIns="0" bIns="0" anchor="t">
            <a:normAutofit/>
          </a:bodyPr>
          <a:lstStyle>
            <a:lvl1pPr marL="0" indent="0" algn="l">
              <a:lnSpc>
                <a:spcPct val="100000"/>
              </a:lnSpc>
              <a:spcBef>
                <a:spcPct val="0"/>
              </a:spcBef>
              <a:spcAft>
                <a:spcPct val="0"/>
              </a:spcAft>
              <a:buNone/>
              <a:defRPr sz="4800" b="0" spc="0"/>
            </a:lvl1pPr>
          </a:lstStyle>
          <a:p>
            <a:r>
              <a:rPr lang="zh-CN" altLang="en-US" dirty="0"/>
              <a:t>单击此处添加章节标题</a:t>
            </a:r>
            <a:endParaRPr lang="zh-CN" altLang="en-US" dirty="0"/>
          </a:p>
        </p:txBody>
      </p:sp>
      <p:sp>
        <p:nvSpPr>
          <p:cNvPr id="11" name="文本占位符 7"/>
          <p:cNvSpPr>
            <a:spLocks noGrp="1"/>
          </p:cNvSpPr>
          <p:nvPr>
            <p:ph type="body" sz="quarter" idx="17826561" hasCustomPrompt="1"/>
            <p:custDataLst>
              <p:tags r:id="rId34"/>
            </p:custDataLst>
          </p:nvPr>
        </p:nvSpPr>
        <p:spPr>
          <a:xfrm>
            <a:off x="1016000" y="1905000"/>
            <a:ext cx="1527175" cy="1524000"/>
          </a:xfrm>
        </p:spPr>
        <p:txBody>
          <a:bodyPr vert="horz" lIns="0" tIns="0" rIns="0" bIns="0" anchor="ctr">
            <a:normAutofit/>
          </a:bodyPr>
          <a:lstStyle>
            <a:lvl1pPr marL="0" indent="0" algn="l">
              <a:lnSpc>
                <a:spcPct val="109000"/>
              </a:lnSpc>
              <a:spcBef>
                <a:spcPct val="0"/>
              </a:spcBef>
              <a:spcAft>
                <a:spcPct val="0"/>
              </a:spcAft>
              <a:buNone/>
              <a:defRPr sz="7200" b="1" spc="0">
                <a:solidFill>
                  <a:schemeClr val="accent1"/>
                </a:solidFill>
              </a:defRPr>
            </a:lvl1pPr>
          </a:lstStyle>
          <a:p>
            <a:pPr lvl="0"/>
            <a:r>
              <a:rPr lang="zh-CN" altLang="en-US" dirty="0"/>
              <a:t>01</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正文页-26_6-1">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t>单击此处添加标题</a:t>
            </a:r>
          </a:p>
        </p:txBody>
      </p:sp>
      <p:sp>
        <p:nvSpPr>
          <p:cNvPr id="12" name="装饰  1"/>
          <p:cNvSpPr>
            <a:spLocks noGrp="1"/>
          </p:cNvSpPr>
          <p:nvPr>
            <p:ph type="body" idx="16390" hasCustomPrompt="1"/>
            <p:custDataLst>
              <p:tags r:id="rId6"/>
            </p:custDataLst>
          </p:nvPr>
        </p:nvSpPr>
        <p:spPr>
          <a:xfrm>
            <a:off x="609600" y="3556000"/>
            <a:ext cx="5334000" cy="2692400"/>
          </a:xfrm>
          <a:custGeom>
            <a:avLst/>
            <a:gdLst>
              <a:gd name="connisteX0" fmla="*/ 0 w 5334000"/>
              <a:gd name="connsiteY0" fmla="*/ 0 h 2692400"/>
              <a:gd name="connisteX1" fmla="*/ 5334000 w 5334000"/>
              <a:gd name="connsiteY1" fmla="*/ 0 h 2692400"/>
              <a:gd name="connisteX2" fmla="*/ 5334000 w 5334000"/>
              <a:gd name="connsiteY2" fmla="*/ 2489200 h 2692400"/>
              <a:gd name="connisteX3" fmla="*/ 5130800 w 5334000"/>
              <a:gd name="connsiteY3" fmla="*/ 2692400 h 2692400"/>
              <a:gd name="connisteX4" fmla="*/ 203200 w 5334000"/>
              <a:gd name="connsiteY4" fmla="*/ 2692400 h 2692400"/>
              <a:gd name="connisteX5" fmla="*/ 0 w 5334000"/>
              <a:gd name="connsiteY5" fmla="*/ 2489200 h 2692400"/>
              <a:gd name="connisteX6" fmla="*/ 0 w 5334000"/>
              <a:gd name="connsiteY6" fmla="*/ 0 h 269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34000" h="2692400">
                <a:moveTo>
                  <a:pt x="0" y="0"/>
                </a:moveTo>
                <a:lnTo>
                  <a:pt x="5334000" y="0"/>
                </a:lnTo>
                <a:lnTo>
                  <a:pt x="5334000" y="2489200"/>
                </a:lnTo>
                <a:cubicBezTo>
                  <a:pt x="5334000" y="2601424"/>
                  <a:pt x="5243024" y="2692400"/>
                  <a:pt x="5130800" y="2692400"/>
                </a:cubicBezTo>
                <a:lnTo>
                  <a:pt x="203200" y="2692400"/>
                </a:lnTo>
                <a:cubicBezTo>
                  <a:pt x="90976" y="2692400"/>
                  <a:pt x="0" y="2601424"/>
                  <a:pt x="0" y="2489200"/>
                </a:cubicBez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609600" y="1524000"/>
            <a:ext cx="5334000" cy="2032000"/>
          </a:xfrm>
          <a:custGeom>
            <a:avLst/>
            <a:gdLst>
              <a:gd name="connisteX0" fmla="*/ 0 w 5334000"/>
              <a:gd name="connsiteY0" fmla="*/ 203200 h 2032000"/>
              <a:gd name="connisteX1" fmla="*/ 203200 w 5334000"/>
              <a:gd name="connsiteY1" fmla="*/ 0 h 2032000"/>
              <a:gd name="connisteX2" fmla="*/ 5130800 w 5334000"/>
              <a:gd name="connsiteY2" fmla="*/ 0 h 2032000"/>
              <a:gd name="connisteX3" fmla="*/ 5334000 w 5334000"/>
              <a:gd name="connsiteY3" fmla="*/ 203200 h 2032000"/>
              <a:gd name="connisteX4" fmla="*/ 5334000 w 5334000"/>
              <a:gd name="connsiteY4" fmla="*/ 2032000 h 2032000"/>
              <a:gd name="connisteX5" fmla="*/ 0 w 5334000"/>
              <a:gd name="connsiteY5" fmla="*/ 2032000 h 2032000"/>
              <a:gd name="connisteX6" fmla="*/ 0 w 5334000"/>
              <a:gd name="connsiteY6"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34000" h="2032000">
                <a:moveTo>
                  <a:pt x="0" y="203200"/>
                </a:moveTo>
                <a:cubicBezTo>
                  <a:pt x="0" y="90976"/>
                  <a:pt x="90976" y="0"/>
                  <a:pt x="203200" y="0"/>
                </a:cubicBezTo>
                <a:lnTo>
                  <a:pt x="5130800" y="0"/>
                </a:lnTo>
                <a:cubicBezTo>
                  <a:pt x="5243024" y="0"/>
                  <a:pt x="5334000" y="90976"/>
                  <a:pt x="5334000" y="203200"/>
                </a:cubicBezTo>
                <a:lnTo>
                  <a:pt x="5334000" y="2032000"/>
                </a:lnTo>
                <a:lnTo>
                  <a:pt x="0" y="2032000"/>
                </a:ln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914400" y="3759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4216400"/>
            <a:ext cx="47244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248400" y="1524000"/>
            <a:ext cx="5334000" cy="2692400"/>
          </a:xfrm>
          <a:custGeom>
            <a:avLst/>
            <a:gdLst>
              <a:gd name="connisteX0" fmla="*/ 0 w 5334000"/>
              <a:gd name="connsiteY0" fmla="*/ 203200 h 2692400"/>
              <a:gd name="connisteX1" fmla="*/ 203200 w 5334000"/>
              <a:gd name="connsiteY1" fmla="*/ 0 h 2692400"/>
              <a:gd name="connisteX2" fmla="*/ 5130800 w 5334000"/>
              <a:gd name="connsiteY2" fmla="*/ 0 h 2692400"/>
              <a:gd name="connisteX3" fmla="*/ 5334000 w 5334000"/>
              <a:gd name="connsiteY3" fmla="*/ 203200 h 2692400"/>
              <a:gd name="connisteX4" fmla="*/ 5334000 w 5334000"/>
              <a:gd name="connsiteY4" fmla="*/ 2692400 h 2692400"/>
              <a:gd name="connisteX5" fmla="*/ 0 w 5334000"/>
              <a:gd name="connsiteY5" fmla="*/ 2692400 h 2692400"/>
              <a:gd name="connisteX6" fmla="*/ 0 w 5334000"/>
              <a:gd name="connsiteY6" fmla="*/ 203200 h 269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34000" h="2692400">
                <a:moveTo>
                  <a:pt x="0" y="203200"/>
                </a:moveTo>
                <a:cubicBezTo>
                  <a:pt x="0" y="90976"/>
                  <a:pt x="90976" y="0"/>
                  <a:pt x="203200" y="0"/>
                </a:cubicBezTo>
                <a:lnTo>
                  <a:pt x="5130800" y="0"/>
                </a:lnTo>
                <a:cubicBezTo>
                  <a:pt x="5243024" y="0"/>
                  <a:pt x="5334000" y="90976"/>
                  <a:pt x="5334000" y="203200"/>
                </a:cubicBezTo>
                <a:lnTo>
                  <a:pt x="5334000" y="2692400"/>
                </a:lnTo>
                <a:lnTo>
                  <a:pt x="0" y="2692400"/>
                </a:ln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248400" y="4216400"/>
            <a:ext cx="5334000" cy="2032000"/>
          </a:xfrm>
          <a:custGeom>
            <a:avLst/>
            <a:gdLst>
              <a:gd name="connisteX0" fmla="*/ 0 w 5334000"/>
              <a:gd name="connsiteY0" fmla="*/ 0 h 2032000"/>
              <a:gd name="connisteX1" fmla="*/ 5334000 w 5334000"/>
              <a:gd name="connsiteY1" fmla="*/ 0 h 2032000"/>
              <a:gd name="connisteX2" fmla="*/ 5334000 w 5334000"/>
              <a:gd name="connsiteY2" fmla="*/ 1828800 h 2032000"/>
              <a:gd name="connisteX3" fmla="*/ 5130800 w 5334000"/>
              <a:gd name="connsiteY3" fmla="*/ 2032000 h 2032000"/>
              <a:gd name="connisteX4" fmla="*/ 203200 w 5334000"/>
              <a:gd name="connsiteY4" fmla="*/ 2032000 h 2032000"/>
              <a:gd name="connisteX5" fmla="*/ 0 w 5334000"/>
              <a:gd name="connsiteY5" fmla="*/ 1828800 h 2032000"/>
              <a:gd name="connisteX6" fmla="*/ 0 w 5334000"/>
              <a:gd name="connsiteY6" fmla="*/ 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334000" h="2032000">
                <a:moveTo>
                  <a:pt x="0" y="0"/>
                </a:moveTo>
                <a:lnTo>
                  <a:pt x="5334000" y="0"/>
                </a:lnTo>
                <a:lnTo>
                  <a:pt x="5334000" y="1828800"/>
                </a:lnTo>
                <a:cubicBezTo>
                  <a:pt x="5334000" y="1941024"/>
                  <a:pt x="5243024" y="2032000"/>
                  <a:pt x="5130800" y="2032000"/>
                </a:cubicBezTo>
                <a:lnTo>
                  <a:pt x="203200" y="2032000"/>
                </a:lnTo>
                <a:cubicBezTo>
                  <a:pt x="90976" y="2032000"/>
                  <a:pt x="0" y="1941024"/>
                  <a:pt x="0" y="1828800"/>
                </a:cubicBez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6553200" y="172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553200" y="2184400"/>
            <a:ext cx="47244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正文页-10004_15-1">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装饰  1"/>
          <p:cNvSpPr>
            <a:spLocks noGrp="1"/>
          </p:cNvSpPr>
          <p:nvPr>
            <p:ph type="body" idx="16392" hasCustomPrompt="1"/>
            <p:custDataLst>
              <p:tags r:id="rId6"/>
            </p:custDataLst>
          </p:nvPr>
        </p:nvSpPr>
        <p:spPr>
          <a:xfrm>
            <a:off x="609600" y="1930400"/>
            <a:ext cx="3454400" cy="3911600"/>
          </a:xfrm>
          <a:custGeom>
            <a:avLst/>
            <a:gdLst>
              <a:gd name="connisteX0" fmla="*/ 0 w 3454400"/>
              <a:gd name="connsiteY0" fmla="*/ 203200 h 3911600"/>
              <a:gd name="connisteX1" fmla="*/ 203200 w 3454400"/>
              <a:gd name="connsiteY1" fmla="*/ 0 h 3911600"/>
              <a:gd name="connisteX2" fmla="*/ 3251200 w 3454400"/>
              <a:gd name="connsiteY2" fmla="*/ 0 h 3911600"/>
              <a:gd name="connisteX3" fmla="*/ 3454400 w 3454400"/>
              <a:gd name="connsiteY3" fmla="*/ 203200 h 3911600"/>
              <a:gd name="connisteX4" fmla="*/ 3454400 w 3454400"/>
              <a:gd name="connsiteY4" fmla="*/ 3708400 h 3911600"/>
              <a:gd name="connisteX5" fmla="*/ 3251200 w 3454400"/>
              <a:gd name="connsiteY5" fmla="*/ 3911600 h 3911600"/>
              <a:gd name="connisteX6" fmla="*/ 203200 w 3454400"/>
              <a:gd name="connsiteY6" fmla="*/ 3911600 h 3911600"/>
              <a:gd name="connisteX7" fmla="*/ 0 w 3454400"/>
              <a:gd name="connsiteY7" fmla="*/ 3708400 h 3911600"/>
              <a:gd name="connisteX8" fmla="*/ 0 w 3454400"/>
              <a:gd name="connsiteY8" fmla="*/ 203200 h 3911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3911600">
                <a:moveTo>
                  <a:pt x="0" y="203200"/>
                </a:moveTo>
                <a:cubicBezTo>
                  <a:pt x="0" y="90976"/>
                  <a:pt x="90976" y="0"/>
                  <a:pt x="203200" y="0"/>
                </a:cubicBezTo>
                <a:lnTo>
                  <a:pt x="3251200" y="0"/>
                </a:lnTo>
                <a:cubicBezTo>
                  <a:pt x="3363424" y="0"/>
                  <a:pt x="3454400" y="90976"/>
                  <a:pt x="3454400" y="203200"/>
                </a:cubicBezTo>
                <a:lnTo>
                  <a:pt x="3454400" y="3708400"/>
                </a:lnTo>
                <a:cubicBezTo>
                  <a:pt x="3454400" y="3820624"/>
                  <a:pt x="3363424" y="3911600"/>
                  <a:pt x="3251200" y="3911600"/>
                </a:cubicBezTo>
                <a:lnTo>
                  <a:pt x="203200" y="3911600"/>
                </a:lnTo>
                <a:cubicBezTo>
                  <a:pt x="90976" y="3911600"/>
                  <a:pt x="0" y="3820624"/>
                  <a:pt x="0" y="37084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914400" y="2692400"/>
            <a:ext cx="2844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项标题</a:t>
            </a:r>
            <a:endParaRPr lang="zh-CN" altLang="en-US" smtClean="0"/>
          </a:p>
        </p:txBody>
      </p:sp>
      <p:sp>
        <p:nvSpPr>
          <p:cNvPr id="14" name="文本占位符 13"/>
          <p:cNvSpPr>
            <a:spLocks noGrp="1"/>
          </p:cNvSpPr>
          <p:nvPr>
            <p:ph type="body" idx="16387" hasCustomPrompt="1"/>
            <p:custDataLst>
              <p:tags r:id="rId8"/>
            </p:custDataLst>
          </p:nvPr>
        </p:nvSpPr>
        <p:spPr>
          <a:xfrm>
            <a:off x="914400" y="3251200"/>
            <a:ext cx="28448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装饰  4"/>
          <p:cNvSpPr>
            <a:spLocks noGrp="1"/>
          </p:cNvSpPr>
          <p:nvPr>
            <p:ph type="body" idx="16393" hasCustomPrompt="1"/>
            <p:custDataLst>
              <p:tags r:id="rId9"/>
            </p:custDataLst>
          </p:nvPr>
        </p:nvSpPr>
        <p:spPr>
          <a:xfrm>
            <a:off x="4368800" y="1930400"/>
            <a:ext cx="3454400" cy="3911600"/>
          </a:xfrm>
          <a:custGeom>
            <a:avLst/>
            <a:gdLst>
              <a:gd name="connisteX0" fmla="*/ 0 w 3454400"/>
              <a:gd name="connsiteY0" fmla="*/ 203200 h 3911600"/>
              <a:gd name="connisteX1" fmla="*/ 203200 w 3454400"/>
              <a:gd name="connsiteY1" fmla="*/ 0 h 3911600"/>
              <a:gd name="connisteX2" fmla="*/ 3251200 w 3454400"/>
              <a:gd name="connsiteY2" fmla="*/ 0 h 3911600"/>
              <a:gd name="connisteX3" fmla="*/ 3454400 w 3454400"/>
              <a:gd name="connsiteY3" fmla="*/ 203200 h 3911600"/>
              <a:gd name="connisteX4" fmla="*/ 3454400 w 3454400"/>
              <a:gd name="connsiteY4" fmla="*/ 3708400 h 3911600"/>
              <a:gd name="connisteX5" fmla="*/ 3251200 w 3454400"/>
              <a:gd name="connsiteY5" fmla="*/ 3911600 h 3911600"/>
              <a:gd name="connisteX6" fmla="*/ 203200 w 3454400"/>
              <a:gd name="connsiteY6" fmla="*/ 3911600 h 3911600"/>
              <a:gd name="connisteX7" fmla="*/ 0 w 3454400"/>
              <a:gd name="connsiteY7" fmla="*/ 3708400 h 3911600"/>
              <a:gd name="connisteX8" fmla="*/ 0 w 3454400"/>
              <a:gd name="connsiteY8" fmla="*/ 203200 h 3911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3911600">
                <a:moveTo>
                  <a:pt x="0" y="203200"/>
                </a:moveTo>
                <a:cubicBezTo>
                  <a:pt x="0" y="90976"/>
                  <a:pt x="90976" y="0"/>
                  <a:pt x="203200" y="0"/>
                </a:cubicBezTo>
                <a:lnTo>
                  <a:pt x="3251200" y="0"/>
                </a:lnTo>
                <a:cubicBezTo>
                  <a:pt x="3363424" y="0"/>
                  <a:pt x="3454400" y="90976"/>
                  <a:pt x="3454400" y="203200"/>
                </a:cubicBezTo>
                <a:lnTo>
                  <a:pt x="3454400" y="3708400"/>
                </a:lnTo>
                <a:cubicBezTo>
                  <a:pt x="3454400" y="3820624"/>
                  <a:pt x="3363424" y="3911600"/>
                  <a:pt x="3251200" y="3911600"/>
                </a:cubicBezTo>
                <a:lnTo>
                  <a:pt x="203200" y="3911600"/>
                </a:lnTo>
                <a:cubicBezTo>
                  <a:pt x="90976" y="3911600"/>
                  <a:pt x="0" y="3820624"/>
                  <a:pt x="0" y="37084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文本占位符 15"/>
          <p:cNvSpPr>
            <a:spLocks noGrp="1"/>
          </p:cNvSpPr>
          <p:nvPr>
            <p:ph type="body" idx="16388" hasCustomPrompt="1"/>
            <p:custDataLst>
              <p:tags r:id="rId10"/>
            </p:custDataLst>
          </p:nvPr>
        </p:nvSpPr>
        <p:spPr>
          <a:xfrm>
            <a:off x="4673600" y="2692400"/>
            <a:ext cx="2844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项标题</a:t>
            </a:r>
            <a:endParaRPr lang="zh-CN" altLang="en-US" smtClean="0"/>
          </a:p>
        </p:txBody>
      </p:sp>
      <p:sp>
        <p:nvSpPr>
          <p:cNvPr id="17" name="文本占位符 16"/>
          <p:cNvSpPr>
            <a:spLocks noGrp="1"/>
          </p:cNvSpPr>
          <p:nvPr>
            <p:ph type="body" idx="16389" hasCustomPrompt="1"/>
            <p:custDataLst>
              <p:tags r:id="rId11"/>
            </p:custDataLst>
          </p:nvPr>
        </p:nvSpPr>
        <p:spPr>
          <a:xfrm>
            <a:off x="4673600" y="3251200"/>
            <a:ext cx="28448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8" name="装饰  7"/>
          <p:cNvSpPr>
            <a:spLocks noGrp="1"/>
          </p:cNvSpPr>
          <p:nvPr>
            <p:ph type="body" idx="16394" hasCustomPrompt="1"/>
            <p:custDataLst>
              <p:tags r:id="rId12"/>
            </p:custDataLst>
          </p:nvPr>
        </p:nvSpPr>
        <p:spPr>
          <a:xfrm>
            <a:off x="8128000" y="1930400"/>
            <a:ext cx="3454400" cy="3911600"/>
          </a:xfrm>
          <a:custGeom>
            <a:avLst/>
            <a:gdLst>
              <a:gd name="connisteX0" fmla="*/ 0 w 3454400"/>
              <a:gd name="connsiteY0" fmla="*/ 203200 h 3911600"/>
              <a:gd name="connisteX1" fmla="*/ 203200 w 3454400"/>
              <a:gd name="connsiteY1" fmla="*/ 0 h 3911600"/>
              <a:gd name="connisteX2" fmla="*/ 3251200 w 3454400"/>
              <a:gd name="connsiteY2" fmla="*/ 0 h 3911600"/>
              <a:gd name="connisteX3" fmla="*/ 3454400 w 3454400"/>
              <a:gd name="connsiteY3" fmla="*/ 203200 h 3911600"/>
              <a:gd name="connisteX4" fmla="*/ 3454400 w 3454400"/>
              <a:gd name="connsiteY4" fmla="*/ 3708400 h 3911600"/>
              <a:gd name="connisteX5" fmla="*/ 3251200 w 3454400"/>
              <a:gd name="connsiteY5" fmla="*/ 3911600 h 3911600"/>
              <a:gd name="connisteX6" fmla="*/ 203200 w 3454400"/>
              <a:gd name="connsiteY6" fmla="*/ 3911600 h 3911600"/>
              <a:gd name="connisteX7" fmla="*/ 0 w 3454400"/>
              <a:gd name="connsiteY7" fmla="*/ 3708400 h 3911600"/>
              <a:gd name="connisteX8" fmla="*/ 0 w 3454400"/>
              <a:gd name="connsiteY8" fmla="*/ 203200 h 3911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3911600">
                <a:moveTo>
                  <a:pt x="0" y="203200"/>
                </a:moveTo>
                <a:cubicBezTo>
                  <a:pt x="0" y="90976"/>
                  <a:pt x="90976" y="0"/>
                  <a:pt x="203200" y="0"/>
                </a:cubicBezTo>
                <a:lnTo>
                  <a:pt x="3251200" y="0"/>
                </a:lnTo>
                <a:cubicBezTo>
                  <a:pt x="3363424" y="0"/>
                  <a:pt x="3454400" y="90976"/>
                  <a:pt x="3454400" y="203200"/>
                </a:cubicBezTo>
                <a:lnTo>
                  <a:pt x="3454400" y="3708400"/>
                </a:lnTo>
                <a:cubicBezTo>
                  <a:pt x="3454400" y="3820624"/>
                  <a:pt x="3363424" y="3911600"/>
                  <a:pt x="3251200" y="3911600"/>
                </a:cubicBezTo>
                <a:lnTo>
                  <a:pt x="203200" y="3911600"/>
                </a:lnTo>
                <a:cubicBezTo>
                  <a:pt x="90976" y="3911600"/>
                  <a:pt x="0" y="3820624"/>
                  <a:pt x="0" y="37084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9" name="文本占位符 18"/>
          <p:cNvSpPr>
            <a:spLocks noGrp="1"/>
          </p:cNvSpPr>
          <p:nvPr>
            <p:ph type="body" idx="16390" hasCustomPrompt="1"/>
            <p:custDataLst>
              <p:tags r:id="rId13"/>
            </p:custDataLst>
          </p:nvPr>
        </p:nvSpPr>
        <p:spPr>
          <a:xfrm>
            <a:off x="8432800" y="2692400"/>
            <a:ext cx="2844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项标题</a:t>
            </a:r>
            <a:endParaRPr lang="zh-CN" altLang="en-US" smtClean="0"/>
          </a:p>
        </p:txBody>
      </p:sp>
      <p:sp>
        <p:nvSpPr>
          <p:cNvPr id="20" name="文本占位符 19"/>
          <p:cNvSpPr>
            <a:spLocks noGrp="1"/>
          </p:cNvSpPr>
          <p:nvPr>
            <p:ph type="body" idx="16391" hasCustomPrompt="1"/>
            <p:custDataLst>
              <p:tags r:id="rId14"/>
            </p:custDataLst>
          </p:nvPr>
        </p:nvSpPr>
        <p:spPr>
          <a:xfrm>
            <a:off x="8432800" y="3251200"/>
            <a:ext cx="28448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正文页-51_47-1">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32258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内容占位符 11"/>
          <p:cNvSpPr>
            <a:spLocks noGrp="1"/>
          </p:cNvSpPr>
          <p:nvPr>
            <p:ph idx="16392" hasCustomPrompt="1"/>
            <p:custDataLst>
              <p:tags r:id="rId6"/>
            </p:custDataLst>
          </p:nvPr>
        </p:nvSpPr>
        <p:spPr>
          <a:xfrm>
            <a:off x="609600" y="609600"/>
            <a:ext cx="10972800" cy="2082800"/>
          </a:xfrm>
          <a:custGeom>
            <a:avLst/>
            <a:gdLst>
              <a:gd name="connisteX0" fmla="*/ 0 w 10972800"/>
              <a:gd name="connsiteY0" fmla="*/ 203200 h 2082800"/>
              <a:gd name="connisteX1" fmla="*/ 203200 w 10972800"/>
              <a:gd name="connsiteY1" fmla="*/ 0 h 2082800"/>
              <a:gd name="connisteX2" fmla="*/ 10769600 w 10972800"/>
              <a:gd name="connsiteY2" fmla="*/ 0 h 2082800"/>
              <a:gd name="connisteX3" fmla="*/ 10972800 w 10972800"/>
              <a:gd name="connsiteY3" fmla="*/ 203200 h 2082800"/>
              <a:gd name="connisteX4" fmla="*/ 10972800 w 10972800"/>
              <a:gd name="connsiteY4" fmla="*/ 1879600 h 2082800"/>
              <a:gd name="connisteX5" fmla="*/ 10769600 w 10972800"/>
              <a:gd name="connsiteY5" fmla="*/ 2082800 h 2082800"/>
              <a:gd name="connisteX6" fmla="*/ 203200 w 10972800"/>
              <a:gd name="connsiteY6" fmla="*/ 2082800 h 2082800"/>
              <a:gd name="connisteX7" fmla="*/ 0 w 10972800"/>
              <a:gd name="connsiteY7" fmla="*/ 1879600 h 2082800"/>
              <a:gd name="connisteX8" fmla="*/ 0 w 10972800"/>
              <a:gd name="connsiteY8" fmla="*/ 203200 h 2082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082800">
                <a:moveTo>
                  <a:pt x="0" y="203200"/>
                </a:moveTo>
                <a:cubicBezTo>
                  <a:pt x="0" y="90976"/>
                  <a:pt x="90976" y="0"/>
                  <a:pt x="203200" y="0"/>
                </a:cubicBezTo>
                <a:lnTo>
                  <a:pt x="10769600" y="0"/>
                </a:lnTo>
                <a:cubicBezTo>
                  <a:pt x="10881824" y="0"/>
                  <a:pt x="10972800" y="90976"/>
                  <a:pt x="10972800" y="203200"/>
                </a:cubicBezTo>
                <a:lnTo>
                  <a:pt x="10972800" y="1879600"/>
                </a:lnTo>
                <a:cubicBezTo>
                  <a:pt x="10972800" y="1991824"/>
                  <a:pt x="10881824" y="2082800"/>
                  <a:pt x="10769600" y="2082800"/>
                </a:cubicBezTo>
                <a:lnTo>
                  <a:pt x="203200" y="2082800"/>
                </a:lnTo>
                <a:cubicBezTo>
                  <a:pt x="90976" y="2082800"/>
                  <a:pt x="0" y="1991824"/>
                  <a:pt x="0" y="18796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3" hasCustomPrompt="1"/>
            <p:custDataLst>
              <p:tags r:id="rId7"/>
            </p:custDataLst>
          </p:nvPr>
        </p:nvSpPr>
        <p:spPr>
          <a:xfrm>
            <a:off x="609600" y="4216400"/>
            <a:ext cx="50800" cy="2032000"/>
          </a:xfrm>
          <a:custGeom>
            <a:avLst/>
            <a:gdLst>
              <a:gd name="connisteX0" fmla="*/ 0 w 50800"/>
              <a:gd name="connsiteY0" fmla="*/ 25400 h 2032000"/>
              <a:gd name="connisteX1" fmla="*/ 25400 w 50800"/>
              <a:gd name="connsiteY1" fmla="*/ 0 h 2032000"/>
              <a:gd name="connisteX2" fmla="*/ 25400 w 50800"/>
              <a:gd name="connsiteY2" fmla="*/ 0 h 2032000"/>
              <a:gd name="connisteX3" fmla="*/ 50800 w 50800"/>
              <a:gd name="connsiteY3" fmla="*/ 25400 h 2032000"/>
              <a:gd name="connisteX4" fmla="*/ 50800 w 50800"/>
              <a:gd name="connsiteY4" fmla="*/ 2006600 h 2032000"/>
              <a:gd name="connisteX5" fmla="*/ 25400 w 50800"/>
              <a:gd name="connsiteY5" fmla="*/ 2032000 h 2032000"/>
              <a:gd name="connisteX6" fmla="*/ 25400 w 50800"/>
              <a:gd name="connsiteY6" fmla="*/ 2032000 h 2032000"/>
              <a:gd name="connisteX7" fmla="*/ 0 w 50800"/>
              <a:gd name="connsiteY7" fmla="*/ 2006600 h 2032000"/>
              <a:gd name="connisteX8" fmla="*/ 0 w 50800"/>
              <a:gd name="connsiteY8" fmla="*/ 254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2032000">
                <a:moveTo>
                  <a:pt x="0" y="25400"/>
                </a:moveTo>
                <a:cubicBezTo>
                  <a:pt x="0" y="11372"/>
                  <a:pt x="11372" y="0"/>
                  <a:pt x="25400" y="0"/>
                </a:cubicBezTo>
                <a:lnTo>
                  <a:pt x="25400" y="0"/>
                </a:lnTo>
                <a:cubicBezTo>
                  <a:pt x="39428" y="0"/>
                  <a:pt x="50800" y="11372"/>
                  <a:pt x="50800" y="25400"/>
                </a:cubicBezTo>
                <a:lnTo>
                  <a:pt x="50800" y="2006600"/>
                </a:lnTo>
                <a:cubicBezTo>
                  <a:pt x="50800" y="2020628"/>
                  <a:pt x="39428" y="2032000"/>
                  <a:pt x="25400" y="2032000"/>
                </a:cubicBezTo>
                <a:lnTo>
                  <a:pt x="25400" y="2032000"/>
                </a:lnTo>
                <a:cubicBezTo>
                  <a:pt x="11372" y="2032000"/>
                  <a:pt x="0" y="2020628"/>
                  <a:pt x="0" y="20066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4216400"/>
            <a:ext cx="3098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4724400"/>
            <a:ext cx="30988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4" hasCustomPrompt="1"/>
            <p:custDataLst>
              <p:tags r:id="rId10"/>
            </p:custDataLst>
          </p:nvPr>
        </p:nvSpPr>
        <p:spPr>
          <a:xfrm>
            <a:off x="4470400" y="4216400"/>
            <a:ext cx="50800" cy="2032000"/>
          </a:xfrm>
          <a:custGeom>
            <a:avLst/>
            <a:gdLst>
              <a:gd name="connisteX0" fmla="*/ 0 w 50800"/>
              <a:gd name="connsiteY0" fmla="*/ 25400 h 2032000"/>
              <a:gd name="connisteX1" fmla="*/ 25400 w 50800"/>
              <a:gd name="connsiteY1" fmla="*/ 0 h 2032000"/>
              <a:gd name="connisteX2" fmla="*/ 25400 w 50800"/>
              <a:gd name="connsiteY2" fmla="*/ 0 h 2032000"/>
              <a:gd name="connisteX3" fmla="*/ 50800 w 50800"/>
              <a:gd name="connsiteY3" fmla="*/ 25400 h 2032000"/>
              <a:gd name="connisteX4" fmla="*/ 50800 w 50800"/>
              <a:gd name="connsiteY4" fmla="*/ 2006600 h 2032000"/>
              <a:gd name="connisteX5" fmla="*/ 25400 w 50800"/>
              <a:gd name="connsiteY5" fmla="*/ 2032000 h 2032000"/>
              <a:gd name="connisteX6" fmla="*/ 25400 w 50800"/>
              <a:gd name="connsiteY6" fmla="*/ 2032000 h 2032000"/>
              <a:gd name="connisteX7" fmla="*/ 0 w 50800"/>
              <a:gd name="connsiteY7" fmla="*/ 2006600 h 2032000"/>
              <a:gd name="connisteX8" fmla="*/ 0 w 50800"/>
              <a:gd name="connsiteY8" fmla="*/ 254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2032000">
                <a:moveTo>
                  <a:pt x="0" y="25400"/>
                </a:moveTo>
                <a:cubicBezTo>
                  <a:pt x="0" y="11372"/>
                  <a:pt x="11372" y="0"/>
                  <a:pt x="25400" y="0"/>
                </a:cubicBezTo>
                <a:lnTo>
                  <a:pt x="25400" y="0"/>
                </a:lnTo>
                <a:cubicBezTo>
                  <a:pt x="39428" y="0"/>
                  <a:pt x="50800" y="11372"/>
                  <a:pt x="50800" y="25400"/>
                </a:cubicBezTo>
                <a:lnTo>
                  <a:pt x="50800" y="2006600"/>
                </a:lnTo>
                <a:cubicBezTo>
                  <a:pt x="50800" y="2020628"/>
                  <a:pt x="39428" y="2032000"/>
                  <a:pt x="25400" y="2032000"/>
                </a:cubicBezTo>
                <a:lnTo>
                  <a:pt x="25400" y="2032000"/>
                </a:lnTo>
                <a:cubicBezTo>
                  <a:pt x="11372" y="2032000"/>
                  <a:pt x="0" y="2020628"/>
                  <a:pt x="0" y="20066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4622800" y="4216400"/>
            <a:ext cx="3098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4622800" y="4724400"/>
            <a:ext cx="30988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9" name="装饰  8"/>
          <p:cNvSpPr>
            <a:spLocks noGrp="1"/>
          </p:cNvSpPr>
          <p:nvPr>
            <p:ph type="body" idx="16395" hasCustomPrompt="1"/>
            <p:custDataLst>
              <p:tags r:id="rId13"/>
            </p:custDataLst>
          </p:nvPr>
        </p:nvSpPr>
        <p:spPr>
          <a:xfrm>
            <a:off x="8331200" y="4216400"/>
            <a:ext cx="50800" cy="2032000"/>
          </a:xfrm>
          <a:custGeom>
            <a:avLst/>
            <a:gdLst>
              <a:gd name="connisteX0" fmla="*/ 0 w 50800"/>
              <a:gd name="connsiteY0" fmla="*/ 25400 h 2032000"/>
              <a:gd name="connisteX1" fmla="*/ 25400 w 50800"/>
              <a:gd name="connsiteY1" fmla="*/ 0 h 2032000"/>
              <a:gd name="connisteX2" fmla="*/ 25400 w 50800"/>
              <a:gd name="connsiteY2" fmla="*/ 0 h 2032000"/>
              <a:gd name="connisteX3" fmla="*/ 50800 w 50800"/>
              <a:gd name="connsiteY3" fmla="*/ 25400 h 2032000"/>
              <a:gd name="connisteX4" fmla="*/ 50800 w 50800"/>
              <a:gd name="connsiteY4" fmla="*/ 2006600 h 2032000"/>
              <a:gd name="connisteX5" fmla="*/ 25400 w 50800"/>
              <a:gd name="connsiteY5" fmla="*/ 2032000 h 2032000"/>
              <a:gd name="connisteX6" fmla="*/ 25400 w 50800"/>
              <a:gd name="connsiteY6" fmla="*/ 2032000 h 2032000"/>
              <a:gd name="connisteX7" fmla="*/ 0 w 50800"/>
              <a:gd name="connsiteY7" fmla="*/ 2006600 h 2032000"/>
              <a:gd name="connisteX8" fmla="*/ 0 w 50800"/>
              <a:gd name="connsiteY8" fmla="*/ 254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2032000">
                <a:moveTo>
                  <a:pt x="0" y="25400"/>
                </a:moveTo>
                <a:cubicBezTo>
                  <a:pt x="0" y="11372"/>
                  <a:pt x="11372" y="0"/>
                  <a:pt x="25400" y="0"/>
                </a:cubicBezTo>
                <a:lnTo>
                  <a:pt x="25400" y="0"/>
                </a:lnTo>
                <a:cubicBezTo>
                  <a:pt x="39428" y="0"/>
                  <a:pt x="50800" y="11372"/>
                  <a:pt x="50800" y="25400"/>
                </a:cubicBezTo>
                <a:lnTo>
                  <a:pt x="50800" y="2006600"/>
                </a:lnTo>
                <a:cubicBezTo>
                  <a:pt x="50800" y="2020628"/>
                  <a:pt x="39428" y="2032000"/>
                  <a:pt x="25400" y="2032000"/>
                </a:cubicBezTo>
                <a:lnTo>
                  <a:pt x="25400" y="2032000"/>
                </a:lnTo>
                <a:cubicBezTo>
                  <a:pt x="11372" y="2032000"/>
                  <a:pt x="0" y="2020628"/>
                  <a:pt x="0" y="20066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0" name="文本占位符 19"/>
          <p:cNvSpPr>
            <a:spLocks noGrp="1"/>
          </p:cNvSpPr>
          <p:nvPr>
            <p:ph type="body" idx="16390" hasCustomPrompt="1"/>
            <p:custDataLst>
              <p:tags r:id="rId14"/>
            </p:custDataLst>
          </p:nvPr>
        </p:nvSpPr>
        <p:spPr>
          <a:xfrm>
            <a:off x="8483600" y="4216400"/>
            <a:ext cx="3098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91" hasCustomPrompt="1"/>
            <p:custDataLst>
              <p:tags r:id="rId15"/>
            </p:custDataLst>
          </p:nvPr>
        </p:nvSpPr>
        <p:spPr>
          <a:xfrm>
            <a:off x="8483600" y="4724400"/>
            <a:ext cx="30988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正文页-30_41-1">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5257800" y="533400"/>
            <a:ext cx="63246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内容占位符 11"/>
          <p:cNvSpPr>
            <a:spLocks noGrp="1"/>
          </p:cNvSpPr>
          <p:nvPr>
            <p:ph idx="16394" hasCustomPrompt="1"/>
            <p:custDataLst>
              <p:tags r:id="rId6"/>
            </p:custDataLst>
          </p:nvPr>
        </p:nvSpPr>
        <p:spPr>
          <a:xfrm>
            <a:off x="609600" y="609600"/>
            <a:ext cx="4038600" cy="5638800"/>
          </a:xfrm>
          <a:custGeom>
            <a:avLst/>
            <a:gdLst>
              <a:gd name="connisteX0" fmla="*/ 0 w 4038600"/>
              <a:gd name="connsiteY0" fmla="*/ 203200 h 5638800"/>
              <a:gd name="connisteX1" fmla="*/ 203200 w 4038600"/>
              <a:gd name="connsiteY1" fmla="*/ 0 h 5638800"/>
              <a:gd name="connisteX2" fmla="*/ 3835400 w 4038600"/>
              <a:gd name="connsiteY2" fmla="*/ 0 h 5638800"/>
              <a:gd name="connisteX3" fmla="*/ 4038600 w 4038600"/>
              <a:gd name="connsiteY3" fmla="*/ 203200 h 5638800"/>
              <a:gd name="connisteX4" fmla="*/ 4038600 w 4038600"/>
              <a:gd name="connsiteY4" fmla="*/ 5435600 h 5638800"/>
              <a:gd name="connisteX5" fmla="*/ 3835400 w 4038600"/>
              <a:gd name="connsiteY5" fmla="*/ 5638800 h 5638800"/>
              <a:gd name="connisteX6" fmla="*/ 203200 w 4038600"/>
              <a:gd name="connsiteY6" fmla="*/ 5638800 h 5638800"/>
              <a:gd name="connisteX7" fmla="*/ 0 w 4038600"/>
              <a:gd name="connsiteY7" fmla="*/ 5435600 h 5638800"/>
              <a:gd name="connisteX8" fmla="*/ 0 w 40386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4038600" h="5638800">
                <a:moveTo>
                  <a:pt x="0" y="203200"/>
                </a:moveTo>
                <a:cubicBezTo>
                  <a:pt x="0" y="90976"/>
                  <a:pt x="90976" y="0"/>
                  <a:pt x="203200" y="0"/>
                </a:cubicBezTo>
                <a:lnTo>
                  <a:pt x="3835400" y="0"/>
                </a:lnTo>
                <a:cubicBezTo>
                  <a:pt x="3947624" y="0"/>
                  <a:pt x="4038600" y="90976"/>
                  <a:pt x="4038600" y="203200"/>
                </a:cubicBezTo>
                <a:lnTo>
                  <a:pt x="4038600" y="5435600"/>
                </a:lnTo>
                <a:cubicBezTo>
                  <a:pt x="4038600" y="5547824"/>
                  <a:pt x="3947624" y="5638800"/>
                  <a:pt x="38354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marL="0" indent="0">
              <a:buNone/>
              <a:defRPr/>
            </a:lvl5pPr>
          </a:lstStyle>
          <a:p>
            <a:pPr lvl="4"/>
            <a:r>
              <a:rPr lang="zh-CN" altLang="en-US" smtClean="0"/>
              <a:t> </a:t>
            </a:r>
            <a:endParaRPr lang="zh-CN" altLang="en-US" smtClean="0"/>
          </a:p>
        </p:txBody>
      </p:sp>
      <p:sp>
        <p:nvSpPr>
          <p:cNvPr id="13" name="装饰  2"/>
          <p:cNvSpPr>
            <a:spLocks noGrp="1"/>
          </p:cNvSpPr>
          <p:nvPr>
            <p:ph type="body" idx="16395" hasCustomPrompt="1"/>
            <p:custDataLst>
              <p:tags r:id="rId7"/>
            </p:custDataLst>
          </p:nvPr>
        </p:nvSpPr>
        <p:spPr>
          <a:xfrm>
            <a:off x="5257800" y="19304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marL="0" indent="0">
              <a:buNone/>
              <a:defRPr/>
            </a:lvl5pPr>
          </a:lstStyle>
          <a:p>
            <a:pPr lvl="4"/>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5410200" y="1930400"/>
            <a:ext cx="2781300" cy="406400"/>
          </a:xfrm>
          <a:noFill/>
        </p:spPr>
        <p:txBody>
          <a:bodyPr lIns="0" tIns="0" rIns="0" bIns="0" anchor="t">
            <a:normAutofit/>
          </a:bodyPr>
          <a:lstStyle>
            <a:lvl1pPr marL="0" indent="0" algn="l">
              <a:lnSpc>
                <a:spcPct val="111000"/>
              </a:lnSpc>
              <a:buNone/>
              <a:defRPr sz="2400" b="0" spc="0">
                <a:solidFill>
                  <a:schemeClr val="tx1"/>
                </a:solidFill>
              </a:defRPr>
            </a:lvl1pPr>
            <a:lvl5pPr marL="0" indent="0" algn="l">
              <a:lnSpc>
                <a:spcPct val="111000"/>
              </a:lnSpc>
              <a:spcBef>
                <a:spcPct val="0"/>
              </a:spcBef>
              <a:spcAft>
                <a:spcPct val="0"/>
              </a:spcAft>
              <a:buNone/>
              <a:defRPr/>
            </a:lvl5pPr>
          </a:lstStyle>
          <a:p>
            <a:pPr lvl="0"/>
            <a:r>
              <a:rPr lang="zh-CN" altLang="en-US" smtClean="0"/>
              <a:t>项标题</a:t>
            </a:r>
            <a:endParaRPr lang="zh-CN" altLang="en-US" smtClean="0"/>
          </a:p>
        </p:txBody>
      </p:sp>
      <p:sp>
        <p:nvSpPr>
          <p:cNvPr id="15" name="文本占位符 14"/>
          <p:cNvSpPr>
            <a:spLocks noGrp="1"/>
          </p:cNvSpPr>
          <p:nvPr>
            <p:ph type="body" idx="16387" hasCustomPrompt="1"/>
            <p:custDataLst>
              <p:tags r:id="rId9"/>
            </p:custDataLst>
          </p:nvPr>
        </p:nvSpPr>
        <p:spPr>
          <a:xfrm>
            <a:off x="5410200" y="2438400"/>
            <a:ext cx="2781300" cy="1219200"/>
          </a:xfrm>
          <a:noFill/>
        </p:spPr>
        <p:txBody>
          <a:bodyPr lIns="0" tIns="0" rIns="0" bIns="0" anchor="t">
            <a:normAutofit/>
          </a:bodyPr>
          <a:lstStyle>
            <a:lvl1pPr marL="0" indent="0" algn="l">
              <a:lnSpc>
                <a:spcPct val="125000"/>
              </a:lnSpc>
              <a:buNone/>
              <a:defRPr sz="1600" b="0" spc="0">
                <a:solidFill>
                  <a:schemeClr val="tx1"/>
                </a:solidFill>
              </a:defRPr>
            </a:lvl1pPr>
            <a:lvl5pPr marL="0" indent="0" algn="l">
              <a:lnSpc>
                <a:spcPct val="125000"/>
              </a:lnSpc>
              <a:spcBef>
                <a:spcPct val="0"/>
              </a:spcBef>
              <a:spcAft>
                <a:spcPct val="0"/>
              </a:spcAft>
              <a:buNone/>
              <a:defRPr/>
            </a:lvl5pPr>
          </a:lstStyle>
          <a:p>
            <a:pPr lvl="0"/>
            <a:r>
              <a:rPr lang="zh-CN" altLang="en-US" smtClean="0"/>
              <a:t>单击此处添加项正文</a:t>
            </a:r>
            <a:endParaRPr lang="zh-CN" altLang="en-US" smtClean="0"/>
          </a:p>
        </p:txBody>
      </p:sp>
      <p:sp>
        <p:nvSpPr>
          <p:cNvPr id="16" name="装饰  5"/>
          <p:cNvSpPr>
            <a:spLocks noGrp="1"/>
          </p:cNvSpPr>
          <p:nvPr>
            <p:ph type="body" idx="16396" hasCustomPrompt="1"/>
            <p:custDataLst>
              <p:tags r:id="rId10"/>
            </p:custDataLst>
          </p:nvPr>
        </p:nvSpPr>
        <p:spPr>
          <a:xfrm>
            <a:off x="8648700" y="19304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marL="0" indent="0">
              <a:buNone/>
              <a:defRPr/>
            </a:lvl5pPr>
          </a:lstStyle>
          <a:p>
            <a:pPr lvl="4"/>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8801100" y="1930400"/>
            <a:ext cx="2781300" cy="406400"/>
          </a:xfrm>
          <a:noFill/>
        </p:spPr>
        <p:txBody>
          <a:bodyPr lIns="0" tIns="0" rIns="0" bIns="0" anchor="t">
            <a:normAutofit/>
          </a:bodyPr>
          <a:lstStyle>
            <a:lvl1pPr marL="0" indent="0" algn="l">
              <a:lnSpc>
                <a:spcPct val="111000"/>
              </a:lnSpc>
              <a:buNone/>
              <a:defRPr sz="2400" b="0" spc="0">
                <a:solidFill>
                  <a:schemeClr val="tx1"/>
                </a:solidFill>
              </a:defRPr>
            </a:lvl1pPr>
            <a:lvl5pPr marL="0" indent="0" algn="l">
              <a:lnSpc>
                <a:spcPct val="111000"/>
              </a:lnSpc>
              <a:spcBef>
                <a:spcPct val="0"/>
              </a:spcBef>
              <a:spcAft>
                <a:spcPct val="0"/>
              </a:spcAft>
              <a:buNone/>
              <a:defRPr/>
            </a:lvl5pPr>
          </a:lstStyle>
          <a:p>
            <a:pPr lvl="0"/>
            <a:r>
              <a:rPr lang="zh-CN" altLang="en-US" smtClean="0"/>
              <a:t>项标题</a:t>
            </a:r>
            <a:endParaRPr lang="zh-CN" altLang="en-US" smtClean="0"/>
          </a:p>
        </p:txBody>
      </p:sp>
      <p:sp>
        <p:nvSpPr>
          <p:cNvPr id="18" name="文本占位符 17"/>
          <p:cNvSpPr>
            <a:spLocks noGrp="1"/>
          </p:cNvSpPr>
          <p:nvPr>
            <p:ph type="body" idx="16389" hasCustomPrompt="1"/>
            <p:custDataLst>
              <p:tags r:id="rId12"/>
            </p:custDataLst>
          </p:nvPr>
        </p:nvSpPr>
        <p:spPr>
          <a:xfrm>
            <a:off x="8801100" y="2438400"/>
            <a:ext cx="2781300" cy="1219200"/>
          </a:xfrm>
          <a:noFill/>
        </p:spPr>
        <p:txBody>
          <a:bodyPr lIns="0" tIns="0" rIns="0" bIns="0" anchor="t">
            <a:normAutofit/>
          </a:bodyPr>
          <a:lstStyle>
            <a:lvl1pPr marL="0" indent="0" algn="l">
              <a:lnSpc>
                <a:spcPct val="125000"/>
              </a:lnSpc>
              <a:buNone/>
              <a:defRPr sz="1600" b="0" spc="0">
                <a:solidFill>
                  <a:schemeClr val="tx1"/>
                </a:solidFill>
              </a:defRPr>
            </a:lvl1pPr>
            <a:lvl5pPr marL="0" indent="0" algn="l">
              <a:lnSpc>
                <a:spcPct val="125000"/>
              </a:lnSpc>
              <a:spcBef>
                <a:spcPct val="0"/>
              </a:spcBef>
              <a:spcAft>
                <a:spcPct val="0"/>
              </a:spcAft>
              <a:buNone/>
              <a:defRPr/>
            </a:lvl5pPr>
          </a:lstStyle>
          <a:p>
            <a:pPr lvl="0"/>
            <a:r>
              <a:rPr lang="zh-CN" altLang="en-US" smtClean="0"/>
              <a:t>单击此处添加项正文</a:t>
            </a:r>
            <a:endParaRPr lang="zh-CN" altLang="en-US" smtClean="0"/>
          </a:p>
        </p:txBody>
      </p:sp>
      <p:sp>
        <p:nvSpPr>
          <p:cNvPr id="19" name="装饰  8"/>
          <p:cNvSpPr>
            <a:spLocks noGrp="1"/>
          </p:cNvSpPr>
          <p:nvPr>
            <p:ph type="body" idx="16397" hasCustomPrompt="1"/>
            <p:custDataLst>
              <p:tags r:id="rId13"/>
            </p:custDataLst>
          </p:nvPr>
        </p:nvSpPr>
        <p:spPr>
          <a:xfrm>
            <a:off x="5257800" y="41148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marL="0" indent="0">
              <a:buNone/>
              <a:defRPr/>
            </a:lvl5pPr>
          </a:lstStyle>
          <a:p>
            <a:pPr lvl="4"/>
            <a:r>
              <a:rPr lang="zh-CN" altLang="en-US" smtClean="0"/>
              <a:t> </a:t>
            </a:r>
            <a:endParaRPr lang="zh-CN" altLang="en-US" smtClean="0"/>
          </a:p>
        </p:txBody>
      </p:sp>
      <p:sp>
        <p:nvSpPr>
          <p:cNvPr id="20" name="文本占位符 19"/>
          <p:cNvSpPr>
            <a:spLocks noGrp="1"/>
          </p:cNvSpPr>
          <p:nvPr>
            <p:ph type="body" idx="16390" hasCustomPrompt="1"/>
            <p:custDataLst>
              <p:tags r:id="rId14"/>
            </p:custDataLst>
          </p:nvPr>
        </p:nvSpPr>
        <p:spPr>
          <a:xfrm>
            <a:off x="5410200" y="4114800"/>
            <a:ext cx="2781300" cy="406400"/>
          </a:xfrm>
          <a:noFill/>
        </p:spPr>
        <p:txBody>
          <a:bodyPr lIns="0" tIns="0" rIns="0" bIns="0" anchor="t">
            <a:normAutofit/>
          </a:bodyPr>
          <a:lstStyle>
            <a:lvl1pPr marL="0" indent="0" algn="l">
              <a:lnSpc>
                <a:spcPct val="111000"/>
              </a:lnSpc>
              <a:buNone/>
              <a:defRPr sz="2400" b="0" spc="0">
                <a:solidFill>
                  <a:schemeClr val="tx1"/>
                </a:solidFill>
              </a:defRPr>
            </a:lvl1pPr>
            <a:lvl5pPr marL="0" indent="0" algn="l">
              <a:lnSpc>
                <a:spcPct val="111000"/>
              </a:lnSpc>
              <a:spcBef>
                <a:spcPct val="0"/>
              </a:spcBef>
              <a:spcAft>
                <a:spcPct val="0"/>
              </a:spcAft>
              <a:buNone/>
              <a:defRPr/>
            </a:lvl5pPr>
          </a:lstStyle>
          <a:p>
            <a:pPr lvl="0"/>
            <a:r>
              <a:rPr lang="zh-CN" altLang="en-US" smtClean="0"/>
              <a:t>项标题</a:t>
            </a:r>
            <a:endParaRPr lang="zh-CN" altLang="en-US" smtClean="0"/>
          </a:p>
        </p:txBody>
      </p:sp>
      <p:sp>
        <p:nvSpPr>
          <p:cNvPr id="21" name="文本占位符 20"/>
          <p:cNvSpPr>
            <a:spLocks noGrp="1"/>
          </p:cNvSpPr>
          <p:nvPr>
            <p:ph type="body" idx="16391" hasCustomPrompt="1"/>
            <p:custDataLst>
              <p:tags r:id="rId15"/>
            </p:custDataLst>
          </p:nvPr>
        </p:nvSpPr>
        <p:spPr>
          <a:xfrm>
            <a:off x="5410200" y="4622800"/>
            <a:ext cx="2781300" cy="1219200"/>
          </a:xfrm>
          <a:noFill/>
        </p:spPr>
        <p:txBody>
          <a:bodyPr lIns="0" tIns="0" rIns="0" bIns="0" anchor="t">
            <a:normAutofit/>
          </a:bodyPr>
          <a:lstStyle>
            <a:lvl1pPr marL="0" indent="0" algn="l">
              <a:lnSpc>
                <a:spcPct val="125000"/>
              </a:lnSpc>
              <a:buNone/>
              <a:defRPr sz="1600" b="0" spc="0">
                <a:solidFill>
                  <a:schemeClr val="tx1"/>
                </a:solidFill>
              </a:defRPr>
            </a:lvl1pPr>
            <a:lvl5pPr marL="0" indent="0" algn="l">
              <a:lnSpc>
                <a:spcPct val="125000"/>
              </a:lnSpc>
              <a:spcBef>
                <a:spcPct val="0"/>
              </a:spcBef>
              <a:spcAft>
                <a:spcPct val="0"/>
              </a:spcAft>
              <a:buNone/>
              <a:defRPr/>
            </a:lvl5pPr>
          </a:lstStyle>
          <a:p>
            <a:pPr lvl="0"/>
            <a:r>
              <a:rPr lang="zh-CN" altLang="en-US" smtClean="0"/>
              <a:t>单击此处添加项正文</a:t>
            </a:r>
            <a:endParaRPr lang="zh-CN" altLang="en-US" smtClean="0"/>
          </a:p>
        </p:txBody>
      </p:sp>
      <p:sp>
        <p:nvSpPr>
          <p:cNvPr id="22" name="装饰  1"/>
          <p:cNvSpPr>
            <a:spLocks noGrp="1"/>
          </p:cNvSpPr>
          <p:nvPr>
            <p:ph type="body" idx="16398" hasCustomPrompt="1"/>
            <p:custDataLst>
              <p:tags r:id="rId16"/>
            </p:custDataLst>
          </p:nvPr>
        </p:nvSpPr>
        <p:spPr>
          <a:xfrm>
            <a:off x="8648700" y="41148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marL="0" indent="0">
              <a:buNone/>
              <a:defRPr/>
            </a:lvl5pPr>
          </a:lstStyle>
          <a:p>
            <a:pPr lvl="4"/>
            <a:r>
              <a:rPr lang="zh-CN" altLang="en-US" smtClean="0"/>
              <a:t> </a:t>
            </a:r>
            <a:endParaRPr lang="zh-CN" altLang="en-US" smtClean="0"/>
          </a:p>
        </p:txBody>
      </p:sp>
      <p:sp>
        <p:nvSpPr>
          <p:cNvPr id="23" name="文本占位符 22"/>
          <p:cNvSpPr>
            <a:spLocks noGrp="1"/>
          </p:cNvSpPr>
          <p:nvPr>
            <p:ph type="body" idx="16392" hasCustomPrompt="1"/>
            <p:custDataLst>
              <p:tags r:id="rId17"/>
            </p:custDataLst>
          </p:nvPr>
        </p:nvSpPr>
        <p:spPr>
          <a:xfrm>
            <a:off x="8801100" y="4114800"/>
            <a:ext cx="2781300" cy="406400"/>
          </a:xfrm>
          <a:noFill/>
        </p:spPr>
        <p:txBody>
          <a:bodyPr lIns="0" tIns="0" rIns="0" bIns="0" anchor="t">
            <a:normAutofit/>
          </a:bodyPr>
          <a:lstStyle>
            <a:lvl1pPr marL="0" indent="0" algn="l">
              <a:lnSpc>
                <a:spcPct val="111000"/>
              </a:lnSpc>
              <a:buNone/>
              <a:defRPr sz="2400" b="0" spc="0">
                <a:solidFill>
                  <a:schemeClr val="tx1"/>
                </a:solidFill>
              </a:defRPr>
            </a:lvl1pPr>
            <a:lvl5pPr marL="0" indent="0" algn="l">
              <a:lnSpc>
                <a:spcPct val="111000"/>
              </a:lnSpc>
              <a:spcBef>
                <a:spcPct val="0"/>
              </a:spcBef>
              <a:spcAft>
                <a:spcPct val="0"/>
              </a:spcAft>
              <a:buNone/>
              <a:defRPr/>
            </a:lvl5pPr>
          </a:lstStyle>
          <a:p>
            <a:pPr lvl="0"/>
            <a:r>
              <a:rPr lang="zh-CN" altLang="en-US" smtClean="0"/>
              <a:t>项标题</a:t>
            </a:r>
            <a:endParaRPr lang="zh-CN" altLang="en-US" smtClean="0"/>
          </a:p>
        </p:txBody>
      </p:sp>
      <p:sp>
        <p:nvSpPr>
          <p:cNvPr id="24" name="文本占位符 23"/>
          <p:cNvSpPr>
            <a:spLocks noGrp="1"/>
          </p:cNvSpPr>
          <p:nvPr>
            <p:ph type="body" idx="16393" hasCustomPrompt="1"/>
            <p:custDataLst>
              <p:tags r:id="rId18"/>
            </p:custDataLst>
          </p:nvPr>
        </p:nvSpPr>
        <p:spPr>
          <a:xfrm>
            <a:off x="8801100" y="4622800"/>
            <a:ext cx="2781300" cy="1219200"/>
          </a:xfrm>
          <a:noFill/>
        </p:spPr>
        <p:txBody>
          <a:bodyPr lIns="0" tIns="0" rIns="0" bIns="0" anchor="t">
            <a:normAutofit/>
          </a:bodyPr>
          <a:lstStyle>
            <a:lvl1pPr marL="0" indent="0" algn="l">
              <a:lnSpc>
                <a:spcPct val="125000"/>
              </a:lnSpc>
              <a:buNone/>
              <a:defRPr sz="1600" b="0" spc="0">
                <a:solidFill>
                  <a:schemeClr val="tx1"/>
                </a:solidFill>
              </a:defRPr>
            </a:lvl1pPr>
            <a:lvl5pPr marL="0" indent="0" algn="l">
              <a:lnSpc>
                <a:spcPct val="125000"/>
              </a:lnSpc>
              <a:spcBef>
                <a:spcPct val="0"/>
              </a:spcBef>
              <a:spcAft>
                <a:spcPct val="0"/>
              </a:spcAft>
              <a:buNone/>
              <a:defRPr/>
            </a:lvl5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正文页-6_42-1">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73914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内容占位符 11"/>
          <p:cNvSpPr>
            <a:spLocks noGrp="1"/>
          </p:cNvSpPr>
          <p:nvPr>
            <p:ph idx="16394" hasCustomPrompt="1"/>
            <p:custDataLst>
              <p:tags r:id="rId6"/>
            </p:custDataLst>
          </p:nvPr>
        </p:nvSpPr>
        <p:spPr>
          <a:xfrm>
            <a:off x="8610600" y="0"/>
            <a:ext cx="3581400" cy="6858000"/>
          </a:xfrm>
          <a:custGeom>
            <a:avLst/>
            <a:gdLst>
              <a:gd name="connisteX0" fmla="*/ 0 w 3581400"/>
              <a:gd name="connsiteY0" fmla="*/ 0 h 6858000"/>
              <a:gd name="connisteX1" fmla="*/ 3581400 w 3581400"/>
              <a:gd name="connsiteY1" fmla="*/ 0 h 6858000"/>
              <a:gd name="connisteX2" fmla="*/ 3581400 w 3581400"/>
              <a:gd name="connsiteY2" fmla="*/ 6858000 h 6858000"/>
              <a:gd name="connisteX3" fmla="*/ 0 w 3581400"/>
              <a:gd name="connsiteY3" fmla="*/ 6858000 h 6858000"/>
              <a:gd name="connisteX4" fmla="*/ 0 w 3581400"/>
              <a:gd name="connsiteY4" fmla="*/ 0 h 6858000"/>
            </a:gdLst>
            <a:ahLst/>
            <a:cxnLst>
              <a:cxn ang="0">
                <a:pos x="connisteX0" y="connsiteY0"/>
              </a:cxn>
              <a:cxn ang="0">
                <a:pos x="connisteX1" y="connsiteY1"/>
              </a:cxn>
              <a:cxn ang="0">
                <a:pos x="connisteX2" y="connsiteY2"/>
              </a:cxn>
              <a:cxn ang="0">
                <a:pos x="connisteX3" y="connsiteY3"/>
              </a:cxn>
              <a:cxn ang="0">
                <a:pos x="connisteX4" y="connsiteY4"/>
              </a:cxn>
            </a:cxnLst>
            <a:pathLst>
              <a:path w="3581400" h="6858000">
                <a:moveTo>
                  <a:pt x="0" y="0"/>
                </a:moveTo>
                <a:lnTo>
                  <a:pt x="3581400" y="0"/>
                </a:lnTo>
                <a:lnTo>
                  <a:pt x="3581400" y="6858000"/>
                </a:lnTo>
                <a:lnTo>
                  <a:pt x="0" y="6858000"/>
                </a:lnTo>
                <a:lnTo>
                  <a:pt x="0" y="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5" hasCustomPrompt="1"/>
            <p:custDataLst>
              <p:tags r:id="rId7"/>
            </p:custDataLst>
          </p:nvPr>
        </p:nvSpPr>
        <p:spPr>
          <a:xfrm>
            <a:off x="609600" y="19304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1930400"/>
            <a:ext cx="33147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2438400"/>
            <a:ext cx="33147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6" hasCustomPrompt="1"/>
            <p:custDataLst>
              <p:tags r:id="rId10"/>
            </p:custDataLst>
          </p:nvPr>
        </p:nvSpPr>
        <p:spPr>
          <a:xfrm>
            <a:off x="4533900" y="19304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4686300" y="1930400"/>
            <a:ext cx="33147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4686300" y="2438400"/>
            <a:ext cx="33147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9" name="装饰  8"/>
          <p:cNvSpPr>
            <a:spLocks noGrp="1"/>
          </p:cNvSpPr>
          <p:nvPr>
            <p:ph type="body" idx="16397" hasCustomPrompt="1"/>
            <p:custDataLst>
              <p:tags r:id="rId13"/>
            </p:custDataLst>
          </p:nvPr>
        </p:nvSpPr>
        <p:spPr>
          <a:xfrm>
            <a:off x="609600" y="41148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0" name="文本占位符 19"/>
          <p:cNvSpPr>
            <a:spLocks noGrp="1"/>
          </p:cNvSpPr>
          <p:nvPr>
            <p:ph type="body" idx="16390" hasCustomPrompt="1"/>
            <p:custDataLst>
              <p:tags r:id="rId14"/>
            </p:custDataLst>
          </p:nvPr>
        </p:nvSpPr>
        <p:spPr>
          <a:xfrm>
            <a:off x="762000" y="4114800"/>
            <a:ext cx="33147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91" hasCustomPrompt="1"/>
            <p:custDataLst>
              <p:tags r:id="rId15"/>
            </p:custDataLst>
          </p:nvPr>
        </p:nvSpPr>
        <p:spPr>
          <a:xfrm>
            <a:off x="762000" y="4622800"/>
            <a:ext cx="33147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2" name="装饰  1"/>
          <p:cNvSpPr>
            <a:spLocks noGrp="1"/>
          </p:cNvSpPr>
          <p:nvPr>
            <p:ph type="body" idx="16398" hasCustomPrompt="1"/>
            <p:custDataLst>
              <p:tags r:id="rId16"/>
            </p:custDataLst>
          </p:nvPr>
        </p:nvSpPr>
        <p:spPr>
          <a:xfrm>
            <a:off x="4533900" y="41148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3" name="文本占位符 22"/>
          <p:cNvSpPr>
            <a:spLocks noGrp="1"/>
          </p:cNvSpPr>
          <p:nvPr>
            <p:ph type="body" idx="16392" hasCustomPrompt="1"/>
            <p:custDataLst>
              <p:tags r:id="rId17"/>
            </p:custDataLst>
          </p:nvPr>
        </p:nvSpPr>
        <p:spPr>
          <a:xfrm>
            <a:off x="4686300" y="4114800"/>
            <a:ext cx="33147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4" name="文本占位符 23"/>
          <p:cNvSpPr>
            <a:spLocks noGrp="1"/>
          </p:cNvSpPr>
          <p:nvPr>
            <p:ph type="body" idx="16393" hasCustomPrompt="1"/>
            <p:custDataLst>
              <p:tags r:id="rId18"/>
            </p:custDataLst>
          </p:nvPr>
        </p:nvSpPr>
        <p:spPr>
          <a:xfrm>
            <a:off x="4686300" y="4622800"/>
            <a:ext cx="33147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正文页-35_35-1">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文本占位符 11"/>
          <p:cNvSpPr>
            <a:spLocks noGrp="1"/>
          </p:cNvSpPr>
          <p:nvPr>
            <p:ph type="body" idx="16388" hasCustomPrompt="1"/>
            <p:custDataLst>
              <p:tags r:id="rId6"/>
            </p:custDataLst>
          </p:nvPr>
        </p:nvSpPr>
        <p:spPr>
          <a:xfrm>
            <a:off x="628650" y="2057400"/>
            <a:ext cx="723900" cy="609600"/>
          </a:xfrm>
          <a:noFill/>
        </p:spPr>
        <p:txBody>
          <a:bodyPr wrap="none" lIns="0" tIns="0" rIns="0" bIns="0" anchor="ctr">
            <a:noAutofit/>
          </a:bodyPr>
          <a:lstStyle>
            <a:lvl1pPr marL="0" indent="0" algn="ctr">
              <a:lnSpc>
                <a:spcPct val="109000"/>
              </a:lnSpc>
              <a:spcBef>
                <a:spcPct val="0"/>
              </a:spcBef>
              <a:spcAft>
                <a:spcPct val="0"/>
              </a:spcAft>
              <a:buNone/>
              <a:defRPr sz="4800" b="0" spc="0">
                <a:solidFill>
                  <a:schemeClr val="accent1"/>
                </a:solidFill>
              </a:defRPr>
            </a:lvl1pPr>
          </a:lstStyle>
          <a:p>
            <a:pPr lvl="0"/>
            <a:r>
              <a:rPr lang="zh-CN" altLang="en-US" smtClean="0"/>
              <a:t>01</a:t>
            </a:r>
            <a:endParaRPr lang="zh-CN" altLang="en-US" smtClean="0"/>
          </a:p>
        </p:txBody>
      </p:sp>
      <p:sp>
        <p:nvSpPr>
          <p:cNvPr id="13" name="文本占位符 12"/>
          <p:cNvSpPr>
            <a:spLocks noGrp="1"/>
          </p:cNvSpPr>
          <p:nvPr>
            <p:ph type="body" idx="16386" hasCustomPrompt="1"/>
            <p:custDataLst>
              <p:tags r:id="rId7"/>
            </p:custDataLst>
          </p:nvPr>
        </p:nvSpPr>
        <p:spPr>
          <a:xfrm>
            <a:off x="1574800" y="1981200"/>
            <a:ext cx="4292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1574800" y="2438400"/>
            <a:ext cx="4292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91" hasCustomPrompt="1"/>
            <p:custDataLst>
              <p:tags r:id="rId9"/>
            </p:custDataLst>
          </p:nvPr>
        </p:nvSpPr>
        <p:spPr>
          <a:xfrm>
            <a:off x="6343650" y="2057400"/>
            <a:ext cx="723900" cy="609600"/>
          </a:xfrm>
          <a:noFill/>
        </p:spPr>
        <p:txBody>
          <a:bodyPr wrap="none" lIns="0" tIns="0" rIns="0" bIns="0" anchor="ctr">
            <a:noAutofit/>
          </a:bodyPr>
          <a:lstStyle>
            <a:lvl1pPr marL="0" indent="0" algn="ctr">
              <a:lnSpc>
                <a:spcPct val="109000"/>
              </a:lnSpc>
              <a:spcBef>
                <a:spcPct val="0"/>
              </a:spcBef>
              <a:spcAft>
                <a:spcPct val="0"/>
              </a:spcAft>
              <a:buNone/>
              <a:defRPr sz="4800" b="0" spc="0">
                <a:solidFill>
                  <a:schemeClr val="accent1"/>
                </a:solidFill>
              </a:defRPr>
            </a:lvl1pPr>
          </a:lstStyle>
          <a:p>
            <a:pPr lvl="0"/>
            <a:r>
              <a:rPr lang="zh-CN" altLang="en-US" smtClean="0"/>
              <a:t>02</a:t>
            </a:r>
            <a:endParaRPr lang="zh-CN" altLang="en-US" smtClean="0"/>
          </a:p>
        </p:txBody>
      </p:sp>
      <p:sp>
        <p:nvSpPr>
          <p:cNvPr id="16" name="文本占位符 15"/>
          <p:cNvSpPr>
            <a:spLocks noGrp="1"/>
          </p:cNvSpPr>
          <p:nvPr>
            <p:ph type="body" idx="16389" hasCustomPrompt="1"/>
            <p:custDataLst>
              <p:tags r:id="rId10"/>
            </p:custDataLst>
          </p:nvPr>
        </p:nvSpPr>
        <p:spPr>
          <a:xfrm>
            <a:off x="7289800" y="1981200"/>
            <a:ext cx="4292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90" hasCustomPrompt="1"/>
            <p:custDataLst>
              <p:tags r:id="rId11"/>
            </p:custDataLst>
          </p:nvPr>
        </p:nvSpPr>
        <p:spPr>
          <a:xfrm>
            <a:off x="7289800" y="2438400"/>
            <a:ext cx="4292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8" name="文本占位符 17"/>
          <p:cNvSpPr>
            <a:spLocks noGrp="1"/>
          </p:cNvSpPr>
          <p:nvPr>
            <p:ph type="body" idx="16394" hasCustomPrompt="1"/>
            <p:custDataLst>
              <p:tags r:id="rId12"/>
            </p:custDataLst>
          </p:nvPr>
        </p:nvSpPr>
        <p:spPr>
          <a:xfrm>
            <a:off x="628650" y="4191000"/>
            <a:ext cx="723900" cy="609600"/>
          </a:xfrm>
          <a:noFill/>
        </p:spPr>
        <p:txBody>
          <a:bodyPr wrap="none" lIns="0" tIns="0" rIns="0" bIns="0" anchor="ctr">
            <a:noAutofit/>
          </a:bodyPr>
          <a:lstStyle>
            <a:lvl1pPr marL="0" indent="0" algn="ctr">
              <a:lnSpc>
                <a:spcPct val="109000"/>
              </a:lnSpc>
              <a:spcBef>
                <a:spcPct val="0"/>
              </a:spcBef>
              <a:spcAft>
                <a:spcPct val="0"/>
              </a:spcAft>
              <a:buNone/>
              <a:defRPr sz="4800" b="0" spc="0">
                <a:solidFill>
                  <a:schemeClr val="accent1"/>
                </a:solidFill>
              </a:defRPr>
            </a:lvl1pPr>
          </a:lstStyle>
          <a:p>
            <a:pPr lvl="0"/>
            <a:r>
              <a:rPr lang="zh-CN" altLang="en-US" smtClean="0"/>
              <a:t>03</a:t>
            </a:r>
            <a:endParaRPr lang="zh-CN" altLang="en-US" smtClean="0"/>
          </a:p>
        </p:txBody>
      </p:sp>
      <p:sp>
        <p:nvSpPr>
          <p:cNvPr id="19" name="文本占位符 18"/>
          <p:cNvSpPr>
            <a:spLocks noGrp="1"/>
          </p:cNvSpPr>
          <p:nvPr>
            <p:ph type="body" idx="16392" hasCustomPrompt="1"/>
            <p:custDataLst>
              <p:tags r:id="rId13"/>
            </p:custDataLst>
          </p:nvPr>
        </p:nvSpPr>
        <p:spPr>
          <a:xfrm>
            <a:off x="1574800" y="4114800"/>
            <a:ext cx="4292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0" name="文本占位符 19"/>
          <p:cNvSpPr>
            <a:spLocks noGrp="1"/>
          </p:cNvSpPr>
          <p:nvPr>
            <p:ph type="body" idx="16393" hasCustomPrompt="1"/>
            <p:custDataLst>
              <p:tags r:id="rId14"/>
            </p:custDataLst>
          </p:nvPr>
        </p:nvSpPr>
        <p:spPr>
          <a:xfrm>
            <a:off x="1574800" y="4572000"/>
            <a:ext cx="4292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1" name="文本占位符 20"/>
          <p:cNvSpPr>
            <a:spLocks noGrp="1"/>
          </p:cNvSpPr>
          <p:nvPr>
            <p:ph type="body" idx="16397" hasCustomPrompt="1"/>
            <p:custDataLst>
              <p:tags r:id="rId15"/>
            </p:custDataLst>
          </p:nvPr>
        </p:nvSpPr>
        <p:spPr>
          <a:xfrm>
            <a:off x="6343650" y="4191000"/>
            <a:ext cx="723900" cy="609600"/>
          </a:xfrm>
          <a:noFill/>
        </p:spPr>
        <p:txBody>
          <a:bodyPr wrap="none" lIns="0" tIns="0" rIns="0" bIns="0" anchor="ctr">
            <a:noAutofit/>
          </a:bodyPr>
          <a:lstStyle>
            <a:lvl1pPr marL="0" indent="0" algn="ctr">
              <a:lnSpc>
                <a:spcPct val="109000"/>
              </a:lnSpc>
              <a:spcBef>
                <a:spcPct val="0"/>
              </a:spcBef>
              <a:spcAft>
                <a:spcPct val="0"/>
              </a:spcAft>
              <a:buNone/>
              <a:defRPr sz="4800" b="0" spc="0">
                <a:solidFill>
                  <a:schemeClr val="accent1"/>
                </a:solidFill>
              </a:defRPr>
            </a:lvl1pPr>
          </a:lstStyle>
          <a:p>
            <a:pPr lvl="0"/>
            <a:r>
              <a:rPr lang="zh-CN" altLang="en-US" smtClean="0"/>
              <a:t>04</a:t>
            </a:r>
            <a:endParaRPr lang="zh-CN" altLang="en-US" smtClean="0"/>
          </a:p>
        </p:txBody>
      </p:sp>
      <p:sp>
        <p:nvSpPr>
          <p:cNvPr id="22" name="文本占位符 21"/>
          <p:cNvSpPr>
            <a:spLocks noGrp="1"/>
          </p:cNvSpPr>
          <p:nvPr>
            <p:ph type="body" idx="16395" hasCustomPrompt="1"/>
            <p:custDataLst>
              <p:tags r:id="rId16"/>
            </p:custDataLst>
          </p:nvPr>
        </p:nvSpPr>
        <p:spPr>
          <a:xfrm>
            <a:off x="7289800" y="4114800"/>
            <a:ext cx="4292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3" name="文本占位符 22"/>
          <p:cNvSpPr>
            <a:spLocks noGrp="1"/>
          </p:cNvSpPr>
          <p:nvPr>
            <p:ph type="body" idx="16396" hasCustomPrompt="1"/>
            <p:custDataLst>
              <p:tags r:id="rId17"/>
            </p:custDataLst>
          </p:nvPr>
        </p:nvSpPr>
        <p:spPr>
          <a:xfrm>
            <a:off x="7289800" y="4572000"/>
            <a:ext cx="4292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正文页-10003_22-1">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文本占位符 11"/>
          <p:cNvSpPr>
            <a:spLocks noGrp="1"/>
          </p:cNvSpPr>
          <p:nvPr>
            <p:ph type="body" idx="16386" hasCustomPrompt="1"/>
            <p:custDataLst>
              <p:tags r:id="rId6"/>
            </p:custDataLst>
          </p:nvPr>
        </p:nvSpPr>
        <p:spPr>
          <a:xfrm>
            <a:off x="609600" y="1727200"/>
            <a:ext cx="2514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项标题</a:t>
            </a:r>
            <a:endParaRPr lang="zh-CN" altLang="en-US" smtClean="0"/>
          </a:p>
        </p:txBody>
      </p:sp>
      <p:sp>
        <p:nvSpPr>
          <p:cNvPr id="13" name="装饰  2"/>
          <p:cNvSpPr>
            <a:spLocks noGrp="1"/>
          </p:cNvSpPr>
          <p:nvPr>
            <p:ph type="body" idx="16394" hasCustomPrompt="1"/>
            <p:custDataLst>
              <p:tags r:id="rId7"/>
            </p:custDataLst>
          </p:nvPr>
        </p:nvSpPr>
        <p:spPr>
          <a:xfrm>
            <a:off x="609600" y="2286000"/>
            <a:ext cx="2514600" cy="3759200"/>
          </a:xfrm>
          <a:custGeom>
            <a:avLst/>
            <a:gdLst>
              <a:gd name="connisteX0" fmla="*/ 0 w 2514600"/>
              <a:gd name="connsiteY0" fmla="*/ 203200 h 3759200"/>
              <a:gd name="connisteX1" fmla="*/ 203200 w 2514600"/>
              <a:gd name="connsiteY1" fmla="*/ 0 h 3759200"/>
              <a:gd name="connisteX2" fmla="*/ 2311400 w 2514600"/>
              <a:gd name="connsiteY2" fmla="*/ 0 h 3759200"/>
              <a:gd name="connisteX3" fmla="*/ 2514600 w 2514600"/>
              <a:gd name="connsiteY3" fmla="*/ 203200 h 3759200"/>
              <a:gd name="connisteX4" fmla="*/ 2514600 w 2514600"/>
              <a:gd name="connsiteY4" fmla="*/ 3556000 h 3759200"/>
              <a:gd name="connisteX5" fmla="*/ 2311400 w 2514600"/>
              <a:gd name="connsiteY5" fmla="*/ 3759200 h 3759200"/>
              <a:gd name="connisteX6" fmla="*/ 203200 w 2514600"/>
              <a:gd name="connsiteY6" fmla="*/ 3759200 h 3759200"/>
              <a:gd name="connisteX7" fmla="*/ 0 w 2514600"/>
              <a:gd name="connsiteY7" fmla="*/ 3556000 h 3759200"/>
              <a:gd name="connisteX8" fmla="*/ 0 w 2514600"/>
              <a:gd name="connsiteY8" fmla="*/ 203200 h 3759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14600" h="3759200">
                <a:moveTo>
                  <a:pt x="0" y="203200"/>
                </a:moveTo>
                <a:cubicBezTo>
                  <a:pt x="0" y="90976"/>
                  <a:pt x="90976" y="0"/>
                  <a:pt x="203200" y="0"/>
                </a:cubicBezTo>
                <a:lnTo>
                  <a:pt x="2311400" y="0"/>
                </a:lnTo>
                <a:cubicBezTo>
                  <a:pt x="2423624" y="0"/>
                  <a:pt x="2514600" y="90976"/>
                  <a:pt x="2514600" y="203200"/>
                </a:cubicBezTo>
                <a:lnTo>
                  <a:pt x="2514600" y="3556000"/>
                </a:lnTo>
                <a:cubicBezTo>
                  <a:pt x="2514600" y="3668224"/>
                  <a:pt x="2423624" y="3759200"/>
                  <a:pt x="2311400" y="3759200"/>
                </a:cubicBezTo>
                <a:lnTo>
                  <a:pt x="203200" y="3759200"/>
                </a:lnTo>
                <a:cubicBezTo>
                  <a:pt x="90976" y="3759200"/>
                  <a:pt x="0" y="3668224"/>
                  <a:pt x="0" y="35560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7" hasCustomPrompt="1"/>
            <p:custDataLst>
              <p:tags r:id="rId8"/>
            </p:custDataLst>
          </p:nvPr>
        </p:nvSpPr>
        <p:spPr>
          <a:xfrm>
            <a:off x="914400" y="2946400"/>
            <a:ext cx="1905000" cy="2438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3429000" y="1727200"/>
            <a:ext cx="2514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项标题</a:t>
            </a:r>
            <a:endParaRPr lang="zh-CN" altLang="en-US" smtClean="0"/>
          </a:p>
        </p:txBody>
      </p:sp>
      <p:sp>
        <p:nvSpPr>
          <p:cNvPr id="16" name="装饰  5"/>
          <p:cNvSpPr>
            <a:spLocks noGrp="1"/>
          </p:cNvSpPr>
          <p:nvPr>
            <p:ph type="body" idx="16395" hasCustomPrompt="1"/>
            <p:custDataLst>
              <p:tags r:id="rId10"/>
            </p:custDataLst>
          </p:nvPr>
        </p:nvSpPr>
        <p:spPr>
          <a:xfrm>
            <a:off x="3429000" y="2286000"/>
            <a:ext cx="2514600" cy="3759200"/>
          </a:xfrm>
          <a:custGeom>
            <a:avLst/>
            <a:gdLst>
              <a:gd name="connisteX0" fmla="*/ 0 w 2514600"/>
              <a:gd name="connsiteY0" fmla="*/ 203200 h 3759200"/>
              <a:gd name="connisteX1" fmla="*/ 203200 w 2514600"/>
              <a:gd name="connsiteY1" fmla="*/ 0 h 3759200"/>
              <a:gd name="connisteX2" fmla="*/ 2311400 w 2514600"/>
              <a:gd name="connsiteY2" fmla="*/ 0 h 3759200"/>
              <a:gd name="connisteX3" fmla="*/ 2514600 w 2514600"/>
              <a:gd name="connsiteY3" fmla="*/ 203200 h 3759200"/>
              <a:gd name="connisteX4" fmla="*/ 2514600 w 2514600"/>
              <a:gd name="connsiteY4" fmla="*/ 3556000 h 3759200"/>
              <a:gd name="connisteX5" fmla="*/ 2311400 w 2514600"/>
              <a:gd name="connsiteY5" fmla="*/ 3759200 h 3759200"/>
              <a:gd name="connisteX6" fmla="*/ 203200 w 2514600"/>
              <a:gd name="connsiteY6" fmla="*/ 3759200 h 3759200"/>
              <a:gd name="connisteX7" fmla="*/ 0 w 2514600"/>
              <a:gd name="connsiteY7" fmla="*/ 3556000 h 3759200"/>
              <a:gd name="connisteX8" fmla="*/ 0 w 2514600"/>
              <a:gd name="connsiteY8" fmla="*/ 203200 h 3759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14600" h="3759200">
                <a:moveTo>
                  <a:pt x="0" y="203200"/>
                </a:moveTo>
                <a:cubicBezTo>
                  <a:pt x="0" y="90976"/>
                  <a:pt x="90976" y="0"/>
                  <a:pt x="203200" y="0"/>
                </a:cubicBezTo>
                <a:lnTo>
                  <a:pt x="2311400" y="0"/>
                </a:lnTo>
                <a:cubicBezTo>
                  <a:pt x="2423624" y="0"/>
                  <a:pt x="2514600" y="90976"/>
                  <a:pt x="2514600" y="203200"/>
                </a:cubicBezTo>
                <a:lnTo>
                  <a:pt x="2514600" y="3556000"/>
                </a:lnTo>
                <a:cubicBezTo>
                  <a:pt x="2514600" y="3668224"/>
                  <a:pt x="2423624" y="3759200"/>
                  <a:pt x="2311400" y="3759200"/>
                </a:cubicBezTo>
                <a:lnTo>
                  <a:pt x="203200" y="3759200"/>
                </a:lnTo>
                <a:cubicBezTo>
                  <a:pt x="90976" y="3759200"/>
                  <a:pt x="0" y="3668224"/>
                  <a:pt x="0" y="35560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9" hasCustomPrompt="1"/>
            <p:custDataLst>
              <p:tags r:id="rId11"/>
            </p:custDataLst>
          </p:nvPr>
        </p:nvSpPr>
        <p:spPr>
          <a:xfrm>
            <a:off x="3733800" y="2946400"/>
            <a:ext cx="1905000" cy="2438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8" name="文本占位符 17"/>
          <p:cNvSpPr>
            <a:spLocks noGrp="1"/>
          </p:cNvSpPr>
          <p:nvPr>
            <p:ph type="body" idx="16390" hasCustomPrompt="1"/>
            <p:custDataLst>
              <p:tags r:id="rId12"/>
            </p:custDataLst>
          </p:nvPr>
        </p:nvSpPr>
        <p:spPr>
          <a:xfrm>
            <a:off x="6248400" y="1727200"/>
            <a:ext cx="2514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项标题</a:t>
            </a:r>
            <a:endParaRPr lang="zh-CN" altLang="en-US" smtClean="0"/>
          </a:p>
        </p:txBody>
      </p:sp>
      <p:sp>
        <p:nvSpPr>
          <p:cNvPr id="19" name="装饰  8"/>
          <p:cNvSpPr>
            <a:spLocks noGrp="1"/>
          </p:cNvSpPr>
          <p:nvPr>
            <p:ph type="body" idx="16396" hasCustomPrompt="1"/>
            <p:custDataLst>
              <p:tags r:id="rId13"/>
            </p:custDataLst>
          </p:nvPr>
        </p:nvSpPr>
        <p:spPr>
          <a:xfrm>
            <a:off x="6248400" y="2286000"/>
            <a:ext cx="2514600" cy="3759200"/>
          </a:xfrm>
          <a:custGeom>
            <a:avLst/>
            <a:gdLst>
              <a:gd name="connisteX0" fmla="*/ 0 w 2514600"/>
              <a:gd name="connsiteY0" fmla="*/ 203200 h 3759200"/>
              <a:gd name="connisteX1" fmla="*/ 203200 w 2514600"/>
              <a:gd name="connsiteY1" fmla="*/ 0 h 3759200"/>
              <a:gd name="connisteX2" fmla="*/ 2311400 w 2514600"/>
              <a:gd name="connsiteY2" fmla="*/ 0 h 3759200"/>
              <a:gd name="connisteX3" fmla="*/ 2514600 w 2514600"/>
              <a:gd name="connsiteY3" fmla="*/ 203200 h 3759200"/>
              <a:gd name="connisteX4" fmla="*/ 2514600 w 2514600"/>
              <a:gd name="connsiteY4" fmla="*/ 3556000 h 3759200"/>
              <a:gd name="connisteX5" fmla="*/ 2311400 w 2514600"/>
              <a:gd name="connsiteY5" fmla="*/ 3759200 h 3759200"/>
              <a:gd name="connisteX6" fmla="*/ 203200 w 2514600"/>
              <a:gd name="connsiteY6" fmla="*/ 3759200 h 3759200"/>
              <a:gd name="connisteX7" fmla="*/ 0 w 2514600"/>
              <a:gd name="connsiteY7" fmla="*/ 3556000 h 3759200"/>
              <a:gd name="connisteX8" fmla="*/ 0 w 2514600"/>
              <a:gd name="connsiteY8" fmla="*/ 203200 h 3759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14600" h="3759200">
                <a:moveTo>
                  <a:pt x="0" y="203200"/>
                </a:moveTo>
                <a:cubicBezTo>
                  <a:pt x="0" y="90976"/>
                  <a:pt x="90976" y="0"/>
                  <a:pt x="203200" y="0"/>
                </a:cubicBezTo>
                <a:lnTo>
                  <a:pt x="2311400" y="0"/>
                </a:lnTo>
                <a:cubicBezTo>
                  <a:pt x="2423624" y="0"/>
                  <a:pt x="2514600" y="90976"/>
                  <a:pt x="2514600" y="203200"/>
                </a:cubicBezTo>
                <a:lnTo>
                  <a:pt x="2514600" y="3556000"/>
                </a:lnTo>
                <a:cubicBezTo>
                  <a:pt x="2514600" y="3668224"/>
                  <a:pt x="2423624" y="3759200"/>
                  <a:pt x="2311400" y="3759200"/>
                </a:cubicBezTo>
                <a:lnTo>
                  <a:pt x="203200" y="3759200"/>
                </a:lnTo>
                <a:cubicBezTo>
                  <a:pt x="90976" y="3759200"/>
                  <a:pt x="0" y="3668224"/>
                  <a:pt x="0" y="35560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0" name="文本占位符 19"/>
          <p:cNvSpPr>
            <a:spLocks noGrp="1"/>
          </p:cNvSpPr>
          <p:nvPr>
            <p:ph type="body" idx="16391" hasCustomPrompt="1"/>
            <p:custDataLst>
              <p:tags r:id="rId14"/>
            </p:custDataLst>
          </p:nvPr>
        </p:nvSpPr>
        <p:spPr>
          <a:xfrm>
            <a:off x="6553200" y="2946400"/>
            <a:ext cx="1905000" cy="2438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1" name="文本占位符 20"/>
          <p:cNvSpPr>
            <a:spLocks noGrp="1"/>
          </p:cNvSpPr>
          <p:nvPr>
            <p:ph type="body" idx="16392" hasCustomPrompt="1"/>
            <p:custDataLst>
              <p:tags r:id="rId15"/>
            </p:custDataLst>
          </p:nvPr>
        </p:nvSpPr>
        <p:spPr>
          <a:xfrm>
            <a:off x="9067800" y="1727200"/>
            <a:ext cx="2514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项标题</a:t>
            </a:r>
            <a:endParaRPr lang="zh-CN" altLang="en-US" smtClean="0"/>
          </a:p>
        </p:txBody>
      </p:sp>
      <p:sp>
        <p:nvSpPr>
          <p:cNvPr id="22" name="装饰  1"/>
          <p:cNvSpPr>
            <a:spLocks noGrp="1"/>
          </p:cNvSpPr>
          <p:nvPr>
            <p:ph type="body" idx="16397" hasCustomPrompt="1"/>
            <p:custDataLst>
              <p:tags r:id="rId16"/>
            </p:custDataLst>
          </p:nvPr>
        </p:nvSpPr>
        <p:spPr>
          <a:xfrm>
            <a:off x="9067800" y="2286000"/>
            <a:ext cx="2514600" cy="3759200"/>
          </a:xfrm>
          <a:custGeom>
            <a:avLst/>
            <a:gdLst>
              <a:gd name="connisteX0" fmla="*/ 0 w 2514600"/>
              <a:gd name="connsiteY0" fmla="*/ 203200 h 3759200"/>
              <a:gd name="connisteX1" fmla="*/ 203200 w 2514600"/>
              <a:gd name="connsiteY1" fmla="*/ 0 h 3759200"/>
              <a:gd name="connisteX2" fmla="*/ 2311400 w 2514600"/>
              <a:gd name="connsiteY2" fmla="*/ 0 h 3759200"/>
              <a:gd name="connisteX3" fmla="*/ 2514600 w 2514600"/>
              <a:gd name="connsiteY3" fmla="*/ 203200 h 3759200"/>
              <a:gd name="connisteX4" fmla="*/ 2514600 w 2514600"/>
              <a:gd name="connsiteY4" fmla="*/ 3556000 h 3759200"/>
              <a:gd name="connisteX5" fmla="*/ 2311400 w 2514600"/>
              <a:gd name="connsiteY5" fmla="*/ 3759200 h 3759200"/>
              <a:gd name="connisteX6" fmla="*/ 203200 w 2514600"/>
              <a:gd name="connsiteY6" fmla="*/ 3759200 h 3759200"/>
              <a:gd name="connisteX7" fmla="*/ 0 w 2514600"/>
              <a:gd name="connsiteY7" fmla="*/ 3556000 h 3759200"/>
              <a:gd name="connisteX8" fmla="*/ 0 w 2514600"/>
              <a:gd name="connsiteY8" fmla="*/ 203200 h 3759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14600" h="3759200">
                <a:moveTo>
                  <a:pt x="0" y="203200"/>
                </a:moveTo>
                <a:cubicBezTo>
                  <a:pt x="0" y="90976"/>
                  <a:pt x="90976" y="0"/>
                  <a:pt x="203200" y="0"/>
                </a:cubicBezTo>
                <a:lnTo>
                  <a:pt x="2311400" y="0"/>
                </a:lnTo>
                <a:cubicBezTo>
                  <a:pt x="2423624" y="0"/>
                  <a:pt x="2514600" y="90976"/>
                  <a:pt x="2514600" y="203200"/>
                </a:cubicBezTo>
                <a:lnTo>
                  <a:pt x="2514600" y="3556000"/>
                </a:lnTo>
                <a:cubicBezTo>
                  <a:pt x="2514600" y="3668224"/>
                  <a:pt x="2423624" y="3759200"/>
                  <a:pt x="2311400" y="3759200"/>
                </a:cubicBezTo>
                <a:lnTo>
                  <a:pt x="203200" y="3759200"/>
                </a:lnTo>
                <a:cubicBezTo>
                  <a:pt x="90976" y="3759200"/>
                  <a:pt x="0" y="3668224"/>
                  <a:pt x="0" y="35560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3" name="文本占位符 22"/>
          <p:cNvSpPr>
            <a:spLocks noGrp="1"/>
          </p:cNvSpPr>
          <p:nvPr>
            <p:ph type="body" idx="16393" hasCustomPrompt="1"/>
            <p:custDataLst>
              <p:tags r:id="rId17"/>
            </p:custDataLst>
          </p:nvPr>
        </p:nvSpPr>
        <p:spPr>
          <a:xfrm>
            <a:off x="9372600" y="2946400"/>
            <a:ext cx="1905000" cy="2438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atin typeface="+mj-lt"/>
                <a:ea typeface="+mj-e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atin typeface="+mn-lt"/>
                <a:ea typeface="+mn-ea"/>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atin typeface="+mn-lt"/>
                <a:ea typeface="+mn-ea"/>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atin typeface="+mn-lt"/>
                <a:ea typeface="+mn-ea"/>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atin typeface="+mn-lt"/>
                <a:ea typeface="+mn-ea"/>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正文页-42_47-1">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10972800" cy="2540000"/>
          </a:xfrm>
          <a:custGeom>
            <a:avLst/>
            <a:gdLst>
              <a:gd name="connisteX0" fmla="*/ 0 w 10972800"/>
              <a:gd name="connsiteY0" fmla="*/ 203200 h 2540000"/>
              <a:gd name="connisteX1" fmla="*/ 203200 w 10972800"/>
              <a:gd name="connsiteY1" fmla="*/ 0 h 2540000"/>
              <a:gd name="connisteX2" fmla="*/ 10769600 w 10972800"/>
              <a:gd name="connsiteY2" fmla="*/ 0 h 2540000"/>
              <a:gd name="connisteX3" fmla="*/ 10972800 w 10972800"/>
              <a:gd name="connsiteY3" fmla="*/ 203200 h 2540000"/>
              <a:gd name="connisteX4" fmla="*/ 10972800 w 10972800"/>
              <a:gd name="connsiteY4" fmla="*/ 2336800 h 2540000"/>
              <a:gd name="connisteX5" fmla="*/ 10769600 w 10972800"/>
              <a:gd name="connsiteY5" fmla="*/ 2540000 h 2540000"/>
              <a:gd name="connisteX6" fmla="*/ 203200 w 10972800"/>
              <a:gd name="connsiteY6" fmla="*/ 2540000 h 2540000"/>
              <a:gd name="connisteX7" fmla="*/ 0 w 10972800"/>
              <a:gd name="connsiteY7" fmla="*/ 2336800 h 2540000"/>
              <a:gd name="connisteX8" fmla="*/ 0 w 10972800"/>
              <a:gd name="connsiteY8" fmla="*/ 203200 h 2540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540000">
                <a:moveTo>
                  <a:pt x="0" y="203200"/>
                </a:moveTo>
                <a:cubicBezTo>
                  <a:pt x="0" y="90976"/>
                  <a:pt x="90976" y="0"/>
                  <a:pt x="203200" y="0"/>
                </a:cubicBezTo>
                <a:lnTo>
                  <a:pt x="10769600" y="0"/>
                </a:lnTo>
                <a:cubicBezTo>
                  <a:pt x="10881824" y="0"/>
                  <a:pt x="10972800" y="90976"/>
                  <a:pt x="10972800" y="203200"/>
                </a:cubicBezTo>
                <a:lnTo>
                  <a:pt x="10972800" y="2336800"/>
                </a:lnTo>
                <a:cubicBezTo>
                  <a:pt x="10972800" y="2449024"/>
                  <a:pt x="10881824" y="2540000"/>
                  <a:pt x="10769600" y="2540000"/>
                </a:cubicBezTo>
                <a:lnTo>
                  <a:pt x="203200" y="2540000"/>
                </a:lnTo>
                <a:cubicBezTo>
                  <a:pt x="90976" y="2540000"/>
                  <a:pt x="0" y="2449024"/>
                  <a:pt x="0" y="23368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609600" y="4521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45212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5029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400800" y="4521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6553200" y="45212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6553200" y="5029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正文页-63_10-1">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4394200"/>
            <a:ext cx="34290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609600"/>
            <a:ext cx="10972800" cy="3251200"/>
          </a:xfrm>
          <a:custGeom>
            <a:avLst/>
            <a:gdLst>
              <a:gd name="connisteX0" fmla="*/ 0 w 10972800"/>
              <a:gd name="connsiteY0" fmla="*/ 203200 h 3251200"/>
              <a:gd name="connisteX1" fmla="*/ 203200 w 10972800"/>
              <a:gd name="connsiteY1" fmla="*/ 0 h 3251200"/>
              <a:gd name="connisteX2" fmla="*/ 10769600 w 10972800"/>
              <a:gd name="connsiteY2" fmla="*/ 0 h 3251200"/>
              <a:gd name="connisteX3" fmla="*/ 10972800 w 10972800"/>
              <a:gd name="connsiteY3" fmla="*/ 203200 h 3251200"/>
              <a:gd name="connisteX4" fmla="*/ 10972800 w 10972800"/>
              <a:gd name="connsiteY4" fmla="*/ 3048000 h 3251200"/>
              <a:gd name="connisteX5" fmla="*/ 10769600 w 10972800"/>
              <a:gd name="connsiteY5" fmla="*/ 3251200 h 3251200"/>
              <a:gd name="connisteX6" fmla="*/ 203200 w 10972800"/>
              <a:gd name="connsiteY6" fmla="*/ 3251200 h 3251200"/>
              <a:gd name="connisteX7" fmla="*/ 0 w 10972800"/>
              <a:gd name="connsiteY7" fmla="*/ 3048000 h 3251200"/>
              <a:gd name="connisteX8" fmla="*/ 0 w 10972800"/>
              <a:gd name="connsiteY8" fmla="*/ 203200 h 3251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3251200">
                <a:moveTo>
                  <a:pt x="0" y="203200"/>
                </a:moveTo>
                <a:cubicBezTo>
                  <a:pt x="0" y="90976"/>
                  <a:pt x="90976" y="0"/>
                  <a:pt x="203200" y="0"/>
                </a:cubicBezTo>
                <a:lnTo>
                  <a:pt x="10769600" y="0"/>
                </a:lnTo>
                <a:cubicBezTo>
                  <a:pt x="10881824" y="0"/>
                  <a:pt x="10972800" y="90976"/>
                  <a:pt x="10972800" y="203200"/>
                </a:cubicBezTo>
                <a:lnTo>
                  <a:pt x="10972800" y="3048000"/>
                </a:lnTo>
                <a:cubicBezTo>
                  <a:pt x="10972800" y="3160224"/>
                  <a:pt x="10881824" y="3251200"/>
                  <a:pt x="10769600" y="3251200"/>
                </a:cubicBezTo>
                <a:lnTo>
                  <a:pt x="203200" y="3251200"/>
                </a:lnTo>
                <a:cubicBezTo>
                  <a:pt x="90976" y="3251200"/>
                  <a:pt x="0" y="3160224"/>
                  <a:pt x="0" y="30480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4648200" y="4470400"/>
            <a:ext cx="3162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4648200" y="5029200"/>
            <a:ext cx="3162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8420100" y="4470400"/>
            <a:ext cx="3162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8420100" y="5029200"/>
            <a:ext cx="3162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正文页-61_18-1">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8001000" y="1524000"/>
            <a:ext cx="3581400" cy="4724400"/>
          </a:xfrm>
          <a:custGeom>
            <a:avLst/>
            <a:gdLst>
              <a:gd name="connisteX0" fmla="*/ 0 w 3581400"/>
              <a:gd name="connsiteY0" fmla="*/ 0 h 4724400"/>
              <a:gd name="connisteX1" fmla="*/ 3378200 w 3581400"/>
              <a:gd name="connsiteY1" fmla="*/ 0 h 4724400"/>
              <a:gd name="connisteX2" fmla="*/ 3581400 w 3581400"/>
              <a:gd name="connsiteY2" fmla="*/ 203200 h 4724400"/>
              <a:gd name="connisteX3" fmla="*/ 3581400 w 3581400"/>
              <a:gd name="connsiteY3" fmla="*/ 4521200 h 4724400"/>
              <a:gd name="connisteX4" fmla="*/ 3378200 w 3581400"/>
              <a:gd name="connsiteY4" fmla="*/ 4724400 h 4724400"/>
              <a:gd name="connisteX5" fmla="*/ 0 w 3581400"/>
              <a:gd name="connsiteY5" fmla="*/ 4724400 h 4724400"/>
              <a:gd name="connisteX6" fmla="*/ 0 w 35814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581400" h="4724400">
                <a:moveTo>
                  <a:pt x="0" y="0"/>
                </a:moveTo>
                <a:lnTo>
                  <a:pt x="3378200" y="0"/>
                </a:lnTo>
                <a:cubicBezTo>
                  <a:pt x="3490424" y="0"/>
                  <a:pt x="3581400" y="90976"/>
                  <a:pt x="3581400" y="203200"/>
                </a:cubicBezTo>
                <a:lnTo>
                  <a:pt x="3581400" y="4521200"/>
                </a:lnTo>
                <a:cubicBezTo>
                  <a:pt x="3581400" y="4633424"/>
                  <a:pt x="3490424" y="4724400"/>
                  <a:pt x="3378200" y="4724400"/>
                </a:cubicBezTo>
                <a:lnTo>
                  <a:pt x="0" y="4724400"/>
                </a:lnTo>
                <a:lnTo>
                  <a:pt x="0" y="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609600" y="1524000"/>
            <a:ext cx="7391400" cy="4724400"/>
          </a:xfrm>
          <a:custGeom>
            <a:avLst/>
            <a:gdLst>
              <a:gd name="connisteX0" fmla="*/ 0 w 7391400"/>
              <a:gd name="connsiteY0" fmla="*/ 203200 h 4724400"/>
              <a:gd name="connisteX1" fmla="*/ 203200 w 7391400"/>
              <a:gd name="connsiteY1" fmla="*/ 0 h 4724400"/>
              <a:gd name="connisteX2" fmla="*/ 7391400 w 7391400"/>
              <a:gd name="connsiteY2" fmla="*/ 0 h 4724400"/>
              <a:gd name="connisteX3" fmla="*/ 7391400 w 7391400"/>
              <a:gd name="connsiteY3" fmla="*/ 4724400 h 4724400"/>
              <a:gd name="connisteX4" fmla="*/ 203200 w 7391400"/>
              <a:gd name="connsiteY4" fmla="*/ 4724400 h 4724400"/>
              <a:gd name="connisteX5" fmla="*/ 0 w 7391400"/>
              <a:gd name="connsiteY5" fmla="*/ 4521200 h 4724400"/>
              <a:gd name="connisteX6" fmla="*/ 0 w 73914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7391400" h="4724400">
                <a:moveTo>
                  <a:pt x="0" y="203200"/>
                </a:moveTo>
                <a:cubicBezTo>
                  <a:pt x="0" y="90976"/>
                  <a:pt x="90976" y="0"/>
                  <a:pt x="203200" y="0"/>
                </a:cubicBezTo>
                <a:lnTo>
                  <a:pt x="7391400" y="0"/>
                </a:lnTo>
                <a:lnTo>
                  <a:pt x="7391400" y="4724400"/>
                </a:lnTo>
                <a:lnTo>
                  <a:pt x="203200" y="4724400"/>
                </a:lnTo>
                <a:cubicBezTo>
                  <a:pt x="90976" y="4724400"/>
                  <a:pt x="0" y="4633424"/>
                  <a:pt x="0" y="4521200"/>
                </a:cubicBezTo>
                <a:lnTo>
                  <a:pt x="0" y="2032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1066800" y="2108200"/>
            <a:ext cx="64770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1066800" y="2667000"/>
            <a:ext cx="6477000" cy="9144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
        <p:nvSpPr>
          <p:cNvPr id="16" name="文本占位符 15"/>
          <p:cNvSpPr>
            <a:spLocks noGrp="1"/>
          </p:cNvSpPr>
          <p:nvPr>
            <p:ph type="body" idx="16388" hasCustomPrompt="1"/>
            <p:custDataLst>
              <p:tags r:id="rId10"/>
            </p:custDataLst>
          </p:nvPr>
        </p:nvSpPr>
        <p:spPr>
          <a:xfrm>
            <a:off x="1066800" y="4191000"/>
            <a:ext cx="64770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1066800" y="4749800"/>
            <a:ext cx="6477000" cy="9144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正文页-10012_11-1">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5486400" cy="4724400"/>
          </a:xfrm>
          <a:custGeom>
            <a:avLst/>
            <a:gdLst>
              <a:gd name="connisteX0" fmla="*/ 0 w 5486400"/>
              <a:gd name="connsiteY0" fmla="*/ 203200 h 4724400"/>
              <a:gd name="connisteX1" fmla="*/ 203200 w 5486400"/>
              <a:gd name="connsiteY1" fmla="*/ 0 h 4724400"/>
              <a:gd name="connisteX2" fmla="*/ 5283200 w 5486400"/>
              <a:gd name="connsiteY2" fmla="*/ 0 h 4724400"/>
              <a:gd name="connisteX3" fmla="*/ 5486400 w 5486400"/>
              <a:gd name="connsiteY3" fmla="*/ 203200 h 4724400"/>
              <a:gd name="connisteX4" fmla="*/ 5486400 w 5486400"/>
              <a:gd name="connsiteY4" fmla="*/ 4521200 h 4724400"/>
              <a:gd name="connisteX5" fmla="*/ 5283200 w 5486400"/>
              <a:gd name="connsiteY5" fmla="*/ 4724400 h 4724400"/>
              <a:gd name="connisteX6" fmla="*/ 203200 w 5486400"/>
              <a:gd name="connsiteY6" fmla="*/ 4724400 h 4724400"/>
              <a:gd name="connisteX7" fmla="*/ 0 w 5486400"/>
              <a:gd name="connsiteY7" fmla="*/ 4521200 h 4724400"/>
              <a:gd name="connisteX8" fmla="*/ 0 w 5486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4724400">
                <a:moveTo>
                  <a:pt x="0" y="203200"/>
                </a:moveTo>
                <a:cubicBezTo>
                  <a:pt x="0" y="90976"/>
                  <a:pt x="90976" y="0"/>
                  <a:pt x="203200" y="0"/>
                </a:cubicBezTo>
                <a:lnTo>
                  <a:pt x="5283200" y="0"/>
                </a:lnTo>
                <a:cubicBezTo>
                  <a:pt x="5395424" y="0"/>
                  <a:pt x="5486400" y="90976"/>
                  <a:pt x="5486400" y="203200"/>
                </a:cubicBezTo>
                <a:lnTo>
                  <a:pt x="5486400" y="4521200"/>
                </a:lnTo>
                <a:cubicBezTo>
                  <a:pt x="5486400" y="4633424"/>
                  <a:pt x="5395424" y="4724400"/>
                  <a:pt x="5283200" y="4724400"/>
                </a:cubicBez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553200" y="15748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553200" y="2133600"/>
            <a:ext cx="50292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553200" y="41148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6553200" y="4673600"/>
            <a:ext cx="50292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正文页-2_11-1">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4165600" y="1524000"/>
            <a:ext cx="7416800" cy="2209800"/>
          </a:xfrm>
          <a:custGeom>
            <a:avLst/>
            <a:gdLst>
              <a:gd name="connisteX0" fmla="*/ 0 w 7416800"/>
              <a:gd name="connsiteY0" fmla="*/ 0 h 2209800"/>
              <a:gd name="connisteX1" fmla="*/ 7213600 w 7416800"/>
              <a:gd name="connsiteY1" fmla="*/ 0 h 2209800"/>
              <a:gd name="connisteX2" fmla="*/ 7416800 w 7416800"/>
              <a:gd name="connsiteY2" fmla="*/ 203200 h 2209800"/>
              <a:gd name="connisteX3" fmla="*/ 7416800 w 7416800"/>
              <a:gd name="connsiteY3" fmla="*/ 2006600 h 2209800"/>
              <a:gd name="connisteX4" fmla="*/ 7213600 w 7416800"/>
              <a:gd name="connsiteY4" fmla="*/ 2209800 h 2209800"/>
              <a:gd name="connisteX5" fmla="*/ 0 w 7416800"/>
              <a:gd name="connsiteY5" fmla="*/ 2209800 h 2209800"/>
              <a:gd name="connisteX6" fmla="*/ 0 w 7416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7416800" h="2209800">
                <a:moveTo>
                  <a:pt x="0" y="0"/>
                </a:moveTo>
                <a:lnTo>
                  <a:pt x="7213600" y="0"/>
                </a:lnTo>
                <a:cubicBezTo>
                  <a:pt x="7325824" y="0"/>
                  <a:pt x="7416800" y="90976"/>
                  <a:pt x="7416800" y="203200"/>
                </a:cubicBezTo>
                <a:lnTo>
                  <a:pt x="7416800" y="2006600"/>
                </a:lnTo>
                <a:cubicBezTo>
                  <a:pt x="7416800" y="2118824"/>
                  <a:pt x="7325824" y="2209800"/>
                  <a:pt x="7213600" y="2209800"/>
                </a:cubicBezTo>
                <a:lnTo>
                  <a:pt x="0" y="2209800"/>
                </a:ln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609600" y="1524000"/>
            <a:ext cx="3556000" cy="2209800"/>
          </a:xfrm>
          <a:custGeom>
            <a:avLst/>
            <a:gdLst>
              <a:gd name="connisteX0" fmla="*/ 0 w 3556000"/>
              <a:gd name="connsiteY0" fmla="*/ 203200 h 2209800"/>
              <a:gd name="connisteX1" fmla="*/ 203200 w 3556000"/>
              <a:gd name="connsiteY1" fmla="*/ 0 h 2209800"/>
              <a:gd name="connisteX2" fmla="*/ 3556000 w 3556000"/>
              <a:gd name="connsiteY2" fmla="*/ 0 h 2209800"/>
              <a:gd name="connisteX3" fmla="*/ 3556000 w 3556000"/>
              <a:gd name="connsiteY3" fmla="*/ 2209800 h 2209800"/>
              <a:gd name="connisteX4" fmla="*/ 203200 w 3556000"/>
              <a:gd name="connsiteY4" fmla="*/ 2209800 h 2209800"/>
              <a:gd name="connisteX5" fmla="*/ 0 w 3556000"/>
              <a:gd name="connsiteY5" fmla="*/ 2006600 h 2209800"/>
              <a:gd name="connisteX6" fmla="*/ 0 w 3556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556000" h="2209800">
                <a:moveTo>
                  <a:pt x="0" y="203200"/>
                </a:moveTo>
                <a:cubicBezTo>
                  <a:pt x="0" y="90976"/>
                  <a:pt x="90976" y="0"/>
                  <a:pt x="203200" y="0"/>
                </a:cubicBezTo>
                <a:lnTo>
                  <a:pt x="3556000" y="0"/>
                </a:lnTo>
                <a:lnTo>
                  <a:pt x="3556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4470400" y="1892300"/>
            <a:ext cx="6807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4470400" y="2451100"/>
            <a:ext cx="6807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4165600" y="4038600"/>
            <a:ext cx="7416800" cy="2209800"/>
          </a:xfrm>
          <a:custGeom>
            <a:avLst/>
            <a:gdLst>
              <a:gd name="connisteX0" fmla="*/ 0 w 7416800"/>
              <a:gd name="connsiteY0" fmla="*/ 0 h 2209800"/>
              <a:gd name="connisteX1" fmla="*/ 7213600 w 7416800"/>
              <a:gd name="connsiteY1" fmla="*/ 0 h 2209800"/>
              <a:gd name="connisteX2" fmla="*/ 7416800 w 7416800"/>
              <a:gd name="connsiteY2" fmla="*/ 203200 h 2209800"/>
              <a:gd name="connisteX3" fmla="*/ 7416800 w 7416800"/>
              <a:gd name="connsiteY3" fmla="*/ 2006600 h 2209800"/>
              <a:gd name="connisteX4" fmla="*/ 7213600 w 7416800"/>
              <a:gd name="connsiteY4" fmla="*/ 2209800 h 2209800"/>
              <a:gd name="connisteX5" fmla="*/ 0 w 7416800"/>
              <a:gd name="connsiteY5" fmla="*/ 2209800 h 2209800"/>
              <a:gd name="connisteX6" fmla="*/ 0 w 7416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7416800" h="2209800">
                <a:moveTo>
                  <a:pt x="0" y="0"/>
                </a:moveTo>
                <a:lnTo>
                  <a:pt x="7213600" y="0"/>
                </a:lnTo>
                <a:cubicBezTo>
                  <a:pt x="7325824" y="0"/>
                  <a:pt x="7416800" y="90976"/>
                  <a:pt x="7416800" y="203200"/>
                </a:cubicBezTo>
                <a:lnTo>
                  <a:pt x="7416800" y="2006600"/>
                </a:lnTo>
                <a:cubicBezTo>
                  <a:pt x="7416800" y="2118824"/>
                  <a:pt x="7325824" y="2209800"/>
                  <a:pt x="7213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3556000" cy="2209800"/>
          </a:xfrm>
          <a:custGeom>
            <a:avLst/>
            <a:gdLst>
              <a:gd name="connisteX0" fmla="*/ 0 w 3556000"/>
              <a:gd name="connsiteY0" fmla="*/ 203200 h 2209800"/>
              <a:gd name="connisteX1" fmla="*/ 203200 w 3556000"/>
              <a:gd name="connsiteY1" fmla="*/ 0 h 2209800"/>
              <a:gd name="connisteX2" fmla="*/ 3556000 w 3556000"/>
              <a:gd name="connsiteY2" fmla="*/ 0 h 2209800"/>
              <a:gd name="connisteX3" fmla="*/ 3556000 w 3556000"/>
              <a:gd name="connsiteY3" fmla="*/ 2209800 h 2209800"/>
              <a:gd name="connisteX4" fmla="*/ 203200 w 3556000"/>
              <a:gd name="connsiteY4" fmla="*/ 2209800 h 2209800"/>
              <a:gd name="connisteX5" fmla="*/ 0 w 3556000"/>
              <a:gd name="connsiteY5" fmla="*/ 2006600 h 2209800"/>
              <a:gd name="connisteX6" fmla="*/ 0 w 3556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556000" h="2209800">
                <a:moveTo>
                  <a:pt x="0" y="203200"/>
                </a:moveTo>
                <a:cubicBezTo>
                  <a:pt x="0" y="90976"/>
                  <a:pt x="90976" y="0"/>
                  <a:pt x="203200" y="0"/>
                </a:cubicBezTo>
                <a:lnTo>
                  <a:pt x="3556000" y="0"/>
                </a:lnTo>
                <a:lnTo>
                  <a:pt x="3556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4470400" y="4406900"/>
            <a:ext cx="68072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4470400" y="4965700"/>
            <a:ext cx="6807200" cy="9144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正文页-59_38-1">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3454400"/>
            <a:ext cx="10972800" cy="2794000"/>
          </a:xfrm>
          <a:custGeom>
            <a:avLst/>
            <a:gdLst>
              <a:gd name="connisteX0" fmla="*/ 0 w 10972800"/>
              <a:gd name="connsiteY0" fmla="*/ 203200 h 2794000"/>
              <a:gd name="connisteX1" fmla="*/ 203200 w 10972800"/>
              <a:gd name="connsiteY1" fmla="*/ 0 h 2794000"/>
              <a:gd name="connisteX2" fmla="*/ 10769600 w 10972800"/>
              <a:gd name="connsiteY2" fmla="*/ 0 h 2794000"/>
              <a:gd name="connisteX3" fmla="*/ 10972800 w 10972800"/>
              <a:gd name="connsiteY3" fmla="*/ 203200 h 2794000"/>
              <a:gd name="connisteX4" fmla="*/ 10972800 w 10972800"/>
              <a:gd name="connsiteY4" fmla="*/ 2590800 h 2794000"/>
              <a:gd name="connisteX5" fmla="*/ 10769600 w 10972800"/>
              <a:gd name="connsiteY5" fmla="*/ 2794000 h 2794000"/>
              <a:gd name="connisteX6" fmla="*/ 203200 w 10972800"/>
              <a:gd name="connsiteY6" fmla="*/ 2794000 h 2794000"/>
              <a:gd name="connisteX7" fmla="*/ 0 w 10972800"/>
              <a:gd name="connsiteY7" fmla="*/ 2590800 h 2794000"/>
              <a:gd name="connisteX8" fmla="*/ 0 w 10972800"/>
              <a:gd name="connsiteY8" fmla="*/ 203200 h 279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794000">
                <a:moveTo>
                  <a:pt x="0" y="203200"/>
                </a:moveTo>
                <a:cubicBezTo>
                  <a:pt x="0" y="90976"/>
                  <a:pt x="90976" y="0"/>
                  <a:pt x="203200" y="0"/>
                </a:cubicBezTo>
                <a:lnTo>
                  <a:pt x="10769600" y="0"/>
                </a:lnTo>
                <a:cubicBezTo>
                  <a:pt x="10881824" y="0"/>
                  <a:pt x="10972800" y="90976"/>
                  <a:pt x="10972800" y="203200"/>
                </a:cubicBezTo>
                <a:lnTo>
                  <a:pt x="10972800" y="2590800"/>
                </a:lnTo>
                <a:cubicBezTo>
                  <a:pt x="10972800" y="2703024"/>
                  <a:pt x="10881824" y="2794000"/>
                  <a:pt x="10769600" y="2794000"/>
                </a:cubicBezTo>
                <a:lnTo>
                  <a:pt x="203200" y="2794000"/>
                </a:lnTo>
                <a:cubicBezTo>
                  <a:pt x="90976" y="2794000"/>
                  <a:pt x="0" y="2703024"/>
                  <a:pt x="0" y="25908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609600" y="1524000"/>
            <a:ext cx="5334000" cy="1778000"/>
          </a:xfrm>
          <a:custGeom>
            <a:avLst/>
            <a:gdLst>
              <a:gd name="connisteX0" fmla="*/ 0 w 5334000"/>
              <a:gd name="connsiteY0" fmla="*/ 203200 h 1778000"/>
              <a:gd name="connisteX1" fmla="*/ 203200 w 5334000"/>
              <a:gd name="connsiteY1" fmla="*/ 0 h 1778000"/>
              <a:gd name="connisteX2" fmla="*/ 5130800 w 5334000"/>
              <a:gd name="connsiteY2" fmla="*/ 0 h 1778000"/>
              <a:gd name="connisteX3" fmla="*/ 5334000 w 5334000"/>
              <a:gd name="connsiteY3" fmla="*/ 203200 h 1778000"/>
              <a:gd name="connisteX4" fmla="*/ 5334000 w 5334000"/>
              <a:gd name="connsiteY4" fmla="*/ 1574800 h 1778000"/>
              <a:gd name="connisteX5" fmla="*/ 5130800 w 5334000"/>
              <a:gd name="connsiteY5" fmla="*/ 1778000 h 1778000"/>
              <a:gd name="connisteX6" fmla="*/ 203200 w 5334000"/>
              <a:gd name="connsiteY6" fmla="*/ 1778000 h 1778000"/>
              <a:gd name="connisteX7" fmla="*/ 0 w 5334000"/>
              <a:gd name="connsiteY7" fmla="*/ 1574800 h 1778000"/>
              <a:gd name="connisteX8" fmla="*/ 0 w 5334000"/>
              <a:gd name="connsiteY8" fmla="*/ 203200 h 1778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1778000">
                <a:moveTo>
                  <a:pt x="0" y="203200"/>
                </a:moveTo>
                <a:cubicBezTo>
                  <a:pt x="0" y="90976"/>
                  <a:pt x="90976" y="0"/>
                  <a:pt x="203200" y="0"/>
                </a:cubicBezTo>
                <a:lnTo>
                  <a:pt x="5130800" y="0"/>
                </a:lnTo>
                <a:cubicBezTo>
                  <a:pt x="5243024" y="0"/>
                  <a:pt x="5334000" y="90976"/>
                  <a:pt x="5334000" y="203200"/>
                </a:cubicBezTo>
                <a:lnTo>
                  <a:pt x="5334000" y="1574800"/>
                </a:lnTo>
                <a:cubicBezTo>
                  <a:pt x="5334000" y="1687024"/>
                  <a:pt x="5243024" y="1778000"/>
                  <a:pt x="5130800" y="1778000"/>
                </a:cubicBezTo>
                <a:lnTo>
                  <a:pt x="203200" y="1778000"/>
                </a:lnTo>
                <a:cubicBezTo>
                  <a:pt x="90976" y="1778000"/>
                  <a:pt x="0" y="1687024"/>
                  <a:pt x="0" y="15748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914400" y="18288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23876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248400" y="1524000"/>
            <a:ext cx="5334000" cy="1778000"/>
          </a:xfrm>
          <a:custGeom>
            <a:avLst/>
            <a:gdLst>
              <a:gd name="connisteX0" fmla="*/ 0 w 5334000"/>
              <a:gd name="connsiteY0" fmla="*/ 203200 h 1778000"/>
              <a:gd name="connisteX1" fmla="*/ 203200 w 5334000"/>
              <a:gd name="connsiteY1" fmla="*/ 0 h 1778000"/>
              <a:gd name="connisteX2" fmla="*/ 5130800 w 5334000"/>
              <a:gd name="connsiteY2" fmla="*/ 0 h 1778000"/>
              <a:gd name="connisteX3" fmla="*/ 5334000 w 5334000"/>
              <a:gd name="connsiteY3" fmla="*/ 203200 h 1778000"/>
              <a:gd name="connisteX4" fmla="*/ 5334000 w 5334000"/>
              <a:gd name="connsiteY4" fmla="*/ 1574800 h 1778000"/>
              <a:gd name="connisteX5" fmla="*/ 5130800 w 5334000"/>
              <a:gd name="connsiteY5" fmla="*/ 1778000 h 1778000"/>
              <a:gd name="connisteX6" fmla="*/ 203200 w 5334000"/>
              <a:gd name="connsiteY6" fmla="*/ 1778000 h 1778000"/>
              <a:gd name="connisteX7" fmla="*/ 0 w 5334000"/>
              <a:gd name="connsiteY7" fmla="*/ 1574800 h 1778000"/>
              <a:gd name="connisteX8" fmla="*/ 0 w 5334000"/>
              <a:gd name="connsiteY8" fmla="*/ 203200 h 1778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1778000">
                <a:moveTo>
                  <a:pt x="0" y="203200"/>
                </a:moveTo>
                <a:cubicBezTo>
                  <a:pt x="0" y="90976"/>
                  <a:pt x="90976" y="0"/>
                  <a:pt x="203200" y="0"/>
                </a:cubicBezTo>
                <a:lnTo>
                  <a:pt x="5130800" y="0"/>
                </a:lnTo>
                <a:cubicBezTo>
                  <a:pt x="5243024" y="0"/>
                  <a:pt x="5334000" y="90976"/>
                  <a:pt x="5334000" y="203200"/>
                </a:cubicBezTo>
                <a:lnTo>
                  <a:pt x="5334000" y="1574800"/>
                </a:lnTo>
                <a:cubicBezTo>
                  <a:pt x="5334000" y="1687024"/>
                  <a:pt x="5243024" y="1778000"/>
                  <a:pt x="5130800" y="1778000"/>
                </a:cubicBezTo>
                <a:lnTo>
                  <a:pt x="203200" y="1778000"/>
                </a:lnTo>
                <a:cubicBezTo>
                  <a:pt x="90976" y="1778000"/>
                  <a:pt x="0" y="1687024"/>
                  <a:pt x="0" y="15748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6553200" y="18288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6553200" y="23876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正文页-10013_16-1">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内容占位符 11"/>
          <p:cNvSpPr>
            <a:spLocks noGrp="1"/>
          </p:cNvSpPr>
          <p:nvPr>
            <p:ph idx="16392" hasCustomPrompt="1"/>
            <p:custDataLst>
              <p:tags r:id="rId6"/>
            </p:custDataLst>
          </p:nvPr>
        </p:nvSpPr>
        <p:spPr>
          <a:xfrm>
            <a:off x="609600" y="1524000"/>
            <a:ext cx="10972800" cy="2489200"/>
          </a:xfrm>
          <a:custGeom>
            <a:avLst/>
            <a:gdLst>
              <a:gd name="connisteX0" fmla="*/ 0 w 10972800"/>
              <a:gd name="connsiteY0" fmla="*/ 203200 h 2489200"/>
              <a:gd name="connisteX1" fmla="*/ 203200 w 10972800"/>
              <a:gd name="connsiteY1" fmla="*/ 0 h 2489200"/>
              <a:gd name="connisteX2" fmla="*/ 10769600 w 10972800"/>
              <a:gd name="connsiteY2" fmla="*/ 0 h 2489200"/>
              <a:gd name="connisteX3" fmla="*/ 10972800 w 10972800"/>
              <a:gd name="connsiteY3" fmla="*/ 203200 h 2489200"/>
              <a:gd name="connisteX4" fmla="*/ 10972800 w 10972800"/>
              <a:gd name="connsiteY4" fmla="*/ 2286000 h 2489200"/>
              <a:gd name="connisteX5" fmla="*/ 10769600 w 10972800"/>
              <a:gd name="connsiteY5" fmla="*/ 2489200 h 2489200"/>
              <a:gd name="connisteX6" fmla="*/ 203200 w 10972800"/>
              <a:gd name="connsiteY6" fmla="*/ 2489200 h 2489200"/>
              <a:gd name="connisteX7" fmla="*/ 0 w 10972800"/>
              <a:gd name="connsiteY7" fmla="*/ 2286000 h 2489200"/>
              <a:gd name="connisteX8" fmla="*/ 0 w 10972800"/>
              <a:gd name="connsiteY8" fmla="*/ 203200 h 2489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489200">
                <a:moveTo>
                  <a:pt x="0" y="203200"/>
                </a:moveTo>
                <a:cubicBezTo>
                  <a:pt x="0" y="90976"/>
                  <a:pt x="90976" y="0"/>
                  <a:pt x="203200" y="0"/>
                </a:cubicBezTo>
                <a:lnTo>
                  <a:pt x="10769600" y="0"/>
                </a:lnTo>
                <a:cubicBezTo>
                  <a:pt x="10881824" y="0"/>
                  <a:pt x="10972800" y="90976"/>
                  <a:pt x="10972800" y="203200"/>
                </a:cubicBezTo>
                <a:lnTo>
                  <a:pt x="10972800" y="2286000"/>
                </a:lnTo>
                <a:cubicBezTo>
                  <a:pt x="10972800" y="2398224"/>
                  <a:pt x="10881824" y="2489200"/>
                  <a:pt x="10769600" y="2489200"/>
                </a:cubicBezTo>
                <a:lnTo>
                  <a:pt x="203200" y="2489200"/>
                </a:lnTo>
                <a:cubicBezTo>
                  <a:pt x="90976" y="2489200"/>
                  <a:pt x="0" y="2398224"/>
                  <a:pt x="0" y="22860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09600" y="4470400"/>
            <a:ext cx="325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5029200"/>
            <a:ext cx="3251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4470400" y="4470400"/>
            <a:ext cx="325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4470400" y="5029200"/>
            <a:ext cx="3251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7" name="文本占位符 16"/>
          <p:cNvSpPr>
            <a:spLocks noGrp="1"/>
          </p:cNvSpPr>
          <p:nvPr>
            <p:ph type="body" idx="16390" hasCustomPrompt="1"/>
            <p:custDataLst>
              <p:tags r:id="rId11"/>
            </p:custDataLst>
          </p:nvPr>
        </p:nvSpPr>
        <p:spPr>
          <a:xfrm>
            <a:off x="8331200" y="4470400"/>
            <a:ext cx="325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91" hasCustomPrompt="1"/>
            <p:custDataLst>
              <p:tags r:id="rId12"/>
            </p:custDataLst>
          </p:nvPr>
        </p:nvSpPr>
        <p:spPr>
          <a:xfrm>
            <a:off x="8331200" y="5029200"/>
            <a:ext cx="3251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正文页-34_19-1">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图片占位符 11"/>
          <p:cNvSpPr>
            <a:spLocks noGrp="1"/>
          </p:cNvSpPr>
          <p:nvPr>
            <p:ph type="pic" idx="16392" hasCustomPrompt="1"/>
            <p:custDataLst>
              <p:tags r:id="rId6"/>
            </p:custDataLst>
          </p:nvPr>
        </p:nvSpPr>
        <p:spPr>
          <a:xfrm>
            <a:off x="609600" y="1600200"/>
            <a:ext cx="1219200" cy="1219200"/>
          </a:xfrm>
          <a:custGeom>
            <a:avLst/>
            <a:gdLst>
              <a:gd name="connisteX0" fmla="*/ 0 w 1219200"/>
              <a:gd name="connsiteY0" fmla="*/ 609600 h 1219200"/>
              <a:gd name="connisteX1" fmla="*/ 609600 w 1219200"/>
              <a:gd name="connsiteY1" fmla="*/ 0 h 1219200"/>
              <a:gd name="connisteX2" fmla="*/ 609600 w 1219200"/>
              <a:gd name="connsiteY2" fmla="*/ 0 h 1219200"/>
              <a:gd name="connisteX3" fmla="*/ 1219200 w 1219200"/>
              <a:gd name="connsiteY3" fmla="*/ 609600 h 1219200"/>
              <a:gd name="connisteX4" fmla="*/ 1219200 w 1219200"/>
              <a:gd name="connsiteY4" fmla="*/ 609600 h 1219200"/>
              <a:gd name="connisteX5" fmla="*/ 609600 w 1219200"/>
              <a:gd name="connsiteY5" fmla="*/ 1219200 h 1219200"/>
              <a:gd name="connisteX6" fmla="*/ 609600 w 1219200"/>
              <a:gd name="connsiteY6" fmla="*/ 1219200 h 1219200"/>
              <a:gd name="connisteX7" fmla="*/ 0 w 1219200"/>
              <a:gd name="connsiteY7" fmla="*/ 609600 h 1219200"/>
              <a:gd name="connisteX8" fmla="*/ 0 w 1219200"/>
              <a:gd name="connsiteY8" fmla="*/ 609600 h 1219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219200" h="1219200">
                <a:moveTo>
                  <a:pt x="0" y="609600"/>
                </a:moveTo>
                <a:cubicBezTo>
                  <a:pt x="0" y="272927"/>
                  <a:pt x="272927" y="0"/>
                  <a:pt x="609600" y="0"/>
                </a:cubicBezTo>
                <a:lnTo>
                  <a:pt x="609600" y="0"/>
                </a:lnTo>
                <a:cubicBezTo>
                  <a:pt x="946273" y="0"/>
                  <a:pt x="1219200" y="272927"/>
                  <a:pt x="1219200" y="609600"/>
                </a:cubicBezTo>
                <a:lnTo>
                  <a:pt x="1219200" y="609600"/>
                </a:lnTo>
                <a:cubicBezTo>
                  <a:pt x="1219200" y="946273"/>
                  <a:pt x="946273" y="1219200"/>
                  <a:pt x="609600" y="1219200"/>
                </a:cubicBezTo>
                <a:lnTo>
                  <a:pt x="609600" y="1219200"/>
                </a:lnTo>
                <a:cubicBezTo>
                  <a:pt x="272927" y="1219200"/>
                  <a:pt x="0" y="946273"/>
                  <a:pt x="0" y="609600"/>
                </a:cubicBezTo>
                <a:lnTo>
                  <a:pt x="0" y="6096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3" name="文本占位符 12"/>
          <p:cNvSpPr>
            <a:spLocks noGrp="1"/>
          </p:cNvSpPr>
          <p:nvPr>
            <p:ph type="body" idx="16386" hasCustomPrompt="1"/>
            <p:custDataLst>
              <p:tags r:id="rId7"/>
            </p:custDataLst>
          </p:nvPr>
        </p:nvSpPr>
        <p:spPr>
          <a:xfrm>
            <a:off x="2082800" y="1803400"/>
            <a:ext cx="9499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2082800" y="2311400"/>
            <a:ext cx="9499600" cy="304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图片占位符 14"/>
          <p:cNvSpPr>
            <a:spLocks noGrp="1"/>
          </p:cNvSpPr>
          <p:nvPr>
            <p:ph type="pic" idx="16393" hasCustomPrompt="1"/>
            <p:custDataLst>
              <p:tags r:id="rId9"/>
            </p:custDataLst>
          </p:nvPr>
        </p:nvSpPr>
        <p:spPr>
          <a:xfrm>
            <a:off x="609600" y="3276600"/>
            <a:ext cx="1219200" cy="1219200"/>
          </a:xfrm>
          <a:custGeom>
            <a:avLst/>
            <a:gdLst>
              <a:gd name="connisteX0" fmla="*/ 0 w 1219200"/>
              <a:gd name="connsiteY0" fmla="*/ 609600 h 1219200"/>
              <a:gd name="connisteX1" fmla="*/ 609600 w 1219200"/>
              <a:gd name="connsiteY1" fmla="*/ 0 h 1219200"/>
              <a:gd name="connisteX2" fmla="*/ 609600 w 1219200"/>
              <a:gd name="connsiteY2" fmla="*/ 0 h 1219200"/>
              <a:gd name="connisteX3" fmla="*/ 1219200 w 1219200"/>
              <a:gd name="connsiteY3" fmla="*/ 609600 h 1219200"/>
              <a:gd name="connisteX4" fmla="*/ 1219200 w 1219200"/>
              <a:gd name="connsiteY4" fmla="*/ 609600 h 1219200"/>
              <a:gd name="connisteX5" fmla="*/ 609600 w 1219200"/>
              <a:gd name="connsiteY5" fmla="*/ 1219200 h 1219200"/>
              <a:gd name="connisteX6" fmla="*/ 609600 w 1219200"/>
              <a:gd name="connsiteY6" fmla="*/ 1219200 h 1219200"/>
              <a:gd name="connisteX7" fmla="*/ 0 w 1219200"/>
              <a:gd name="connsiteY7" fmla="*/ 609600 h 1219200"/>
              <a:gd name="connisteX8" fmla="*/ 0 w 1219200"/>
              <a:gd name="connsiteY8" fmla="*/ 609600 h 1219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219200" h="1219200">
                <a:moveTo>
                  <a:pt x="0" y="609600"/>
                </a:moveTo>
                <a:cubicBezTo>
                  <a:pt x="0" y="272927"/>
                  <a:pt x="272927" y="0"/>
                  <a:pt x="609600" y="0"/>
                </a:cubicBezTo>
                <a:lnTo>
                  <a:pt x="609600" y="0"/>
                </a:lnTo>
                <a:cubicBezTo>
                  <a:pt x="946273" y="0"/>
                  <a:pt x="1219200" y="272927"/>
                  <a:pt x="1219200" y="609600"/>
                </a:cubicBezTo>
                <a:lnTo>
                  <a:pt x="1219200" y="609600"/>
                </a:lnTo>
                <a:cubicBezTo>
                  <a:pt x="1219200" y="946273"/>
                  <a:pt x="946273" y="1219200"/>
                  <a:pt x="609600" y="1219200"/>
                </a:cubicBezTo>
                <a:lnTo>
                  <a:pt x="609600" y="1219200"/>
                </a:lnTo>
                <a:cubicBezTo>
                  <a:pt x="272927" y="1219200"/>
                  <a:pt x="0" y="946273"/>
                  <a:pt x="0" y="609600"/>
                </a:cubicBezTo>
                <a:lnTo>
                  <a:pt x="0" y="6096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6" name="文本占位符 15"/>
          <p:cNvSpPr>
            <a:spLocks noGrp="1"/>
          </p:cNvSpPr>
          <p:nvPr>
            <p:ph type="body" idx="16388" hasCustomPrompt="1"/>
            <p:custDataLst>
              <p:tags r:id="rId10"/>
            </p:custDataLst>
          </p:nvPr>
        </p:nvSpPr>
        <p:spPr>
          <a:xfrm>
            <a:off x="2082800" y="3479800"/>
            <a:ext cx="9499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2082800" y="3987800"/>
            <a:ext cx="9499600" cy="304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8" name="图片占位符 17"/>
          <p:cNvSpPr>
            <a:spLocks noGrp="1"/>
          </p:cNvSpPr>
          <p:nvPr>
            <p:ph type="pic" idx="16394" hasCustomPrompt="1"/>
            <p:custDataLst>
              <p:tags r:id="rId12"/>
            </p:custDataLst>
          </p:nvPr>
        </p:nvSpPr>
        <p:spPr>
          <a:xfrm>
            <a:off x="609600" y="4953000"/>
            <a:ext cx="1219200" cy="1219200"/>
          </a:xfrm>
          <a:custGeom>
            <a:avLst/>
            <a:gdLst>
              <a:gd name="connisteX0" fmla="*/ 0 w 1219200"/>
              <a:gd name="connsiteY0" fmla="*/ 609600 h 1219200"/>
              <a:gd name="connisteX1" fmla="*/ 609600 w 1219200"/>
              <a:gd name="connsiteY1" fmla="*/ 0 h 1219200"/>
              <a:gd name="connisteX2" fmla="*/ 609600 w 1219200"/>
              <a:gd name="connsiteY2" fmla="*/ 0 h 1219200"/>
              <a:gd name="connisteX3" fmla="*/ 1219200 w 1219200"/>
              <a:gd name="connsiteY3" fmla="*/ 609600 h 1219200"/>
              <a:gd name="connisteX4" fmla="*/ 1219200 w 1219200"/>
              <a:gd name="connsiteY4" fmla="*/ 609600 h 1219200"/>
              <a:gd name="connisteX5" fmla="*/ 609600 w 1219200"/>
              <a:gd name="connsiteY5" fmla="*/ 1219200 h 1219200"/>
              <a:gd name="connisteX6" fmla="*/ 609600 w 1219200"/>
              <a:gd name="connsiteY6" fmla="*/ 1219200 h 1219200"/>
              <a:gd name="connisteX7" fmla="*/ 0 w 1219200"/>
              <a:gd name="connsiteY7" fmla="*/ 609600 h 1219200"/>
              <a:gd name="connisteX8" fmla="*/ 0 w 1219200"/>
              <a:gd name="connsiteY8" fmla="*/ 609600 h 1219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219200" h="1219200">
                <a:moveTo>
                  <a:pt x="0" y="609600"/>
                </a:moveTo>
                <a:cubicBezTo>
                  <a:pt x="0" y="272927"/>
                  <a:pt x="272927" y="0"/>
                  <a:pt x="609600" y="0"/>
                </a:cubicBezTo>
                <a:lnTo>
                  <a:pt x="609600" y="0"/>
                </a:lnTo>
                <a:cubicBezTo>
                  <a:pt x="946273" y="0"/>
                  <a:pt x="1219200" y="272927"/>
                  <a:pt x="1219200" y="609600"/>
                </a:cubicBezTo>
                <a:lnTo>
                  <a:pt x="1219200" y="609600"/>
                </a:lnTo>
                <a:cubicBezTo>
                  <a:pt x="1219200" y="946273"/>
                  <a:pt x="946273" y="1219200"/>
                  <a:pt x="609600" y="1219200"/>
                </a:cubicBezTo>
                <a:lnTo>
                  <a:pt x="609600" y="1219200"/>
                </a:lnTo>
                <a:cubicBezTo>
                  <a:pt x="272927" y="1219200"/>
                  <a:pt x="0" y="946273"/>
                  <a:pt x="0" y="609600"/>
                </a:cubicBezTo>
                <a:lnTo>
                  <a:pt x="0" y="6096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9" name="文本占位符 18"/>
          <p:cNvSpPr>
            <a:spLocks noGrp="1"/>
          </p:cNvSpPr>
          <p:nvPr>
            <p:ph type="body" idx="16390" hasCustomPrompt="1"/>
            <p:custDataLst>
              <p:tags r:id="rId13"/>
            </p:custDataLst>
          </p:nvPr>
        </p:nvSpPr>
        <p:spPr>
          <a:xfrm>
            <a:off x="2082800" y="5156200"/>
            <a:ext cx="9499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0" name="文本占位符 19"/>
          <p:cNvSpPr>
            <a:spLocks noGrp="1"/>
          </p:cNvSpPr>
          <p:nvPr>
            <p:ph type="body" idx="16391" hasCustomPrompt="1"/>
            <p:custDataLst>
              <p:tags r:id="rId14"/>
            </p:custDataLst>
          </p:nvPr>
        </p:nvSpPr>
        <p:spPr>
          <a:xfrm>
            <a:off x="2082800" y="5664200"/>
            <a:ext cx="9499600" cy="304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正文页-31_23-1">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装饰  1"/>
          <p:cNvSpPr>
            <a:spLocks noGrp="1"/>
          </p:cNvSpPr>
          <p:nvPr>
            <p:ph type="body" idx="16392" hasCustomPrompt="1"/>
            <p:custDataLst>
              <p:tags r:id="rId6"/>
            </p:custDataLst>
          </p:nvPr>
        </p:nvSpPr>
        <p:spPr>
          <a:xfrm>
            <a:off x="609600" y="1524000"/>
            <a:ext cx="3454400" cy="4724400"/>
          </a:xfrm>
          <a:custGeom>
            <a:avLst/>
            <a:gdLst>
              <a:gd name="connisteX0" fmla="*/ 0 w 3454400"/>
              <a:gd name="connsiteY0" fmla="*/ 203200 h 4724400"/>
              <a:gd name="connisteX1" fmla="*/ 203200 w 3454400"/>
              <a:gd name="connsiteY1" fmla="*/ 0 h 4724400"/>
              <a:gd name="connisteX2" fmla="*/ 3251200 w 3454400"/>
              <a:gd name="connsiteY2" fmla="*/ 0 h 4724400"/>
              <a:gd name="connisteX3" fmla="*/ 3454400 w 3454400"/>
              <a:gd name="connsiteY3" fmla="*/ 203200 h 4724400"/>
              <a:gd name="connisteX4" fmla="*/ 3454400 w 3454400"/>
              <a:gd name="connsiteY4" fmla="*/ 4521200 h 4724400"/>
              <a:gd name="connisteX5" fmla="*/ 3251200 w 3454400"/>
              <a:gd name="connsiteY5" fmla="*/ 4724400 h 4724400"/>
              <a:gd name="connisteX6" fmla="*/ 203200 w 3454400"/>
              <a:gd name="connsiteY6" fmla="*/ 4724400 h 4724400"/>
              <a:gd name="connisteX7" fmla="*/ 0 w 3454400"/>
              <a:gd name="connsiteY7" fmla="*/ 4521200 h 4724400"/>
              <a:gd name="connisteX8" fmla="*/ 0 w 3454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4724400">
                <a:moveTo>
                  <a:pt x="0" y="203200"/>
                </a:moveTo>
                <a:cubicBezTo>
                  <a:pt x="0" y="90976"/>
                  <a:pt x="90976" y="0"/>
                  <a:pt x="203200" y="0"/>
                </a:cubicBezTo>
                <a:lnTo>
                  <a:pt x="3251200" y="0"/>
                </a:lnTo>
                <a:cubicBezTo>
                  <a:pt x="3363424" y="0"/>
                  <a:pt x="3454400" y="90976"/>
                  <a:pt x="3454400" y="203200"/>
                </a:cubicBezTo>
                <a:lnTo>
                  <a:pt x="3454400" y="4521200"/>
                </a:lnTo>
                <a:cubicBezTo>
                  <a:pt x="3454400" y="4633424"/>
                  <a:pt x="3363424" y="4724400"/>
                  <a:pt x="32512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3" hasCustomPrompt="1"/>
            <p:custDataLst>
              <p:tags r:id="rId7"/>
            </p:custDataLst>
          </p:nvPr>
        </p:nvSpPr>
        <p:spPr>
          <a:xfrm>
            <a:off x="1574800" y="19050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1016000" y="3784600"/>
            <a:ext cx="264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项标题</a:t>
            </a:r>
            <a:endParaRPr lang="zh-CN" altLang="en-US" smtClean="0"/>
          </a:p>
        </p:txBody>
      </p:sp>
      <p:sp>
        <p:nvSpPr>
          <p:cNvPr id="15" name="文本占位符 14"/>
          <p:cNvSpPr>
            <a:spLocks noGrp="1"/>
          </p:cNvSpPr>
          <p:nvPr>
            <p:ph type="body" idx="16387" hasCustomPrompt="1"/>
            <p:custDataLst>
              <p:tags r:id="rId9"/>
            </p:custDataLst>
          </p:nvPr>
        </p:nvSpPr>
        <p:spPr>
          <a:xfrm>
            <a:off x="1016000" y="4343400"/>
            <a:ext cx="2641600" cy="15240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4" hasCustomPrompt="1"/>
            <p:custDataLst>
              <p:tags r:id="rId10"/>
            </p:custDataLst>
          </p:nvPr>
        </p:nvSpPr>
        <p:spPr>
          <a:xfrm>
            <a:off x="4368800" y="1524000"/>
            <a:ext cx="3454400" cy="4724400"/>
          </a:xfrm>
          <a:custGeom>
            <a:avLst/>
            <a:gdLst>
              <a:gd name="connisteX0" fmla="*/ 0 w 3454400"/>
              <a:gd name="connsiteY0" fmla="*/ 203200 h 4724400"/>
              <a:gd name="connisteX1" fmla="*/ 203200 w 3454400"/>
              <a:gd name="connsiteY1" fmla="*/ 0 h 4724400"/>
              <a:gd name="connisteX2" fmla="*/ 3251200 w 3454400"/>
              <a:gd name="connsiteY2" fmla="*/ 0 h 4724400"/>
              <a:gd name="connisteX3" fmla="*/ 3454400 w 3454400"/>
              <a:gd name="connsiteY3" fmla="*/ 203200 h 4724400"/>
              <a:gd name="connisteX4" fmla="*/ 3454400 w 3454400"/>
              <a:gd name="connsiteY4" fmla="*/ 4521200 h 4724400"/>
              <a:gd name="connisteX5" fmla="*/ 3251200 w 3454400"/>
              <a:gd name="connsiteY5" fmla="*/ 4724400 h 4724400"/>
              <a:gd name="connisteX6" fmla="*/ 203200 w 3454400"/>
              <a:gd name="connsiteY6" fmla="*/ 4724400 h 4724400"/>
              <a:gd name="connisteX7" fmla="*/ 0 w 3454400"/>
              <a:gd name="connsiteY7" fmla="*/ 4521200 h 4724400"/>
              <a:gd name="connisteX8" fmla="*/ 0 w 3454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4724400">
                <a:moveTo>
                  <a:pt x="0" y="203200"/>
                </a:moveTo>
                <a:cubicBezTo>
                  <a:pt x="0" y="90976"/>
                  <a:pt x="90976" y="0"/>
                  <a:pt x="203200" y="0"/>
                </a:cubicBezTo>
                <a:lnTo>
                  <a:pt x="3251200" y="0"/>
                </a:lnTo>
                <a:cubicBezTo>
                  <a:pt x="3363424" y="0"/>
                  <a:pt x="3454400" y="90976"/>
                  <a:pt x="3454400" y="203200"/>
                </a:cubicBezTo>
                <a:lnTo>
                  <a:pt x="3454400" y="4521200"/>
                </a:lnTo>
                <a:cubicBezTo>
                  <a:pt x="3454400" y="4633424"/>
                  <a:pt x="3363424" y="4724400"/>
                  <a:pt x="32512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5" hasCustomPrompt="1"/>
            <p:custDataLst>
              <p:tags r:id="rId11"/>
            </p:custDataLst>
          </p:nvPr>
        </p:nvSpPr>
        <p:spPr>
          <a:xfrm>
            <a:off x="5334000" y="19050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4775200" y="3784600"/>
            <a:ext cx="264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项标题</a:t>
            </a:r>
            <a:endParaRPr lang="zh-CN" altLang="en-US" smtClean="0"/>
          </a:p>
        </p:txBody>
      </p:sp>
      <p:sp>
        <p:nvSpPr>
          <p:cNvPr id="19" name="文本占位符 18"/>
          <p:cNvSpPr>
            <a:spLocks noGrp="1"/>
          </p:cNvSpPr>
          <p:nvPr>
            <p:ph type="body" idx="16389" hasCustomPrompt="1"/>
            <p:custDataLst>
              <p:tags r:id="rId13"/>
            </p:custDataLst>
          </p:nvPr>
        </p:nvSpPr>
        <p:spPr>
          <a:xfrm>
            <a:off x="4775200" y="4343400"/>
            <a:ext cx="2641600" cy="15240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0" name="装饰  9"/>
          <p:cNvSpPr>
            <a:spLocks noGrp="1"/>
          </p:cNvSpPr>
          <p:nvPr>
            <p:ph type="body" idx="16396" hasCustomPrompt="1"/>
            <p:custDataLst>
              <p:tags r:id="rId14"/>
            </p:custDataLst>
          </p:nvPr>
        </p:nvSpPr>
        <p:spPr>
          <a:xfrm>
            <a:off x="8128000" y="1524000"/>
            <a:ext cx="3454400" cy="4724400"/>
          </a:xfrm>
          <a:custGeom>
            <a:avLst/>
            <a:gdLst>
              <a:gd name="connisteX0" fmla="*/ 0 w 3454400"/>
              <a:gd name="connsiteY0" fmla="*/ 203200 h 4724400"/>
              <a:gd name="connisteX1" fmla="*/ 203200 w 3454400"/>
              <a:gd name="connsiteY1" fmla="*/ 0 h 4724400"/>
              <a:gd name="connisteX2" fmla="*/ 3251200 w 3454400"/>
              <a:gd name="connsiteY2" fmla="*/ 0 h 4724400"/>
              <a:gd name="connisteX3" fmla="*/ 3454400 w 3454400"/>
              <a:gd name="connsiteY3" fmla="*/ 203200 h 4724400"/>
              <a:gd name="connisteX4" fmla="*/ 3454400 w 3454400"/>
              <a:gd name="connsiteY4" fmla="*/ 4521200 h 4724400"/>
              <a:gd name="connisteX5" fmla="*/ 3251200 w 3454400"/>
              <a:gd name="connsiteY5" fmla="*/ 4724400 h 4724400"/>
              <a:gd name="connisteX6" fmla="*/ 203200 w 3454400"/>
              <a:gd name="connsiteY6" fmla="*/ 4724400 h 4724400"/>
              <a:gd name="connisteX7" fmla="*/ 0 w 3454400"/>
              <a:gd name="connsiteY7" fmla="*/ 4521200 h 4724400"/>
              <a:gd name="connisteX8" fmla="*/ 0 w 3454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4724400">
                <a:moveTo>
                  <a:pt x="0" y="203200"/>
                </a:moveTo>
                <a:cubicBezTo>
                  <a:pt x="0" y="90976"/>
                  <a:pt x="90976" y="0"/>
                  <a:pt x="203200" y="0"/>
                </a:cubicBezTo>
                <a:lnTo>
                  <a:pt x="3251200" y="0"/>
                </a:lnTo>
                <a:cubicBezTo>
                  <a:pt x="3363424" y="0"/>
                  <a:pt x="3454400" y="90976"/>
                  <a:pt x="3454400" y="203200"/>
                </a:cubicBezTo>
                <a:lnTo>
                  <a:pt x="3454400" y="4521200"/>
                </a:lnTo>
                <a:cubicBezTo>
                  <a:pt x="3454400" y="4633424"/>
                  <a:pt x="3363424" y="4724400"/>
                  <a:pt x="32512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图片占位符 20"/>
          <p:cNvSpPr>
            <a:spLocks noGrp="1"/>
          </p:cNvSpPr>
          <p:nvPr>
            <p:ph type="pic" idx="16397" hasCustomPrompt="1"/>
            <p:custDataLst>
              <p:tags r:id="rId15"/>
            </p:custDataLst>
          </p:nvPr>
        </p:nvSpPr>
        <p:spPr>
          <a:xfrm>
            <a:off x="9093200" y="19050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2" name="文本占位符 21"/>
          <p:cNvSpPr>
            <a:spLocks noGrp="1"/>
          </p:cNvSpPr>
          <p:nvPr>
            <p:ph type="body" idx="16390" hasCustomPrompt="1"/>
            <p:custDataLst>
              <p:tags r:id="rId16"/>
            </p:custDataLst>
          </p:nvPr>
        </p:nvSpPr>
        <p:spPr>
          <a:xfrm>
            <a:off x="8534400" y="3784600"/>
            <a:ext cx="264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项标题</a:t>
            </a:r>
            <a:endParaRPr lang="zh-CN" altLang="en-US" smtClean="0"/>
          </a:p>
        </p:txBody>
      </p:sp>
      <p:sp>
        <p:nvSpPr>
          <p:cNvPr id="23" name="文本占位符 22"/>
          <p:cNvSpPr>
            <a:spLocks noGrp="1"/>
          </p:cNvSpPr>
          <p:nvPr>
            <p:ph type="body" idx="16391" hasCustomPrompt="1"/>
            <p:custDataLst>
              <p:tags r:id="rId17"/>
            </p:custDataLst>
          </p:nvPr>
        </p:nvSpPr>
        <p:spPr>
          <a:xfrm>
            <a:off x="8534400" y="4343400"/>
            <a:ext cx="2641600" cy="15240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正文页-53_10-1">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装饰  1"/>
          <p:cNvSpPr>
            <a:spLocks noGrp="1"/>
          </p:cNvSpPr>
          <p:nvPr>
            <p:ph type="body" idx="16392" hasCustomPrompt="1"/>
            <p:custDataLst>
              <p:tags r:id="rId6"/>
            </p:custDataLst>
          </p:nvPr>
        </p:nvSpPr>
        <p:spPr>
          <a:xfrm>
            <a:off x="609600" y="3911600"/>
            <a:ext cx="3454400" cy="2336800"/>
          </a:xfrm>
          <a:custGeom>
            <a:avLst/>
            <a:gdLst>
              <a:gd name="connisteX0" fmla="*/ 0 w 3454400"/>
              <a:gd name="connsiteY0" fmla="*/ 0 h 2336800"/>
              <a:gd name="connisteX1" fmla="*/ 3454400 w 3454400"/>
              <a:gd name="connsiteY1" fmla="*/ 0 h 2336800"/>
              <a:gd name="connisteX2" fmla="*/ 3454400 w 3454400"/>
              <a:gd name="connsiteY2" fmla="*/ 2133600 h 2336800"/>
              <a:gd name="connisteX3" fmla="*/ 3251200 w 3454400"/>
              <a:gd name="connsiteY3" fmla="*/ 2336800 h 2336800"/>
              <a:gd name="connisteX4" fmla="*/ 203200 w 3454400"/>
              <a:gd name="connsiteY4" fmla="*/ 2336800 h 2336800"/>
              <a:gd name="connisteX5" fmla="*/ 0 w 3454400"/>
              <a:gd name="connsiteY5" fmla="*/ 2133600 h 2336800"/>
              <a:gd name="connisteX6" fmla="*/ 0 w 3454400"/>
              <a:gd name="connsiteY6" fmla="*/ 0 h 2336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454400" h="2336800">
                <a:moveTo>
                  <a:pt x="0" y="0"/>
                </a:moveTo>
                <a:lnTo>
                  <a:pt x="3454400" y="0"/>
                </a:lnTo>
                <a:lnTo>
                  <a:pt x="3454400" y="2133600"/>
                </a:lnTo>
                <a:cubicBezTo>
                  <a:pt x="3454400" y="2245824"/>
                  <a:pt x="3363424" y="2336800"/>
                  <a:pt x="3251200" y="2336800"/>
                </a:cubicBezTo>
                <a:lnTo>
                  <a:pt x="203200" y="2336800"/>
                </a:lnTo>
                <a:cubicBezTo>
                  <a:pt x="90976" y="2336800"/>
                  <a:pt x="0" y="2245824"/>
                  <a:pt x="0" y="2133600"/>
                </a:cubicBez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3" hasCustomPrompt="1"/>
            <p:custDataLst>
              <p:tags r:id="rId7"/>
            </p:custDataLst>
          </p:nvPr>
        </p:nvSpPr>
        <p:spPr>
          <a:xfrm>
            <a:off x="609600" y="1524000"/>
            <a:ext cx="3454400" cy="2387600"/>
          </a:xfrm>
          <a:custGeom>
            <a:avLst/>
            <a:gdLst>
              <a:gd name="connisteX0" fmla="*/ 0 w 3454400"/>
              <a:gd name="connsiteY0" fmla="*/ 203200 h 2387600"/>
              <a:gd name="connisteX1" fmla="*/ 203200 w 3454400"/>
              <a:gd name="connsiteY1" fmla="*/ 0 h 2387600"/>
              <a:gd name="connisteX2" fmla="*/ 3251200 w 3454400"/>
              <a:gd name="connsiteY2" fmla="*/ 0 h 2387600"/>
              <a:gd name="connisteX3" fmla="*/ 3454400 w 3454400"/>
              <a:gd name="connsiteY3" fmla="*/ 203200 h 2387600"/>
              <a:gd name="connisteX4" fmla="*/ 3454400 w 3454400"/>
              <a:gd name="connsiteY4" fmla="*/ 2387600 h 2387600"/>
              <a:gd name="connisteX5" fmla="*/ 0 w 3454400"/>
              <a:gd name="connsiteY5" fmla="*/ 2387600 h 2387600"/>
              <a:gd name="connisteX6" fmla="*/ 0 w 3454400"/>
              <a:gd name="connsiteY6" fmla="*/ 203200 h 238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454400" h="2387600">
                <a:moveTo>
                  <a:pt x="0" y="203200"/>
                </a:moveTo>
                <a:cubicBezTo>
                  <a:pt x="0" y="90976"/>
                  <a:pt x="90976" y="0"/>
                  <a:pt x="203200" y="0"/>
                </a:cubicBezTo>
                <a:lnTo>
                  <a:pt x="3251200" y="0"/>
                </a:lnTo>
                <a:cubicBezTo>
                  <a:pt x="3363424" y="0"/>
                  <a:pt x="3454400" y="90976"/>
                  <a:pt x="3454400" y="203200"/>
                </a:cubicBezTo>
                <a:lnTo>
                  <a:pt x="3454400" y="2387600"/>
                </a:lnTo>
                <a:lnTo>
                  <a:pt x="0" y="2387600"/>
                </a:ln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914400" y="4216400"/>
            <a:ext cx="2844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项标题</a:t>
            </a:r>
            <a:endParaRPr lang="zh-CN" altLang="en-US" smtClean="0"/>
          </a:p>
        </p:txBody>
      </p:sp>
      <p:sp>
        <p:nvSpPr>
          <p:cNvPr id="15" name="文本占位符 14"/>
          <p:cNvSpPr>
            <a:spLocks noGrp="1"/>
          </p:cNvSpPr>
          <p:nvPr>
            <p:ph type="body" idx="16387" hasCustomPrompt="1"/>
            <p:custDataLst>
              <p:tags r:id="rId9"/>
            </p:custDataLst>
          </p:nvPr>
        </p:nvSpPr>
        <p:spPr>
          <a:xfrm>
            <a:off x="914400" y="4724400"/>
            <a:ext cx="2844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4" hasCustomPrompt="1"/>
            <p:custDataLst>
              <p:tags r:id="rId10"/>
            </p:custDataLst>
          </p:nvPr>
        </p:nvSpPr>
        <p:spPr>
          <a:xfrm>
            <a:off x="4368800" y="3911600"/>
            <a:ext cx="3454400" cy="2336800"/>
          </a:xfrm>
          <a:custGeom>
            <a:avLst/>
            <a:gdLst>
              <a:gd name="connisteX0" fmla="*/ 0 w 3454400"/>
              <a:gd name="connsiteY0" fmla="*/ 0 h 2336800"/>
              <a:gd name="connisteX1" fmla="*/ 3454400 w 3454400"/>
              <a:gd name="connsiteY1" fmla="*/ 0 h 2336800"/>
              <a:gd name="connisteX2" fmla="*/ 3454400 w 3454400"/>
              <a:gd name="connsiteY2" fmla="*/ 2133600 h 2336800"/>
              <a:gd name="connisteX3" fmla="*/ 3251200 w 3454400"/>
              <a:gd name="connsiteY3" fmla="*/ 2336800 h 2336800"/>
              <a:gd name="connisteX4" fmla="*/ 203200 w 3454400"/>
              <a:gd name="connsiteY4" fmla="*/ 2336800 h 2336800"/>
              <a:gd name="connisteX5" fmla="*/ 0 w 3454400"/>
              <a:gd name="connsiteY5" fmla="*/ 2133600 h 2336800"/>
              <a:gd name="connisteX6" fmla="*/ 0 w 3454400"/>
              <a:gd name="connsiteY6" fmla="*/ 0 h 2336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454400" h="2336800">
                <a:moveTo>
                  <a:pt x="0" y="0"/>
                </a:moveTo>
                <a:lnTo>
                  <a:pt x="3454400" y="0"/>
                </a:lnTo>
                <a:lnTo>
                  <a:pt x="3454400" y="2133600"/>
                </a:lnTo>
                <a:cubicBezTo>
                  <a:pt x="3454400" y="2245824"/>
                  <a:pt x="3363424" y="2336800"/>
                  <a:pt x="3251200" y="2336800"/>
                </a:cubicBezTo>
                <a:lnTo>
                  <a:pt x="203200" y="2336800"/>
                </a:lnTo>
                <a:cubicBezTo>
                  <a:pt x="90976" y="2336800"/>
                  <a:pt x="0" y="2245824"/>
                  <a:pt x="0" y="2133600"/>
                </a:cubicBez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5" hasCustomPrompt="1"/>
            <p:custDataLst>
              <p:tags r:id="rId11"/>
            </p:custDataLst>
          </p:nvPr>
        </p:nvSpPr>
        <p:spPr>
          <a:xfrm>
            <a:off x="4368800" y="1524000"/>
            <a:ext cx="3454400" cy="2387600"/>
          </a:xfrm>
          <a:custGeom>
            <a:avLst/>
            <a:gdLst>
              <a:gd name="connisteX0" fmla="*/ 0 w 3454400"/>
              <a:gd name="connsiteY0" fmla="*/ 203200 h 2387600"/>
              <a:gd name="connisteX1" fmla="*/ 203200 w 3454400"/>
              <a:gd name="connsiteY1" fmla="*/ 0 h 2387600"/>
              <a:gd name="connisteX2" fmla="*/ 3251200 w 3454400"/>
              <a:gd name="connsiteY2" fmla="*/ 0 h 2387600"/>
              <a:gd name="connisteX3" fmla="*/ 3454400 w 3454400"/>
              <a:gd name="connsiteY3" fmla="*/ 203200 h 2387600"/>
              <a:gd name="connisteX4" fmla="*/ 3454400 w 3454400"/>
              <a:gd name="connsiteY4" fmla="*/ 2387600 h 2387600"/>
              <a:gd name="connisteX5" fmla="*/ 0 w 3454400"/>
              <a:gd name="connsiteY5" fmla="*/ 2387600 h 2387600"/>
              <a:gd name="connisteX6" fmla="*/ 0 w 3454400"/>
              <a:gd name="connsiteY6" fmla="*/ 203200 h 238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454400" h="2387600">
                <a:moveTo>
                  <a:pt x="0" y="203200"/>
                </a:moveTo>
                <a:cubicBezTo>
                  <a:pt x="0" y="90976"/>
                  <a:pt x="90976" y="0"/>
                  <a:pt x="203200" y="0"/>
                </a:cubicBezTo>
                <a:lnTo>
                  <a:pt x="3251200" y="0"/>
                </a:lnTo>
                <a:cubicBezTo>
                  <a:pt x="3363424" y="0"/>
                  <a:pt x="3454400" y="90976"/>
                  <a:pt x="3454400" y="203200"/>
                </a:cubicBezTo>
                <a:lnTo>
                  <a:pt x="3454400" y="2387600"/>
                </a:lnTo>
                <a:lnTo>
                  <a:pt x="0" y="2387600"/>
                </a:ln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4673600" y="4216400"/>
            <a:ext cx="2844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项标题</a:t>
            </a:r>
            <a:endParaRPr lang="zh-CN" altLang="en-US" smtClean="0"/>
          </a:p>
        </p:txBody>
      </p:sp>
      <p:sp>
        <p:nvSpPr>
          <p:cNvPr id="19" name="文本占位符 18"/>
          <p:cNvSpPr>
            <a:spLocks noGrp="1"/>
          </p:cNvSpPr>
          <p:nvPr>
            <p:ph type="body" idx="16389" hasCustomPrompt="1"/>
            <p:custDataLst>
              <p:tags r:id="rId13"/>
            </p:custDataLst>
          </p:nvPr>
        </p:nvSpPr>
        <p:spPr>
          <a:xfrm>
            <a:off x="4673600" y="4724400"/>
            <a:ext cx="2844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0" name="装饰  9"/>
          <p:cNvSpPr>
            <a:spLocks noGrp="1"/>
          </p:cNvSpPr>
          <p:nvPr>
            <p:ph type="body" idx="16396" hasCustomPrompt="1"/>
            <p:custDataLst>
              <p:tags r:id="rId14"/>
            </p:custDataLst>
          </p:nvPr>
        </p:nvSpPr>
        <p:spPr>
          <a:xfrm>
            <a:off x="8128000" y="3911600"/>
            <a:ext cx="3454400" cy="2336800"/>
          </a:xfrm>
          <a:custGeom>
            <a:avLst/>
            <a:gdLst>
              <a:gd name="connisteX0" fmla="*/ 0 w 3454400"/>
              <a:gd name="connsiteY0" fmla="*/ 0 h 2336800"/>
              <a:gd name="connisteX1" fmla="*/ 3454400 w 3454400"/>
              <a:gd name="connsiteY1" fmla="*/ 0 h 2336800"/>
              <a:gd name="connisteX2" fmla="*/ 3454400 w 3454400"/>
              <a:gd name="connsiteY2" fmla="*/ 2133600 h 2336800"/>
              <a:gd name="connisteX3" fmla="*/ 3251200 w 3454400"/>
              <a:gd name="connsiteY3" fmla="*/ 2336800 h 2336800"/>
              <a:gd name="connisteX4" fmla="*/ 203200 w 3454400"/>
              <a:gd name="connsiteY4" fmla="*/ 2336800 h 2336800"/>
              <a:gd name="connisteX5" fmla="*/ 0 w 3454400"/>
              <a:gd name="connsiteY5" fmla="*/ 2133600 h 2336800"/>
              <a:gd name="connisteX6" fmla="*/ 0 w 3454400"/>
              <a:gd name="connsiteY6" fmla="*/ 0 h 2336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454400" h="2336800">
                <a:moveTo>
                  <a:pt x="0" y="0"/>
                </a:moveTo>
                <a:lnTo>
                  <a:pt x="3454400" y="0"/>
                </a:lnTo>
                <a:lnTo>
                  <a:pt x="3454400" y="2133600"/>
                </a:lnTo>
                <a:cubicBezTo>
                  <a:pt x="3454400" y="2245824"/>
                  <a:pt x="3363424" y="2336800"/>
                  <a:pt x="3251200" y="2336800"/>
                </a:cubicBezTo>
                <a:lnTo>
                  <a:pt x="203200" y="2336800"/>
                </a:lnTo>
                <a:cubicBezTo>
                  <a:pt x="90976" y="2336800"/>
                  <a:pt x="0" y="2245824"/>
                  <a:pt x="0" y="2133600"/>
                </a:cubicBez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图片占位符 20"/>
          <p:cNvSpPr>
            <a:spLocks noGrp="1"/>
          </p:cNvSpPr>
          <p:nvPr>
            <p:ph type="pic" idx="16397" hasCustomPrompt="1"/>
            <p:custDataLst>
              <p:tags r:id="rId15"/>
            </p:custDataLst>
          </p:nvPr>
        </p:nvSpPr>
        <p:spPr>
          <a:xfrm>
            <a:off x="8128000" y="1524000"/>
            <a:ext cx="3454400" cy="2387600"/>
          </a:xfrm>
          <a:custGeom>
            <a:avLst/>
            <a:gdLst>
              <a:gd name="connisteX0" fmla="*/ 0 w 3454400"/>
              <a:gd name="connsiteY0" fmla="*/ 203200 h 2387600"/>
              <a:gd name="connisteX1" fmla="*/ 203200 w 3454400"/>
              <a:gd name="connsiteY1" fmla="*/ 0 h 2387600"/>
              <a:gd name="connisteX2" fmla="*/ 3251200 w 3454400"/>
              <a:gd name="connsiteY2" fmla="*/ 0 h 2387600"/>
              <a:gd name="connisteX3" fmla="*/ 3454400 w 3454400"/>
              <a:gd name="connsiteY3" fmla="*/ 203200 h 2387600"/>
              <a:gd name="connisteX4" fmla="*/ 3454400 w 3454400"/>
              <a:gd name="connsiteY4" fmla="*/ 2387600 h 2387600"/>
              <a:gd name="connisteX5" fmla="*/ 0 w 3454400"/>
              <a:gd name="connsiteY5" fmla="*/ 2387600 h 2387600"/>
              <a:gd name="connisteX6" fmla="*/ 0 w 3454400"/>
              <a:gd name="connsiteY6" fmla="*/ 203200 h 238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454400" h="2387600">
                <a:moveTo>
                  <a:pt x="0" y="203200"/>
                </a:moveTo>
                <a:cubicBezTo>
                  <a:pt x="0" y="90976"/>
                  <a:pt x="90976" y="0"/>
                  <a:pt x="203200" y="0"/>
                </a:cubicBezTo>
                <a:lnTo>
                  <a:pt x="3251200" y="0"/>
                </a:lnTo>
                <a:cubicBezTo>
                  <a:pt x="3363424" y="0"/>
                  <a:pt x="3454400" y="90976"/>
                  <a:pt x="3454400" y="203200"/>
                </a:cubicBezTo>
                <a:lnTo>
                  <a:pt x="3454400" y="2387600"/>
                </a:lnTo>
                <a:lnTo>
                  <a:pt x="0" y="2387600"/>
                </a:ln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2" name="文本占位符 21"/>
          <p:cNvSpPr>
            <a:spLocks noGrp="1"/>
          </p:cNvSpPr>
          <p:nvPr>
            <p:ph type="body" idx="16390" hasCustomPrompt="1"/>
            <p:custDataLst>
              <p:tags r:id="rId16"/>
            </p:custDataLst>
          </p:nvPr>
        </p:nvSpPr>
        <p:spPr>
          <a:xfrm>
            <a:off x="8432800" y="4216400"/>
            <a:ext cx="2844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项标题</a:t>
            </a:r>
            <a:endParaRPr lang="zh-CN" altLang="en-US" smtClean="0"/>
          </a:p>
        </p:txBody>
      </p:sp>
      <p:sp>
        <p:nvSpPr>
          <p:cNvPr id="23" name="文本占位符 22"/>
          <p:cNvSpPr>
            <a:spLocks noGrp="1"/>
          </p:cNvSpPr>
          <p:nvPr>
            <p:ph type="body" idx="16391" hasCustomPrompt="1"/>
            <p:custDataLst>
              <p:tags r:id="rId17"/>
            </p:custDataLst>
          </p:nvPr>
        </p:nvSpPr>
        <p:spPr>
          <a:xfrm>
            <a:off x="8432800" y="4724400"/>
            <a:ext cx="2844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atin typeface="+mj-lt"/>
                <a:ea typeface="+mj-e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正文页-57_16-1">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装饰  1"/>
          <p:cNvSpPr>
            <a:spLocks noGrp="1"/>
          </p:cNvSpPr>
          <p:nvPr>
            <p:ph type="body" idx="16392" hasCustomPrompt="1"/>
            <p:custDataLst>
              <p:tags r:id="rId6"/>
            </p:custDataLst>
          </p:nvPr>
        </p:nvSpPr>
        <p:spPr>
          <a:xfrm>
            <a:off x="609600" y="3860800"/>
            <a:ext cx="3454400" cy="2387600"/>
          </a:xfrm>
          <a:custGeom>
            <a:avLst/>
            <a:gdLst>
              <a:gd name="connisteX0" fmla="*/ 0 w 3454400"/>
              <a:gd name="connsiteY0" fmla="*/ 0 h 2387600"/>
              <a:gd name="connisteX1" fmla="*/ 3454400 w 3454400"/>
              <a:gd name="connsiteY1" fmla="*/ 0 h 2387600"/>
              <a:gd name="connisteX2" fmla="*/ 3454400 w 3454400"/>
              <a:gd name="connsiteY2" fmla="*/ 2184400 h 2387600"/>
              <a:gd name="connisteX3" fmla="*/ 3251200 w 3454400"/>
              <a:gd name="connsiteY3" fmla="*/ 2387600 h 2387600"/>
              <a:gd name="connisteX4" fmla="*/ 203200 w 3454400"/>
              <a:gd name="connsiteY4" fmla="*/ 2387600 h 2387600"/>
              <a:gd name="connisteX5" fmla="*/ 0 w 3454400"/>
              <a:gd name="connsiteY5" fmla="*/ 2184400 h 2387600"/>
              <a:gd name="connisteX6" fmla="*/ 0 w 3454400"/>
              <a:gd name="connsiteY6" fmla="*/ 0 h 238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454400" h="2387600">
                <a:moveTo>
                  <a:pt x="0" y="0"/>
                </a:moveTo>
                <a:lnTo>
                  <a:pt x="3454400" y="0"/>
                </a:lnTo>
                <a:lnTo>
                  <a:pt x="3454400" y="2184400"/>
                </a:lnTo>
                <a:cubicBezTo>
                  <a:pt x="3454400" y="2296624"/>
                  <a:pt x="3363424" y="2387600"/>
                  <a:pt x="3251200" y="2387600"/>
                </a:cubicBezTo>
                <a:lnTo>
                  <a:pt x="203200" y="2387600"/>
                </a:lnTo>
                <a:cubicBezTo>
                  <a:pt x="90976" y="2387600"/>
                  <a:pt x="0" y="2296624"/>
                  <a:pt x="0" y="2184400"/>
                </a:cubicBezTo>
                <a:lnTo>
                  <a:pt x="0" y="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3" hasCustomPrompt="1"/>
            <p:custDataLst>
              <p:tags r:id="rId7"/>
            </p:custDataLst>
          </p:nvPr>
        </p:nvSpPr>
        <p:spPr>
          <a:xfrm>
            <a:off x="609600" y="1524000"/>
            <a:ext cx="3454400" cy="2336800"/>
          </a:xfrm>
          <a:custGeom>
            <a:avLst/>
            <a:gdLst>
              <a:gd name="connisteX0" fmla="*/ 0 w 3454400"/>
              <a:gd name="connsiteY0" fmla="*/ 203200 h 2336800"/>
              <a:gd name="connisteX1" fmla="*/ 203200 w 3454400"/>
              <a:gd name="connsiteY1" fmla="*/ 0 h 2336800"/>
              <a:gd name="connisteX2" fmla="*/ 3251200 w 3454400"/>
              <a:gd name="connsiteY2" fmla="*/ 0 h 2336800"/>
              <a:gd name="connisteX3" fmla="*/ 3454400 w 3454400"/>
              <a:gd name="connsiteY3" fmla="*/ 203200 h 2336800"/>
              <a:gd name="connisteX4" fmla="*/ 3454400 w 3454400"/>
              <a:gd name="connsiteY4" fmla="*/ 2336800 h 2336800"/>
              <a:gd name="connisteX5" fmla="*/ 0 w 3454400"/>
              <a:gd name="connsiteY5" fmla="*/ 2336800 h 2336800"/>
              <a:gd name="connisteX6" fmla="*/ 0 w 3454400"/>
              <a:gd name="connsiteY6" fmla="*/ 203200 h 2336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454400" h="2336800">
                <a:moveTo>
                  <a:pt x="0" y="203200"/>
                </a:moveTo>
                <a:cubicBezTo>
                  <a:pt x="0" y="90976"/>
                  <a:pt x="90976" y="0"/>
                  <a:pt x="203200" y="0"/>
                </a:cubicBezTo>
                <a:lnTo>
                  <a:pt x="3251200" y="0"/>
                </a:lnTo>
                <a:cubicBezTo>
                  <a:pt x="3363424" y="0"/>
                  <a:pt x="3454400" y="90976"/>
                  <a:pt x="3454400" y="203200"/>
                </a:cubicBezTo>
                <a:lnTo>
                  <a:pt x="3454400" y="2336800"/>
                </a:lnTo>
                <a:lnTo>
                  <a:pt x="0" y="2336800"/>
                </a:ln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914400" y="4165600"/>
            <a:ext cx="28448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项标题</a:t>
            </a:r>
            <a:endParaRPr lang="zh-CN" altLang="en-US" smtClean="0"/>
          </a:p>
        </p:txBody>
      </p:sp>
      <p:sp>
        <p:nvSpPr>
          <p:cNvPr id="15" name="文本占位符 14"/>
          <p:cNvSpPr>
            <a:spLocks noGrp="1"/>
          </p:cNvSpPr>
          <p:nvPr>
            <p:ph type="body" idx="16387" hasCustomPrompt="1"/>
            <p:custDataLst>
              <p:tags r:id="rId9"/>
            </p:custDataLst>
          </p:nvPr>
        </p:nvSpPr>
        <p:spPr>
          <a:xfrm>
            <a:off x="914400" y="4724400"/>
            <a:ext cx="2844800" cy="12192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4" hasCustomPrompt="1"/>
            <p:custDataLst>
              <p:tags r:id="rId10"/>
            </p:custDataLst>
          </p:nvPr>
        </p:nvSpPr>
        <p:spPr>
          <a:xfrm>
            <a:off x="4368800" y="3860800"/>
            <a:ext cx="3454400" cy="2387600"/>
          </a:xfrm>
          <a:custGeom>
            <a:avLst/>
            <a:gdLst>
              <a:gd name="connisteX0" fmla="*/ 0 w 3454400"/>
              <a:gd name="connsiteY0" fmla="*/ 0 h 2387600"/>
              <a:gd name="connisteX1" fmla="*/ 3454400 w 3454400"/>
              <a:gd name="connsiteY1" fmla="*/ 0 h 2387600"/>
              <a:gd name="connisteX2" fmla="*/ 3454400 w 3454400"/>
              <a:gd name="connsiteY2" fmla="*/ 2184400 h 2387600"/>
              <a:gd name="connisteX3" fmla="*/ 3251200 w 3454400"/>
              <a:gd name="connsiteY3" fmla="*/ 2387600 h 2387600"/>
              <a:gd name="connisteX4" fmla="*/ 203200 w 3454400"/>
              <a:gd name="connsiteY4" fmla="*/ 2387600 h 2387600"/>
              <a:gd name="connisteX5" fmla="*/ 0 w 3454400"/>
              <a:gd name="connsiteY5" fmla="*/ 2184400 h 2387600"/>
              <a:gd name="connisteX6" fmla="*/ 0 w 3454400"/>
              <a:gd name="connsiteY6" fmla="*/ 0 h 238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454400" h="2387600">
                <a:moveTo>
                  <a:pt x="0" y="0"/>
                </a:moveTo>
                <a:lnTo>
                  <a:pt x="3454400" y="0"/>
                </a:lnTo>
                <a:lnTo>
                  <a:pt x="3454400" y="2184400"/>
                </a:lnTo>
                <a:cubicBezTo>
                  <a:pt x="3454400" y="2296624"/>
                  <a:pt x="3363424" y="2387600"/>
                  <a:pt x="3251200" y="2387600"/>
                </a:cubicBezTo>
                <a:lnTo>
                  <a:pt x="203200" y="2387600"/>
                </a:lnTo>
                <a:cubicBezTo>
                  <a:pt x="90976" y="2387600"/>
                  <a:pt x="0" y="2296624"/>
                  <a:pt x="0" y="2184400"/>
                </a:cubicBezTo>
                <a:lnTo>
                  <a:pt x="0" y="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5" hasCustomPrompt="1"/>
            <p:custDataLst>
              <p:tags r:id="rId11"/>
            </p:custDataLst>
          </p:nvPr>
        </p:nvSpPr>
        <p:spPr>
          <a:xfrm>
            <a:off x="4368800" y="1524000"/>
            <a:ext cx="3454400" cy="2336800"/>
          </a:xfrm>
          <a:custGeom>
            <a:avLst/>
            <a:gdLst>
              <a:gd name="connisteX0" fmla="*/ 0 w 3454400"/>
              <a:gd name="connsiteY0" fmla="*/ 203200 h 2336800"/>
              <a:gd name="connisteX1" fmla="*/ 203200 w 3454400"/>
              <a:gd name="connsiteY1" fmla="*/ 0 h 2336800"/>
              <a:gd name="connisteX2" fmla="*/ 3251200 w 3454400"/>
              <a:gd name="connsiteY2" fmla="*/ 0 h 2336800"/>
              <a:gd name="connisteX3" fmla="*/ 3454400 w 3454400"/>
              <a:gd name="connsiteY3" fmla="*/ 203200 h 2336800"/>
              <a:gd name="connisteX4" fmla="*/ 3454400 w 3454400"/>
              <a:gd name="connsiteY4" fmla="*/ 2336800 h 2336800"/>
              <a:gd name="connisteX5" fmla="*/ 0 w 3454400"/>
              <a:gd name="connsiteY5" fmla="*/ 2336800 h 2336800"/>
              <a:gd name="connisteX6" fmla="*/ 0 w 3454400"/>
              <a:gd name="connsiteY6" fmla="*/ 203200 h 2336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454400" h="2336800">
                <a:moveTo>
                  <a:pt x="0" y="203200"/>
                </a:moveTo>
                <a:cubicBezTo>
                  <a:pt x="0" y="90976"/>
                  <a:pt x="90976" y="0"/>
                  <a:pt x="203200" y="0"/>
                </a:cubicBezTo>
                <a:lnTo>
                  <a:pt x="3251200" y="0"/>
                </a:lnTo>
                <a:cubicBezTo>
                  <a:pt x="3363424" y="0"/>
                  <a:pt x="3454400" y="90976"/>
                  <a:pt x="3454400" y="203200"/>
                </a:cubicBezTo>
                <a:lnTo>
                  <a:pt x="3454400" y="2336800"/>
                </a:lnTo>
                <a:lnTo>
                  <a:pt x="0" y="2336800"/>
                </a:ln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4673600" y="4165600"/>
            <a:ext cx="28448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项标题</a:t>
            </a:r>
            <a:endParaRPr lang="zh-CN" altLang="en-US" smtClean="0"/>
          </a:p>
        </p:txBody>
      </p:sp>
      <p:sp>
        <p:nvSpPr>
          <p:cNvPr id="19" name="文本占位符 18"/>
          <p:cNvSpPr>
            <a:spLocks noGrp="1"/>
          </p:cNvSpPr>
          <p:nvPr>
            <p:ph type="body" idx="16389" hasCustomPrompt="1"/>
            <p:custDataLst>
              <p:tags r:id="rId13"/>
            </p:custDataLst>
          </p:nvPr>
        </p:nvSpPr>
        <p:spPr>
          <a:xfrm>
            <a:off x="4673600" y="4724400"/>
            <a:ext cx="2844800" cy="12192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
        <p:nvSpPr>
          <p:cNvPr id="20" name="装饰  9"/>
          <p:cNvSpPr>
            <a:spLocks noGrp="1"/>
          </p:cNvSpPr>
          <p:nvPr>
            <p:ph type="body" idx="16396" hasCustomPrompt="1"/>
            <p:custDataLst>
              <p:tags r:id="rId14"/>
            </p:custDataLst>
          </p:nvPr>
        </p:nvSpPr>
        <p:spPr>
          <a:xfrm>
            <a:off x="8128000" y="3860800"/>
            <a:ext cx="3454400" cy="2387600"/>
          </a:xfrm>
          <a:custGeom>
            <a:avLst/>
            <a:gdLst>
              <a:gd name="connisteX0" fmla="*/ 0 w 3454400"/>
              <a:gd name="connsiteY0" fmla="*/ 0 h 2387600"/>
              <a:gd name="connisteX1" fmla="*/ 3454400 w 3454400"/>
              <a:gd name="connsiteY1" fmla="*/ 0 h 2387600"/>
              <a:gd name="connisteX2" fmla="*/ 3454400 w 3454400"/>
              <a:gd name="connsiteY2" fmla="*/ 2184400 h 2387600"/>
              <a:gd name="connisteX3" fmla="*/ 3251200 w 3454400"/>
              <a:gd name="connsiteY3" fmla="*/ 2387600 h 2387600"/>
              <a:gd name="connisteX4" fmla="*/ 203200 w 3454400"/>
              <a:gd name="connsiteY4" fmla="*/ 2387600 h 2387600"/>
              <a:gd name="connisteX5" fmla="*/ 0 w 3454400"/>
              <a:gd name="connsiteY5" fmla="*/ 2184400 h 2387600"/>
              <a:gd name="connisteX6" fmla="*/ 0 w 3454400"/>
              <a:gd name="connsiteY6" fmla="*/ 0 h 238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454400" h="2387600">
                <a:moveTo>
                  <a:pt x="0" y="0"/>
                </a:moveTo>
                <a:lnTo>
                  <a:pt x="3454400" y="0"/>
                </a:lnTo>
                <a:lnTo>
                  <a:pt x="3454400" y="2184400"/>
                </a:lnTo>
                <a:cubicBezTo>
                  <a:pt x="3454400" y="2296624"/>
                  <a:pt x="3363424" y="2387600"/>
                  <a:pt x="3251200" y="2387600"/>
                </a:cubicBezTo>
                <a:lnTo>
                  <a:pt x="203200" y="2387600"/>
                </a:lnTo>
                <a:cubicBezTo>
                  <a:pt x="90976" y="2387600"/>
                  <a:pt x="0" y="2296624"/>
                  <a:pt x="0" y="2184400"/>
                </a:cubicBezTo>
                <a:lnTo>
                  <a:pt x="0" y="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图片占位符 20"/>
          <p:cNvSpPr>
            <a:spLocks noGrp="1"/>
          </p:cNvSpPr>
          <p:nvPr>
            <p:ph type="pic" idx="16397" hasCustomPrompt="1"/>
            <p:custDataLst>
              <p:tags r:id="rId15"/>
            </p:custDataLst>
          </p:nvPr>
        </p:nvSpPr>
        <p:spPr>
          <a:xfrm>
            <a:off x="8128000" y="1524000"/>
            <a:ext cx="3454400" cy="2336800"/>
          </a:xfrm>
          <a:custGeom>
            <a:avLst/>
            <a:gdLst>
              <a:gd name="connisteX0" fmla="*/ 0 w 3454400"/>
              <a:gd name="connsiteY0" fmla="*/ 203200 h 2336800"/>
              <a:gd name="connisteX1" fmla="*/ 203200 w 3454400"/>
              <a:gd name="connsiteY1" fmla="*/ 0 h 2336800"/>
              <a:gd name="connisteX2" fmla="*/ 3251200 w 3454400"/>
              <a:gd name="connsiteY2" fmla="*/ 0 h 2336800"/>
              <a:gd name="connisteX3" fmla="*/ 3454400 w 3454400"/>
              <a:gd name="connsiteY3" fmla="*/ 203200 h 2336800"/>
              <a:gd name="connisteX4" fmla="*/ 3454400 w 3454400"/>
              <a:gd name="connsiteY4" fmla="*/ 2336800 h 2336800"/>
              <a:gd name="connisteX5" fmla="*/ 0 w 3454400"/>
              <a:gd name="connsiteY5" fmla="*/ 2336800 h 2336800"/>
              <a:gd name="connisteX6" fmla="*/ 0 w 3454400"/>
              <a:gd name="connsiteY6" fmla="*/ 203200 h 2336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454400" h="2336800">
                <a:moveTo>
                  <a:pt x="0" y="203200"/>
                </a:moveTo>
                <a:cubicBezTo>
                  <a:pt x="0" y="90976"/>
                  <a:pt x="90976" y="0"/>
                  <a:pt x="203200" y="0"/>
                </a:cubicBezTo>
                <a:lnTo>
                  <a:pt x="3251200" y="0"/>
                </a:lnTo>
                <a:cubicBezTo>
                  <a:pt x="3363424" y="0"/>
                  <a:pt x="3454400" y="90976"/>
                  <a:pt x="3454400" y="203200"/>
                </a:cubicBezTo>
                <a:lnTo>
                  <a:pt x="3454400" y="2336800"/>
                </a:lnTo>
                <a:lnTo>
                  <a:pt x="0" y="2336800"/>
                </a:ln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2" name="文本占位符 21"/>
          <p:cNvSpPr>
            <a:spLocks noGrp="1"/>
          </p:cNvSpPr>
          <p:nvPr>
            <p:ph type="body" idx="16390" hasCustomPrompt="1"/>
            <p:custDataLst>
              <p:tags r:id="rId16"/>
            </p:custDataLst>
          </p:nvPr>
        </p:nvSpPr>
        <p:spPr>
          <a:xfrm>
            <a:off x="8432800" y="4165600"/>
            <a:ext cx="28448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项标题</a:t>
            </a:r>
            <a:endParaRPr lang="zh-CN" altLang="en-US" smtClean="0"/>
          </a:p>
        </p:txBody>
      </p:sp>
      <p:sp>
        <p:nvSpPr>
          <p:cNvPr id="23" name="文本占位符 22"/>
          <p:cNvSpPr>
            <a:spLocks noGrp="1"/>
          </p:cNvSpPr>
          <p:nvPr>
            <p:ph type="body" idx="16391" hasCustomPrompt="1"/>
            <p:custDataLst>
              <p:tags r:id="rId17"/>
            </p:custDataLst>
          </p:nvPr>
        </p:nvSpPr>
        <p:spPr>
          <a:xfrm>
            <a:off x="8432800" y="4724400"/>
            <a:ext cx="2844800" cy="12192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正文页-3_34-1">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装饰  1"/>
          <p:cNvSpPr>
            <a:spLocks noGrp="1"/>
          </p:cNvSpPr>
          <p:nvPr>
            <p:ph type="body" idx="16395" hasCustomPrompt="1"/>
            <p:custDataLst>
              <p:tags r:id="rId6"/>
            </p:custDataLst>
          </p:nvPr>
        </p:nvSpPr>
        <p:spPr>
          <a:xfrm>
            <a:off x="609600" y="1930400"/>
            <a:ext cx="914400" cy="914400"/>
          </a:xfrm>
          <a:custGeom>
            <a:avLst/>
            <a:gdLst>
              <a:gd name="connisteX0" fmla="*/ 0 w 914400"/>
              <a:gd name="connsiteY0" fmla="*/ 457200 h 914400"/>
              <a:gd name="connisteX1" fmla="*/ 457200 w 914400"/>
              <a:gd name="connsiteY1" fmla="*/ 0 h 914400"/>
              <a:gd name="connisteX2" fmla="*/ 457200 w 914400"/>
              <a:gd name="connsiteY2" fmla="*/ 0 h 914400"/>
              <a:gd name="connisteX3" fmla="*/ 914400 w 914400"/>
              <a:gd name="connsiteY3" fmla="*/ 457200 h 914400"/>
              <a:gd name="connisteX4" fmla="*/ 914400 w 914400"/>
              <a:gd name="connsiteY4" fmla="*/ 457200 h 914400"/>
              <a:gd name="connisteX5" fmla="*/ 457200 w 914400"/>
              <a:gd name="connsiteY5" fmla="*/ 914400 h 914400"/>
              <a:gd name="connisteX6" fmla="*/ 457200 w 914400"/>
              <a:gd name="connsiteY6" fmla="*/ 914400 h 914400"/>
              <a:gd name="connisteX7" fmla="*/ 0 w 914400"/>
              <a:gd name="connsiteY7" fmla="*/ 457200 h 914400"/>
              <a:gd name="connisteX8" fmla="*/ 0 w 914400"/>
              <a:gd name="connsiteY8" fmla="*/ 457200 h 91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914400" h="914400">
                <a:moveTo>
                  <a:pt x="0" y="457200"/>
                </a:moveTo>
                <a:cubicBezTo>
                  <a:pt x="0" y="204695"/>
                  <a:pt x="204695" y="0"/>
                  <a:pt x="457200" y="0"/>
                </a:cubicBezTo>
                <a:lnTo>
                  <a:pt x="457200" y="0"/>
                </a:lnTo>
                <a:cubicBezTo>
                  <a:pt x="709705" y="0"/>
                  <a:pt x="914400" y="204695"/>
                  <a:pt x="914400" y="457200"/>
                </a:cubicBezTo>
                <a:lnTo>
                  <a:pt x="914400" y="457200"/>
                </a:lnTo>
                <a:cubicBezTo>
                  <a:pt x="914400" y="709705"/>
                  <a:pt x="709705" y="914400"/>
                  <a:pt x="457200" y="914400"/>
                </a:cubicBezTo>
                <a:lnTo>
                  <a:pt x="457200" y="914400"/>
                </a:lnTo>
                <a:cubicBezTo>
                  <a:pt x="204695" y="914400"/>
                  <a:pt x="0" y="709705"/>
                  <a:pt x="0" y="457200"/>
                </a:cubicBezTo>
                <a:lnTo>
                  <a:pt x="0" y="4572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4" hasCustomPrompt="1"/>
            <p:custDataLst>
              <p:tags r:id="rId7"/>
            </p:custDataLst>
          </p:nvPr>
        </p:nvSpPr>
        <p:spPr>
          <a:xfrm>
            <a:off x="822960" y="2143760"/>
            <a:ext cx="487680" cy="48768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1778000" y="1930400"/>
            <a:ext cx="4089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1778000" y="2438400"/>
            <a:ext cx="4089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7" hasCustomPrompt="1"/>
            <p:custDataLst>
              <p:tags r:id="rId10"/>
            </p:custDataLst>
          </p:nvPr>
        </p:nvSpPr>
        <p:spPr>
          <a:xfrm>
            <a:off x="6324600" y="1930400"/>
            <a:ext cx="914400" cy="914400"/>
          </a:xfrm>
          <a:custGeom>
            <a:avLst/>
            <a:gdLst>
              <a:gd name="connisteX0" fmla="*/ 0 w 914400"/>
              <a:gd name="connsiteY0" fmla="*/ 457200 h 914400"/>
              <a:gd name="connisteX1" fmla="*/ 457200 w 914400"/>
              <a:gd name="connsiteY1" fmla="*/ 0 h 914400"/>
              <a:gd name="connisteX2" fmla="*/ 457200 w 914400"/>
              <a:gd name="connsiteY2" fmla="*/ 0 h 914400"/>
              <a:gd name="connisteX3" fmla="*/ 914400 w 914400"/>
              <a:gd name="connsiteY3" fmla="*/ 457200 h 914400"/>
              <a:gd name="connisteX4" fmla="*/ 914400 w 914400"/>
              <a:gd name="connsiteY4" fmla="*/ 457200 h 914400"/>
              <a:gd name="connisteX5" fmla="*/ 457200 w 914400"/>
              <a:gd name="connsiteY5" fmla="*/ 914400 h 914400"/>
              <a:gd name="connisteX6" fmla="*/ 457200 w 914400"/>
              <a:gd name="connsiteY6" fmla="*/ 914400 h 914400"/>
              <a:gd name="connisteX7" fmla="*/ 0 w 914400"/>
              <a:gd name="connsiteY7" fmla="*/ 457200 h 914400"/>
              <a:gd name="connisteX8" fmla="*/ 0 w 914400"/>
              <a:gd name="connsiteY8" fmla="*/ 457200 h 91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914400" h="914400">
                <a:moveTo>
                  <a:pt x="0" y="457200"/>
                </a:moveTo>
                <a:cubicBezTo>
                  <a:pt x="0" y="204695"/>
                  <a:pt x="204695" y="0"/>
                  <a:pt x="457200" y="0"/>
                </a:cubicBezTo>
                <a:lnTo>
                  <a:pt x="457200" y="0"/>
                </a:lnTo>
                <a:cubicBezTo>
                  <a:pt x="709705" y="0"/>
                  <a:pt x="914400" y="204695"/>
                  <a:pt x="914400" y="457200"/>
                </a:cubicBezTo>
                <a:lnTo>
                  <a:pt x="914400" y="457200"/>
                </a:lnTo>
                <a:cubicBezTo>
                  <a:pt x="914400" y="709705"/>
                  <a:pt x="709705" y="914400"/>
                  <a:pt x="457200" y="914400"/>
                </a:cubicBezTo>
                <a:lnTo>
                  <a:pt x="457200" y="914400"/>
                </a:lnTo>
                <a:cubicBezTo>
                  <a:pt x="204695" y="914400"/>
                  <a:pt x="0" y="709705"/>
                  <a:pt x="0" y="457200"/>
                </a:cubicBezTo>
                <a:lnTo>
                  <a:pt x="0" y="4572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6" hasCustomPrompt="1"/>
            <p:custDataLst>
              <p:tags r:id="rId11"/>
            </p:custDataLst>
          </p:nvPr>
        </p:nvSpPr>
        <p:spPr>
          <a:xfrm>
            <a:off x="6537960" y="2143760"/>
            <a:ext cx="487680" cy="48768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7493000" y="1930400"/>
            <a:ext cx="4089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7493000" y="2438400"/>
            <a:ext cx="4089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0" name="装饰  9"/>
          <p:cNvSpPr>
            <a:spLocks noGrp="1"/>
          </p:cNvSpPr>
          <p:nvPr>
            <p:ph type="body" idx="16399" hasCustomPrompt="1"/>
            <p:custDataLst>
              <p:tags r:id="rId14"/>
            </p:custDataLst>
          </p:nvPr>
        </p:nvSpPr>
        <p:spPr>
          <a:xfrm>
            <a:off x="609600" y="4114800"/>
            <a:ext cx="914400" cy="914400"/>
          </a:xfrm>
          <a:custGeom>
            <a:avLst/>
            <a:gdLst>
              <a:gd name="connisteX0" fmla="*/ 0 w 914400"/>
              <a:gd name="connsiteY0" fmla="*/ 457200 h 914400"/>
              <a:gd name="connisteX1" fmla="*/ 457200 w 914400"/>
              <a:gd name="connsiteY1" fmla="*/ 0 h 914400"/>
              <a:gd name="connisteX2" fmla="*/ 457200 w 914400"/>
              <a:gd name="connsiteY2" fmla="*/ 0 h 914400"/>
              <a:gd name="connisteX3" fmla="*/ 914400 w 914400"/>
              <a:gd name="connsiteY3" fmla="*/ 457200 h 914400"/>
              <a:gd name="connisteX4" fmla="*/ 914400 w 914400"/>
              <a:gd name="connsiteY4" fmla="*/ 457200 h 914400"/>
              <a:gd name="connisteX5" fmla="*/ 457200 w 914400"/>
              <a:gd name="connsiteY5" fmla="*/ 914400 h 914400"/>
              <a:gd name="connisteX6" fmla="*/ 457200 w 914400"/>
              <a:gd name="connsiteY6" fmla="*/ 914400 h 914400"/>
              <a:gd name="connisteX7" fmla="*/ 0 w 914400"/>
              <a:gd name="connsiteY7" fmla="*/ 457200 h 914400"/>
              <a:gd name="connisteX8" fmla="*/ 0 w 914400"/>
              <a:gd name="connsiteY8" fmla="*/ 457200 h 91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914400" h="914400">
                <a:moveTo>
                  <a:pt x="0" y="457200"/>
                </a:moveTo>
                <a:cubicBezTo>
                  <a:pt x="0" y="204695"/>
                  <a:pt x="204695" y="0"/>
                  <a:pt x="457200" y="0"/>
                </a:cubicBezTo>
                <a:lnTo>
                  <a:pt x="457200" y="0"/>
                </a:lnTo>
                <a:cubicBezTo>
                  <a:pt x="709705" y="0"/>
                  <a:pt x="914400" y="204695"/>
                  <a:pt x="914400" y="457200"/>
                </a:cubicBezTo>
                <a:lnTo>
                  <a:pt x="914400" y="457200"/>
                </a:lnTo>
                <a:cubicBezTo>
                  <a:pt x="914400" y="709705"/>
                  <a:pt x="709705" y="914400"/>
                  <a:pt x="457200" y="914400"/>
                </a:cubicBezTo>
                <a:lnTo>
                  <a:pt x="457200" y="914400"/>
                </a:lnTo>
                <a:cubicBezTo>
                  <a:pt x="204695" y="914400"/>
                  <a:pt x="0" y="709705"/>
                  <a:pt x="0" y="457200"/>
                </a:cubicBezTo>
                <a:lnTo>
                  <a:pt x="0" y="4572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图片占位符 20"/>
          <p:cNvSpPr>
            <a:spLocks noGrp="1"/>
          </p:cNvSpPr>
          <p:nvPr>
            <p:ph type="pic" idx="16398" hasCustomPrompt="1"/>
            <p:custDataLst>
              <p:tags r:id="rId15"/>
            </p:custDataLst>
          </p:nvPr>
        </p:nvSpPr>
        <p:spPr>
          <a:xfrm>
            <a:off x="822960" y="4328160"/>
            <a:ext cx="487680" cy="48768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2" name="文本占位符 21"/>
          <p:cNvSpPr>
            <a:spLocks noGrp="1"/>
          </p:cNvSpPr>
          <p:nvPr>
            <p:ph type="body" idx="16390" hasCustomPrompt="1"/>
            <p:custDataLst>
              <p:tags r:id="rId16"/>
            </p:custDataLst>
          </p:nvPr>
        </p:nvSpPr>
        <p:spPr>
          <a:xfrm>
            <a:off x="1778000" y="4114800"/>
            <a:ext cx="4089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3" name="文本占位符 22"/>
          <p:cNvSpPr>
            <a:spLocks noGrp="1"/>
          </p:cNvSpPr>
          <p:nvPr>
            <p:ph type="body" idx="16391" hasCustomPrompt="1"/>
            <p:custDataLst>
              <p:tags r:id="rId17"/>
            </p:custDataLst>
          </p:nvPr>
        </p:nvSpPr>
        <p:spPr>
          <a:xfrm>
            <a:off x="1778000" y="4622800"/>
            <a:ext cx="4089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4" name="装饰  3"/>
          <p:cNvSpPr>
            <a:spLocks noGrp="1"/>
          </p:cNvSpPr>
          <p:nvPr>
            <p:ph type="body" idx="16401" hasCustomPrompt="1"/>
            <p:custDataLst>
              <p:tags r:id="rId18"/>
            </p:custDataLst>
          </p:nvPr>
        </p:nvSpPr>
        <p:spPr>
          <a:xfrm>
            <a:off x="6324600" y="4114800"/>
            <a:ext cx="914400" cy="914400"/>
          </a:xfrm>
          <a:custGeom>
            <a:avLst/>
            <a:gdLst>
              <a:gd name="connisteX0" fmla="*/ 0 w 914400"/>
              <a:gd name="connsiteY0" fmla="*/ 457200 h 914400"/>
              <a:gd name="connisteX1" fmla="*/ 457200 w 914400"/>
              <a:gd name="connsiteY1" fmla="*/ 0 h 914400"/>
              <a:gd name="connisteX2" fmla="*/ 457200 w 914400"/>
              <a:gd name="connsiteY2" fmla="*/ 0 h 914400"/>
              <a:gd name="connisteX3" fmla="*/ 914400 w 914400"/>
              <a:gd name="connsiteY3" fmla="*/ 457200 h 914400"/>
              <a:gd name="connisteX4" fmla="*/ 914400 w 914400"/>
              <a:gd name="connsiteY4" fmla="*/ 457200 h 914400"/>
              <a:gd name="connisteX5" fmla="*/ 457200 w 914400"/>
              <a:gd name="connsiteY5" fmla="*/ 914400 h 914400"/>
              <a:gd name="connisteX6" fmla="*/ 457200 w 914400"/>
              <a:gd name="connsiteY6" fmla="*/ 914400 h 914400"/>
              <a:gd name="connisteX7" fmla="*/ 0 w 914400"/>
              <a:gd name="connsiteY7" fmla="*/ 457200 h 914400"/>
              <a:gd name="connisteX8" fmla="*/ 0 w 914400"/>
              <a:gd name="connsiteY8" fmla="*/ 457200 h 91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914400" h="914400">
                <a:moveTo>
                  <a:pt x="0" y="457200"/>
                </a:moveTo>
                <a:cubicBezTo>
                  <a:pt x="0" y="204695"/>
                  <a:pt x="204695" y="0"/>
                  <a:pt x="457200" y="0"/>
                </a:cubicBezTo>
                <a:lnTo>
                  <a:pt x="457200" y="0"/>
                </a:lnTo>
                <a:cubicBezTo>
                  <a:pt x="709705" y="0"/>
                  <a:pt x="914400" y="204695"/>
                  <a:pt x="914400" y="457200"/>
                </a:cubicBezTo>
                <a:lnTo>
                  <a:pt x="914400" y="457200"/>
                </a:lnTo>
                <a:cubicBezTo>
                  <a:pt x="914400" y="709705"/>
                  <a:pt x="709705" y="914400"/>
                  <a:pt x="457200" y="914400"/>
                </a:cubicBezTo>
                <a:lnTo>
                  <a:pt x="457200" y="914400"/>
                </a:lnTo>
                <a:cubicBezTo>
                  <a:pt x="204695" y="914400"/>
                  <a:pt x="0" y="709705"/>
                  <a:pt x="0" y="457200"/>
                </a:cubicBezTo>
                <a:lnTo>
                  <a:pt x="0" y="4572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5" name="图片占位符 24"/>
          <p:cNvSpPr>
            <a:spLocks noGrp="1"/>
          </p:cNvSpPr>
          <p:nvPr>
            <p:ph type="pic" idx="16400" hasCustomPrompt="1"/>
            <p:custDataLst>
              <p:tags r:id="rId19"/>
            </p:custDataLst>
          </p:nvPr>
        </p:nvSpPr>
        <p:spPr>
          <a:xfrm>
            <a:off x="6537960" y="4328160"/>
            <a:ext cx="487680" cy="48768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6" name="文本占位符 25"/>
          <p:cNvSpPr>
            <a:spLocks noGrp="1"/>
          </p:cNvSpPr>
          <p:nvPr>
            <p:ph type="body" idx="16392" hasCustomPrompt="1"/>
            <p:custDataLst>
              <p:tags r:id="rId20"/>
            </p:custDataLst>
          </p:nvPr>
        </p:nvSpPr>
        <p:spPr>
          <a:xfrm>
            <a:off x="7493000" y="4114800"/>
            <a:ext cx="4089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7" name="文本占位符 26"/>
          <p:cNvSpPr>
            <a:spLocks noGrp="1"/>
          </p:cNvSpPr>
          <p:nvPr>
            <p:ph type="body" idx="16393" hasCustomPrompt="1"/>
            <p:custDataLst>
              <p:tags r:id="rId21"/>
            </p:custDataLst>
          </p:nvPr>
        </p:nvSpPr>
        <p:spPr>
          <a:xfrm>
            <a:off x="7493000" y="4622800"/>
            <a:ext cx="4089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showMasterSp="0" userDrawn="1">
  <p:cSld name="章节页_1_4">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gradFill flip="none" rotWithShape="1">
            <a:gsLst>
              <a:gs pos="0">
                <a:schemeClr val="bg1"/>
              </a:gs>
              <a:gs pos="100000">
                <a:schemeClr val="bg2">
                  <a:lumMod val="90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spcBef>
                <a:spcPts val="0"/>
              </a:spcBef>
              <a:spcAft>
                <a:spcPts val="0"/>
              </a:spcAft>
            </a:pPr>
            <a:endParaRPr lang="zh-CN" altLang="en-US" sz="1400" kern="0">
              <a:latin typeface="Microsoft YaHei UI" panose="020B0503020204020204" charset="-122"/>
              <a:ea typeface="Microsoft YaHei UI" panose="020B0503020204020204" charset="-122"/>
              <a:sym typeface="Arial" panose="020B0604020202020204"/>
            </a:endParaRPr>
          </a:p>
        </p:txBody>
      </p:sp>
      <p:sp>
        <p:nvSpPr>
          <p:cNvPr id="10" name="任意多边形: 形状 9"/>
          <p:cNvSpPr/>
          <p:nvPr userDrawn="1">
            <p:custDataLst>
              <p:tags r:id="rId3"/>
            </p:custDataLst>
          </p:nvPr>
        </p:nvSpPr>
        <p:spPr>
          <a:xfrm>
            <a:off x="0" y="1"/>
            <a:ext cx="1937405" cy="2264430"/>
          </a:xfrm>
          <a:custGeom>
            <a:avLst/>
            <a:gdLst>
              <a:gd name="connsiteX0" fmla="*/ 9528 w 1662861"/>
              <a:gd name="connsiteY0" fmla="*/ 0 h 1943544"/>
              <a:gd name="connsiteX1" fmla="*/ 1662031 w 1662861"/>
              <a:gd name="connsiteY1" fmla="*/ 0 h 1943544"/>
              <a:gd name="connsiteX2" fmla="*/ 1662861 w 1662861"/>
              <a:gd name="connsiteY2" fmla="*/ 8662 h 1943544"/>
              <a:gd name="connsiteX3" fmla="*/ 1461227 w 1662861"/>
              <a:gd name="connsiteY3" fmla="*/ 495449 h 1943544"/>
              <a:gd name="connsiteX4" fmla="*/ 71703 w 1662861"/>
              <a:gd name="connsiteY4" fmla="*/ 1884973 h 1943544"/>
              <a:gd name="connsiteX5" fmla="*/ 0 w 1662861"/>
              <a:gd name="connsiteY5" fmla="*/ 1943544 h 1943544"/>
              <a:gd name="connsiteX6" fmla="*/ 0 w 1662861"/>
              <a:gd name="connsiteY6" fmla="*/ 9527 h 194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861" h="1943544">
                <a:moveTo>
                  <a:pt x="9528" y="0"/>
                </a:moveTo>
                <a:lnTo>
                  <a:pt x="1662031" y="0"/>
                </a:lnTo>
                <a:lnTo>
                  <a:pt x="1662861" y="8662"/>
                </a:lnTo>
                <a:cubicBezTo>
                  <a:pt x="1662861" y="184845"/>
                  <a:pt x="1595650" y="361027"/>
                  <a:pt x="1461227" y="495449"/>
                </a:cubicBezTo>
                <a:lnTo>
                  <a:pt x="71703" y="1884973"/>
                </a:lnTo>
                <a:lnTo>
                  <a:pt x="0" y="1943544"/>
                </a:lnTo>
                <a:lnTo>
                  <a:pt x="0" y="9527"/>
                </a:lnTo>
                <a:close/>
              </a:path>
            </a:pathLst>
          </a:custGeom>
          <a:gradFill>
            <a:gsLst>
              <a:gs pos="0">
                <a:schemeClr val="accent1">
                  <a:alpha val="50000"/>
                </a:schemeClr>
              </a:gs>
              <a:gs pos="100000">
                <a:schemeClr val="accent1">
                  <a:lumMod val="20000"/>
                  <a:lumOff val="80000"/>
                  <a:alpha val="0"/>
                </a:schemeClr>
              </a:gs>
              <a:gs pos="46000">
                <a:schemeClr val="accent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0"/>
              </a:spcBef>
              <a:spcAft>
                <a:spcPts val="0"/>
              </a:spcAft>
            </a:pPr>
            <a:endParaRPr lang="zh-CN" altLang="en-US" sz="1400" kern="0">
              <a:latin typeface="Microsoft YaHei UI" panose="020B0503020204020204" charset="-122"/>
              <a:ea typeface="Microsoft YaHei UI" panose="020B0503020204020204" charset="-122"/>
              <a:sym typeface="Arial" panose="020B0604020202020204"/>
            </a:endParaRPr>
          </a:p>
        </p:txBody>
      </p:sp>
      <p:sp>
        <p:nvSpPr>
          <p:cNvPr id="11" name="任意多边形: 形状 10"/>
          <p:cNvSpPr/>
          <p:nvPr userDrawn="1">
            <p:custDataLst>
              <p:tags r:id="rId4"/>
            </p:custDataLst>
          </p:nvPr>
        </p:nvSpPr>
        <p:spPr>
          <a:xfrm>
            <a:off x="4507" y="1"/>
            <a:ext cx="3192549" cy="2213956"/>
          </a:xfrm>
          <a:custGeom>
            <a:avLst/>
            <a:gdLst>
              <a:gd name="connsiteX0" fmla="*/ 926717 w 2740142"/>
              <a:gd name="connsiteY0" fmla="*/ 0 h 1900222"/>
              <a:gd name="connsiteX1" fmla="*/ 2740142 w 2740142"/>
              <a:gd name="connsiteY1" fmla="*/ 0 h 1900222"/>
              <a:gd name="connsiteX2" fmla="*/ 2716099 w 2740142"/>
              <a:gd name="connsiteY2" fmla="*/ 81128 h 1900222"/>
              <a:gd name="connsiteX3" fmla="*/ 2564884 w 2740142"/>
              <a:gd name="connsiteY3" fmla="*/ 308846 h 1900222"/>
              <a:gd name="connsiteX4" fmla="*/ 1175127 w 2740142"/>
              <a:gd name="connsiteY4" fmla="*/ 1698603 h 1900222"/>
              <a:gd name="connsiteX5" fmla="*/ 201621 w 2740142"/>
              <a:gd name="connsiteY5" fmla="*/ 1698603 h 1900222"/>
              <a:gd name="connsiteX6" fmla="*/ 201621 w 2740142"/>
              <a:gd name="connsiteY6" fmla="*/ 725097 h 1900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0142" h="1900222">
                <a:moveTo>
                  <a:pt x="926717" y="0"/>
                </a:moveTo>
                <a:lnTo>
                  <a:pt x="2740142" y="0"/>
                </a:lnTo>
                <a:lnTo>
                  <a:pt x="2716099" y="81128"/>
                </a:lnTo>
                <a:cubicBezTo>
                  <a:pt x="2682496" y="163994"/>
                  <a:pt x="2632090" y="241640"/>
                  <a:pt x="2564884" y="308846"/>
                </a:cubicBezTo>
                <a:lnTo>
                  <a:pt x="1175127" y="1698603"/>
                </a:lnTo>
                <a:cubicBezTo>
                  <a:pt x="906301" y="1967429"/>
                  <a:pt x="470447" y="1967429"/>
                  <a:pt x="201621" y="1698603"/>
                </a:cubicBezTo>
                <a:cubicBezTo>
                  <a:pt x="-67206" y="1429777"/>
                  <a:pt x="-67206" y="993923"/>
                  <a:pt x="201621" y="725097"/>
                </a:cubicBezTo>
                <a:close/>
              </a:path>
            </a:pathLst>
          </a:custGeom>
          <a:gradFill flip="none" rotWithShape="1">
            <a:gsLst>
              <a:gs pos="0">
                <a:schemeClr val="accent1">
                  <a:alpha val="50000"/>
                </a:schemeClr>
              </a:gs>
              <a:gs pos="100000">
                <a:schemeClr val="accent1">
                  <a:lumMod val="20000"/>
                  <a:lumOff val="80000"/>
                  <a:alpha val="0"/>
                </a:schemeClr>
              </a:gs>
              <a:gs pos="46000">
                <a:schemeClr val="accent1">
                  <a:alpha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0"/>
              </a:spcBef>
              <a:spcAft>
                <a:spcPts val="0"/>
              </a:spcAft>
            </a:pPr>
            <a:endParaRPr lang="zh-CN" altLang="en-US" sz="1400" kern="0">
              <a:latin typeface="Microsoft YaHei UI" panose="020B0503020204020204" charset="-122"/>
              <a:ea typeface="Microsoft YaHei UI" panose="020B0503020204020204" charset="-122"/>
              <a:sym typeface="Arial" panose="020B0604020202020204"/>
            </a:endParaRPr>
          </a:p>
        </p:txBody>
      </p:sp>
      <p:sp>
        <p:nvSpPr>
          <p:cNvPr id="17" name="任意多边形: 形状 16"/>
          <p:cNvSpPr/>
          <p:nvPr userDrawn="1">
            <p:custDataLst>
              <p:tags r:id="rId5"/>
            </p:custDataLst>
          </p:nvPr>
        </p:nvSpPr>
        <p:spPr>
          <a:xfrm flipH="1" flipV="1">
            <a:off x="10254595" y="4593570"/>
            <a:ext cx="1937405" cy="2264430"/>
          </a:xfrm>
          <a:custGeom>
            <a:avLst/>
            <a:gdLst>
              <a:gd name="connsiteX0" fmla="*/ 9528 w 1662861"/>
              <a:gd name="connsiteY0" fmla="*/ 0 h 1943544"/>
              <a:gd name="connsiteX1" fmla="*/ 1662031 w 1662861"/>
              <a:gd name="connsiteY1" fmla="*/ 0 h 1943544"/>
              <a:gd name="connsiteX2" fmla="*/ 1662861 w 1662861"/>
              <a:gd name="connsiteY2" fmla="*/ 8662 h 1943544"/>
              <a:gd name="connsiteX3" fmla="*/ 1461227 w 1662861"/>
              <a:gd name="connsiteY3" fmla="*/ 495449 h 1943544"/>
              <a:gd name="connsiteX4" fmla="*/ 71703 w 1662861"/>
              <a:gd name="connsiteY4" fmla="*/ 1884973 h 1943544"/>
              <a:gd name="connsiteX5" fmla="*/ 0 w 1662861"/>
              <a:gd name="connsiteY5" fmla="*/ 1943544 h 1943544"/>
              <a:gd name="connsiteX6" fmla="*/ 0 w 1662861"/>
              <a:gd name="connsiteY6" fmla="*/ 9527 h 194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861" h="1943544">
                <a:moveTo>
                  <a:pt x="9528" y="0"/>
                </a:moveTo>
                <a:lnTo>
                  <a:pt x="1662031" y="0"/>
                </a:lnTo>
                <a:lnTo>
                  <a:pt x="1662861" y="8662"/>
                </a:lnTo>
                <a:cubicBezTo>
                  <a:pt x="1662861" y="184845"/>
                  <a:pt x="1595650" y="361027"/>
                  <a:pt x="1461227" y="495449"/>
                </a:cubicBezTo>
                <a:lnTo>
                  <a:pt x="71703" y="1884973"/>
                </a:lnTo>
                <a:lnTo>
                  <a:pt x="0" y="1943544"/>
                </a:lnTo>
                <a:lnTo>
                  <a:pt x="0" y="9527"/>
                </a:lnTo>
                <a:close/>
              </a:path>
            </a:pathLst>
          </a:custGeom>
          <a:gradFill>
            <a:gsLst>
              <a:gs pos="0">
                <a:schemeClr val="accent1">
                  <a:alpha val="50000"/>
                </a:schemeClr>
              </a:gs>
              <a:gs pos="100000">
                <a:schemeClr val="accent1">
                  <a:lumMod val="20000"/>
                  <a:lumOff val="80000"/>
                  <a:alpha val="0"/>
                </a:schemeClr>
              </a:gs>
              <a:gs pos="46000">
                <a:schemeClr val="accent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0"/>
              </a:spcBef>
              <a:spcAft>
                <a:spcPts val="0"/>
              </a:spcAft>
            </a:pPr>
            <a:endParaRPr lang="zh-CN" altLang="en-US" sz="1400" kern="0">
              <a:latin typeface="Microsoft YaHei UI" panose="020B0503020204020204" charset="-122"/>
              <a:ea typeface="Microsoft YaHei UI" panose="020B0503020204020204" charset="-122"/>
              <a:sym typeface="Arial" panose="020B0604020202020204"/>
            </a:endParaRPr>
          </a:p>
        </p:txBody>
      </p:sp>
      <p:sp>
        <p:nvSpPr>
          <p:cNvPr id="18" name="任意多边形: 形状 17"/>
          <p:cNvSpPr/>
          <p:nvPr userDrawn="1">
            <p:custDataLst>
              <p:tags r:id="rId6"/>
            </p:custDataLst>
          </p:nvPr>
        </p:nvSpPr>
        <p:spPr>
          <a:xfrm flipH="1" flipV="1">
            <a:off x="8994944" y="4644044"/>
            <a:ext cx="3192549" cy="2213956"/>
          </a:xfrm>
          <a:custGeom>
            <a:avLst/>
            <a:gdLst>
              <a:gd name="connsiteX0" fmla="*/ 926717 w 2740142"/>
              <a:gd name="connsiteY0" fmla="*/ 0 h 1900222"/>
              <a:gd name="connsiteX1" fmla="*/ 2740142 w 2740142"/>
              <a:gd name="connsiteY1" fmla="*/ 0 h 1900222"/>
              <a:gd name="connsiteX2" fmla="*/ 2716099 w 2740142"/>
              <a:gd name="connsiteY2" fmla="*/ 81128 h 1900222"/>
              <a:gd name="connsiteX3" fmla="*/ 2564884 w 2740142"/>
              <a:gd name="connsiteY3" fmla="*/ 308846 h 1900222"/>
              <a:gd name="connsiteX4" fmla="*/ 1175127 w 2740142"/>
              <a:gd name="connsiteY4" fmla="*/ 1698603 h 1900222"/>
              <a:gd name="connsiteX5" fmla="*/ 201621 w 2740142"/>
              <a:gd name="connsiteY5" fmla="*/ 1698603 h 1900222"/>
              <a:gd name="connsiteX6" fmla="*/ 201621 w 2740142"/>
              <a:gd name="connsiteY6" fmla="*/ 725097 h 1900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0142" h="1900222">
                <a:moveTo>
                  <a:pt x="926717" y="0"/>
                </a:moveTo>
                <a:lnTo>
                  <a:pt x="2740142" y="0"/>
                </a:lnTo>
                <a:lnTo>
                  <a:pt x="2716099" y="81128"/>
                </a:lnTo>
                <a:cubicBezTo>
                  <a:pt x="2682496" y="163994"/>
                  <a:pt x="2632090" y="241640"/>
                  <a:pt x="2564884" y="308846"/>
                </a:cubicBezTo>
                <a:lnTo>
                  <a:pt x="1175127" y="1698603"/>
                </a:lnTo>
                <a:cubicBezTo>
                  <a:pt x="906301" y="1967429"/>
                  <a:pt x="470447" y="1967429"/>
                  <a:pt x="201621" y="1698603"/>
                </a:cubicBezTo>
                <a:cubicBezTo>
                  <a:pt x="-67206" y="1429777"/>
                  <a:pt x="-67206" y="993923"/>
                  <a:pt x="201621" y="725097"/>
                </a:cubicBezTo>
                <a:close/>
              </a:path>
            </a:pathLst>
          </a:custGeom>
          <a:gradFill flip="none" rotWithShape="1">
            <a:gsLst>
              <a:gs pos="0">
                <a:schemeClr val="accent1">
                  <a:alpha val="50000"/>
                </a:schemeClr>
              </a:gs>
              <a:gs pos="100000">
                <a:schemeClr val="accent1">
                  <a:alpha val="0"/>
                </a:schemeClr>
              </a:gs>
              <a:gs pos="46000">
                <a:schemeClr val="accent1">
                  <a:alpha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0"/>
              </a:spcBef>
              <a:spcAft>
                <a:spcPts val="0"/>
              </a:spcAft>
            </a:pPr>
            <a:endParaRPr lang="zh-CN" altLang="en-US" sz="1400" kern="0">
              <a:latin typeface="Microsoft YaHei UI" panose="020B0503020204020204" charset="-122"/>
              <a:ea typeface="Microsoft YaHei UI" panose="020B0503020204020204" charset="-122"/>
              <a:sym typeface="Arial" panose="020B0604020202020204"/>
            </a:endParaRPr>
          </a:p>
        </p:txBody>
      </p:sp>
      <p:sp>
        <p:nvSpPr>
          <p:cNvPr id="12" name="日期占位符 4"/>
          <p:cNvSpPr>
            <a:spLocks noGrp="1"/>
          </p:cNvSpPr>
          <p:nvPr>
            <p:ph type="dt" sz="half" idx="16385"/>
            <p:custDataLst>
              <p:tags r:id="rId7"/>
            </p:custDataLst>
          </p:nvPr>
        </p:nvSpPr>
        <p:spPr/>
        <p:txBody>
          <a:bodyPr wrap="square">
            <a:normAutofit/>
          </a:bodyPr>
          <a:lstStyle/>
          <a:p>
            <a:fld id="{5592522B-0F24-4480-B9DD-A9474A6880D6}" type="datetimeFigureOut">
              <a:rPr lang="zh-CN" altLang="en-US" smtClean="0">
                <a:latin typeface="Microsoft YaHei UI" panose="020B0503020204020204" charset="-122"/>
                <a:ea typeface="Microsoft YaHei UI" panose="020B0503020204020204" charset="-122"/>
              </a:rPr>
            </a:fld>
            <a:endParaRPr lang="zh-CN" altLang="en-US">
              <a:latin typeface="Microsoft YaHei UI" panose="020B0503020204020204" charset="-122"/>
              <a:ea typeface="Microsoft YaHei UI" panose="020B0503020204020204" charset="-122"/>
            </a:endParaRPr>
          </a:p>
        </p:txBody>
      </p:sp>
      <p:sp>
        <p:nvSpPr>
          <p:cNvPr id="13" name="页脚占位符 5"/>
          <p:cNvSpPr>
            <a:spLocks noGrp="1"/>
          </p:cNvSpPr>
          <p:nvPr>
            <p:ph type="ftr" sz="quarter" idx="16386"/>
            <p:custDataLst>
              <p:tags r:id="rId8"/>
            </p:custDataLst>
          </p:nvPr>
        </p:nvSpPr>
        <p:spPr/>
        <p:txBody>
          <a:bodyPr/>
          <a:lstStyle/>
          <a:p>
            <a:endParaRPr lang="zh-CN" altLang="en-US">
              <a:latin typeface="Microsoft YaHei UI" panose="020B0503020204020204" charset="-122"/>
              <a:ea typeface="Microsoft YaHei UI" panose="020B0503020204020204" charset="-122"/>
            </a:endParaRPr>
          </a:p>
        </p:txBody>
      </p:sp>
      <p:sp>
        <p:nvSpPr>
          <p:cNvPr id="14" name="灯片编号占位符 6"/>
          <p:cNvSpPr>
            <a:spLocks noGrp="1"/>
          </p:cNvSpPr>
          <p:nvPr>
            <p:ph type="sldNum" sz="quarter" idx="16387"/>
            <p:custDataLst>
              <p:tags r:id="rId9"/>
            </p:custDataLst>
          </p:nvPr>
        </p:nvSpPr>
        <p:spPr/>
        <p:txBody>
          <a:bodyPr wrap="square">
            <a:normAutofit/>
          </a:bodyPr>
          <a:lstStyle/>
          <a:p>
            <a:fld id="{BE5F26B5-172A-4DC2-B0B7-181CFC56B87C}" type="slidenum">
              <a:rPr lang="zh-CN" altLang="en-US" smtClean="0">
                <a:latin typeface="Microsoft YaHei UI" panose="020B0503020204020204" charset="-122"/>
                <a:ea typeface="Microsoft YaHei UI" panose="020B0503020204020204" charset="-122"/>
              </a:rPr>
            </a:fld>
            <a:endParaRPr lang="zh-CN" altLang="en-US">
              <a:latin typeface="Microsoft YaHei UI" panose="020B0503020204020204" charset="-122"/>
              <a:ea typeface="Microsoft YaHei UI" panose="020B0503020204020204" charset="-122"/>
            </a:endParaRPr>
          </a:p>
        </p:txBody>
      </p:sp>
      <p:sp>
        <p:nvSpPr>
          <p:cNvPr id="15" name="任意多边形: 形状 20"/>
          <p:cNvSpPr/>
          <p:nvPr userDrawn="1">
            <p:custDataLst>
              <p:tags r:id="rId10"/>
            </p:custDataLst>
          </p:nvPr>
        </p:nvSpPr>
        <p:spPr>
          <a:xfrm>
            <a:off x="884281" y="1807414"/>
            <a:ext cx="531672" cy="464832"/>
          </a:xfrm>
          <a:custGeom>
            <a:avLst/>
            <a:gdLst>
              <a:gd name="connsiteX0" fmla="*/ 515657 w 531672"/>
              <a:gd name="connsiteY0" fmla="*/ 432806 h 464832"/>
              <a:gd name="connsiteX1" fmla="*/ 531672 w 531672"/>
              <a:gd name="connsiteY1" fmla="*/ 448819 h 464832"/>
              <a:gd name="connsiteX2" fmla="*/ 515657 w 531672"/>
              <a:gd name="connsiteY2" fmla="*/ 464832 h 464832"/>
              <a:gd name="connsiteX3" fmla="*/ 499642 w 531672"/>
              <a:gd name="connsiteY3" fmla="*/ 448819 h 464832"/>
              <a:gd name="connsiteX4" fmla="*/ 515657 w 531672"/>
              <a:gd name="connsiteY4" fmla="*/ 432806 h 464832"/>
              <a:gd name="connsiteX5" fmla="*/ 415760 w 531672"/>
              <a:gd name="connsiteY5" fmla="*/ 432806 h 464832"/>
              <a:gd name="connsiteX6" fmla="*/ 431775 w 531672"/>
              <a:gd name="connsiteY6" fmla="*/ 448819 h 464832"/>
              <a:gd name="connsiteX7" fmla="*/ 415760 w 531672"/>
              <a:gd name="connsiteY7" fmla="*/ 464832 h 464832"/>
              <a:gd name="connsiteX8" fmla="*/ 399745 w 531672"/>
              <a:gd name="connsiteY8" fmla="*/ 448819 h 464832"/>
              <a:gd name="connsiteX9" fmla="*/ 415760 w 531672"/>
              <a:gd name="connsiteY9" fmla="*/ 432806 h 464832"/>
              <a:gd name="connsiteX10" fmla="*/ 315705 w 531672"/>
              <a:gd name="connsiteY10" fmla="*/ 432806 h 464832"/>
              <a:gd name="connsiteX11" fmla="*/ 331720 w 531672"/>
              <a:gd name="connsiteY11" fmla="*/ 448819 h 464832"/>
              <a:gd name="connsiteX12" fmla="*/ 315705 w 531672"/>
              <a:gd name="connsiteY12" fmla="*/ 464832 h 464832"/>
              <a:gd name="connsiteX13" fmla="*/ 299690 w 531672"/>
              <a:gd name="connsiteY13" fmla="*/ 448819 h 464832"/>
              <a:gd name="connsiteX14" fmla="*/ 315705 w 531672"/>
              <a:gd name="connsiteY14" fmla="*/ 432806 h 464832"/>
              <a:gd name="connsiteX15" fmla="*/ 215808 w 531672"/>
              <a:gd name="connsiteY15" fmla="*/ 432806 h 464832"/>
              <a:gd name="connsiteX16" fmla="*/ 231823 w 531672"/>
              <a:gd name="connsiteY16" fmla="*/ 448819 h 464832"/>
              <a:gd name="connsiteX17" fmla="*/ 215808 w 531672"/>
              <a:gd name="connsiteY17" fmla="*/ 464832 h 464832"/>
              <a:gd name="connsiteX18" fmla="*/ 199793 w 531672"/>
              <a:gd name="connsiteY18" fmla="*/ 448819 h 464832"/>
              <a:gd name="connsiteX19" fmla="*/ 215808 w 531672"/>
              <a:gd name="connsiteY19" fmla="*/ 432806 h 464832"/>
              <a:gd name="connsiteX20" fmla="*/ 115912 w 531672"/>
              <a:gd name="connsiteY20" fmla="*/ 432806 h 464832"/>
              <a:gd name="connsiteX21" fmla="*/ 131927 w 531672"/>
              <a:gd name="connsiteY21" fmla="*/ 448819 h 464832"/>
              <a:gd name="connsiteX22" fmla="*/ 115912 w 531672"/>
              <a:gd name="connsiteY22" fmla="*/ 464832 h 464832"/>
              <a:gd name="connsiteX23" fmla="*/ 99897 w 531672"/>
              <a:gd name="connsiteY23" fmla="*/ 448819 h 464832"/>
              <a:gd name="connsiteX24" fmla="*/ 115912 w 531672"/>
              <a:gd name="connsiteY24" fmla="*/ 432806 h 464832"/>
              <a:gd name="connsiteX25" fmla="*/ 16015 w 531672"/>
              <a:gd name="connsiteY25" fmla="*/ 432806 h 464832"/>
              <a:gd name="connsiteX26" fmla="*/ 32030 w 531672"/>
              <a:gd name="connsiteY26" fmla="*/ 448819 h 464832"/>
              <a:gd name="connsiteX27" fmla="*/ 16015 w 531672"/>
              <a:gd name="connsiteY27" fmla="*/ 464832 h 464832"/>
              <a:gd name="connsiteX28" fmla="*/ 0 w 531672"/>
              <a:gd name="connsiteY28" fmla="*/ 448819 h 464832"/>
              <a:gd name="connsiteX29" fmla="*/ 16015 w 531672"/>
              <a:gd name="connsiteY29" fmla="*/ 432806 h 464832"/>
              <a:gd name="connsiteX30" fmla="*/ 515657 w 531672"/>
              <a:gd name="connsiteY30" fmla="*/ 346245 h 464832"/>
              <a:gd name="connsiteX31" fmla="*/ 531672 w 531672"/>
              <a:gd name="connsiteY31" fmla="*/ 362258 h 464832"/>
              <a:gd name="connsiteX32" fmla="*/ 515657 w 531672"/>
              <a:gd name="connsiteY32" fmla="*/ 378271 h 464832"/>
              <a:gd name="connsiteX33" fmla="*/ 499642 w 531672"/>
              <a:gd name="connsiteY33" fmla="*/ 362258 h 464832"/>
              <a:gd name="connsiteX34" fmla="*/ 515657 w 531672"/>
              <a:gd name="connsiteY34" fmla="*/ 346245 h 464832"/>
              <a:gd name="connsiteX35" fmla="*/ 415760 w 531672"/>
              <a:gd name="connsiteY35" fmla="*/ 346245 h 464832"/>
              <a:gd name="connsiteX36" fmla="*/ 431775 w 531672"/>
              <a:gd name="connsiteY36" fmla="*/ 362258 h 464832"/>
              <a:gd name="connsiteX37" fmla="*/ 415760 w 531672"/>
              <a:gd name="connsiteY37" fmla="*/ 378271 h 464832"/>
              <a:gd name="connsiteX38" fmla="*/ 399745 w 531672"/>
              <a:gd name="connsiteY38" fmla="*/ 362258 h 464832"/>
              <a:gd name="connsiteX39" fmla="*/ 415760 w 531672"/>
              <a:gd name="connsiteY39" fmla="*/ 346245 h 464832"/>
              <a:gd name="connsiteX40" fmla="*/ 315705 w 531672"/>
              <a:gd name="connsiteY40" fmla="*/ 346245 h 464832"/>
              <a:gd name="connsiteX41" fmla="*/ 331720 w 531672"/>
              <a:gd name="connsiteY41" fmla="*/ 362258 h 464832"/>
              <a:gd name="connsiteX42" fmla="*/ 315705 w 531672"/>
              <a:gd name="connsiteY42" fmla="*/ 378271 h 464832"/>
              <a:gd name="connsiteX43" fmla="*/ 299690 w 531672"/>
              <a:gd name="connsiteY43" fmla="*/ 362258 h 464832"/>
              <a:gd name="connsiteX44" fmla="*/ 315705 w 531672"/>
              <a:gd name="connsiteY44" fmla="*/ 346245 h 464832"/>
              <a:gd name="connsiteX45" fmla="*/ 215808 w 531672"/>
              <a:gd name="connsiteY45" fmla="*/ 346245 h 464832"/>
              <a:gd name="connsiteX46" fmla="*/ 231823 w 531672"/>
              <a:gd name="connsiteY46" fmla="*/ 362258 h 464832"/>
              <a:gd name="connsiteX47" fmla="*/ 215808 w 531672"/>
              <a:gd name="connsiteY47" fmla="*/ 378271 h 464832"/>
              <a:gd name="connsiteX48" fmla="*/ 199793 w 531672"/>
              <a:gd name="connsiteY48" fmla="*/ 362258 h 464832"/>
              <a:gd name="connsiteX49" fmla="*/ 215808 w 531672"/>
              <a:gd name="connsiteY49" fmla="*/ 346245 h 464832"/>
              <a:gd name="connsiteX50" fmla="*/ 115912 w 531672"/>
              <a:gd name="connsiteY50" fmla="*/ 346245 h 464832"/>
              <a:gd name="connsiteX51" fmla="*/ 131927 w 531672"/>
              <a:gd name="connsiteY51" fmla="*/ 362258 h 464832"/>
              <a:gd name="connsiteX52" fmla="*/ 115912 w 531672"/>
              <a:gd name="connsiteY52" fmla="*/ 378271 h 464832"/>
              <a:gd name="connsiteX53" fmla="*/ 99897 w 531672"/>
              <a:gd name="connsiteY53" fmla="*/ 362258 h 464832"/>
              <a:gd name="connsiteX54" fmla="*/ 115912 w 531672"/>
              <a:gd name="connsiteY54" fmla="*/ 346245 h 464832"/>
              <a:gd name="connsiteX55" fmla="*/ 16015 w 531672"/>
              <a:gd name="connsiteY55" fmla="*/ 346245 h 464832"/>
              <a:gd name="connsiteX56" fmla="*/ 32030 w 531672"/>
              <a:gd name="connsiteY56" fmla="*/ 362258 h 464832"/>
              <a:gd name="connsiteX57" fmla="*/ 16015 w 531672"/>
              <a:gd name="connsiteY57" fmla="*/ 378271 h 464832"/>
              <a:gd name="connsiteX58" fmla="*/ 0 w 531672"/>
              <a:gd name="connsiteY58" fmla="*/ 362258 h 464832"/>
              <a:gd name="connsiteX59" fmla="*/ 16015 w 531672"/>
              <a:gd name="connsiteY59" fmla="*/ 346245 h 464832"/>
              <a:gd name="connsiteX60" fmla="*/ 515657 w 531672"/>
              <a:gd name="connsiteY60" fmla="*/ 259684 h 464832"/>
              <a:gd name="connsiteX61" fmla="*/ 531672 w 531672"/>
              <a:gd name="connsiteY61" fmla="*/ 275697 h 464832"/>
              <a:gd name="connsiteX62" fmla="*/ 515657 w 531672"/>
              <a:gd name="connsiteY62" fmla="*/ 291710 h 464832"/>
              <a:gd name="connsiteX63" fmla="*/ 499642 w 531672"/>
              <a:gd name="connsiteY63" fmla="*/ 275697 h 464832"/>
              <a:gd name="connsiteX64" fmla="*/ 515657 w 531672"/>
              <a:gd name="connsiteY64" fmla="*/ 259684 h 464832"/>
              <a:gd name="connsiteX65" fmla="*/ 415760 w 531672"/>
              <a:gd name="connsiteY65" fmla="*/ 259684 h 464832"/>
              <a:gd name="connsiteX66" fmla="*/ 431775 w 531672"/>
              <a:gd name="connsiteY66" fmla="*/ 275697 h 464832"/>
              <a:gd name="connsiteX67" fmla="*/ 415760 w 531672"/>
              <a:gd name="connsiteY67" fmla="*/ 291710 h 464832"/>
              <a:gd name="connsiteX68" fmla="*/ 399745 w 531672"/>
              <a:gd name="connsiteY68" fmla="*/ 275697 h 464832"/>
              <a:gd name="connsiteX69" fmla="*/ 415760 w 531672"/>
              <a:gd name="connsiteY69" fmla="*/ 259684 h 464832"/>
              <a:gd name="connsiteX70" fmla="*/ 315705 w 531672"/>
              <a:gd name="connsiteY70" fmla="*/ 259684 h 464832"/>
              <a:gd name="connsiteX71" fmla="*/ 331720 w 531672"/>
              <a:gd name="connsiteY71" fmla="*/ 275697 h 464832"/>
              <a:gd name="connsiteX72" fmla="*/ 315705 w 531672"/>
              <a:gd name="connsiteY72" fmla="*/ 291710 h 464832"/>
              <a:gd name="connsiteX73" fmla="*/ 299690 w 531672"/>
              <a:gd name="connsiteY73" fmla="*/ 275697 h 464832"/>
              <a:gd name="connsiteX74" fmla="*/ 315705 w 531672"/>
              <a:gd name="connsiteY74" fmla="*/ 259684 h 464832"/>
              <a:gd name="connsiteX75" fmla="*/ 215808 w 531672"/>
              <a:gd name="connsiteY75" fmla="*/ 259684 h 464832"/>
              <a:gd name="connsiteX76" fmla="*/ 231823 w 531672"/>
              <a:gd name="connsiteY76" fmla="*/ 275697 h 464832"/>
              <a:gd name="connsiteX77" fmla="*/ 215808 w 531672"/>
              <a:gd name="connsiteY77" fmla="*/ 291710 h 464832"/>
              <a:gd name="connsiteX78" fmla="*/ 199793 w 531672"/>
              <a:gd name="connsiteY78" fmla="*/ 275697 h 464832"/>
              <a:gd name="connsiteX79" fmla="*/ 215808 w 531672"/>
              <a:gd name="connsiteY79" fmla="*/ 259684 h 464832"/>
              <a:gd name="connsiteX80" fmla="*/ 115912 w 531672"/>
              <a:gd name="connsiteY80" fmla="*/ 259684 h 464832"/>
              <a:gd name="connsiteX81" fmla="*/ 131927 w 531672"/>
              <a:gd name="connsiteY81" fmla="*/ 275697 h 464832"/>
              <a:gd name="connsiteX82" fmla="*/ 115912 w 531672"/>
              <a:gd name="connsiteY82" fmla="*/ 291710 h 464832"/>
              <a:gd name="connsiteX83" fmla="*/ 99897 w 531672"/>
              <a:gd name="connsiteY83" fmla="*/ 275697 h 464832"/>
              <a:gd name="connsiteX84" fmla="*/ 115912 w 531672"/>
              <a:gd name="connsiteY84" fmla="*/ 259684 h 464832"/>
              <a:gd name="connsiteX85" fmla="*/ 16015 w 531672"/>
              <a:gd name="connsiteY85" fmla="*/ 259684 h 464832"/>
              <a:gd name="connsiteX86" fmla="*/ 32030 w 531672"/>
              <a:gd name="connsiteY86" fmla="*/ 275697 h 464832"/>
              <a:gd name="connsiteX87" fmla="*/ 16015 w 531672"/>
              <a:gd name="connsiteY87" fmla="*/ 291710 h 464832"/>
              <a:gd name="connsiteX88" fmla="*/ 0 w 531672"/>
              <a:gd name="connsiteY88" fmla="*/ 275697 h 464832"/>
              <a:gd name="connsiteX89" fmla="*/ 16015 w 531672"/>
              <a:gd name="connsiteY89" fmla="*/ 259684 h 464832"/>
              <a:gd name="connsiteX90" fmla="*/ 515657 w 531672"/>
              <a:gd name="connsiteY90" fmla="*/ 173123 h 464832"/>
              <a:gd name="connsiteX91" fmla="*/ 531672 w 531672"/>
              <a:gd name="connsiteY91" fmla="*/ 189136 h 464832"/>
              <a:gd name="connsiteX92" fmla="*/ 515657 w 531672"/>
              <a:gd name="connsiteY92" fmla="*/ 205149 h 464832"/>
              <a:gd name="connsiteX93" fmla="*/ 499642 w 531672"/>
              <a:gd name="connsiteY93" fmla="*/ 189136 h 464832"/>
              <a:gd name="connsiteX94" fmla="*/ 515657 w 531672"/>
              <a:gd name="connsiteY94" fmla="*/ 173123 h 464832"/>
              <a:gd name="connsiteX95" fmla="*/ 415760 w 531672"/>
              <a:gd name="connsiteY95" fmla="*/ 173123 h 464832"/>
              <a:gd name="connsiteX96" fmla="*/ 431775 w 531672"/>
              <a:gd name="connsiteY96" fmla="*/ 189136 h 464832"/>
              <a:gd name="connsiteX97" fmla="*/ 415760 w 531672"/>
              <a:gd name="connsiteY97" fmla="*/ 205149 h 464832"/>
              <a:gd name="connsiteX98" fmla="*/ 399745 w 531672"/>
              <a:gd name="connsiteY98" fmla="*/ 189136 h 464832"/>
              <a:gd name="connsiteX99" fmla="*/ 415760 w 531672"/>
              <a:gd name="connsiteY99" fmla="*/ 173123 h 464832"/>
              <a:gd name="connsiteX100" fmla="*/ 315705 w 531672"/>
              <a:gd name="connsiteY100" fmla="*/ 173123 h 464832"/>
              <a:gd name="connsiteX101" fmla="*/ 331720 w 531672"/>
              <a:gd name="connsiteY101" fmla="*/ 189136 h 464832"/>
              <a:gd name="connsiteX102" fmla="*/ 315705 w 531672"/>
              <a:gd name="connsiteY102" fmla="*/ 205149 h 464832"/>
              <a:gd name="connsiteX103" fmla="*/ 299690 w 531672"/>
              <a:gd name="connsiteY103" fmla="*/ 189136 h 464832"/>
              <a:gd name="connsiteX104" fmla="*/ 315705 w 531672"/>
              <a:gd name="connsiteY104" fmla="*/ 173123 h 464832"/>
              <a:gd name="connsiteX105" fmla="*/ 215808 w 531672"/>
              <a:gd name="connsiteY105" fmla="*/ 173123 h 464832"/>
              <a:gd name="connsiteX106" fmla="*/ 231823 w 531672"/>
              <a:gd name="connsiteY106" fmla="*/ 189136 h 464832"/>
              <a:gd name="connsiteX107" fmla="*/ 215808 w 531672"/>
              <a:gd name="connsiteY107" fmla="*/ 205149 h 464832"/>
              <a:gd name="connsiteX108" fmla="*/ 199793 w 531672"/>
              <a:gd name="connsiteY108" fmla="*/ 189136 h 464832"/>
              <a:gd name="connsiteX109" fmla="*/ 215808 w 531672"/>
              <a:gd name="connsiteY109" fmla="*/ 173123 h 464832"/>
              <a:gd name="connsiteX110" fmla="*/ 115912 w 531672"/>
              <a:gd name="connsiteY110" fmla="*/ 173123 h 464832"/>
              <a:gd name="connsiteX111" fmla="*/ 131927 w 531672"/>
              <a:gd name="connsiteY111" fmla="*/ 189136 h 464832"/>
              <a:gd name="connsiteX112" fmla="*/ 115912 w 531672"/>
              <a:gd name="connsiteY112" fmla="*/ 205149 h 464832"/>
              <a:gd name="connsiteX113" fmla="*/ 99897 w 531672"/>
              <a:gd name="connsiteY113" fmla="*/ 189136 h 464832"/>
              <a:gd name="connsiteX114" fmla="*/ 115912 w 531672"/>
              <a:gd name="connsiteY114" fmla="*/ 173123 h 464832"/>
              <a:gd name="connsiteX115" fmla="*/ 16015 w 531672"/>
              <a:gd name="connsiteY115" fmla="*/ 173123 h 464832"/>
              <a:gd name="connsiteX116" fmla="*/ 32030 w 531672"/>
              <a:gd name="connsiteY116" fmla="*/ 189136 h 464832"/>
              <a:gd name="connsiteX117" fmla="*/ 16015 w 531672"/>
              <a:gd name="connsiteY117" fmla="*/ 205149 h 464832"/>
              <a:gd name="connsiteX118" fmla="*/ 0 w 531672"/>
              <a:gd name="connsiteY118" fmla="*/ 189136 h 464832"/>
              <a:gd name="connsiteX119" fmla="*/ 16015 w 531672"/>
              <a:gd name="connsiteY119" fmla="*/ 173123 h 464832"/>
              <a:gd name="connsiteX120" fmla="*/ 515657 w 531672"/>
              <a:gd name="connsiteY120" fmla="*/ 86561 h 464832"/>
              <a:gd name="connsiteX121" fmla="*/ 531672 w 531672"/>
              <a:gd name="connsiteY121" fmla="*/ 102574 h 464832"/>
              <a:gd name="connsiteX122" fmla="*/ 515657 w 531672"/>
              <a:gd name="connsiteY122" fmla="*/ 118587 h 464832"/>
              <a:gd name="connsiteX123" fmla="*/ 499642 w 531672"/>
              <a:gd name="connsiteY123" fmla="*/ 102574 h 464832"/>
              <a:gd name="connsiteX124" fmla="*/ 515657 w 531672"/>
              <a:gd name="connsiteY124" fmla="*/ 86561 h 464832"/>
              <a:gd name="connsiteX125" fmla="*/ 415760 w 531672"/>
              <a:gd name="connsiteY125" fmla="*/ 86561 h 464832"/>
              <a:gd name="connsiteX126" fmla="*/ 431775 w 531672"/>
              <a:gd name="connsiteY126" fmla="*/ 102574 h 464832"/>
              <a:gd name="connsiteX127" fmla="*/ 415760 w 531672"/>
              <a:gd name="connsiteY127" fmla="*/ 118587 h 464832"/>
              <a:gd name="connsiteX128" fmla="*/ 399745 w 531672"/>
              <a:gd name="connsiteY128" fmla="*/ 102574 h 464832"/>
              <a:gd name="connsiteX129" fmla="*/ 415760 w 531672"/>
              <a:gd name="connsiteY129" fmla="*/ 86561 h 464832"/>
              <a:gd name="connsiteX130" fmla="*/ 315705 w 531672"/>
              <a:gd name="connsiteY130" fmla="*/ 86561 h 464832"/>
              <a:gd name="connsiteX131" fmla="*/ 331720 w 531672"/>
              <a:gd name="connsiteY131" fmla="*/ 102574 h 464832"/>
              <a:gd name="connsiteX132" fmla="*/ 315705 w 531672"/>
              <a:gd name="connsiteY132" fmla="*/ 118587 h 464832"/>
              <a:gd name="connsiteX133" fmla="*/ 299690 w 531672"/>
              <a:gd name="connsiteY133" fmla="*/ 102574 h 464832"/>
              <a:gd name="connsiteX134" fmla="*/ 315705 w 531672"/>
              <a:gd name="connsiteY134" fmla="*/ 86561 h 464832"/>
              <a:gd name="connsiteX135" fmla="*/ 215808 w 531672"/>
              <a:gd name="connsiteY135" fmla="*/ 86561 h 464832"/>
              <a:gd name="connsiteX136" fmla="*/ 231823 w 531672"/>
              <a:gd name="connsiteY136" fmla="*/ 102574 h 464832"/>
              <a:gd name="connsiteX137" fmla="*/ 215808 w 531672"/>
              <a:gd name="connsiteY137" fmla="*/ 118587 h 464832"/>
              <a:gd name="connsiteX138" fmla="*/ 199793 w 531672"/>
              <a:gd name="connsiteY138" fmla="*/ 102574 h 464832"/>
              <a:gd name="connsiteX139" fmla="*/ 215808 w 531672"/>
              <a:gd name="connsiteY139" fmla="*/ 86561 h 464832"/>
              <a:gd name="connsiteX140" fmla="*/ 115912 w 531672"/>
              <a:gd name="connsiteY140" fmla="*/ 86561 h 464832"/>
              <a:gd name="connsiteX141" fmla="*/ 131927 w 531672"/>
              <a:gd name="connsiteY141" fmla="*/ 102574 h 464832"/>
              <a:gd name="connsiteX142" fmla="*/ 115912 w 531672"/>
              <a:gd name="connsiteY142" fmla="*/ 118587 h 464832"/>
              <a:gd name="connsiteX143" fmla="*/ 99897 w 531672"/>
              <a:gd name="connsiteY143" fmla="*/ 102574 h 464832"/>
              <a:gd name="connsiteX144" fmla="*/ 115912 w 531672"/>
              <a:gd name="connsiteY144" fmla="*/ 86561 h 464832"/>
              <a:gd name="connsiteX145" fmla="*/ 16015 w 531672"/>
              <a:gd name="connsiteY145" fmla="*/ 86561 h 464832"/>
              <a:gd name="connsiteX146" fmla="*/ 32030 w 531672"/>
              <a:gd name="connsiteY146" fmla="*/ 102574 h 464832"/>
              <a:gd name="connsiteX147" fmla="*/ 16015 w 531672"/>
              <a:gd name="connsiteY147" fmla="*/ 118587 h 464832"/>
              <a:gd name="connsiteX148" fmla="*/ 0 w 531672"/>
              <a:gd name="connsiteY148" fmla="*/ 102574 h 464832"/>
              <a:gd name="connsiteX149" fmla="*/ 16015 w 531672"/>
              <a:gd name="connsiteY149" fmla="*/ 86561 h 464832"/>
              <a:gd name="connsiteX150" fmla="*/ 515657 w 531672"/>
              <a:gd name="connsiteY150" fmla="*/ 0 h 464832"/>
              <a:gd name="connsiteX151" fmla="*/ 531672 w 531672"/>
              <a:gd name="connsiteY151" fmla="*/ 16013 h 464832"/>
              <a:gd name="connsiteX152" fmla="*/ 515657 w 531672"/>
              <a:gd name="connsiteY152" fmla="*/ 32026 h 464832"/>
              <a:gd name="connsiteX153" fmla="*/ 499642 w 531672"/>
              <a:gd name="connsiteY153" fmla="*/ 16013 h 464832"/>
              <a:gd name="connsiteX154" fmla="*/ 515657 w 531672"/>
              <a:gd name="connsiteY154" fmla="*/ 0 h 464832"/>
              <a:gd name="connsiteX155" fmla="*/ 415760 w 531672"/>
              <a:gd name="connsiteY155" fmla="*/ 0 h 464832"/>
              <a:gd name="connsiteX156" fmla="*/ 431775 w 531672"/>
              <a:gd name="connsiteY156" fmla="*/ 16013 h 464832"/>
              <a:gd name="connsiteX157" fmla="*/ 415760 w 531672"/>
              <a:gd name="connsiteY157" fmla="*/ 32026 h 464832"/>
              <a:gd name="connsiteX158" fmla="*/ 399745 w 531672"/>
              <a:gd name="connsiteY158" fmla="*/ 16013 h 464832"/>
              <a:gd name="connsiteX159" fmla="*/ 415760 w 531672"/>
              <a:gd name="connsiteY159" fmla="*/ 0 h 464832"/>
              <a:gd name="connsiteX160" fmla="*/ 315705 w 531672"/>
              <a:gd name="connsiteY160" fmla="*/ 0 h 464832"/>
              <a:gd name="connsiteX161" fmla="*/ 331720 w 531672"/>
              <a:gd name="connsiteY161" fmla="*/ 16013 h 464832"/>
              <a:gd name="connsiteX162" fmla="*/ 315705 w 531672"/>
              <a:gd name="connsiteY162" fmla="*/ 32026 h 464832"/>
              <a:gd name="connsiteX163" fmla="*/ 299690 w 531672"/>
              <a:gd name="connsiteY163" fmla="*/ 16013 h 464832"/>
              <a:gd name="connsiteX164" fmla="*/ 315705 w 531672"/>
              <a:gd name="connsiteY164" fmla="*/ 0 h 464832"/>
              <a:gd name="connsiteX165" fmla="*/ 215808 w 531672"/>
              <a:gd name="connsiteY165" fmla="*/ 0 h 464832"/>
              <a:gd name="connsiteX166" fmla="*/ 231823 w 531672"/>
              <a:gd name="connsiteY166" fmla="*/ 16013 h 464832"/>
              <a:gd name="connsiteX167" fmla="*/ 215808 w 531672"/>
              <a:gd name="connsiteY167" fmla="*/ 32026 h 464832"/>
              <a:gd name="connsiteX168" fmla="*/ 199793 w 531672"/>
              <a:gd name="connsiteY168" fmla="*/ 16013 h 464832"/>
              <a:gd name="connsiteX169" fmla="*/ 215808 w 531672"/>
              <a:gd name="connsiteY169" fmla="*/ 0 h 464832"/>
              <a:gd name="connsiteX170" fmla="*/ 115912 w 531672"/>
              <a:gd name="connsiteY170" fmla="*/ 0 h 464832"/>
              <a:gd name="connsiteX171" fmla="*/ 131927 w 531672"/>
              <a:gd name="connsiteY171" fmla="*/ 16013 h 464832"/>
              <a:gd name="connsiteX172" fmla="*/ 115912 w 531672"/>
              <a:gd name="connsiteY172" fmla="*/ 32026 h 464832"/>
              <a:gd name="connsiteX173" fmla="*/ 99897 w 531672"/>
              <a:gd name="connsiteY173" fmla="*/ 16013 h 464832"/>
              <a:gd name="connsiteX174" fmla="*/ 115912 w 531672"/>
              <a:gd name="connsiteY174" fmla="*/ 0 h 464832"/>
              <a:gd name="connsiteX175" fmla="*/ 16015 w 531672"/>
              <a:gd name="connsiteY175" fmla="*/ 0 h 464832"/>
              <a:gd name="connsiteX176" fmla="*/ 32030 w 531672"/>
              <a:gd name="connsiteY176" fmla="*/ 16013 h 464832"/>
              <a:gd name="connsiteX177" fmla="*/ 16015 w 531672"/>
              <a:gd name="connsiteY177" fmla="*/ 32026 h 464832"/>
              <a:gd name="connsiteX178" fmla="*/ 0 w 531672"/>
              <a:gd name="connsiteY178" fmla="*/ 16013 h 464832"/>
              <a:gd name="connsiteX179" fmla="*/ 16015 w 531672"/>
              <a:gd name="connsiteY179" fmla="*/ 0 h 46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531672" h="464832">
                <a:moveTo>
                  <a:pt x="515657" y="432806"/>
                </a:moveTo>
                <a:cubicBezTo>
                  <a:pt x="524502" y="432806"/>
                  <a:pt x="531672" y="439975"/>
                  <a:pt x="531672" y="448819"/>
                </a:cubicBezTo>
                <a:cubicBezTo>
                  <a:pt x="531672" y="457663"/>
                  <a:pt x="524502" y="464832"/>
                  <a:pt x="515657" y="464832"/>
                </a:cubicBezTo>
                <a:cubicBezTo>
                  <a:pt x="506812" y="464832"/>
                  <a:pt x="499642" y="457663"/>
                  <a:pt x="499642" y="448819"/>
                </a:cubicBezTo>
                <a:cubicBezTo>
                  <a:pt x="499642" y="439975"/>
                  <a:pt x="506812" y="432806"/>
                  <a:pt x="515657" y="432806"/>
                </a:cubicBezTo>
                <a:close/>
                <a:moveTo>
                  <a:pt x="415760" y="432806"/>
                </a:moveTo>
                <a:cubicBezTo>
                  <a:pt x="424605" y="432806"/>
                  <a:pt x="431775" y="439975"/>
                  <a:pt x="431775" y="448819"/>
                </a:cubicBezTo>
                <a:cubicBezTo>
                  <a:pt x="431775" y="457663"/>
                  <a:pt x="424605" y="464832"/>
                  <a:pt x="415760" y="464832"/>
                </a:cubicBezTo>
                <a:cubicBezTo>
                  <a:pt x="406915" y="464832"/>
                  <a:pt x="399745" y="457663"/>
                  <a:pt x="399745" y="448819"/>
                </a:cubicBezTo>
                <a:cubicBezTo>
                  <a:pt x="399745" y="439975"/>
                  <a:pt x="406915" y="432806"/>
                  <a:pt x="415760" y="432806"/>
                </a:cubicBezTo>
                <a:close/>
                <a:moveTo>
                  <a:pt x="315705" y="432806"/>
                </a:moveTo>
                <a:cubicBezTo>
                  <a:pt x="324550" y="432806"/>
                  <a:pt x="331720" y="439975"/>
                  <a:pt x="331720" y="448819"/>
                </a:cubicBezTo>
                <a:cubicBezTo>
                  <a:pt x="331720" y="457663"/>
                  <a:pt x="324550" y="464832"/>
                  <a:pt x="315705" y="464832"/>
                </a:cubicBezTo>
                <a:cubicBezTo>
                  <a:pt x="306860" y="464832"/>
                  <a:pt x="299690" y="457663"/>
                  <a:pt x="299690" y="448819"/>
                </a:cubicBezTo>
                <a:cubicBezTo>
                  <a:pt x="299690" y="439975"/>
                  <a:pt x="306860" y="432806"/>
                  <a:pt x="315705" y="432806"/>
                </a:cubicBezTo>
                <a:close/>
                <a:moveTo>
                  <a:pt x="215808" y="432806"/>
                </a:moveTo>
                <a:cubicBezTo>
                  <a:pt x="224653" y="432806"/>
                  <a:pt x="231823" y="439975"/>
                  <a:pt x="231823" y="448819"/>
                </a:cubicBezTo>
                <a:cubicBezTo>
                  <a:pt x="231823" y="457663"/>
                  <a:pt x="224653" y="464832"/>
                  <a:pt x="215808" y="464832"/>
                </a:cubicBezTo>
                <a:cubicBezTo>
                  <a:pt x="206963" y="464832"/>
                  <a:pt x="199793" y="457663"/>
                  <a:pt x="199793" y="448819"/>
                </a:cubicBezTo>
                <a:cubicBezTo>
                  <a:pt x="199793" y="439975"/>
                  <a:pt x="206963" y="432806"/>
                  <a:pt x="215808" y="432806"/>
                </a:cubicBezTo>
                <a:close/>
                <a:moveTo>
                  <a:pt x="115912" y="432806"/>
                </a:moveTo>
                <a:cubicBezTo>
                  <a:pt x="124757" y="432806"/>
                  <a:pt x="131927" y="439975"/>
                  <a:pt x="131927" y="448819"/>
                </a:cubicBezTo>
                <a:cubicBezTo>
                  <a:pt x="131927" y="457663"/>
                  <a:pt x="124757" y="464832"/>
                  <a:pt x="115912" y="464832"/>
                </a:cubicBezTo>
                <a:cubicBezTo>
                  <a:pt x="107067" y="464832"/>
                  <a:pt x="99897" y="457663"/>
                  <a:pt x="99897" y="448819"/>
                </a:cubicBezTo>
                <a:cubicBezTo>
                  <a:pt x="99897" y="439975"/>
                  <a:pt x="107067" y="432806"/>
                  <a:pt x="115912" y="432806"/>
                </a:cubicBezTo>
                <a:close/>
                <a:moveTo>
                  <a:pt x="16015" y="432806"/>
                </a:moveTo>
                <a:cubicBezTo>
                  <a:pt x="24860" y="432806"/>
                  <a:pt x="32030" y="439975"/>
                  <a:pt x="32030" y="448819"/>
                </a:cubicBezTo>
                <a:cubicBezTo>
                  <a:pt x="32030" y="457663"/>
                  <a:pt x="24860" y="464832"/>
                  <a:pt x="16015" y="464832"/>
                </a:cubicBezTo>
                <a:cubicBezTo>
                  <a:pt x="7170" y="464832"/>
                  <a:pt x="0" y="457663"/>
                  <a:pt x="0" y="448819"/>
                </a:cubicBezTo>
                <a:cubicBezTo>
                  <a:pt x="0" y="439975"/>
                  <a:pt x="7170" y="432806"/>
                  <a:pt x="16015" y="432806"/>
                </a:cubicBezTo>
                <a:close/>
                <a:moveTo>
                  <a:pt x="515657" y="346245"/>
                </a:moveTo>
                <a:cubicBezTo>
                  <a:pt x="524502" y="346245"/>
                  <a:pt x="531672" y="353414"/>
                  <a:pt x="531672" y="362258"/>
                </a:cubicBezTo>
                <a:cubicBezTo>
                  <a:pt x="531672" y="371102"/>
                  <a:pt x="524502" y="378271"/>
                  <a:pt x="515657" y="378271"/>
                </a:cubicBezTo>
                <a:cubicBezTo>
                  <a:pt x="506812" y="378271"/>
                  <a:pt x="499642" y="371102"/>
                  <a:pt x="499642" y="362258"/>
                </a:cubicBezTo>
                <a:cubicBezTo>
                  <a:pt x="499642" y="353414"/>
                  <a:pt x="506812" y="346245"/>
                  <a:pt x="515657" y="346245"/>
                </a:cubicBezTo>
                <a:close/>
                <a:moveTo>
                  <a:pt x="415760" y="346245"/>
                </a:moveTo>
                <a:cubicBezTo>
                  <a:pt x="424605" y="346245"/>
                  <a:pt x="431775" y="353414"/>
                  <a:pt x="431775" y="362258"/>
                </a:cubicBezTo>
                <a:cubicBezTo>
                  <a:pt x="431775" y="371102"/>
                  <a:pt x="424605" y="378271"/>
                  <a:pt x="415760" y="378271"/>
                </a:cubicBezTo>
                <a:cubicBezTo>
                  <a:pt x="406915" y="378271"/>
                  <a:pt x="399745" y="371102"/>
                  <a:pt x="399745" y="362258"/>
                </a:cubicBezTo>
                <a:cubicBezTo>
                  <a:pt x="399745" y="353414"/>
                  <a:pt x="406915" y="346245"/>
                  <a:pt x="415760" y="346245"/>
                </a:cubicBezTo>
                <a:close/>
                <a:moveTo>
                  <a:pt x="315705" y="346245"/>
                </a:moveTo>
                <a:cubicBezTo>
                  <a:pt x="324550" y="346245"/>
                  <a:pt x="331720" y="353414"/>
                  <a:pt x="331720" y="362258"/>
                </a:cubicBezTo>
                <a:cubicBezTo>
                  <a:pt x="331720" y="371102"/>
                  <a:pt x="324550" y="378271"/>
                  <a:pt x="315705" y="378271"/>
                </a:cubicBezTo>
                <a:cubicBezTo>
                  <a:pt x="306860" y="378271"/>
                  <a:pt x="299690" y="371102"/>
                  <a:pt x="299690" y="362258"/>
                </a:cubicBezTo>
                <a:cubicBezTo>
                  <a:pt x="299690" y="353414"/>
                  <a:pt x="306860" y="346245"/>
                  <a:pt x="315705" y="346245"/>
                </a:cubicBezTo>
                <a:close/>
                <a:moveTo>
                  <a:pt x="215808" y="346245"/>
                </a:moveTo>
                <a:cubicBezTo>
                  <a:pt x="224653" y="346245"/>
                  <a:pt x="231823" y="353414"/>
                  <a:pt x="231823" y="362258"/>
                </a:cubicBezTo>
                <a:cubicBezTo>
                  <a:pt x="231823" y="371102"/>
                  <a:pt x="224653" y="378271"/>
                  <a:pt x="215808" y="378271"/>
                </a:cubicBezTo>
                <a:cubicBezTo>
                  <a:pt x="206963" y="378271"/>
                  <a:pt x="199793" y="371102"/>
                  <a:pt x="199793" y="362258"/>
                </a:cubicBezTo>
                <a:cubicBezTo>
                  <a:pt x="199793" y="353414"/>
                  <a:pt x="206963" y="346245"/>
                  <a:pt x="215808" y="346245"/>
                </a:cubicBezTo>
                <a:close/>
                <a:moveTo>
                  <a:pt x="115912" y="346245"/>
                </a:moveTo>
                <a:cubicBezTo>
                  <a:pt x="124757" y="346245"/>
                  <a:pt x="131927" y="353414"/>
                  <a:pt x="131927" y="362258"/>
                </a:cubicBezTo>
                <a:cubicBezTo>
                  <a:pt x="131927" y="371102"/>
                  <a:pt x="124757" y="378271"/>
                  <a:pt x="115912" y="378271"/>
                </a:cubicBezTo>
                <a:cubicBezTo>
                  <a:pt x="107067" y="378271"/>
                  <a:pt x="99897" y="371102"/>
                  <a:pt x="99897" y="362258"/>
                </a:cubicBezTo>
                <a:cubicBezTo>
                  <a:pt x="99897" y="353414"/>
                  <a:pt x="107067" y="346245"/>
                  <a:pt x="115912" y="346245"/>
                </a:cubicBezTo>
                <a:close/>
                <a:moveTo>
                  <a:pt x="16015" y="346245"/>
                </a:moveTo>
                <a:cubicBezTo>
                  <a:pt x="24860" y="346245"/>
                  <a:pt x="32030" y="353414"/>
                  <a:pt x="32030" y="362258"/>
                </a:cubicBezTo>
                <a:cubicBezTo>
                  <a:pt x="32030" y="371102"/>
                  <a:pt x="24860" y="378271"/>
                  <a:pt x="16015" y="378271"/>
                </a:cubicBezTo>
                <a:cubicBezTo>
                  <a:pt x="7170" y="378271"/>
                  <a:pt x="0" y="371102"/>
                  <a:pt x="0" y="362258"/>
                </a:cubicBezTo>
                <a:cubicBezTo>
                  <a:pt x="0" y="353414"/>
                  <a:pt x="7170" y="346245"/>
                  <a:pt x="16015" y="346245"/>
                </a:cubicBezTo>
                <a:close/>
                <a:moveTo>
                  <a:pt x="515657" y="259684"/>
                </a:moveTo>
                <a:cubicBezTo>
                  <a:pt x="524502" y="259684"/>
                  <a:pt x="531672" y="266853"/>
                  <a:pt x="531672" y="275697"/>
                </a:cubicBezTo>
                <a:cubicBezTo>
                  <a:pt x="531672" y="284541"/>
                  <a:pt x="524502" y="291710"/>
                  <a:pt x="515657" y="291710"/>
                </a:cubicBezTo>
                <a:cubicBezTo>
                  <a:pt x="506812" y="291710"/>
                  <a:pt x="499642" y="284541"/>
                  <a:pt x="499642" y="275697"/>
                </a:cubicBezTo>
                <a:cubicBezTo>
                  <a:pt x="499642" y="266853"/>
                  <a:pt x="506812" y="259684"/>
                  <a:pt x="515657" y="259684"/>
                </a:cubicBezTo>
                <a:close/>
                <a:moveTo>
                  <a:pt x="415760" y="259684"/>
                </a:moveTo>
                <a:cubicBezTo>
                  <a:pt x="424605" y="259684"/>
                  <a:pt x="431775" y="266853"/>
                  <a:pt x="431775" y="275697"/>
                </a:cubicBezTo>
                <a:cubicBezTo>
                  <a:pt x="431775" y="284541"/>
                  <a:pt x="424605" y="291710"/>
                  <a:pt x="415760" y="291710"/>
                </a:cubicBezTo>
                <a:cubicBezTo>
                  <a:pt x="406915" y="291710"/>
                  <a:pt x="399745" y="284541"/>
                  <a:pt x="399745" y="275697"/>
                </a:cubicBezTo>
                <a:cubicBezTo>
                  <a:pt x="399745" y="266853"/>
                  <a:pt x="406915" y="259684"/>
                  <a:pt x="415760" y="259684"/>
                </a:cubicBezTo>
                <a:close/>
                <a:moveTo>
                  <a:pt x="315705" y="259684"/>
                </a:moveTo>
                <a:cubicBezTo>
                  <a:pt x="324550" y="259684"/>
                  <a:pt x="331720" y="266853"/>
                  <a:pt x="331720" y="275697"/>
                </a:cubicBezTo>
                <a:cubicBezTo>
                  <a:pt x="331720" y="284541"/>
                  <a:pt x="324550" y="291710"/>
                  <a:pt x="315705" y="291710"/>
                </a:cubicBezTo>
                <a:cubicBezTo>
                  <a:pt x="306860" y="291710"/>
                  <a:pt x="299690" y="284541"/>
                  <a:pt x="299690" y="275697"/>
                </a:cubicBezTo>
                <a:cubicBezTo>
                  <a:pt x="299690" y="266853"/>
                  <a:pt x="306860" y="259684"/>
                  <a:pt x="315705" y="259684"/>
                </a:cubicBezTo>
                <a:close/>
                <a:moveTo>
                  <a:pt x="215808" y="259684"/>
                </a:moveTo>
                <a:cubicBezTo>
                  <a:pt x="224653" y="259684"/>
                  <a:pt x="231823" y="266853"/>
                  <a:pt x="231823" y="275697"/>
                </a:cubicBezTo>
                <a:cubicBezTo>
                  <a:pt x="231823" y="284541"/>
                  <a:pt x="224653" y="291710"/>
                  <a:pt x="215808" y="291710"/>
                </a:cubicBezTo>
                <a:cubicBezTo>
                  <a:pt x="206963" y="291710"/>
                  <a:pt x="199793" y="284541"/>
                  <a:pt x="199793" y="275697"/>
                </a:cubicBezTo>
                <a:cubicBezTo>
                  <a:pt x="199793" y="266853"/>
                  <a:pt x="206963" y="259684"/>
                  <a:pt x="215808" y="259684"/>
                </a:cubicBezTo>
                <a:close/>
                <a:moveTo>
                  <a:pt x="115912" y="259684"/>
                </a:moveTo>
                <a:cubicBezTo>
                  <a:pt x="124757" y="259684"/>
                  <a:pt x="131927" y="266853"/>
                  <a:pt x="131927" y="275697"/>
                </a:cubicBezTo>
                <a:cubicBezTo>
                  <a:pt x="131927" y="284541"/>
                  <a:pt x="124757" y="291710"/>
                  <a:pt x="115912" y="291710"/>
                </a:cubicBezTo>
                <a:cubicBezTo>
                  <a:pt x="107067" y="291710"/>
                  <a:pt x="99897" y="284541"/>
                  <a:pt x="99897" y="275697"/>
                </a:cubicBezTo>
                <a:cubicBezTo>
                  <a:pt x="99897" y="266853"/>
                  <a:pt x="107067" y="259684"/>
                  <a:pt x="115912" y="259684"/>
                </a:cubicBezTo>
                <a:close/>
                <a:moveTo>
                  <a:pt x="16015" y="259684"/>
                </a:moveTo>
                <a:cubicBezTo>
                  <a:pt x="24860" y="259684"/>
                  <a:pt x="32030" y="266853"/>
                  <a:pt x="32030" y="275697"/>
                </a:cubicBezTo>
                <a:cubicBezTo>
                  <a:pt x="32030" y="284541"/>
                  <a:pt x="24860" y="291710"/>
                  <a:pt x="16015" y="291710"/>
                </a:cubicBezTo>
                <a:cubicBezTo>
                  <a:pt x="7170" y="291710"/>
                  <a:pt x="0" y="284541"/>
                  <a:pt x="0" y="275697"/>
                </a:cubicBezTo>
                <a:cubicBezTo>
                  <a:pt x="0" y="266853"/>
                  <a:pt x="7170" y="259684"/>
                  <a:pt x="16015" y="259684"/>
                </a:cubicBezTo>
                <a:close/>
                <a:moveTo>
                  <a:pt x="515657" y="173123"/>
                </a:moveTo>
                <a:cubicBezTo>
                  <a:pt x="524502" y="173123"/>
                  <a:pt x="531672" y="180292"/>
                  <a:pt x="531672" y="189136"/>
                </a:cubicBezTo>
                <a:cubicBezTo>
                  <a:pt x="531672" y="197980"/>
                  <a:pt x="524502" y="205149"/>
                  <a:pt x="515657" y="205149"/>
                </a:cubicBezTo>
                <a:cubicBezTo>
                  <a:pt x="506812" y="205149"/>
                  <a:pt x="499642" y="197980"/>
                  <a:pt x="499642" y="189136"/>
                </a:cubicBezTo>
                <a:cubicBezTo>
                  <a:pt x="499642" y="180292"/>
                  <a:pt x="506812" y="173123"/>
                  <a:pt x="515657" y="173123"/>
                </a:cubicBezTo>
                <a:close/>
                <a:moveTo>
                  <a:pt x="415760" y="173123"/>
                </a:moveTo>
                <a:cubicBezTo>
                  <a:pt x="424605" y="173123"/>
                  <a:pt x="431775" y="180292"/>
                  <a:pt x="431775" y="189136"/>
                </a:cubicBezTo>
                <a:cubicBezTo>
                  <a:pt x="431775" y="197980"/>
                  <a:pt x="424605" y="205149"/>
                  <a:pt x="415760" y="205149"/>
                </a:cubicBezTo>
                <a:cubicBezTo>
                  <a:pt x="406915" y="205149"/>
                  <a:pt x="399745" y="197980"/>
                  <a:pt x="399745" y="189136"/>
                </a:cubicBezTo>
                <a:cubicBezTo>
                  <a:pt x="399745" y="180292"/>
                  <a:pt x="406915" y="173123"/>
                  <a:pt x="415760" y="173123"/>
                </a:cubicBezTo>
                <a:close/>
                <a:moveTo>
                  <a:pt x="315705" y="173123"/>
                </a:moveTo>
                <a:cubicBezTo>
                  <a:pt x="324550" y="173123"/>
                  <a:pt x="331720" y="180292"/>
                  <a:pt x="331720" y="189136"/>
                </a:cubicBezTo>
                <a:cubicBezTo>
                  <a:pt x="331720" y="197980"/>
                  <a:pt x="324550" y="205149"/>
                  <a:pt x="315705" y="205149"/>
                </a:cubicBezTo>
                <a:cubicBezTo>
                  <a:pt x="306860" y="205149"/>
                  <a:pt x="299690" y="197980"/>
                  <a:pt x="299690" y="189136"/>
                </a:cubicBezTo>
                <a:cubicBezTo>
                  <a:pt x="299690" y="180292"/>
                  <a:pt x="306860" y="173123"/>
                  <a:pt x="315705" y="173123"/>
                </a:cubicBezTo>
                <a:close/>
                <a:moveTo>
                  <a:pt x="215808" y="173123"/>
                </a:moveTo>
                <a:cubicBezTo>
                  <a:pt x="224653" y="173123"/>
                  <a:pt x="231823" y="180292"/>
                  <a:pt x="231823" y="189136"/>
                </a:cubicBezTo>
                <a:cubicBezTo>
                  <a:pt x="231823" y="197980"/>
                  <a:pt x="224653" y="205149"/>
                  <a:pt x="215808" y="205149"/>
                </a:cubicBezTo>
                <a:cubicBezTo>
                  <a:pt x="206963" y="205149"/>
                  <a:pt x="199793" y="197980"/>
                  <a:pt x="199793" y="189136"/>
                </a:cubicBezTo>
                <a:cubicBezTo>
                  <a:pt x="199793" y="180292"/>
                  <a:pt x="206963" y="173123"/>
                  <a:pt x="215808" y="173123"/>
                </a:cubicBezTo>
                <a:close/>
                <a:moveTo>
                  <a:pt x="115912" y="173123"/>
                </a:moveTo>
                <a:cubicBezTo>
                  <a:pt x="124757" y="173123"/>
                  <a:pt x="131927" y="180292"/>
                  <a:pt x="131927" y="189136"/>
                </a:cubicBezTo>
                <a:cubicBezTo>
                  <a:pt x="131927" y="197980"/>
                  <a:pt x="124757" y="205149"/>
                  <a:pt x="115912" y="205149"/>
                </a:cubicBezTo>
                <a:cubicBezTo>
                  <a:pt x="107067" y="205149"/>
                  <a:pt x="99897" y="197980"/>
                  <a:pt x="99897" y="189136"/>
                </a:cubicBezTo>
                <a:cubicBezTo>
                  <a:pt x="99897" y="180292"/>
                  <a:pt x="107067" y="173123"/>
                  <a:pt x="115912" y="173123"/>
                </a:cubicBezTo>
                <a:close/>
                <a:moveTo>
                  <a:pt x="16015" y="173123"/>
                </a:moveTo>
                <a:cubicBezTo>
                  <a:pt x="24860" y="173123"/>
                  <a:pt x="32030" y="180292"/>
                  <a:pt x="32030" y="189136"/>
                </a:cubicBezTo>
                <a:cubicBezTo>
                  <a:pt x="32030" y="197980"/>
                  <a:pt x="24860" y="205149"/>
                  <a:pt x="16015" y="205149"/>
                </a:cubicBezTo>
                <a:cubicBezTo>
                  <a:pt x="7170" y="205149"/>
                  <a:pt x="0" y="197980"/>
                  <a:pt x="0" y="189136"/>
                </a:cubicBezTo>
                <a:cubicBezTo>
                  <a:pt x="0" y="180292"/>
                  <a:pt x="7170" y="173123"/>
                  <a:pt x="16015" y="173123"/>
                </a:cubicBezTo>
                <a:close/>
                <a:moveTo>
                  <a:pt x="515657" y="86561"/>
                </a:moveTo>
                <a:cubicBezTo>
                  <a:pt x="524502" y="86561"/>
                  <a:pt x="531672" y="93730"/>
                  <a:pt x="531672" y="102574"/>
                </a:cubicBezTo>
                <a:cubicBezTo>
                  <a:pt x="531672" y="111418"/>
                  <a:pt x="524502" y="118587"/>
                  <a:pt x="515657" y="118587"/>
                </a:cubicBezTo>
                <a:cubicBezTo>
                  <a:pt x="506812" y="118587"/>
                  <a:pt x="499642" y="111418"/>
                  <a:pt x="499642" y="102574"/>
                </a:cubicBezTo>
                <a:cubicBezTo>
                  <a:pt x="499642" y="93730"/>
                  <a:pt x="506812" y="86561"/>
                  <a:pt x="515657" y="86561"/>
                </a:cubicBezTo>
                <a:close/>
                <a:moveTo>
                  <a:pt x="415760" y="86561"/>
                </a:moveTo>
                <a:cubicBezTo>
                  <a:pt x="424605" y="86561"/>
                  <a:pt x="431775" y="93730"/>
                  <a:pt x="431775" y="102574"/>
                </a:cubicBezTo>
                <a:cubicBezTo>
                  <a:pt x="431775" y="111418"/>
                  <a:pt x="424605" y="118587"/>
                  <a:pt x="415760" y="118587"/>
                </a:cubicBezTo>
                <a:cubicBezTo>
                  <a:pt x="406915" y="118587"/>
                  <a:pt x="399745" y="111418"/>
                  <a:pt x="399745" y="102574"/>
                </a:cubicBezTo>
                <a:cubicBezTo>
                  <a:pt x="399745" y="93730"/>
                  <a:pt x="406915" y="86561"/>
                  <a:pt x="415760" y="86561"/>
                </a:cubicBezTo>
                <a:close/>
                <a:moveTo>
                  <a:pt x="315705" y="86561"/>
                </a:moveTo>
                <a:cubicBezTo>
                  <a:pt x="324550" y="86561"/>
                  <a:pt x="331720" y="93730"/>
                  <a:pt x="331720" y="102574"/>
                </a:cubicBezTo>
                <a:cubicBezTo>
                  <a:pt x="331720" y="111418"/>
                  <a:pt x="324550" y="118587"/>
                  <a:pt x="315705" y="118587"/>
                </a:cubicBezTo>
                <a:cubicBezTo>
                  <a:pt x="306860" y="118587"/>
                  <a:pt x="299690" y="111418"/>
                  <a:pt x="299690" y="102574"/>
                </a:cubicBezTo>
                <a:cubicBezTo>
                  <a:pt x="299690" y="93730"/>
                  <a:pt x="306860" y="86561"/>
                  <a:pt x="315705" y="86561"/>
                </a:cubicBezTo>
                <a:close/>
                <a:moveTo>
                  <a:pt x="215808" y="86561"/>
                </a:moveTo>
                <a:cubicBezTo>
                  <a:pt x="224653" y="86561"/>
                  <a:pt x="231823" y="93730"/>
                  <a:pt x="231823" y="102574"/>
                </a:cubicBezTo>
                <a:cubicBezTo>
                  <a:pt x="231823" y="111418"/>
                  <a:pt x="224653" y="118587"/>
                  <a:pt x="215808" y="118587"/>
                </a:cubicBezTo>
                <a:cubicBezTo>
                  <a:pt x="206963" y="118587"/>
                  <a:pt x="199793" y="111418"/>
                  <a:pt x="199793" y="102574"/>
                </a:cubicBezTo>
                <a:cubicBezTo>
                  <a:pt x="199793" y="93730"/>
                  <a:pt x="206963" y="86561"/>
                  <a:pt x="215808" y="86561"/>
                </a:cubicBezTo>
                <a:close/>
                <a:moveTo>
                  <a:pt x="115912" y="86561"/>
                </a:moveTo>
                <a:cubicBezTo>
                  <a:pt x="124757" y="86561"/>
                  <a:pt x="131927" y="93730"/>
                  <a:pt x="131927" y="102574"/>
                </a:cubicBezTo>
                <a:cubicBezTo>
                  <a:pt x="131927" y="111418"/>
                  <a:pt x="124757" y="118587"/>
                  <a:pt x="115912" y="118587"/>
                </a:cubicBezTo>
                <a:cubicBezTo>
                  <a:pt x="107067" y="118587"/>
                  <a:pt x="99897" y="111418"/>
                  <a:pt x="99897" y="102574"/>
                </a:cubicBezTo>
                <a:cubicBezTo>
                  <a:pt x="99897" y="93730"/>
                  <a:pt x="107067" y="86561"/>
                  <a:pt x="115912" y="86561"/>
                </a:cubicBezTo>
                <a:close/>
                <a:moveTo>
                  <a:pt x="16015" y="86561"/>
                </a:moveTo>
                <a:cubicBezTo>
                  <a:pt x="24860" y="86561"/>
                  <a:pt x="32030" y="93730"/>
                  <a:pt x="32030" y="102574"/>
                </a:cubicBezTo>
                <a:cubicBezTo>
                  <a:pt x="32030" y="111418"/>
                  <a:pt x="24860" y="118587"/>
                  <a:pt x="16015" y="118587"/>
                </a:cubicBezTo>
                <a:cubicBezTo>
                  <a:pt x="7170" y="118587"/>
                  <a:pt x="0" y="111418"/>
                  <a:pt x="0" y="102574"/>
                </a:cubicBezTo>
                <a:cubicBezTo>
                  <a:pt x="0" y="93730"/>
                  <a:pt x="7170" y="86561"/>
                  <a:pt x="16015" y="86561"/>
                </a:cubicBezTo>
                <a:close/>
                <a:moveTo>
                  <a:pt x="515657" y="0"/>
                </a:moveTo>
                <a:cubicBezTo>
                  <a:pt x="524502" y="0"/>
                  <a:pt x="531672" y="7169"/>
                  <a:pt x="531672" y="16013"/>
                </a:cubicBezTo>
                <a:cubicBezTo>
                  <a:pt x="531672" y="24857"/>
                  <a:pt x="524502" y="32026"/>
                  <a:pt x="515657" y="32026"/>
                </a:cubicBezTo>
                <a:cubicBezTo>
                  <a:pt x="506812" y="32026"/>
                  <a:pt x="499642" y="24857"/>
                  <a:pt x="499642" y="16013"/>
                </a:cubicBezTo>
                <a:cubicBezTo>
                  <a:pt x="499642" y="7169"/>
                  <a:pt x="506812" y="0"/>
                  <a:pt x="515657" y="0"/>
                </a:cubicBezTo>
                <a:close/>
                <a:moveTo>
                  <a:pt x="415760" y="0"/>
                </a:moveTo>
                <a:cubicBezTo>
                  <a:pt x="424605" y="0"/>
                  <a:pt x="431775" y="7169"/>
                  <a:pt x="431775" y="16013"/>
                </a:cubicBezTo>
                <a:cubicBezTo>
                  <a:pt x="431775" y="24857"/>
                  <a:pt x="424605" y="32026"/>
                  <a:pt x="415760" y="32026"/>
                </a:cubicBezTo>
                <a:cubicBezTo>
                  <a:pt x="406915" y="32026"/>
                  <a:pt x="399745" y="24857"/>
                  <a:pt x="399745" y="16013"/>
                </a:cubicBezTo>
                <a:cubicBezTo>
                  <a:pt x="399745" y="7169"/>
                  <a:pt x="406915" y="0"/>
                  <a:pt x="415760" y="0"/>
                </a:cubicBezTo>
                <a:close/>
                <a:moveTo>
                  <a:pt x="315705" y="0"/>
                </a:moveTo>
                <a:cubicBezTo>
                  <a:pt x="324550" y="0"/>
                  <a:pt x="331720" y="7169"/>
                  <a:pt x="331720" y="16013"/>
                </a:cubicBezTo>
                <a:cubicBezTo>
                  <a:pt x="331720" y="24857"/>
                  <a:pt x="324550" y="32026"/>
                  <a:pt x="315705" y="32026"/>
                </a:cubicBezTo>
                <a:cubicBezTo>
                  <a:pt x="306860" y="32026"/>
                  <a:pt x="299690" y="24857"/>
                  <a:pt x="299690" y="16013"/>
                </a:cubicBezTo>
                <a:cubicBezTo>
                  <a:pt x="299690" y="7169"/>
                  <a:pt x="306860" y="0"/>
                  <a:pt x="315705" y="0"/>
                </a:cubicBezTo>
                <a:close/>
                <a:moveTo>
                  <a:pt x="215808" y="0"/>
                </a:moveTo>
                <a:cubicBezTo>
                  <a:pt x="224653" y="0"/>
                  <a:pt x="231823" y="7169"/>
                  <a:pt x="231823" y="16013"/>
                </a:cubicBezTo>
                <a:cubicBezTo>
                  <a:pt x="231823" y="24857"/>
                  <a:pt x="224653" y="32026"/>
                  <a:pt x="215808" y="32026"/>
                </a:cubicBezTo>
                <a:cubicBezTo>
                  <a:pt x="206963" y="32026"/>
                  <a:pt x="199793" y="24857"/>
                  <a:pt x="199793" y="16013"/>
                </a:cubicBezTo>
                <a:cubicBezTo>
                  <a:pt x="199793" y="7169"/>
                  <a:pt x="206963" y="0"/>
                  <a:pt x="215808" y="0"/>
                </a:cubicBezTo>
                <a:close/>
                <a:moveTo>
                  <a:pt x="115912" y="0"/>
                </a:moveTo>
                <a:cubicBezTo>
                  <a:pt x="124757" y="0"/>
                  <a:pt x="131927" y="7169"/>
                  <a:pt x="131927" y="16013"/>
                </a:cubicBezTo>
                <a:cubicBezTo>
                  <a:pt x="131927" y="24857"/>
                  <a:pt x="124757" y="32026"/>
                  <a:pt x="115912" y="32026"/>
                </a:cubicBezTo>
                <a:cubicBezTo>
                  <a:pt x="107067" y="32026"/>
                  <a:pt x="99897" y="24857"/>
                  <a:pt x="99897" y="16013"/>
                </a:cubicBezTo>
                <a:cubicBezTo>
                  <a:pt x="99897" y="7169"/>
                  <a:pt x="107067" y="0"/>
                  <a:pt x="115912" y="0"/>
                </a:cubicBezTo>
                <a:close/>
                <a:moveTo>
                  <a:pt x="16015" y="0"/>
                </a:moveTo>
                <a:cubicBezTo>
                  <a:pt x="24860" y="0"/>
                  <a:pt x="32030" y="7169"/>
                  <a:pt x="32030" y="16013"/>
                </a:cubicBezTo>
                <a:cubicBezTo>
                  <a:pt x="32030" y="24857"/>
                  <a:pt x="24860" y="32026"/>
                  <a:pt x="16015" y="32026"/>
                </a:cubicBezTo>
                <a:cubicBezTo>
                  <a:pt x="7170" y="32026"/>
                  <a:pt x="0" y="24857"/>
                  <a:pt x="0" y="16013"/>
                </a:cubicBezTo>
                <a:cubicBezTo>
                  <a:pt x="0" y="7169"/>
                  <a:pt x="7170" y="0"/>
                  <a:pt x="16015" y="0"/>
                </a:cubicBezTo>
                <a:close/>
              </a:path>
            </a:pathLst>
          </a:custGeom>
          <a:gradFill>
            <a:gsLst>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spcBef>
                <a:spcPts val="0"/>
              </a:spcBef>
              <a:spcAft>
                <a:spcPts val="0"/>
              </a:spcAft>
            </a:pPr>
            <a:endParaRPr lang="zh-CN" altLang="en-US" sz="1400" kern="0">
              <a:latin typeface="Microsoft YaHei UI" panose="020B0503020204020204" charset="-122"/>
              <a:ea typeface="Microsoft YaHei UI" panose="020B0503020204020204" charset="-122"/>
              <a:sym typeface="Arial" panose="020B0604020202020204"/>
            </a:endParaRPr>
          </a:p>
        </p:txBody>
      </p:sp>
      <p:sp>
        <p:nvSpPr>
          <p:cNvPr id="19" name="任意多边形: 形状 20"/>
          <p:cNvSpPr/>
          <p:nvPr userDrawn="1">
            <p:custDataLst>
              <p:tags r:id="rId11"/>
            </p:custDataLst>
          </p:nvPr>
        </p:nvSpPr>
        <p:spPr>
          <a:xfrm>
            <a:off x="10842351" y="4549979"/>
            <a:ext cx="531672" cy="464832"/>
          </a:xfrm>
          <a:custGeom>
            <a:avLst/>
            <a:gdLst>
              <a:gd name="connsiteX0" fmla="*/ 515657 w 531672"/>
              <a:gd name="connsiteY0" fmla="*/ 432806 h 464832"/>
              <a:gd name="connsiteX1" fmla="*/ 531672 w 531672"/>
              <a:gd name="connsiteY1" fmla="*/ 448819 h 464832"/>
              <a:gd name="connsiteX2" fmla="*/ 515657 w 531672"/>
              <a:gd name="connsiteY2" fmla="*/ 464832 h 464832"/>
              <a:gd name="connsiteX3" fmla="*/ 499642 w 531672"/>
              <a:gd name="connsiteY3" fmla="*/ 448819 h 464832"/>
              <a:gd name="connsiteX4" fmla="*/ 515657 w 531672"/>
              <a:gd name="connsiteY4" fmla="*/ 432806 h 464832"/>
              <a:gd name="connsiteX5" fmla="*/ 415760 w 531672"/>
              <a:gd name="connsiteY5" fmla="*/ 432806 h 464832"/>
              <a:gd name="connsiteX6" fmla="*/ 431775 w 531672"/>
              <a:gd name="connsiteY6" fmla="*/ 448819 h 464832"/>
              <a:gd name="connsiteX7" fmla="*/ 415760 w 531672"/>
              <a:gd name="connsiteY7" fmla="*/ 464832 h 464832"/>
              <a:gd name="connsiteX8" fmla="*/ 399745 w 531672"/>
              <a:gd name="connsiteY8" fmla="*/ 448819 h 464832"/>
              <a:gd name="connsiteX9" fmla="*/ 415760 w 531672"/>
              <a:gd name="connsiteY9" fmla="*/ 432806 h 464832"/>
              <a:gd name="connsiteX10" fmla="*/ 315705 w 531672"/>
              <a:gd name="connsiteY10" fmla="*/ 432806 h 464832"/>
              <a:gd name="connsiteX11" fmla="*/ 331720 w 531672"/>
              <a:gd name="connsiteY11" fmla="*/ 448819 h 464832"/>
              <a:gd name="connsiteX12" fmla="*/ 315705 w 531672"/>
              <a:gd name="connsiteY12" fmla="*/ 464832 h 464832"/>
              <a:gd name="connsiteX13" fmla="*/ 299690 w 531672"/>
              <a:gd name="connsiteY13" fmla="*/ 448819 h 464832"/>
              <a:gd name="connsiteX14" fmla="*/ 315705 w 531672"/>
              <a:gd name="connsiteY14" fmla="*/ 432806 h 464832"/>
              <a:gd name="connsiteX15" fmla="*/ 215808 w 531672"/>
              <a:gd name="connsiteY15" fmla="*/ 432806 h 464832"/>
              <a:gd name="connsiteX16" fmla="*/ 231823 w 531672"/>
              <a:gd name="connsiteY16" fmla="*/ 448819 h 464832"/>
              <a:gd name="connsiteX17" fmla="*/ 215808 w 531672"/>
              <a:gd name="connsiteY17" fmla="*/ 464832 h 464832"/>
              <a:gd name="connsiteX18" fmla="*/ 199793 w 531672"/>
              <a:gd name="connsiteY18" fmla="*/ 448819 h 464832"/>
              <a:gd name="connsiteX19" fmla="*/ 215808 w 531672"/>
              <a:gd name="connsiteY19" fmla="*/ 432806 h 464832"/>
              <a:gd name="connsiteX20" fmla="*/ 115912 w 531672"/>
              <a:gd name="connsiteY20" fmla="*/ 432806 h 464832"/>
              <a:gd name="connsiteX21" fmla="*/ 131927 w 531672"/>
              <a:gd name="connsiteY21" fmla="*/ 448819 h 464832"/>
              <a:gd name="connsiteX22" fmla="*/ 115912 w 531672"/>
              <a:gd name="connsiteY22" fmla="*/ 464832 h 464832"/>
              <a:gd name="connsiteX23" fmla="*/ 99897 w 531672"/>
              <a:gd name="connsiteY23" fmla="*/ 448819 h 464832"/>
              <a:gd name="connsiteX24" fmla="*/ 115912 w 531672"/>
              <a:gd name="connsiteY24" fmla="*/ 432806 h 464832"/>
              <a:gd name="connsiteX25" fmla="*/ 16015 w 531672"/>
              <a:gd name="connsiteY25" fmla="*/ 432806 h 464832"/>
              <a:gd name="connsiteX26" fmla="*/ 32030 w 531672"/>
              <a:gd name="connsiteY26" fmla="*/ 448819 h 464832"/>
              <a:gd name="connsiteX27" fmla="*/ 16015 w 531672"/>
              <a:gd name="connsiteY27" fmla="*/ 464832 h 464832"/>
              <a:gd name="connsiteX28" fmla="*/ 0 w 531672"/>
              <a:gd name="connsiteY28" fmla="*/ 448819 h 464832"/>
              <a:gd name="connsiteX29" fmla="*/ 16015 w 531672"/>
              <a:gd name="connsiteY29" fmla="*/ 432806 h 464832"/>
              <a:gd name="connsiteX30" fmla="*/ 515657 w 531672"/>
              <a:gd name="connsiteY30" fmla="*/ 346245 h 464832"/>
              <a:gd name="connsiteX31" fmla="*/ 531672 w 531672"/>
              <a:gd name="connsiteY31" fmla="*/ 362258 h 464832"/>
              <a:gd name="connsiteX32" fmla="*/ 515657 w 531672"/>
              <a:gd name="connsiteY32" fmla="*/ 378271 h 464832"/>
              <a:gd name="connsiteX33" fmla="*/ 499642 w 531672"/>
              <a:gd name="connsiteY33" fmla="*/ 362258 h 464832"/>
              <a:gd name="connsiteX34" fmla="*/ 515657 w 531672"/>
              <a:gd name="connsiteY34" fmla="*/ 346245 h 464832"/>
              <a:gd name="connsiteX35" fmla="*/ 415760 w 531672"/>
              <a:gd name="connsiteY35" fmla="*/ 346245 h 464832"/>
              <a:gd name="connsiteX36" fmla="*/ 431775 w 531672"/>
              <a:gd name="connsiteY36" fmla="*/ 362258 h 464832"/>
              <a:gd name="connsiteX37" fmla="*/ 415760 w 531672"/>
              <a:gd name="connsiteY37" fmla="*/ 378271 h 464832"/>
              <a:gd name="connsiteX38" fmla="*/ 399745 w 531672"/>
              <a:gd name="connsiteY38" fmla="*/ 362258 h 464832"/>
              <a:gd name="connsiteX39" fmla="*/ 415760 w 531672"/>
              <a:gd name="connsiteY39" fmla="*/ 346245 h 464832"/>
              <a:gd name="connsiteX40" fmla="*/ 315705 w 531672"/>
              <a:gd name="connsiteY40" fmla="*/ 346245 h 464832"/>
              <a:gd name="connsiteX41" fmla="*/ 331720 w 531672"/>
              <a:gd name="connsiteY41" fmla="*/ 362258 h 464832"/>
              <a:gd name="connsiteX42" fmla="*/ 315705 w 531672"/>
              <a:gd name="connsiteY42" fmla="*/ 378271 h 464832"/>
              <a:gd name="connsiteX43" fmla="*/ 299690 w 531672"/>
              <a:gd name="connsiteY43" fmla="*/ 362258 h 464832"/>
              <a:gd name="connsiteX44" fmla="*/ 315705 w 531672"/>
              <a:gd name="connsiteY44" fmla="*/ 346245 h 464832"/>
              <a:gd name="connsiteX45" fmla="*/ 215808 w 531672"/>
              <a:gd name="connsiteY45" fmla="*/ 346245 h 464832"/>
              <a:gd name="connsiteX46" fmla="*/ 231823 w 531672"/>
              <a:gd name="connsiteY46" fmla="*/ 362258 h 464832"/>
              <a:gd name="connsiteX47" fmla="*/ 215808 w 531672"/>
              <a:gd name="connsiteY47" fmla="*/ 378271 h 464832"/>
              <a:gd name="connsiteX48" fmla="*/ 199793 w 531672"/>
              <a:gd name="connsiteY48" fmla="*/ 362258 h 464832"/>
              <a:gd name="connsiteX49" fmla="*/ 215808 w 531672"/>
              <a:gd name="connsiteY49" fmla="*/ 346245 h 464832"/>
              <a:gd name="connsiteX50" fmla="*/ 115912 w 531672"/>
              <a:gd name="connsiteY50" fmla="*/ 346245 h 464832"/>
              <a:gd name="connsiteX51" fmla="*/ 131927 w 531672"/>
              <a:gd name="connsiteY51" fmla="*/ 362258 h 464832"/>
              <a:gd name="connsiteX52" fmla="*/ 115912 w 531672"/>
              <a:gd name="connsiteY52" fmla="*/ 378271 h 464832"/>
              <a:gd name="connsiteX53" fmla="*/ 99897 w 531672"/>
              <a:gd name="connsiteY53" fmla="*/ 362258 h 464832"/>
              <a:gd name="connsiteX54" fmla="*/ 115912 w 531672"/>
              <a:gd name="connsiteY54" fmla="*/ 346245 h 464832"/>
              <a:gd name="connsiteX55" fmla="*/ 16015 w 531672"/>
              <a:gd name="connsiteY55" fmla="*/ 346245 h 464832"/>
              <a:gd name="connsiteX56" fmla="*/ 32030 w 531672"/>
              <a:gd name="connsiteY56" fmla="*/ 362258 h 464832"/>
              <a:gd name="connsiteX57" fmla="*/ 16015 w 531672"/>
              <a:gd name="connsiteY57" fmla="*/ 378271 h 464832"/>
              <a:gd name="connsiteX58" fmla="*/ 0 w 531672"/>
              <a:gd name="connsiteY58" fmla="*/ 362258 h 464832"/>
              <a:gd name="connsiteX59" fmla="*/ 16015 w 531672"/>
              <a:gd name="connsiteY59" fmla="*/ 346245 h 464832"/>
              <a:gd name="connsiteX60" fmla="*/ 515657 w 531672"/>
              <a:gd name="connsiteY60" fmla="*/ 259684 h 464832"/>
              <a:gd name="connsiteX61" fmla="*/ 531672 w 531672"/>
              <a:gd name="connsiteY61" fmla="*/ 275697 h 464832"/>
              <a:gd name="connsiteX62" fmla="*/ 515657 w 531672"/>
              <a:gd name="connsiteY62" fmla="*/ 291710 h 464832"/>
              <a:gd name="connsiteX63" fmla="*/ 499642 w 531672"/>
              <a:gd name="connsiteY63" fmla="*/ 275697 h 464832"/>
              <a:gd name="connsiteX64" fmla="*/ 515657 w 531672"/>
              <a:gd name="connsiteY64" fmla="*/ 259684 h 464832"/>
              <a:gd name="connsiteX65" fmla="*/ 415760 w 531672"/>
              <a:gd name="connsiteY65" fmla="*/ 259684 h 464832"/>
              <a:gd name="connsiteX66" fmla="*/ 431775 w 531672"/>
              <a:gd name="connsiteY66" fmla="*/ 275697 h 464832"/>
              <a:gd name="connsiteX67" fmla="*/ 415760 w 531672"/>
              <a:gd name="connsiteY67" fmla="*/ 291710 h 464832"/>
              <a:gd name="connsiteX68" fmla="*/ 399745 w 531672"/>
              <a:gd name="connsiteY68" fmla="*/ 275697 h 464832"/>
              <a:gd name="connsiteX69" fmla="*/ 415760 w 531672"/>
              <a:gd name="connsiteY69" fmla="*/ 259684 h 464832"/>
              <a:gd name="connsiteX70" fmla="*/ 315705 w 531672"/>
              <a:gd name="connsiteY70" fmla="*/ 259684 h 464832"/>
              <a:gd name="connsiteX71" fmla="*/ 331720 w 531672"/>
              <a:gd name="connsiteY71" fmla="*/ 275697 h 464832"/>
              <a:gd name="connsiteX72" fmla="*/ 315705 w 531672"/>
              <a:gd name="connsiteY72" fmla="*/ 291710 h 464832"/>
              <a:gd name="connsiteX73" fmla="*/ 299690 w 531672"/>
              <a:gd name="connsiteY73" fmla="*/ 275697 h 464832"/>
              <a:gd name="connsiteX74" fmla="*/ 315705 w 531672"/>
              <a:gd name="connsiteY74" fmla="*/ 259684 h 464832"/>
              <a:gd name="connsiteX75" fmla="*/ 215808 w 531672"/>
              <a:gd name="connsiteY75" fmla="*/ 259684 h 464832"/>
              <a:gd name="connsiteX76" fmla="*/ 231823 w 531672"/>
              <a:gd name="connsiteY76" fmla="*/ 275697 h 464832"/>
              <a:gd name="connsiteX77" fmla="*/ 215808 w 531672"/>
              <a:gd name="connsiteY77" fmla="*/ 291710 h 464832"/>
              <a:gd name="connsiteX78" fmla="*/ 199793 w 531672"/>
              <a:gd name="connsiteY78" fmla="*/ 275697 h 464832"/>
              <a:gd name="connsiteX79" fmla="*/ 215808 w 531672"/>
              <a:gd name="connsiteY79" fmla="*/ 259684 h 464832"/>
              <a:gd name="connsiteX80" fmla="*/ 115912 w 531672"/>
              <a:gd name="connsiteY80" fmla="*/ 259684 h 464832"/>
              <a:gd name="connsiteX81" fmla="*/ 131927 w 531672"/>
              <a:gd name="connsiteY81" fmla="*/ 275697 h 464832"/>
              <a:gd name="connsiteX82" fmla="*/ 115912 w 531672"/>
              <a:gd name="connsiteY82" fmla="*/ 291710 h 464832"/>
              <a:gd name="connsiteX83" fmla="*/ 99897 w 531672"/>
              <a:gd name="connsiteY83" fmla="*/ 275697 h 464832"/>
              <a:gd name="connsiteX84" fmla="*/ 115912 w 531672"/>
              <a:gd name="connsiteY84" fmla="*/ 259684 h 464832"/>
              <a:gd name="connsiteX85" fmla="*/ 16015 w 531672"/>
              <a:gd name="connsiteY85" fmla="*/ 259684 h 464832"/>
              <a:gd name="connsiteX86" fmla="*/ 32030 w 531672"/>
              <a:gd name="connsiteY86" fmla="*/ 275697 h 464832"/>
              <a:gd name="connsiteX87" fmla="*/ 16015 w 531672"/>
              <a:gd name="connsiteY87" fmla="*/ 291710 h 464832"/>
              <a:gd name="connsiteX88" fmla="*/ 0 w 531672"/>
              <a:gd name="connsiteY88" fmla="*/ 275697 h 464832"/>
              <a:gd name="connsiteX89" fmla="*/ 16015 w 531672"/>
              <a:gd name="connsiteY89" fmla="*/ 259684 h 464832"/>
              <a:gd name="connsiteX90" fmla="*/ 515657 w 531672"/>
              <a:gd name="connsiteY90" fmla="*/ 173123 h 464832"/>
              <a:gd name="connsiteX91" fmla="*/ 531672 w 531672"/>
              <a:gd name="connsiteY91" fmla="*/ 189136 h 464832"/>
              <a:gd name="connsiteX92" fmla="*/ 515657 w 531672"/>
              <a:gd name="connsiteY92" fmla="*/ 205149 h 464832"/>
              <a:gd name="connsiteX93" fmla="*/ 499642 w 531672"/>
              <a:gd name="connsiteY93" fmla="*/ 189136 h 464832"/>
              <a:gd name="connsiteX94" fmla="*/ 515657 w 531672"/>
              <a:gd name="connsiteY94" fmla="*/ 173123 h 464832"/>
              <a:gd name="connsiteX95" fmla="*/ 415760 w 531672"/>
              <a:gd name="connsiteY95" fmla="*/ 173123 h 464832"/>
              <a:gd name="connsiteX96" fmla="*/ 431775 w 531672"/>
              <a:gd name="connsiteY96" fmla="*/ 189136 h 464832"/>
              <a:gd name="connsiteX97" fmla="*/ 415760 w 531672"/>
              <a:gd name="connsiteY97" fmla="*/ 205149 h 464832"/>
              <a:gd name="connsiteX98" fmla="*/ 399745 w 531672"/>
              <a:gd name="connsiteY98" fmla="*/ 189136 h 464832"/>
              <a:gd name="connsiteX99" fmla="*/ 415760 w 531672"/>
              <a:gd name="connsiteY99" fmla="*/ 173123 h 464832"/>
              <a:gd name="connsiteX100" fmla="*/ 315705 w 531672"/>
              <a:gd name="connsiteY100" fmla="*/ 173123 h 464832"/>
              <a:gd name="connsiteX101" fmla="*/ 331720 w 531672"/>
              <a:gd name="connsiteY101" fmla="*/ 189136 h 464832"/>
              <a:gd name="connsiteX102" fmla="*/ 315705 w 531672"/>
              <a:gd name="connsiteY102" fmla="*/ 205149 h 464832"/>
              <a:gd name="connsiteX103" fmla="*/ 299690 w 531672"/>
              <a:gd name="connsiteY103" fmla="*/ 189136 h 464832"/>
              <a:gd name="connsiteX104" fmla="*/ 315705 w 531672"/>
              <a:gd name="connsiteY104" fmla="*/ 173123 h 464832"/>
              <a:gd name="connsiteX105" fmla="*/ 215808 w 531672"/>
              <a:gd name="connsiteY105" fmla="*/ 173123 h 464832"/>
              <a:gd name="connsiteX106" fmla="*/ 231823 w 531672"/>
              <a:gd name="connsiteY106" fmla="*/ 189136 h 464832"/>
              <a:gd name="connsiteX107" fmla="*/ 215808 w 531672"/>
              <a:gd name="connsiteY107" fmla="*/ 205149 h 464832"/>
              <a:gd name="connsiteX108" fmla="*/ 199793 w 531672"/>
              <a:gd name="connsiteY108" fmla="*/ 189136 h 464832"/>
              <a:gd name="connsiteX109" fmla="*/ 215808 w 531672"/>
              <a:gd name="connsiteY109" fmla="*/ 173123 h 464832"/>
              <a:gd name="connsiteX110" fmla="*/ 115912 w 531672"/>
              <a:gd name="connsiteY110" fmla="*/ 173123 h 464832"/>
              <a:gd name="connsiteX111" fmla="*/ 131927 w 531672"/>
              <a:gd name="connsiteY111" fmla="*/ 189136 h 464832"/>
              <a:gd name="connsiteX112" fmla="*/ 115912 w 531672"/>
              <a:gd name="connsiteY112" fmla="*/ 205149 h 464832"/>
              <a:gd name="connsiteX113" fmla="*/ 99897 w 531672"/>
              <a:gd name="connsiteY113" fmla="*/ 189136 h 464832"/>
              <a:gd name="connsiteX114" fmla="*/ 115912 w 531672"/>
              <a:gd name="connsiteY114" fmla="*/ 173123 h 464832"/>
              <a:gd name="connsiteX115" fmla="*/ 16015 w 531672"/>
              <a:gd name="connsiteY115" fmla="*/ 173123 h 464832"/>
              <a:gd name="connsiteX116" fmla="*/ 32030 w 531672"/>
              <a:gd name="connsiteY116" fmla="*/ 189136 h 464832"/>
              <a:gd name="connsiteX117" fmla="*/ 16015 w 531672"/>
              <a:gd name="connsiteY117" fmla="*/ 205149 h 464832"/>
              <a:gd name="connsiteX118" fmla="*/ 0 w 531672"/>
              <a:gd name="connsiteY118" fmla="*/ 189136 h 464832"/>
              <a:gd name="connsiteX119" fmla="*/ 16015 w 531672"/>
              <a:gd name="connsiteY119" fmla="*/ 173123 h 464832"/>
              <a:gd name="connsiteX120" fmla="*/ 515657 w 531672"/>
              <a:gd name="connsiteY120" fmla="*/ 86561 h 464832"/>
              <a:gd name="connsiteX121" fmla="*/ 531672 w 531672"/>
              <a:gd name="connsiteY121" fmla="*/ 102574 h 464832"/>
              <a:gd name="connsiteX122" fmla="*/ 515657 w 531672"/>
              <a:gd name="connsiteY122" fmla="*/ 118587 h 464832"/>
              <a:gd name="connsiteX123" fmla="*/ 499642 w 531672"/>
              <a:gd name="connsiteY123" fmla="*/ 102574 h 464832"/>
              <a:gd name="connsiteX124" fmla="*/ 515657 w 531672"/>
              <a:gd name="connsiteY124" fmla="*/ 86561 h 464832"/>
              <a:gd name="connsiteX125" fmla="*/ 415760 w 531672"/>
              <a:gd name="connsiteY125" fmla="*/ 86561 h 464832"/>
              <a:gd name="connsiteX126" fmla="*/ 431775 w 531672"/>
              <a:gd name="connsiteY126" fmla="*/ 102574 h 464832"/>
              <a:gd name="connsiteX127" fmla="*/ 415760 w 531672"/>
              <a:gd name="connsiteY127" fmla="*/ 118587 h 464832"/>
              <a:gd name="connsiteX128" fmla="*/ 399745 w 531672"/>
              <a:gd name="connsiteY128" fmla="*/ 102574 h 464832"/>
              <a:gd name="connsiteX129" fmla="*/ 415760 w 531672"/>
              <a:gd name="connsiteY129" fmla="*/ 86561 h 464832"/>
              <a:gd name="connsiteX130" fmla="*/ 315705 w 531672"/>
              <a:gd name="connsiteY130" fmla="*/ 86561 h 464832"/>
              <a:gd name="connsiteX131" fmla="*/ 331720 w 531672"/>
              <a:gd name="connsiteY131" fmla="*/ 102574 h 464832"/>
              <a:gd name="connsiteX132" fmla="*/ 315705 w 531672"/>
              <a:gd name="connsiteY132" fmla="*/ 118587 h 464832"/>
              <a:gd name="connsiteX133" fmla="*/ 299690 w 531672"/>
              <a:gd name="connsiteY133" fmla="*/ 102574 h 464832"/>
              <a:gd name="connsiteX134" fmla="*/ 315705 w 531672"/>
              <a:gd name="connsiteY134" fmla="*/ 86561 h 464832"/>
              <a:gd name="connsiteX135" fmla="*/ 215808 w 531672"/>
              <a:gd name="connsiteY135" fmla="*/ 86561 h 464832"/>
              <a:gd name="connsiteX136" fmla="*/ 231823 w 531672"/>
              <a:gd name="connsiteY136" fmla="*/ 102574 h 464832"/>
              <a:gd name="connsiteX137" fmla="*/ 215808 w 531672"/>
              <a:gd name="connsiteY137" fmla="*/ 118587 h 464832"/>
              <a:gd name="connsiteX138" fmla="*/ 199793 w 531672"/>
              <a:gd name="connsiteY138" fmla="*/ 102574 h 464832"/>
              <a:gd name="connsiteX139" fmla="*/ 215808 w 531672"/>
              <a:gd name="connsiteY139" fmla="*/ 86561 h 464832"/>
              <a:gd name="connsiteX140" fmla="*/ 115912 w 531672"/>
              <a:gd name="connsiteY140" fmla="*/ 86561 h 464832"/>
              <a:gd name="connsiteX141" fmla="*/ 131927 w 531672"/>
              <a:gd name="connsiteY141" fmla="*/ 102574 h 464832"/>
              <a:gd name="connsiteX142" fmla="*/ 115912 w 531672"/>
              <a:gd name="connsiteY142" fmla="*/ 118587 h 464832"/>
              <a:gd name="connsiteX143" fmla="*/ 99897 w 531672"/>
              <a:gd name="connsiteY143" fmla="*/ 102574 h 464832"/>
              <a:gd name="connsiteX144" fmla="*/ 115912 w 531672"/>
              <a:gd name="connsiteY144" fmla="*/ 86561 h 464832"/>
              <a:gd name="connsiteX145" fmla="*/ 16015 w 531672"/>
              <a:gd name="connsiteY145" fmla="*/ 86561 h 464832"/>
              <a:gd name="connsiteX146" fmla="*/ 32030 w 531672"/>
              <a:gd name="connsiteY146" fmla="*/ 102574 h 464832"/>
              <a:gd name="connsiteX147" fmla="*/ 16015 w 531672"/>
              <a:gd name="connsiteY147" fmla="*/ 118587 h 464832"/>
              <a:gd name="connsiteX148" fmla="*/ 0 w 531672"/>
              <a:gd name="connsiteY148" fmla="*/ 102574 h 464832"/>
              <a:gd name="connsiteX149" fmla="*/ 16015 w 531672"/>
              <a:gd name="connsiteY149" fmla="*/ 86561 h 464832"/>
              <a:gd name="connsiteX150" fmla="*/ 515657 w 531672"/>
              <a:gd name="connsiteY150" fmla="*/ 0 h 464832"/>
              <a:gd name="connsiteX151" fmla="*/ 531672 w 531672"/>
              <a:gd name="connsiteY151" fmla="*/ 16013 h 464832"/>
              <a:gd name="connsiteX152" fmla="*/ 515657 w 531672"/>
              <a:gd name="connsiteY152" fmla="*/ 32026 h 464832"/>
              <a:gd name="connsiteX153" fmla="*/ 499642 w 531672"/>
              <a:gd name="connsiteY153" fmla="*/ 16013 h 464832"/>
              <a:gd name="connsiteX154" fmla="*/ 515657 w 531672"/>
              <a:gd name="connsiteY154" fmla="*/ 0 h 464832"/>
              <a:gd name="connsiteX155" fmla="*/ 415760 w 531672"/>
              <a:gd name="connsiteY155" fmla="*/ 0 h 464832"/>
              <a:gd name="connsiteX156" fmla="*/ 431775 w 531672"/>
              <a:gd name="connsiteY156" fmla="*/ 16013 h 464832"/>
              <a:gd name="connsiteX157" fmla="*/ 415760 w 531672"/>
              <a:gd name="connsiteY157" fmla="*/ 32026 h 464832"/>
              <a:gd name="connsiteX158" fmla="*/ 399745 w 531672"/>
              <a:gd name="connsiteY158" fmla="*/ 16013 h 464832"/>
              <a:gd name="connsiteX159" fmla="*/ 415760 w 531672"/>
              <a:gd name="connsiteY159" fmla="*/ 0 h 464832"/>
              <a:gd name="connsiteX160" fmla="*/ 315705 w 531672"/>
              <a:gd name="connsiteY160" fmla="*/ 0 h 464832"/>
              <a:gd name="connsiteX161" fmla="*/ 331720 w 531672"/>
              <a:gd name="connsiteY161" fmla="*/ 16013 h 464832"/>
              <a:gd name="connsiteX162" fmla="*/ 315705 w 531672"/>
              <a:gd name="connsiteY162" fmla="*/ 32026 h 464832"/>
              <a:gd name="connsiteX163" fmla="*/ 299690 w 531672"/>
              <a:gd name="connsiteY163" fmla="*/ 16013 h 464832"/>
              <a:gd name="connsiteX164" fmla="*/ 315705 w 531672"/>
              <a:gd name="connsiteY164" fmla="*/ 0 h 464832"/>
              <a:gd name="connsiteX165" fmla="*/ 215808 w 531672"/>
              <a:gd name="connsiteY165" fmla="*/ 0 h 464832"/>
              <a:gd name="connsiteX166" fmla="*/ 231823 w 531672"/>
              <a:gd name="connsiteY166" fmla="*/ 16013 h 464832"/>
              <a:gd name="connsiteX167" fmla="*/ 215808 w 531672"/>
              <a:gd name="connsiteY167" fmla="*/ 32026 h 464832"/>
              <a:gd name="connsiteX168" fmla="*/ 199793 w 531672"/>
              <a:gd name="connsiteY168" fmla="*/ 16013 h 464832"/>
              <a:gd name="connsiteX169" fmla="*/ 215808 w 531672"/>
              <a:gd name="connsiteY169" fmla="*/ 0 h 464832"/>
              <a:gd name="connsiteX170" fmla="*/ 115912 w 531672"/>
              <a:gd name="connsiteY170" fmla="*/ 0 h 464832"/>
              <a:gd name="connsiteX171" fmla="*/ 131927 w 531672"/>
              <a:gd name="connsiteY171" fmla="*/ 16013 h 464832"/>
              <a:gd name="connsiteX172" fmla="*/ 115912 w 531672"/>
              <a:gd name="connsiteY172" fmla="*/ 32026 h 464832"/>
              <a:gd name="connsiteX173" fmla="*/ 99897 w 531672"/>
              <a:gd name="connsiteY173" fmla="*/ 16013 h 464832"/>
              <a:gd name="connsiteX174" fmla="*/ 115912 w 531672"/>
              <a:gd name="connsiteY174" fmla="*/ 0 h 464832"/>
              <a:gd name="connsiteX175" fmla="*/ 16015 w 531672"/>
              <a:gd name="connsiteY175" fmla="*/ 0 h 464832"/>
              <a:gd name="connsiteX176" fmla="*/ 32030 w 531672"/>
              <a:gd name="connsiteY176" fmla="*/ 16013 h 464832"/>
              <a:gd name="connsiteX177" fmla="*/ 16015 w 531672"/>
              <a:gd name="connsiteY177" fmla="*/ 32026 h 464832"/>
              <a:gd name="connsiteX178" fmla="*/ 0 w 531672"/>
              <a:gd name="connsiteY178" fmla="*/ 16013 h 464832"/>
              <a:gd name="connsiteX179" fmla="*/ 16015 w 531672"/>
              <a:gd name="connsiteY179" fmla="*/ 0 h 46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531672" h="464832">
                <a:moveTo>
                  <a:pt x="515657" y="432806"/>
                </a:moveTo>
                <a:cubicBezTo>
                  <a:pt x="524502" y="432806"/>
                  <a:pt x="531672" y="439975"/>
                  <a:pt x="531672" y="448819"/>
                </a:cubicBezTo>
                <a:cubicBezTo>
                  <a:pt x="531672" y="457663"/>
                  <a:pt x="524502" y="464832"/>
                  <a:pt x="515657" y="464832"/>
                </a:cubicBezTo>
                <a:cubicBezTo>
                  <a:pt x="506812" y="464832"/>
                  <a:pt x="499642" y="457663"/>
                  <a:pt x="499642" y="448819"/>
                </a:cubicBezTo>
                <a:cubicBezTo>
                  <a:pt x="499642" y="439975"/>
                  <a:pt x="506812" y="432806"/>
                  <a:pt x="515657" y="432806"/>
                </a:cubicBezTo>
                <a:close/>
                <a:moveTo>
                  <a:pt x="415760" y="432806"/>
                </a:moveTo>
                <a:cubicBezTo>
                  <a:pt x="424605" y="432806"/>
                  <a:pt x="431775" y="439975"/>
                  <a:pt x="431775" y="448819"/>
                </a:cubicBezTo>
                <a:cubicBezTo>
                  <a:pt x="431775" y="457663"/>
                  <a:pt x="424605" y="464832"/>
                  <a:pt x="415760" y="464832"/>
                </a:cubicBezTo>
                <a:cubicBezTo>
                  <a:pt x="406915" y="464832"/>
                  <a:pt x="399745" y="457663"/>
                  <a:pt x="399745" y="448819"/>
                </a:cubicBezTo>
                <a:cubicBezTo>
                  <a:pt x="399745" y="439975"/>
                  <a:pt x="406915" y="432806"/>
                  <a:pt x="415760" y="432806"/>
                </a:cubicBezTo>
                <a:close/>
                <a:moveTo>
                  <a:pt x="315705" y="432806"/>
                </a:moveTo>
                <a:cubicBezTo>
                  <a:pt x="324550" y="432806"/>
                  <a:pt x="331720" y="439975"/>
                  <a:pt x="331720" y="448819"/>
                </a:cubicBezTo>
                <a:cubicBezTo>
                  <a:pt x="331720" y="457663"/>
                  <a:pt x="324550" y="464832"/>
                  <a:pt x="315705" y="464832"/>
                </a:cubicBezTo>
                <a:cubicBezTo>
                  <a:pt x="306860" y="464832"/>
                  <a:pt x="299690" y="457663"/>
                  <a:pt x="299690" y="448819"/>
                </a:cubicBezTo>
                <a:cubicBezTo>
                  <a:pt x="299690" y="439975"/>
                  <a:pt x="306860" y="432806"/>
                  <a:pt x="315705" y="432806"/>
                </a:cubicBezTo>
                <a:close/>
                <a:moveTo>
                  <a:pt x="215808" y="432806"/>
                </a:moveTo>
                <a:cubicBezTo>
                  <a:pt x="224653" y="432806"/>
                  <a:pt x="231823" y="439975"/>
                  <a:pt x="231823" y="448819"/>
                </a:cubicBezTo>
                <a:cubicBezTo>
                  <a:pt x="231823" y="457663"/>
                  <a:pt x="224653" y="464832"/>
                  <a:pt x="215808" y="464832"/>
                </a:cubicBezTo>
                <a:cubicBezTo>
                  <a:pt x="206963" y="464832"/>
                  <a:pt x="199793" y="457663"/>
                  <a:pt x="199793" y="448819"/>
                </a:cubicBezTo>
                <a:cubicBezTo>
                  <a:pt x="199793" y="439975"/>
                  <a:pt x="206963" y="432806"/>
                  <a:pt x="215808" y="432806"/>
                </a:cubicBezTo>
                <a:close/>
                <a:moveTo>
                  <a:pt x="115912" y="432806"/>
                </a:moveTo>
                <a:cubicBezTo>
                  <a:pt x="124757" y="432806"/>
                  <a:pt x="131927" y="439975"/>
                  <a:pt x="131927" y="448819"/>
                </a:cubicBezTo>
                <a:cubicBezTo>
                  <a:pt x="131927" y="457663"/>
                  <a:pt x="124757" y="464832"/>
                  <a:pt x="115912" y="464832"/>
                </a:cubicBezTo>
                <a:cubicBezTo>
                  <a:pt x="107067" y="464832"/>
                  <a:pt x="99897" y="457663"/>
                  <a:pt x="99897" y="448819"/>
                </a:cubicBezTo>
                <a:cubicBezTo>
                  <a:pt x="99897" y="439975"/>
                  <a:pt x="107067" y="432806"/>
                  <a:pt x="115912" y="432806"/>
                </a:cubicBezTo>
                <a:close/>
                <a:moveTo>
                  <a:pt x="16015" y="432806"/>
                </a:moveTo>
                <a:cubicBezTo>
                  <a:pt x="24860" y="432806"/>
                  <a:pt x="32030" y="439975"/>
                  <a:pt x="32030" y="448819"/>
                </a:cubicBezTo>
                <a:cubicBezTo>
                  <a:pt x="32030" y="457663"/>
                  <a:pt x="24860" y="464832"/>
                  <a:pt x="16015" y="464832"/>
                </a:cubicBezTo>
                <a:cubicBezTo>
                  <a:pt x="7170" y="464832"/>
                  <a:pt x="0" y="457663"/>
                  <a:pt x="0" y="448819"/>
                </a:cubicBezTo>
                <a:cubicBezTo>
                  <a:pt x="0" y="439975"/>
                  <a:pt x="7170" y="432806"/>
                  <a:pt x="16015" y="432806"/>
                </a:cubicBezTo>
                <a:close/>
                <a:moveTo>
                  <a:pt x="515657" y="346245"/>
                </a:moveTo>
                <a:cubicBezTo>
                  <a:pt x="524502" y="346245"/>
                  <a:pt x="531672" y="353414"/>
                  <a:pt x="531672" y="362258"/>
                </a:cubicBezTo>
                <a:cubicBezTo>
                  <a:pt x="531672" y="371102"/>
                  <a:pt x="524502" y="378271"/>
                  <a:pt x="515657" y="378271"/>
                </a:cubicBezTo>
                <a:cubicBezTo>
                  <a:pt x="506812" y="378271"/>
                  <a:pt x="499642" y="371102"/>
                  <a:pt x="499642" y="362258"/>
                </a:cubicBezTo>
                <a:cubicBezTo>
                  <a:pt x="499642" y="353414"/>
                  <a:pt x="506812" y="346245"/>
                  <a:pt x="515657" y="346245"/>
                </a:cubicBezTo>
                <a:close/>
                <a:moveTo>
                  <a:pt x="415760" y="346245"/>
                </a:moveTo>
                <a:cubicBezTo>
                  <a:pt x="424605" y="346245"/>
                  <a:pt x="431775" y="353414"/>
                  <a:pt x="431775" y="362258"/>
                </a:cubicBezTo>
                <a:cubicBezTo>
                  <a:pt x="431775" y="371102"/>
                  <a:pt x="424605" y="378271"/>
                  <a:pt x="415760" y="378271"/>
                </a:cubicBezTo>
                <a:cubicBezTo>
                  <a:pt x="406915" y="378271"/>
                  <a:pt x="399745" y="371102"/>
                  <a:pt x="399745" y="362258"/>
                </a:cubicBezTo>
                <a:cubicBezTo>
                  <a:pt x="399745" y="353414"/>
                  <a:pt x="406915" y="346245"/>
                  <a:pt x="415760" y="346245"/>
                </a:cubicBezTo>
                <a:close/>
                <a:moveTo>
                  <a:pt x="315705" y="346245"/>
                </a:moveTo>
                <a:cubicBezTo>
                  <a:pt x="324550" y="346245"/>
                  <a:pt x="331720" y="353414"/>
                  <a:pt x="331720" y="362258"/>
                </a:cubicBezTo>
                <a:cubicBezTo>
                  <a:pt x="331720" y="371102"/>
                  <a:pt x="324550" y="378271"/>
                  <a:pt x="315705" y="378271"/>
                </a:cubicBezTo>
                <a:cubicBezTo>
                  <a:pt x="306860" y="378271"/>
                  <a:pt x="299690" y="371102"/>
                  <a:pt x="299690" y="362258"/>
                </a:cubicBezTo>
                <a:cubicBezTo>
                  <a:pt x="299690" y="353414"/>
                  <a:pt x="306860" y="346245"/>
                  <a:pt x="315705" y="346245"/>
                </a:cubicBezTo>
                <a:close/>
                <a:moveTo>
                  <a:pt x="215808" y="346245"/>
                </a:moveTo>
                <a:cubicBezTo>
                  <a:pt x="224653" y="346245"/>
                  <a:pt x="231823" y="353414"/>
                  <a:pt x="231823" y="362258"/>
                </a:cubicBezTo>
                <a:cubicBezTo>
                  <a:pt x="231823" y="371102"/>
                  <a:pt x="224653" y="378271"/>
                  <a:pt x="215808" y="378271"/>
                </a:cubicBezTo>
                <a:cubicBezTo>
                  <a:pt x="206963" y="378271"/>
                  <a:pt x="199793" y="371102"/>
                  <a:pt x="199793" y="362258"/>
                </a:cubicBezTo>
                <a:cubicBezTo>
                  <a:pt x="199793" y="353414"/>
                  <a:pt x="206963" y="346245"/>
                  <a:pt x="215808" y="346245"/>
                </a:cubicBezTo>
                <a:close/>
                <a:moveTo>
                  <a:pt x="115912" y="346245"/>
                </a:moveTo>
                <a:cubicBezTo>
                  <a:pt x="124757" y="346245"/>
                  <a:pt x="131927" y="353414"/>
                  <a:pt x="131927" y="362258"/>
                </a:cubicBezTo>
                <a:cubicBezTo>
                  <a:pt x="131927" y="371102"/>
                  <a:pt x="124757" y="378271"/>
                  <a:pt x="115912" y="378271"/>
                </a:cubicBezTo>
                <a:cubicBezTo>
                  <a:pt x="107067" y="378271"/>
                  <a:pt x="99897" y="371102"/>
                  <a:pt x="99897" y="362258"/>
                </a:cubicBezTo>
                <a:cubicBezTo>
                  <a:pt x="99897" y="353414"/>
                  <a:pt x="107067" y="346245"/>
                  <a:pt x="115912" y="346245"/>
                </a:cubicBezTo>
                <a:close/>
                <a:moveTo>
                  <a:pt x="16015" y="346245"/>
                </a:moveTo>
                <a:cubicBezTo>
                  <a:pt x="24860" y="346245"/>
                  <a:pt x="32030" y="353414"/>
                  <a:pt x="32030" y="362258"/>
                </a:cubicBezTo>
                <a:cubicBezTo>
                  <a:pt x="32030" y="371102"/>
                  <a:pt x="24860" y="378271"/>
                  <a:pt x="16015" y="378271"/>
                </a:cubicBezTo>
                <a:cubicBezTo>
                  <a:pt x="7170" y="378271"/>
                  <a:pt x="0" y="371102"/>
                  <a:pt x="0" y="362258"/>
                </a:cubicBezTo>
                <a:cubicBezTo>
                  <a:pt x="0" y="353414"/>
                  <a:pt x="7170" y="346245"/>
                  <a:pt x="16015" y="346245"/>
                </a:cubicBezTo>
                <a:close/>
                <a:moveTo>
                  <a:pt x="515657" y="259684"/>
                </a:moveTo>
                <a:cubicBezTo>
                  <a:pt x="524502" y="259684"/>
                  <a:pt x="531672" y="266853"/>
                  <a:pt x="531672" y="275697"/>
                </a:cubicBezTo>
                <a:cubicBezTo>
                  <a:pt x="531672" y="284541"/>
                  <a:pt x="524502" y="291710"/>
                  <a:pt x="515657" y="291710"/>
                </a:cubicBezTo>
                <a:cubicBezTo>
                  <a:pt x="506812" y="291710"/>
                  <a:pt x="499642" y="284541"/>
                  <a:pt x="499642" y="275697"/>
                </a:cubicBezTo>
                <a:cubicBezTo>
                  <a:pt x="499642" y="266853"/>
                  <a:pt x="506812" y="259684"/>
                  <a:pt x="515657" y="259684"/>
                </a:cubicBezTo>
                <a:close/>
                <a:moveTo>
                  <a:pt x="415760" y="259684"/>
                </a:moveTo>
                <a:cubicBezTo>
                  <a:pt x="424605" y="259684"/>
                  <a:pt x="431775" y="266853"/>
                  <a:pt x="431775" y="275697"/>
                </a:cubicBezTo>
                <a:cubicBezTo>
                  <a:pt x="431775" y="284541"/>
                  <a:pt x="424605" y="291710"/>
                  <a:pt x="415760" y="291710"/>
                </a:cubicBezTo>
                <a:cubicBezTo>
                  <a:pt x="406915" y="291710"/>
                  <a:pt x="399745" y="284541"/>
                  <a:pt x="399745" y="275697"/>
                </a:cubicBezTo>
                <a:cubicBezTo>
                  <a:pt x="399745" y="266853"/>
                  <a:pt x="406915" y="259684"/>
                  <a:pt x="415760" y="259684"/>
                </a:cubicBezTo>
                <a:close/>
                <a:moveTo>
                  <a:pt x="315705" y="259684"/>
                </a:moveTo>
                <a:cubicBezTo>
                  <a:pt x="324550" y="259684"/>
                  <a:pt x="331720" y="266853"/>
                  <a:pt x="331720" y="275697"/>
                </a:cubicBezTo>
                <a:cubicBezTo>
                  <a:pt x="331720" y="284541"/>
                  <a:pt x="324550" y="291710"/>
                  <a:pt x="315705" y="291710"/>
                </a:cubicBezTo>
                <a:cubicBezTo>
                  <a:pt x="306860" y="291710"/>
                  <a:pt x="299690" y="284541"/>
                  <a:pt x="299690" y="275697"/>
                </a:cubicBezTo>
                <a:cubicBezTo>
                  <a:pt x="299690" y="266853"/>
                  <a:pt x="306860" y="259684"/>
                  <a:pt x="315705" y="259684"/>
                </a:cubicBezTo>
                <a:close/>
                <a:moveTo>
                  <a:pt x="215808" y="259684"/>
                </a:moveTo>
                <a:cubicBezTo>
                  <a:pt x="224653" y="259684"/>
                  <a:pt x="231823" y="266853"/>
                  <a:pt x="231823" y="275697"/>
                </a:cubicBezTo>
                <a:cubicBezTo>
                  <a:pt x="231823" y="284541"/>
                  <a:pt x="224653" y="291710"/>
                  <a:pt x="215808" y="291710"/>
                </a:cubicBezTo>
                <a:cubicBezTo>
                  <a:pt x="206963" y="291710"/>
                  <a:pt x="199793" y="284541"/>
                  <a:pt x="199793" y="275697"/>
                </a:cubicBezTo>
                <a:cubicBezTo>
                  <a:pt x="199793" y="266853"/>
                  <a:pt x="206963" y="259684"/>
                  <a:pt x="215808" y="259684"/>
                </a:cubicBezTo>
                <a:close/>
                <a:moveTo>
                  <a:pt x="115912" y="259684"/>
                </a:moveTo>
                <a:cubicBezTo>
                  <a:pt x="124757" y="259684"/>
                  <a:pt x="131927" y="266853"/>
                  <a:pt x="131927" y="275697"/>
                </a:cubicBezTo>
                <a:cubicBezTo>
                  <a:pt x="131927" y="284541"/>
                  <a:pt x="124757" y="291710"/>
                  <a:pt x="115912" y="291710"/>
                </a:cubicBezTo>
                <a:cubicBezTo>
                  <a:pt x="107067" y="291710"/>
                  <a:pt x="99897" y="284541"/>
                  <a:pt x="99897" y="275697"/>
                </a:cubicBezTo>
                <a:cubicBezTo>
                  <a:pt x="99897" y="266853"/>
                  <a:pt x="107067" y="259684"/>
                  <a:pt x="115912" y="259684"/>
                </a:cubicBezTo>
                <a:close/>
                <a:moveTo>
                  <a:pt x="16015" y="259684"/>
                </a:moveTo>
                <a:cubicBezTo>
                  <a:pt x="24860" y="259684"/>
                  <a:pt x="32030" y="266853"/>
                  <a:pt x="32030" y="275697"/>
                </a:cubicBezTo>
                <a:cubicBezTo>
                  <a:pt x="32030" y="284541"/>
                  <a:pt x="24860" y="291710"/>
                  <a:pt x="16015" y="291710"/>
                </a:cubicBezTo>
                <a:cubicBezTo>
                  <a:pt x="7170" y="291710"/>
                  <a:pt x="0" y="284541"/>
                  <a:pt x="0" y="275697"/>
                </a:cubicBezTo>
                <a:cubicBezTo>
                  <a:pt x="0" y="266853"/>
                  <a:pt x="7170" y="259684"/>
                  <a:pt x="16015" y="259684"/>
                </a:cubicBezTo>
                <a:close/>
                <a:moveTo>
                  <a:pt x="515657" y="173123"/>
                </a:moveTo>
                <a:cubicBezTo>
                  <a:pt x="524502" y="173123"/>
                  <a:pt x="531672" y="180292"/>
                  <a:pt x="531672" y="189136"/>
                </a:cubicBezTo>
                <a:cubicBezTo>
                  <a:pt x="531672" y="197980"/>
                  <a:pt x="524502" y="205149"/>
                  <a:pt x="515657" y="205149"/>
                </a:cubicBezTo>
                <a:cubicBezTo>
                  <a:pt x="506812" y="205149"/>
                  <a:pt x="499642" y="197980"/>
                  <a:pt x="499642" y="189136"/>
                </a:cubicBezTo>
                <a:cubicBezTo>
                  <a:pt x="499642" y="180292"/>
                  <a:pt x="506812" y="173123"/>
                  <a:pt x="515657" y="173123"/>
                </a:cubicBezTo>
                <a:close/>
                <a:moveTo>
                  <a:pt x="415760" y="173123"/>
                </a:moveTo>
                <a:cubicBezTo>
                  <a:pt x="424605" y="173123"/>
                  <a:pt x="431775" y="180292"/>
                  <a:pt x="431775" y="189136"/>
                </a:cubicBezTo>
                <a:cubicBezTo>
                  <a:pt x="431775" y="197980"/>
                  <a:pt x="424605" y="205149"/>
                  <a:pt x="415760" y="205149"/>
                </a:cubicBezTo>
                <a:cubicBezTo>
                  <a:pt x="406915" y="205149"/>
                  <a:pt x="399745" y="197980"/>
                  <a:pt x="399745" y="189136"/>
                </a:cubicBezTo>
                <a:cubicBezTo>
                  <a:pt x="399745" y="180292"/>
                  <a:pt x="406915" y="173123"/>
                  <a:pt x="415760" y="173123"/>
                </a:cubicBezTo>
                <a:close/>
                <a:moveTo>
                  <a:pt x="315705" y="173123"/>
                </a:moveTo>
                <a:cubicBezTo>
                  <a:pt x="324550" y="173123"/>
                  <a:pt x="331720" y="180292"/>
                  <a:pt x="331720" y="189136"/>
                </a:cubicBezTo>
                <a:cubicBezTo>
                  <a:pt x="331720" y="197980"/>
                  <a:pt x="324550" y="205149"/>
                  <a:pt x="315705" y="205149"/>
                </a:cubicBezTo>
                <a:cubicBezTo>
                  <a:pt x="306860" y="205149"/>
                  <a:pt x="299690" y="197980"/>
                  <a:pt x="299690" y="189136"/>
                </a:cubicBezTo>
                <a:cubicBezTo>
                  <a:pt x="299690" y="180292"/>
                  <a:pt x="306860" y="173123"/>
                  <a:pt x="315705" y="173123"/>
                </a:cubicBezTo>
                <a:close/>
                <a:moveTo>
                  <a:pt x="215808" y="173123"/>
                </a:moveTo>
                <a:cubicBezTo>
                  <a:pt x="224653" y="173123"/>
                  <a:pt x="231823" y="180292"/>
                  <a:pt x="231823" y="189136"/>
                </a:cubicBezTo>
                <a:cubicBezTo>
                  <a:pt x="231823" y="197980"/>
                  <a:pt x="224653" y="205149"/>
                  <a:pt x="215808" y="205149"/>
                </a:cubicBezTo>
                <a:cubicBezTo>
                  <a:pt x="206963" y="205149"/>
                  <a:pt x="199793" y="197980"/>
                  <a:pt x="199793" y="189136"/>
                </a:cubicBezTo>
                <a:cubicBezTo>
                  <a:pt x="199793" y="180292"/>
                  <a:pt x="206963" y="173123"/>
                  <a:pt x="215808" y="173123"/>
                </a:cubicBezTo>
                <a:close/>
                <a:moveTo>
                  <a:pt x="115912" y="173123"/>
                </a:moveTo>
                <a:cubicBezTo>
                  <a:pt x="124757" y="173123"/>
                  <a:pt x="131927" y="180292"/>
                  <a:pt x="131927" y="189136"/>
                </a:cubicBezTo>
                <a:cubicBezTo>
                  <a:pt x="131927" y="197980"/>
                  <a:pt x="124757" y="205149"/>
                  <a:pt x="115912" y="205149"/>
                </a:cubicBezTo>
                <a:cubicBezTo>
                  <a:pt x="107067" y="205149"/>
                  <a:pt x="99897" y="197980"/>
                  <a:pt x="99897" y="189136"/>
                </a:cubicBezTo>
                <a:cubicBezTo>
                  <a:pt x="99897" y="180292"/>
                  <a:pt x="107067" y="173123"/>
                  <a:pt x="115912" y="173123"/>
                </a:cubicBezTo>
                <a:close/>
                <a:moveTo>
                  <a:pt x="16015" y="173123"/>
                </a:moveTo>
                <a:cubicBezTo>
                  <a:pt x="24860" y="173123"/>
                  <a:pt x="32030" y="180292"/>
                  <a:pt x="32030" y="189136"/>
                </a:cubicBezTo>
                <a:cubicBezTo>
                  <a:pt x="32030" y="197980"/>
                  <a:pt x="24860" y="205149"/>
                  <a:pt x="16015" y="205149"/>
                </a:cubicBezTo>
                <a:cubicBezTo>
                  <a:pt x="7170" y="205149"/>
                  <a:pt x="0" y="197980"/>
                  <a:pt x="0" y="189136"/>
                </a:cubicBezTo>
                <a:cubicBezTo>
                  <a:pt x="0" y="180292"/>
                  <a:pt x="7170" y="173123"/>
                  <a:pt x="16015" y="173123"/>
                </a:cubicBezTo>
                <a:close/>
                <a:moveTo>
                  <a:pt x="515657" y="86561"/>
                </a:moveTo>
                <a:cubicBezTo>
                  <a:pt x="524502" y="86561"/>
                  <a:pt x="531672" y="93730"/>
                  <a:pt x="531672" y="102574"/>
                </a:cubicBezTo>
                <a:cubicBezTo>
                  <a:pt x="531672" y="111418"/>
                  <a:pt x="524502" y="118587"/>
                  <a:pt x="515657" y="118587"/>
                </a:cubicBezTo>
                <a:cubicBezTo>
                  <a:pt x="506812" y="118587"/>
                  <a:pt x="499642" y="111418"/>
                  <a:pt x="499642" y="102574"/>
                </a:cubicBezTo>
                <a:cubicBezTo>
                  <a:pt x="499642" y="93730"/>
                  <a:pt x="506812" y="86561"/>
                  <a:pt x="515657" y="86561"/>
                </a:cubicBezTo>
                <a:close/>
                <a:moveTo>
                  <a:pt x="415760" y="86561"/>
                </a:moveTo>
                <a:cubicBezTo>
                  <a:pt x="424605" y="86561"/>
                  <a:pt x="431775" y="93730"/>
                  <a:pt x="431775" y="102574"/>
                </a:cubicBezTo>
                <a:cubicBezTo>
                  <a:pt x="431775" y="111418"/>
                  <a:pt x="424605" y="118587"/>
                  <a:pt x="415760" y="118587"/>
                </a:cubicBezTo>
                <a:cubicBezTo>
                  <a:pt x="406915" y="118587"/>
                  <a:pt x="399745" y="111418"/>
                  <a:pt x="399745" y="102574"/>
                </a:cubicBezTo>
                <a:cubicBezTo>
                  <a:pt x="399745" y="93730"/>
                  <a:pt x="406915" y="86561"/>
                  <a:pt x="415760" y="86561"/>
                </a:cubicBezTo>
                <a:close/>
                <a:moveTo>
                  <a:pt x="315705" y="86561"/>
                </a:moveTo>
                <a:cubicBezTo>
                  <a:pt x="324550" y="86561"/>
                  <a:pt x="331720" y="93730"/>
                  <a:pt x="331720" y="102574"/>
                </a:cubicBezTo>
                <a:cubicBezTo>
                  <a:pt x="331720" y="111418"/>
                  <a:pt x="324550" y="118587"/>
                  <a:pt x="315705" y="118587"/>
                </a:cubicBezTo>
                <a:cubicBezTo>
                  <a:pt x="306860" y="118587"/>
                  <a:pt x="299690" y="111418"/>
                  <a:pt x="299690" y="102574"/>
                </a:cubicBezTo>
                <a:cubicBezTo>
                  <a:pt x="299690" y="93730"/>
                  <a:pt x="306860" y="86561"/>
                  <a:pt x="315705" y="86561"/>
                </a:cubicBezTo>
                <a:close/>
                <a:moveTo>
                  <a:pt x="215808" y="86561"/>
                </a:moveTo>
                <a:cubicBezTo>
                  <a:pt x="224653" y="86561"/>
                  <a:pt x="231823" y="93730"/>
                  <a:pt x="231823" y="102574"/>
                </a:cubicBezTo>
                <a:cubicBezTo>
                  <a:pt x="231823" y="111418"/>
                  <a:pt x="224653" y="118587"/>
                  <a:pt x="215808" y="118587"/>
                </a:cubicBezTo>
                <a:cubicBezTo>
                  <a:pt x="206963" y="118587"/>
                  <a:pt x="199793" y="111418"/>
                  <a:pt x="199793" y="102574"/>
                </a:cubicBezTo>
                <a:cubicBezTo>
                  <a:pt x="199793" y="93730"/>
                  <a:pt x="206963" y="86561"/>
                  <a:pt x="215808" y="86561"/>
                </a:cubicBezTo>
                <a:close/>
                <a:moveTo>
                  <a:pt x="115912" y="86561"/>
                </a:moveTo>
                <a:cubicBezTo>
                  <a:pt x="124757" y="86561"/>
                  <a:pt x="131927" y="93730"/>
                  <a:pt x="131927" y="102574"/>
                </a:cubicBezTo>
                <a:cubicBezTo>
                  <a:pt x="131927" y="111418"/>
                  <a:pt x="124757" y="118587"/>
                  <a:pt x="115912" y="118587"/>
                </a:cubicBezTo>
                <a:cubicBezTo>
                  <a:pt x="107067" y="118587"/>
                  <a:pt x="99897" y="111418"/>
                  <a:pt x="99897" y="102574"/>
                </a:cubicBezTo>
                <a:cubicBezTo>
                  <a:pt x="99897" y="93730"/>
                  <a:pt x="107067" y="86561"/>
                  <a:pt x="115912" y="86561"/>
                </a:cubicBezTo>
                <a:close/>
                <a:moveTo>
                  <a:pt x="16015" y="86561"/>
                </a:moveTo>
                <a:cubicBezTo>
                  <a:pt x="24860" y="86561"/>
                  <a:pt x="32030" y="93730"/>
                  <a:pt x="32030" y="102574"/>
                </a:cubicBezTo>
                <a:cubicBezTo>
                  <a:pt x="32030" y="111418"/>
                  <a:pt x="24860" y="118587"/>
                  <a:pt x="16015" y="118587"/>
                </a:cubicBezTo>
                <a:cubicBezTo>
                  <a:pt x="7170" y="118587"/>
                  <a:pt x="0" y="111418"/>
                  <a:pt x="0" y="102574"/>
                </a:cubicBezTo>
                <a:cubicBezTo>
                  <a:pt x="0" y="93730"/>
                  <a:pt x="7170" y="86561"/>
                  <a:pt x="16015" y="86561"/>
                </a:cubicBezTo>
                <a:close/>
                <a:moveTo>
                  <a:pt x="515657" y="0"/>
                </a:moveTo>
                <a:cubicBezTo>
                  <a:pt x="524502" y="0"/>
                  <a:pt x="531672" y="7169"/>
                  <a:pt x="531672" y="16013"/>
                </a:cubicBezTo>
                <a:cubicBezTo>
                  <a:pt x="531672" y="24857"/>
                  <a:pt x="524502" y="32026"/>
                  <a:pt x="515657" y="32026"/>
                </a:cubicBezTo>
                <a:cubicBezTo>
                  <a:pt x="506812" y="32026"/>
                  <a:pt x="499642" y="24857"/>
                  <a:pt x="499642" y="16013"/>
                </a:cubicBezTo>
                <a:cubicBezTo>
                  <a:pt x="499642" y="7169"/>
                  <a:pt x="506812" y="0"/>
                  <a:pt x="515657" y="0"/>
                </a:cubicBezTo>
                <a:close/>
                <a:moveTo>
                  <a:pt x="415760" y="0"/>
                </a:moveTo>
                <a:cubicBezTo>
                  <a:pt x="424605" y="0"/>
                  <a:pt x="431775" y="7169"/>
                  <a:pt x="431775" y="16013"/>
                </a:cubicBezTo>
                <a:cubicBezTo>
                  <a:pt x="431775" y="24857"/>
                  <a:pt x="424605" y="32026"/>
                  <a:pt x="415760" y="32026"/>
                </a:cubicBezTo>
                <a:cubicBezTo>
                  <a:pt x="406915" y="32026"/>
                  <a:pt x="399745" y="24857"/>
                  <a:pt x="399745" y="16013"/>
                </a:cubicBezTo>
                <a:cubicBezTo>
                  <a:pt x="399745" y="7169"/>
                  <a:pt x="406915" y="0"/>
                  <a:pt x="415760" y="0"/>
                </a:cubicBezTo>
                <a:close/>
                <a:moveTo>
                  <a:pt x="315705" y="0"/>
                </a:moveTo>
                <a:cubicBezTo>
                  <a:pt x="324550" y="0"/>
                  <a:pt x="331720" y="7169"/>
                  <a:pt x="331720" y="16013"/>
                </a:cubicBezTo>
                <a:cubicBezTo>
                  <a:pt x="331720" y="24857"/>
                  <a:pt x="324550" y="32026"/>
                  <a:pt x="315705" y="32026"/>
                </a:cubicBezTo>
                <a:cubicBezTo>
                  <a:pt x="306860" y="32026"/>
                  <a:pt x="299690" y="24857"/>
                  <a:pt x="299690" y="16013"/>
                </a:cubicBezTo>
                <a:cubicBezTo>
                  <a:pt x="299690" y="7169"/>
                  <a:pt x="306860" y="0"/>
                  <a:pt x="315705" y="0"/>
                </a:cubicBezTo>
                <a:close/>
                <a:moveTo>
                  <a:pt x="215808" y="0"/>
                </a:moveTo>
                <a:cubicBezTo>
                  <a:pt x="224653" y="0"/>
                  <a:pt x="231823" y="7169"/>
                  <a:pt x="231823" y="16013"/>
                </a:cubicBezTo>
                <a:cubicBezTo>
                  <a:pt x="231823" y="24857"/>
                  <a:pt x="224653" y="32026"/>
                  <a:pt x="215808" y="32026"/>
                </a:cubicBezTo>
                <a:cubicBezTo>
                  <a:pt x="206963" y="32026"/>
                  <a:pt x="199793" y="24857"/>
                  <a:pt x="199793" y="16013"/>
                </a:cubicBezTo>
                <a:cubicBezTo>
                  <a:pt x="199793" y="7169"/>
                  <a:pt x="206963" y="0"/>
                  <a:pt x="215808" y="0"/>
                </a:cubicBezTo>
                <a:close/>
                <a:moveTo>
                  <a:pt x="115912" y="0"/>
                </a:moveTo>
                <a:cubicBezTo>
                  <a:pt x="124757" y="0"/>
                  <a:pt x="131927" y="7169"/>
                  <a:pt x="131927" y="16013"/>
                </a:cubicBezTo>
                <a:cubicBezTo>
                  <a:pt x="131927" y="24857"/>
                  <a:pt x="124757" y="32026"/>
                  <a:pt x="115912" y="32026"/>
                </a:cubicBezTo>
                <a:cubicBezTo>
                  <a:pt x="107067" y="32026"/>
                  <a:pt x="99897" y="24857"/>
                  <a:pt x="99897" y="16013"/>
                </a:cubicBezTo>
                <a:cubicBezTo>
                  <a:pt x="99897" y="7169"/>
                  <a:pt x="107067" y="0"/>
                  <a:pt x="115912" y="0"/>
                </a:cubicBezTo>
                <a:close/>
                <a:moveTo>
                  <a:pt x="16015" y="0"/>
                </a:moveTo>
                <a:cubicBezTo>
                  <a:pt x="24860" y="0"/>
                  <a:pt x="32030" y="7169"/>
                  <a:pt x="32030" y="16013"/>
                </a:cubicBezTo>
                <a:cubicBezTo>
                  <a:pt x="32030" y="24857"/>
                  <a:pt x="24860" y="32026"/>
                  <a:pt x="16015" y="32026"/>
                </a:cubicBezTo>
                <a:cubicBezTo>
                  <a:pt x="7170" y="32026"/>
                  <a:pt x="0" y="24857"/>
                  <a:pt x="0" y="16013"/>
                </a:cubicBezTo>
                <a:cubicBezTo>
                  <a:pt x="0" y="7169"/>
                  <a:pt x="7170" y="0"/>
                  <a:pt x="16015" y="0"/>
                </a:cubicBezTo>
                <a:close/>
              </a:path>
            </a:pathLst>
          </a:custGeom>
          <a:gradFill>
            <a:gsLst>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spcBef>
                <a:spcPts val="0"/>
              </a:spcBef>
              <a:spcAft>
                <a:spcPts val="0"/>
              </a:spcAft>
            </a:pPr>
            <a:endParaRPr lang="zh-CN" altLang="en-US" sz="1400" kern="0">
              <a:latin typeface="Microsoft YaHei UI" panose="020B0503020204020204" charset="-122"/>
              <a:ea typeface="Microsoft YaHei UI" panose="020B0503020204020204" charset="-122"/>
              <a:sym typeface="Arial" panose="020B0604020202020204"/>
            </a:endParaRPr>
          </a:p>
        </p:txBody>
      </p:sp>
      <p:sp>
        <p:nvSpPr>
          <p:cNvPr id="6" name="标题 1"/>
          <p:cNvSpPr>
            <a:spLocks noGrp="1"/>
          </p:cNvSpPr>
          <p:nvPr>
            <p:ph type="title" idx="16388" hasCustomPrompt="1"/>
            <p:custDataLst>
              <p:tags r:id="rId12"/>
            </p:custDataLst>
          </p:nvPr>
        </p:nvSpPr>
        <p:spPr>
          <a:xfrm>
            <a:off x="1903942" y="3530600"/>
            <a:ext cx="8384117" cy="1524000"/>
          </a:xfrm>
        </p:spPr>
        <p:txBody>
          <a:bodyPr vert="horz" wrap="square" lIns="0" tIns="0" rIns="0" bIns="0" anchor="t">
            <a:normAutofit/>
          </a:bodyPr>
          <a:lstStyle>
            <a:lvl1pPr marL="0" indent="0" algn="ctr">
              <a:lnSpc>
                <a:spcPct val="100000"/>
              </a:lnSpc>
              <a:spcBef>
                <a:spcPct val="0"/>
              </a:spcBef>
              <a:spcAft>
                <a:spcPct val="0"/>
              </a:spcAft>
              <a:buNone/>
              <a:defRPr sz="4800" b="0" spc="0">
                <a:solidFill>
                  <a:schemeClr val="tx2"/>
                </a:solidFill>
              </a:defRPr>
            </a:lvl1pPr>
          </a:lstStyle>
          <a:p>
            <a:r>
              <a:rPr lang="zh-CN" altLang="en-US" dirty="0">
                <a:latin typeface="Microsoft YaHei UI" panose="020B0503020204020204" charset="-122"/>
                <a:ea typeface="Microsoft YaHei UI" panose="020B0503020204020204" charset="-122"/>
              </a:rPr>
              <a:t>单击此处添加章节标题</a:t>
            </a:r>
            <a:endParaRPr lang="zh-CN" altLang="en-US" dirty="0">
              <a:latin typeface="Microsoft YaHei UI" panose="020B0503020204020204" charset="-122"/>
              <a:ea typeface="Microsoft YaHei UI" panose="020B0503020204020204" charset="-122"/>
            </a:endParaRPr>
          </a:p>
        </p:txBody>
      </p:sp>
      <p:sp>
        <p:nvSpPr>
          <p:cNvPr id="9" name="节编号 3"/>
          <p:cNvSpPr>
            <a:spLocks noGrp="1"/>
          </p:cNvSpPr>
          <p:nvPr>
            <p:ph type="body" sz="quarter" idx="16389" hasCustomPrompt="1"/>
            <p:custDataLst>
              <p:tags r:id="rId13"/>
            </p:custDataLst>
          </p:nvPr>
        </p:nvSpPr>
        <p:spPr>
          <a:xfrm>
            <a:off x="5332413" y="1905000"/>
            <a:ext cx="1527175" cy="1524000"/>
          </a:xfrm>
        </p:spPr>
        <p:txBody>
          <a:bodyPr vert="horz" wrap="none" lIns="0" tIns="0" rIns="0" bIns="0" anchor="ctr" anchorCtr="0">
            <a:normAutofit/>
          </a:bodyPr>
          <a:lstStyle>
            <a:lvl1pPr marL="0" indent="0" algn="ctr">
              <a:lnSpc>
                <a:spcPct val="109000"/>
              </a:lnSpc>
              <a:spcBef>
                <a:spcPct val="0"/>
              </a:spcBef>
              <a:spcAft>
                <a:spcPct val="0"/>
              </a:spcAft>
              <a:buNone/>
              <a:defRPr sz="7200" b="1" spc="0">
                <a:solidFill>
                  <a:schemeClr val="accent1"/>
                </a:solidFill>
              </a:defRPr>
            </a:lvl1pPr>
          </a:lstStyle>
          <a:p>
            <a:pPr lvl="0"/>
            <a:r>
              <a:rPr lang="zh-CN" altLang="en-US" dirty="0">
                <a:latin typeface="Microsoft YaHei UI" panose="020B0503020204020204" charset="-122"/>
                <a:ea typeface="Microsoft YaHei UI" panose="020B0503020204020204" charset="-122"/>
              </a:rPr>
              <a:t>01</a:t>
            </a:r>
            <a:endParaRPr lang="zh-CN" altLang="en-US" dirty="0">
              <a:latin typeface="Microsoft YaHei UI" panose="020B0503020204020204" charset="-122"/>
              <a:ea typeface="Microsoft YaHei UI" panose="020B0503020204020204" charset="-122"/>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正文页-10003_7">
    <p:bg>
      <p:bgRef idx="1001">
        <a:schemeClr val="bg2"/>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592522B-0F24-4480-B9DD-A9474A6880D6}" type="datetimeFigureOut">
              <a:rPr lang="zh-CN" altLang="en-US" smtClean="0">
                <a:latin typeface="Microsoft YaHei UI" panose="020B0503020204020204" charset="-122"/>
                <a:ea typeface="Microsoft YaHei UI" panose="020B0503020204020204" charset="-122"/>
              </a:rPr>
            </a:fld>
            <a:endParaRPr lang="zh-CN" altLang="en-US">
              <a:latin typeface="Microsoft YaHei UI" panose="020B0503020204020204" charset="-122"/>
              <a:ea typeface="Microsoft YaHei UI" panose="020B0503020204020204" charset="-122"/>
            </a:endParaRPr>
          </a:p>
        </p:txBody>
      </p:sp>
      <p:sp>
        <p:nvSpPr>
          <p:cNvPr id="4" name="页脚占位符 3"/>
          <p:cNvSpPr>
            <a:spLocks noGrp="1"/>
          </p:cNvSpPr>
          <p:nvPr>
            <p:ph type="ftr" sz="quarter" idx="11"/>
          </p:nvPr>
        </p:nvSpPr>
        <p:spPr/>
        <p:txBody>
          <a:bodyPr/>
          <a:lstStyle/>
          <a:p>
            <a:endParaRPr lang="zh-CN" altLang="en-US" dirty="0">
              <a:latin typeface="Microsoft YaHei UI" panose="020B0503020204020204" charset="-122"/>
              <a:ea typeface="Microsoft YaHei UI" panose="020B0503020204020204" charset="-122"/>
            </a:endParaRPr>
          </a:p>
        </p:txBody>
      </p:sp>
      <p:sp>
        <p:nvSpPr>
          <p:cNvPr id="5" name="灯片编号占位符 4"/>
          <p:cNvSpPr>
            <a:spLocks noGrp="1"/>
          </p:cNvSpPr>
          <p:nvPr>
            <p:ph type="sldNum" sz="quarter" idx="12"/>
          </p:nvPr>
        </p:nvSpPr>
        <p:spPr/>
        <p:txBody>
          <a:bodyPr/>
          <a:lstStyle/>
          <a:p>
            <a:fld id="{BE5F26B5-172A-4DC2-B0B7-181CFC56B87C}" type="slidenum">
              <a:rPr lang="zh-CN" altLang="en-US" smtClean="0">
                <a:latin typeface="Microsoft YaHei UI" panose="020B0503020204020204" charset="-122"/>
                <a:ea typeface="Microsoft YaHei UI" panose="020B0503020204020204" charset="-122"/>
              </a:rPr>
            </a:fld>
            <a:endParaRPr lang="zh-CN" altLang="en-US">
              <a:latin typeface="Microsoft YaHei UI" panose="020B0503020204020204" charset="-122"/>
              <a:ea typeface="Microsoft YaHei UI" panose="020B0503020204020204" charset="-122"/>
            </a:endParaRPr>
          </a:p>
        </p:txBody>
      </p:sp>
      <p:sp>
        <p:nvSpPr>
          <p:cNvPr id="6" name="标题 5"/>
          <p:cNvSpPr>
            <a:spLocks noGrp="1"/>
          </p:cNvSpPr>
          <p:nvPr>
            <p:ph type="ctrTitle" idx="16385" hasCustomPrompt="1"/>
            <p:custDataLst>
              <p:tags r:id="rId2"/>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latin typeface="Microsoft YaHei UI" panose="020B0503020204020204" charset="-122"/>
                <a:ea typeface="Microsoft YaHei UI" panose="020B0503020204020204" charset="-122"/>
              </a:rPr>
              <a:t>单击此处添加标题</a:t>
            </a:r>
            <a:endParaRPr lang="zh-CN" altLang="en-US">
              <a:latin typeface="Microsoft YaHei UI" panose="020B0503020204020204" charset="-122"/>
              <a:ea typeface="Microsoft YaHei UI" panose="020B0503020204020204" charset="-122"/>
            </a:endParaRPr>
          </a:p>
        </p:txBody>
      </p:sp>
      <p:sp>
        <p:nvSpPr>
          <p:cNvPr id="7" name="文本占位符 6"/>
          <p:cNvSpPr>
            <a:spLocks noGrp="1"/>
          </p:cNvSpPr>
          <p:nvPr>
            <p:ph type="body" idx="16386" hasCustomPrompt="1"/>
            <p:custDataLst>
              <p:tags r:id="rId3"/>
            </p:custDataLst>
          </p:nvPr>
        </p:nvSpPr>
        <p:spPr>
          <a:xfrm>
            <a:off x="609600" y="2336800"/>
            <a:ext cx="53340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latin typeface="Microsoft YaHei UI" panose="020B0503020204020204" charset="-122"/>
                <a:ea typeface="Microsoft YaHei UI" panose="020B0503020204020204" charset="-122"/>
              </a:rPr>
              <a:t>单击此处添加项标题</a:t>
            </a:r>
            <a:endParaRPr lang="zh-CN" altLang="en-US" smtClean="0">
              <a:latin typeface="Microsoft YaHei UI" panose="020B0503020204020204" charset="-122"/>
              <a:ea typeface="Microsoft YaHei UI" panose="020B0503020204020204" charset="-122"/>
            </a:endParaRPr>
          </a:p>
        </p:txBody>
      </p:sp>
      <p:sp>
        <p:nvSpPr>
          <p:cNvPr id="8" name="装饰  7"/>
          <p:cNvSpPr>
            <a:spLocks noGrp="1"/>
          </p:cNvSpPr>
          <p:nvPr>
            <p:ph type="body" idx="16390" hasCustomPrompt="1"/>
            <p:custDataLst>
              <p:tags r:id="rId4"/>
            </p:custDataLst>
          </p:nvPr>
        </p:nvSpPr>
        <p:spPr>
          <a:xfrm>
            <a:off x="609600" y="2895600"/>
            <a:ext cx="5334000" cy="2540000"/>
          </a:xfrm>
          <a:custGeom>
            <a:avLst/>
            <a:gdLst>
              <a:gd name="connisteX0" fmla="*/ 0 w 5334000"/>
              <a:gd name="connsiteY0" fmla="*/ 203200 h 2540000"/>
              <a:gd name="connisteX1" fmla="*/ 203200 w 5334000"/>
              <a:gd name="connsiteY1" fmla="*/ 0 h 2540000"/>
              <a:gd name="connisteX2" fmla="*/ 5130800 w 5334000"/>
              <a:gd name="connsiteY2" fmla="*/ 0 h 2540000"/>
              <a:gd name="connisteX3" fmla="*/ 5334000 w 5334000"/>
              <a:gd name="connsiteY3" fmla="*/ 203200 h 2540000"/>
              <a:gd name="connisteX4" fmla="*/ 5334000 w 5334000"/>
              <a:gd name="connsiteY4" fmla="*/ 2336800 h 2540000"/>
              <a:gd name="connisteX5" fmla="*/ 5130800 w 5334000"/>
              <a:gd name="connsiteY5" fmla="*/ 2540000 h 2540000"/>
              <a:gd name="connisteX6" fmla="*/ 203200 w 5334000"/>
              <a:gd name="connsiteY6" fmla="*/ 2540000 h 2540000"/>
              <a:gd name="connisteX7" fmla="*/ 0 w 5334000"/>
              <a:gd name="connsiteY7" fmla="*/ 2336800 h 2540000"/>
              <a:gd name="connisteX8" fmla="*/ 0 w 5334000"/>
              <a:gd name="connsiteY8" fmla="*/ 203200 h 2540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540000">
                <a:moveTo>
                  <a:pt x="0" y="203200"/>
                </a:moveTo>
                <a:cubicBezTo>
                  <a:pt x="0" y="90976"/>
                  <a:pt x="90976" y="0"/>
                  <a:pt x="203200" y="0"/>
                </a:cubicBezTo>
                <a:lnTo>
                  <a:pt x="5130800" y="0"/>
                </a:lnTo>
                <a:cubicBezTo>
                  <a:pt x="5243024" y="0"/>
                  <a:pt x="5334000" y="90976"/>
                  <a:pt x="5334000" y="203200"/>
                </a:cubicBezTo>
                <a:lnTo>
                  <a:pt x="5334000" y="2336800"/>
                </a:lnTo>
                <a:cubicBezTo>
                  <a:pt x="5334000" y="2449024"/>
                  <a:pt x="5243024" y="2540000"/>
                  <a:pt x="5130800" y="2540000"/>
                </a:cubicBezTo>
                <a:lnTo>
                  <a:pt x="203200" y="2540000"/>
                </a:lnTo>
                <a:cubicBezTo>
                  <a:pt x="90976" y="2540000"/>
                  <a:pt x="0" y="2449024"/>
                  <a:pt x="0" y="23368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latin typeface="Microsoft YaHei UI" panose="020B0503020204020204" charset="-122"/>
                <a:ea typeface="Microsoft YaHei UI" panose="020B0503020204020204" charset="-122"/>
              </a:rPr>
              <a:t> </a:t>
            </a:r>
            <a:endParaRPr lang="zh-CN" altLang="en-US" smtClean="0">
              <a:latin typeface="Microsoft YaHei UI" panose="020B0503020204020204" charset="-122"/>
              <a:ea typeface="Microsoft YaHei UI" panose="020B0503020204020204" charset="-122"/>
            </a:endParaRPr>
          </a:p>
        </p:txBody>
      </p:sp>
      <p:sp>
        <p:nvSpPr>
          <p:cNvPr id="9" name="文本占位符 8"/>
          <p:cNvSpPr>
            <a:spLocks noGrp="1"/>
          </p:cNvSpPr>
          <p:nvPr>
            <p:ph type="body" idx="16387" hasCustomPrompt="1"/>
            <p:custDataLst>
              <p:tags r:id="rId5"/>
            </p:custDataLst>
          </p:nvPr>
        </p:nvSpPr>
        <p:spPr>
          <a:xfrm>
            <a:off x="914400" y="38608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Microsoft YaHei UI" panose="020B0503020204020204" charset="-122"/>
                <a:ea typeface="Microsoft YaHei UI" panose="020B0503020204020204" charset="-122"/>
              </a:rPr>
              <a:t>单击此处添加项正文</a:t>
            </a:r>
            <a:endParaRPr lang="zh-CN" altLang="en-US" smtClean="0">
              <a:latin typeface="Microsoft YaHei UI" panose="020B0503020204020204" charset="-122"/>
              <a:ea typeface="Microsoft YaHei UI" panose="020B0503020204020204" charset="-122"/>
            </a:endParaRPr>
          </a:p>
        </p:txBody>
      </p:sp>
      <p:sp>
        <p:nvSpPr>
          <p:cNvPr id="10" name="文本占位符 9"/>
          <p:cNvSpPr>
            <a:spLocks noGrp="1"/>
          </p:cNvSpPr>
          <p:nvPr>
            <p:ph type="body" idx="16388" hasCustomPrompt="1"/>
            <p:custDataLst>
              <p:tags r:id="rId6"/>
            </p:custDataLst>
          </p:nvPr>
        </p:nvSpPr>
        <p:spPr>
          <a:xfrm>
            <a:off x="6248400" y="2336800"/>
            <a:ext cx="53340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latin typeface="Microsoft YaHei UI" panose="020B0503020204020204" charset="-122"/>
                <a:ea typeface="Microsoft YaHei UI" panose="020B0503020204020204" charset="-122"/>
              </a:rPr>
              <a:t>单击此处添加项标题</a:t>
            </a:r>
            <a:endParaRPr lang="zh-CN" altLang="en-US" smtClean="0">
              <a:latin typeface="Microsoft YaHei UI" panose="020B0503020204020204" charset="-122"/>
              <a:ea typeface="Microsoft YaHei UI" panose="020B0503020204020204" charset="-122"/>
            </a:endParaRPr>
          </a:p>
        </p:txBody>
      </p:sp>
      <p:sp>
        <p:nvSpPr>
          <p:cNvPr id="11" name="装饰  0"/>
          <p:cNvSpPr>
            <a:spLocks noGrp="1"/>
          </p:cNvSpPr>
          <p:nvPr>
            <p:ph type="body" idx="16391" hasCustomPrompt="1"/>
            <p:custDataLst>
              <p:tags r:id="rId7"/>
            </p:custDataLst>
          </p:nvPr>
        </p:nvSpPr>
        <p:spPr>
          <a:xfrm>
            <a:off x="6248400" y="2895600"/>
            <a:ext cx="5334000" cy="2540000"/>
          </a:xfrm>
          <a:custGeom>
            <a:avLst/>
            <a:gdLst>
              <a:gd name="connisteX0" fmla="*/ 0 w 5334000"/>
              <a:gd name="connsiteY0" fmla="*/ 203200 h 2540000"/>
              <a:gd name="connisteX1" fmla="*/ 203200 w 5334000"/>
              <a:gd name="connsiteY1" fmla="*/ 0 h 2540000"/>
              <a:gd name="connisteX2" fmla="*/ 5130800 w 5334000"/>
              <a:gd name="connsiteY2" fmla="*/ 0 h 2540000"/>
              <a:gd name="connisteX3" fmla="*/ 5334000 w 5334000"/>
              <a:gd name="connsiteY3" fmla="*/ 203200 h 2540000"/>
              <a:gd name="connisteX4" fmla="*/ 5334000 w 5334000"/>
              <a:gd name="connsiteY4" fmla="*/ 2336800 h 2540000"/>
              <a:gd name="connisteX5" fmla="*/ 5130800 w 5334000"/>
              <a:gd name="connsiteY5" fmla="*/ 2540000 h 2540000"/>
              <a:gd name="connisteX6" fmla="*/ 203200 w 5334000"/>
              <a:gd name="connsiteY6" fmla="*/ 2540000 h 2540000"/>
              <a:gd name="connisteX7" fmla="*/ 0 w 5334000"/>
              <a:gd name="connsiteY7" fmla="*/ 2336800 h 2540000"/>
              <a:gd name="connisteX8" fmla="*/ 0 w 5334000"/>
              <a:gd name="connsiteY8" fmla="*/ 203200 h 2540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540000">
                <a:moveTo>
                  <a:pt x="0" y="203200"/>
                </a:moveTo>
                <a:cubicBezTo>
                  <a:pt x="0" y="90976"/>
                  <a:pt x="90976" y="0"/>
                  <a:pt x="203200" y="0"/>
                </a:cubicBezTo>
                <a:lnTo>
                  <a:pt x="5130800" y="0"/>
                </a:lnTo>
                <a:cubicBezTo>
                  <a:pt x="5243024" y="0"/>
                  <a:pt x="5334000" y="90976"/>
                  <a:pt x="5334000" y="203200"/>
                </a:cubicBezTo>
                <a:lnTo>
                  <a:pt x="5334000" y="2336800"/>
                </a:lnTo>
                <a:cubicBezTo>
                  <a:pt x="5334000" y="2449024"/>
                  <a:pt x="5243024" y="2540000"/>
                  <a:pt x="5130800" y="2540000"/>
                </a:cubicBezTo>
                <a:lnTo>
                  <a:pt x="203200" y="2540000"/>
                </a:lnTo>
                <a:cubicBezTo>
                  <a:pt x="90976" y="2540000"/>
                  <a:pt x="0" y="2449024"/>
                  <a:pt x="0" y="23368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latin typeface="Microsoft YaHei UI" panose="020B0503020204020204" charset="-122"/>
                <a:ea typeface="Microsoft YaHei UI" panose="020B0503020204020204" charset="-122"/>
              </a:rPr>
              <a:t> </a:t>
            </a:r>
            <a:endParaRPr lang="zh-CN" altLang="en-US" smtClean="0">
              <a:latin typeface="Microsoft YaHei UI" panose="020B0503020204020204" charset="-122"/>
              <a:ea typeface="Microsoft YaHei UI" panose="020B0503020204020204" charset="-122"/>
            </a:endParaRPr>
          </a:p>
        </p:txBody>
      </p:sp>
      <p:sp>
        <p:nvSpPr>
          <p:cNvPr id="12" name="文本占位符 11"/>
          <p:cNvSpPr>
            <a:spLocks noGrp="1"/>
          </p:cNvSpPr>
          <p:nvPr>
            <p:ph type="body" idx="16389" hasCustomPrompt="1"/>
            <p:custDataLst>
              <p:tags r:id="rId8"/>
            </p:custDataLst>
          </p:nvPr>
        </p:nvSpPr>
        <p:spPr>
          <a:xfrm>
            <a:off x="6553200" y="38608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Microsoft YaHei UI" panose="020B0503020204020204" charset="-122"/>
                <a:ea typeface="Microsoft YaHei UI" panose="020B0503020204020204" charset="-122"/>
              </a:rPr>
              <a:t>单击此处添加项正文</a:t>
            </a:r>
            <a:endParaRPr lang="zh-CN" altLang="en-US" smtClean="0">
              <a:latin typeface="Microsoft YaHei UI" panose="020B0503020204020204" charset="-122"/>
              <a:ea typeface="Microsoft YaHei UI" panose="020B0503020204020204"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正文页-59_23">
    <p:bg>
      <p:bgRef idx="1001">
        <a:schemeClr val="bg2"/>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592522B-0F24-4480-B9DD-A9474A6880D6}" type="datetimeFigureOut">
              <a:rPr lang="zh-CN" altLang="en-US" smtClean="0">
                <a:latin typeface="Microsoft YaHei UI" panose="020B0503020204020204" charset="-122"/>
                <a:ea typeface="Microsoft YaHei UI" panose="020B0503020204020204" charset="-122"/>
              </a:rPr>
            </a:fld>
            <a:endParaRPr lang="zh-CN" altLang="en-US">
              <a:latin typeface="Microsoft YaHei UI" panose="020B0503020204020204" charset="-122"/>
              <a:ea typeface="Microsoft YaHei UI" panose="020B0503020204020204" charset="-122"/>
            </a:endParaRPr>
          </a:p>
        </p:txBody>
      </p:sp>
      <p:sp>
        <p:nvSpPr>
          <p:cNvPr id="4" name="页脚占位符 3"/>
          <p:cNvSpPr>
            <a:spLocks noGrp="1"/>
          </p:cNvSpPr>
          <p:nvPr>
            <p:ph type="ftr" sz="quarter" idx="11"/>
          </p:nvPr>
        </p:nvSpPr>
        <p:spPr/>
        <p:txBody>
          <a:bodyPr/>
          <a:lstStyle/>
          <a:p>
            <a:endParaRPr lang="zh-CN" altLang="en-US" dirty="0">
              <a:latin typeface="Microsoft YaHei UI" panose="020B0503020204020204" charset="-122"/>
              <a:ea typeface="Microsoft YaHei UI" panose="020B0503020204020204" charset="-122"/>
            </a:endParaRPr>
          </a:p>
        </p:txBody>
      </p:sp>
      <p:sp>
        <p:nvSpPr>
          <p:cNvPr id="5" name="灯片编号占位符 4"/>
          <p:cNvSpPr>
            <a:spLocks noGrp="1"/>
          </p:cNvSpPr>
          <p:nvPr>
            <p:ph type="sldNum" sz="quarter" idx="12"/>
          </p:nvPr>
        </p:nvSpPr>
        <p:spPr/>
        <p:txBody>
          <a:bodyPr/>
          <a:lstStyle/>
          <a:p>
            <a:fld id="{BE5F26B5-172A-4DC2-B0B7-181CFC56B87C}" type="slidenum">
              <a:rPr lang="zh-CN" altLang="en-US" smtClean="0">
                <a:latin typeface="Microsoft YaHei UI" panose="020B0503020204020204" charset="-122"/>
                <a:ea typeface="Microsoft YaHei UI" panose="020B0503020204020204" charset="-122"/>
              </a:rPr>
            </a:fld>
            <a:endParaRPr lang="zh-CN" altLang="en-US">
              <a:latin typeface="Microsoft YaHei UI" panose="020B0503020204020204" charset="-122"/>
              <a:ea typeface="Microsoft YaHei UI" panose="020B0503020204020204" charset="-122"/>
            </a:endParaRPr>
          </a:p>
        </p:txBody>
      </p:sp>
      <p:sp>
        <p:nvSpPr>
          <p:cNvPr id="6" name="标题 5"/>
          <p:cNvSpPr>
            <a:spLocks noGrp="1"/>
          </p:cNvSpPr>
          <p:nvPr>
            <p:ph type="ctrTitle" idx="16385" hasCustomPrompt="1"/>
            <p:custDataLst>
              <p:tags r:id="rId2"/>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latin typeface="Microsoft YaHei UI" panose="020B0503020204020204" charset="-122"/>
                <a:ea typeface="Microsoft YaHei UI" panose="020B0503020204020204" charset="-122"/>
              </a:rPr>
              <a:t>单击此处添加标题</a:t>
            </a:r>
            <a:endParaRPr lang="zh-CN" altLang="en-US">
              <a:latin typeface="Microsoft YaHei UI" panose="020B0503020204020204" charset="-122"/>
              <a:ea typeface="Microsoft YaHei UI" panose="020B0503020204020204" charset="-122"/>
            </a:endParaRPr>
          </a:p>
        </p:txBody>
      </p:sp>
      <p:sp>
        <p:nvSpPr>
          <p:cNvPr id="7" name="内容占位符 6"/>
          <p:cNvSpPr>
            <a:spLocks noGrp="1"/>
          </p:cNvSpPr>
          <p:nvPr>
            <p:ph idx="16394" hasCustomPrompt="1"/>
            <p:custDataLst>
              <p:tags r:id="rId3"/>
            </p:custDataLst>
          </p:nvPr>
        </p:nvSpPr>
        <p:spPr>
          <a:xfrm>
            <a:off x="609600" y="4013200"/>
            <a:ext cx="10972800" cy="2235200"/>
          </a:xfrm>
          <a:custGeom>
            <a:avLst/>
            <a:gdLst>
              <a:gd name="connisteX0" fmla="*/ 0 w 10972800"/>
              <a:gd name="connsiteY0" fmla="*/ 203200 h 2235200"/>
              <a:gd name="connisteX1" fmla="*/ 203200 w 10972800"/>
              <a:gd name="connsiteY1" fmla="*/ 0 h 2235200"/>
              <a:gd name="connisteX2" fmla="*/ 10769600 w 10972800"/>
              <a:gd name="connsiteY2" fmla="*/ 0 h 2235200"/>
              <a:gd name="connisteX3" fmla="*/ 10972800 w 10972800"/>
              <a:gd name="connsiteY3" fmla="*/ 203200 h 2235200"/>
              <a:gd name="connisteX4" fmla="*/ 10972800 w 10972800"/>
              <a:gd name="connsiteY4" fmla="*/ 2032000 h 2235200"/>
              <a:gd name="connisteX5" fmla="*/ 10769600 w 10972800"/>
              <a:gd name="connsiteY5" fmla="*/ 2235200 h 2235200"/>
              <a:gd name="connisteX6" fmla="*/ 203200 w 10972800"/>
              <a:gd name="connsiteY6" fmla="*/ 2235200 h 2235200"/>
              <a:gd name="connisteX7" fmla="*/ 0 w 10972800"/>
              <a:gd name="connsiteY7" fmla="*/ 2032000 h 2235200"/>
              <a:gd name="connisteX8" fmla="*/ 0 w 10972800"/>
              <a:gd name="connsiteY8" fmla="*/ 203200 h 223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35200">
                <a:moveTo>
                  <a:pt x="0" y="203200"/>
                </a:moveTo>
                <a:cubicBezTo>
                  <a:pt x="0" y="90976"/>
                  <a:pt x="90976" y="0"/>
                  <a:pt x="203200" y="0"/>
                </a:cubicBezTo>
                <a:lnTo>
                  <a:pt x="10769600" y="0"/>
                </a:lnTo>
                <a:cubicBezTo>
                  <a:pt x="10881824" y="0"/>
                  <a:pt x="10972800" y="90976"/>
                  <a:pt x="10972800" y="203200"/>
                </a:cubicBezTo>
                <a:lnTo>
                  <a:pt x="10972800" y="2032000"/>
                </a:lnTo>
                <a:cubicBezTo>
                  <a:pt x="10972800" y="2144224"/>
                  <a:pt x="10881824" y="2235200"/>
                  <a:pt x="10769600" y="2235200"/>
                </a:cubicBezTo>
                <a:lnTo>
                  <a:pt x="203200" y="2235200"/>
                </a:lnTo>
                <a:cubicBezTo>
                  <a:pt x="90976" y="2235200"/>
                  <a:pt x="0" y="2144224"/>
                  <a:pt x="0" y="20320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latin typeface="Microsoft YaHei UI" panose="020B0503020204020204" charset="-122"/>
                <a:ea typeface="Microsoft YaHei UI" panose="020B0503020204020204" charset="-122"/>
              </a:rPr>
              <a:t> </a:t>
            </a:r>
            <a:endParaRPr lang="zh-CN" altLang="en-US" smtClean="0">
              <a:latin typeface="Microsoft YaHei UI" panose="020B0503020204020204" charset="-122"/>
              <a:ea typeface="Microsoft YaHei UI" panose="020B0503020204020204" charset="-122"/>
            </a:endParaRPr>
          </a:p>
        </p:txBody>
      </p:sp>
      <p:sp>
        <p:nvSpPr>
          <p:cNvPr id="8" name="装饰  7"/>
          <p:cNvSpPr>
            <a:spLocks noGrp="1"/>
          </p:cNvSpPr>
          <p:nvPr>
            <p:ph type="body" idx="16395" hasCustomPrompt="1"/>
            <p:custDataLst>
              <p:tags r:id="rId4"/>
            </p:custDataLst>
          </p:nvPr>
        </p:nvSpPr>
        <p:spPr>
          <a:xfrm>
            <a:off x="609600" y="1524000"/>
            <a:ext cx="50800" cy="2032000"/>
          </a:xfrm>
          <a:custGeom>
            <a:avLst/>
            <a:gdLst>
              <a:gd name="connisteX0" fmla="*/ 0 w 50800"/>
              <a:gd name="connsiteY0" fmla="*/ 25400 h 2032000"/>
              <a:gd name="connisteX1" fmla="*/ 25400 w 50800"/>
              <a:gd name="connsiteY1" fmla="*/ 0 h 2032000"/>
              <a:gd name="connisteX2" fmla="*/ 25400 w 50800"/>
              <a:gd name="connsiteY2" fmla="*/ 0 h 2032000"/>
              <a:gd name="connisteX3" fmla="*/ 50800 w 50800"/>
              <a:gd name="connsiteY3" fmla="*/ 25400 h 2032000"/>
              <a:gd name="connisteX4" fmla="*/ 50800 w 50800"/>
              <a:gd name="connsiteY4" fmla="*/ 2006600 h 2032000"/>
              <a:gd name="connisteX5" fmla="*/ 25400 w 50800"/>
              <a:gd name="connsiteY5" fmla="*/ 2032000 h 2032000"/>
              <a:gd name="connisteX6" fmla="*/ 25400 w 50800"/>
              <a:gd name="connsiteY6" fmla="*/ 2032000 h 2032000"/>
              <a:gd name="connisteX7" fmla="*/ 0 w 50800"/>
              <a:gd name="connsiteY7" fmla="*/ 2006600 h 2032000"/>
              <a:gd name="connisteX8" fmla="*/ 0 w 50800"/>
              <a:gd name="connsiteY8" fmla="*/ 254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2032000">
                <a:moveTo>
                  <a:pt x="0" y="25400"/>
                </a:moveTo>
                <a:cubicBezTo>
                  <a:pt x="0" y="11372"/>
                  <a:pt x="11372" y="0"/>
                  <a:pt x="25400" y="0"/>
                </a:cubicBezTo>
                <a:lnTo>
                  <a:pt x="25400" y="0"/>
                </a:lnTo>
                <a:cubicBezTo>
                  <a:pt x="39428" y="0"/>
                  <a:pt x="50800" y="11372"/>
                  <a:pt x="50800" y="25400"/>
                </a:cubicBezTo>
                <a:lnTo>
                  <a:pt x="50800" y="2006600"/>
                </a:lnTo>
                <a:cubicBezTo>
                  <a:pt x="50800" y="2020628"/>
                  <a:pt x="39428" y="2032000"/>
                  <a:pt x="25400" y="2032000"/>
                </a:cubicBezTo>
                <a:lnTo>
                  <a:pt x="25400" y="2032000"/>
                </a:lnTo>
                <a:cubicBezTo>
                  <a:pt x="11372" y="2032000"/>
                  <a:pt x="0" y="2020628"/>
                  <a:pt x="0" y="20066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latin typeface="Microsoft YaHei UI" panose="020B0503020204020204" charset="-122"/>
                <a:ea typeface="Microsoft YaHei UI" panose="020B0503020204020204" charset="-122"/>
              </a:rPr>
              <a:t> </a:t>
            </a:r>
            <a:endParaRPr lang="zh-CN" altLang="en-US" smtClean="0">
              <a:latin typeface="Microsoft YaHei UI" panose="020B0503020204020204" charset="-122"/>
              <a:ea typeface="Microsoft YaHei UI" panose="020B0503020204020204" charset="-122"/>
            </a:endParaRPr>
          </a:p>
        </p:txBody>
      </p:sp>
      <p:sp>
        <p:nvSpPr>
          <p:cNvPr id="9" name="文本占位符 8"/>
          <p:cNvSpPr>
            <a:spLocks noGrp="1"/>
          </p:cNvSpPr>
          <p:nvPr>
            <p:ph type="body" idx="16386" hasCustomPrompt="1"/>
            <p:custDataLst>
              <p:tags r:id="rId5"/>
            </p:custDataLst>
          </p:nvPr>
        </p:nvSpPr>
        <p:spPr>
          <a:xfrm>
            <a:off x="762000" y="1524000"/>
            <a:ext cx="2133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latin typeface="Microsoft YaHei UI" panose="020B0503020204020204" charset="-122"/>
                <a:ea typeface="Microsoft YaHei UI" panose="020B0503020204020204" charset="-122"/>
              </a:rPr>
              <a:t>项标题</a:t>
            </a:r>
            <a:endParaRPr lang="zh-CN" altLang="en-US" smtClean="0">
              <a:latin typeface="Microsoft YaHei UI" panose="020B0503020204020204" charset="-122"/>
              <a:ea typeface="Microsoft YaHei UI" panose="020B0503020204020204" charset="-122"/>
            </a:endParaRPr>
          </a:p>
        </p:txBody>
      </p:sp>
      <p:sp>
        <p:nvSpPr>
          <p:cNvPr id="10" name="文本占位符 9"/>
          <p:cNvSpPr>
            <a:spLocks noGrp="1"/>
          </p:cNvSpPr>
          <p:nvPr>
            <p:ph type="body" idx="16387" hasCustomPrompt="1"/>
            <p:custDataLst>
              <p:tags r:id="rId6"/>
            </p:custDataLst>
          </p:nvPr>
        </p:nvSpPr>
        <p:spPr>
          <a:xfrm>
            <a:off x="762000" y="2032000"/>
            <a:ext cx="21336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Microsoft YaHei UI" panose="020B0503020204020204" charset="-122"/>
                <a:ea typeface="Microsoft YaHei UI" panose="020B0503020204020204" charset="-122"/>
              </a:rPr>
              <a:t>单击此处添加项正文</a:t>
            </a:r>
            <a:endParaRPr lang="zh-CN" altLang="en-US" smtClean="0">
              <a:latin typeface="Microsoft YaHei UI" panose="020B0503020204020204" charset="-122"/>
              <a:ea typeface="Microsoft YaHei UI" panose="020B0503020204020204" charset="-122"/>
            </a:endParaRPr>
          </a:p>
        </p:txBody>
      </p:sp>
      <p:sp>
        <p:nvSpPr>
          <p:cNvPr id="11" name="装饰  0"/>
          <p:cNvSpPr>
            <a:spLocks noGrp="1"/>
          </p:cNvSpPr>
          <p:nvPr>
            <p:ph type="body" idx="16396" hasCustomPrompt="1"/>
            <p:custDataLst>
              <p:tags r:id="rId7"/>
            </p:custDataLst>
          </p:nvPr>
        </p:nvSpPr>
        <p:spPr>
          <a:xfrm>
            <a:off x="3505200" y="1524000"/>
            <a:ext cx="50800" cy="2032000"/>
          </a:xfrm>
          <a:custGeom>
            <a:avLst/>
            <a:gdLst>
              <a:gd name="connisteX0" fmla="*/ 0 w 50800"/>
              <a:gd name="connsiteY0" fmla="*/ 25400 h 2032000"/>
              <a:gd name="connisteX1" fmla="*/ 25400 w 50800"/>
              <a:gd name="connsiteY1" fmla="*/ 0 h 2032000"/>
              <a:gd name="connisteX2" fmla="*/ 25400 w 50800"/>
              <a:gd name="connsiteY2" fmla="*/ 0 h 2032000"/>
              <a:gd name="connisteX3" fmla="*/ 50800 w 50800"/>
              <a:gd name="connsiteY3" fmla="*/ 25400 h 2032000"/>
              <a:gd name="connisteX4" fmla="*/ 50800 w 50800"/>
              <a:gd name="connsiteY4" fmla="*/ 2006600 h 2032000"/>
              <a:gd name="connisteX5" fmla="*/ 25400 w 50800"/>
              <a:gd name="connsiteY5" fmla="*/ 2032000 h 2032000"/>
              <a:gd name="connisteX6" fmla="*/ 25400 w 50800"/>
              <a:gd name="connsiteY6" fmla="*/ 2032000 h 2032000"/>
              <a:gd name="connisteX7" fmla="*/ 0 w 50800"/>
              <a:gd name="connsiteY7" fmla="*/ 2006600 h 2032000"/>
              <a:gd name="connisteX8" fmla="*/ 0 w 50800"/>
              <a:gd name="connsiteY8" fmla="*/ 254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2032000">
                <a:moveTo>
                  <a:pt x="0" y="25400"/>
                </a:moveTo>
                <a:cubicBezTo>
                  <a:pt x="0" y="11372"/>
                  <a:pt x="11372" y="0"/>
                  <a:pt x="25400" y="0"/>
                </a:cubicBezTo>
                <a:lnTo>
                  <a:pt x="25400" y="0"/>
                </a:lnTo>
                <a:cubicBezTo>
                  <a:pt x="39428" y="0"/>
                  <a:pt x="50800" y="11372"/>
                  <a:pt x="50800" y="25400"/>
                </a:cubicBezTo>
                <a:lnTo>
                  <a:pt x="50800" y="2006600"/>
                </a:lnTo>
                <a:cubicBezTo>
                  <a:pt x="50800" y="2020628"/>
                  <a:pt x="39428" y="2032000"/>
                  <a:pt x="25400" y="2032000"/>
                </a:cubicBezTo>
                <a:lnTo>
                  <a:pt x="25400" y="2032000"/>
                </a:lnTo>
                <a:cubicBezTo>
                  <a:pt x="11372" y="2032000"/>
                  <a:pt x="0" y="2020628"/>
                  <a:pt x="0" y="20066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latin typeface="Microsoft YaHei UI" panose="020B0503020204020204" charset="-122"/>
                <a:ea typeface="Microsoft YaHei UI" panose="020B0503020204020204" charset="-122"/>
              </a:rPr>
              <a:t> </a:t>
            </a:r>
            <a:endParaRPr lang="zh-CN" altLang="en-US" smtClean="0">
              <a:latin typeface="Microsoft YaHei UI" panose="020B0503020204020204" charset="-122"/>
              <a:ea typeface="Microsoft YaHei UI" panose="020B0503020204020204" charset="-122"/>
            </a:endParaRPr>
          </a:p>
        </p:txBody>
      </p:sp>
      <p:sp>
        <p:nvSpPr>
          <p:cNvPr id="12" name="文本占位符 11"/>
          <p:cNvSpPr>
            <a:spLocks noGrp="1"/>
          </p:cNvSpPr>
          <p:nvPr>
            <p:ph type="body" idx="16388" hasCustomPrompt="1"/>
            <p:custDataLst>
              <p:tags r:id="rId8"/>
            </p:custDataLst>
          </p:nvPr>
        </p:nvSpPr>
        <p:spPr>
          <a:xfrm>
            <a:off x="3657600" y="1524000"/>
            <a:ext cx="2133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latin typeface="Microsoft YaHei UI" panose="020B0503020204020204" charset="-122"/>
                <a:ea typeface="Microsoft YaHei UI" panose="020B0503020204020204" charset="-122"/>
              </a:rPr>
              <a:t>项标题</a:t>
            </a:r>
            <a:endParaRPr lang="zh-CN" altLang="en-US" smtClean="0">
              <a:latin typeface="Microsoft YaHei UI" panose="020B0503020204020204" charset="-122"/>
              <a:ea typeface="Microsoft YaHei UI" panose="020B0503020204020204" charset="-122"/>
            </a:endParaRPr>
          </a:p>
        </p:txBody>
      </p:sp>
      <p:sp>
        <p:nvSpPr>
          <p:cNvPr id="13" name="文本占位符 12"/>
          <p:cNvSpPr>
            <a:spLocks noGrp="1"/>
          </p:cNvSpPr>
          <p:nvPr>
            <p:ph type="body" idx="16389" hasCustomPrompt="1"/>
            <p:custDataLst>
              <p:tags r:id="rId9"/>
            </p:custDataLst>
          </p:nvPr>
        </p:nvSpPr>
        <p:spPr>
          <a:xfrm>
            <a:off x="3657600" y="2032000"/>
            <a:ext cx="21336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Microsoft YaHei UI" panose="020B0503020204020204" charset="-122"/>
                <a:ea typeface="Microsoft YaHei UI" panose="020B0503020204020204" charset="-122"/>
              </a:rPr>
              <a:t>单击此处添加项正文</a:t>
            </a:r>
            <a:endParaRPr lang="zh-CN" altLang="en-US" smtClean="0">
              <a:latin typeface="Microsoft YaHei UI" panose="020B0503020204020204" charset="-122"/>
              <a:ea typeface="Microsoft YaHei UI" panose="020B0503020204020204" charset="-122"/>
            </a:endParaRPr>
          </a:p>
        </p:txBody>
      </p:sp>
      <p:sp>
        <p:nvSpPr>
          <p:cNvPr id="14" name="装饰  3"/>
          <p:cNvSpPr>
            <a:spLocks noGrp="1"/>
          </p:cNvSpPr>
          <p:nvPr>
            <p:ph type="body" idx="16397" hasCustomPrompt="1"/>
            <p:custDataLst>
              <p:tags r:id="rId10"/>
            </p:custDataLst>
          </p:nvPr>
        </p:nvSpPr>
        <p:spPr>
          <a:xfrm>
            <a:off x="6400800" y="1524000"/>
            <a:ext cx="50800" cy="2032000"/>
          </a:xfrm>
          <a:custGeom>
            <a:avLst/>
            <a:gdLst>
              <a:gd name="connisteX0" fmla="*/ 0 w 50800"/>
              <a:gd name="connsiteY0" fmla="*/ 25400 h 2032000"/>
              <a:gd name="connisteX1" fmla="*/ 25400 w 50800"/>
              <a:gd name="connsiteY1" fmla="*/ 0 h 2032000"/>
              <a:gd name="connisteX2" fmla="*/ 25400 w 50800"/>
              <a:gd name="connsiteY2" fmla="*/ 0 h 2032000"/>
              <a:gd name="connisteX3" fmla="*/ 50800 w 50800"/>
              <a:gd name="connsiteY3" fmla="*/ 25400 h 2032000"/>
              <a:gd name="connisteX4" fmla="*/ 50800 w 50800"/>
              <a:gd name="connsiteY4" fmla="*/ 2006600 h 2032000"/>
              <a:gd name="connisteX5" fmla="*/ 25400 w 50800"/>
              <a:gd name="connsiteY5" fmla="*/ 2032000 h 2032000"/>
              <a:gd name="connisteX6" fmla="*/ 25400 w 50800"/>
              <a:gd name="connsiteY6" fmla="*/ 2032000 h 2032000"/>
              <a:gd name="connisteX7" fmla="*/ 0 w 50800"/>
              <a:gd name="connsiteY7" fmla="*/ 2006600 h 2032000"/>
              <a:gd name="connisteX8" fmla="*/ 0 w 50800"/>
              <a:gd name="connsiteY8" fmla="*/ 254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2032000">
                <a:moveTo>
                  <a:pt x="0" y="25400"/>
                </a:moveTo>
                <a:cubicBezTo>
                  <a:pt x="0" y="11372"/>
                  <a:pt x="11372" y="0"/>
                  <a:pt x="25400" y="0"/>
                </a:cubicBezTo>
                <a:lnTo>
                  <a:pt x="25400" y="0"/>
                </a:lnTo>
                <a:cubicBezTo>
                  <a:pt x="39428" y="0"/>
                  <a:pt x="50800" y="11372"/>
                  <a:pt x="50800" y="25400"/>
                </a:cubicBezTo>
                <a:lnTo>
                  <a:pt x="50800" y="2006600"/>
                </a:lnTo>
                <a:cubicBezTo>
                  <a:pt x="50800" y="2020628"/>
                  <a:pt x="39428" y="2032000"/>
                  <a:pt x="25400" y="2032000"/>
                </a:cubicBezTo>
                <a:lnTo>
                  <a:pt x="25400" y="2032000"/>
                </a:lnTo>
                <a:cubicBezTo>
                  <a:pt x="11372" y="2032000"/>
                  <a:pt x="0" y="2020628"/>
                  <a:pt x="0" y="20066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latin typeface="Microsoft YaHei UI" panose="020B0503020204020204" charset="-122"/>
                <a:ea typeface="Microsoft YaHei UI" panose="020B0503020204020204" charset="-122"/>
              </a:rPr>
              <a:t> </a:t>
            </a:r>
            <a:endParaRPr lang="zh-CN" altLang="en-US" smtClean="0">
              <a:latin typeface="Microsoft YaHei UI" panose="020B0503020204020204" charset="-122"/>
              <a:ea typeface="Microsoft YaHei UI" panose="020B0503020204020204" charset="-122"/>
            </a:endParaRPr>
          </a:p>
        </p:txBody>
      </p:sp>
      <p:sp>
        <p:nvSpPr>
          <p:cNvPr id="15" name="文本占位符 14"/>
          <p:cNvSpPr>
            <a:spLocks noGrp="1"/>
          </p:cNvSpPr>
          <p:nvPr>
            <p:ph type="body" idx="16390" hasCustomPrompt="1"/>
            <p:custDataLst>
              <p:tags r:id="rId11"/>
            </p:custDataLst>
          </p:nvPr>
        </p:nvSpPr>
        <p:spPr>
          <a:xfrm>
            <a:off x="6553200" y="1524000"/>
            <a:ext cx="2133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latin typeface="Microsoft YaHei UI" panose="020B0503020204020204" charset="-122"/>
                <a:ea typeface="Microsoft YaHei UI" panose="020B0503020204020204" charset="-122"/>
              </a:rPr>
              <a:t>项标题</a:t>
            </a:r>
            <a:endParaRPr lang="zh-CN" altLang="en-US" smtClean="0">
              <a:latin typeface="Microsoft YaHei UI" panose="020B0503020204020204" charset="-122"/>
              <a:ea typeface="Microsoft YaHei UI" panose="020B0503020204020204" charset="-122"/>
            </a:endParaRPr>
          </a:p>
        </p:txBody>
      </p:sp>
      <p:sp>
        <p:nvSpPr>
          <p:cNvPr id="16" name="文本占位符 15"/>
          <p:cNvSpPr>
            <a:spLocks noGrp="1"/>
          </p:cNvSpPr>
          <p:nvPr>
            <p:ph type="body" idx="16391" hasCustomPrompt="1"/>
            <p:custDataLst>
              <p:tags r:id="rId12"/>
            </p:custDataLst>
          </p:nvPr>
        </p:nvSpPr>
        <p:spPr>
          <a:xfrm>
            <a:off x="6553200" y="2032000"/>
            <a:ext cx="21336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Microsoft YaHei UI" panose="020B0503020204020204" charset="-122"/>
                <a:ea typeface="Microsoft YaHei UI" panose="020B0503020204020204" charset="-122"/>
              </a:rPr>
              <a:t>单击此处添加项正文</a:t>
            </a:r>
            <a:endParaRPr lang="zh-CN" altLang="en-US" smtClean="0">
              <a:latin typeface="Microsoft YaHei UI" panose="020B0503020204020204" charset="-122"/>
              <a:ea typeface="Microsoft YaHei UI" panose="020B0503020204020204" charset="-122"/>
            </a:endParaRPr>
          </a:p>
        </p:txBody>
      </p:sp>
      <p:sp>
        <p:nvSpPr>
          <p:cNvPr id="17" name="装饰  6"/>
          <p:cNvSpPr>
            <a:spLocks noGrp="1"/>
          </p:cNvSpPr>
          <p:nvPr>
            <p:ph type="body" idx="16398" hasCustomPrompt="1"/>
            <p:custDataLst>
              <p:tags r:id="rId13"/>
            </p:custDataLst>
          </p:nvPr>
        </p:nvSpPr>
        <p:spPr>
          <a:xfrm>
            <a:off x="9296400" y="1524000"/>
            <a:ext cx="50800" cy="2032000"/>
          </a:xfrm>
          <a:custGeom>
            <a:avLst/>
            <a:gdLst>
              <a:gd name="connisteX0" fmla="*/ 0 w 50800"/>
              <a:gd name="connsiteY0" fmla="*/ 25400 h 2032000"/>
              <a:gd name="connisteX1" fmla="*/ 25400 w 50800"/>
              <a:gd name="connsiteY1" fmla="*/ 0 h 2032000"/>
              <a:gd name="connisteX2" fmla="*/ 25400 w 50800"/>
              <a:gd name="connsiteY2" fmla="*/ 0 h 2032000"/>
              <a:gd name="connisteX3" fmla="*/ 50800 w 50800"/>
              <a:gd name="connsiteY3" fmla="*/ 25400 h 2032000"/>
              <a:gd name="connisteX4" fmla="*/ 50800 w 50800"/>
              <a:gd name="connsiteY4" fmla="*/ 2006600 h 2032000"/>
              <a:gd name="connisteX5" fmla="*/ 25400 w 50800"/>
              <a:gd name="connsiteY5" fmla="*/ 2032000 h 2032000"/>
              <a:gd name="connisteX6" fmla="*/ 25400 w 50800"/>
              <a:gd name="connsiteY6" fmla="*/ 2032000 h 2032000"/>
              <a:gd name="connisteX7" fmla="*/ 0 w 50800"/>
              <a:gd name="connsiteY7" fmla="*/ 2006600 h 2032000"/>
              <a:gd name="connisteX8" fmla="*/ 0 w 50800"/>
              <a:gd name="connsiteY8" fmla="*/ 254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2032000">
                <a:moveTo>
                  <a:pt x="0" y="25400"/>
                </a:moveTo>
                <a:cubicBezTo>
                  <a:pt x="0" y="11372"/>
                  <a:pt x="11372" y="0"/>
                  <a:pt x="25400" y="0"/>
                </a:cubicBezTo>
                <a:lnTo>
                  <a:pt x="25400" y="0"/>
                </a:lnTo>
                <a:cubicBezTo>
                  <a:pt x="39428" y="0"/>
                  <a:pt x="50800" y="11372"/>
                  <a:pt x="50800" y="25400"/>
                </a:cubicBezTo>
                <a:lnTo>
                  <a:pt x="50800" y="2006600"/>
                </a:lnTo>
                <a:cubicBezTo>
                  <a:pt x="50800" y="2020628"/>
                  <a:pt x="39428" y="2032000"/>
                  <a:pt x="25400" y="2032000"/>
                </a:cubicBezTo>
                <a:lnTo>
                  <a:pt x="25400" y="2032000"/>
                </a:lnTo>
                <a:cubicBezTo>
                  <a:pt x="11372" y="2032000"/>
                  <a:pt x="0" y="2020628"/>
                  <a:pt x="0" y="20066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latin typeface="Microsoft YaHei UI" panose="020B0503020204020204" charset="-122"/>
                <a:ea typeface="Microsoft YaHei UI" panose="020B0503020204020204" charset="-122"/>
              </a:rPr>
              <a:t> </a:t>
            </a:r>
            <a:endParaRPr lang="zh-CN" altLang="en-US" smtClean="0">
              <a:latin typeface="Microsoft YaHei UI" panose="020B0503020204020204" charset="-122"/>
              <a:ea typeface="Microsoft YaHei UI" panose="020B0503020204020204" charset="-122"/>
            </a:endParaRPr>
          </a:p>
        </p:txBody>
      </p:sp>
      <p:sp>
        <p:nvSpPr>
          <p:cNvPr id="18" name="文本占位符 17"/>
          <p:cNvSpPr>
            <a:spLocks noGrp="1"/>
          </p:cNvSpPr>
          <p:nvPr>
            <p:ph type="body" idx="16392" hasCustomPrompt="1"/>
            <p:custDataLst>
              <p:tags r:id="rId14"/>
            </p:custDataLst>
          </p:nvPr>
        </p:nvSpPr>
        <p:spPr>
          <a:xfrm>
            <a:off x="9448800" y="1524000"/>
            <a:ext cx="2133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latin typeface="Microsoft YaHei UI" panose="020B0503020204020204" charset="-122"/>
                <a:ea typeface="Microsoft YaHei UI" panose="020B0503020204020204" charset="-122"/>
              </a:rPr>
              <a:t>项标题</a:t>
            </a:r>
            <a:endParaRPr lang="zh-CN" altLang="en-US" smtClean="0">
              <a:latin typeface="Microsoft YaHei UI" panose="020B0503020204020204" charset="-122"/>
              <a:ea typeface="Microsoft YaHei UI" panose="020B0503020204020204" charset="-122"/>
            </a:endParaRPr>
          </a:p>
        </p:txBody>
      </p:sp>
      <p:sp>
        <p:nvSpPr>
          <p:cNvPr id="19" name="文本占位符 18"/>
          <p:cNvSpPr>
            <a:spLocks noGrp="1"/>
          </p:cNvSpPr>
          <p:nvPr>
            <p:ph type="body" idx="16393" hasCustomPrompt="1"/>
            <p:custDataLst>
              <p:tags r:id="rId15"/>
            </p:custDataLst>
          </p:nvPr>
        </p:nvSpPr>
        <p:spPr>
          <a:xfrm>
            <a:off x="9448800" y="2032000"/>
            <a:ext cx="21336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Microsoft YaHei UI" panose="020B0503020204020204" charset="-122"/>
                <a:ea typeface="Microsoft YaHei UI" panose="020B0503020204020204" charset="-122"/>
              </a:rPr>
              <a:t>单击此处添加项正文</a:t>
            </a:r>
            <a:endParaRPr lang="zh-CN" altLang="en-US" smtClean="0">
              <a:latin typeface="Microsoft YaHei UI" panose="020B0503020204020204" charset="-122"/>
              <a:ea typeface="Microsoft YaHei UI" panose="020B0503020204020204"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正文页-10004_14">
    <p:bg>
      <p:bgRef idx="1001">
        <a:schemeClr val="bg2"/>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592522B-0F24-4480-B9DD-A9474A6880D6}" type="datetimeFigureOut">
              <a:rPr lang="zh-CN" altLang="en-US" smtClean="0">
                <a:latin typeface="Microsoft YaHei UI" panose="020B0503020204020204" charset="-122"/>
                <a:ea typeface="Microsoft YaHei UI" panose="020B0503020204020204" charset="-122"/>
              </a:rPr>
            </a:fld>
            <a:endParaRPr lang="zh-CN" altLang="en-US">
              <a:latin typeface="Microsoft YaHei UI" panose="020B0503020204020204" charset="-122"/>
              <a:ea typeface="Microsoft YaHei UI" panose="020B0503020204020204" charset="-122"/>
            </a:endParaRPr>
          </a:p>
        </p:txBody>
      </p:sp>
      <p:sp>
        <p:nvSpPr>
          <p:cNvPr id="4" name="页脚占位符 3"/>
          <p:cNvSpPr>
            <a:spLocks noGrp="1"/>
          </p:cNvSpPr>
          <p:nvPr>
            <p:ph type="ftr" sz="quarter" idx="11"/>
          </p:nvPr>
        </p:nvSpPr>
        <p:spPr/>
        <p:txBody>
          <a:bodyPr/>
          <a:lstStyle/>
          <a:p>
            <a:endParaRPr lang="zh-CN" altLang="en-US" dirty="0">
              <a:latin typeface="Microsoft YaHei UI" panose="020B0503020204020204" charset="-122"/>
              <a:ea typeface="Microsoft YaHei UI" panose="020B0503020204020204" charset="-122"/>
            </a:endParaRPr>
          </a:p>
        </p:txBody>
      </p:sp>
      <p:sp>
        <p:nvSpPr>
          <p:cNvPr id="5" name="灯片编号占位符 4"/>
          <p:cNvSpPr>
            <a:spLocks noGrp="1"/>
          </p:cNvSpPr>
          <p:nvPr>
            <p:ph type="sldNum" sz="quarter" idx="12"/>
          </p:nvPr>
        </p:nvSpPr>
        <p:spPr/>
        <p:txBody>
          <a:bodyPr/>
          <a:lstStyle/>
          <a:p>
            <a:fld id="{BE5F26B5-172A-4DC2-B0B7-181CFC56B87C}" type="slidenum">
              <a:rPr lang="zh-CN" altLang="en-US" smtClean="0">
                <a:latin typeface="Microsoft YaHei UI" panose="020B0503020204020204" charset="-122"/>
                <a:ea typeface="Microsoft YaHei UI" panose="020B0503020204020204" charset="-122"/>
              </a:rPr>
            </a:fld>
            <a:endParaRPr lang="zh-CN" altLang="en-US">
              <a:latin typeface="Microsoft YaHei UI" panose="020B0503020204020204" charset="-122"/>
              <a:ea typeface="Microsoft YaHei UI" panose="020B0503020204020204" charset="-122"/>
            </a:endParaRPr>
          </a:p>
        </p:txBody>
      </p:sp>
      <p:sp>
        <p:nvSpPr>
          <p:cNvPr id="6" name="标题 5"/>
          <p:cNvSpPr>
            <a:spLocks noGrp="1"/>
          </p:cNvSpPr>
          <p:nvPr>
            <p:ph type="ctrTitle" idx="16385" hasCustomPrompt="1"/>
            <p:custDataLst>
              <p:tags r:id="rId2"/>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latin typeface="Microsoft YaHei UI" panose="020B0503020204020204" charset="-122"/>
                <a:ea typeface="Microsoft YaHei UI" panose="020B0503020204020204" charset="-122"/>
              </a:rPr>
              <a:t>单击此处添加标题</a:t>
            </a:r>
            <a:endParaRPr lang="zh-CN" altLang="en-US">
              <a:latin typeface="Microsoft YaHei UI" panose="020B0503020204020204" charset="-122"/>
              <a:ea typeface="Microsoft YaHei UI" panose="020B0503020204020204" charset="-122"/>
            </a:endParaRPr>
          </a:p>
        </p:txBody>
      </p:sp>
      <p:sp>
        <p:nvSpPr>
          <p:cNvPr id="7" name="装饰  6"/>
          <p:cNvSpPr>
            <a:spLocks noGrp="1"/>
          </p:cNvSpPr>
          <p:nvPr>
            <p:ph type="body" idx="16392" hasCustomPrompt="1"/>
            <p:custDataLst>
              <p:tags r:id="rId3"/>
            </p:custDataLst>
          </p:nvPr>
        </p:nvSpPr>
        <p:spPr>
          <a:xfrm>
            <a:off x="609600" y="2133600"/>
            <a:ext cx="3454400" cy="3505200"/>
          </a:xfrm>
          <a:custGeom>
            <a:avLst/>
            <a:gdLst>
              <a:gd name="connisteX0" fmla="*/ 0 w 3454400"/>
              <a:gd name="connsiteY0" fmla="*/ 203200 h 3505200"/>
              <a:gd name="connisteX1" fmla="*/ 203200 w 3454400"/>
              <a:gd name="connsiteY1" fmla="*/ 0 h 3505200"/>
              <a:gd name="connisteX2" fmla="*/ 3251200 w 3454400"/>
              <a:gd name="connsiteY2" fmla="*/ 0 h 3505200"/>
              <a:gd name="connisteX3" fmla="*/ 3454400 w 3454400"/>
              <a:gd name="connsiteY3" fmla="*/ 203200 h 3505200"/>
              <a:gd name="connisteX4" fmla="*/ 3454400 w 3454400"/>
              <a:gd name="connsiteY4" fmla="*/ 3302000 h 3505200"/>
              <a:gd name="connisteX5" fmla="*/ 3251200 w 3454400"/>
              <a:gd name="connsiteY5" fmla="*/ 3505200 h 3505200"/>
              <a:gd name="connisteX6" fmla="*/ 203200 w 3454400"/>
              <a:gd name="connsiteY6" fmla="*/ 3505200 h 3505200"/>
              <a:gd name="connisteX7" fmla="*/ 0 w 3454400"/>
              <a:gd name="connsiteY7" fmla="*/ 3302000 h 3505200"/>
              <a:gd name="connisteX8" fmla="*/ 0 w 3454400"/>
              <a:gd name="connsiteY8" fmla="*/ 203200 h 350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3505200">
                <a:moveTo>
                  <a:pt x="0" y="203200"/>
                </a:moveTo>
                <a:cubicBezTo>
                  <a:pt x="0" y="90976"/>
                  <a:pt x="90976" y="0"/>
                  <a:pt x="203200" y="0"/>
                </a:cubicBezTo>
                <a:lnTo>
                  <a:pt x="3251200" y="0"/>
                </a:lnTo>
                <a:cubicBezTo>
                  <a:pt x="3363424" y="0"/>
                  <a:pt x="3454400" y="90976"/>
                  <a:pt x="3454400" y="203200"/>
                </a:cubicBezTo>
                <a:lnTo>
                  <a:pt x="3454400" y="3302000"/>
                </a:lnTo>
                <a:cubicBezTo>
                  <a:pt x="3454400" y="3414224"/>
                  <a:pt x="3363424" y="3505200"/>
                  <a:pt x="3251200" y="3505200"/>
                </a:cubicBezTo>
                <a:lnTo>
                  <a:pt x="203200" y="3505200"/>
                </a:lnTo>
                <a:cubicBezTo>
                  <a:pt x="90976" y="3505200"/>
                  <a:pt x="0" y="3414224"/>
                  <a:pt x="0" y="33020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marL="0" indent="0">
              <a:buNone/>
              <a:defRPr/>
            </a:lvl5pPr>
          </a:lstStyle>
          <a:p>
            <a:pPr lvl="4"/>
            <a:r>
              <a:rPr lang="zh-CN" altLang="en-US" smtClean="0">
                <a:latin typeface="Microsoft YaHei UI" panose="020B0503020204020204" charset="-122"/>
                <a:ea typeface="Microsoft YaHei UI" panose="020B0503020204020204" charset="-122"/>
              </a:rPr>
              <a:t> </a:t>
            </a:r>
            <a:endParaRPr lang="zh-CN" altLang="en-US" smtClean="0">
              <a:latin typeface="Microsoft YaHei UI" panose="020B0503020204020204" charset="-122"/>
              <a:ea typeface="Microsoft YaHei UI" panose="020B0503020204020204" charset="-122"/>
            </a:endParaRPr>
          </a:p>
        </p:txBody>
      </p:sp>
      <p:sp>
        <p:nvSpPr>
          <p:cNvPr id="8" name="文本占位符 7"/>
          <p:cNvSpPr>
            <a:spLocks noGrp="1"/>
          </p:cNvSpPr>
          <p:nvPr>
            <p:ph type="body" idx="16386" hasCustomPrompt="1"/>
            <p:custDataLst>
              <p:tags r:id="rId4"/>
            </p:custDataLst>
          </p:nvPr>
        </p:nvSpPr>
        <p:spPr>
          <a:xfrm>
            <a:off x="914400" y="2997200"/>
            <a:ext cx="2844800" cy="406400"/>
          </a:xfrm>
          <a:noFill/>
        </p:spPr>
        <p:txBody>
          <a:bodyPr lIns="0" tIns="0" rIns="0" bIns="0" anchor="t">
            <a:normAutofit/>
          </a:bodyPr>
          <a:lstStyle>
            <a:lvl1pPr marL="0" indent="0" algn="l">
              <a:lnSpc>
                <a:spcPct val="111000"/>
              </a:lnSpc>
              <a:buNone/>
              <a:defRPr sz="2400" b="0" spc="0">
                <a:solidFill>
                  <a:schemeClr val="tx1"/>
                </a:solidFill>
              </a:defRPr>
            </a:lvl1pPr>
            <a:lvl5pPr marL="0" indent="0" algn="l">
              <a:lnSpc>
                <a:spcPct val="111000"/>
              </a:lnSpc>
              <a:spcBef>
                <a:spcPct val="0"/>
              </a:spcBef>
              <a:spcAft>
                <a:spcPct val="0"/>
              </a:spcAft>
              <a:buNone/>
              <a:defRPr/>
            </a:lvl5pPr>
          </a:lstStyle>
          <a:p>
            <a:pPr lvl="0"/>
            <a:r>
              <a:rPr lang="zh-CN" altLang="en-US" smtClean="0">
                <a:latin typeface="Microsoft YaHei UI" panose="020B0503020204020204" charset="-122"/>
                <a:ea typeface="Microsoft YaHei UI" panose="020B0503020204020204" charset="-122"/>
              </a:rPr>
              <a:t>项标题</a:t>
            </a:r>
            <a:endParaRPr lang="zh-CN" altLang="en-US" smtClean="0">
              <a:latin typeface="Microsoft YaHei UI" panose="020B0503020204020204" charset="-122"/>
              <a:ea typeface="Microsoft YaHei UI" panose="020B0503020204020204" charset="-122"/>
            </a:endParaRPr>
          </a:p>
        </p:txBody>
      </p:sp>
      <p:sp>
        <p:nvSpPr>
          <p:cNvPr id="9" name="文本占位符 8"/>
          <p:cNvSpPr>
            <a:spLocks noGrp="1"/>
          </p:cNvSpPr>
          <p:nvPr>
            <p:ph type="body" idx="16387" hasCustomPrompt="1"/>
            <p:custDataLst>
              <p:tags r:id="rId5"/>
            </p:custDataLst>
          </p:nvPr>
        </p:nvSpPr>
        <p:spPr>
          <a:xfrm>
            <a:off x="914400" y="3556000"/>
            <a:ext cx="2844800" cy="1219200"/>
          </a:xfrm>
          <a:noFill/>
        </p:spPr>
        <p:txBody>
          <a:bodyPr lIns="0" tIns="0" rIns="0" bIns="0" anchor="t">
            <a:normAutofit/>
          </a:bodyPr>
          <a:lstStyle>
            <a:lvl1pPr marL="0" indent="0" algn="l">
              <a:lnSpc>
                <a:spcPct val="125000"/>
              </a:lnSpc>
              <a:buNone/>
              <a:defRPr sz="1600" b="0" spc="0">
                <a:solidFill>
                  <a:schemeClr val="tx1"/>
                </a:solidFill>
              </a:defRPr>
            </a:lvl1pPr>
            <a:lvl5pPr marL="0" indent="0" algn="l">
              <a:lnSpc>
                <a:spcPct val="125000"/>
              </a:lnSpc>
              <a:spcBef>
                <a:spcPct val="0"/>
              </a:spcBef>
              <a:spcAft>
                <a:spcPct val="0"/>
              </a:spcAft>
              <a:buNone/>
              <a:defRPr/>
            </a:lvl5pPr>
          </a:lstStyle>
          <a:p>
            <a:pPr lvl="0"/>
            <a:r>
              <a:rPr lang="zh-CN" altLang="en-US" smtClean="0">
                <a:latin typeface="Microsoft YaHei UI" panose="020B0503020204020204" charset="-122"/>
                <a:ea typeface="Microsoft YaHei UI" panose="020B0503020204020204" charset="-122"/>
              </a:rPr>
              <a:t>单击此处添加项正文</a:t>
            </a:r>
            <a:endParaRPr lang="zh-CN" altLang="en-US" smtClean="0">
              <a:latin typeface="Microsoft YaHei UI" panose="020B0503020204020204" charset="-122"/>
              <a:ea typeface="Microsoft YaHei UI" panose="020B0503020204020204" charset="-122"/>
            </a:endParaRPr>
          </a:p>
        </p:txBody>
      </p:sp>
      <p:sp>
        <p:nvSpPr>
          <p:cNvPr id="10" name="装饰  9"/>
          <p:cNvSpPr>
            <a:spLocks noGrp="1"/>
          </p:cNvSpPr>
          <p:nvPr>
            <p:ph type="body" idx="16393" hasCustomPrompt="1"/>
            <p:custDataLst>
              <p:tags r:id="rId6"/>
            </p:custDataLst>
          </p:nvPr>
        </p:nvSpPr>
        <p:spPr>
          <a:xfrm>
            <a:off x="4368800" y="2133600"/>
            <a:ext cx="3454400" cy="3505200"/>
          </a:xfrm>
          <a:custGeom>
            <a:avLst/>
            <a:gdLst>
              <a:gd name="connisteX0" fmla="*/ 0 w 3454400"/>
              <a:gd name="connsiteY0" fmla="*/ 203200 h 3505200"/>
              <a:gd name="connisteX1" fmla="*/ 203200 w 3454400"/>
              <a:gd name="connsiteY1" fmla="*/ 0 h 3505200"/>
              <a:gd name="connisteX2" fmla="*/ 3251200 w 3454400"/>
              <a:gd name="connsiteY2" fmla="*/ 0 h 3505200"/>
              <a:gd name="connisteX3" fmla="*/ 3454400 w 3454400"/>
              <a:gd name="connsiteY3" fmla="*/ 203200 h 3505200"/>
              <a:gd name="connisteX4" fmla="*/ 3454400 w 3454400"/>
              <a:gd name="connsiteY4" fmla="*/ 3302000 h 3505200"/>
              <a:gd name="connisteX5" fmla="*/ 3251200 w 3454400"/>
              <a:gd name="connsiteY5" fmla="*/ 3505200 h 3505200"/>
              <a:gd name="connisteX6" fmla="*/ 203200 w 3454400"/>
              <a:gd name="connsiteY6" fmla="*/ 3505200 h 3505200"/>
              <a:gd name="connisteX7" fmla="*/ 0 w 3454400"/>
              <a:gd name="connsiteY7" fmla="*/ 3302000 h 3505200"/>
              <a:gd name="connisteX8" fmla="*/ 0 w 3454400"/>
              <a:gd name="connsiteY8" fmla="*/ 203200 h 350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3505200">
                <a:moveTo>
                  <a:pt x="0" y="203200"/>
                </a:moveTo>
                <a:cubicBezTo>
                  <a:pt x="0" y="90976"/>
                  <a:pt x="90976" y="0"/>
                  <a:pt x="203200" y="0"/>
                </a:cubicBezTo>
                <a:lnTo>
                  <a:pt x="3251200" y="0"/>
                </a:lnTo>
                <a:cubicBezTo>
                  <a:pt x="3363424" y="0"/>
                  <a:pt x="3454400" y="90976"/>
                  <a:pt x="3454400" y="203200"/>
                </a:cubicBezTo>
                <a:lnTo>
                  <a:pt x="3454400" y="3302000"/>
                </a:lnTo>
                <a:cubicBezTo>
                  <a:pt x="3454400" y="3414224"/>
                  <a:pt x="3363424" y="3505200"/>
                  <a:pt x="3251200" y="3505200"/>
                </a:cubicBezTo>
                <a:lnTo>
                  <a:pt x="203200" y="3505200"/>
                </a:lnTo>
                <a:cubicBezTo>
                  <a:pt x="90976" y="3505200"/>
                  <a:pt x="0" y="3414224"/>
                  <a:pt x="0" y="33020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marL="0" indent="0">
              <a:buNone/>
              <a:defRPr/>
            </a:lvl5pPr>
          </a:lstStyle>
          <a:p>
            <a:pPr lvl="4"/>
            <a:r>
              <a:rPr lang="zh-CN" altLang="en-US" smtClean="0">
                <a:latin typeface="Microsoft YaHei UI" panose="020B0503020204020204" charset="-122"/>
                <a:ea typeface="Microsoft YaHei UI" panose="020B0503020204020204" charset="-122"/>
              </a:rPr>
              <a:t> </a:t>
            </a:r>
            <a:endParaRPr lang="zh-CN" altLang="en-US" smtClean="0">
              <a:latin typeface="Microsoft YaHei UI" panose="020B0503020204020204" charset="-122"/>
              <a:ea typeface="Microsoft YaHei UI" panose="020B0503020204020204" charset="-122"/>
            </a:endParaRPr>
          </a:p>
        </p:txBody>
      </p:sp>
      <p:sp>
        <p:nvSpPr>
          <p:cNvPr id="11" name="文本占位符 10"/>
          <p:cNvSpPr>
            <a:spLocks noGrp="1"/>
          </p:cNvSpPr>
          <p:nvPr>
            <p:ph type="body" idx="16388" hasCustomPrompt="1"/>
            <p:custDataLst>
              <p:tags r:id="rId7"/>
            </p:custDataLst>
          </p:nvPr>
        </p:nvSpPr>
        <p:spPr>
          <a:xfrm>
            <a:off x="4673600" y="2997200"/>
            <a:ext cx="2844800" cy="406400"/>
          </a:xfrm>
          <a:noFill/>
        </p:spPr>
        <p:txBody>
          <a:bodyPr lIns="0" tIns="0" rIns="0" bIns="0" anchor="t">
            <a:normAutofit/>
          </a:bodyPr>
          <a:lstStyle>
            <a:lvl1pPr marL="0" indent="0" algn="l">
              <a:lnSpc>
                <a:spcPct val="111000"/>
              </a:lnSpc>
              <a:buNone/>
              <a:defRPr sz="2400" b="0" spc="0">
                <a:solidFill>
                  <a:schemeClr val="tx1"/>
                </a:solidFill>
              </a:defRPr>
            </a:lvl1pPr>
            <a:lvl5pPr marL="0" indent="0" algn="l">
              <a:lnSpc>
                <a:spcPct val="111000"/>
              </a:lnSpc>
              <a:spcBef>
                <a:spcPct val="0"/>
              </a:spcBef>
              <a:spcAft>
                <a:spcPct val="0"/>
              </a:spcAft>
              <a:buNone/>
              <a:defRPr/>
            </a:lvl5pPr>
          </a:lstStyle>
          <a:p>
            <a:pPr lvl="0"/>
            <a:r>
              <a:rPr lang="zh-CN" altLang="en-US" smtClean="0">
                <a:latin typeface="Microsoft YaHei UI" panose="020B0503020204020204" charset="-122"/>
                <a:ea typeface="Microsoft YaHei UI" panose="020B0503020204020204" charset="-122"/>
              </a:rPr>
              <a:t>项标题</a:t>
            </a:r>
            <a:endParaRPr lang="zh-CN" altLang="en-US" smtClean="0">
              <a:latin typeface="Microsoft YaHei UI" panose="020B0503020204020204" charset="-122"/>
              <a:ea typeface="Microsoft YaHei UI" panose="020B0503020204020204" charset="-122"/>
            </a:endParaRPr>
          </a:p>
        </p:txBody>
      </p:sp>
      <p:sp>
        <p:nvSpPr>
          <p:cNvPr id="12" name="文本占位符 11"/>
          <p:cNvSpPr>
            <a:spLocks noGrp="1"/>
          </p:cNvSpPr>
          <p:nvPr>
            <p:ph type="body" idx="16389" hasCustomPrompt="1"/>
            <p:custDataLst>
              <p:tags r:id="rId8"/>
            </p:custDataLst>
          </p:nvPr>
        </p:nvSpPr>
        <p:spPr>
          <a:xfrm>
            <a:off x="4673600" y="3556000"/>
            <a:ext cx="2844800" cy="1219200"/>
          </a:xfrm>
          <a:noFill/>
        </p:spPr>
        <p:txBody>
          <a:bodyPr lIns="0" tIns="0" rIns="0" bIns="0" anchor="t">
            <a:normAutofit/>
          </a:bodyPr>
          <a:lstStyle>
            <a:lvl1pPr marL="0" indent="0" algn="l">
              <a:lnSpc>
                <a:spcPct val="125000"/>
              </a:lnSpc>
              <a:buNone/>
              <a:defRPr sz="1600" b="0" spc="0">
                <a:solidFill>
                  <a:schemeClr val="tx1"/>
                </a:solidFill>
              </a:defRPr>
            </a:lvl1pPr>
            <a:lvl5pPr marL="0" indent="0" algn="l">
              <a:lnSpc>
                <a:spcPct val="125000"/>
              </a:lnSpc>
              <a:spcBef>
                <a:spcPct val="0"/>
              </a:spcBef>
              <a:spcAft>
                <a:spcPct val="0"/>
              </a:spcAft>
              <a:buNone/>
              <a:defRPr/>
            </a:lvl5pPr>
          </a:lstStyle>
          <a:p>
            <a:pPr lvl="0"/>
            <a:r>
              <a:rPr lang="zh-CN" altLang="en-US" smtClean="0">
                <a:latin typeface="Microsoft YaHei UI" panose="020B0503020204020204" charset="-122"/>
                <a:ea typeface="Microsoft YaHei UI" panose="020B0503020204020204" charset="-122"/>
              </a:rPr>
              <a:t>单击此处添加项正文</a:t>
            </a:r>
            <a:endParaRPr lang="zh-CN" altLang="en-US" smtClean="0">
              <a:latin typeface="Microsoft YaHei UI" panose="020B0503020204020204" charset="-122"/>
              <a:ea typeface="Microsoft YaHei UI" panose="020B0503020204020204" charset="-122"/>
            </a:endParaRPr>
          </a:p>
        </p:txBody>
      </p:sp>
      <p:sp>
        <p:nvSpPr>
          <p:cNvPr id="13" name="装饰  2"/>
          <p:cNvSpPr>
            <a:spLocks noGrp="1"/>
          </p:cNvSpPr>
          <p:nvPr>
            <p:ph type="body" idx="16394" hasCustomPrompt="1"/>
            <p:custDataLst>
              <p:tags r:id="rId9"/>
            </p:custDataLst>
          </p:nvPr>
        </p:nvSpPr>
        <p:spPr>
          <a:xfrm>
            <a:off x="8128000" y="2133600"/>
            <a:ext cx="3454400" cy="3505200"/>
          </a:xfrm>
          <a:custGeom>
            <a:avLst/>
            <a:gdLst>
              <a:gd name="connisteX0" fmla="*/ 0 w 3454400"/>
              <a:gd name="connsiteY0" fmla="*/ 203200 h 3505200"/>
              <a:gd name="connisteX1" fmla="*/ 203200 w 3454400"/>
              <a:gd name="connsiteY1" fmla="*/ 0 h 3505200"/>
              <a:gd name="connisteX2" fmla="*/ 3251200 w 3454400"/>
              <a:gd name="connsiteY2" fmla="*/ 0 h 3505200"/>
              <a:gd name="connisteX3" fmla="*/ 3454400 w 3454400"/>
              <a:gd name="connsiteY3" fmla="*/ 203200 h 3505200"/>
              <a:gd name="connisteX4" fmla="*/ 3454400 w 3454400"/>
              <a:gd name="connsiteY4" fmla="*/ 3302000 h 3505200"/>
              <a:gd name="connisteX5" fmla="*/ 3251200 w 3454400"/>
              <a:gd name="connsiteY5" fmla="*/ 3505200 h 3505200"/>
              <a:gd name="connisteX6" fmla="*/ 203200 w 3454400"/>
              <a:gd name="connsiteY6" fmla="*/ 3505200 h 3505200"/>
              <a:gd name="connisteX7" fmla="*/ 0 w 3454400"/>
              <a:gd name="connsiteY7" fmla="*/ 3302000 h 3505200"/>
              <a:gd name="connisteX8" fmla="*/ 0 w 3454400"/>
              <a:gd name="connsiteY8" fmla="*/ 203200 h 350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3505200">
                <a:moveTo>
                  <a:pt x="0" y="203200"/>
                </a:moveTo>
                <a:cubicBezTo>
                  <a:pt x="0" y="90976"/>
                  <a:pt x="90976" y="0"/>
                  <a:pt x="203200" y="0"/>
                </a:cubicBezTo>
                <a:lnTo>
                  <a:pt x="3251200" y="0"/>
                </a:lnTo>
                <a:cubicBezTo>
                  <a:pt x="3363424" y="0"/>
                  <a:pt x="3454400" y="90976"/>
                  <a:pt x="3454400" y="203200"/>
                </a:cubicBezTo>
                <a:lnTo>
                  <a:pt x="3454400" y="3302000"/>
                </a:lnTo>
                <a:cubicBezTo>
                  <a:pt x="3454400" y="3414224"/>
                  <a:pt x="3363424" y="3505200"/>
                  <a:pt x="3251200" y="3505200"/>
                </a:cubicBezTo>
                <a:lnTo>
                  <a:pt x="203200" y="3505200"/>
                </a:lnTo>
                <a:cubicBezTo>
                  <a:pt x="90976" y="3505200"/>
                  <a:pt x="0" y="3414224"/>
                  <a:pt x="0" y="33020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marL="0" indent="0">
              <a:buNone/>
              <a:defRPr/>
            </a:lvl5pPr>
          </a:lstStyle>
          <a:p>
            <a:pPr lvl="4"/>
            <a:r>
              <a:rPr lang="zh-CN" altLang="en-US" smtClean="0">
                <a:latin typeface="Microsoft YaHei UI" panose="020B0503020204020204" charset="-122"/>
                <a:ea typeface="Microsoft YaHei UI" panose="020B0503020204020204" charset="-122"/>
              </a:rPr>
              <a:t> </a:t>
            </a:r>
            <a:endParaRPr lang="zh-CN" altLang="en-US" smtClean="0">
              <a:latin typeface="Microsoft YaHei UI" panose="020B0503020204020204" charset="-122"/>
              <a:ea typeface="Microsoft YaHei UI" panose="020B0503020204020204" charset="-122"/>
            </a:endParaRPr>
          </a:p>
        </p:txBody>
      </p:sp>
      <p:sp>
        <p:nvSpPr>
          <p:cNvPr id="14" name="文本占位符 13"/>
          <p:cNvSpPr>
            <a:spLocks noGrp="1"/>
          </p:cNvSpPr>
          <p:nvPr>
            <p:ph type="body" idx="16390" hasCustomPrompt="1"/>
            <p:custDataLst>
              <p:tags r:id="rId10"/>
            </p:custDataLst>
          </p:nvPr>
        </p:nvSpPr>
        <p:spPr>
          <a:xfrm>
            <a:off x="8432800" y="2997200"/>
            <a:ext cx="2844800" cy="406400"/>
          </a:xfrm>
          <a:noFill/>
        </p:spPr>
        <p:txBody>
          <a:bodyPr lIns="0" tIns="0" rIns="0" bIns="0" anchor="t">
            <a:normAutofit/>
          </a:bodyPr>
          <a:lstStyle>
            <a:lvl1pPr marL="0" indent="0" algn="l">
              <a:lnSpc>
                <a:spcPct val="111000"/>
              </a:lnSpc>
              <a:buNone/>
              <a:defRPr sz="2400" b="0" spc="0">
                <a:solidFill>
                  <a:schemeClr val="tx1"/>
                </a:solidFill>
              </a:defRPr>
            </a:lvl1pPr>
            <a:lvl5pPr marL="0" indent="0" algn="l">
              <a:lnSpc>
                <a:spcPct val="111000"/>
              </a:lnSpc>
              <a:spcBef>
                <a:spcPct val="0"/>
              </a:spcBef>
              <a:spcAft>
                <a:spcPct val="0"/>
              </a:spcAft>
              <a:buNone/>
              <a:defRPr/>
            </a:lvl5pPr>
          </a:lstStyle>
          <a:p>
            <a:pPr lvl="0"/>
            <a:r>
              <a:rPr lang="zh-CN" altLang="en-US" smtClean="0">
                <a:latin typeface="Microsoft YaHei UI" panose="020B0503020204020204" charset="-122"/>
                <a:ea typeface="Microsoft YaHei UI" panose="020B0503020204020204" charset="-122"/>
              </a:rPr>
              <a:t>项标题</a:t>
            </a:r>
            <a:endParaRPr lang="zh-CN" altLang="en-US" smtClean="0">
              <a:latin typeface="Microsoft YaHei UI" panose="020B0503020204020204" charset="-122"/>
              <a:ea typeface="Microsoft YaHei UI" panose="020B0503020204020204" charset="-122"/>
            </a:endParaRPr>
          </a:p>
        </p:txBody>
      </p:sp>
      <p:sp>
        <p:nvSpPr>
          <p:cNvPr id="15" name="文本占位符 14"/>
          <p:cNvSpPr>
            <a:spLocks noGrp="1"/>
          </p:cNvSpPr>
          <p:nvPr>
            <p:ph type="body" idx="16391" hasCustomPrompt="1"/>
            <p:custDataLst>
              <p:tags r:id="rId11"/>
            </p:custDataLst>
          </p:nvPr>
        </p:nvSpPr>
        <p:spPr>
          <a:xfrm>
            <a:off x="8432800" y="3556000"/>
            <a:ext cx="2844800" cy="1219200"/>
          </a:xfrm>
          <a:noFill/>
        </p:spPr>
        <p:txBody>
          <a:bodyPr lIns="0" tIns="0" rIns="0" bIns="0" anchor="t">
            <a:normAutofit/>
          </a:bodyPr>
          <a:lstStyle>
            <a:lvl1pPr marL="0" indent="0" algn="l">
              <a:lnSpc>
                <a:spcPct val="125000"/>
              </a:lnSpc>
              <a:buNone/>
              <a:defRPr sz="1600" b="0" spc="0">
                <a:solidFill>
                  <a:schemeClr val="tx1"/>
                </a:solidFill>
              </a:defRPr>
            </a:lvl1pPr>
            <a:lvl5pPr marL="0" indent="0" algn="l">
              <a:lnSpc>
                <a:spcPct val="125000"/>
              </a:lnSpc>
              <a:spcBef>
                <a:spcPct val="0"/>
              </a:spcBef>
              <a:spcAft>
                <a:spcPct val="0"/>
              </a:spcAft>
              <a:buNone/>
              <a:defRPr/>
            </a:lvl5pPr>
          </a:lstStyle>
          <a:p>
            <a:pPr lvl="0"/>
            <a:r>
              <a:rPr lang="zh-CN" altLang="en-US" smtClean="0">
                <a:latin typeface="Microsoft YaHei UI" panose="020B0503020204020204" charset="-122"/>
                <a:ea typeface="Microsoft YaHei UI" panose="020B0503020204020204" charset="-122"/>
              </a:rPr>
              <a:t>单击此处添加项正文</a:t>
            </a:r>
            <a:endParaRPr lang="zh-CN" altLang="en-US" smtClean="0">
              <a:latin typeface="Microsoft YaHei UI" panose="020B0503020204020204" charset="-122"/>
              <a:ea typeface="Microsoft YaHei UI" panose="020B0503020204020204"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正文页-51_47">
    <p:bg>
      <p:bgRef idx="1001">
        <a:schemeClr val="bg2"/>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592522B-0F24-4480-B9DD-A9474A6880D6}" type="datetimeFigureOut">
              <a:rPr lang="zh-CN" altLang="en-US" smtClean="0">
                <a:latin typeface="Microsoft YaHei UI" panose="020B0503020204020204" charset="-122"/>
                <a:ea typeface="Microsoft YaHei UI" panose="020B0503020204020204" charset="-122"/>
              </a:rPr>
            </a:fld>
            <a:endParaRPr lang="zh-CN" altLang="en-US">
              <a:latin typeface="Microsoft YaHei UI" panose="020B0503020204020204" charset="-122"/>
              <a:ea typeface="Microsoft YaHei UI" panose="020B0503020204020204" charset="-122"/>
            </a:endParaRPr>
          </a:p>
        </p:txBody>
      </p:sp>
      <p:sp>
        <p:nvSpPr>
          <p:cNvPr id="4" name="页脚占位符 3"/>
          <p:cNvSpPr>
            <a:spLocks noGrp="1"/>
          </p:cNvSpPr>
          <p:nvPr>
            <p:ph type="ftr" sz="quarter" idx="11"/>
          </p:nvPr>
        </p:nvSpPr>
        <p:spPr/>
        <p:txBody>
          <a:bodyPr/>
          <a:lstStyle/>
          <a:p>
            <a:endParaRPr lang="zh-CN" altLang="en-US" dirty="0">
              <a:latin typeface="Microsoft YaHei UI" panose="020B0503020204020204" charset="-122"/>
              <a:ea typeface="Microsoft YaHei UI" panose="020B0503020204020204" charset="-122"/>
            </a:endParaRPr>
          </a:p>
        </p:txBody>
      </p:sp>
      <p:sp>
        <p:nvSpPr>
          <p:cNvPr id="5" name="灯片编号占位符 4"/>
          <p:cNvSpPr>
            <a:spLocks noGrp="1"/>
          </p:cNvSpPr>
          <p:nvPr>
            <p:ph type="sldNum" sz="quarter" idx="12"/>
          </p:nvPr>
        </p:nvSpPr>
        <p:spPr/>
        <p:txBody>
          <a:bodyPr/>
          <a:lstStyle/>
          <a:p>
            <a:fld id="{BE5F26B5-172A-4DC2-B0B7-181CFC56B87C}" type="slidenum">
              <a:rPr lang="zh-CN" altLang="en-US" smtClean="0">
                <a:latin typeface="Microsoft YaHei UI" panose="020B0503020204020204" charset="-122"/>
                <a:ea typeface="Microsoft YaHei UI" panose="020B0503020204020204" charset="-122"/>
              </a:rPr>
            </a:fld>
            <a:endParaRPr lang="zh-CN" altLang="en-US">
              <a:latin typeface="Microsoft YaHei UI" panose="020B0503020204020204" charset="-122"/>
              <a:ea typeface="Microsoft YaHei UI" panose="020B0503020204020204" charset="-122"/>
            </a:endParaRPr>
          </a:p>
        </p:txBody>
      </p:sp>
      <p:sp>
        <p:nvSpPr>
          <p:cNvPr id="6" name="标题 5"/>
          <p:cNvSpPr>
            <a:spLocks noGrp="1"/>
          </p:cNvSpPr>
          <p:nvPr>
            <p:ph type="ctrTitle" idx="16385" hasCustomPrompt="1"/>
            <p:custDataLst>
              <p:tags r:id="rId2"/>
            </p:custDataLst>
          </p:nvPr>
        </p:nvSpPr>
        <p:spPr>
          <a:xfrm>
            <a:off x="609600" y="32258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latin typeface="Microsoft YaHei UI" panose="020B0503020204020204" charset="-122"/>
                <a:ea typeface="Microsoft YaHei UI" panose="020B0503020204020204" charset="-122"/>
              </a:rPr>
              <a:t>单击此处添加标题</a:t>
            </a:r>
            <a:endParaRPr lang="zh-CN" altLang="en-US">
              <a:latin typeface="Microsoft YaHei UI" panose="020B0503020204020204" charset="-122"/>
              <a:ea typeface="Microsoft YaHei UI" panose="020B0503020204020204" charset="-122"/>
            </a:endParaRPr>
          </a:p>
        </p:txBody>
      </p:sp>
      <p:sp>
        <p:nvSpPr>
          <p:cNvPr id="7" name="内容占位符 6"/>
          <p:cNvSpPr>
            <a:spLocks noGrp="1"/>
          </p:cNvSpPr>
          <p:nvPr>
            <p:ph idx="16392" hasCustomPrompt="1"/>
            <p:custDataLst>
              <p:tags r:id="rId3"/>
            </p:custDataLst>
          </p:nvPr>
        </p:nvSpPr>
        <p:spPr>
          <a:xfrm>
            <a:off x="609600" y="609600"/>
            <a:ext cx="10972800" cy="2082800"/>
          </a:xfrm>
          <a:custGeom>
            <a:avLst/>
            <a:gdLst>
              <a:gd name="connisteX0" fmla="*/ 0 w 10972800"/>
              <a:gd name="connsiteY0" fmla="*/ 203200 h 2082800"/>
              <a:gd name="connisteX1" fmla="*/ 203200 w 10972800"/>
              <a:gd name="connsiteY1" fmla="*/ 0 h 2082800"/>
              <a:gd name="connisteX2" fmla="*/ 10769600 w 10972800"/>
              <a:gd name="connsiteY2" fmla="*/ 0 h 2082800"/>
              <a:gd name="connisteX3" fmla="*/ 10972800 w 10972800"/>
              <a:gd name="connsiteY3" fmla="*/ 203200 h 2082800"/>
              <a:gd name="connisteX4" fmla="*/ 10972800 w 10972800"/>
              <a:gd name="connsiteY4" fmla="*/ 1879600 h 2082800"/>
              <a:gd name="connisteX5" fmla="*/ 10769600 w 10972800"/>
              <a:gd name="connsiteY5" fmla="*/ 2082800 h 2082800"/>
              <a:gd name="connisteX6" fmla="*/ 203200 w 10972800"/>
              <a:gd name="connsiteY6" fmla="*/ 2082800 h 2082800"/>
              <a:gd name="connisteX7" fmla="*/ 0 w 10972800"/>
              <a:gd name="connsiteY7" fmla="*/ 1879600 h 2082800"/>
              <a:gd name="connisteX8" fmla="*/ 0 w 10972800"/>
              <a:gd name="connsiteY8" fmla="*/ 203200 h 2082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082800">
                <a:moveTo>
                  <a:pt x="0" y="203200"/>
                </a:moveTo>
                <a:cubicBezTo>
                  <a:pt x="0" y="90976"/>
                  <a:pt x="90976" y="0"/>
                  <a:pt x="203200" y="0"/>
                </a:cubicBezTo>
                <a:lnTo>
                  <a:pt x="10769600" y="0"/>
                </a:lnTo>
                <a:cubicBezTo>
                  <a:pt x="10881824" y="0"/>
                  <a:pt x="10972800" y="90976"/>
                  <a:pt x="10972800" y="203200"/>
                </a:cubicBezTo>
                <a:lnTo>
                  <a:pt x="10972800" y="1879600"/>
                </a:lnTo>
                <a:cubicBezTo>
                  <a:pt x="10972800" y="1991824"/>
                  <a:pt x="10881824" y="2082800"/>
                  <a:pt x="10769600" y="2082800"/>
                </a:cubicBezTo>
                <a:lnTo>
                  <a:pt x="203200" y="2082800"/>
                </a:lnTo>
                <a:cubicBezTo>
                  <a:pt x="90976" y="2082800"/>
                  <a:pt x="0" y="1991824"/>
                  <a:pt x="0" y="1879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marL="0" indent="0">
              <a:buNone/>
              <a:defRPr/>
            </a:lvl5pPr>
          </a:lstStyle>
          <a:p>
            <a:pPr lvl="4"/>
            <a:r>
              <a:rPr lang="zh-CN" altLang="en-US" smtClean="0">
                <a:latin typeface="Microsoft YaHei UI" panose="020B0503020204020204" charset="-122"/>
                <a:ea typeface="Microsoft YaHei UI" panose="020B0503020204020204" charset="-122"/>
              </a:rPr>
              <a:t> </a:t>
            </a:r>
            <a:endParaRPr lang="zh-CN" altLang="en-US" smtClean="0">
              <a:latin typeface="Microsoft YaHei UI" panose="020B0503020204020204" charset="-122"/>
              <a:ea typeface="Microsoft YaHei UI" panose="020B0503020204020204" charset="-122"/>
            </a:endParaRPr>
          </a:p>
        </p:txBody>
      </p:sp>
      <p:sp>
        <p:nvSpPr>
          <p:cNvPr id="8" name="装饰  7"/>
          <p:cNvSpPr>
            <a:spLocks noGrp="1"/>
          </p:cNvSpPr>
          <p:nvPr>
            <p:ph type="body" idx="16393" hasCustomPrompt="1"/>
            <p:custDataLst>
              <p:tags r:id="rId4"/>
            </p:custDataLst>
          </p:nvPr>
        </p:nvSpPr>
        <p:spPr>
          <a:xfrm>
            <a:off x="609600" y="4216400"/>
            <a:ext cx="50800" cy="2032000"/>
          </a:xfrm>
          <a:custGeom>
            <a:avLst/>
            <a:gdLst>
              <a:gd name="connisteX0" fmla="*/ 0 w 50800"/>
              <a:gd name="connsiteY0" fmla="*/ 25400 h 2032000"/>
              <a:gd name="connisteX1" fmla="*/ 25400 w 50800"/>
              <a:gd name="connsiteY1" fmla="*/ 0 h 2032000"/>
              <a:gd name="connisteX2" fmla="*/ 25400 w 50800"/>
              <a:gd name="connsiteY2" fmla="*/ 0 h 2032000"/>
              <a:gd name="connisteX3" fmla="*/ 50800 w 50800"/>
              <a:gd name="connsiteY3" fmla="*/ 25400 h 2032000"/>
              <a:gd name="connisteX4" fmla="*/ 50800 w 50800"/>
              <a:gd name="connsiteY4" fmla="*/ 2006600 h 2032000"/>
              <a:gd name="connisteX5" fmla="*/ 25400 w 50800"/>
              <a:gd name="connsiteY5" fmla="*/ 2032000 h 2032000"/>
              <a:gd name="connisteX6" fmla="*/ 25400 w 50800"/>
              <a:gd name="connsiteY6" fmla="*/ 2032000 h 2032000"/>
              <a:gd name="connisteX7" fmla="*/ 0 w 50800"/>
              <a:gd name="connsiteY7" fmla="*/ 2006600 h 2032000"/>
              <a:gd name="connisteX8" fmla="*/ 0 w 50800"/>
              <a:gd name="connsiteY8" fmla="*/ 254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2032000">
                <a:moveTo>
                  <a:pt x="0" y="25400"/>
                </a:moveTo>
                <a:cubicBezTo>
                  <a:pt x="0" y="11372"/>
                  <a:pt x="11372" y="0"/>
                  <a:pt x="25400" y="0"/>
                </a:cubicBezTo>
                <a:lnTo>
                  <a:pt x="25400" y="0"/>
                </a:lnTo>
                <a:cubicBezTo>
                  <a:pt x="39428" y="0"/>
                  <a:pt x="50800" y="11372"/>
                  <a:pt x="50800" y="25400"/>
                </a:cubicBezTo>
                <a:lnTo>
                  <a:pt x="50800" y="2006600"/>
                </a:lnTo>
                <a:cubicBezTo>
                  <a:pt x="50800" y="2020628"/>
                  <a:pt x="39428" y="2032000"/>
                  <a:pt x="25400" y="2032000"/>
                </a:cubicBezTo>
                <a:lnTo>
                  <a:pt x="25400" y="2032000"/>
                </a:lnTo>
                <a:cubicBezTo>
                  <a:pt x="11372" y="2032000"/>
                  <a:pt x="0" y="2020628"/>
                  <a:pt x="0" y="20066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marL="0" indent="0">
              <a:buNone/>
              <a:defRPr/>
            </a:lvl5pPr>
          </a:lstStyle>
          <a:p>
            <a:pPr lvl="4"/>
            <a:r>
              <a:rPr lang="zh-CN" altLang="en-US" smtClean="0">
                <a:latin typeface="Microsoft YaHei UI" panose="020B0503020204020204" charset="-122"/>
                <a:ea typeface="Microsoft YaHei UI" panose="020B0503020204020204" charset="-122"/>
              </a:rPr>
              <a:t> </a:t>
            </a:r>
            <a:endParaRPr lang="zh-CN" altLang="en-US" smtClean="0">
              <a:latin typeface="Microsoft YaHei UI" panose="020B0503020204020204" charset="-122"/>
              <a:ea typeface="Microsoft YaHei UI" panose="020B0503020204020204" charset="-122"/>
            </a:endParaRPr>
          </a:p>
        </p:txBody>
      </p:sp>
      <p:sp>
        <p:nvSpPr>
          <p:cNvPr id="9" name="文本占位符 8"/>
          <p:cNvSpPr>
            <a:spLocks noGrp="1"/>
          </p:cNvSpPr>
          <p:nvPr>
            <p:ph type="body" idx="16386" hasCustomPrompt="1"/>
            <p:custDataLst>
              <p:tags r:id="rId5"/>
            </p:custDataLst>
          </p:nvPr>
        </p:nvSpPr>
        <p:spPr>
          <a:xfrm>
            <a:off x="762000" y="4216400"/>
            <a:ext cx="3098800" cy="406400"/>
          </a:xfrm>
          <a:noFill/>
        </p:spPr>
        <p:txBody>
          <a:bodyPr lIns="0" tIns="0" rIns="0" bIns="0" anchor="t">
            <a:normAutofit/>
          </a:bodyPr>
          <a:lstStyle>
            <a:lvl1pPr marL="0" indent="0" algn="l">
              <a:lnSpc>
                <a:spcPct val="111000"/>
              </a:lnSpc>
              <a:buNone/>
              <a:defRPr sz="2400" b="0" spc="0">
                <a:solidFill>
                  <a:schemeClr val="tx1"/>
                </a:solidFill>
              </a:defRPr>
            </a:lvl1pPr>
            <a:lvl5pPr marL="0" indent="0" algn="l">
              <a:lnSpc>
                <a:spcPct val="111000"/>
              </a:lnSpc>
              <a:spcBef>
                <a:spcPct val="0"/>
              </a:spcBef>
              <a:spcAft>
                <a:spcPct val="0"/>
              </a:spcAft>
              <a:buNone/>
              <a:defRPr/>
            </a:lvl5pPr>
          </a:lstStyle>
          <a:p>
            <a:pPr lvl="0"/>
            <a:r>
              <a:rPr lang="zh-CN" altLang="en-US" smtClean="0">
                <a:latin typeface="Microsoft YaHei UI" panose="020B0503020204020204" charset="-122"/>
                <a:ea typeface="Microsoft YaHei UI" panose="020B0503020204020204" charset="-122"/>
              </a:rPr>
              <a:t>单击此处添加项标题</a:t>
            </a:r>
            <a:endParaRPr lang="zh-CN" altLang="en-US" smtClean="0">
              <a:latin typeface="Microsoft YaHei UI" panose="020B0503020204020204" charset="-122"/>
              <a:ea typeface="Microsoft YaHei UI" panose="020B0503020204020204" charset="-122"/>
            </a:endParaRPr>
          </a:p>
        </p:txBody>
      </p:sp>
      <p:sp>
        <p:nvSpPr>
          <p:cNvPr id="10" name="文本占位符 9"/>
          <p:cNvSpPr>
            <a:spLocks noGrp="1"/>
          </p:cNvSpPr>
          <p:nvPr>
            <p:ph type="body" idx="16387" hasCustomPrompt="1"/>
            <p:custDataLst>
              <p:tags r:id="rId6"/>
            </p:custDataLst>
          </p:nvPr>
        </p:nvSpPr>
        <p:spPr>
          <a:xfrm>
            <a:off x="762000" y="4724400"/>
            <a:ext cx="3098800" cy="1524000"/>
          </a:xfrm>
          <a:noFill/>
        </p:spPr>
        <p:txBody>
          <a:bodyPr lIns="0" tIns="0" rIns="0" bIns="0" anchor="t">
            <a:normAutofit/>
          </a:bodyPr>
          <a:lstStyle>
            <a:lvl1pPr marL="0" indent="0" algn="l">
              <a:lnSpc>
                <a:spcPct val="125000"/>
              </a:lnSpc>
              <a:buNone/>
              <a:defRPr sz="1600" b="0" spc="0">
                <a:solidFill>
                  <a:schemeClr val="tx1"/>
                </a:solidFill>
              </a:defRPr>
            </a:lvl1pPr>
            <a:lvl5pPr marL="0" indent="0" algn="l">
              <a:lnSpc>
                <a:spcPct val="125000"/>
              </a:lnSpc>
              <a:spcBef>
                <a:spcPct val="0"/>
              </a:spcBef>
              <a:spcAft>
                <a:spcPct val="0"/>
              </a:spcAft>
              <a:buNone/>
              <a:defRPr/>
            </a:lvl5pPr>
          </a:lstStyle>
          <a:p>
            <a:pPr lvl="0"/>
            <a:r>
              <a:rPr lang="zh-CN" altLang="en-US" smtClean="0">
                <a:latin typeface="Microsoft YaHei UI" panose="020B0503020204020204" charset="-122"/>
                <a:ea typeface="Microsoft YaHei UI" panose="020B0503020204020204" charset="-122"/>
              </a:rPr>
              <a:t>单击此处添加项正文</a:t>
            </a:r>
            <a:endParaRPr lang="zh-CN" altLang="en-US" smtClean="0">
              <a:latin typeface="Microsoft YaHei UI" panose="020B0503020204020204" charset="-122"/>
              <a:ea typeface="Microsoft YaHei UI" panose="020B0503020204020204" charset="-122"/>
            </a:endParaRPr>
          </a:p>
        </p:txBody>
      </p:sp>
      <p:sp>
        <p:nvSpPr>
          <p:cNvPr id="11" name="装饰  0"/>
          <p:cNvSpPr>
            <a:spLocks noGrp="1"/>
          </p:cNvSpPr>
          <p:nvPr>
            <p:ph type="body" idx="16394" hasCustomPrompt="1"/>
            <p:custDataLst>
              <p:tags r:id="rId7"/>
            </p:custDataLst>
          </p:nvPr>
        </p:nvSpPr>
        <p:spPr>
          <a:xfrm>
            <a:off x="4470400" y="4216400"/>
            <a:ext cx="50800" cy="2032000"/>
          </a:xfrm>
          <a:custGeom>
            <a:avLst/>
            <a:gdLst>
              <a:gd name="connisteX0" fmla="*/ 0 w 50800"/>
              <a:gd name="connsiteY0" fmla="*/ 25400 h 2032000"/>
              <a:gd name="connisteX1" fmla="*/ 25400 w 50800"/>
              <a:gd name="connsiteY1" fmla="*/ 0 h 2032000"/>
              <a:gd name="connisteX2" fmla="*/ 25400 w 50800"/>
              <a:gd name="connsiteY2" fmla="*/ 0 h 2032000"/>
              <a:gd name="connisteX3" fmla="*/ 50800 w 50800"/>
              <a:gd name="connsiteY3" fmla="*/ 25400 h 2032000"/>
              <a:gd name="connisteX4" fmla="*/ 50800 w 50800"/>
              <a:gd name="connsiteY4" fmla="*/ 2006600 h 2032000"/>
              <a:gd name="connisteX5" fmla="*/ 25400 w 50800"/>
              <a:gd name="connsiteY5" fmla="*/ 2032000 h 2032000"/>
              <a:gd name="connisteX6" fmla="*/ 25400 w 50800"/>
              <a:gd name="connsiteY6" fmla="*/ 2032000 h 2032000"/>
              <a:gd name="connisteX7" fmla="*/ 0 w 50800"/>
              <a:gd name="connsiteY7" fmla="*/ 2006600 h 2032000"/>
              <a:gd name="connisteX8" fmla="*/ 0 w 50800"/>
              <a:gd name="connsiteY8" fmla="*/ 254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2032000">
                <a:moveTo>
                  <a:pt x="0" y="25400"/>
                </a:moveTo>
                <a:cubicBezTo>
                  <a:pt x="0" y="11372"/>
                  <a:pt x="11372" y="0"/>
                  <a:pt x="25400" y="0"/>
                </a:cubicBezTo>
                <a:lnTo>
                  <a:pt x="25400" y="0"/>
                </a:lnTo>
                <a:cubicBezTo>
                  <a:pt x="39428" y="0"/>
                  <a:pt x="50800" y="11372"/>
                  <a:pt x="50800" y="25400"/>
                </a:cubicBezTo>
                <a:lnTo>
                  <a:pt x="50800" y="2006600"/>
                </a:lnTo>
                <a:cubicBezTo>
                  <a:pt x="50800" y="2020628"/>
                  <a:pt x="39428" y="2032000"/>
                  <a:pt x="25400" y="2032000"/>
                </a:cubicBezTo>
                <a:lnTo>
                  <a:pt x="25400" y="2032000"/>
                </a:lnTo>
                <a:cubicBezTo>
                  <a:pt x="11372" y="2032000"/>
                  <a:pt x="0" y="2020628"/>
                  <a:pt x="0" y="20066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marL="0" indent="0">
              <a:buNone/>
              <a:defRPr/>
            </a:lvl5pPr>
          </a:lstStyle>
          <a:p>
            <a:pPr lvl="4"/>
            <a:r>
              <a:rPr lang="zh-CN" altLang="en-US" smtClean="0">
                <a:latin typeface="Microsoft YaHei UI" panose="020B0503020204020204" charset="-122"/>
                <a:ea typeface="Microsoft YaHei UI" panose="020B0503020204020204" charset="-122"/>
              </a:rPr>
              <a:t> </a:t>
            </a:r>
            <a:endParaRPr lang="zh-CN" altLang="en-US" smtClean="0">
              <a:latin typeface="Microsoft YaHei UI" panose="020B0503020204020204" charset="-122"/>
              <a:ea typeface="Microsoft YaHei UI" panose="020B0503020204020204" charset="-122"/>
            </a:endParaRPr>
          </a:p>
        </p:txBody>
      </p:sp>
      <p:sp>
        <p:nvSpPr>
          <p:cNvPr id="12" name="文本占位符 11"/>
          <p:cNvSpPr>
            <a:spLocks noGrp="1"/>
          </p:cNvSpPr>
          <p:nvPr>
            <p:ph type="body" idx="16388" hasCustomPrompt="1"/>
            <p:custDataLst>
              <p:tags r:id="rId8"/>
            </p:custDataLst>
          </p:nvPr>
        </p:nvSpPr>
        <p:spPr>
          <a:xfrm>
            <a:off x="4622800" y="4216400"/>
            <a:ext cx="3098800" cy="406400"/>
          </a:xfrm>
          <a:noFill/>
        </p:spPr>
        <p:txBody>
          <a:bodyPr lIns="0" tIns="0" rIns="0" bIns="0" anchor="t">
            <a:normAutofit/>
          </a:bodyPr>
          <a:lstStyle>
            <a:lvl1pPr marL="0" indent="0" algn="l">
              <a:lnSpc>
                <a:spcPct val="111000"/>
              </a:lnSpc>
              <a:buNone/>
              <a:defRPr sz="2400" b="0" spc="0">
                <a:solidFill>
                  <a:schemeClr val="tx1"/>
                </a:solidFill>
              </a:defRPr>
            </a:lvl1pPr>
            <a:lvl5pPr marL="0" indent="0" algn="l">
              <a:lnSpc>
                <a:spcPct val="111000"/>
              </a:lnSpc>
              <a:spcBef>
                <a:spcPct val="0"/>
              </a:spcBef>
              <a:spcAft>
                <a:spcPct val="0"/>
              </a:spcAft>
              <a:buNone/>
              <a:defRPr/>
            </a:lvl5pPr>
          </a:lstStyle>
          <a:p>
            <a:pPr lvl="0"/>
            <a:r>
              <a:rPr lang="zh-CN" altLang="en-US" smtClean="0">
                <a:latin typeface="Microsoft YaHei UI" panose="020B0503020204020204" charset="-122"/>
                <a:ea typeface="Microsoft YaHei UI" panose="020B0503020204020204" charset="-122"/>
              </a:rPr>
              <a:t>单击此处添加项标题</a:t>
            </a:r>
            <a:endParaRPr lang="zh-CN" altLang="en-US" smtClean="0">
              <a:latin typeface="Microsoft YaHei UI" panose="020B0503020204020204" charset="-122"/>
              <a:ea typeface="Microsoft YaHei UI" panose="020B0503020204020204" charset="-122"/>
            </a:endParaRPr>
          </a:p>
        </p:txBody>
      </p:sp>
      <p:sp>
        <p:nvSpPr>
          <p:cNvPr id="13" name="文本占位符 12"/>
          <p:cNvSpPr>
            <a:spLocks noGrp="1"/>
          </p:cNvSpPr>
          <p:nvPr>
            <p:ph type="body" idx="16389" hasCustomPrompt="1"/>
            <p:custDataLst>
              <p:tags r:id="rId9"/>
            </p:custDataLst>
          </p:nvPr>
        </p:nvSpPr>
        <p:spPr>
          <a:xfrm>
            <a:off x="4622800" y="4724400"/>
            <a:ext cx="3098800" cy="1524000"/>
          </a:xfrm>
          <a:noFill/>
        </p:spPr>
        <p:txBody>
          <a:bodyPr lIns="0" tIns="0" rIns="0" bIns="0" anchor="t">
            <a:normAutofit/>
          </a:bodyPr>
          <a:lstStyle>
            <a:lvl1pPr marL="0" indent="0" algn="l">
              <a:lnSpc>
                <a:spcPct val="125000"/>
              </a:lnSpc>
              <a:buNone/>
              <a:defRPr sz="1600" b="0" spc="0">
                <a:solidFill>
                  <a:schemeClr val="tx1"/>
                </a:solidFill>
              </a:defRPr>
            </a:lvl1pPr>
            <a:lvl5pPr marL="0" indent="0" algn="l">
              <a:lnSpc>
                <a:spcPct val="125000"/>
              </a:lnSpc>
              <a:spcBef>
                <a:spcPct val="0"/>
              </a:spcBef>
              <a:spcAft>
                <a:spcPct val="0"/>
              </a:spcAft>
              <a:buNone/>
              <a:defRPr/>
            </a:lvl5pPr>
          </a:lstStyle>
          <a:p>
            <a:pPr lvl="0"/>
            <a:r>
              <a:rPr lang="zh-CN" altLang="en-US" smtClean="0">
                <a:latin typeface="Microsoft YaHei UI" panose="020B0503020204020204" charset="-122"/>
                <a:ea typeface="Microsoft YaHei UI" panose="020B0503020204020204" charset="-122"/>
              </a:rPr>
              <a:t>单击此处添加项正文</a:t>
            </a:r>
            <a:endParaRPr lang="zh-CN" altLang="en-US" smtClean="0">
              <a:latin typeface="Microsoft YaHei UI" panose="020B0503020204020204" charset="-122"/>
              <a:ea typeface="Microsoft YaHei UI" panose="020B0503020204020204" charset="-122"/>
            </a:endParaRPr>
          </a:p>
        </p:txBody>
      </p:sp>
      <p:sp>
        <p:nvSpPr>
          <p:cNvPr id="14" name="装饰  3"/>
          <p:cNvSpPr>
            <a:spLocks noGrp="1"/>
          </p:cNvSpPr>
          <p:nvPr>
            <p:ph type="body" idx="16395" hasCustomPrompt="1"/>
            <p:custDataLst>
              <p:tags r:id="rId10"/>
            </p:custDataLst>
          </p:nvPr>
        </p:nvSpPr>
        <p:spPr>
          <a:xfrm>
            <a:off x="8331200" y="4216400"/>
            <a:ext cx="50800" cy="2032000"/>
          </a:xfrm>
          <a:custGeom>
            <a:avLst/>
            <a:gdLst>
              <a:gd name="connisteX0" fmla="*/ 0 w 50800"/>
              <a:gd name="connsiteY0" fmla="*/ 25400 h 2032000"/>
              <a:gd name="connisteX1" fmla="*/ 25400 w 50800"/>
              <a:gd name="connsiteY1" fmla="*/ 0 h 2032000"/>
              <a:gd name="connisteX2" fmla="*/ 25400 w 50800"/>
              <a:gd name="connsiteY2" fmla="*/ 0 h 2032000"/>
              <a:gd name="connisteX3" fmla="*/ 50800 w 50800"/>
              <a:gd name="connsiteY3" fmla="*/ 25400 h 2032000"/>
              <a:gd name="connisteX4" fmla="*/ 50800 w 50800"/>
              <a:gd name="connsiteY4" fmla="*/ 2006600 h 2032000"/>
              <a:gd name="connisteX5" fmla="*/ 25400 w 50800"/>
              <a:gd name="connsiteY5" fmla="*/ 2032000 h 2032000"/>
              <a:gd name="connisteX6" fmla="*/ 25400 w 50800"/>
              <a:gd name="connsiteY6" fmla="*/ 2032000 h 2032000"/>
              <a:gd name="connisteX7" fmla="*/ 0 w 50800"/>
              <a:gd name="connsiteY7" fmla="*/ 2006600 h 2032000"/>
              <a:gd name="connisteX8" fmla="*/ 0 w 50800"/>
              <a:gd name="connsiteY8" fmla="*/ 254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2032000">
                <a:moveTo>
                  <a:pt x="0" y="25400"/>
                </a:moveTo>
                <a:cubicBezTo>
                  <a:pt x="0" y="11372"/>
                  <a:pt x="11372" y="0"/>
                  <a:pt x="25400" y="0"/>
                </a:cubicBezTo>
                <a:lnTo>
                  <a:pt x="25400" y="0"/>
                </a:lnTo>
                <a:cubicBezTo>
                  <a:pt x="39428" y="0"/>
                  <a:pt x="50800" y="11372"/>
                  <a:pt x="50800" y="25400"/>
                </a:cubicBezTo>
                <a:lnTo>
                  <a:pt x="50800" y="2006600"/>
                </a:lnTo>
                <a:cubicBezTo>
                  <a:pt x="50800" y="2020628"/>
                  <a:pt x="39428" y="2032000"/>
                  <a:pt x="25400" y="2032000"/>
                </a:cubicBezTo>
                <a:lnTo>
                  <a:pt x="25400" y="2032000"/>
                </a:lnTo>
                <a:cubicBezTo>
                  <a:pt x="11372" y="2032000"/>
                  <a:pt x="0" y="2020628"/>
                  <a:pt x="0" y="20066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marL="0" indent="0">
              <a:buNone/>
              <a:defRPr/>
            </a:lvl5pPr>
          </a:lstStyle>
          <a:p>
            <a:pPr lvl="4"/>
            <a:r>
              <a:rPr lang="zh-CN" altLang="en-US" smtClean="0">
                <a:latin typeface="Microsoft YaHei UI" panose="020B0503020204020204" charset="-122"/>
                <a:ea typeface="Microsoft YaHei UI" panose="020B0503020204020204" charset="-122"/>
              </a:rPr>
              <a:t> </a:t>
            </a:r>
            <a:endParaRPr lang="zh-CN" altLang="en-US" smtClean="0">
              <a:latin typeface="Microsoft YaHei UI" panose="020B0503020204020204" charset="-122"/>
              <a:ea typeface="Microsoft YaHei UI" panose="020B0503020204020204" charset="-122"/>
            </a:endParaRPr>
          </a:p>
        </p:txBody>
      </p:sp>
      <p:sp>
        <p:nvSpPr>
          <p:cNvPr id="15" name="文本占位符 14"/>
          <p:cNvSpPr>
            <a:spLocks noGrp="1"/>
          </p:cNvSpPr>
          <p:nvPr>
            <p:ph type="body" idx="16390" hasCustomPrompt="1"/>
            <p:custDataLst>
              <p:tags r:id="rId11"/>
            </p:custDataLst>
          </p:nvPr>
        </p:nvSpPr>
        <p:spPr>
          <a:xfrm>
            <a:off x="8483600" y="4216400"/>
            <a:ext cx="3098800" cy="406400"/>
          </a:xfrm>
          <a:noFill/>
        </p:spPr>
        <p:txBody>
          <a:bodyPr lIns="0" tIns="0" rIns="0" bIns="0" anchor="t">
            <a:normAutofit/>
          </a:bodyPr>
          <a:lstStyle>
            <a:lvl1pPr marL="0" indent="0" algn="l">
              <a:lnSpc>
                <a:spcPct val="111000"/>
              </a:lnSpc>
              <a:buNone/>
              <a:defRPr sz="2400" b="0" spc="0">
                <a:solidFill>
                  <a:schemeClr val="tx1"/>
                </a:solidFill>
              </a:defRPr>
            </a:lvl1pPr>
            <a:lvl5pPr marL="0" indent="0" algn="l">
              <a:lnSpc>
                <a:spcPct val="111000"/>
              </a:lnSpc>
              <a:spcBef>
                <a:spcPct val="0"/>
              </a:spcBef>
              <a:spcAft>
                <a:spcPct val="0"/>
              </a:spcAft>
              <a:buNone/>
              <a:defRPr/>
            </a:lvl5pPr>
          </a:lstStyle>
          <a:p>
            <a:pPr lvl="0"/>
            <a:r>
              <a:rPr lang="zh-CN" altLang="en-US" smtClean="0">
                <a:latin typeface="Microsoft YaHei UI" panose="020B0503020204020204" charset="-122"/>
                <a:ea typeface="Microsoft YaHei UI" panose="020B0503020204020204" charset="-122"/>
              </a:rPr>
              <a:t>单击此处添加项标题</a:t>
            </a:r>
            <a:endParaRPr lang="zh-CN" altLang="en-US" smtClean="0">
              <a:latin typeface="Microsoft YaHei UI" panose="020B0503020204020204" charset="-122"/>
              <a:ea typeface="Microsoft YaHei UI" panose="020B0503020204020204" charset="-122"/>
            </a:endParaRPr>
          </a:p>
        </p:txBody>
      </p:sp>
      <p:sp>
        <p:nvSpPr>
          <p:cNvPr id="16" name="文本占位符 15"/>
          <p:cNvSpPr>
            <a:spLocks noGrp="1"/>
          </p:cNvSpPr>
          <p:nvPr>
            <p:ph type="body" idx="16391" hasCustomPrompt="1"/>
            <p:custDataLst>
              <p:tags r:id="rId12"/>
            </p:custDataLst>
          </p:nvPr>
        </p:nvSpPr>
        <p:spPr>
          <a:xfrm>
            <a:off x="8483600" y="4724400"/>
            <a:ext cx="3098800" cy="1524000"/>
          </a:xfrm>
          <a:noFill/>
        </p:spPr>
        <p:txBody>
          <a:bodyPr lIns="0" tIns="0" rIns="0" bIns="0" anchor="t">
            <a:normAutofit/>
          </a:bodyPr>
          <a:lstStyle>
            <a:lvl1pPr marL="0" indent="0" algn="l">
              <a:lnSpc>
                <a:spcPct val="125000"/>
              </a:lnSpc>
              <a:buNone/>
              <a:defRPr sz="1600" b="0" spc="0">
                <a:solidFill>
                  <a:schemeClr val="tx1"/>
                </a:solidFill>
              </a:defRPr>
            </a:lvl1pPr>
            <a:lvl5pPr marL="0" indent="0" algn="l">
              <a:lnSpc>
                <a:spcPct val="125000"/>
              </a:lnSpc>
              <a:spcBef>
                <a:spcPct val="0"/>
              </a:spcBef>
              <a:spcAft>
                <a:spcPct val="0"/>
              </a:spcAft>
              <a:buNone/>
              <a:defRPr/>
            </a:lvl5pPr>
          </a:lstStyle>
          <a:p>
            <a:pPr lvl="0"/>
            <a:r>
              <a:rPr lang="zh-CN" altLang="en-US" smtClean="0">
                <a:latin typeface="Microsoft YaHei UI" panose="020B0503020204020204" charset="-122"/>
                <a:ea typeface="Microsoft YaHei UI" panose="020B0503020204020204" charset="-122"/>
              </a:rPr>
              <a:t>单击此处添加项正文</a:t>
            </a:r>
            <a:endParaRPr lang="zh-CN" altLang="en-US" smtClean="0">
              <a:latin typeface="Microsoft YaHei UI" panose="020B0503020204020204" charset="-122"/>
              <a:ea typeface="Microsoft YaHei UI" panose="020B0503020204020204"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50" name="Shape 50"/>
        <p:cNvGrpSpPr/>
        <p:nvPr/>
      </p:nvGrpSpPr>
      <p:grpSpPr>
        <a:xfrm>
          <a:off x="0" y="0"/>
          <a:ext cx="0" cy="0"/>
          <a:chOff x="0" y="0"/>
          <a:chExt cx="0" cy="0"/>
        </a:xfrm>
      </p:grpSpPr>
      <p:sp>
        <p:nvSpPr>
          <p:cNvPr id="51" name="Shape 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atin typeface="+mj-lt"/>
                <a:ea typeface="+mj-e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atin typeface="+mn-lt"/>
                <a:ea typeface="+mn-ea"/>
              </a:defRPr>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atin typeface="+mn-lt"/>
                <a:ea typeface="+mn-ea"/>
              </a:defRPr>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atin typeface="+mj-lt"/>
                <a:ea typeface="+mj-e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type="pic" idx="2"/>
          </p:nvPr>
        </p:nvSpPr>
        <p:spPr>
          <a:xfrm>
            <a:off x="3887391" y="740569"/>
            <a:ext cx="4629150" cy="3655219"/>
          </a:xfrm>
          <a:prstGeom prst="rect">
            <a:avLst/>
          </a:prstGeom>
          <a:noFill/>
          <a:ln>
            <a:noFill/>
          </a:ln>
        </p:spPr>
      </p:sp>
      <p:sp>
        <p:nvSpPr>
          <p:cNvPr id="64" name="Shape 26"/>
          <p:cNvSpPr txBox="1"/>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atin typeface="+mn-lt"/>
                <a:ea typeface="+mn-ea"/>
              </a:defRPr>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2" Type="http://schemas.openxmlformats.org/officeDocument/2006/relationships/theme" Target="../theme/theme2.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2" Type="http://schemas.openxmlformats.org/officeDocument/2006/relationships/theme" Target="../theme/theme3.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2" Type="http://schemas.openxmlformats.org/officeDocument/2006/relationships/theme" Target="../theme/theme4.xml"/><Relationship Id="rId61" Type="http://schemas.openxmlformats.org/officeDocument/2006/relationships/tags" Target="../tags/tag699.xml"/><Relationship Id="rId60" Type="http://schemas.openxmlformats.org/officeDocument/2006/relationships/tags" Target="../tags/tag698.xml"/><Relationship Id="rId6" Type="http://schemas.openxmlformats.org/officeDocument/2006/relationships/slideLayout" Target="../slideLayouts/slideLayout19.xml"/><Relationship Id="rId59" Type="http://schemas.openxmlformats.org/officeDocument/2006/relationships/tags" Target="../tags/tag697.xml"/><Relationship Id="rId58" Type="http://schemas.openxmlformats.org/officeDocument/2006/relationships/tags" Target="../tags/tag696.xml"/><Relationship Id="rId57" Type="http://schemas.openxmlformats.org/officeDocument/2006/relationships/tags" Target="../tags/tag695.xml"/><Relationship Id="rId56" Type="http://schemas.openxmlformats.org/officeDocument/2006/relationships/tags" Target="../tags/tag694.xml"/><Relationship Id="rId55" Type="http://schemas.openxmlformats.org/officeDocument/2006/relationships/tags" Target="../tags/tag693.xml"/><Relationship Id="rId54" Type="http://schemas.openxmlformats.org/officeDocument/2006/relationships/tags" Target="../tags/tag692.xml"/><Relationship Id="rId53" Type="http://schemas.openxmlformats.org/officeDocument/2006/relationships/slideLayout" Target="../slideLayouts/slideLayout66.xml"/><Relationship Id="rId52" Type="http://schemas.openxmlformats.org/officeDocument/2006/relationships/slideLayout" Target="../slideLayouts/slideLayout65.xml"/><Relationship Id="rId51" Type="http://schemas.openxmlformats.org/officeDocument/2006/relationships/slideLayout" Target="../slideLayouts/slideLayout64.xml"/><Relationship Id="rId50" Type="http://schemas.openxmlformats.org/officeDocument/2006/relationships/slideLayout" Target="../slideLayouts/slideLayout63.xml"/><Relationship Id="rId5" Type="http://schemas.openxmlformats.org/officeDocument/2006/relationships/slideLayout" Target="../slideLayouts/slideLayout18.xml"/><Relationship Id="rId49" Type="http://schemas.openxmlformats.org/officeDocument/2006/relationships/slideLayout" Target="../slideLayouts/slideLayout62.xml"/><Relationship Id="rId48" Type="http://schemas.openxmlformats.org/officeDocument/2006/relationships/slideLayout" Target="../slideLayouts/slideLayout61.xml"/><Relationship Id="rId47" Type="http://schemas.openxmlformats.org/officeDocument/2006/relationships/slideLayout" Target="../slideLayouts/slideLayout60.xml"/><Relationship Id="rId46" Type="http://schemas.openxmlformats.org/officeDocument/2006/relationships/slideLayout" Target="../slideLayouts/slideLayout59.xml"/><Relationship Id="rId45" Type="http://schemas.openxmlformats.org/officeDocument/2006/relationships/slideLayout" Target="../slideLayouts/slideLayout58.xml"/><Relationship Id="rId44" Type="http://schemas.openxmlformats.org/officeDocument/2006/relationships/slideLayout" Target="../slideLayouts/slideLayout57.xml"/><Relationship Id="rId43" Type="http://schemas.openxmlformats.org/officeDocument/2006/relationships/slideLayout" Target="../slideLayouts/slideLayout56.xml"/><Relationship Id="rId42" Type="http://schemas.openxmlformats.org/officeDocument/2006/relationships/slideLayout" Target="../slideLayouts/slideLayout55.xml"/><Relationship Id="rId41" Type="http://schemas.openxmlformats.org/officeDocument/2006/relationships/slideLayout" Target="../slideLayouts/slideLayout54.xml"/><Relationship Id="rId40" Type="http://schemas.openxmlformats.org/officeDocument/2006/relationships/slideLayout" Target="../slideLayouts/slideLayout53.xml"/><Relationship Id="rId4" Type="http://schemas.openxmlformats.org/officeDocument/2006/relationships/slideLayout" Target="../slideLayouts/slideLayout17.xml"/><Relationship Id="rId39" Type="http://schemas.openxmlformats.org/officeDocument/2006/relationships/slideLayout" Target="../slideLayouts/slideLayout52.xml"/><Relationship Id="rId38" Type="http://schemas.openxmlformats.org/officeDocument/2006/relationships/slideLayout" Target="../slideLayouts/slideLayout51.xml"/><Relationship Id="rId37" Type="http://schemas.openxmlformats.org/officeDocument/2006/relationships/slideLayout" Target="../slideLayouts/slideLayout50.xml"/><Relationship Id="rId36" Type="http://schemas.openxmlformats.org/officeDocument/2006/relationships/slideLayout" Target="../slideLayouts/slideLayout49.xml"/><Relationship Id="rId35" Type="http://schemas.openxmlformats.org/officeDocument/2006/relationships/slideLayout" Target="../slideLayouts/slideLayout48.xml"/><Relationship Id="rId34" Type="http://schemas.openxmlformats.org/officeDocument/2006/relationships/slideLayout" Target="../slideLayouts/slideLayout47.xml"/><Relationship Id="rId33" Type="http://schemas.openxmlformats.org/officeDocument/2006/relationships/slideLayout" Target="../slideLayouts/slideLayout46.xml"/><Relationship Id="rId32" Type="http://schemas.openxmlformats.org/officeDocument/2006/relationships/slideLayout" Target="../slideLayouts/slideLayout45.xml"/><Relationship Id="rId31" Type="http://schemas.openxmlformats.org/officeDocument/2006/relationships/slideLayout" Target="../slideLayouts/slideLayout44.xml"/><Relationship Id="rId30" Type="http://schemas.openxmlformats.org/officeDocument/2006/relationships/slideLayout" Target="../slideLayouts/slideLayout43.xml"/><Relationship Id="rId3" Type="http://schemas.openxmlformats.org/officeDocument/2006/relationships/slideLayout" Target="../slideLayouts/slideLayout16.xml"/><Relationship Id="rId29" Type="http://schemas.openxmlformats.org/officeDocument/2006/relationships/slideLayout" Target="../slideLayouts/slideLayout42.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0" Type="http://schemas.openxmlformats.org/officeDocument/2006/relationships/slideLayout" Target="../slideLayouts/slideLayout33.xml"/><Relationship Id="rId2" Type="http://schemas.openxmlformats.org/officeDocument/2006/relationships/slideLayout" Target="../slideLayouts/slideLayout15.xml"/><Relationship Id="rId19" Type="http://schemas.openxmlformats.org/officeDocument/2006/relationships/slideLayout" Target="../slideLayouts/slideLayout32.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Shape 3"/>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mn-lt"/>
                <a:ea typeface="+mn-ea"/>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Shape 4"/>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mn-lt"/>
                <a:ea typeface="+mn-ea"/>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Shape 5"/>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mn-lt"/>
                <a:ea typeface="+mn-ea"/>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mj-lt"/>
          <a:ea typeface="+mj-ea"/>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mn-lt"/>
          <a:ea typeface="+mn-ea"/>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2" name="图形 3"/>
          <p:cNvSpPr/>
          <p:nvPr userDrawn="1">
            <p:custDataLst>
              <p:tags r:id="rId2"/>
            </p:custDataLst>
          </p:nvPr>
        </p:nvSpPr>
        <p:spPr>
          <a:xfrm rot="16200000">
            <a:off x="11496675" y="548005"/>
            <a:ext cx="424180" cy="424815"/>
          </a:xfrm>
          <a:custGeom>
            <a:avLst/>
            <a:gdLst>
              <a:gd name="connsiteX0" fmla="*/ 4711827 w 4711826"/>
              <a:gd name="connsiteY0" fmla="*/ 1919954 h 4712017"/>
              <a:gd name="connsiteX1" fmla="*/ 4711827 w 4711826"/>
              <a:gd name="connsiteY1" fmla="*/ 2792063 h 4712017"/>
              <a:gd name="connsiteX2" fmla="*/ 4467797 w 4711826"/>
              <a:gd name="connsiteY2" fmla="*/ 3036094 h 4712017"/>
              <a:gd name="connsiteX3" fmla="*/ 3279934 w 4711826"/>
              <a:gd name="connsiteY3" fmla="*/ 3036094 h 4712017"/>
              <a:gd name="connsiteX4" fmla="*/ 3035903 w 4711826"/>
              <a:gd name="connsiteY4" fmla="*/ 3280124 h 4712017"/>
              <a:gd name="connsiteX5" fmla="*/ 3035903 w 4711826"/>
              <a:gd name="connsiteY5" fmla="*/ 4467987 h 4712017"/>
              <a:gd name="connsiteX6" fmla="*/ 2791873 w 4711826"/>
              <a:gd name="connsiteY6" fmla="*/ 4712018 h 4712017"/>
              <a:gd name="connsiteX7" fmla="*/ 1919764 w 4711826"/>
              <a:gd name="connsiteY7" fmla="*/ 4712018 h 4712017"/>
              <a:gd name="connsiteX8" fmla="*/ 1675733 w 4711826"/>
              <a:gd name="connsiteY8" fmla="*/ 4467987 h 4712017"/>
              <a:gd name="connsiteX9" fmla="*/ 1675733 w 4711826"/>
              <a:gd name="connsiteY9" fmla="*/ 3280029 h 4712017"/>
              <a:gd name="connsiteX10" fmla="*/ 1431703 w 4711826"/>
              <a:gd name="connsiteY10" fmla="*/ 3035999 h 4712017"/>
              <a:gd name="connsiteX11" fmla="*/ 244031 w 4711826"/>
              <a:gd name="connsiteY11" fmla="*/ 3035999 h 4712017"/>
              <a:gd name="connsiteX12" fmla="*/ 0 w 4711826"/>
              <a:gd name="connsiteY12" fmla="*/ 2791968 h 4712017"/>
              <a:gd name="connsiteX13" fmla="*/ 0 w 4711826"/>
              <a:gd name="connsiteY13" fmla="*/ 1919859 h 4712017"/>
              <a:gd name="connsiteX14" fmla="*/ 244031 w 4711826"/>
              <a:gd name="connsiteY14" fmla="*/ 1675829 h 4712017"/>
              <a:gd name="connsiteX15" fmla="*/ 1431893 w 4711826"/>
              <a:gd name="connsiteY15" fmla="*/ 1675829 h 4712017"/>
              <a:gd name="connsiteX16" fmla="*/ 1675924 w 4711826"/>
              <a:gd name="connsiteY16" fmla="*/ 1431798 h 4712017"/>
              <a:gd name="connsiteX17" fmla="*/ 1675924 w 4711826"/>
              <a:gd name="connsiteY17" fmla="*/ 244031 h 4712017"/>
              <a:gd name="connsiteX18" fmla="*/ 1919859 w 4711826"/>
              <a:gd name="connsiteY18" fmla="*/ 0 h 4712017"/>
              <a:gd name="connsiteX19" fmla="*/ 2791968 w 4711826"/>
              <a:gd name="connsiteY19" fmla="*/ 0 h 4712017"/>
              <a:gd name="connsiteX20" fmla="*/ 3035999 w 4711826"/>
              <a:gd name="connsiteY20" fmla="*/ 244031 h 4712017"/>
              <a:gd name="connsiteX21" fmla="*/ 3035999 w 4711826"/>
              <a:gd name="connsiteY21" fmla="*/ 1431989 h 4712017"/>
              <a:gd name="connsiteX22" fmla="*/ 3280029 w 4711826"/>
              <a:gd name="connsiteY22" fmla="*/ 1676019 h 4712017"/>
              <a:gd name="connsiteX23" fmla="*/ 4467987 w 4711826"/>
              <a:gd name="connsiteY23" fmla="*/ 1676019 h 4712017"/>
              <a:gd name="connsiteX24" fmla="*/ 4711827 w 4711826"/>
              <a:gd name="connsiteY24" fmla="*/ 1919954 h 471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11826" h="4712017">
                <a:moveTo>
                  <a:pt x="4711827" y="1919954"/>
                </a:moveTo>
                <a:lnTo>
                  <a:pt x="4711827" y="2792063"/>
                </a:lnTo>
                <a:cubicBezTo>
                  <a:pt x="4711827" y="2926842"/>
                  <a:pt x="4602575" y="3036094"/>
                  <a:pt x="4467797" y="3036094"/>
                </a:cubicBezTo>
                <a:lnTo>
                  <a:pt x="3279934" y="3036094"/>
                </a:lnTo>
                <a:cubicBezTo>
                  <a:pt x="3145155" y="3036094"/>
                  <a:pt x="3035903" y="3145346"/>
                  <a:pt x="3035903" y="3280124"/>
                </a:cubicBezTo>
                <a:lnTo>
                  <a:pt x="3035903" y="4467987"/>
                </a:lnTo>
                <a:cubicBezTo>
                  <a:pt x="3035903" y="4602766"/>
                  <a:pt x="2926652" y="4712018"/>
                  <a:pt x="2791873" y="4712018"/>
                </a:cubicBezTo>
                <a:lnTo>
                  <a:pt x="1919764" y="4712018"/>
                </a:lnTo>
                <a:cubicBezTo>
                  <a:pt x="1784985" y="4712018"/>
                  <a:pt x="1675733" y="4602766"/>
                  <a:pt x="1675733" y="4467987"/>
                </a:cubicBezTo>
                <a:lnTo>
                  <a:pt x="1675733" y="3280029"/>
                </a:lnTo>
                <a:cubicBezTo>
                  <a:pt x="1675733" y="3145250"/>
                  <a:pt x="1566482" y="3035999"/>
                  <a:pt x="1431703" y="3035999"/>
                </a:cubicBezTo>
                <a:lnTo>
                  <a:pt x="244031" y="3035999"/>
                </a:lnTo>
                <a:cubicBezTo>
                  <a:pt x="109252" y="3035999"/>
                  <a:pt x="0" y="2926747"/>
                  <a:pt x="0" y="2791968"/>
                </a:cubicBezTo>
                <a:lnTo>
                  <a:pt x="0" y="1919859"/>
                </a:lnTo>
                <a:cubicBezTo>
                  <a:pt x="0" y="1785080"/>
                  <a:pt x="109252" y="1675829"/>
                  <a:pt x="244031" y="1675829"/>
                </a:cubicBezTo>
                <a:lnTo>
                  <a:pt x="1431893" y="1675829"/>
                </a:lnTo>
                <a:cubicBezTo>
                  <a:pt x="1566672" y="1675829"/>
                  <a:pt x="1675924" y="1566577"/>
                  <a:pt x="1675924" y="1431798"/>
                </a:cubicBezTo>
                <a:lnTo>
                  <a:pt x="1675924" y="244031"/>
                </a:lnTo>
                <a:cubicBezTo>
                  <a:pt x="1675829" y="109252"/>
                  <a:pt x="1785080" y="0"/>
                  <a:pt x="1919859" y="0"/>
                </a:cubicBezTo>
                <a:lnTo>
                  <a:pt x="2791968" y="0"/>
                </a:lnTo>
                <a:cubicBezTo>
                  <a:pt x="2926747" y="0"/>
                  <a:pt x="3035999" y="109252"/>
                  <a:pt x="3035999" y="244031"/>
                </a:cubicBezTo>
                <a:lnTo>
                  <a:pt x="3035999" y="1431989"/>
                </a:lnTo>
                <a:cubicBezTo>
                  <a:pt x="3035999" y="1566767"/>
                  <a:pt x="3145250" y="1676019"/>
                  <a:pt x="3280029" y="1676019"/>
                </a:cubicBezTo>
                <a:lnTo>
                  <a:pt x="4467987" y="1676019"/>
                </a:lnTo>
                <a:cubicBezTo>
                  <a:pt x="4602575" y="1675924"/>
                  <a:pt x="4711827" y="1785176"/>
                  <a:pt x="4711827" y="1919954"/>
                </a:cubicBezTo>
                <a:close/>
              </a:path>
            </a:pathLst>
          </a:custGeom>
          <a:solidFill>
            <a:schemeClr val="accent1">
              <a:alpha val="40000"/>
            </a:schemeClr>
          </a:solidFill>
          <a:ln w="381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endParaRPr lang="zh-CN" altLang="en-US">
              <a:latin typeface="微软雅黑" panose="020B0503020204020204" charset="-122"/>
              <a:cs typeface="微软雅黑" panose="020B0503020204020204" charset="-122"/>
              <a:sym typeface="+mn-ea"/>
            </a:endParaRPr>
          </a:p>
        </p:txBody>
      </p:sp>
      <p:sp>
        <p:nvSpPr>
          <p:cNvPr id="44" name="图形 3"/>
          <p:cNvSpPr/>
          <p:nvPr userDrawn="1">
            <p:custDataLst>
              <p:tags r:id="rId3"/>
            </p:custDataLst>
          </p:nvPr>
        </p:nvSpPr>
        <p:spPr>
          <a:xfrm rot="16200000">
            <a:off x="11156950" y="758825"/>
            <a:ext cx="254000" cy="254000"/>
          </a:xfrm>
          <a:custGeom>
            <a:avLst/>
            <a:gdLst>
              <a:gd name="connsiteX0" fmla="*/ 4711827 w 4711826"/>
              <a:gd name="connsiteY0" fmla="*/ 1919954 h 4712017"/>
              <a:gd name="connsiteX1" fmla="*/ 4711827 w 4711826"/>
              <a:gd name="connsiteY1" fmla="*/ 2792063 h 4712017"/>
              <a:gd name="connsiteX2" fmla="*/ 4467797 w 4711826"/>
              <a:gd name="connsiteY2" fmla="*/ 3036094 h 4712017"/>
              <a:gd name="connsiteX3" fmla="*/ 3279934 w 4711826"/>
              <a:gd name="connsiteY3" fmla="*/ 3036094 h 4712017"/>
              <a:gd name="connsiteX4" fmla="*/ 3035903 w 4711826"/>
              <a:gd name="connsiteY4" fmla="*/ 3280124 h 4712017"/>
              <a:gd name="connsiteX5" fmla="*/ 3035903 w 4711826"/>
              <a:gd name="connsiteY5" fmla="*/ 4467987 h 4712017"/>
              <a:gd name="connsiteX6" fmla="*/ 2791873 w 4711826"/>
              <a:gd name="connsiteY6" fmla="*/ 4712018 h 4712017"/>
              <a:gd name="connsiteX7" fmla="*/ 1919764 w 4711826"/>
              <a:gd name="connsiteY7" fmla="*/ 4712018 h 4712017"/>
              <a:gd name="connsiteX8" fmla="*/ 1675733 w 4711826"/>
              <a:gd name="connsiteY8" fmla="*/ 4467987 h 4712017"/>
              <a:gd name="connsiteX9" fmla="*/ 1675733 w 4711826"/>
              <a:gd name="connsiteY9" fmla="*/ 3280029 h 4712017"/>
              <a:gd name="connsiteX10" fmla="*/ 1431703 w 4711826"/>
              <a:gd name="connsiteY10" fmla="*/ 3035999 h 4712017"/>
              <a:gd name="connsiteX11" fmla="*/ 244031 w 4711826"/>
              <a:gd name="connsiteY11" fmla="*/ 3035999 h 4712017"/>
              <a:gd name="connsiteX12" fmla="*/ 0 w 4711826"/>
              <a:gd name="connsiteY12" fmla="*/ 2791968 h 4712017"/>
              <a:gd name="connsiteX13" fmla="*/ 0 w 4711826"/>
              <a:gd name="connsiteY13" fmla="*/ 1919859 h 4712017"/>
              <a:gd name="connsiteX14" fmla="*/ 244031 w 4711826"/>
              <a:gd name="connsiteY14" fmla="*/ 1675829 h 4712017"/>
              <a:gd name="connsiteX15" fmla="*/ 1431893 w 4711826"/>
              <a:gd name="connsiteY15" fmla="*/ 1675829 h 4712017"/>
              <a:gd name="connsiteX16" fmla="*/ 1675924 w 4711826"/>
              <a:gd name="connsiteY16" fmla="*/ 1431798 h 4712017"/>
              <a:gd name="connsiteX17" fmla="*/ 1675924 w 4711826"/>
              <a:gd name="connsiteY17" fmla="*/ 244031 h 4712017"/>
              <a:gd name="connsiteX18" fmla="*/ 1919859 w 4711826"/>
              <a:gd name="connsiteY18" fmla="*/ 0 h 4712017"/>
              <a:gd name="connsiteX19" fmla="*/ 2791968 w 4711826"/>
              <a:gd name="connsiteY19" fmla="*/ 0 h 4712017"/>
              <a:gd name="connsiteX20" fmla="*/ 3035999 w 4711826"/>
              <a:gd name="connsiteY20" fmla="*/ 244031 h 4712017"/>
              <a:gd name="connsiteX21" fmla="*/ 3035999 w 4711826"/>
              <a:gd name="connsiteY21" fmla="*/ 1431989 h 4712017"/>
              <a:gd name="connsiteX22" fmla="*/ 3280029 w 4711826"/>
              <a:gd name="connsiteY22" fmla="*/ 1676019 h 4712017"/>
              <a:gd name="connsiteX23" fmla="*/ 4467987 w 4711826"/>
              <a:gd name="connsiteY23" fmla="*/ 1676019 h 4712017"/>
              <a:gd name="connsiteX24" fmla="*/ 4711827 w 4711826"/>
              <a:gd name="connsiteY24" fmla="*/ 1919954 h 471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11826" h="4712017">
                <a:moveTo>
                  <a:pt x="4711827" y="1919954"/>
                </a:moveTo>
                <a:lnTo>
                  <a:pt x="4711827" y="2792063"/>
                </a:lnTo>
                <a:cubicBezTo>
                  <a:pt x="4711827" y="2926842"/>
                  <a:pt x="4602575" y="3036094"/>
                  <a:pt x="4467797" y="3036094"/>
                </a:cubicBezTo>
                <a:lnTo>
                  <a:pt x="3279934" y="3036094"/>
                </a:lnTo>
                <a:cubicBezTo>
                  <a:pt x="3145155" y="3036094"/>
                  <a:pt x="3035903" y="3145346"/>
                  <a:pt x="3035903" y="3280124"/>
                </a:cubicBezTo>
                <a:lnTo>
                  <a:pt x="3035903" y="4467987"/>
                </a:lnTo>
                <a:cubicBezTo>
                  <a:pt x="3035903" y="4602766"/>
                  <a:pt x="2926652" y="4712018"/>
                  <a:pt x="2791873" y="4712018"/>
                </a:cubicBezTo>
                <a:lnTo>
                  <a:pt x="1919764" y="4712018"/>
                </a:lnTo>
                <a:cubicBezTo>
                  <a:pt x="1784985" y="4712018"/>
                  <a:pt x="1675733" y="4602766"/>
                  <a:pt x="1675733" y="4467987"/>
                </a:cubicBezTo>
                <a:lnTo>
                  <a:pt x="1675733" y="3280029"/>
                </a:lnTo>
                <a:cubicBezTo>
                  <a:pt x="1675733" y="3145250"/>
                  <a:pt x="1566482" y="3035999"/>
                  <a:pt x="1431703" y="3035999"/>
                </a:cubicBezTo>
                <a:lnTo>
                  <a:pt x="244031" y="3035999"/>
                </a:lnTo>
                <a:cubicBezTo>
                  <a:pt x="109252" y="3035999"/>
                  <a:pt x="0" y="2926747"/>
                  <a:pt x="0" y="2791968"/>
                </a:cubicBezTo>
                <a:lnTo>
                  <a:pt x="0" y="1919859"/>
                </a:lnTo>
                <a:cubicBezTo>
                  <a:pt x="0" y="1785080"/>
                  <a:pt x="109252" y="1675829"/>
                  <a:pt x="244031" y="1675829"/>
                </a:cubicBezTo>
                <a:lnTo>
                  <a:pt x="1431893" y="1675829"/>
                </a:lnTo>
                <a:cubicBezTo>
                  <a:pt x="1566672" y="1675829"/>
                  <a:pt x="1675924" y="1566577"/>
                  <a:pt x="1675924" y="1431798"/>
                </a:cubicBezTo>
                <a:lnTo>
                  <a:pt x="1675924" y="244031"/>
                </a:lnTo>
                <a:cubicBezTo>
                  <a:pt x="1675829" y="109252"/>
                  <a:pt x="1785080" y="0"/>
                  <a:pt x="1919859" y="0"/>
                </a:cubicBezTo>
                <a:lnTo>
                  <a:pt x="2791968" y="0"/>
                </a:lnTo>
                <a:cubicBezTo>
                  <a:pt x="2926747" y="0"/>
                  <a:pt x="3035999" y="109252"/>
                  <a:pt x="3035999" y="244031"/>
                </a:cubicBezTo>
                <a:lnTo>
                  <a:pt x="3035999" y="1431989"/>
                </a:lnTo>
                <a:cubicBezTo>
                  <a:pt x="3035999" y="1566767"/>
                  <a:pt x="3145250" y="1676019"/>
                  <a:pt x="3280029" y="1676019"/>
                </a:cubicBezTo>
                <a:lnTo>
                  <a:pt x="4467987" y="1676019"/>
                </a:lnTo>
                <a:cubicBezTo>
                  <a:pt x="4602575" y="1675924"/>
                  <a:pt x="4711827" y="1785176"/>
                  <a:pt x="4711827" y="1919954"/>
                </a:cubicBezTo>
                <a:close/>
              </a:path>
            </a:pathLst>
          </a:custGeom>
          <a:solidFill>
            <a:schemeClr val="accent1">
              <a:alpha val="40000"/>
            </a:schemeClr>
          </a:solidFill>
          <a:ln w="381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endParaRPr lang="zh-CN" altLang="en-US">
              <a:latin typeface="微软雅黑" panose="020B0503020204020204" charset="-122"/>
              <a:cs typeface="微软雅黑" panose="020B0503020204020204" charset="-122"/>
              <a:sym typeface="+mn-ea"/>
            </a:endParaRPr>
          </a:p>
        </p:txBody>
      </p:sp>
      <p:sp>
        <p:nvSpPr>
          <p:cNvPr id="45" name="图形 3"/>
          <p:cNvSpPr/>
          <p:nvPr userDrawn="1">
            <p:custDataLst>
              <p:tags r:id="rId4"/>
            </p:custDataLst>
          </p:nvPr>
        </p:nvSpPr>
        <p:spPr>
          <a:xfrm rot="16200000">
            <a:off x="11415395" y="399415"/>
            <a:ext cx="148590" cy="148590"/>
          </a:xfrm>
          <a:custGeom>
            <a:avLst/>
            <a:gdLst>
              <a:gd name="connsiteX0" fmla="*/ 4711827 w 4711826"/>
              <a:gd name="connsiteY0" fmla="*/ 1919954 h 4712017"/>
              <a:gd name="connsiteX1" fmla="*/ 4711827 w 4711826"/>
              <a:gd name="connsiteY1" fmla="*/ 2792063 h 4712017"/>
              <a:gd name="connsiteX2" fmla="*/ 4467797 w 4711826"/>
              <a:gd name="connsiteY2" fmla="*/ 3036094 h 4712017"/>
              <a:gd name="connsiteX3" fmla="*/ 3279934 w 4711826"/>
              <a:gd name="connsiteY3" fmla="*/ 3036094 h 4712017"/>
              <a:gd name="connsiteX4" fmla="*/ 3035903 w 4711826"/>
              <a:gd name="connsiteY4" fmla="*/ 3280124 h 4712017"/>
              <a:gd name="connsiteX5" fmla="*/ 3035903 w 4711826"/>
              <a:gd name="connsiteY5" fmla="*/ 4467987 h 4712017"/>
              <a:gd name="connsiteX6" fmla="*/ 2791873 w 4711826"/>
              <a:gd name="connsiteY6" fmla="*/ 4712018 h 4712017"/>
              <a:gd name="connsiteX7" fmla="*/ 1919764 w 4711826"/>
              <a:gd name="connsiteY7" fmla="*/ 4712018 h 4712017"/>
              <a:gd name="connsiteX8" fmla="*/ 1675733 w 4711826"/>
              <a:gd name="connsiteY8" fmla="*/ 4467987 h 4712017"/>
              <a:gd name="connsiteX9" fmla="*/ 1675733 w 4711826"/>
              <a:gd name="connsiteY9" fmla="*/ 3280029 h 4712017"/>
              <a:gd name="connsiteX10" fmla="*/ 1431703 w 4711826"/>
              <a:gd name="connsiteY10" fmla="*/ 3035999 h 4712017"/>
              <a:gd name="connsiteX11" fmla="*/ 244031 w 4711826"/>
              <a:gd name="connsiteY11" fmla="*/ 3035999 h 4712017"/>
              <a:gd name="connsiteX12" fmla="*/ 0 w 4711826"/>
              <a:gd name="connsiteY12" fmla="*/ 2791968 h 4712017"/>
              <a:gd name="connsiteX13" fmla="*/ 0 w 4711826"/>
              <a:gd name="connsiteY13" fmla="*/ 1919859 h 4712017"/>
              <a:gd name="connsiteX14" fmla="*/ 244031 w 4711826"/>
              <a:gd name="connsiteY14" fmla="*/ 1675829 h 4712017"/>
              <a:gd name="connsiteX15" fmla="*/ 1431893 w 4711826"/>
              <a:gd name="connsiteY15" fmla="*/ 1675829 h 4712017"/>
              <a:gd name="connsiteX16" fmla="*/ 1675924 w 4711826"/>
              <a:gd name="connsiteY16" fmla="*/ 1431798 h 4712017"/>
              <a:gd name="connsiteX17" fmla="*/ 1675924 w 4711826"/>
              <a:gd name="connsiteY17" fmla="*/ 244031 h 4712017"/>
              <a:gd name="connsiteX18" fmla="*/ 1919859 w 4711826"/>
              <a:gd name="connsiteY18" fmla="*/ 0 h 4712017"/>
              <a:gd name="connsiteX19" fmla="*/ 2791968 w 4711826"/>
              <a:gd name="connsiteY19" fmla="*/ 0 h 4712017"/>
              <a:gd name="connsiteX20" fmla="*/ 3035999 w 4711826"/>
              <a:gd name="connsiteY20" fmla="*/ 244031 h 4712017"/>
              <a:gd name="connsiteX21" fmla="*/ 3035999 w 4711826"/>
              <a:gd name="connsiteY21" fmla="*/ 1431989 h 4712017"/>
              <a:gd name="connsiteX22" fmla="*/ 3280029 w 4711826"/>
              <a:gd name="connsiteY22" fmla="*/ 1676019 h 4712017"/>
              <a:gd name="connsiteX23" fmla="*/ 4467987 w 4711826"/>
              <a:gd name="connsiteY23" fmla="*/ 1676019 h 4712017"/>
              <a:gd name="connsiteX24" fmla="*/ 4711827 w 4711826"/>
              <a:gd name="connsiteY24" fmla="*/ 1919954 h 471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11826" h="4712017">
                <a:moveTo>
                  <a:pt x="4711827" y="1919954"/>
                </a:moveTo>
                <a:lnTo>
                  <a:pt x="4711827" y="2792063"/>
                </a:lnTo>
                <a:cubicBezTo>
                  <a:pt x="4711827" y="2926842"/>
                  <a:pt x="4602575" y="3036094"/>
                  <a:pt x="4467797" y="3036094"/>
                </a:cubicBezTo>
                <a:lnTo>
                  <a:pt x="3279934" y="3036094"/>
                </a:lnTo>
                <a:cubicBezTo>
                  <a:pt x="3145155" y="3036094"/>
                  <a:pt x="3035903" y="3145346"/>
                  <a:pt x="3035903" y="3280124"/>
                </a:cubicBezTo>
                <a:lnTo>
                  <a:pt x="3035903" y="4467987"/>
                </a:lnTo>
                <a:cubicBezTo>
                  <a:pt x="3035903" y="4602766"/>
                  <a:pt x="2926652" y="4712018"/>
                  <a:pt x="2791873" y="4712018"/>
                </a:cubicBezTo>
                <a:lnTo>
                  <a:pt x="1919764" y="4712018"/>
                </a:lnTo>
                <a:cubicBezTo>
                  <a:pt x="1784985" y="4712018"/>
                  <a:pt x="1675733" y="4602766"/>
                  <a:pt x="1675733" y="4467987"/>
                </a:cubicBezTo>
                <a:lnTo>
                  <a:pt x="1675733" y="3280029"/>
                </a:lnTo>
                <a:cubicBezTo>
                  <a:pt x="1675733" y="3145250"/>
                  <a:pt x="1566482" y="3035999"/>
                  <a:pt x="1431703" y="3035999"/>
                </a:cubicBezTo>
                <a:lnTo>
                  <a:pt x="244031" y="3035999"/>
                </a:lnTo>
                <a:cubicBezTo>
                  <a:pt x="109252" y="3035999"/>
                  <a:pt x="0" y="2926747"/>
                  <a:pt x="0" y="2791968"/>
                </a:cubicBezTo>
                <a:lnTo>
                  <a:pt x="0" y="1919859"/>
                </a:lnTo>
                <a:cubicBezTo>
                  <a:pt x="0" y="1785080"/>
                  <a:pt x="109252" y="1675829"/>
                  <a:pt x="244031" y="1675829"/>
                </a:cubicBezTo>
                <a:lnTo>
                  <a:pt x="1431893" y="1675829"/>
                </a:lnTo>
                <a:cubicBezTo>
                  <a:pt x="1566672" y="1675829"/>
                  <a:pt x="1675924" y="1566577"/>
                  <a:pt x="1675924" y="1431798"/>
                </a:cubicBezTo>
                <a:lnTo>
                  <a:pt x="1675924" y="244031"/>
                </a:lnTo>
                <a:cubicBezTo>
                  <a:pt x="1675829" y="109252"/>
                  <a:pt x="1785080" y="0"/>
                  <a:pt x="1919859" y="0"/>
                </a:cubicBezTo>
                <a:lnTo>
                  <a:pt x="2791968" y="0"/>
                </a:lnTo>
                <a:cubicBezTo>
                  <a:pt x="2926747" y="0"/>
                  <a:pt x="3035999" y="109252"/>
                  <a:pt x="3035999" y="244031"/>
                </a:cubicBezTo>
                <a:lnTo>
                  <a:pt x="3035999" y="1431989"/>
                </a:lnTo>
                <a:cubicBezTo>
                  <a:pt x="3035999" y="1566767"/>
                  <a:pt x="3145250" y="1676019"/>
                  <a:pt x="3280029" y="1676019"/>
                </a:cubicBezTo>
                <a:lnTo>
                  <a:pt x="4467987" y="1676019"/>
                </a:lnTo>
                <a:cubicBezTo>
                  <a:pt x="4602575" y="1675924"/>
                  <a:pt x="4711827" y="1785176"/>
                  <a:pt x="4711827" y="1919954"/>
                </a:cubicBezTo>
                <a:close/>
              </a:path>
            </a:pathLst>
          </a:custGeom>
          <a:solidFill>
            <a:schemeClr val="accent1">
              <a:alpha val="40000"/>
            </a:schemeClr>
          </a:solidFill>
          <a:ln w="381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endParaRPr lang="zh-CN" altLang="en-US">
              <a:latin typeface="微软雅黑" panose="020B0503020204020204" charset="-122"/>
              <a:cs typeface="微软雅黑" panose="020B0503020204020204" charset="-122"/>
              <a:sym typeface="+mn-ea"/>
            </a:endParaRPr>
          </a:p>
        </p:txBody>
      </p:sp>
      <p:sp>
        <p:nvSpPr>
          <p:cNvPr id="16" name="矩形 15"/>
          <p:cNvSpPr/>
          <p:nvPr userDrawn="1">
            <p:custDataLst>
              <p:tags r:id="rId5"/>
            </p:custDataLst>
          </p:nvPr>
        </p:nvSpPr>
        <p:spPr>
          <a:xfrm>
            <a:off x="0" y="6585002"/>
            <a:ext cx="12192000" cy="272998"/>
          </a:xfrm>
          <a:prstGeom prst="rect">
            <a:avLst/>
          </a:prstGeom>
          <a:gradFill flip="none" rotWithShape="1">
            <a:gsLst>
              <a:gs pos="74000">
                <a:schemeClr val="accent1">
                  <a:lumMod val="80000"/>
                  <a:lumOff val="20000"/>
                </a:schemeClr>
              </a:gs>
              <a:gs pos="0">
                <a:schemeClr val="accent1">
                  <a:alpha val="23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defTabSz="914400">
              <a:spcBef>
                <a:spcPct val="0"/>
              </a:spcBef>
              <a:spcAft>
                <a:spcPct val="0"/>
              </a:spcAft>
              <a:buClrTx/>
              <a:buSzTx/>
              <a:buFontTx/>
            </a:pPr>
            <a:endParaRPr lang="zh-CN" altLang="en-US" sz="1800" kern="1200">
              <a:latin typeface="微软雅黑" panose="020B0503020204020204" charset="-122"/>
              <a:cs typeface="微软雅黑" panose="020B0503020204020204" charset="-122"/>
              <a:sym typeface="+mn-ea"/>
            </a:endParaRPr>
          </a:p>
        </p:txBody>
      </p:sp>
      <p:sp>
        <p:nvSpPr>
          <p:cNvPr id="2" name="标题占位符 1"/>
          <p:cNvSpPr>
            <a:spLocks noGrp="1"/>
          </p:cNvSpPr>
          <p:nvPr>
            <p:ph type="title"/>
            <p:custDataLst>
              <p:tags r:id="rId6"/>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8"/>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微软雅黑" panose="020B0503020204020204" charset="-122"/>
                <a:cs typeface="微软雅黑" panose="020B0503020204020204" charset="-122"/>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微软雅黑" panose="020B0503020204020204" charset="-122"/>
                <a:cs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微软雅黑" panose="020B0503020204020204" charset="-122"/>
                <a:cs typeface="微软雅黑" panose="020B0503020204020204" charset="-122"/>
              </a:defRPr>
            </a:lvl1pPr>
          </a:lstStyle>
          <a:p>
            <a:fld id="{BE5F26B5-172A-4DC2-B0B7-181CFC56B87C}" type="slidenum">
              <a:rPr lang="zh-CN" altLang="en-US" smtClean="0"/>
            </a:fld>
            <a:endParaRPr lang="zh-CN" altLang="en-US"/>
          </a:p>
        </p:txBody>
      </p:sp>
      <p:sp>
        <p:nvSpPr>
          <p:cNvPr id="8" name="KSO_TEMPLATE" hidden="1"/>
          <p:cNvSpPr/>
          <p:nvPr userDrawn="1">
            <p:custDataLst>
              <p:tags r:id="rId11"/>
            </p:custDataLst>
          </p:nvPr>
        </p:nvSpPr>
        <p:spPr>
          <a:xfrm>
            <a:off x="0" y="0"/>
            <a:ext cx="0" cy="0"/>
          </a:xfrm>
          <a:prstGeom prst="rect">
            <a:avLst/>
          </a:prstGeom>
          <a:gradFill flip="none" rotWithShape="1">
            <a:gsLst>
              <a:gs pos="74000">
                <a:schemeClr val="accent1"/>
              </a:gs>
              <a:gs pos="0">
                <a:schemeClr val="accent2">
                  <a:alpha val="18000"/>
                </a:scheme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compatLnSpc="1">
            <a:noAutofit/>
          </a:bodyPr>
          <a:p>
            <a:pPr lvl="0" algn="ctr" defTabSz="914400">
              <a:spcBef>
                <a:spcPct val="0"/>
              </a:spcBef>
              <a:spcAft>
                <a:spcPct val="0"/>
              </a:spcAft>
              <a:buClrTx/>
              <a:buSzTx/>
              <a:buFontTx/>
            </a:pPr>
            <a:endParaRPr lang="zh-CN" altLang="en-US" sz="1800" kern="1200" dirty="0">
              <a:cs typeface="微软雅黑" panose="020B0503020204020204" charset="-122"/>
              <a:sym typeface="+mn-ea"/>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100000"/>
        </a:lnSpc>
        <a:spcBef>
          <a:spcPct val="0"/>
        </a:spcBef>
        <a:buNone/>
        <a:defRPr sz="3200" b="1" kern="1200">
          <a:solidFill>
            <a:schemeClr val="accent1"/>
          </a:solidFill>
          <a:latin typeface="微软雅黑" panose="020B0503020204020204" charset="-122"/>
          <a:ea typeface="+mj-ea"/>
          <a:cs typeface="微软雅黑" panose="020B0503020204020204" charset="-122"/>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微软雅黑" panose="020B0503020204020204" charset="-122"/>
          <a:ea typeface="+mn-ea"/>
          <a:cs typeface="微软雅黑" panose="020B0503020204020204" charset="-122"/>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微软雅黑" panose="020B0503020204020204" charset="-122"/>
          <a:ea typeface="+mn-ea"/>
          <a:cs typeface="微软雅黑" panose="020B0503020204020204" charset="-122"/>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微软雅黑" panose="020B0503020204020204" charset="-122"/>
          <a:ea typeface="+mn-ea"/>
          <a:cs typeface="微软雅黑" panose="020B0503020204020204" charset="-122"/>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微软雅黑" panose="020B0503020204020204" charset="-122"/>
          <a:ea typeface="+mn-ea"/>
          <a:cs typeface="微软雅黑" panose="020B0503020204020204" charset="-122"/>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微软雅黑" panose="020B0503020204020204" charset="-122"/>
          <a:ea typeface="+mn-ea"/>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2" name="图形 3"/>
          <p:cNvSpPr/>
          <p:nvPr userDrawn="1">
            <p:custDataLst>
              <p:tags r:id="rId2"/>
            </p:custDataLst>
          </p:nvPr>
        </p:nvSpPr>
        <p:spPr>
          <a:xfrm rot="16200000">
            <a:off x="11496675" y="548005"/>
            <a:ext cx="424180" cy="424815"/>
          </a:xfrm>
          <a:custGeom>
            <a:avLst/>
            <a:gdLst>
              <a:gd name="connsiteX0" fmla="*/ 4711827 w 4711826"/>
              <a:gd name="connsiteY0" fmla="*/ 1919954 h 4712017"/>
              <a:gd name="connsiteX1" fmla="*/ 4711827 w 4711826"/>
              <a:gd name="connsiteY1" fmla="*/ 2792063 h 4712017"/>
              <a:gd name="connsiteX2" fmla="*/ 4467797 w 4711826"/>
              <a:gd name="connsiteY2" fmla="*/ 3036094 h 4712017"/>
              <a:gd name="connsiteX3" fmla="*/ 3279934 w 4711826"/>
              <a:gd name="connsiteY3" fmla="*/ 3036094 h 4712017"/>
              <a:gd name="connsiteX4" fmla="*/ 3035903 w 4711826"/>
              <a:gd name="connsiteY4" fmla="*/ 3280124 h 4712017"/>
              <a:gd name="connsiteX5" fmla="*/ 3035903 w 4711826"/>
              <a:gd name="connsiteY5" fmla="*/ 4467987 h 4712017"/>
              <a:gd name="connsiteX6" fmla="*/ 2791873 w 4711826"/>
              <a:gd name="connsiteY6" fmla="*/ 4712018 h 4712017"/>
              <a:gd name="connsiteX7" fmla="*/ 1919764 w 4711826"/>
              <a:gd name="connsiteY7" fmla="*/ 4712018 h 4712017"/>
              <a:gd name="connsiteX8" fmla="*/ 1675733 w 4711826"/>
              <a:gd name="connsiteY8" fmla="*/ 4467987 h 4712017"/>
              <a:gd name="connsiteX9" fmla="*/ 1675733 w 4711826"/>
              <a:gd name="connsiteY9" fmla="*/ 3280029 h 4712017"/>
              <a:gd name="connsiteX10" fmla="*/ 1431703 w 4711826"/>
              <a:gd name="connsiteY10" fmla="*/ 3035999 h 4712017"/>
              <a:gd name="connsiteX11" fmla="*/ 244031 w 4711826"/>
              <a:gd name="connsiteY11" fmla="*/ 3035999 h 4712017"/>
              <a:gd name="connsiteX12" fmla="*/ 0 w 4711826"/>
              <a:gd name="connsiteY12" fmla="*/ 2791968 h 4712017"/>
              <a:gd name="connsiteX13" fmla="*/ 0 w 4711826"/>
              <a:gd name="connsiteY13" fmla="*/ 1919859 h 4712017"/>
              <a:gd name="connsiteX14" fmla="*/ 244031 w 4711826"/>
              <a:gd name="connsiteY14" fmla="*/ 1675829 h 4712017"/>
              <a:gd name="connsiteX15" fmla="*/ 1431893 w 4711826"/>
              <a:gd name="connsiteY15" fmla="*/ 1675829 h 4712017"/>
              <a:gd name="connsiteX16" fmla="*/ 1675924 w 4711826"/>
              <a:gd name="connsiteY16" fmla="*/ 1431798 h 4712017"/>
              <a:gd name="connsiteX17" fmla="*/ 1675924 w 4711826"/>
              <a:gd name="connsiteY17" fmla="*/ 244031 h 4712017"/>
              <a:gd name="connsiteX18" fmla="*/ 1919859 w 4711826"/>
              <a:gd name="connsiteY18" fmla="*/ 0 h 4712017"/>
              <a:gd name="connsiteX19" fmla="*/ 2791968 w 4711826"/>
              <a:gd name="connsiteY19" fmla="*/ 0 h 4712017"/>
              <a:gd name="connsiteX20" fmla="*/ 3035999 w 4711826"/>
              <a:gd name="connsiteY20" fmla="*/ 244031 h 4712017"/>
              <a:gd name="connsiteX21" fmla="*/ 3035999 w 4711826"/>
              <a:gd name="connsiteY21" fmla="*/ 1431989 h 4712017"/>
              <a:gd name="connsiteX22" fmla="*/ 3280029 w 4711826"/>
              <a:gd name="connsiteY22" fmla="*/ 1676019 h 4712017"/>
              <a:gd name="connsiteX23" fmla="*/ 4467987 w 4711826"/>
              <a:gd name="connsiteY23" fmla="*/ 1676019 h 4712017"/>
              <a:gd name="connsiteX24" fmla="*/ 4711827 w 4711826"/>
              <a:gd name="connsiteY24" fmla="*/ 1919954 h 471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11826" h="4712017">
                <a:moveTo>
                  <a:pt x="4711827" y="1919954"/>
                </a:moveTo>
                <a:lnTo>
                  <a:pt x="4711827" y="2792063"/>
                </a:lnTo>
                <a:cubicBezTo>
                  <a:pt x="4711827" y="2926842"/>
                  <a:pt x="4602575" y="3036094"/>
                  <a:pt x="4467797" y="3036094"/>
                </a:cubicBezTo>
                <a:lnTo>
                  <a:pt x="3279934" y="3036094"/>
                </a:lnTo>
                <a:cubicBezTo>
                  <a:pt x="3145155" y="3036094"/>
                  <a:pt x="3035903" y="3145346"/>
                  <a:pt x="3035903" y="3280124"/>
                </a:cubicBezTo>
                <a:lnTo>
                  <a:pt x="3035903" y="4467987"/>
                </a:lnTo>
                <a:cubicBezTo>
                  <a:pt x="3035903" y="4602766"/>
                  <a:pt x="2926652" y="4712018"/>
                  <a:pt x="2791873" y="4712018"/>
                </a:cubicBezTo>
                <a:lnTo>
                  <a:pt x="1919764" y="4712018"/>
                </a:lnTo>
                <a:cubicBezTo>
                  <a:pt x="1784985" y="4712018"/>
                  <a:pt x="1675733" y="4602766"/>
                  <a:pt x="1675733" y="4467987"/>
                </a:cubicBezTo>
                <a:lnTo>
                  <a:pt x="1675733" y="3280029"/>
                </a:lnTo>
                <a:cubicBezTo>
                  <a:pt x="1675733" y="3145250"/>
                  <a:pt x="1566482" y="3035999"/>
                  <a:pt x="1431703" y="3035999"/>
                </a:cubicBezTo>
                <a:lnTo>
                  <a:pt x="244031" y="3035999"/>
                </a:lnTo>
                <a:cubicBezTo>
                  <a:pt x="109252" y="3035999"/>
                  <a:pt x="0" y="2926747"/>
                  <a:pt x="0" y="2791968"/>
                </a:cubicBezTo>
                <a:lnTo>
                  <a:pt x="0" y="1919859"/>
                </a:lnTo>
                <a:cubicBezTo>
                  <a:pt x="0" y="1785080"/>
                  <a:pt x="109252" y="1675829"/>
                  <a:pt x="244031" y="1675829"/>
                </a:cubicBezTo>
                <a:lnTo>
                  <a:pt x="1431893" y="1675829"/>
                </a:lnTo>
                <a:cubicBezTo>
                  <a:pt x="1566672" y="1675829"/>
                  <a:pt x="1675924" y="1566577"/>
                  <a:pt x="1675924" y="1431798"/>
                </a:cubicBezTo>
                <a:lnTo>
                  <a:pt x="1675924" y="244031"/>
                </a:lnTo>
                <a:cubicBezTo>
                  <a:pt x="1675829" y="109252"/>
                  <a:pt x="1785080" y="0"/>
                  <a:pt x="1919859" y="0"/>
                </a:cubicBezTo>
                <a:lnTo>
                  <a:pt x="2791968" y="0"/>
                </a:lnTo>
                <a:cubicBezTo>
                  <a:pt x="2926747" y="0"/>
                  <a:pt x="3035999" y="109252"/>
                  <a:pt x="3035999" y="244031"/>
                </a:cubicBezTo>
                <a:lnTo>
                  <a:pt x="3035999" y="1431989"/>
                </a:lnTo>
                <a:cubicBezTo>
                  <a:pt x="3035999" y="1566767"/>
                  <a:pt x="3145250" y="1676019"/>
                  <a:pt x="3280029" y="1676019"/>
                </a:cubicBezTo>
                <a:lnTo>
                  <a:pt x="4467987" y="1676019"/>
                </a:lnTo>
                <a:cubicBezTo>
                  <a:pt x="4602575" y="1675924"/>
                  <a:pt x="4711827" y="1785176"/>
                  <a:pt x="4711827" y="1919954"/>
                </a:cubicBezTo>
                <a:close/>
              </a:path>
            </a:pathLst>
          </a:custGeom>
          <a:solidFill>
            <a:schemeClr val="accent1">
              <a:alpha val="40000"/>
            </a:schemeClr>
          </a:solidFill>
          <a:ln w="381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endParaRPr lang="zh-CN" altLang="en-US">
              <a:latin typeface="微软雅黑" panose="020B0503020204020204" charset="-122"/>
              <a:cs typeface="微软雅黑" panose="020B0503020204020204" charset="-122"/>
              <a:sym typeface="+mn-ea"/>
            </a:endParaRPr>
          </a:p>
        </p:txBody>
      </p:sp>
      <p:sp>
        <p:nvSpPr>
          <p:cNvPr id="44" name="图形 3"/>
          <p:cNvSpPr/>
          <p:nvPr userDrawn="1">
            <p:custDataLst>
              <p:tags r:id="rId3"/>
            </p:custDataLst>
          </p:nvPr>
        </p:nvSpPr>
        <p:spPr>
          <a:xfrm rot="16200000">
            <a:off x="11156950" y="758825"/>
            <a:ext cx="254000" cy="254000"/>
          </a:xfrm>
          <a:custGeom>
            <a:avLst/>
            <a:gdLst>
              <a:gd name="connsiteX0" fmla="*/ 4711827 w 4711826"/>
              <a:gd name="connsiteY0" fmla="*/ 1919954 h 4712017"/>
              <a:gd name="connsiteX1" fmla="*/ 4711827 w 4711826"/>
              <a:gd name="connsiteY1" fmla="*/ 2792063 h 4712017"/>
              <a:gd name="connsiteX2" fmla="*/ 4467797 w 4711826"/>
              <a:gd name="connsiteY2" fmla="*/ 3036094 h 4712017"/>
              <a:gd name="connsiteX3" fmla="*/ 3279934 w 4711826"/>
              <a:gd name="connsiteY3" fmla="*/ 3036094 h 4712017"/>
              <a:gd name="connsiteX4" fmla="*/ 3035903 w 4711826"/>
              <a:gd name="connsiteY4" fmla="*/ 3280124 h 4712017"/>
              <a:gd name="connsiteX5" fmla="*/ 3035903 w 4711826"/>
              <a:gd name="connsiteY5" fmla="*/ 4467987 h 4712017"/>
              <a:gd name="connsiteX6" fmla="*/ 2791873 w 4711826"/>
              <a:gd name="connsiteY6" fmla="*/ 4712018 h 4712017"/>
              <a:gd name="connsiteX7" fmla="*/ 1919764 w 4711826"/>
              <a:gd name="connsiteY7" fmla="*/ 4712018 h 4712017"/>
              <a:gd name="connsiteX8" fmla="*/ 1675733 w 4711826"/>
              <a:gd name="connsiteY8" fmla="*/ 4467987 h 4712017"/>
              <a:gd name="connsiteX9" fmla="*/ 1675733 w 4711826"/>
              <a:gd name="connsiteY9" fmla="*/ 3280029 h 4712017"/>
              <a:gd name="connsiteX10" fmla="*/ 1431703 w 4711826"/>
              <a:gd name="connsiteY10" fmla="*/ 3035999 h 4712017"/>
              <a:gd name="connsiteX11" fmla="*/ 244031 w 4711826"/>
              <a:gd name="connsiteY11" fmla="*/ 3035999 h 4712017"/>
              <a:gd name="connsiteX12" fmla="*/ 0 w 4711826"/>
              <a:gd name="connsiteY12" fmla="*/ 2791968 h 4712017"/>
              <a:gd name="connsiteX13" fmla="*/ 0 w 4711826"/>
              <a:gd name="connsiteY13" fmla="*/ 1919859 h 4712017"/>
              <a:gd name="connsiteX14" fmla="*/ 244031 w 4711826"/>
              <a:gd name="connsiteY14" fmla="*/ 1675829 h 4712017"/>
              <a:gd name="connsiteX15" fmla="*/ 1431893 w 4711826"/>
              <a:gd name="connsiteY15" fmla="*/ 1675829 h 4712017"/>
              <a:gd name="connsiteX16" fmla="*/ 1675924 w 4711826"/>
              <a:gd name="connsiteY16" fmla="*/ 1431798 h 4712017"/>
              <a:gd name="connsiteX17" fmla="*/ 1675924 w 4711826"/>
              <a:gd name="connsiteY17" fmla="*/ 244031 h 4712017"/>
              <a:gd name="connsiteX18" fmla="*/ 1919859 w 4711826"/>
              <a:gd name="connsiteY18" fmla="*/ 0 h 4712017"/>
              <a:gd name="connsiteX19" fmla="*/ 2791968 w 4711826"/>
              <a:gd name="connsiteY19" fmla="*/ 0 h 4712017"/>
              <a:gd name="connsiteX20" fmla="*/ 3035999 w 4711826"/>
              <a:gd name="connsiteY20" fmla="*/ 244031 h 4712017"/>
              <a:gd name="connsiteX21" fmla="*/ 3035999 w 4711826"/>
              <a:gd name="connsiteY21" fmla="*/ 1431989 h 4712017"/>
              <a:gd name="connsiteX22" fmla="*/ 3280029 w 4711826"/>
              <a:gd name="connsiteY22" fmla="*/ 1676019 h 4712017"/>
              <a:gd name="connsiteX23" fmla="*/ 4467987 w 4711826"/>
              <a:gd name="connsiteY23" fmla="*/ 1676019 h 4712017"/>
              <a:gd name="connsiteX24" fmla="*/ 4711827 w 4711826"/>
              <a:gd name="connsiteY24" fmla="*/ 1919954 h 471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11826" h="4712017">
                <a:moveTo>
                  <a:pt x="4711827" y="1919954"/>
                </a:moveTo>
                <a:lnTo>
                  <a:pt x="4711827" y="2792063"/>
                </a:lnTo>
                <a:cubicBezTo>
                  <a:pt x="4711827" y="2926842"/>
                  <a:pt x="4602575" y="3036094"/>
                  <a:pt x="4467797" y="3036094"/>
                </a:cubicBezTo>
                <a:lnTo>
                  <a:pt x="3279934" y="3036094"/>
                </a:lnTo>
                <a:cubicBezTo>
                  <a:pt x="3145155" y="3036094"/>
                  <a:pt x="3035903" y="3145346"/>
                  <a:pt x="3035903" y="3280124"/>
                </a:cubicBezTo>
                <a:lnTo>
                  <a:pt x="3035903" y="4467987"/>
                </a:lnTo>
                <a:cubicBezTo>
                  <a:pt x="3035903" y="4602766"/>
                  <a:pt x="2926652" y="4712018"/>
                  <a:pt x="2791873" y="4712018"/>
                </a:cubicBezTo>
                <a:lnTo>
                  <a:pt x="1919764" y="4712018"/>
                </a:lnTo>
                <a:cubicBezTo>
                  <a:pt x="1784985" y="4712018"/>
                  <a:pt x="1675733" y="4602766"/>
                  <a:pt x="1675733" y="4467987"/>
                </a:cubicBezTo>
                <a:lnTo>
                  <a:pt x="1675733" y="3280029"/>
                </a:lnTo>
                <a:cubicBezTo>
                  <a:pt x="1675733" y="3145250"/>
                  <a:pt x="1566482" y="3035999"/>
                  <a:pt x="1431703" y="3035999"/>
                </a:cubicBezTo>
                <a:lnTo>
                  <a:pt x="244031" y="3035999"/>
                </a:lnTo>
                <a:cubicBezTo>
                  <a:pt x="109252" y="3035999"/>
                  <a:pt x="0" y="2926747"/>
                  <a:pt x="0" y="2791968"/>
                </a:cubicBezTo>
                <a:lnTo>
                  <a:pt x="0" y="1919859"/>
                </a:lnTo>
                <a:cubicBezTo>
                  <a:pt x="0" y="1785080"/>
                  <a:pt x="109252" y="1675829"/>
                  <a:pt x="244031" y="1675829"/>
                </a:cubicBezTo>
                <a:lnTo>
                  <a:pt x="1431893" y="1675829"/>
                </a:lnTo>
                <a:cubicBezTo>
                  <a:pt x="1566672" y="1675829"/>
                  <a:pt x="1675924" y="1566577"/>
                  <a:pt x="1675924" y="1431798"/>
                </a:cubicBezTo>
                <a:lnTo>
                  <a:pt x="1675924" y="244031"/>
                </a:lnTo>
                <a:cubicBezTo>
                  <a:pt x="1675829" y="109252"/>
                  <a:pt x="1785080" y="0"/>
                  <a:pt x="1919859" y="0"/>
                </a:cubicBezTo>
                <a:lnTo>
                  <a:pt x="2791968" y="0"/>
                </a:lnTo>
                <a:cubicBezTo>
                  <a:pt x="2926747" y="0"/>
                  <a:pt x="3035999" y="109252"/>
                  <a:pt x="3035999" y="244031"/>
                </a:cubicBezTo>
                <a:lnTo>
                  <a:pt x="3035999" y="1431989"/>
                </a:lnTo>
                <a:cubicBezTo>
                  <a:pt x="3035999" y="1566767"/>
                  <a:pt x="3145250" y="1676019"/>
                  <a:pt x="3280029" y="1676019"/>
                </a:cubicBezTo>
                <a:lnTo>
                  <a:pt x="4467987" y="1676019"/>
                </a:lnTo>
                <a:cubicBezTo>
                  <a:pt x="4602575" y="1675924"/>
                  <a:pt x="4711827" y="1785176"/>
                  <a:pt x="4711827" y="1919954"/>
                </a:cubicBezTo>
                <a:close/>
              </a:path>
            </a:pathLst>
          </a:custGeom>
          <a:solidFill>
            <a:schemeClr val="accent1">
              <a:alpha val="40000"/>
            </a:schemeClr>
          </a:solidFill>
          <a:ln w="381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endParaRPr lang="zh-CN" altLang="en-US">
              <a:latin typeface="微软雅黑" panose="020B0503020204020204" charset="-122"/>
              <a:cs typeface="微软雅黑" panose="020B0503020204020204" charset="-122"/>
              <a:sym typeface="+mn-ea"/>
            </a:endParaRPr>
          </a:p>
        </p:txBody>
      </p:sp>
      <p:sp>
        <p:nvSpPr>
          <p:cNvPr id="45" name="图形 3"/>
          <p:cNvSpPr/>
          <p:nvPr userDrawn="1">
            <p:custDataLst>
              <p:tags r:id="rId4"/>
            </p:custDataLst>
          </p:nvPr>
        </p:nvSpPr>
        <p:spPr>
          <a:xfrm rot="16200000">
            <a:off x="11415395" y="399415"/>
            <a:ext cx="148590" cy="148590"/>
          </a:xfrm>
          <a:custGeom>
            <a:avLst/>
            <a:gdLst>
              <a:gd name="connsiteX0" fmla="*/ 4711827 w 4711826"/>
              <a:gd name="connsiteY0" fmla="*/ 1919954 h 4712017"/>
              <a:gd name="connsiteX1" fmla="*/ 4711827 w 4711826"/>
              <a:gd name="connsiteY1" fmla="*/ 2792063 h 4712017"/>
              <a:gd name="connsiteX2" fmla="*/ 4467797 w 4711826"/>
              <a:gd name="connsiteY2" fmla="*/ 3036094 h 4712017"/>
              <a:gd name="connsiteX3" fmla="*/ 3279934 w 4711826"/>
              <a:gd name="connsiteY3" fmla="*/ 3036094 h 4712017"/>
              <a:gd name="connsiteX4" fmla="*/ 3035903 w 4711826"/>
              <a:gd name="connsiteY4" fmla="*/ 3280124 h 4712017"/>
              <a:gd name="connsiteX5" fmla="*/ 3035903 w 4711826"/>
              <a:gd name="connsiteY5" fmla="*/ 4467987 h 4712017"/>
              <a:gd name="connsiteX6" fmla="*/ 2791873 w 4711826"/>
              <a:gd name="connsiteY6" fmla="*/ 4712018 h 4712017"/>
              <a:gd name="connsiteX7" fmla="*/ 1919764 w 4711826"/>
              <a:gd name="connsiteY7" fmla="*/ 4712018 h 4712017"/>
              <a:gd name="connsiteX8" fmla="*/ 1675733 w 4711826"/>
              <a:gd name="connsiteY8" fmla="*/ 4467987 h 4712017"/>
              <a:gd name="connsiteX9" fmla="*/ 1675733 w 4711826"/>
              <a:gd name="connsiteY9" fmla="*/ 3280029 h 4712017"/>
              <a:gd name="connsiteX10" fmla="*/ 1431703 w 4711826"/>
              <a:gd name="connsiteY10" fmla="*/ 3035999 h 4712017"/>
              <a:gd name="connsiteX11" fmla="*/ 244031 w 4711826"/>
              <a:gd name="connsiteY11" fmla="*/ 3035999 h 4712017"/>
              <a:gd name="connsiteX12" fmla="*/ 0 w 4711826"/>
              <a:gd name="connsiteY12" fmla="*/ 2791968 h 4712017"/>
              <a:gd name="connsiteX13" fmla="*/ 0 w 4711826"/>
              <a:gd name="connsiteY13" fmla="*/ 1919859 h 4712017"/>
              <a:gd name="connsiteX14" fmla="*/ 244031 w 4711826"/>
              <a:gd name="connsiteY14" fmla="*/ 1675829 h 4712017"/>
              <a:gd name="connsiteX15" fmla="*/ 1431893 w 4711826"/>
              <a:gd name="connsiteY15" fmla="*/ 1675829 h 4712017"/>
              <a:gd name="connsiteX16" fmla="*/ 1675924 w 4711826"/>
              <a:gd name="connsiteY16" fmla="*/ 1431798 h 4712017"/>
              <a:gd name="connsiteX17" fmla="*/ 1675924 w 4711826"/>
              <a:gd name="connsiteY17" fmla="*/ 244031 h 4712017"/>
              <a:gd name="connsiteX18" fmla="*/ 1919859 w 4711826"/>
              <a:gd name="connsiteY18" fmla="*/ 0 h 4712017"/>
              <a:gd name="connsiteX19" fmla="*/ 2791968 w 4711826"/>
              <a:gd name="connsiteY19" fmla="*/ 0 h 4712017"/>
              <a:gd name="connsiteX20" fmla="*/ 3035999 w 4711826"/>
              <a:gd name="connsiteY20" fmla="*/ 244031 h 4712017"/>
              <a:gd name="connsiteX21" fmla="*/ 3035999 w 4711826"/>
              <a:gd name="connsiteY21" fmla="*/ 1431989 h 4712017"/>
              <a:gd name="connsiteX22" fmla="*/ 3280029 w 4711826"/>
              <a:gd name="connsiteY22" fmla="*/ 1676019 h 4712017"/>
              <a:gd name="connsiteX23" fmla="*/ 4467987 w 4711826"/>
              <a:gd name="connsiteY23" fmla="*/ 1676019 h 4712017"/>
              <a:gd name="connsiteX24" fmla="*/ 4711827 w 4711826"/>
              <a:gd name="connsiteY24" fmla="*/ 1919954 h 471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11826" h="4712017">
                <a:moveTo>
                  <a:pt x="4711827" y="1919954"/>
                </a:moveTo>
                <a:lnTo>
                  <a:pt x="4711827" y="2792063"/>
                </a:lnTo>
                <a:cubicBezTo>
                  <a:pt x="4711827" y="2926842"/>
                  <a:pt x="4602575" y="3036094"/>
                  <a:pt x="4467797" y="3036094"/>
                </a:cubicBezTo>
                <a:lnTo>
                  <a:pt x="3279934" y="3036094"/>
                </a:lnTo>
                <a:cubicBezTo>
                  <a:pt x="3145155" y="3036094"/>
                  <a:pt x="3035903" y="3145346"/>
                  <a:pt x="3035903" y="3280124"/>
                </a:cubicBezTo>
                <a:lnTo>
                  <a:pt x="3035903" y="4467987"/>
                </a:lnTo>
                <a:cubicBezTo>
                  <a:pt x="3035903" y="4602766"/>
                  <a:pt x="2926652" y="4712018"/>
                  <a:pt x="2791873" y="4712018"/>
                </a:cubicBezTo>
                <a:lnTo>
                  <a:pt x="1919764" y="4712018"/>
                </a:lnTo>
                <a:cubicBezTo>
                  <a:pt x="1784985" y="4712018"/>
                  <a:pt x="1675733" y="4602766"/>
                  <a:pt x="1675733" y="4467987"/>
                </a:cubicBezTo>
                <a:lnTo>
                  <a:pt x="1675733" y="3280029"/>
                </a:lnTo>
                <a:cubicBezTo>
                  <a:pt x="1675733" y="3145250"/>
                  <a:pt x="1566482" y="3035999"/>
                  <a:pt x="1431703" y="3035999"/>
                </a:cubicBezTo>
                <a:lnTo>
                  <a:pt x="244031" y="3035999"/>
                </a:lnTo>
                <a:cubicBezTo>
                  <a:pt x="109252" y="3035999"/>
                  <a:pt x="0" y="2926747"/>
                  <a:pt x="0" y="2791968"/>
                </a:cubicBezTo>
                <a:lnTo>
                  <a:pt x="0" y="1919859"/>
                </a:lnTo>
                <a:cubicBezTo>
                  <a:pt x="0" y="1785080"/>
                  <a:pt x="109252" y="1675829"/>
                  <a:pt x="244031" y="1675829"/>
                </a:cubicBezTo>
                <a:lnTo>
                  <a:pt x="1431893" y="1675829"/>
                </a:lnTo>
                <a:cubicBezTo>
                  <a:pt x="1566672" y="1675829"/>
                  <a:pt x="1675924" y="1566577"/>
                  <a:pt x="1675924" y="1431798"/>
                </a:cubicBezTo>
                <a:lnTo>
                  <a:pt x="1675924" y="244031"/>
                </a:lnTo>
                <a:cubicBezTo>
                  <a:pt x="1675829" y="109252"/>
                  <a:pt x="1785080" y="0"/>
                  <a:pt x="1919859" y="0"/>
                </a:cubicBezTo>
                <a:lnTo>
                  <a:pt x="2791968" y="0"/>
                </a:lnTo>
                <a:cubicBezTo>
                  <a:pt x="2926747" y="0"/>
                  <a:pt x="3035999" y="109252"/>
                  <a:pt x="3035999" y="244031"/>
                </a:cubicBezTo>
                <a:lnTo>
                  <a:pt x="3035999" y="1431989"/>
                </a:lnTo>
                <a:cubicBezTo>
                  <a:pt x="3035999" y="1566767"/>
                  <a:pt x="3145250" y="1676019"/>
                  <a:pt x="3280029" y="1676019"/>
                </a:cubicBezTo>
                <a:lnTo>
                  <a:pt x="4467987" y="1676019"/>
                </a:lnTo>
                <a:cubicBezTo>
                  <a:pt x="4602575" y="1675924"/>
                  <a:pt x="4711827" y="1785176"/>
                  <a:pt x="4711827" y="1919954"/>
                </a:cubicBezTo>
                <a:close/>
              </a:path>
            </a:pathLst>
          </a:custGeom>
          <a:solidFill>
            <a:schemeClr val="accent1">
              <a:alpha val="40000"/>
            </a:schemeClr>
          </a:solidFill>
          <a:ln w="381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endParaRPr lang="zh-CN" altLang="en-US">
              <a:latin typeface="微软雅黑" panose="020B0503020204020204" charset="-122"/>
              <a:cs typeface="微软雅黑" panose="020B0503020204020204" charset="-122"/>
              <a:sym typeface="+mn-ea"/>
            </a:endParaRPr>
          </a:p>
        </p:txBody>
      </p:sp>
      <p:sp>
        <p:nvSpPr>
          <p:cNvPr id="16" name="矩形 15"/>
          <p:cNvSpPr/>
          <p:nvPr userDrawn="1">
            <p:custDataLst>
              <p:tags r:id="rId5"/>
            </p:custDataLst>
          </p:nvPr>
        </p:nvSpPr>
        <p:spPr>
          <a:xfrm>
            <a:off x="0" y="6585002"/>
            <a:ext cx="12192000" cy="272998"/>
          </a:xfrm>
          <a:prstGeom prst="rect">
            <a:avLst/>
          </a:prstGeom>
          <a:gradFill flip="none" rotWithShape="1">
            <a:gsLst>
              <a:gs pos="74000">
                <a:schemeClr val="accent1">
                  <a:lumMod val="80000"/>
                  <a:lumOff val="20000"/>
                </a:schemeClr>
              </a:gs>
              <a:gs pos="0">
                <a:schemeClr val="accent1">
                  <a:alpha val="23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defTabSz="914400">
              <a:spcBef>
                <a:spcPct val="0"/>
              </a:spcBef>
              <a:spcAft>
                <a:spcPct val="0"/>
              </a:spcAft>
              <a:buClrTx/>
              <a:buSzTx/>
              <a:buFontTx/>
            </a:pPr>
            <a:endParaRPr lang="zh-CN" altLang="en-US" sz="1800" kern="1200">
              <a:latin typeface="微软雅黑" panose="020B0503020204020204" charset="-122"/>
              <a:cs typeface="微软雅黑" panose="020B0503020204020204" charset="-122"/>
              <a:sym typeface="+mn-ea"/>
            </a:endParaRPr>
          </a:p>
        </p:txBody>
      </p:sp>
      <p:sp>
        <p:nvSpPr>
          <p:cNvPr id="2" name="标题占位符 1"/>
          <p:cNvSpPr>
            <a:spLocks noGrp="1"/>
          </p:cNvSpPr>
          <p:nvPr>
            <p:ph type="title"/>
            <p:custDataLst>
              <p:tags r:id="rId6"/>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8"/>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微软雅黑" panose="020B0503020204020204" charset="-122"/>
                <a:cs typeface="微软雅黑" panose="020B0503020204020204" charset="-122"/>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微软雅黑" panose="020B0503020204020204" charset="-122"/>
                <a:cs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微软雅黑" panose="020B0503020204020204" charset="-122"/>
                <a:cs typeface="微软雅黑" panose="020B0503020204020204" charset="-122"/>
              </a:defRPr>
            </a:lvl1pPr>
          </a:lstStyle>
          <a:p>
            <a:fld id="{BE5F26B5-172A-4DC2-B0B7-181CFC56B87C}" type="slidenum">
              <a:rPr lang="zh-CN" altLang="en-US" smtClean="0"/>
            </a:fld>
            <a:endParaRPr lang="zh-CN" altLang="en-US"/>
          </a:p>
        </p:txBody>
      </p:sp>
      <p:sp>
        <p:nvSpPr>
          <p:cNvPr id="8" name="KSO_TEMPLATE" hidden="1"/>
          <p:cNvSpPr/>
          <p:nvPr userDrawn="1">
            <p:custDataLst>
              <p:tags r:id="rId11"/>
            </p:custDataLst>
          </p:nvPr>
        </p:nvSpPr>
        <p:spPr>
          <a:xfrm>
            <a:off x="0" y="0"/>
            <a:ext cx="0" cy="0"/>
          </a:xfrm>
          <a:prstGeom prst="rect">
            <a:avLst/>
          </a:prstGeom>
          <a:gradFill flip="none" rotWithShape="1">
            <a:gsLst>
              <a:gs pos="74000">
                <a:schemeClr val="accent1"/>
              </a:gs>
              <a:gs pos="0">
                <a:schemeClr val="accent2">
                  <a:alpha val="18000"/>
                </a:scheme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compatLnSpc="1">
            <a:noAutofit/>
          </a:bodyPr>
          <a:p>
            <a:pPr lvl="0" algn="ctr" defTabSz="914400">
              <a:spcBef>
                <a:spcPct val="0"/>
              </a:spcBef>
              <a:spcAft>
                <a:spcPct val="0"/>
              </a:spcAft>
              <a:buClrTx/>
              <a:buSzTx/>
              <a:buFontTx/>
            </a:pPr>
            <a:endParaRPr lang="zh-CN" altLang="en-US" sz="1800" kern="1200" dirty="0">
              <a:cs typeface="微软雅黑" panose="020B0503020204020204" charset="-122"/>
              <a:sym typeface="+mn-ea"/>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100000"/>
        </a:lnSpc>
        <a:spcBef>
          <a:spcPct val="0"/>
        </a:spcBef>
        <a:buNone/>
        <a:defRPr sz="3200" b="1" kern="1200">
          <a:solidFill>
            <a:schemeClr val="accent1"/>
          </a:solidFill>
          <a:latin typeface="微软雅黑" panose="020B0503020204020204" charset="-122"/>
          <a:ea typeface="+mj-ea"/>
          <a:cs typeface="微软雅黑" panose="020B0503020204020204" charset="-122"/>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微软雅黑" panose="020B0503020204020204" charset="-122"/>
          <a:ea typeface="+mn-ea"/>
          <a:cs typeface="微软雅黑" panose="020B0503020204020204" charset="-122"/>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微软雅黑" panose="020B0503020204020204" charset="-122"/>
          <a:ea typeface="+mn-ea"/>
          <a:cs typeface="微软雅黑" panose="020B0503020204020204" charset="-122"/>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微软雅黑" panose="020B0503020204020204" charset="-122"/>
          <a:ea typeface="+mn-ea"/>
          <a:cs typeface="微软雅黑" panose="020B0503020204020204" charset="-122"/>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微软雅黑" panose="020B0503020204020204" charset="-122"/>
          <a:ea typeface="+mn-ea"/>
          <a:cs typeface="微软雅黑" panose="020B0503020204020204" charset="-122"/>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微软雅黑" panose="020B0503020204020204" charset="-122"/>
          <a:ea typeface="+mn-ea"/>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Ellipse 37 (Stroke)_#color-2083&amp;10114"/>
          <p:cNvSpPr/>
          <p:nvPr userDrawn="1">
            <p:custDataLst>
              <p:tags r:id="rId54"/>
            </p:custDataLst>
          </p:nvPr>
        </p:nvSpPr>
        <p:spPr>
          <a:xfrm>
            <a:off x="10497312" y="0"/>
            <a:ext cx="1691640" cy="1591056"/>
          </a:xfrm>
          <a:custGeom>
            <a:avLst/>
            <a:gdLst/>
            <a:ahLst/>
            <a:cxnLst/>
            <a:rect l="l" t="t" r="r" b="b"/>
            <a:pathLst>
              <a:path w="1691640" h="1591056">
                <a:moveTo>
                  <a:pt x="402336" y="0"/>
                </a:moveTo>
                <a:cubicBezTo>
                  <a:pt x="374904" y="82296"/>
                  <a:pt x="365760" y="164592"/>
                  <a:pt x="365760" y="246888"/>
                </a:cubicBezTo>
                <a:cubicBezTo>
                  <a:pt x="365760" y="786384"/>
                  <a:pt x="804672" y="1225296"/>
                  <a:pt x="1344168" y="1225296"/>
                </a:cubicBezTo>
                <a:cubicBezTo>
                  <a:pt x="1472184" y="1225296"/>
                  <a:pt x="1591056" y="1207008"/>
                  <a:pt x="1691640" y="1161288"/>
                </a:cubicBezTo>
                <a:lnTo>
                  <a:pt x="1691640" y="1545336"/>
                </a:lnTo>
                <a:cubicBezTo>
                  <a:pt x="1581912" y="1581912"/>
                  <a:pt x="1463040" y="1591056"/>
                  <a:pt x="1344168" y="1591056"/>
                </a:cubicBezTo>
                <a:cubicBezTo>
                  <a:pt x="603504" y="1591056"/>
                  <a:pt x="0" y="987552"/>
                  <a:pt x="0" y="246888"/>
                </a:cubicBezTo>
                <a:cubicBezTo>
                  <a:pt x="0" y="164592"/>
                  <a:pt x="9144" y="82296"/>
                  <a:pt x="18288" y="0"/>
                </a:cubicBezTo>
                <a:lnTo>
                  <a:pt x="402336" y="0"/>
                </a:lnTo>
              </a:path>
            </a:pathLst>
          </a:custGeom>
          <a:solidFill>
            <a:schemeClr val="accent1"/>
          </a:solidFill>
        </p:spPr>
      </p:sp>
      <p:sp>
        <p:nvSpPr>
          <p:cNvPr id="13" name="Ellipse 36-2083&amp;10117"/>
          <p:cNvSpPr/>
          <p:nvPr userDrawn="1">
            <p:custDataLst>
              <p:tags r:id="rId55"/>
            </p:custDataLst>
          </p:nvPr>
        </p:nvSpPr>
        <p:spPr>
          <a:xfrm>
            <a:off x="905256" y="5687568"/>
            <a:ext cx="2715768" cy="1170432"/>
          </a:xfrm>
          <a:custGeom>
            <a:avLst/>
            <a:gdLst/>
            <a:ahLst/>
            <a:cxnLst/>
            <a:rect l="l" t="t" r="r" b="b"/>
            <a:pathLst>
              <a:path w="2715768" h="1170432">
                <a:moveTo>
                  <a:pt x="2715768" y="1170432"/>
                </a:moveTo>
                <a:lnTo>
                  <a:pt x="0" y="1170432"/>
                </a:lnTo>
                <a:cubicBezTo>
                  <a:pt x="100584" y="502920"/>
                  <a:pt x="667512" y="0"/>
                  <a:pt x="1353312" y="0"/>
                </a:cubicBezTo>
                <a:cubicBezTo>
                  <a:pt x="2048256" y="0"/>
                  <a:pt x="2615184" y="502920"/>
                  <a:pt x="2715768" y="1170432"/>
                </a:cubicBezTo>
              </a:path>
            </a:pathLst>
          </a:custGeom>
          <a:solidFill>
            <a:schemeClr val="tx2">
              <a:alpha val="5000"/>
            </a:schemeClr>
          </a:solidFill>
        </p:spPr>
      </p:sp>
      <p:sp>
        <p:nvSpPr>
          <p:cNvPr id="2" name="标题占位符 1"/>
          <p:cNvSpPr>
            <a:spLocks noGrp="1"/>
          </p:cNvSpPr>
          <p:nvPr>
            <p:ph type="title"/>
            <p:custDataLst>
              <p:tags r:id="rId56"/>
            </p:custDataLst>
          </p:nvPr>
        </p:nvSpPr>
        <p:spPr>
          <a:xfrm>
            <a:off x="69480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57"/>
            </p:custDataLst>
          </p:nvPr>
        </p:nvSpPr>
        <p:spPr>
          <a:xfrm>
            <a:off x="694800" y="1364400"/>
            <a:ext cx="10800000" cy="4813200"/>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58"/>
            </p:custDataLst>
          </p:nvPr>
        </p:nvSpPr>
        <p:spPr>
          <a:xfrm>
            <a:off x="69480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59"/>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60"/>
            </p:custDataLst>
          </p:nvPr>
        </p:nvSpPr>
        <p:spPr>
          <a:xfrm>
            <a:off x="8751600"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6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spcBef>
                <a:spcPct val="0"/>
              </a:spcBef>
              <a:spcAft>
                <a:spcPct val="0"/>
              </a:spcAft>
            </a:pPr>
            <a:endParaRPr lang="zh-CN" altLang="en-US" sz="1800" kern="1200">
              <a:sym typeface="+mn-ea"/>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 id="2147483704" r:id="rId40"/>
    <p:sldLayoutId id="2147483705" r:id="rId41"/>
    <p:sldLayoutId id="2147483706" r:id="rId42"/>
    <p:sldLayoutId id="2147483707" r:id="rId43"/>
    <p:sldLayoutId id="2147483708" r:id="rId44"/>
    <p:sldLayoutId id="2147483709" r:id="rId45"/>
    <p:sldLayoutId id="2147483710" r:id="rId46"/>
    <p:sldLayoutId id="2147483711" r:id="rId47"/>
    <p:sldLayoutId id="2147483712" r:id="rId48"/>
    <p:sldLayoutId id="2147483713" r:id="rId49"/>
    <p:sldLayoutId id="2147483714" r:id="rId50"/>
    <p:sldLayoutId id="2147483715" r:id="rId51"/>
    <p:sldLayoutId id="2147483716" r:id="rId52"/>
    <p:sldLayoutId id="2147483717" r:id="rId53"/>
  </p:sldLayoutIdLst>
  <p:txStyles>
    <p:title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4.xml"/><Relationship Id="rId3" Type="http://schemas.openxmlformats.org/officeDocument/2006/relationships/tags" Target="../tags/tag702.xml"/><Relationship Id="rId2" Type="http://schemas.openxmlformats.org/officeDocument/2006/relationships/tags" Target="../tags/tag701.xml"/><Relationship Id="rId1" Type="http://schemas.openxmlformats.org/officeDocument/2006/relationships/tags" Target="../tags/tag700.xml"/></Relationships>
</file>

<file path=ppt/slides/_rels/slide10.xml.rels><?xml version="1.0" encoding="UTF-8" standalone="yes"?>
<Relationships xmlns="http://schemas.openxmlformats.org/package/2006/relationships"><Relationship Id="rId9" Type="http://schemas.openxmlformats.org/officeDocument/2006/relationships/tags" Target="../tags/tag816.xml"/><Relationship Id="rId8" Type="http://schemas.openxmlformats.org/officeDocument/2006/relationships/tags" Target="../tags/tag815.xml"/><Relationship Id="rId7" Type="http://schemas.openxmlformats.org/officeDocument/2006/relationships/tags" Target="../tags/tag814.xml"/><Relationship Id="rId6" Type="http://schemas.openxmlformats.org/officeDocument/2006/relationships/tags" Target="../tags/tag813.xml"/><Relationship Id="rId5" Type="http://schemas.openxmlformats.org/officeDocument/2006/relationships/tags" Target="../tags/tag812.xml"/><Relationship Id="rId4" Type="http://schemas.openxmlformats.org/officeDocument/2006/relationships/tags" Target="../tags/tag811.xml"/><Relationship Id="rId3" Type="http://schemas.openxmlformats.org/officeDocument/2006/relationships/tags" Target="../tags/tag810.xml"/><Relationship Id="rId2" Type="http://schemas.openxmlformats.org/officeDocument/2006/relationships/tags" Target="../tags/tag809.xml"/><Relationship Id="rId17" Type="http://schemas.openxmlformats.org/officeDocument/2006/relationships/notesSlide" Target="../notesSlides/notesSlide10.xml"/><Relationship Id="rId16" Type="http://schemas.openxmlformats.org/officeDocument/2006/relationships/slideLayout" Target="../slideLayouts/slideLayout32.xml"/><Relationship Id="rId15" Type="http://schemas.openxmlformats.org/officeDocument/2006/relationships/tags" Target="../tags/tag820.xml"/><Relationship Id="rId14" Type="http://schemas.openxmlformats.org/officeDocument/2006/relationships/tags" Target="../tags/tag819.xml"/><Relationship Id="rId13" Type="http://schemas.openxmlformats.org/officeDocument/2006/relationships/image" Target="../media/image31.jpeg"/><Relationship Id="rId12" Type="http://schemas.openxmlformats.org/officeDocument/2006/relationships/tags" Target="../tags/tag818.xml"/><Relationship Id="rId11" Type="http://schemas.openxmlformats.org/officeDocument/2006/relationships/image" Target="../media/image5.png"/><Relationship Id="rId10" Type="http://schemas.openxmlformats.org/officeDocument/2006/relationships/tags" Target="../tags/tag817.xml"/><Relationship Id="rId1" Type="http://schemas.openxmlformats.org/officeDocument/2006/relationships/tags" Target="../tags/tag808.xml"/></Relationships>
</file>

<file path=ppt/slides/_rels/slide11.xml.rels><?xml version="1.0" encoding="UTF-8" standalone="yes"?>
<Relationships xmlns="http://schemas.openxmlformats.org/package/2006/relationships"><Relationship Id="rId9" Type="http://schemas.openxmlformats.org/officeDocument/2006/relationships/tags" Target="../tags/tag828.xml"/><Relationship Id="rId8" Type="http://schemas.openxmlformats.org/officeDocument/2006/relationships/tags" Target="../tags/tag827.xml"/><Relationship Id="rId7" Type="http://schemas.openxmlformats.org/officeDocument/2006/relationships/tags" Target="../tags/tag826.xml"/><Relationship Id="rId6" Type="http://schemas.openxmlformats.org/officeDocument/2006/relationships/tags" Target="../tags/tag825.xml"/><Relationship Id="rId5" Type="http://schemas.openxmlformats.org/officeDocument/2006/relationships/tags" Target="../tags/tag824.xml"/><Relationship Id="rId4" Type="http://schemas.openxmlformats.org/officeDocument/2006/relationships/tags" Target="../tags/tag823.xml"/><Relationship Id="rId3" Type="http://schemas.openxmlformats.org/officeDocument/2006/relationships/image" Target="../media/image32.jpeg"/><Relationship Id="rId2" Type="http://schemas.openxmlformats.org/officeDocument/2006/relationships/tags" Target="../tags/tag822.xml"/><Relationship Id="rId13" Type="http://schemas.openxmlformats.org/officeDocument/2006/relationships/notesSlide" Target="../notesSlides/notesSlide11.xml"/><Relationship Id="rId12" Type="http://schemas.openxmlformats.org/officeDocument/2006/relationships/slideLayout" Target="../slideLayouts/slideLayout33.xml"/><Relationship Id="rId11" Type="http://schemas.openxmlformats.org/officeDocument/2006/relationships/tags" Target="../tags/tag829.xml"/><Relationship Id="rId10" Type="http://schemas.openxmlformats.org/officeDocument/2006/relationships/image" Target="../media/image5.png"/><Relationship Id="rId1" Type="http://schemas.openxmlformats.org/officeDocument/2006/relationships/tags" Target="../tags/tag821.xml"/></Relationships>
</file>

<file path=ppt/slides/_rels/slide12.xml.rels><?xml version="1.0" encoding="UTF-8" standalone="yes"?>
<Relationships xmlns="http://schemas.openxmlformats.org/package/2006/relationships"><Relationship Id="rId9" Type="http://schemas.openxmlformats.org/officeDocument/2006/relationships/tags" Target="../tags/tag838.xml"/><Relationship Id="rId8" Type="http://schemas.openxmlformats.org/officeDocument/2006/relationships/tags" Target="../tags/tag837.xml"/><Relationship Id="rId7" Type="http://schemas.openxmlformats.org/officeDocument/2006/relationships/tags" Target="../tags/tag836.xml"/><Relationship Id="rId6" Type="http://schemas.openxmlformats.org/officeDocument/2006/relationships/tags" Target="../tags/tag835.xml"/><Relationship Id="rId5" Type="http://schemas.openxmlformats.org/officeDocument/2006/relationships/tags" Target="../tags/tag834.xml"/><Relationship Id="rId4" Type="http://schemas.openxmlformats.org/officeDocument/2006/relationships/tags" Target="../tags/tag833.xml"/><Relationship Id="rId3" Type="http://schemas.openxmlformats.org/officeDocument/2006/relationships/tags" Target="../tags/tag832.xml"/><Relationship Id="rId2" Type="http://schemas.openxmlformats.org/officeDocument/2006/relationships/tags" Target="../tags/tag831.xml"/><Relationship Id="rId16" Type="http://schemas.openxmlformats.org/officeDocument/2006/relationships/notesSlide" Target="../notesSlides/notesSlide12.xml"/><Relationship Id="rId15" Type="http://schemas.openxmlformats.org/officeDocument/2006/relationships/slideLayout" Target="../slideLayouts/slideLayout35.xml"/><Relationship Id="rId14" Type="http://schemas.openxmlformats.org/officeDocument/2006/relationships/tags" Target="../tags/tag842.xml"/><Relationship Id="rId13" Type="http://schemas.openxmlformats.org/officeDocument/2006/relationships/tags" Target="../tags/tag841.xml"/><Relationship Id="rId12" Type="http://schemas.openxmlformats.org/officeDocument/2006/relationships/image" Target="../media/image5.png"/><Relationship Id="rId11" Type="http://schemas.openxmlformats.org/officeDocument/2006/relationships/tags" Target="../tags/tag840.xml"/><Relationship Id="rId10" Type="http://schemas.openxmlformats.org/officeDocument/2006/relationships/tags" Target="../tags/tag839.xml"/><Relationship Id="rId1" Type="http://schemas.openxmlformats.org/officeDocument/2006/relationships/tags" Target="../tags/tag830.xml"/></Relationships>
</file>

<file path=ppt/slides/_rels/slide13.xml.rels><?xml version="1.0" encoding="UTF-8" standalone="yes"?>
<Relationships xmlns="http://schemas.openxmlformats.org/package/2006/relationships"><Relationship Id="rId9" Type="http://schemas.openxmlformats.org/officeDocument/2006/relationships/tags" Target="../tags/tag849.xml"/><Relationship Id="rId8" Type="http://schemas.openxmlformats.org/officeDocument/2006/relationships/tags" Target="../tags/tag848.xml"/><Relationship Id="rId7" Type="http://schemas.openxmlformats.org/officeDocument/2006/relationships/image" Target="../media/image5.png"/><Relationship Id="rId6" Type="http://schemas.openxmlformats.org/officeDocument/2006/relationships/tags" Target="../tags/tag847.xml"/><Relationship Id="rId5" Type="http://schemas.openxmlformats.org/officeDocument/2006/relationships/tags" Target="../tags/tag846.xml"/><Relationship Id="rId4" Type="http://schemas.openxmlformats.org/officeDocument/2006/relationships/tags" Target="../tags/tag845.xml"/><Relationship Id="rId3" Type="http://schemas.openxmlformats.org/officeDocument/2006/relationships/tags" Target="../tags/tag844.xml"/><Relationship Id="rId2" Type="http://schemas.openxmlformats.org/officeDocument/2006/relationships/image" Target="../media/image33.jpeg"/><Relationship Id="rId12" Type="http://schemas.openxmlformats.org/officeDocument/2006/relationships/notesSlide" Target="../notesSlides/notesSlide13.xml"/><Relationship Id="rId11" Type="http://schemas.openxmlformats.org/officeDocument/2006/relationships/slideLayout" Target="../slideLayouts/slideLayout36.xml"/><Relationship Id="rId10" Type="http://schemas.openxmlformats.org/officeDocument/2006/relationships/tags" Target="../tags/tag850.xml"/><Relationship Id="rId1" Type="http://schemas.openxmlformats.org/officeDocument/2006/relationships/tags" Target="../tags/tag843.xml"/></Relationships>
</file>

<file path=ppt/slides/_rels/slide14.xml.rels><?xml version="1.0" encoding="UTF-8" standalone="yes"?>
<Relationships xmlns="http://schemas.openxmlformats.org/package/2006/relationships"><Relationship Id="rId9" Type="http://schemas.openxmlformats.org/officeDocument/2006/relationships/image" Target="../media/image35.svg"/><Relationship Id="rId8" Type="http://schemas.openxmlformats.org/officeDocument/2006/relationships/image" Target="../media/image34.png"/><Relationship Id="rId7" Type="http://schemas.openxmlformats.org/officeDocument/2006/relationships/tags" Target="../tags/tag857.xml"/><Relationship Id="rId6" Type="http://schemas.openxmlformats.org/officeDocument/2006/relationships/tags" Target="../tags/tag856.xml"/><Relationship Id="rId5" Type="http://schemas.openxmlformats.org/officeDocument/2006/relationships/tags" Target="../tags/tag855.xml"/><Relationship Id="rId4" Type="http://schemas.openxmlformats.org/officeDocument/2006/relationships/tags" Target="../tags/tag854.xml"/><Relationship Id="rId3" Type="http://schemas.openxmlformats.org/officeDocument/2006/relationships/tags" Target="../tags/tag853.xml"/><Relationship Id="rId2" Type="http://schemas.openxmlformats.org/officeDocument/2006/relationships/tags" Target="../tags/tag852.xml"/><Relationship Id="rId19" Type="http://schemas.openxmlformats.org/officeDocument/2006/relationships/notesSlide" Target="../notesSlides/notesSlide14.xml"/><Relationship Id="rId18" Type="http://schemas.openxmlformats.org/officeDocument/2006/relationships/slideLayout" Target="../slideLayouts/slideLayout27.xml"/><Relationship Id="rId17" Type="http://schemas.openxmlformats.org/officeDocument/2006/relationships/tags" Target="../tags/tag862.xml"/><Relationship Id="rId16" Type="http://schemas.openxmlformats.org/officeDocument/2006/relationships/tags" Target="../tags/tag861.xml"/><Relationship Id="rId15" Type="http://schemas.openxmlformats.org/officeDocument/2006/relationships/tags" Target="../tags/tag860.xml"/><Relationship Id="rId14" Type="http://schemas.openxmlformats.org/officeDocument/2006/relationships/image" Target="../media/image5.png"/><Relationship Id="rId13" Type="http://schemas.openxmlformats.org/officeDocument/2006/relationships/image" Target="../media/image37.svg"/><Relationship Id="rId12" Type="http://schemas.openxmlformats.org/officeDocument/2006/relationships/image" Target="../media/image36.png"/><Relationship Id="rId11" Type="http://schemas.openxmlformats.org/officeDocument/2006/relationships/tags" Target="../tags/tag859.xml"/><Relationship Id="rId10" Type="http://schemas.openxmlformats.org/officeDocument/2006/relationships/tags" Target="../tags/tag858.xml"/><Relationship Id="rId1" Type="http://schemas.openxmlformats.org/officeDocument/2006/relationships/tags" Target="../tags/tag851.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62.xml"/><Relationship Id="rId3" Type="http://schemas.openxmlformats.org/officeDocument/2006/relationships/tags" Target="../tags/tag865.xml"/><Relationship Id="rId2" Type="http://schemas.openxmlformats.org/officeDocument/2006/relationships/tags" Target="../tags/tag864.xml"/><Relationship Id="rId1" Type="http://schemas.openxmlformats.org/officeDocument/2006/relationships/tags" Target="../tags/tag863.xml"/></Relationships>
</file>

<file path=ppt/slides/_rels/slide16.xml.rels><?xml version="1.0" encoding="UTF-8" standalone="yes"?>
<Relationships xmlns="http://schemas.openxmlformats.org/package/2006/relationships"><Relationship Id="rId9" Type="http://schemas.openxmlformats.org/officeDocument/2006/relationships/tags" Target="../tags/tag872.xml"/><Relationship Id="rId8" Type="http://schemas.openxmlformats.org/officeDocument/2006/relationships/tags" Target="../tags/tag871.xml"/><Relationship Id="rId7" Type="http://schemas.openxmlformats.org/officeDocument/2006/relationships/tags" Target="../tags/tag870.xml"/><Relationship Id="rId6" Type="http://schemas.openxmlformats.org/officeDocument/2006/relationships/tags" Target="../tags/tag869.xml"/><Relationship Id="rId5" Type="http://schemas.openxmlformats.org/officeDocument/2006/relationships/tags" Target="../tags/tag868.xml"/><Relationship Id="rId4" Type="http://schemas.openxmlformats.org/officeDocument/2006/relationships/image" Target="../media/image38.png"/><Relationship Id="rId3" Type="http://schemas.openxmlformats.org/officeDocument/2006/relationships/tags" Target="../tags/tag867.xml"/><Relationship Id="rId2" Type="http://schemas.openxmlformats.org/officeDocument/2006/relationships/tags" Target="../tags/tag866.xml"/><Relationship Id="rId18" Type="http://schemas.openxmlformats.org/officeDocument/2006/relationships/notesSlide" Target="../notesSlides/notesSlide16.xml"/><Relationship Id="rId17" Type="http://schemas.openxmlformats.org/officeDocument/2006/relationships/slideLayout" Target="../slideLayouts/slideLayout43.xml"/><Relationship Id="rId16" Type="http://schemas.openxmlformats.org/officeDocument/2006/relationships/tags" Target="../tags/tag879.xml"/><Relationship Id="rId15" Type="http://schemas.openxmlformats.org/officeDocument/2006/relationships/tags" Target="../tags/tag878.xml"/><Relationship Id="rId14" Type="http://schemas.openxmlformats.org/officeDocument/2006/relationships/tags" Target="../tags/tag877.xml"/><Relationship Id="rId13" Type="http://schemas.openxmlformats.org/officeDocument/2006/relationships/tags" Target="../tags/tag876.xml"/><Relationship Id="rId12" Type="http://schemas.openxmlformats.org/officeDocument/2006/relationships/tags" Target="../tags/tag875.xml"/><Relationship Id="rId11" Type="http://schemas.openxmlformats.org/officeDocument/2006/relationships/tags" Target="../tags/tag874.xml"/><Relationship Id="rId10" Type="http://schemas.openxmlformats.org/officeDocument/2006/relationships/tags" Target="../tags/tag873.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21.xml"/><Relationship Id="rId7" Type="http://schemas.openxmlformats.org/officeDocument/2006/relationships/tags" Target="../tags/tag88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tags" Target="../tags/tag883.xml"/><Relationship Id="rId3" Type="http://schemas.openxmlformats.org/officeDocument/2006/relationships/tags" Target="../tags/tag882.xml"/><Relationship Id="rId2" Type="http://schemas.openxmlformats.org/officeDocument/2006/relationships/tags" Target="../tags/tag881.xml"/><Relationship Id="rId1" Type="http://schemas.openxmlformats.org/officeDocument/2006/relationships/tags" Target="../tags/tag880.xml"/></Relationships>
</file>

<file path=ppt/slides/_rels/slide18.xml.rels><?xml version="1.0" encoding="UTF-8" standalone="yes"?>
<Relationships xmlns="http://schemas.openxmlformats.org/package/2006/relationships"><Relationship Id="rId9" Type="http://schemas.openxmlformats.org/officeDocument/2006/relationships/tags" Target="../tags/tag892.xml"/><Relationship Id="rId8" Type="http://schemas.openxmlformats.org/officeDocument/2006/relationships/tags" Target="../tags/tag891.xml"/><Relationship Id="rId7" Type="http://schemas.openxmlformats.org/officeDocument/2006/relationships/tags" Target="../tags/tag890.xml"/><Relationship Id="rId6" Type="http://schemas.openxmlformats.org/officeDocument/2006/relationships/image" Target="../media/image38.png"/><Relationship Id="rId5" Type="http://schemas.openxmlformats.org/officeDocument/2006/relationships/tags" Target="../tags/tag889.xml"/><Relationship Id="rId4" Type="http://schemas.openxmlformats.org/officeDocument/2006/relationships/tags" Target="../tags/tag888.xml"/><Relationship Id="rId3" Type="http://schemas.openxmlformats.org/officeDocument/2006/relationships/tags" Target="../tags/tag887.xml"/><Relationship Id="rId2" Type="http://schemas.openxmlformats.org/officeDocument/2006/relationships/tags" Target="../tags/tag886.xml"/><Relationship Id="rId19" Type="http://schemas.openxmlformats.org/officeDocument/2006/relationships/notesSlide" Target="../notesSlides/notesSlide18.xml"/><Relationship Id="rId18" Type="http://schemas.openxmlformats.org/officeDocument/2006/relationships/slideLayout" Target="../slideLayouts/slideLayout43.xml"/><Relationship Id="rId17" Type="http://schemas.openxmlformats.org/officeDocument/2006/relationships/tags" Target="../tags/tag899.xml"/><Relationship Id="rId16" Type="http://schemas.openxmlformats.org/officeDocument/2006/relationships/image" Target="../media/image5.png"/><Relationship Id="rId15" Type="http://schemas.openxmlformats.org/officeDocument/2006/relationships/tags" Target="../tags/tag898.xml"/><Relationship Id="rId14" Type="http://schemas.openxmlformats.org/officeDocument/2006/relationships/tags" Target="../tags/tag897.xml"/><Relationship Id="rId13" Type="http://schemas.openxmlformats.org/officeDocument/2006/relationships/tags" Target="../tags/tag896.xml"/><Relationship Id="rId12" Type="http://schemas.openxmlformats.org/officeDocument/2006/relationships/tags" Target="../tags/tag895.xml"/><Relationship Id="rId11" Type="http://schemas.openxmlformats.org/officeDocument/2006/relationships/tags" Target="../tags/tag894.xml"/><Relationship Id="rId10" Type="http://schemas.openxmlformats.org/officeDocument/2006/relationships/tags" Target="../tags/tag893.xml"/><Relationship Id="rId1" Type="http://schemas.openxmlformats.org/officeDocument/2006/relationships/tags" Target="../tags/tag885.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1.xml"/><Relationship Id="rId4" Type="http://schemas.openxmlformats.org/officeDocument/2006/relationships/tags" Target="../tags/tag903.xml"/><Relationship Id="rId3" Type="http://schemas.openxmlformats.org/officeDocument/2006/relationships/tags" Target="../tags/tag902.xml"/><Relationship Id="rId2" Type="http://schemas.openxmlformats.org/officeDocument/2006/relationships/tags" Target="../tags/tag901.xml"/><Relationship Id="rId1" Type="http://schemas.openxmlformats.org/officeDocument/2006/relationships/tags" Target="../tags/tag900.xml"/></Relationships>
</file>

<file path=ppt/slides/_rels/slide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708.xml"/><Relationship Id="rId7" Type="http://schemas.openxmlformats.org/officeDocument/2006/relationships/tags" Target="../tags/tag707.xml"/><Relationship Id="rId6" Type="http://schemas.openxmlformats.org/officeDocument/2006/relationships/tags" Target="../tags/tag706.xml"/><Relationship Id="rId5" Type="http://schemas.openxmlformats.org/officeDocument/2006/relationships/tags" Target="../tags/tag705.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704.xml"/><Relationship Id="rId12" Type="http://schemas.openxmlformats.org/officeDocument/2006/relationships/notesSlide" Target="../notesSlides/notesSlide2.xml"/><Relationship Id="rId11" Type="http://schemas.openxmlformats.org/officeDocument/2006/relationships/slideLayout" Target="../slideLayouts/slideLayout21.xml"/><Relationship Id="rId10" Type="http://schemas.openxmlformats.org/officeDocument/2006/relationships/tags" Target="../tags/tag709.xml"/><Relationship Id="rId1" Type="http://schemas.openxmlformats.org/officeDocument/2006/relationships/tags" Target="../tags/tag703.xml"/></Relationships>
</file>

<file path=ppt/slides/_rels/slide20.xml.rels><?xml version="1.0" encoding="UTF-8" standalone="yes"?>
<Relationships xmlns="http://schemas.openxmlformats.org/package/2006/relationships"><Relationship Id="rId9" Type="http://schemas.openxmlformats.org/officeDocument/2006/relationships/tags" Target="../tags/tag910.xml"/><Relationship Id="rId8" Type="http://schemas.openxmlformats.org/officeDocument/2006/relationships/tags" Target="../tags/tag909.xml"/><Relationship Id="rId7" Type="http://schemas.openxmlformats.org/officeDocument/2006/relationships/tags" Target="../tags/tag908.xml"/><Relationship Id="rId6" Type="http://schemas.openxmlformats.org/officeDocument/2006/relationships/tags" Target="../tags/tag907.xml"/><Relationship Id="rId5" Type="http://schemas.openxmlformats.org/officeDocument/2006/relationships/tags" Target="../tags/tag906.xml"/><Relationship Id="rId4" Type="http://schemas.openxmlformats.org/officeDocument/2006/relationships/tags" Target="../tags/tag905.xml"/><Relationship Id="rId3" Type="http://schemas.openxmlformats.org/officeDocument/2006/relationships/image" Target="../media/image38.png"/><Relationship Id="rId2" Type="http://schemas.openxmlformats.org/officeDocument/2006/relationships/tags" Target="../tags/tag904.xml"/><Relationship Id="rId18" Type="http://schemas.openxmlformats.org/officeDocument/2006/relationships/notesSlide" Target="../notesSlides/notesSlide20.xml"/><Relationship Id="rId17" Type="http://schemas.openxmlformats.org/officeDocument/2006/relationships/slideLayout" Target="../slideLayouts/slideLayout43.xml"/><Relationship Id="rId16" Type="http://schemas.openxmlformats.org/officeDocument/2006/relationships/tags" Target="../tags/tag917.xml"/><Relationship Id="rId15" Type="http://schemas.openxmlformats.org/officeDocument/2006/relationships/tags" Target="../tags/tag916.xml"/><Relationship Id="rId14" Type="http://schemas.openxmlformats.org/officeDocument/2006/relationships/tags" Target="../tags/tag915.xml"/><Relationship Id="rId13" Type="http://schemas.openxmlformats.org/officeDocument/2006/relationships/tags" Target="../tags/tag914.xml"/><Relationship Id="rId12" Type="http://schemas.openxmlformats.org/officeDocument/2006/relationships/tags" Target="../tags/tag913.xml"/><Relationship Id="rId11" Type="http://schemas.openxmlformats.org/officeDocument/2006/relationships/tags" Target="../tags/tag912.xml"/><Relationship Id="rId10" Type="http://schemas.openxmlformats.org/officeDocument/2006/relationships/tags" Target="../tags/tag911.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9" Type="http://schemas.openxmlformats.org/officeDocument/2006/relationships/tags" Target="../tags/tag926.xml"/><Relationship Id="rId8" Type="http://schemas.openxmlformats.org/officeDocument/2006/relationships/tags" Target="../tags/tag925.xml"/><Relationship Id="rId7" Type="http://schemas.openxmlformats.org/officeDocument/2006/relationships/tags" Target="../tags/tag924.xml"/><Relationship Id="rId6" Type="http://schemas.openxmlformats.org/officeDocument/2006/relationships/tags" Target="../tags/tag923.xml"/><Relationship Id="rId5" Type="http://schemas.openxmlformats.org/officeDocument/2006/relationships/tags" Target="../tags/tag922.xml"/><Relationship Id="rId4" Type="http://schemas.openxmlformats.org/officeDocument/2006/relationships/tags" Target="../tags/tag921.xml"/><Relationship Id="rId3" Type="http://schemas.openxmlformats.org/officeDocument/2006/relationships/tags" Target="../tags/tag920.xml"/><Relationship Id="rId2" Type="http://schemas.openxmlformats.org/officeDocument/2006/relationships/tags" Target="../tags/tag919.xml"/><Relationship Id="rId15" Type="http://schemas.openxmlformats.org/officeDocument/2006/relationships/notesSlide" Target="../notesSlides/notesSlide21.xml"/><Relationship Id="rId14" Type="http://schemas.openxmlformats.org/officeDocument/2006/relationships/slideLayout" Target="../slideLayouts/slideLayout20.xml"/><Relationship Id="rId13" Type="http://schemas.openxmlformats.org/officeDocument/2006/relationships/tags" Target="../tags/tag929.xml"/><Relationship Id="rId12" Type="http://schemas.openxmlformats.org/officeDocument/2006/relationships/image" Target="../media/image5.png"/><Relationship Id="rId11" Type="http://schemas.openxmlformats.org/officeDocument/2006/relationships/tags" Target="../tags/tag928.xml"/><Relationship Id="rId10" Type="http://schemas.openxmlformats.org/officeDocument/2006/relationships/tags" Target="../tags/tag927.xml"/><Relationship Id="rId1" Type="http://schemas.openxmlformats.org/officeDocument/2006/relationships/tags" Target="../tags/tag918.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21.xml"/><Relationship Id="rId4" Type="http://schemas.openxmlformats.org/officeDocument/2006/relationships/tags" Target="../tags/tag933.xml"/><Relationship Id="rId3" Type="http://schemas.openxmlformats.org/officeDocument/2006/relationships/tags" Target="../tags/tag932.xml"/><Relationship Id="rId2" Type="http://schemas.openxmlformats.org/officeDocument/2006/relationships/tags" Target="../tags/tag931.xml"/><Relationship Id="rId1" Type="http://schemas.openxmlformats.org/officeDocument/2006/relationships/tags" Target="../tags/tag930.xml"/></Relationships>
</file>

<file path=ppt/slides/_rels/slide23.xml.rels><?xml version="1.0" encoding="UTF-8" standalone="yes"?>
<Relationships xmlns="http://schemas.openxmlformats.org/package/2006/relationships"><Relationship Id="rId9" Type="http://schemas.openxmlformats.org/officeDocument/2006/relationships/tags" Target="../tags/tag941.xml"/><Relationship Id="rId8" Type="http://schemas.openxmlformats.org/officeDocument/2006/relationships/tags" Target="../tags/tag940.xml"/><Relationship Id="rId7" Type="http://schemas.openxmlformats.org/officeDocument/2006/relationships/tags" Target="../tags/tag939.xml"/><Relationship Id="rId6" Type="http://schemas.openxmlformats.org/officeDocument/2006/relationships/tags" Target="../tags/tag938.xml"/><Relationship Id="rId5" Type="http://schemas.openxmlformats.org/officeDocument/2006/relationships/tags" Target="../tags/tag937.xml"/><Relationship Id="rId42" Type="http://schemas.openxmlformats.org/officeDocument/2006/relationships/notesSlide" Target="../notesSlides/notesSlide23.xml"/><Relationship Id="rId41" Type="http://schemas.openxmlformats.org/officeDocument/2006/relationships/slideLayout" Target="../slideLayouts/slideLayout20.xml"/><Relationship Id="rId40" Type="http://schemas.openxmlformats.org/officeDocument/2006/relationships/tags" Target="../tags/tag964.xml"/><Relationship Id="rId4" Type="http://schemas.openxmlformats.org/officeDocument/2006/relationships/tags" Target="../tags/tag936.xml"/><Relationship Id="rId39" Type="http://schemas.openxmlformats.org/officeDocument/2006/relationships/image" Target="../media/image48.svg"/><Relationship Id="rId38" Type="http://schemas.openxmlformats.org/officeDocument/2006/relationships/image" Target="../media/image47.png"/><Relationship Id="rId37" Type="http://schemas.openxmlformats.org/officeDocument/2006/relationships/tags" Target="../tags/tag963.xml"/><Relationship Id="rId36" Type="http://schemas.openxmlformats.org/officeDocument/2006/relationships/image" Target="../media/image46.svg"/><Relationship Id="rId35" Type="http://schemas.openxmlformats.org/officeDocument/2006/relationships/image" Target="../media/image45.png"/><Relationship Id="rId34" Type="http://schemas.openxmlformats.org/officeDocument/2006/relationships/tags" Target="../tags/tag962.xml"/><Relationship Id="rId33" Type="http://schemas.openxmlformats.org/officeDocument/2006/relationships/image" Target="../media/image44.svg"/><Relationship Id="rId32" Type="http://schemas.openxmlformats.org/officeDocument/2006/relationships/image" Target="../media/image43.png"/><Relationship Id="rId31" Type="http://schemas.openxmlformats.org/officeDocument/2006/relationships/tags" Target="../tags/tag961.xml"/><Relationship Id="rId30" Type="http://schemas.openxmlformats.org/officeDocument/2006/relationships/image" Target="../media/image42.svg"/><Relationship Id="rId3" Type="http://schemas.openxmlformats.org/officeDocument/2006/relationships/tags" Target="../tags/tag935.xml"/><Relationship Id="rId29" Type="http://schemas.openxmlformats.org/officeDocument/2006/relationships/image" Target="../media/image41.png"/><Relationship Id="rId28" Type="http://schemas.openxmlformats.org/officeDocument/2006/relationships/tags" Target="../tags/tag960.xml"/><Relationship Id="rId27" Type="http://schemas.openxmlformats.org/officeDocument/2006/relationships/tags" Target="../tags/tag959.xml"/><Relationship Id="rId26" Type="http://schemas.openxmlformats.org/officeDocument/2006/relationships/tags" Target="../tags/tag958.xml"/><Relationship Id="rId25" Type="http://schemas.openxmlformats.org/officeDocument/2006/relationships/tags" Target="../tags/tag957.xml"/><Relationship Id="rId24" Type="http://schemas.openxmlformats.org/officeDocument/2006/relationships/tags" Target="../tags/tag956.xml"/><Relationship Id="rId23" Type="http://schemas.openxmlformats.org/officeDocument/2006/relationships/tags" Target="../tags/tag955.xml"/><Relationship Id="rId22" Type="http://schemas.openxmlformats.org/officeDocument/2006/relationships/tags" Target="../tags/tag954.xml"/><Relationship Id="rId21" Type="http://schemas.openxmlformats.org/officeDocument/2006/relationships/tags" Target="../tags/tag953.xml"/><Relationship Id="rId20" Type="http://schemas.openxmlformats.org/officeDocument/2006/relationships/tags" Target="../tags/tag952.xml"/><Relationship Id="rId2" Type="http://schemas.openxmlformats.org/officeDocument/2006/relationships/image" Target="../media/image5.png"/><Relationship Id="rId19" Type="http://schemas.openxmlformats.org/officeDocument/2006/relationships/tags" Target="../tags/tag951.xml"/><Relationship Id="rId18" Type="http://schemas.openxmlformats.org/officeDocument/2006/relationships/tags" Target="../tags/tag950.xml"/><Relationship Id="rId17" Type="http://schemas.openxmlformats.org/officeDocument/2006/relationships/tags" Target="../tags/tag949.xml"/><Relationship Id="rId16" Type="http://schemas.openxmlformats.org/officeDocument/2006/relationships/tags" Target="../tags/tag948.xml"/><Relationship Id="rId15" Type="http://schemas.openxmlformats.org/officeDocument/2006/relationships/tags" Target="../tags/tag947.xml"/><Relationship Id="rId14" Type="http://schemas.openxmlformats.org/officeDocument/2006/relationships/tags" Target="../tags/tag946.xml"/><Relationship Id="rId13" Type="http://schemas.openxmlformats.org/officeDocument/2006/relationships/tags" Target="../tags/tag945.xml"/><Relationship Id="rId12" Type="http://schemas.openxmlformats.org/officeDocument/2006/relationships/tags" Target="../tags/tag944.xml"/><Relationship Id="rId11" Type="http://schemas.openxmlformats.org/officeDocument/2006/relationships/tags" Target="../tags/tag943.xml"/><Relationship Id="rId10" Type="http://schemas.openxmlformats.org/officeDocument/2006/relationships/tags" Target="../tags/tag942.xml"/><Relationship Id="rId1" Type="http://schemas.openxmlformats.org/officeDocument/2006/relationships/tags" Target="../tags/tag934.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62.xml"/><Relationship Id="rId3" Type="http://schemas.openxmlformats.org/officeDocument/2006/relationships/tags" Target="../tags/tag967.xml"/><Relationship Id="rId2" Type="http://schemas.openxmlformats.org/officeDocument/2006/relationships/tags" Target="../tags/tag966.xml"/><Relationship Id="rId1" Type="http://schemas.openxmlformats.org/officeDocument/2006/relationships/tags" Target="../tags/tag965.xml"/></Relationships>
</file>

<file path=ppt/slides/_rels/slide25.xml.rels><?xml version="1.0" encoding="UTF-8" standalone="yes"?>
<Relationships xmlns="http://schemas.openxmlformats.org/package/2006/relationships"><Relationship Id="rId9" Type="http://schemas.openxmlformats.org/officeDocument/2006/relationships/tags" Target="../tags/tag976.xml"/><Relationship Id="rId8" Type="http://schemas.openxmlformats.org/officeDocument/2006/relationships/tags" Target="../tags/tag975.xml"/><Relationship Id="rId7" Type="http://schemas.openxmlformats.org/officeDocument/2006/relationships/tags" Target="../tags/tag974.xml"/><Relationship Id="rId6" Type="http://schemas.openxmlformats.org/officeDocument/2006/relationships/tags" Target="../tags/tag973.xml"/><Relationship Id="rId59" Type="http://schemas.openxmlformats.org/officeDocument/2006/relationships/notesSlide" Target="../notesSlides/notesSlide25.xml"/><Relationship Id="rId58" Type="http://schemas.openxmlformats.org/officeDocument/2006/relationships/slideLayout" Target="../slideLayouts/slideLayout20.xml"/><Relationship Id="rId57" Type="http://schemas.openxmlformats.org/officeDocument/2006/relationships/tags" Target="../tags/tag1011.xml"/><Relationship Id="rId56" Type="http://schemas.openxmlformats.org/officeDocument/2006/relationships/image" Target="../media/image5.png"/><Relationship Id="rId55" Type="http://schemas.openxmlformats.org/officeDocument/2006/relationships/tags" Target="../tags/tag1010.xml"/><Relationship Id="rId54" Type="http://schemas.openxmlformats.org/officeDocument/2006/relationships/image" Target="../media/image60.svg"/><Relationship Id="rId53" Type="http://schemas.openxmlformats.org/officeDocument/2006/relationships/image" Target="../media/image59.png"/><Relationship Id="rId52" Type="http://schemas.openxmlformats.org/officeDocument/2006/relationships/tags" Target="../tags/tag1009.xml"/><Relationship Id="rId51" Type="http://schemas.openxmlformats.org/officeDocument/2006/relationships/image" Target="../media/image58.svg"/><Relationship Id="rId50" Type="http://schemas.openxmlformats.org/officeDocument/2006/relationships/image" Target="../media/image57.png"/><Relationship Id="rId5" Type="http://schemas.openxmlformats.org/officeDocument/2006/relationships/tags" Target="../tags/tag972.xml"/><Relationship Id="rId49" Type="http://schemas.openxmlformats.org/officeDocument/2006/relationships/tags" Target="../tags/tag1008.xml"/><Relationship Id="rId48" Type="http://schemas.openxmlformats.org/officeDocument/2006/relationships/image" Target="../media/image56.svg"/><Relationship Id="rId47" Type="http://schemas.openxmlformats.org/officeDocument/2006/relationships/image" Target="../media/image55.png"/><Relationship Id="rId46" Type="http://schemas.openxmlformats.org/officeDocument/2006/relationships/tags" Target="../tags/tag1007.xml"/><Relationship Id="rId45" Type="http://schemas.openxmlformats.org/officeDocument/2006/relationships/tags" Target="../tags/tag1006.xml"/><Relationship Id="rId44" Type="http://schemas.openxmlformats.org/officeDocument/2006/relationships/image" Target="../media/image54.svg"/><Relationship Id="rId43" Type="http://schemas.openxmlformats.org/officeDocument/2006/relationships/image" Target="../media/image53.png"/><Relationship Id="rId42" Type="http://schemas.openxmlformats.org/officeDocument/2006/relationships/tags" Target="../tags/tag1005.xml"/><Relationship Id="rId41" Type="http://schemas.openxmlformats.org/officeDocument/2006/relationships/tags" Target="../tags/tag1004.xml"/><Relationship Id="rId40" Type="http://schemas.openxmlformats.org/officeDocument/2006/relationships/image" Target="../media/image52.svg"/><Relationship Id="rId4" Type="http://schemas.openxmlformats.org/officeDocument/2006/relationships/tags" Target="../tags/tag971.xml"/><Relationship Id="rId39" Type="http://schemas.openxmlformats.org/officeDocument/2006/relationships/image" Target="../media/image51.png"/><Relationship Id="rId38" Type="http://schemas.openxmlformats.org/officeDocument/2006/relationships/tags" Target="../tags/tag1003.xml"/><Relationship Id="rId37" Type="http://schemas.openxmlformats.org/officeDocument/2006/relationships/image" Target="../media/image50.svg"/><Relationship Id="rId36" Type="http://schemas.openxmlformats.org/officeDocument/2006/relationships/image" Target="../media/image49.png"/><Relationship Id="rId35" Type="http://schemas.openxmlformats.org/officeDocument/2006/relationships/tags" Target="../tags/tag1002.xml"/><Relationship Id="rId34" Type="http://schemas.openxmlformats.org/officeDocument/2006/relationships/tags" Target="../tags/tag1001.xml"/><Relationship Id="rId33" Type="http://schemas.openxmlformats.org/officeDocument/2006/relationships/tags" Target="../tags/tag1000.xml"/><Relationship Id="rId32" Type="http://schemas.openxmlformats.org/officeDocument/2006/relationships/tags" Target="../tags/tag999.xml"/><Relationship Id="rId31" Type="http://schemas.openxmlformats.org/officeDocument/2006/relationships/tags" Target="../tags/tag998.xml"/><Relationship Id="rId30" Type="http://schemas.openxmlformats.org/officeDocument/2006/relationships/tags" Target="../tags/tag997.xml"/><Relationship Id="rId3" Type="http://schemas.openxmlformats.org/officeDocument/2006/relationships/tags" Target="../tags/tag970.xml"/><Relationship Id="rId29" Type="http://schemas.openxmlformats.org/officeDocument/2006/relationships/tags" Target="../tags/tag996.xml"/><Relationship Id="rId28" Type="http://schemas.openxmlformats.org/officeDocument/2006/relationships/tags" Target="../tags/tag995.xml"/><Relationship Id="rId27" Type="http://schemas.openxmlformats.org/officeDocument/2006/relationships/tags" Target="../tags/tag994.xml"/><Relationship Id="rId26" Type="http://schemas.openxmlformats.org/officeDocument/2006/relationships/tags" Target="../tags/tag993.xml"/><Relationship Id="rId25" Type="http://schemas.openxmlformats.org/officeDocument/2006/relationships/tags" Target="../tags/tag992.xml"/><Relationship Id="rId24" Type="http://schemas.openxmlformats.org/officeDocument/2006/relationships/tags" Target="../tags/tag991.xml"/><Relationship Id="rId23" Type="http://schemas.openxmlformats.org/officeDocument/2006/relationships/tags" Target="../tags/tag990.xml"/><Relationship Id="rId22" Type="http://schemas.openxmlformats.org/officeDocument/2006/relationships/tags" Target="../tags/tag989.xml"/><Relationship Id="rId21" Type="http://schemas.openxmlformats.org/officeDocument/2006/relationships/tags" Target="../tags/tag988.xml"/><Relationship Id="rId20" Type="http://schemas.openxmlformats.org/officeDocument/2006/relationships/tags" Target="../tags/tag987.xml"/><Relationship Id="rId2" Type="http://schemas.openxmlformats.org/officeDocument/2006/relationships/tags" Target="../tags/tag969.xml"/><Relationship Id="rId19" Type="http://schemas.openxmlformats.org/officeDocument/2006/relationships/tags" Target="../tags/tag986.xml"/><Relationship Id="rId18" Type="http://schemas.openxmlformats.org/officeDocument/2006/relationships/tags" Target="../tags/tag985.xml"/><Relationship Id="rId17" Type="http://schemas.openxmlformats.org/officeDocument/2006/relationships/tags" Target="../tags/tag984.xml"/><Relationship Id="rId16" Type="http://schemas.openxmlformats.org/officeDocument/2006/relationships/tags" Target="../tags/tag983.xml"/><Relationship Id="rId15" Type="http://schemas.openxmlformats.org/officeDocument/2006/relationships/tags" Target="../tags/tag982.xml"/><Relationship Id="rId14" Type="http://schemas.openxmlformats.org/officeDocument/2006/relationships/tags" Target="../tags/tag981.xml"/><Relationship Id="rId13" Type="http://schemas.openxmlformats.org/officeDocument/2006/relationships/tags" Target="../tags/tag980.xml"/><Relationship Id="rId12" Type="http://schemas.openxmlformats.org/officeDocument/2006/relationships/tags" Target="../tags/tag979.xml"/><Relationship Id="rId11" Type="http://schemas.openxmlformats.org/officeDocument/2006/relationships/tags" Target="../tags/tag978.xml"/><Relationship Id="rId10" Type="http://schemas.openxmlformats.org/officeDocument/2006/relationships/tags" Target="../tags/tag977.xml"/><Relationship Id="rId1" Type="http://schemas.openxmlformats.org/officeDocument/2006/relationships/tags" Target="../tags/tag968.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7" Type="http://schemas.openxmlformats.org/officeDocument/2006/relationships/slideLayout" Target="../slideLayouts/slideLayout46.xml"/><Relationship Id="rId6" Type="http://schemas.openxmlformats.org/officeDocument/2006/relationships/tags" Target="../tags/tag1015.xml"/><Relationship Id="rId5" Type="http://schemas.openxmlformats.org/officeDocument/2006/relationships/image" Target="../media/image5.png"/><Relationship Id="rId4" Type="http://schemas.openxmlformats.org/officeDocument/2006/relationships/tags" Target="../tags/tag1014.xml"/><Relationship Id="rId3" Type="http://schemas.openxmlformats.org/officeDocument/2006/relationships/tags" Target="../tags/tag1013.xml"/><Relationship Id="rId2" Type="http://schemas.openxmlformats.org/officeDocument/2006/relationships/image" Target="../media/image61.jpeg"/><Relationship Id="rId1" Type="http://schemas.openxmlformats.org/officeDocument/2006/relationships/tags" Target="../tags/tag1012.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45.xml"/><Relationship Id="rId4" Type="http://schemas.openxmlformats.org/officeDocument/2006/relationships/tags" Target="../tags/tag1018.xml"/><Relationship Id="rId3" Type="http://schemas.openxmlformats.org/officeDocument/2006/relationships/tags" Target="../tags/tag1017.xml"/><Relationship Id="rId2" Type="http://schemas.openxmlformats.org/officeDocument/2006/relationships/image" Target="../media/image5.png"/><Relationship Id="rId1" Type="http://schemas.openxmlformats.org/officeDocument/2006/relationships/tags" Target="../tags/tag1016.xml"/></Relationships>
</file>

<file path=ppt/slides/_rels/slide28.xml.rels><?xml version="1.0" encoding="UTF-8" standalone="yes"?>
<Relationships xmlns="http://schemas.openxmlformats.org/package/2006/relationships"><Relationship Id="rId9" Type="http://schemas.openxmlformats.org/officeDocument/2006/relationships/tags" Target="../tags/tag1027.xml"/><Relationship Id="rId8" Type="http://schemas.openxmlformats.org/officeDocument/2006/relationships/tags" Target="../tags/tag1026.xml"/><Relationship Id="rId7" Type="http://schemas.openxmlformats.org/officeDocument/2006/relationships/tags" Target="../tags/tag1025.xml"/><Relationship Id="rId6" Type="http://schemas.openxmlformats.org/officeDocument/2006/relationships/tags" Target="../tags/tag1024.xml"/><Relationship Id="rId5" Type="http://schemas.openxmlformats.org/officeDocument/2006/relationships/tags" Target="../tags/tag1023.xml"/><Relationship Id="rId4" Type="http://schemas.openxmlformats.org/officeDocument/2006/relationships/tags" Target="../tags/tag1022.xml"/><Relationship Id="rId3" Type="http://schemas.openxmlformats.org/officeDocument/2006/relationships/tags" Target="../tags/tag1021.xml"/><Relationship Id="rId2" Type="http://schemas.openxmlformats.org/officeDocument/2006/relationships/tags" Target="../tags/tag1020.xml"/><Relationship Id="rId17" Type="http://schemas.openxmlformats.org/officeDocument/2006/relationships/notesSlide" Target="../notesSlides/notesSlide28.xml"/><Relationship Id="rId16" Type="http://schemas.openxmlformats.org/officeDocument/2006/relationships/slideLayout" Target="../slideLayouts/slideLayout20.xml"/><Relationship Id="rId15" Type="http://schemas.openxmlformats.org/officeDocument/2006/relationships/tags" Target="../tags/tag1032.xml"/><Relationship Id="rId14" Type="http://schemas.openxmlformats.org/officeDocument/2006/relationships/image" Target="../media/image5.png"/><Relationship Id="rId13" Type="http://schemas.openxmlformats.org/officeDocument/2006/relationships/tags" Target="../tags/tag1031.xml"/><Relationship Id="rId12" Type="http://schemas.openxmlformats.org/officeDocument/2006/relationships/tags" Target="../tags/tag1030.xml"/><Relationship Id="rId11" Type="http://schemas.openxmlformats.org/officeDocument/2006/relationships/tags" Target="../tags/tag1029.xml"/><Relationship Id="rId10" Type="http://schemas.openxmlformats.org/officeDocument/2006/relationships/tags" Target="../tags/tag1028.xml"/><Relationship Id="rId1" Type="http://schemas.openxmlformats.org/officeDocument/2006/relationships/tags" Target="../tags/tag1019.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62.xml"/><Relationship Id="rId3" Type="http://schemas.openxmlformats.org/officeDocument/2006/relationships/tags" Target="../tags/tag1035.xml"/><Relationship Id="rId2" Type="http://schemas.openxmlformats.org/officeDocument/2006/relationships/tags" Target="../tags/tag1034.xml"/><Relationship Id="rId1" Type="http://schemas.openxmlformats.org/officeDocument/2006/relationships/tags" Target="../tags/tag1033.xml"/></Relationships>
</file>

<file path=ppt/slides/_rels/slide3.xml.rels><?xml version="1.0" encoding="UTF-8" standalone="yes"?>
<Relationships xmlns="http://schemas.openxmlformats.org/package/2006/relationships"><Relationship Id="rId9" Type="http://schemas.openxmlformats.org/officeDocument/2006/relationships/tags" Target="../tags/tag714.xml"/><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tags" Target="../tags/tag713.xml"/><Relationship Id="rId5" Type="http://schemas.openxmlformats.org/officeDocument/2006/relationships/image" Target="../media/image7.svg"/><Relationship Id="rId4" Type="http://schemas.openxmlformats.org/officeDocument/2006/relationships/image" Target="../media/image6.png"/><Relationship Id="rId3" Type="http://schemas.openxmlformats.org/officeDocument/2006/relationships/tags" Target="../tags/tag712.xml"/><Relationship Id="rId2" Type="http://schemas.openxmlformats.org/officeDocument/2006/relationships/tags" Target="../tags/tag711.xml"/><Relationship Id="rId19" Type="http://schemas.openxmlformats.org/officeDocument/2006/relationships/notesSlide" Target="../notesSlides/notesSlide3.xml"/><Relationship Id="rId18" Type="http://schemas.openxmlformats.org/officeDocument/2006/relationships/slideLayout" Target="../slideLayouts/slideLayout21.xml"/><Relationship Id="rId17" Type="http://schemas.openxmlformats.org/officeDocument/2006/relationships/tags" Target="../tags/tag718.xml"/><Relationship Id="rId16" Type="http://schemas.openxmlformats.org/officeDocument/2006/relationships/image" Target="../media/image5.png"/><Relationship Id="rId15" Type="http://schemas.openxmlformats.org/officeDocument/2006/relationships/image" Target="../media/image12.jpeg"/><Relationship Id="rId14" Type="http://schemas.openxmlformats.org/officeDocument/2006/relationships/tags" Target="../tags/tag717.xml"/><Relationship Id="rId13" Type="http://schemas.openxmlformats.org/officeDocument/2006/relationships/tags" Target="../tags/tag716.xml"/><Relationship Id="rId12" Type="http://schemas.openxmlformats.org/officeDocument/2006/relationships/tags" Target="../tags/tag715.xml"/><Relationship Id="rId11" Type="http://schemas.openxmlformats.org/officeDocument/2006/relationships/image" Target="../media/image11.svg"/><Relationship Id="rId10" Type="http://schemas.openxmlformats.org/officeDocument/2006/relationships/image" Target="../media/image10.png"/><Relationship Id="rId1" Type="http://schemas.openxmlformats.org/officeDocument/2006/relationships/tags" Target="../tags/tag710.xml"/></Relationships>
</file>

<file path=ppt/slides/_rels/slide30.xml.rels><?xml version="1.0" encoding="UTF-8" standalone="yes"?>
<Relationships xmlns="http://schemas.openxmlformats.org/package/2006/relationships"><Relationship Id="rId9" Type="http://schemas.openxmlformats.org/officeDocument/2006/relationships/tags" Target="../tags/tag1043.xml"/><Relationship Id="rId8" Type="http://schemas.openxmlformats.org/officeDocument/2006/relationships/tags" Target="../tags/tag1042.xml"/><Relationship Id="rId7" Type="http://schemas.openxmlformats.org/officeDocument/2006/relationships/tags" Target="../tags/tag1041.xml"/><Relationship Id="rId6" Type="http://schemas.openxmlformats.org/officeDocument/2006/relationships/tags" Target="../tags/tag1040.xml"/><Relationship Id="rId5" Type="http://schemas.openxmlformats.org/officeDocument/2006/relationships/tags" Target="../tags/tag1039.xml"/><Relationship Id="rId4" Type="http://schemas.openxmlformats.org/officeDocument/2006/relationships/image" Target="../media/image62.jpeg"/><Relationship Id="rId3" Type="http://schemas.openxmlformats.org/officeDocument/2006/relationships/tags" Target="../tags/tag1038.xml"/><Relationship Id="rId21" Type="http://schemas.openxmlformats.org/officeDocument/2006/relationships/notesSlide" Target="../notesSlides/notesSlide30.xml"/><Relationship Id="rId20" Type="http://schemas.openxmlformats.org/officeDocument/2006/relationships/slideLayout" Target="../slideLayouts/slideLayout53.xml"/><Relationship Id="rId2" Type="http://schemas.openxmlformats.org/officeDocument/2006/relationships/tags" Target="../tags/tag1037.xml"/><Relationship Id="rId19" Type="http://schemas.openxmlformats.org/officeDocument/2006/relationships/tags" Target="../tags/tag1052.xml"/><Relationship Id="rId18" Type="http://schemas.openxmlformats.org/officeDocument/2006/relationships/image" Target="../media/image5.png"/><Relationship Id="rId17" Type="http://schemas.openxmlformats.org/officeDocument/2006/relationships/tags" Target="../tags/tag1051.xml"/><Relationship Id="rId16" Type="http://schemas.openxmlformats.org/officeDocument/2006/relationships/tags" Target="../tags/tag1050.xml"/><Relationship Id="rId15" Type="http://schemas.openxmlformats.org/officeDocument/2006/relationships/tags" Target="../tags/tag1049.xml"/><Relationship Id="rId14" Type="http://schemas.openxmlformats.org/officeDocument/2006/relationships/tags" Target="../tags/tag1048.xml"/><Relationship Id="rId13" Type="http://schemas.openxmlformats.org/officeDocument/2006/relationships/tags" Target="../tags/tag1047.xml"/><Relationship Id="rId12" Type="http://schemas.openxmlformats.org/officeDocument/2006/relationships/tags" Target="../tags/tag1046.xml"/><Relationship Id="rId11" Type="http://schemas.openxmlformats.org/officeDocument/2006/relationships/tags" Target="../tags/tag1045.xml"/><Relationship Id="rId10" Type="http://schemas.openxmlformats.org/officeDocument/2006/relationships/tags" Target="../tags/tag1044.xml"/><Relationship Id="rId1" Type="http://schemas.openxmlformats.org/officeDocument/2006/relationships/tags" Target="../tags/tag1036.xml"/></Relationships>
</file>

<file path=ppt/slides/_rels/slide31.xml.rels><?xml version="1.0" encoding="UTF-8" standalone="yes"?>
<Relationships xmlns="http://schemas.openxmlformats.org/package/2006/relationships"><Relationship Id="rId9" Type="http://schemas.openxmlformats.org/officeDocument/2006/relationships/tags" Target="../tags/tag1061.xml"/><Relationship Id="rId8" Type="http://schemas.openxmlformats.org/officeDocument/2006/relationships/tags" Target="../tags/tag1060.xml"/><Relationship Id="rId7" Type="http://schemas.openxmlformats.org/officeDocument/2006/relationships/tags" Target="../tags/tag1059.xml"/><Relationship Id="rId6" Type="http://schemas.openxmlformats.org/officeDocument/2006/relationships/tags" Target="../tags/tag1058.xml"/><Relationship Id="rId5" Type="http://schemas.openxmlformats.org/officeDocument/2006/relationships/tags" Target="../tags/tag1057.xml"/><Relationship Id="rId4" Type="http://schemas.openxmlformats.org/officeDocument/2006/relationships/tags" Target="../tags/tag1056.xml"/><Relationship Id="rId3" Type="http://schemas.openxmlformats.org/officeDocument/2006/relationships/tags" Target="../tags/tag1055.xml"/><Relationship Id="rId21" Type="http://schemas.openxmlformats.org/officeDocument/2006/relationships/notesSlide" Target="../notesSlides/notesSlide31.xml"/><Relationship Id="rId20" Type="http://schemas.openxmlformats.org/officeDocument/2006/relationships/slideLayout" Target="../slideLayouts/slideLayout53.xml"/><Relationship Id="rId2" Type="http://schemas.openxmlformats.org/officeDocument/2006/relationships/tags" Target="../tags/tag1054.xml"/><Relationship Id="rId19" Type="http://schemas.openxmlformats.org/officeDocument/2006/relationships/tags" Target="../tags/tag1070.xml"/><Relationship Id="rId18" Type="http://schemas.openxmlformats.org/officeDocument/2006/relationships/image" Target="../media/image5.png"/><Relationship Id="rId17" Type="http://schemas.openxmlformats.org/officeDocument/2006/relationships/tags" Target="../tags/tag1069.xml"/><Relationship Id="rId16" Type="http://schemas.openxmlformats.org/officeDocument/2006/relationships/tags" Target="../tags/tag1068.xml"/><Relationship Id="rId15" Type="http://schemas.openxmlformats.org/officeDocument/2006/relationships/tags" Target="../tags/tag1067.xml"/><Relationship Id="rId14" Type="http://schemas.openxmlformats.org/officeDocument/2006/relationships/tags" Target="../tags/tag1066.xml"/><Relationship Id="rId13" Type="http://schemas.openxmlformats.org/officeDocument/2006/relationships/tags" Target="../tags/tag1065.xml"/><Relationship Id="rId12" Type="http://schemas.openxmlformats.org/officeDocument/2006/relationships/tags" Target="../tags/tag1064.xml"/><Relationship Id="rId11" Type="http://schemas.openxmlformats.org/officeDocument/2006/relationships/tags" Target="../tags/tag1063.xml"/><Relationship Id="rId10" Type="http://schemas.openxmlformats.org/officeDocument/2006/relationships/tags" Target="../tags/tag1062.xml"/><Relationship Id="rId1" Type="http://schemas.openxmlformats.org/officeDocument/2006/relationships/tags" Target="../tags/tag1053.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2.xml"/><Relationship Id="rId7" Type="http://schemas.openxmlformats.org/officeDocument/2006/relationships/slideLayout" Target="../slideLayouts/slideLayout52.xml"/><Relationship Id="rId6" Type="http://schemas.openxmlformats.org/officeDocument/2006/relationships/tags" Target="../tags/tag1074.xml"/><Relationship Id="rId5" Type="http://schemas.openxmlformats.org/officeDocument/2006/relationships/image" Target="../media/image63.jpeg"/><Relationship Id="rId4" Type="http://schemas.openxmlformats.org/officeDocument/2006/relationships/tags" Target="../tags/tag1073.xml"/><Relationship Id="rId3" Type="http://schemas.openxmlformats.org/officeDocument/2006/relationships/image" Target="../media/image5.png"/><Relationship Id="rId2" Type="http://schemas.openxmlformats.org/officeDocument/2006/relationships/tags" Target="../tags/tag1072.xml"/><Relationship Id="rId1" Type="http://schemas.openxmlformats.org/officeDocument/2006/relationships/tags" Target="../tags/tag1071.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4.xml"/><Relationship Id="rId2" Type="http://schemas.openxmlformats.org/officeDocument/2006/relationships/tags" Target="../tags/tag1076.xml"/><Relationship Id="rId1" Type="http://schemas.openxmlformats.org/officeDocument/2006/relationships/tags" Target="../tags/tag1075.xml"/></Relationships>
</file>

<file path=ppt/slides/_rels/slide4.xml.rels><?xml version="1.0" encoding="UTF-8" standalone="yes"?>
<Relationships xmlns="http://schemas.openxmlformats.org/package/2006/relationships"><Relationship Id="rId9" Type="http://schemas.openxmlformats.org/officeDocument/2006/relationships/tags" Target="../tags/tag725.xml"/><Relationship Id="rId8" Type="http://schemas.openxmlformats.org/officeDocument/2006/relationships/tags" Target="../tags/tag724.xml"/><Relationship Id="rId7" Type="http://schemas.openxmlformats.org/officeDocument/2006/relationships/tags" Target="../tags/tag723.xml"/><Relationship Id="rId6" Type="http://schemas.openxmlformats.org/officeDocument/2006/relationships/tags" Target="../tags/tag722.xml"/><Relationship Id="rId5" Type="http://schemas.openxmlformats.org/officeDocument/2006/relationships/image" Target="../media/image14.svg"/><Relationship Id="rId4" Type="http://schemas.openxmlformats.org/officeDocument/2006/relationships/image" Target="../media/image13.png"/><Relationship Id="rId3" Type="http://schemas.openxmlformats.org/officeDocument/2006/relationships/tags" Target="../tags/tag721.xml"/><Relationship Id="rId29" Type="http://schemas.openxmlformats.org/officeDocument/2006/relationships/notesSlide" Target="../notesSlides/notesSlide4.xml"/><Relationship Id="rId28" Type="http://schemas.openxmlformats.org/officeDocument/2006/relationships/slideLayout" Target="../slideLayouts/slideLayout21.xml"/><Relationship Id="rId27" Type="http://schemas.openxmlformats.org/officeDocument/2006/relationships/tags" Target="../tags/tag736.xml"/><Relationship Id="rId26" Type="http://schemas.openxmlformats.org/officeDocument/2006/relationships/image" Target="../media/image5.png"/><Relationship Id="rId25" Type="http://schemas.openxmlformats.org/officeDocument/2006/relationships/tags" Target="../tags/tag735.xml"/><Relationship Id="rId24" Type="http://schemas.openxmlformats.org/officeDocument/2006/relationships/image" Target="../media/image20.svg"/><Relationship Id="rId23" Type="http://schemas.openxmlformats.org/officeDocument/2006/relationships/image" Target="../media/image19.png"/><Relationship Id="rId22" Type="http://schemas.openxmlformats.org/officeDocument/2006/relationships/tags" Target="../tags/tag734.xml"/><Relationship Id="rId21" Type="http://schemas.openxmlformats.org/officeDocument/2006/relationships/tags" Target="../tags/tag733.xml"/><Relationship Id="rId20" Type="http://schemas.openxmlformats.org/officeDocument/2006/relationships/tags" Target="../tags/tag732.xml"/><Relationship Id="rId2" Type="http://schemas.openxmlformats.org/officeDocument/2006/relationships/tags" Target="../tags/tag720.xml"/><Relationship Id="rId19" Type="http://schemas.openxmlformats.org/officeDocument/2006/relationships/tags" Target="../tags/tag731.xml"/><Relationship Id="rId18" Type="http://schemas.openxmlformats.org/officeDocument/2006/relationships/tags" Target="../tags/tag730.xml"/><Relationship Id="rId17" Type="http://schemas.openxmlformats.org/officeDocument/2006/relationships/image" Target="../media/image18.svg"/><Relationship Id="rId16" Type="http://schemas.openxmlformats.org/officeDocument/2006/relationships/image" Target="../media/image17.png"/><Relationship Id="rId15" Type="http://schemas.openxmlformats.org/officeDocument/2006/relationships/tags" Target="../tags/tag729.xml"/><Relationship Id="rId14" Type="http://schemas.openxmlformats.org/officeDocument/2006/relationships/tags" Target="../tags/tag728.xml"/><Relationship Id="rId13" Type="http://schemas.openxmlformats.org/officeDocument/2006/relationships/tags" Target="../tags/tag727.xml"/><Relationship Id="rId12" Type="http://schemas.openxmlformats.org/officeDocument/2006/relationships/image" Target="../media/image16.svg"/><Relationship Id="rId11" Type="http://schemas.openxmlformats.org/officeDocument/2006/relationships/image" Target="../media/image15.png"/><Relationship Id="rId10" Type="http://schemas.openxmlformats.org/officeDocument/2006/relationships/tags" Target="../tags/tag726.xml"/><Relationship Id="rId1" Type="http://schemas.openxmlformats.org/officeDocument/2006/relationships/tags" Target="../tags/tag719.xml"/></Relationships>
</file>

<file path=ppt/slides/_rels/slide5.xml.rels><?xml version="1.0" encoding="UTF-8" standalone="yes"?>
<Relationships xmlns="http://schemas.openxmlformats.org/package/2006/relationships"><Relationship Id="rId9" Type="http://schemas.openxmlformats.org/officeDocument/2006/relationships/tags" Target="../tags/tag745.xml"/><Relationship Id="rId8" Type="http://schemas.openxmlformats.org/officeDocument/2006/relationships/tags" Target="../tags/tag744.xml"/><Relationship Id="rId7" Type="http://schemas.openxmlformats.org/officeDocument/2006/relationships/tags" Target="../tags/tag743.xml"/><Relationship Id="rId6" Type="http://schemas.openxmlformats.org/officeDocument/2006/relationships/tags" Target="../tags/tag742.xml"/><Relationship Id="rId5" Type="http://schemas.openxmlformats.org/officeDocument/2006/relationships/tags" Target="../tags/tag741.xml"/><Relationship Id="rId4" Type="http://schemas.openxmlformats.org/officeDocument/2006/relationships/tags" Target="../tags/tag740.xml"/><Relationship Id="rId3" Type="http://schemas.openxmlformats.org/officeDocument/2006/relationships/tags" Target="../tags/tag739.xml"/><Relationship Id="rId2" Type="http://schemas.openxmlformats.org/officeDocument/2006/relationships/tags" Target="../tags/tag738.xml"/><Relationship Id="rId13" Type="http://schemas.openxmlformats.org/officeDocument/2006/relationships/notesSlide" Target="../notesSlides/notesSlide5.xml"/><Relationship Id="rId12" Type="http://schemas.openxmlformats.org/officeDocument/2006/relationships/slideLayout" Target="../slideLayouts/slideLayout16.xml"/><Relationship Id="rId11" Type="http://schemas.openxmlformats.org/officeDocument/2006/relationships/tags" Target="../tags/tag746.xml"/><Relationship Id="rId10" Type="http://schemas.openxmlformats.org/officeDocument/2006/relationships/image" Target="../media/image5.png"/><Relationship Id="rId1" Type="http://schemas.openxmlformats.org/officeDocument/2006/relationships/tags" Target="../tags/tag737.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62.xml"/><Relationship Id="rId3" Type="http://schemas.openxmlformats.org/officeDocument/2006/relationships/tags" Target="../tags/tag749.xml"/><Relationship Id="rId2" Type="http://schemas.openxmlformats.org/officeDocument/2006/relationships/tags" Target="../tags/tag748.xml"/><Relationship Id="rId1" Type="http://schemas.openxmlformats.org/officeDocument/2006/relationships/tags" Target="../tags/tag747.xml"/></Relationships>
</file>

<file path=ppt/slides/_rels/slide7.xml.rels><?xml version="1.0" encoding="UTF-8" standalone="yes"?>
<Relationships xmlns="http://schemas.openxmlformats.org/package/2006/relationships"><Relationship Id="rId9" Type="http://schemas.openxmlformats.org/officeDocument/2006/relationships/tags" Target="../tags/tag758.xml"/><Relationship Id="rId8" Type="http://schemas.openxmlformats.org/officeDocument/2006/relationships/tags" Target="../tags/tag757.xml"/><Relationship Id="rId7" Type="http://schemas.openxmlformats.org/officeDocument/2006/relationships/tags" Target="../tags/tag756.xml"/><Relationship Id="rId6" Type="http://schemas.openxmlformats.org/officeDocument/2006/relationships/tags" Target="../tags/tag755.xml"/><Relationship Id="rId5" Type="http://schemas.openxmlformats.org/officeDocument/2006/relationships/tags" Target="../tags/tag754.xml"/><Relationship Id="rId43" Type="http://schemas.openxmlformats.org/officeDocument/2006/relationships/notesSlide" Target="../notesSlides/notesSlide7.xml"/><Relationship Id="rId42" Type="http://schemas.openxmlformats.org/officeDocument/2006/relationships/slideLayout" Target="../slideLayouts/slideLayout25.xml"/><Relationship Id="rId41" Type="http://schemas.openxmlformats.org/officeDocument/2006/relationships/tags" Target="../tags/tag782.xml"/><Relationship Id="rId40" Type="http://schemas.openxmlformats.org/officeDocument/2006/relationships/tags" Target="../tags/tag781.xml"/><Relationship Id="rId4" Type="http://schemas.openxmlformats.org/officeDocument/2006/relationships/tags" Target="../tags/tag753.xml"/><Relationship Id="rId39" Type="http://schemas.openxmlformats.org/officeDocument/2006/relationships/tags" Target="../tags/tag780.xml"/><Relationship Id="rId38" Type="http://schemas.openxmlformats.org/officeDocument/2006/relationships/tags" Target="../tags/tag779.xml"/><Relationship Id="rId37" Type="http://schemas.openxmlformats.org/officeDocument/2006/relationships/tags" Target="../tags/tag778.xml"/><Relationship Id="rId36" Type="http://schemas.openxmlformats.org/officeDocument/2006/relationships/tags" Target="../tags/tag777.xml"/><Relationship Id="rId35" Type="http://schemas.openxmlformats.org/officeDocument/2006/relationships/tags" Target="../tags/tag776.xml"/><Relationship Id="rId34" Type="http://schemas.openxmlformats.org/officeDocument/2006/relationships/tags" Target="../tags/tag775.xml"/><Relationship Id="rId33" Type="http://schemas.openxmlformats.org/officeDocument/2006/relationships/image" Target="../media/image5.png"/><Relationship Id="rId32" Type="http://schemas.openxmlformats.org/officeDocument/2006/relationships/tags" Target="../tags/tag774.xml"/><Relationship Id="rId31" Type="http://schemas.openxmlformats.org/officeDocument/2006/relationships/tags" Target="../tags/tag773.xml"/><Relationship Id="rId30" Type="http://schemas.openxmlformats.org/officeDocument/2006/relationships/tags" Target="../tags/tag772.xml"/><Relationship Id="rId3" Type="http://schemas.openxmlformats.org/officeDocument/2006/relationships/tags" Target="../tags/tag752.xml"/><Relationship Id="rId29" Type="http://schemas.openxmlformats.org/officeDocument/2006/relationships/tags" Target="../tags/tag771.xml"/><Relationship Id="rId28" Type="http://schemas.openxmlformats.org/officeDocument/2006/relationships/tags" Target="../tags/tag770.xml"/><Relationship Id="rId27" Type="http://schemas.openxmlformats.org/officeDocument/2006/relationships/tags" Target="../tags/tag769.xml"/><Relationship Id="rId26" Type="http://schemas.openxmlformats.org/officeDocument/2006/relationships/tags" Target="../tags/tag768.xml"/><Relationship Id="rId25" Type="http://schemas.openxmlformats.org/officeDocument/2006/relationships/tags" Target="../tags/tag767.xml"/><Relationship Id="rId24" Type="http://schemas.openxmlformats.org/officeDocument/2006/relationships/slide" Target="slide1.xml"/><Relationship Id="rId23" Type="http://schemas.openxmlformats.org/officeDocument/2006/relationships/tags" Target="../tags/tag766.xml"/><Relationship Id="rId22" Type="http://schemas.openxmlformats.org/officeDocument/2006/relationships/tags" Target="../tags/tag765.xml"/><Relationship Id="rId21" Type="http://schemas.openxmlformats.org/officeDocument/2006/relationships/tags" Target="../tags/tag764.xml"/><Relationship Id="rId20" Type="http://schemas.openxmlformats.org/officeDocument/2006/relationships/tags" Target="../tags/tag763.xml"/><Relationship Id="rId2" Type="http://schemas.openxmlformats.org/officeDocument/2006/relationships/tags" Target="../tags/tag751.xml"/><Relationship Id="rId19" Type="http://schemas.openxmlformats.org/officeDocument/2006/relationships/image" Target="../media/image26.svg"/><Relationship Id="rId18" Type="http://schemas.openxmlformats.org/officeDocument/2006/relationships/image" Target="../media/image25.png"/><Relationship Id="rId17" Type="http://schemas.openxmlformats.org/officeDocument/2006/relationships/tags" Target="../tags/tag762.xml"/><Relationship Id="rId16" Type="http://schemas.openxmlformats.org/officeDocument/2006/relationships/image" Target="../media/image24.svg"/><Relationship Id="rId15" Type="http://schemas.openxmlformats.org/officeDocument/2006/relationships/image" Target="../media/image23.png"/><Relationship Id="rId14" Type="http://schemas.openxmlformats.org/officeDocument/2006/relationships/tags" Target="../tags/tag761.xml"/><Relationship Id="rId13" Type="http://schemas.openxmlformats.org/officeDocument/2006/relationships/image" Target="../media/image22.svg"/><Relationship Id="rId12" Type="http://schemas.openxmlformats.org/officeDocument/2006/relationships/image" Target="../media/image21.png"/><Relationship Id="rId11" Type="http://schemas.openxmlformats.org/officeDocument/2006/relationships/tags" Target="../tags/tag760.xml"/><Relationship Id="rId10" Type="http://schemas.openxmlformats.org/officeDocument/2006/relationships/tags" Target="../tags/tag759.xml"/><Relationship Id="rId1" Type="http://schemas.openxmlformats.org/officeDocument/2006/relationships/tags" Target="../tags/tag750.xml"/></Relationships>
</file>

<file path=ppt/slides/_rels/slide8.xml.rels><?xml version="1.0" encoding="UTF-8" standalone="yes"?>
<Relationships xmlns="http://schemas.openxmlformats.org/package/2006/relationships"><Relationship Id="rId9" Type="http://schemas.openxmlformats.org/officeDocument/2006/relationships/tags" Target="../tags/tag791.xml"/><Relationship Id="rId8" Type="http://schemas.openxmlformats.org/officeDocument/2006/relationships/tags" Target="../tags/tag790.xml"/><Relationship Id="rId7" Type="http://schemas.openxmlformats.org/officeDocument/2006/relationships/tags" Target="../tags/tag789.xml"/><Relationship Id="rId6" Type="http://schemas.openxmlformats.org/officeDocument/2006/relationships/tags" Target="../tags/tag788.xml"/><Relationship Id="rId5" Type="http://schemas.openxmlformats.org/officeDocument/2006/relationships/tags" Target="../tags/tag787.xml"/><Relationship Id="rId4" Type="http://schemas.openxmlformats.org/officeDocument/2006/relationships/tags" Target="../tags/tag786.xml"/><Relationship Id="rId3" Type="http://schemas.openxmlformats.org/officeDocument/2006/relationships/tags" Target="../tags/tag785.xml"/><Relationship Id="rId20" Type="http://schemas.openxmlformats.org/officeDocument/2006/relationships/notesSlide" Target="../notesSlides/notesSlide8.xml"/><Relationship Id="rId2" Type="http://schemas.openxmlformats.org/officeDocument/2006/relationships/tags" Target="../tags/tag784.xml"/><Relationship Id="rId19" Type="http://schemas.openxmlformats.org/officeDocument/2006/relationships/slideLayout" Target="../slideLayouts/slideLayout29.xml"/><Relationship Id="rId18" Type="http://schemas.openxmlformats.org/officeDocument/2006/relationships/tags" Target="../tags/tag797.xml"/><Relationship Id="rId17" Type="http://schemas.openxmlformats.org/officeDocument/2006/relationships/tags" Target="../tags/tag796.xml"/><Relationship Id="rId16" Type="http://schemas.openxmlformats.org/officeDocument/2006/relationships/tags" Target="../tags/tag795.xml"/><Relationship Id="rId15" Type="http://schemas.openxmlformats.org/officeDocument/2006/relationships/tags" Target="../tags/tag794.xml"/><Relationship Id="rId14" Type="http://schemas.openxmlformats.org/officeDocument/2006/relationships/image" Target="../media/image28.svg"/><Relationship Id="rId13" Type="http://schemas.openxmlformats.org/officeDocument/2006/relationships/image" Target="../media/image27.png"/><Relationship Id="rId12" Type="http://schemas.openxmlformats.org/officeDocument/2006/relationships/tags" Target="../tags/tag793.xml"/><Relationship Id="rId11" Type="http://schemas.openxmlformats.org/officeDocument/2006/relationships/image" Target="../media/image5.png"/><Relationship Id="rId10" Type="http://schemas.openxmlformats.org/officeDocument/2006/relationships/tags" Target="../tags/tag792.xml"/><Relationship Id="rId1" Type="http://schemas.openxmlformats.org/officeDocument/2006/relationships/tags" Target="../tags/tag783.xml"/></Relationships>
</file>

<file path=ppt/slides/_rels/slide9.xml.rels><?xml version="1.0" encoding="UTF-8" standalone="yes"?>
<Relationships xmlns="http://schemas.openxmlformats.org/package/2006/relationships"><Relationship Id="rId9" Type="http://schemas.openxmlformats.org/officeDocument/2006/relationships/tags" Target="../tags/tag804.xml"/><Relationship Id="rId8" Type="http://schemas.openxmlformats.org/officeDocument/2006/relationships/image" Target="../media/image30.png"/><Relationship Id="rId7" Type="http://schemas.openxmlformats.org/officeDocument/2006/relationships/tags" Target="../tags/tag803.xml"/><Relationship Id="rId6" Type="http://schemas.openxmlformats.org/officeDocument/2006/relationships/tags" Target="../tags/tag802.xml"/><Relationship Id="rId5" Type="http://schemas.openxmlformats.org/officeDocument/2006/relationships/tags" Target="../tags/tag801.xml"/><Relationship Id="rId4" Type="http://schemas.openxmlformats.org/officeDocument/2006/relationships/tags" Target="../tags/tag800.xml"/><Relationship Id="rId3" Type="http://schemas.openxmlformats.org/officeDocument/2006/relationships/image" Target="../media/image29.jpeg"/><Relationship Id="rId2" Type="http://schemas.openxmlformats.org/officeDocument/2006/relationships/tags" Target="../tags/tag799.xml"/><Relationship Id="rId15" Type="http://schemas.openxmlformats.org/officeDocument/2006/relationships/notesSlide" Target="../notesSlides/notesSlide9.xml"/><Relationship Id="rId14" Type="http://schemas.openxmlformats.org/officeDocument/2006/relationships/slideLayout" Target="../slideLayouts/slideLayout31.xml"/><Relationship Id="rId13" Type="http://schemas.openxmlformats.org/officeDocument/2006/relationships/tags" Target="../tags/tag807.xml"/><Relationship Id="rId12" Type="http://schemas.openxmlformats.org/officeDocument/2006/relationships/tags" Target="../tags/tag806.xml"/><Relationship Id="rId11" Type="http://schemas.openxmlformats.org/officeDocument/2006/relationships/image" Target="../media/image5.png"/><Relationship Id="rId10" Type="http://schemas.openxmlformats.org/officeDocument/2006/relationships/tags" Target="../tags/tag805.xml"/><Relationship Id="rId1" Type="http://schemas.openxmlformats.org/officeDocument/2006/relationships/tags" Target="../tags/tag7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255905" y="1289050"/>
            <a:ext cx="9937115" cy="3289300"/>
          </a:xfrm>
        </p:spPr>
        <p:txBody>
          <a:bodyPr wrap="square">
            <a:normAutofit/>
          </a:bodyPr>
          <a:lstStyle/>
          <a:p>
            <a:pPr algn="ctr">
              <a:lnSpc>
                <a:spcPct val="150000"/>
              </a:lnSpc>
            </a:pPr>
            <a:r>
              <a:rPr lang="zh-CN" altLang="en-US">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ea typeface="微软雅黑" panose="020B0503020204020204" charset="-122"/>
              </a:rPr>
              <a:t>提示词工程：</a:t>
            </a:r>
            <a:br>
              <a:rPr lang="zh-CN" altLang="en-US">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ea typeface="微软雅黑" panose="020B0503020204020204" charset="-122"/>
              </a:rPr>
            </a:br>
            <a:r>
              <a:rPr lang="en-US" altLang="zh-CN">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ea typeface="微软雅黑" panose="020B0503020204020204" charset="-122"/>
              </a:rPr>
              <a:t>               </a:t>
            </a:r>
            <a:r>
              <a:rPr lang="zh-CN" altLang="en-US">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ea typeface="微软雅黑" panose="020B0503020204020204" charset="-122"/>
              </a:rPr>
              <a:t>让</a:t>
            </a:r>
            <a:r>
              <a:rPr lang="en-US" altLang="zh-CN">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ea typeface="微软雅黑" panose="020B0503020204020204" charset="-122"/>
              </a:rPr>
              <a:t>AI</a:t>
            </a:r>
            <a:r>
              <a:rPr lang="zh-CN" altLang="en-US">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ea typeface="微软雅黑" panose="020B0503020204020204" charset="-122"/>
              </a:rPr>
              <a:t>效能翻倍</a:t>
            </a:r>
            <a:endParaRPr lang="zh-CN" altLang="en-US">
              <a:latin typeface="Arial" panose="020B0604020202020204" pitchFamily="34" charset="0"/>
              <a:ea typeface="微软雅黑" panose="020B0503020204020204" charset="-122"/>
            </a:endParaRPr>
          </a:p>
        </p:txBody>
      </p:sp>
      <p:sp>
        <p:nvSpPr>
          <p:cNvPr id="10" name="署名"/>
          <p:cNvSpPr>
            <a:spLocks noGrp="1"/>
          </p:cNvSpPr>
          <p:nvPr>
            <p:ph type="body" sz="quarter" idx="17"/>
            <p:custDataLst>
              <p:tags r:id="rId2"/>
            </p:custDataLst>
          </p:nvPr>
        </p:nvSpPr>
        <p:spPr>
          <a:xfrm>
            <a:off x="2349500" y="4947920"/>
            <a:ext cx="7492365" cy="631825"/>
          </a:xfrm>
        </p:spPr>
        <p:txBody>
          <a:bodyPr wrap="square">
            <a:normAutofit/>
          </a:bodyPr>
          <a:lstStyle/>
          <a:p>
            <a:pPr algn="r"/>
            <a:r>
              <a:rPr lang="zh-CN" altLang="en-US" sz="2800" dirty="0">
                <a:latin typeface="Arial" panose="020B0604020202020204" pitchFamily="34" charset="0"/>
                <a:ea typeface="微软雅黑" panose="020B0503020204020204" charset="-122"/>
              </a:rPr>
              <a:t>主讲人：</a:t>
            </a:r>
            <a:r>
              <a:rPr lang="en-US" altLang="zh-CN" sz="2800" dirty="0">
                <a:latin typeface="Arial" panose="020B0604020202020204" pitchFamily="34" charset="0"/>
                <a:ea typeface="微软雅黑" panose="020B0503020204020204" charset="-122"/>
              </a:rPr>
              <a:t> </a:t>
            </a:r>
            <a:r>
              <a:rPr lang="zh-CN" altLang="en-US" sz="2800" dirty="0">
                <a:latin typeface="Arial" panose="020B0604020202020204" pitchFamily="34" charset="0"/>
                <a:ea typeface="微软雅黑" panose="020B0503020204020204" charset="-122"/>
              </a:rPr>
              <a:t>郭</a:t>
            </a:r>
            <a:r>
              <a:rPr lang="en-US" altLang="zh-CN" sz="2800" dirty="0">
                <a:latin typeface="Arial" panose="020B0604020202020204" pitchFamily="34" charset="0"/>
                <a:ea typeface="微软雅黑" panose="020B0503020204020204" charset="-122"/>
              </a:rPr>
              <a:t> </a:t>
            </a:r>
            <a:r>
              <a:rPr lang="zh-CN" altLang="en-US" sz="2800" dirty="0">
                <a:latin typeface="Arial" panose="020B0604020202020204" pitchFamily="34" charset="0"/>
                <a:ea typeface="微软雅黑" panose="020B0503020204020204" charset="-122"/>
              </a:rPr>
              <a:t>玥</a:t>
            </a:r>
            <a:endParaRPr lang="zh-CN" altLang="en-US" sz="2800" dirty="0">
              <a:latin typeface="Arial" panose="020B0604020202020204" pitchFamily="34" charset="0"/>
              <a:ea typeface="微软雅黑" panose="020B0503020204020204"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任意多边形 6"/>
          <p:cNvSpPr/>
          <p:nvPr>
            <p:custDataLst>
              <p:tags r:id="rId1"/>
            </p:custDataLst>
          </p:nvPr>
        </p:nvSpPr>
        <p:spPr>
          <a:xfrm>
            <a:off x="0" y="0"/>
            <a:ext cx="12192000" cy="6858000"/>
          </a:xfrm>
          <a:custGeom>
            <a:avLst/>
            <a:gdLst>
              <a:gd name="sw" fmla="*/ 1 w 19200"/>
              <a:gd name="sh" fmla="*/ 1 h 10800"/>
              <a:gd name="mins" fmla="min sw sh"/>
              <a:gd name="dsw" fmla="+- 0 sw mins"/>
              <a:gd name="dsh" fmla="+- 0 sh mins"/>
              <a:gd name="p0a0dx" fmla="*/ dsw 19198 1"/>
              <a:gd name="p0a0dy" fmla="*/ dsh 1 1"/>
              <a:gd name="p0a1dx" fmla="*/ dsw 19198 1"/>
              <a:gd name="p0a1dy" fmla="*/ dsh 10798 1"/>
              <a:gd name="p0a2dx" fmla="*/ dsw 1 1"/>
              <a:gd name="p0a2dy" fmla="*/ dsh 10798 1"/>
              <a:gd name="p0a3dx" fmla="*/ dsw 1 1"/>
              <a:gd name="p0a3dy" fmla="*/ dsh 1 1"/>
              <a:gd name="p0x0s" fmla="*/ 1 mins 1"/>
              <a:gd name="p0x0" fmla="+- p0x0s p0a3dx 0"/>
              <a:gd name="p0y0s" fmla="*/ 0 mins 1"/>
              <a:gd name="p0y0" fmla="+- p0y0s p0a3dy 0"/>
              <a:gd name="p0x1s" fmla="*/ 19198 mins 1"/>
              <a:gd name="p0x1" fmla="+- p0x1s p0a0dx 0"/>
              <a:gd name="p0y1s" fmla="*/ 0 mins 1"/>
              <a:gd name="p0y1" fmla="+- p0y1s p0a0dy 0"/>
              <a:gd name="p0x2s" fmla="*/ 19199 mins 1"/>
              <a:gd name="p0x2" fmla="+- p0x2s p0a0dx 0"/>
              <a:gd name="p0y2s" fmla="*/ 0 mins 1"/>
              <a:gd name="p0y2" fmla="+- p0y2s p0a0dy 0"/>
              <a:gd name="p0x3s" fmla="*/ 19200 mins 1"/>
              <a:gd name="p0x3" fmla="+- p0x3s p0a0dx 0"/>
              <a:gd name="p0y3s" fmla="*/ 0 mins 1"/>
              <a:gd name="p0y3" fmla="+- p0y3s p0a0dy 0"/>
              <a:gd name="p0x4s" fmla="*/ 19200 mins 1"/>
              <a:gd name="p0x4" fmla="+- p0x4s p0a0dx 0"/>
              <a:gd name="p0y4s" fmla="*/ 1 mins 1"/>
              <a:gd name="p0y4" fmla="+- p0y4s p0a0dy 0"/>
              <a:gd name="p0x5s" fmla="*/ 19200 mins 1"/>
              <a:gd name="p0x5" fmla="+- p0x5s p0a1dx 0"/>
              <a:gd name="p0y5s" fmla="*/ 10798 mins 1"/>
              <a:gd name="p0y5" fmla="+- p0y5s p0a1dy 0"/>
              <a:gd name="p0x6s" fmla="*/ 19200 mins 1"/>
              <a:gd name="p0x6" fmla="+- p0x6s p0a1dx 0"/>
              <a:gd name="p0y6s" fmla="*/ 10799 mins 1"/>
              <a:gd name="p0y6" fmla="+- p0y6s p0a1dy 0"/>
              <a:gd name="p0x7s" fmla="*/ 19199 mins 1"/>
              <a:gd name="p0x7" fmla="+- p0x7s p0a1dx 0"/>
              <a:gd name="p0y7s" fmla="*/ 10800 mins 1"/>
              <a:gd name="p0y7" fmla="+- p0y7s p0a1dy 0"/>
              <a:gd name="p0x8s" fmla="*/ 19198 mins 1"/>
              <a:gd name="p0x8" fmla="+- p0x8s p0a1dx 0"/>
              <a:gd name="p0y8s" fmla="*/ 10800 mins 1"/>
              <a:gd name="p0y8" fmla="+- p0y8s p0a1dy 0"/>
              <a:gd name="p0x9s" fmla="*/ 1 mins 1"/>
              <a:gd name="p0x9" fmla="+- p0x9s p0a2dx 0"/>
              <a:gd name="p0y9s" fmla="*/ 10800 mins 1"/>
              <a:gd name="p0y9" fmla="+- p0y9s p0a2dy 0"/>
              <a:gd name="p0x10s" fmla="*/ 0 mins 1"/>
              <a:gd name="p0x10" fmla="+- p0x10s p0a2dx 0"/>
              <a:gd name="p0y10s" fmla="*/ 10800 mins 1"/>
              <a:gd name="p0y10" fmla="+- p0y10s p0a2dy 0"/>
              <a:gd name="p0x11s" fmla="*/ 0 mins 1"/>
              <a:gd name="p0x11" fmla="+- p0x11s p0a2dx 0"/>
              <a:gd name="p0y11s" fmla="*/ 10799 mins 1"/>
              <a:gd name="p0y11" fmla="+- p0y11s p0a2dy 0"/>
              <a:gd name="p0x12s" fmla="*/ 0 mins 1"/>
              <a:gd name="p0x12" fmla="+- p0x12s p0a2dx 0"/>
              <a:gd name="p0y12s" fmla="*/ 10798 mins 1"/>
              <a:gd name="p0y12" fmla="+- p0y12s p0a2dy 0"/>
              <a:gd name="p0x13s" fmla="*/ 0 mins 1"/>
              <a:gd name="p0x13" fmla="+- p0x13s p0a3dx 0"/>
              <a:gd name="p0y13s" fmla="*/ 1 mins 1"/>
              <a:gd name="p0y13" fmla="+- p0y13s p0a3dy 0"/>
              <a:gd name="p0x14s" fmla="*/ 0 mins 1"/>
              <a:gd name="p0x14" fmla="+- p0x14s p0a3dx 0"/>
              <a:gd name="p0y14s" fmla="*/ 0 mins 1"/>
              <a:gd name="p0y14" fmla="+- p0y14s p0a3dy 0"/>
              <a:gd name="p0x15s" fmla="*/ 0 mins 1"/>
              <a:gd name="p0x15" fmla="+- p0x15s p0a3dx 0"/>
              <a:gd name="p0y15s" fmla="*/ 0 mins 1"/>
              <a:gd name="p0y15" fmla="+- p0y15s p0a3dy 0"/>
              <a:gd name="p0x16s" fmla="*/ 1 mins 1"/>
              <a:gd name="p0x16" fmla="+- p0x16s p0a3dx 0"/>
              <a:gd name="p0y16s" fmla="*/ 0 mins 1"/>
              <a:gd name="p0y16" fmla="+- p0y16s p0a3dy 0"/>
            </a:gdLst>
            <a:ahLst/>
            <a:cxnLst/>
            <a:pathLst>
              <a:path>
                <a:moveTo>
                  <a:pt x="p0x0" y="p0y0"/>
                </a:moveTo>
                <a:lnTo>
                  <a:pt x="p0x1" y="p0y1"/>
                </a:lnTo>
                <a:cubicBezTo>
                  <a:pt x="p0x2" y="p0y2"/>
                  <a:pt x="p0x3" y="p0y3"/>
                  <a:pt x="p0x4" y="p0y4"/>
                </a:cubicBezTo>
                <a:lnTo>
                  <a:pt x="p0x5" y="p0y5"/>
                </a:lnTo>
                <a:cubicBezTo>
                  <a:pt x="p0x6" y="p0y6"/>
                  <a:pt x="p0x7" y="p0y7"/>
                  <a:pt x="p0x8" y="p0y8"/>
                </a:cubicBezTo>
                <a:lnTo>
                  <a:pt x="p0x9" y="p0y9"/>
                </a:lnTo>
                <a:cubicBezTo>
                  <a:pt x="p0x10" y="p0y10"/>
                  <a:pt x="p0x11" y="p0y11"/>
                  <a:pt x="p0x12" y="p0y12"/>
                </a:cubicBezTo>
                <a:lnTo>
                  <a:pt x="p0x13" y="p0y13"/>
                </a:lnTo>
                <a:cubicBezTo>
                  <a:pt x="p0x14" y="p0y14"/>
                  <a:pt x="p0x15" y="p0y15"/>
                  <a:pt x="p0x16" y="p0y16"/>
                </a:cubicBezTo>
                <a:close/>
              </a:path>
            </a:pathLst>
          </a:custGeom>
        </p:spPr>
        <p:style>
          <a:lnRef idx="3">
            <a:schemeClr val="accent1"/>
          </a:lnRef>
          <a:fillRef idx="0">
            <a:srgbClr val="FFFFFF"/>
          </a:fillRef>
          <a:effectRef idx="0">
            <a:srgbClr val="FFFFFF"/>
          </a:effectRef>
          <a:fontRef idx="minor">
            <a:schemeClr val="tx1"/>
          </a:fontRef>
        </p:style>
        <p:txBody>
          <a:bodyPr rtlCol="0" anchor="ctr"/>
          <a:p>
            <a:pPr algn="ctr" defTabSz="914400">
              <a:spcBef>
                <a:spcPts val="0"/>
              </a:spcBef>
              <a:spcAft>
                <a:spcPts val="0"/>
              </a:spcAft>
            </a:pPr>
            <a:endParaRPr lang="zh-CN" altLang="en-US" sz="1400" kern="0">
              <a:sym typeface="Arial" panose="020B0604020202020204"/>
            </a:endParaRPr>
          </a:p>
        </p:txBody>
      </p:sp>
      <p:sp>
        <p:nvSpPr>
          <p:cNvPr id="11" name="任意多边形 10"/>
          <p:cNvSpPr/>
          <p:nvPr>
            <p:custDataLst>
              <p:tags r:id="rId2"/>
            </p:custDataLst>
          </p:nvPr>
        </p:nvSpPr>
        <p:spPr>
          <a:xfrm>
            <a:off x="609600" y="1329690"/>
            <a:ext cx="5386705" cy="1504103"/>
          </a:xfrm>
          <a:custGeom>
            <a:avLst/>
            <a:gdLst>
              <a:gd name="sw" fmla="*/ 1 w 8482"/>
              <a:gd name="sh" fmla="*/ 1 h 2368"/>
              <a:gd name="mins" fmla="min sw sh"/>
              <a:gd name="dsw" fmla="+- 0 sw mins"/>
              <a:gd name="dsh" fmla="+- 0 sh mins"/>
              <a:gd name="p0x0" fmla="*/ 240 w 8482"/>
              <a:gd name="p0y0" fmla="*/ 0 h 2368"/>
              <a:gd name="p0x1" fmla="*/ 8242 w 8482"/>
              <a:gd name="p0y1" fmla="*/ 0 h 2368"/>
              <a:gd name="p0x2" fmla="*/ 8375 w 8482"/>
              <a:gd name="p0y2" fmla="*/ 0 h 2368"/>
              <a:gd name="p0x3" fmla="*/ 8482 w 8482"/>
              <a:gd name="p0y3" fmla="*/ 107 h 2368"/>
              <a:gd name="p0x4" fmla="*/ 8482 w 8482"/>
              <a:gd name="p0y4" fmla="*/ 240 h 2368"/>
              <a:gd name="p0x5" fmla="*/ 8482 w 8482"/>
              <a:gd name="p0y5" fmla="*/ 2128 h 2368"/>
              <a:gd name="p0x6" fmla="*/ 8482 w 8482"/>
              <a:gd name="p0y6" fmla="*/ 2261 h 2368"/>
              <a:gd name="p0x7" fmla="*/ 8375 w 8482"/>
              <a:gd name="p0y7" fmla="*/ 2368 h 2368"/>
              <a:gd name="p0x8" fmla="*/ 8242 w 8482"/>
              <a:gd name="p0y8" fmla="*/ 2368 h 2368"/>
              <a:gd name="p0x9" fmla="*/ 240 w 8482"/>
              <a:gd name="p0y9" fmla="*/ 2368 h 2368"/>
              <a:gd name="p0x10" fmla="*/ 107 w 8482"/>
              <a:gd name="p0y10" fmla="*/ 2368 h 2368"/>
              <a:gd name="p0x11" fmla="*/ 0 w 8482"/>
              <a:gd name="p0y11" fmla="*/ 2261 h 2368"/>
              <a:gd name="p0x12" fmla="*/ 0 w 8482"/>
              <a:gd name="p0y12" fmla="*/ 2128 h 2368"/>
              <a:gd name="p0x13" fmla="*/ 0 w 8482"/>
              <a:gd name="p0y13" fmla="*/ 240 h 2368"/>
              <a:gd name="p0x14" fmla="*/ 0 w 8482"/>
              <a:gd name="p0y14" fmla="*/ 107 h 2368"/>
              <a:gd name="p0x15" fmla="*/ 107 w 8482"/>
              <a:gd name="p0y15" fmla="*/ 0 h 2368"/>
              <a:gd name="p0x16" fmla="*/ 240 w 8482"/>
              <a:gd name="p0y16" fmla="*/ 0 h 2368"/>
            </a:gdLst>
            <a:ahLst/>
            <a:cxnLst/>
            <a:pathLst>
              <a:path>
                <a:moveTo>
                  <a:pt x="p0x0" y="p0y0"/>
                </a:moveTo>
                <a:lnTo>
                  <a:pt x="p0x1" y="p0y1"/>
                </a:lnTo>
                <a:cubicBezTo>
                  <a:pt x="p0x2" y="p0y2"/>
                  <a:pt x="p0x3" y="p0y3"/>
                  <a:pt x="p0x4" y="p0y4"/>
                </a:cubicBezTo>
                <a:lnTo>
                  <a:pt x="p0x5" y="p0y5"/>
                </a:lnTo>
                <a:cubicBezTo>
                  <a:pt x="p0x6" y="p0y6"/>
                  <a:pt x="p0x7" y="p0y7"/>
                  <a:pt x="p0x8" y="p0y8"/>
                </a:cubicBezTo>
                <a:lnTo>
                  <a:pt x="p0x9" y="p0y9"/>
                </a:lnTo>
                <a:cubicBezTo>
                  <a:pt x="p0x10" y="p0y10"/>
                  <a:pt x="p0x11" y="p0y11"/>
                  <a:pt x="p0x12" y="p0y12"/>
                </a:cubicBezTo>
                <a:lnTo>
                  <a:pt x="p0x13" y="p0y13"/>
                </a:lnTo>
                <a:cubicBezTo>
                  <a:pt x="p0x14" y="p0y14"/>
                  <a:pt x="p0x15" y="p0y15"/>
                  <a:pt x="p0x16" y="p0y16"/>
                </a:cubicBezTo>
                <a:close/>
              </a:path>
            </a:pathLst>
          </a:custGeom>
          <a:solidFill>
            <a:schemeClr val="accent1">
              <a:lumMod val="10000"/>
              <a:lumOff val="90000"/>
            </a:schemeClr>
          </a:solidFill>
          <a:ln w="19050">
            <a:solidFill>
              <a:schemeClr val="accent1">
                <a:lumMod val="20000"/>
                <a:lumOff val="80000"/>
              </a:schemeClr>
            </a:solidFill>
          </a:ln>
          <a:effectLst>
            <a:outerShdw blurRad="171450" dist="95250" dir="5399999" algn="ctr" rotWithShape="0">
              <a:srgbClr val="000000">
                <a:alpha val="3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l" defTabSz="914400">
              <a:spcBef>
                <a:spcPts val="0"/>
              </a:spcBef>
              <a:spcAft>
                <a:spcPts val="0"/>
              </a:spcAft>
            </a:pPr>
            <a:endParaRPr lang="zh-CN" altLang="en-US" sz="1400" kern="0">
              <a:latin typeface="微软雅黑" panose="020B0503020204020204" charset="-122"/>
              <a:ea typeface="微软雅黑" panose="020B0503020204020204" charset="-122"/>
              <a:sym typeface="Arial" panose="020B0604020202020204"/>
            </a:endParaRPr>
          </a:p>
        </p:txBody>
      </p:sp>
      <p:sp>
        <p:nvSpPr>
          <p:cNvPr id="12" name="文本框 11"/>
          <p:cNvSpPr txBox="1"/>
          <p:nvPr>
            <p:custDataLst>
              <p:tags r:id="rId3"/>
            </p:custDataLst>
          </p:nvPr>
        </p:nvSpPr>
        <p:spPr>
          <a:xfrm>
            <a:off x="838200" y="1611842"/>
            <a:ext cx="4929505" cy="355600"/>
          </a:xfrm>
          <a:prstGeom prst="rect">
            <a:avLst/>
          </a:prstGeom>
          <a:noFill/>
        </p:spPr>
        <p:txBody>
          <a:bodyPr wrap="square" lIns="17780" tIns="0" rIns="17780" bIns="0" rtlCol="0" anchor="t">
            <a:noAutofit/>
          </a:bodyPr>
          <a:p>
            <a:pPr algn="l" defTabSz="914400">
              <a:spcBef>
                <a:spcPts val="0"/>
              </a:spcBef>
              <a:spcAft>
                <a:spcPts val="0"/>
              </a:spcAft>
            </a:pPr>
            <a:r>
              <a:rPr lang="en-US" sz="2100" kern="0">
                <a:solidFill>
                  <a:schemeClr val="dk1"/>
                </a:solidFill>
                <a:latin typeface="Arial" panose="020B0604020202020204" pitchFamily="34" charset="0"/>
                <a:ea typeface="微软雅黑" panose="020B0503020204020204" charset="-122"/>
                <a:cs typeface="微软雅黑" panose="020B0503020204020204" charset="-122"/>
                <a:sym typeface="Arial" panose="020B0604020202020204"/>
              </a:rPr>
              <a:t>CoT</a:t>
            </a:r>
            <a:r>
              <a:rPr lang="zh-CN" sz="2100" kern="0">
                <a:solidFill>
                  <a:schemeClr val="dk1"/>
                </a:solidFill>
                <a:latin typeface="Arial" panose="020B0604020202020204" pitchFamily="34" charset="0"/>
                <a:ea typeface="微软雅黑" panose="020B0503020204020204" charset="-122"/>
                <a:cs typeface="微软雅黑" panose="020B0503020204020204" charset="-122"/>
                <a:sym typeface="Arial" panose="020B0604020202020204"/>
              </a:rPr>
              <a:t>的内涵</a:t>
            </a:r>
            <a:endParaRPr lang="zh-CN" sz="2100" kern="0">
              <a:solidFill>
                <a:schemeClr val="dk1"/>
              </a:solidFill>
              <a:latin typeface="Arial" panose="020B0604020202020204" pitchFamily="34" charset="0"/>
              <a:ea typeface="微软雅黑" panose="020B0503020204020204" charset="-122"/>
              <a:cs typeface="微软雅黑" panose="020B0503020204020204" charset="-122"/>
              <a:sym typeface="Arial" panose="020B0604020202020204"/>
            </a:endParaRPr>
          </a:p>
        </p:txBody>
      </p:sp>
      <p:sp>
        <p:nvSpPr>
          <p:cNvPr id="13" name="文本框 12"/>
          <p:cNvSpPr txBox="1"/>
          <p:nvPr>
            <p:custDataLst>
              <p:tags r:id="rId4"/>
            </p:custDataLst>
          </p:nvPr>
        </p:nvSpPr>
        <p:spPr>
          <a:xfrm>
            <a:off x="838200" y="2018242"/>
            <a:ext cx="4929505" cy="533400"/>
          </a:xfrm>
          <a:prstGeom prst="rect">
            <a:avLst/>
          </a:prstGeom>
          <a:noFill/>
        </p:spPr>
        <p:txBody>
          <a:bodyPr wrap="square" lIns="17780" tIns="0" rIns="17780" bIns="0" rtlCol="0" anchor="t">
            <a:noAutofit/>
          </a:bodyPr>
          <a:p>
            <a:pPr algn="l" defTabSz="914400">
              <a:lnSpc>
                <a:spcPct val="120000"/>
              </a:lnSpc>
              <a:spcBef>
                <a:spcPts val="0"/>
              </a:spcBef>
              <a:spcAft>
                <a:spcPts val="0"/>
              </a:spcAft>
            </a:pPr>
            <a:r>
              <a:rPr sz="1600" kern="0">
                <a:solidFill>
                  <a:schemeClr val="dk1"/>
                </a:solidFill>
                <a:latin typeface="Arial" panose="020B0604020202020204" pitchFamily="34" charset="0"/>
                <a:ea typeface="微软雅黑" panose="020B0503020204020204" charset="-122"/>
                <a:cs typeface="微软雅黑" panose="020B0503020204020204" charset="-122"/>
                <a:sym typeface="Arial" panose="020B0604020202020204"/>
              </a:rPr>
              <a:t>通过引导模型</a:t>
            </a:r>
            <a:r>
              <a:rPr lang="zh-CN" sz="1600" kern="0">
                <a:solidFill>
                  <a:schemeClr val="dk1"/>
                </a:solidFill>
                <a:latin typeface="Arial" panose="020B0604020202020204" pitchFamily="34" charset="0"/>
                <a:ea typeface="微软雅黑" panose="020B0503020204020204" charset="-122"/>
                <a:cs typeface="微软雅黑" panose="020B0503020204020204" charset="-122"/>
                <a:sym typeface="Arial" panose="020B0604020202020204"/>
              </a:rPr>
              <a:t>“</a:t>
            </a:r>
            <a:r>
              <a:rPr sz="1600" kern="0">
                <a:solidFill>
                  <a:schemeClr val="dk1"/>
                </a:solidFill>
                <a:latin typeface="Arial" panose="020B0604020202020204" pitchFamily="34" charset="0"/>
                <a:ea typeface="微软雅黑" panose="020B0503020204020204" charset="-122"/>
                <a:cs typeface="微软雅黑" panose="020B0503020204020204" charset="-122"/>
                <a:sym typeface="Arial" panose="020B0604020202020204"/>
              </a:rPr>
              <a:t>一步一步地思考</a:t>
            </a:r>
            <a:r>
              <a:rPr lang="zh-CN" sz="1600" kern="0">
                <a:solidFill>
                  <a:schemeClr val="dk1"/>
                </a:solidFill>
                <a:latin typeface="Arial" panose="020B0604020202020204" pitchFamily="34" charset="0"/>
                <a:ea typeface="微软雅黑" panose="020B0503020204020204" charset="-122"/>
                <a:cs typeface="微软雅黑" panose="020B0503020204020204" charset="-122"/>
                <a:sym typeface="Arial" panose="020B0604020202020204"/>
              </a:rPr>
              <a:t>”</a:t>
            </a:r>
            <a:r>
              <a:rPr sz="1600" kern="0">
                <a:solidFill>
                  <a:schemeClr val="dk1"/>
                </a:solidFill>
                <a:latin typeface="Arial" panose="020B0604020202020204" pitchFamily="34" charset="0"/>
                <a:ea typeface="微软雅黑" panose="020B0503020204020204" charset="-122"/>
                <a:cs typeface="微软雅黑" panose="020B0503020204020204" charset="-122"/>
                <a:sym typeface="Arial" panose="020B0604020202020204"/>
              </a:rPr>
              <a:t>，将复杂问题拆解为多个步骤进行推理，改变了传统直接输出结果的模式。</a:t>
            </a:r>
            <a:endParaRPr sz="1600" kern="0">
              <a:solidFill>
                <a:schemeClr val="dk1"/>
              </a:solidFill>
              <a:latin typeface="Arial" panose="020B0604020202020204" pitchFamily="34" charset="0"/>
              <a:ea typeface="微软雅黑" panose="020B0503020204020204" charset="-122"/>
              <a:cs typeface="微软雅黑" panose="020B0503020204020204" charset="-122"/>
              <a:sym typeface="Arial" panose="020B0604020202020204"/>
            </a:endParaRPr>
          </a:p>
        </p:txBody>
      </p:sp>
      <p:sp>
        <p:nvSpPr>
          <p:cNvPr id="14" name="任意多边形 13"/>
          <p:cNvSpPr/>
          <p:nvPr>
            <p:custDataLst>
              <p:tags r:id="rId5"/>
            </p:custDataLst>
          </p:nvPr>
        </p:nvSpPr>
        <p:spPr>
          <a:xfrm>
            <a:off x="609600" y="3036993"/>
            <a:ext cx="5386705" cy="1504103"/>
          </a:xfrm>
          <a:custGeom>
            <a:avLst/>
            <a:gdLst>
              <a:gd name="sw" fmla="*/ 1 w 8482"/>
              <a:gd name="sh" fmla="*/ 1 h 2368"/>
              <a:gd name="mins" fmla="min sw sh"/>
              <a:gd name="dsw" fmla="+- 0 sw mins"/>
              <a:gd name="dsh" fmla="+- 0 sh mins"/>
              <a:gd name="p0x0" fmla="*/ 240 w 8482"/>
              <a:gd name="p0y0" fmla="*/ 0 h 2368"/>
              <a:gd name="p0x1" fmla="*/ 8242 w 8482"/>
              <a:gd name="p0y1" fmla="*/ 0 h 2368"/>
              <a:gd name="p0x2" fmla="*/ 8375 w 8482"/>
              <a:gd name="p0y2" fmla="*/ 0 h 2368"/>
              <a:gd name="p0x3" fmla="*/ 8482 w 8482"/>
              <a:gd name="p0y3" fmla="*/ 107 h 2368"/>
              <a:gd name="p0x4" fmla="*/ 8482 w 8482"/>
              <a:gd name="p0y4" fmla="*/ 240 h 2368"/>
              <a:gd name="p0x5" fmla="*/ 8482 w 8482"/>
              <a:gd name="p0y5" fmla="*/ 2128 h 2368"/>
              <a:gd name="p0x6" fmla="*/ 8482 w 8482"/>
              <a:gd name="p0y6" fmla="*/ 2261 h 2368"/>
              <a:gd name="p0x7" fmla="*/ 8375 w 8482"/>
              <a:gd name="p0y7" fmla="*/ 2368 h 2368"/>
              <a:gd name="p0x8" fmla="*/ 8242 w 8482"/>
              <a:gd name="p0y8" fmla="*/ 2368 h 2368"/>
              <a:gd name="p0x9" fmla="*/ 240 w 8482"/>
              <a:gd name="p0y9" fmla="*/ 2368 h 2368"/>
              <a:gd name="p0x10" fmla="*/ 107 w 8482"/>
              <a:gd name="p0y10" fmla="*/ 2368 h 2368"/>
              <a:gd name="p0x11" fmla="*/ 0 w 8482"/>
              <a:gd name="p0y11" fmla="*/ 2261 h 2368"/>
              <a:gd name="p0x12" fmla="*/ 0 w 8482"/>
              <a:gd name="p0y12" fmla="*/ 2128 h 2368"/>
              <a:gd name="p0x13" fmla="*/ 0 w 8482"/>
              <a:gd name="p0y13" fmla="*/ 240 h 2368"/>
              <a:gd name="p0x14" fmla="*/ 0 w 8482"/>
              <a:gd name="p0y14" fmla="*/ 107 h 2368"/>
              <a:gd name="p0x15" fmla="*/ 107 w 8482"/>
              <a:gd name="p0y15" fmla="*/ 0 h 2368"/>
              <a:gd name="p0x16" fmla="*/ 240 w 8482"/>
              <a:gd name="p0y16" fmla="*/ 0 h 2368"/>
            </a:gdLst>
            <a:ahLst/>
            <a:cxnLst/>
            <a:pathLst>
              <a:path>
                <a:moveTo>
                  <a:pt x="p0x0" y="p0y0"/>
                </a:moveTo>
                <a:lnTo>
                  <a:pt x="p0x1" y="p0y1"/>
                </a:lnTo>
                <a:cubicBezTo>
                  <a:pt x="p0x2" y="p0y2"/>
                  <a:pt x="p0x3" y="p0y3"/>
                  <a:pt x="p0x4" y="p0y4"/>
                </a:cubicBezTo>
                <a:lnTo>
                  <a:pt x="p0x5" y="p0y5"/>
                </a:lnTo>
                <a:cubicBezTo>
                  <a:pt x="p0x6" y="p0y6"/>
                  <a:pt x="p0x7" y="p0y7"/>
                  <a:pt x="p0x8" y="p0y8"/>
                </a:cubicBezTo>
                <a:lnTo>
                  <a:pt x="p0x9" y="p0y9"/>
                </a:lnTo>
                <a:cubicBezTo>
                  <a:pt x="p0x10" y="p0y10"/>
                  <a:pt x="p0x11" y="p0y11"/>
                  <a:pt x="p0x12" y="p0y12"/>
                </a:cubicBezTo>
                <a:lnTo>
                  <a:pt x="p0x13" y="p0y13"/>
                </a:lnTo>
                <a:cubicBezTo>
                  <a:pt x="p0x14" y="p0y14"/>
                  <a:pt x="p0x15" y="p0y15"/>
                  <a:pt x="p0x16" y="p0y16"/>
                </a:cubicBezTo>
                <a:close/>
              </a:path>
            </a:pathLst>
          </a:custGeom>
          <a:solidFill>
            <a:schemeClr val="accent1">
              <a:lumMod val="10000"/>
              <a:lumOff val="90000"/>
            </a:schemeClr>
          </a:solidFill>
          <a:ln w="19050">
            <a:solidFill>
              <a:schemeClr val="accent1">
                <a:lumMod val="20000"/>
                <a:lumOff val="80000"/>
              </a:schemeClr>
            </a:solidFill>
          </a:ln>
          <a:effectLst>
            <a:outerShdw blurRad="171450" dist="95250" dir="5399999" algn="ctr" rotWithShape="0">
              <a:srgbClr val="000000">
                <a:alpha val="3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l" defTabSz="914400">
              <a:spcBef>
                <a:spcPts val="0"/>
              </a:spcBef>
              <a:spcAft>
                <a:spcPts val="0"/>
              </a:spcAft>
            </a:pPr>
            <a:endParaRPr lang="zh-CN" altLang="en-US" sz="1400" kern="0">
              <a:latin typeface="微软雅黑" panose="020B0503020204020204" charset="-122"/>
              <a:ea typeface="微软雅黑" panose="020B0503020204020204" charset="-122"/>
              <a:sym typeface="Arial" panose="020B0604020202020204"/>
            </a:endParaRPr>
          </a:p>
        </p:txBody>
      </p:sp>
      <p:sp>
        <p:nvSpPr>
          <p:cNvPr id="15" name="文本框 14"/>
          <p:cNvSpPr txBox="1"/>
          <p:nvPr>
            <p:custDataLst>
              <p:tags r:id="rId6"/>
            </p:custDataLst>
          </p:nvPr>
        </p:nvSpPr>
        <p:spPr>
          <a:xfrm>
            <a:off x="838200" y="3319145"/>
            <a:ext cx="4929505" cy="355600"/>
          </a:xfrm>
          <a:prstGeom prst="rect">
            <a:avLst/>
          </a:prstGeom>
          <a:noFill/>
        </p:spPr>
        <p:txBody>
          <a:bodyPr wrap="square" lIns="17780" tIns="0" rIns="17780" bIns="0" rtlCol="0" anchor="t">
            <a:noAutofit/>
          </a:bodyPr>
          <a:p>
            <a:pPr algn="l" defTabSz="914400">
              <a:spcBef>
                <a:spcPts val="0"/>
              </a:spcBef>
              <a:spcAft>
                <a:spcPts val="0"/>
              </a:spcAft>
            </a:pPr>
            <a:r>
              <a:rPr sz="2100" kern="0">
                <a:solidFill>
                  <a:schemeClr val="dk1"/>
                </a:solidFill>
                <a:latin typeface="Arial" panose="020B0604020202020204" pitchFamily="34" charset="0"/>
                <a:ea typeface="微软雅黑" panose="020B0503020204020204" charset="-122"/>
                <a:cs typeface="Arial" panose="020B0604020202020204"/>
                <a:sym typeface="Arial" panose="020B0604020202020204"/>
              </a:rPr>
              <a:t>对复杂推理任务的提升</a:t>
            </a:r>
            <a:endParaRPr sz="2100" kern="0">
              <a:solidFill>
                <a:schemeClr val="dk1"/>
              </a:solidFill>
              <a:latin typeface="Arial" panose="020B0604020202020204" pitchFamily="34" charset="0"/>
              <a:ea typeface="微软雅黑" panose="020B0503020204020204" charset="-122"/>
              <a:cs typeface="Arial" panose="020B0604020202020204"/>
              <a:sym typeface="Arial" panose="020B0604020202020204"/>
            </a:endParaRPr>
          </a:p>
        </p:txBody>
      </p:sp>
      <p:sp>
        <p:nvSpPr>
          <p:cNvPr id="16" name="文本框 15"/>
          <p:cNvSpPr txBox="1"/>
          <p:nvPr>
            <p:custDataLst>
              <p:tags r:id="rId7"/>
            </p:custDataLst>
          </p:nvPr>
        </p:nvSpPr>
        <p:spPr>
          <a:xfrm>
            <a:off x="838200" y="3725545"/>
            <a:ext cx="4929505" cy="533400"/>
          </a:xfrm>
          <a:prstGeom prst="rect">
            <a:avLst/>
          </a:prstGeom>
          <a:noFill/>
        </p:spPr>
        <p:txBody>
          <a:bodyPr wrap="square" lIns="17780" tIns="0" rIns="17780" bIns="0" rtlCol="0" anchor="t">
            <a:noAutofit/>
          </a:bodyPr>
          <a:p>
            <a:pPr algn="l" defTabSz="914400">
              <a:lnSpc>
                <a:spcPct val="120000"/>
              </a:lnSpc>
              <a:spcBef>
                <a:spcPts val="0"/>
              </a:spcBef>
              <a:spcAft>
                <a:spcPts val="0"/>
              </a:spcAft>
            </a:pPr>
            <a:r>
              <a:rPr sz="1600" kern="0">
                <a:solidFill>
                  <a:schemeClr val="dk1"/>
                </a:solidFill>
                <a:latin typeface="Arial" panose="020B0604020202020204" pitchFamily="34" charset="0"/>
                <a:ea typeface="微软雅黑" panose="020B0503020204020204" charset="-122"/>
                <a:cs typeface="Arial" panose="020B0604020202020204"/>
                <a:sym typeface="Arial" panose="020B0604020202020204"/>
              </a:rPr>
              <a:t>显著提升了模型在数学计算、逻辑推理等复杂推理任务上的准确性，是提示词工程发展的重要里程碑。</a:t>
            </a:r>
            <a:endParaRPr sz="1600" kern="0">
              <a:solidFill>
                <a:schemeClr val="dk1"/>
              </a:solidFill>
              <a:latin typeface="Arial" panose="020B0604020202020204" pitchFamily="34" charset="0"/>
              <a:ea typeface="微软雅黑" panose="020B0503020204020204" charset="-122"/>
              <a:cs typeface="Arial" panose="020B0604020202020204"/>
              <a:sym typeface="Arial" panose="020B0604020202020204"/>
            </a:endParaRPr>
          </a:p>
        </p:txBody>
      </p:sp>
      <p:sp>
        <p:nvSpPr>
          <p:cNvPr id="17" name="任意多边形 16"/>
          <p:cNvSpPr/>
          <p:nvPr>
            <p:custDataLst>
              <p:tags r:id="rId8"/>
            </p:custDataLst>
          </p:nvPr>
        </p:nvSpPr>
        <p:spPr>
          <a:xfrm>
            <a:off x="609600" y="4744297"/>
            <a:ext cx="5386705" cy="1504103"/>
          </a:xfrm>
          <a:custGeom>
            <a:avLst/>
            <a:gdLst>
              <a:gd name="sw" fmla="*/ 1 w 8482"/>
              <a:gd name="sh" fmla="*/ 1 h 2368"/>
              <a:gd name="mins" fmla="min sw sh"/>
              <a:gd name="dsw" fmla="+- 0 sw mins"/>
              <a:gd name="dsh" fmla="+- 0 sh mins"/>
              <a:gd name="p0x0" fmla="*/ 240 w 8482"/>
              <a:gd name="p0y0" fmla="*/ 0 h 2368"/>
              <a:gd name="p0x1" fmla="*/ 8242 w 8482"/>
              <a:gd name="p0y1" fmla="*/ 0 h 2368"/>
              <a:gd name="p0x2" fmla="*/ 8375 w 8482"/>
              <a:gd name="p0y2" fmla="*/ 0 h 2368"/>
              <a:gd name="p0x3" fmla="*/ 8482 w 8482"/>
              <a:gd name="p0y3" fmla="*/ 107 h 2368"/>
              <a:gd name="p0x4" fmla="*/ 8482 w 8482"/>
              <a:gd name="p0y4" fmla="*/ 240 h 2368"/>
              <a:gd name="p0x5" fmla="*/ 8482 w 8482"/>
              <a:gd name="p0y5" fmla="*/ 2128 h 2368"/>
              <a:gd name="p0x6" fmla="*/ 8482 w 8482"/>
              <a:gd name="p0y6" fmla="*/ 2261 h 2368"/>
              <a:gd name="p0x7" fmla="*/ 8375 w 8482"/>
              <a:gd name="p0y7" fmla="*/ 2368 h 2368"/>
              <a:gd name="p0x8" fmla="*/ 8242 w 8482"/>
              <a:gd name="p0y8" fmla="*/ 2368 h 2368"/>
              <a:gd name="p0x9" fmla="*/ 240 w 8482"/>
              <a:gd name="p0y9" fmla="*/ 2368 h 2368"/>
              <a:gd name="p0x10" fmla="*/ 107 w 8482"/>
              <a:gd name="p0y10" fmla="*/ 2368 h 2368"/>
              <a:gd name="p0x11" fmla="*/ 0 w 8482"/>
              <a:gd name="p0y11" fmla="*/ 2261 h 2368"/>
              <a:gd name="p0x12" fmla="*/ 0 w 8482"/>
              <a:gd name="p0y12" fmla="*/ 2128 h 2368"/>
              <a:gd name="p0x13" fmla="*/ 0 w 8482"/>
              <a:gd name="p0y13" fmla="*/ 240 h 2368"/>
              <a:gd name="p0x14" fmla="*/ 0 w 8482"/>
              <a:gd name="p0y14" fmla="*/ 107 h 2368"/>
              <a:gd name="p0x15" fmla="*/ 107 w 8482"/>
              <a:gd name="p0y15" fmla="*/ 0 h 2368"/>
              <a:gd name="p0x16" fmla="*/ 240 w 8482"/>
              <a:gd name="p0y16" fmla="*/ 0 h 2368"/>
            </a:gdLst>
            <a:ahLst/>
            <a:cxnLst/>
            <a:pathLst>
              <a:path>
                <a:moveTo>
                  <a:pt x="p0x0" y="p0y0"/>
                </a:moveTo>
                <a:lnTo>
                  <a:pt x="p0x1" y="p0y1"/>
                </a:lnTo>
                <a:cubicBezTo>
                  <a:pt x="p0x2" y="p0y2"/>
                  <a:pt x="p0x3" y="p0y3"/>
                  <a:pt x="p0x4" y="p0y4"/>
                </a:cubicBezTo>
                <a:lnTo>
                  <a:pt x="p0x5" y="p0y5"/>
                </a:lnTo>
                <a:cubicBezTo>
                  <a:pt x="p0x6" y="p0y6"/>
                  <a:pt x="p0x7" y="p0y7"/>
                  <a:pt x="p0x8" y="p0y8"/>
                </a:cubicBezTo>
                <a:lnTo>
                  <a:pt x="p0x9" y="p0y9"/>
                </a:lnTo>
                <a:cubicBezTo>
                  <a:pt x="p0x10" y="p0y10"/>
                  <a:pt x="p0x11" y="p0y11"/>
                  <a:pt x="p0x12" y="p0y12"/>
                </a:cubicBezTo>
                <a:lnTo>
                  <a:pt x="p0x13" y="p0y13"/>
                </a:lnTo>
                <a:cubicBezTo>
                  <a:pt x="p0x14" y="p0y14"/>
                  <a:pt x="p0x15" y="p0y15"/>
                  <a:pt x="p0x16" y="p0y16"/>
                </a:cubicBezTo>
                <a:close/>
              </a:path>
            </a:pathLst>
          </a:custGeom>
          <a:solidFill>
            <a:schemeClr val="accent1">
              <a:lumMod val="10000"/>
              <a:lumOff val="90000"/>
            </a:schemeClr>
          </a:solidFill>
          <a:ln w="19050">
            <a:solidFill>
              <a:schemeClr val="accent1">
                <a:lumMod val="20000"/>
                <a:lumOff val="80000"/>
              </a:schemeClr>
            </a:solidFill>
          </a:ln>
          <a:effectLst>
            <a:outerShdw blurRad="171450" dist="95250" dir="5399999" algn="ctr" rotWithShape="0">
              <a:srgbClr val="000000">
                <a:alpha val="3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l" defTabSz="914400">
              <a:spcBef>
                <a:spcPts val="0"/>
              </a:spcBef>
              <a:spcAft>
                <a:spcPts val="0"/>
              </a:spcAft>
            </a:pPr>
            <a:endParaRPr lang="zh-CN" altLang="en-US" sz="1400" kern="0">
              <a:latin typeface="微软雅黑" panose="020B0503020204020204" charset="-122"/>
              <a:ea typeface="微软雅黑" panose="020B0503020204020204" charset="-122"/>
              <a:sym typeface="Arial" panose="020B0604020202020204"/>
            </a:endParaRPr>
          </a:p>
        </p:txBody>
      </p:sp>
      <p:sp>
        <p:nvSpPr>
          <p:cNvPr id="18" name="文本框 17"/>
          <p:cNvSpPr txBox="1"/>
          <p:nvPr>
            <p:custDataLst>
              <p:tags r:id="rId9"/>
            </p:custDataLst>
          </p:nvPr>
        </p:nvSpPr>
        <p:spPr>
          <a:xfrm>
            <a:off x="838200" y="5026448"/>
            <a:ext cx="4929505" cy="355600"/>
          </a:xfrm>
          <a:prstGeom prst="rect">
            <a:avLst/>
          </a:prstGeom>
          <a:noFill/>
        </p:spPr>
        <p:txBody>
          <a:bodyPr wrap="square" lIns="17780" tIns="0" rIns="17780" bIns="0" rtlCol="0" anchor="t">
            <a:noAutofit/>
          </a:bodyPr>
          <a:p>
            <a:pPr algn="l" defTabSz="914400">
              <a:spcBef>
                <a:spcPts val="0"/>
              </a:spcBef>
              <a:spcAft>
                <a:spcPts val="0"/>
              </a:spcAft>
            </a:pPr>
            <a:r>
              <a:rPr lang="zh-CN" sz="2100" kern="0">
                <a:solidFill>
                  <a:schemeClr val="dk1"/>
                </a:solidFill>
                <a:latin typeface="Arial" panose="020B0604020202020204" pitchFamily="34" charset="0"/>
                <a:ea typeface="微软雅黑" panose="020B0503020204020204" charset="-122"/>
                <a:cs typeface="Arial" panose="020B0604020202020204"/>
                <a:sym typeface="Arial" panose="020B0604020202020204"/>
              </a:rPr>
              <a:t>证明了过程优化</a:t>
            </a:r>
            <a:r>
              <a:rPr sz="2100" kern="0">
                <a:solidFill>
                  <a:schemeClr val="dk1"/>
                </a:solidFill>
                <a:latin typeface="Arial" panose="020B0604020202020204" pitchFamily="34" charset="0"/>
                <a:ea typeface="微软雅黑" panose="020B0503020204020204" charset="-122"/>
                <a:cs typeface="Arial" panose="020B0604020202020204"/>
                <a:sym typeface="Arial" panose="020B0604020202020204"/>
              </a:rPr>
              <a:t>的</a:t>
            </a:r>
            <a:r>
              <a:rPr lang="zh-CN" sz="2100" kern="0">
                <a:solidFill>
                  <a:schemeClr val="dk1"/>
                </a:solidFill>
                <a:latin typeface="Arial" panose="020B0604020202020204" pitchFamily="34" charset="0"/>
                <a:ea typeface="微软雅黑" panose="020B0503020204020204" charset="-122"/>
                <a:cs typeface="Arial" panose="020B0604020202020204"/>
                <a:sym typeface="Arial" panose="020B0604020202020204"/>
              </a:rPr>
              <a:t>价值</a:t>
            </a:r>
            <a:endParaRPr lang="zh-CN" sz="2100" kern="0">
              <a:solidFill>
                <a:schemeClr val="dk1"/>
              </a:solidFill>
              <a:latin typeface="Arial" panose="020B0604020202020204" pitchFamily="34" charset="0"/>
              <a:ea typeface="微软雅黑" panose="020B0503020204020204" charset="-122"/>
              <a:cs typeface="Arial" panose="020B0604020202020204"/>
              <a:sym typeface="Arial" panose="020B0604020202020204"/>
            </a:endParaRPr>
          </a:p>
        </p:txBody>
      </p:sp>
      <p:sp>
        <p:nvSpPr>
          <p:cNvPr id="19" name="文本框 18"/>
          <p:cNvSpPr txBox="1"/>
          <p:nvPr>
            <p:custDataLst>
              <p:tags r:id="rId10"/>
            </p:custDataLst>
          </p:nvPr>
        </p:nvSpPr>
        <p:spPr>
          <a:xfrm>
            <a:off x="838200" y="5432848"/>
            <a:ext cx="4929505" cy="533400"/>
          </a:xfrm>
          <a:prstGeom prst="rect">
            <a:avLst/>
          </a:prstGeom>
          <a:noFill/>
        </p:spPr>
        <p:txBody>
          <a:bodyPr wrap="square" lIns="17780" tIns="0" rIns="17780" bIns="0" rtlCol="0" anchor="t">
            <a:noAutofit/>
          </a:bodyPr>
          <a:p>
            <a:pPr algn="l" defTabSz="914400">
              <a:lnSpc>
                <a:spcPct val="120000"/>
              </a:lnSpc>
              <a:spcBef>
                <a:spcPts val="0"/>
              </a:spcBef>
              <a:spcAft>
                <a:spcPts val="0"/>
              </a:spcAft>
            </a:pPr>
            <a:r>
              <a:rPr sz="1600" kern="0">
                <a:solidFill>
                  <a:schemeClr val="dk1"/>
                </a:solidFill>
                <a:latin typeface="微软雅黑" panose="020B0503020204020204" charset="-122"/>
                <a:ea typeface="微软雅黑" panose="020B0503020204020204" charset="-122"/>
                <a:cs typeface="微软雅黑" panose="020B0503020204020204" charset="-122"/>
                <a:sym typeface="Arial" panose="020B0604020202020204"/>
              </a:rPr>
              <a:t>证明了</a:t>
            </a:r>
            <a:r>
              <a:rPr sz="1600" b="1" kern="0">
                <a:solidFill>
                  <a:schemeClr val="dk1"/>
                </a:solidFill>
                <a:latin typeface="微软雅黑" panose="020B0503020204020204" charset="-122"/>
                <a:ea typeface="微软雅黑" panose="020B0503020204020204" charset="-122"/>
                <a:cs typeface="微软雅黑" panose="020B0503020204020204" charset="-122"/>
                <a:sym typeface="Arial" panose="020B0604020202020204"/>
              </a:rPr>
              <a:t>通过优化</a:t>
            </a:r>
            <a:r>
              <a:rPr lang="zh-CN" sz="1600" b="1" kern="0">
                <a:solidFill>
                  <a:schemeClr val="dk1"/>
                </a:solidFill>
                <a:latin typeface="微软雅黑" panose="020B0503020204020204" charset="-122"/>
                <a:ea typeface="微软雅黑" panose="020B0503020204020204" charset="-122"/>
                <a:cs typeface="微软雅黑" panose="020B0503020204020204" charset="-122"/>
                <a:sym typeface="Arial" panose="020B0604020202020204"/>
              </a:rPr>
              <a:t>“</a:t>
            </a:r>
            <a:r>
              <a:rPr sz="1600" b="1" kern="0">
                <a:solidFill>
                  <a:schemeClr val="dk1"/>
                </a:solidFill>
                <a:latin typeface="微软雅黑" panose="020B0503020204020204" charset="-122"/>
                <a:ea typeface="微软雅黑" panose="020B0503020204020204" charset="-122"/>
                <a:cs typeface="微软雅黑" panose="020B0503020204020204" charset="-122"/>
                <a:sym typeface="Arial" panose="020B0604020202020204"/>
              </a:rPr>
              <a:t>过程</a:t>
            </a:r>
            <a:r>
              <a:rPr lang="zh-CN" sz="1600" b="1" kern="0">
                <a:solidFill>
                  <a:schemeClr val="dk1"/>
                </a:solidFill>
                <a:latin typeface="微软雅黑" panose="020B0503020204020204" charset="-122"/>
                <a:ea typeface="微软雅黑" panose="020B0503020204020204" charset="-122"/>
                <a:cs typeface="微软雅黑" panose="020B0503020204020204" charset="-122"/>
                <a:sym typeface="Arial" panose="020B0604020202020204"/>
              </a:rPr>
              <a:t>”</a:t>
            </a:r>
            <a:r>
              <a:rPr sz="1600" b="1" kern="0">
                <a:solidFill>
                  <a:schemeClr val="dk1"/>
                </a:solidFill>
                <a:latin typeface="微软雅黑" panose="020B0503020204020204" charset="-122"/>
                <a:ea typeface="微软雅黑" panose="020B0503020204020204" charset="-122"/>
                <a:cs typeface="微软雅黑" panose="020B0503020204020204" charset="-122"/>
                <a:sym typeface="Arial" panose="020B0604020202020204"/>
              </a:rPr>
              <a:t>而非仅仅定义</a:t>
            </a:r>
            <a:r>
              <a:rPr lang="zh-CN" sz="1600" b="1" kern="0">
                <a:solidFill>
                  <a:schemeClr val="dk1"/>
                </a:solidFill>
                <a:latin typeface="微软雅黑" panose="020B0503020204020204" charset="-122"/>
                <a:ea typeface="微软雅黑" panose="020B0503020204020204" charset="-122"/>
                <a:cs typeface="微软雅黑" panose="020B0503020204020204" charset="-122"/>
                <a:sym typeface="Arial" panose="020B0604020202020204"/>
              </a:rPr>
              <a:t>“</a:t>
            </a:r>
            <a:r>
              <a:rPr sz="1600" b="1" kern="0">
                <a:solidFill>
                  <a:schemeClr val="dk1"/>
                </a:solidFill>
                <a:latin typeface="微软雅黑" panose="020B0503020204020204" charset="-122"/>
                <a:ea typeface="微软雅黑" panose="020B0503020204020204" charset="-122"/>
                <a:cs typeface="微软雅黑" panose="020B0503020204020204" charset="-122"/>
                <a:sym typeface="Arial" panose="020B0604020202020204"/>
              </a:rPr>
              <a:t>目标</a:t>
            </a:r>
            <a:r>
              <a:rPr lang="zh-CN" sz="1600" b="1" kern="0">
                <a:solidFill>
                  <a:schemeClr val="dk1"/>
                </a:solidFill>
                <a:latin typeface="微软雅黑" panose="020B0503020204020204" charset="-122"/>
                <a:ea typeface="微软雅黑" panose="020B0503020204020204" charset="-122"/>
                <a:cs typeface="微软雅黑" panose="020B0503020204020204" charset="-122"/>
                <a:sym typeface="Arial" panose="020B0604020202020204"/>
              </a:rPr>
              <a:t>”</a:t>
            </a:r>
            <a:r>
              <a:rPr sz="1600" kern="0">
                <a:solidFill>
                  <a:schemeClr val="dk1"/>
                </a:solidFill>
                <a:latin typeface="微软雅黑" panose="020B0503020204020204" charset="-122"/>
                <a:ea typeface="微软雅黑" panose="020B0503020204020204" charset="-122"/>
                <a:cs typeface="微软雅黑" panose="020B0503020204020204" charset="-122"/>
                <a:sym typeface="Arial" panose="020B0604020202020204"/>
              </a:rPr>
              <a:t>，可以极大提升模型输出质量，为提示词设计提供了新方向。</a:t>
            </a:r>
            <a:endParaRPr sz="1600" kern="0">
              <a:solidFill>
                <a:schemeClr val="dk1"/>
              </a:solidFill>
              <a:latin typeface="微软雅黑" panose="020B0503020204020204" charset="-122"/>
              <a:ea typeface="微软雅黑" panose="020B0503020204020204" charset="-122"/>
              <a:cs typeface="微软雅黑" panose="020B0503020204020204" charset="-122"/>
              <a:sym typeface="Arial" panose="020B0604020202020204"/>
            </a:endParaRPr>
          </a:p>
        </p:txBody>
      </p:sp>
      <p:grpSp>
        <p:nvGrpSpPr>
          <p:cNvPr id="1104" name="组合 1103"/>
          <p:cNvGrpSpPr/>
          <p:nvPr/>
        </p:nvGrpSpPr>
        <p:grpSpPr>
          <a:xfrm>
            <a:off x="2540" y="0"/>
            <a:ext cx="10439400" cy="730250"/>
            <a:chOff x="4" y="0"/>
            <a:chExt cx="16440" cy="1150"/>
          </a:xfrm>
        </p:grpSpPr>
        <p:pic>
          <p:nvPicPr>
            <p:cNvPr id="1105" name="图片 1104" descr="图书馆logo-横版-2018.9.7-01"/>
            <p:cNvPicPr>
              <a:picLocks noChangeAspect="1"/>
            </p:cNvPicPr>
            <p:nvPr/>
          </p:nvPicPr>
          <p:blipFill>
            <a:blip r:embed="rId11"/>
            <a:stretch>
              <a:fillRect/>
            </a:stretch>
          </p:blipFill>
          <p:spPr>
            <a:xfrm>
              <a:off x="12948" y="0"/>
              <a:ext cx="3497" cy="1150"/>
            </a:xfrm>
            <a:prstGeom prst="rect">
              <a:avLst/>
            </a:prstGeom>
          </p:spPr>
        </p:pic>
        <p:cxnSp>
          <p:nvCxnSpPr>
            <p:cNvPr id="1106" name="直接连接符 1105"/>
            <p:cNvCxnSpPr/>
            <p:nvPr/>
          </p:nvCxnSpPr>
          <p:spPr>
            <a:xfrm>
              <a:off x="4" y="575"/>
              <a:ext cx="12850"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pic>
        <p:nvPicPr>
          <p:cNvPr id="2" name="内容占位符 1" descr="55652e82-285f-11f1-9d9b-9e2328734138"/>
          <p:cNvPicPr>
            <a:picLocks noChangeAspect="1"/>
          </p:cNvPicPr>
          <p:nvPr>
            <p:ph idx="16394"/>
            <p:custDataLst>
              <p:tags r:id="rId12"/>
            </p:custDataLst>
          </p:nvPr>
        </p:nvPicPr>
        <p:blipFill>
          <a:blip r:embed="rId13"/>
          <a:srcRect l="1" r="1"/>
          <a:stretch>
            <a:fillRect/>
          </a:stretch>
        </p:blipFill>
        <p:spPr>
          <a:xfrm>
            <a:off x="7209790" y="1162050"/>
            <a:ext cx="3232785" cy="5086350"/>
          </a:xfrm>
          <a:custGeom>
            <a:avLst/>
            <a:gdLst>
              <a:gd name="connisteX0" fmla="*/ 0 w 3581400"/>
              <a:gd name="connsiteY0" fmla="*/ 0 h 6858000"/>
              <a:gd name="connisteX1" fmla="*/ 3581400 w 3581400"/>
              <a:gd name="connsiteY1" fmla="*/ 0 h 6858000"/>
              <a:gd name="connisteX2" fmla="*/ 3581400 w 3581400"/>
              <a:gd name="connsiteY2" fmla="*/ 6858000 h 6858000"/>
              <a:gd name="connisteX3" fmla="*/ 0 w 3581400"/>
              <a:gd name="connsiteY3" fmla="*/ 6858000 h 6858000"/>
              <a:gd name="connisteX4" fmla="*/ 0 w 3581400"/>
              <a:gd name="connsiteY4" fmla="*/ 0 h 6858000"/>
            </a:gdLst>
            <a:ahLst/>
            <a:cxnLst>
              <a:cxn ang="0">
                <a:pos x="connisteX0" y="connsiteY0"/>
              </a:cxn>
              <a:cxn ang="0">
                <a:pos x="connisteX1" y="connsiteY1"/>
              </a:cxn>
              <a:cxn ang="0">
                <a:pos x="connisteX2" y="connsiteY2"/>
              </a:cxn>
              <a:cxn ang="0">
                <a:pos x="connisteX3" y="connsiteY3"/>
              </a:cxn>
              <a:cxn ang="0">
                <a:pos x="connisteX4" y="connsiteY4"/>
              </a:cxn>
            </a:cxnLst>
            <a:pathLst>
              <a:path w="3581400" h="6858000">
                <a:moveTo>
                  <a:pt x="0" y="0"/>
                </a:moveTo>
                <a:lnTo>
                  <a:pt x="3581400" y="0"/>
                </a:lnTo>
                <a:lnTo>
                  <a:pt x="3581400" y="6858000"/>
                </a:lnTo>
                <a:lnTo>
                  <a:pt x="0" y="6858000"/>
                </a:lnTo>
                <a:lnTo>
                  <a:pt x="0" y="0"/>
                </a:lnTo>
                <a:close/>
              </a:path>
            </a:pathLst>
          </a:custGeom>
          <a:effectLst>
            <a:outerShdw blurRad="50800" dist="38100" algn="l" rotWithShape="0">
              <a:prstClr val="black">
                <a:alpha val="40000"/>
              </a:prstClr>
            </a:outerShdw>
          </a:effectLst>
        </p:spPr>
      </p:pic>
      <p:sp>
        <p:nvSpPr>
          <p:cNvPr id="4" name="标题 3"/>
          <p:cNvSpPr>
            <a:spLocks noGrp="1"/>
          </p:cNvSpPr>
          <p:nvPr>
            <p:ph type="ctrTitle" idx="16385"/>
            <p:custDataLst>
              <p:tags r:id="rId14"/>
            </p:custDataLst>
          </p:nvPr>
        </p:nvSpPr>
        <p:spPr>
          <a:xfrm>
            <a:off x="609600" y="563245"/>
            <a:ext cx="10972800" cy="609600"/>
          </a:xfrm>
        </p:spPr>
        <p:txBody>
          <a:bodyPr>
            <a:normAutofit/>
          </a:bodyPr>
          <a:p>
            <a:pPr algn="l">
              <a:lnSpc>
                <a:spcPct val="111000"/>
              </a:lnSpc>
            </a:pPr>
            <a:r>
              <a:rPr lang="zh-CN" altLang="en-US" sz="3200" b="1">
                <a:latin typeface="Arial" panose="020B0604020202020204" pitchFamily="34" charset="0"/>
                <a:cs typeface="微软雅黑" panose="020B0503020204020204" charset="-122"/>
                <a:sym typeface="+mn-ea"/>
              </a:rPr>
              <a:t>“主动设计”阶段</a:t>
            </a:r>
            <a:r>
              <a:rPr lang="en-US" altLang="zh-CN" sz="3200" b="1">
                <a:latin typeface="Arial" panose="020B0604020202020204" pitchFamily="34" charset="0"/>
                <a:cs typeface="微软雅黑" panose="020B0503020204020204" charset="-122"/>
                <a:sym typeface="+mn-ea"/>
              </a:rPr>
              <a:t>   </a:t>
            </a:r>
            <a:r>
              <a:rPr lang="zh-CN" altLang="en-US" sz="2400" b="0">
                <a:latin typeface="Arial" panose="020B0604020202020204" pitchFamily="34" charset="0"/>
                <a:cs typeface="微软雅黑" panose="020B0503020204020204" charset="-122"/>
                <a:sym typeface="+mn-ea"/>
              </a:rPr>
              <a:t>思维链（</a:t>
            </a:r>
            <a:r>
              <a:rPr lang="en-US" altLang="zh-CN" sz="2400" b="0">
                <a:latin typeface="Arial" panose="020B0604020202020204" pitchFamily="34" charset="0"/>
                <a:cs typeface="微软雅黑" panose="020B0503020204020204" charset="-122"/>
                <a:sym typeface="+mn-ea"/>
              </a:rPr>
              <a:t>CoT</a:t>
            </a:r>
            <a:r>
              <a:rPr lang="zh-CN" altLang="en-US" sz="2400" b="0">
                <a:latin typeface="Arial" panose="020B0604020202020204" pitchFamily="34" charset="0"/>
                <a:cs typeface="微软雅黑" panose="020B0503020204020204" charset="-122"/>
                <a:sym typeface="+mn-ea"/>
              </a:rPr>
              <a:t>）革命</a:t>
            </a:r>
            <a:endParaRPr lang="zh-CN" altLang="en-US" sz="2400" b="0">
              <a:latin typeface="Arial" panose="020B0604020202020204" pitchFamily="34" charset="0"/>
              <a:cs typeface="微软雅黑" panose="020B0503020204020204" charset="-122"/>
              <a:sym typeface="+mn-ea"/>
            </a:endParaRPr>
          </a:p>
        </p:txBody>
      </p:sp>
    </p:spTree>
    <p:custDataLst>
      <p:tags r:id="rId1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pPr algn="l">
              <a:lnSpc>
                <a:spcPct val="111000"/>
              </a:lnSpc>
            </a:pPr>
            <a:r>
              <a:rPr lang="zh-CN" altLang="en-US" sz="3200">
                <a:latin typeface="Arial" panose="020B0604020202020204" pitchFamily="34" charset="0"/>
                <a:ea typeface="微软雅黑" panose="020B0503020204020204" charset="-122"/>
              </a:rPr>
              <a:t>工程化思维的初步形成</a:t>
            </a:r>
            <a:endParaRPr lang="zh-CN" altLang="en-US" sz="3200">
              <a:latin typeface="Arial" panose="020B0604020202020204" pitchFamily="34" charset="0"/>
              <a:ea typeface="微软雅黑" panose="020B0503020204020204" charset="-122"/>
            </a:endParaRPr>
          </a:p>
        </p:txBody>
      </p:sp>
      <p:pic>
        <p:nvPicPr>
          <p:cNvPr id="3" name="内容占位符 2" descr="1b0d2446-285a-11f1-9516-0e34bd2c93cf"/>
          <p:cNvPicPr>
            <a:picLocks noChangeAspect="1"/>
          </p:cNvPicPr>
          <p:nvPr>
            <p:ph idx="16390"/>
            <p:custDataLst>
              <p:tags r:id="rId2"/>
            </p:custDataLst>
          </p:nvPr>
        </p:nvPicPr>
        <p:blipFill>
          <a:blip r:embed="rId3"/>
          <a:srcRect t="63" b="63"/>
          <a:stretch>
            <a:fillRect/>
          </a:stretch>
        </p:blipFill>
        <p:spPr>
          <a:xfrm>
            <a:off x="609600" y="915670"/>
            <a:ext cx="9833610" cy="2064385"/>
          </a:xfrm>
          <a:custGeom>
            <a:avLst/>
            <a:gdLst>
              <a:gd name="connisteX0" fmla="*/ 0 w 10972800"/>
              <a:gd name="connsiteY0" fmla="*/ 203200 h 2387600"/>
              <a:gd name="connisteX1" fmla="*/ 203200 w 10972800"/>
              <a:gd name="connsiteY1" fmla="*/ 0 h 2387600"/>
              <a:gd name="connisteX2" fmla="*/ 10769600 w 10972800"/>
              <a:gd name="connsiteY2" fmla="*/ 0 h 2387600"/>
              <a:gd name="connisteX3" fmla="*/ 10972800 w 10972800"/>
              <a:gd name="connsiteY3" fmla="*/ 203200 h 2387600"/>
              <a:gd name="connisteX4" fmla="*/ 10972800 w 10972800"/>
              <a:gd name="connsiteY4" fmla="*/ 2184400 h 2387600"/>
              <a:gd name="connisteX5" fmla="*/ 10769600 w 10972800"/>
              <a:gd name="connsiteY5" fmla="*/ 2387600 h 2387600"/>
              <a:gd name="connisteX6" fmla="*/ 203200 w 10972800"/>
              <a:gd name="connsiteY6" fmla="*/ 2387600 h 2387600"/>
              <a:gd name="connisteX7" fmla="*/ 0 w 10972800"/>
              <a:gd name="connsiteY7" fmla="*/ 2184400 h 2387600"/>
              <a:gd name="connisteX8" fmla="*/ 0 w 10972800"/>
              <a:gd name="connsiteY8" fmla="*/ 203200 h 238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387600">
                <a:moveTo>
                  <a:pt x="0" y="203200"/>
                </a:moveTo>
                <a:cubicBezTo>
                  <a:pt x="0" y="90976"/>
                  <a:pt x="90976" y="0"/>
                  <a:pt x="203200" y="0"/>
                </a:cubicBezTo>
                <a:lnTo>
                  <a:pt x="10769600" y="0"/>
                </a:lnTo>
                <a:cubicBezTo>
                  <a:pt x="10881824" y="0"/>
                  <a:pt x="10972800" y="90976"/>
                  <a:pt x="10972800" y="203200"/>
                </a:cubicBezTo>
                <a:lnTo>
                  <a:pt x="10972800" y="2184400"/>
                </a:lnTo>
                <a:cubicBezTo>
                  <a:pt x="10972800" y="2296624"/>
                  <a:pt x="10881824" y="2387600"/>
                  <a:pt x="10769600" y="2387600"/>
                </a:cubicBezTo>
                <a:lnTo>
                  <a:pt x="203200" y="2387600"/>
                </a:lnTo>
                <a:cubicBezTo>
                  <a:pt x="90976" y="2387600"/>
                  <a:pt x="0" y="2296624"/>
                  <a:pt x="0" y="2184400"/>
                </a:cubicBezTo>
                <a:lnTo>
                  <a:pt x="0" y="203200"/>
                </a:lnTo>
                <a:close/>
              </a:path>
            </a:pathLst>
          </a:custGeom>
        </p:spPr>
      </p:pic>
      <p:sp>
        <p:nvSpPr>
          <p:cNvPr id="4" name="装饰  2"/>
          <p:cNvSpPr>
            <a:spLocks noGrp="1"/>
          </p:cNvSpPr>
          <p:nvPr>
            <p:ph type="body" idx="16391"/>
            <p:custDataLst>
              <p:tags r:id="rId4"/>
            </p:custDataLst>
          </p:nvPr>
        </p:nvSpPr>
        <p:spPr/>
        <p:txBody>
          <a:bodyPr/>
          <a:p>
            <a:r>
              <a:rPr lang="zh-CN" altLang="en-US"/>
              <a:t> </a:t>
            </a:r>
            <a:endParaRPr lang="zh-CN" altLang="en-US"/>
          </a:p>
        </p:txBody>
      </p:sp>
      <p:sp>
        <p:nvSpPr>
          <p:cNvPr id="5" name="文本占位符 4"/>
          <p:cNvSpPr>
            <a:spLocks noGrp="1"/>
          </p:cNvSpPr>
          <p:nvPr>
            <p:ph type="body" idx="16386"/>
            <p:custDataLst>
              <p:tags r:id="rId5"/>
            </p:custDataLst>
          </p:nvPr>
        </p:nvSpPr>
        <p:spPr/>
        <p:txBody>
          <a:bodyPr>
            <a:normAutofit/>
          </a:bodyPr>
          <a:p>
            <a:pPr algn="l">
              <a:lnSpc>
                <a:spcPct val="111000"/>
              </a:lnSpc>
            </a:pPr>
            <a:r>
              <a:rPr lang="zh-CN" altLang="en-US">
                <a:latin typeface="Arial" panose="020B0604020202020204" pitchFamily="34" charset="0"/>
                <a:ea typeface="微软雅黑" panose="020B0503020204020204" charset="-122"/>
              </a:rPr>
              <a:t>迭代优化成为共识</a:t>
            </a:r>
            <a:endParaRPr lang="zh-CN" altLang="en-US">
              <a:latin typeface="Arial" panose="020B0604020202020204" pitchFamily="34" charset="0"/>
              <a:ea typeface="微软雅黑" panose="020B0503020204020204" charset="-122"/>
            </a:endParaRPr>
          </a:p>
        </p:txBody>
      </p:sp>
      <p:sp>
        <p:nvSpPr>
          <p:cNvPr id="6" name="文本占位符 5"/>
          <p:cNvSpPr>
            <a:spLocks noGrp="1"/>
          </p:cNvSpPr>
          <p:nvPr>
            <p:ph type="body" idx="16387"/>
            <p:custDataLst>
              <p:tags r:id="rId6"/>
            </p:custDataLst>
          </p:nvPr>
        </p:nvSpPr>
        <p:spPr/>
        <p:txBody>
          <a:bodyPr>
            <a:normAutofit/>
          </a:bodyPr>
          <a:p>
            <a:pPr algn="l">
              <a:lnSpc>
                <a:spcPct val="125000"/>
              </a:lnSpc>
            </a:pPr>
            <a:r>
              <a:rPr lang="zh-CN" altLang="en-US" sz="1800">
                <a:latin typeface="Arial" panose="020B0604020202020204" pitchFamily="34" charset="0"/>
                <a:ea typeface="微软雅黑" panose="020B0503020204020204" charset="-122"/>
              </a:rPr>
              <a:t>优秀的提示词不是一蹴而就的，而是在“</a:t>
            </a:r>
            <a:r>
              <a:rPr lang="zh-CN" altLang="en-US" sz="1800" b="1">
                <a:latin typeface="Arial" panose="020B0604020202020204" pitchFamily="34" charset="0"/>
                <a:ea typeface="微软雅黑" panose="020B0503020204020204" charset="-122"/>
              </a:rPr>
              <a:t>设计-测试-评估-优化</a:t>
            </a:r>
            <a:r>
              <a:rPr lang="zh-CN" altLang="en-US" sz="1800">
                <a:latin typeface="Arial" panose="020B0604020202020204" pitchFamily="34" charset="0"/>
                <a:ea typeface="微软雅黑" panose="020B0503020204020204" charset="-122"/>
              </a:rPr>
              <a:t>”的循环中不断打磨出来的。</a:t>
            </a:r>
            <a:endParaRPr lang="zh-CN" altLang="en-US" sz="1800">
              <a:latin typeface="Arial" panose="020B0604020202020204" pitchFamily="34" charset="0"/>
              <a:ea typeface="微软雅黑" panose="020B0503020204020204" charset="-122"/>
            </a:endParaRPr>
          </a:p>
        </p:txBody>
      </p:sp>
      <p:sp>
        <p:nvSpPr>
          <p:cNvPr id="7" name="装饰  5"/>
          <p:cNvSpPr>
            <a:spLocks noGrp="1"/>
          </p:cNvSpPr>
          <p:nvPr>
            <p:ph type="body" idx="16392"/>
            <p:custDataLst>
              <p:tags r:id="rId7"/>
            </p:custDataLst>
          </p:nvPr>
        </p:nvSpPr>
        <p:spPr/>
        <p:txBody>
          <a:bodyPr/>
          <a:p>
            <a:r>
              <a:rPr lang="zh-CN" altLang="en-US"/>
              <a:t> </a:t>
            </a:r>
            <a:endParaRPr lang="zh-CN" altLang="en-US"/>
          </a:p>
        </p:txBody>
      </p:sp>
      <p:sp>
        <p:nvSpPr>
          <p:cNvPr id="8" name="文本占位符 7"/>
          <p:cNvSpPr>
            <a:spLocks noGrp="1"/>
          </p:cNvSpPr>
          <p:nvPr>
            <p:ph type="body" idx="16388"/>
            <p:custDataLst>
              <p:tags r:id="rId8"/>
            </p:custDataLst>
          </p:nvPr>
        </p:nvSpPr>
        <p:spPr/>
        <p:txBody>
          <a:bodyPr>
            <a:normAutofit/>
          </a:bodyPr>
          <a:p>
            <a:pPr algn="l">
              <a:lnSpc>
                <a:spcPct val="111000"/>
              </a:lnSpc>
            </a:pPr>
            <a:r>
              <a:rPr lang="zh-CN" altLang="en-US">
                <a:latin typeface="Arial" panose="020B0604020202020204" pitchFamily="34" charset="0"/>
                <a:ea typeface="微软雅黑" panose="020B0503020204020204" charset="-122"/>
              </a:rPr>
              <a:t>提示词的“软件代码”属性</a:t>
            </a:r>
            <a:endParaRPr lang="zh-CN" altLang="en-US">
              <a:latin typeface="Arial" panose="020B0604020202020204" pitchFamily="34" charset="0"/>
              <a:ea typeface="微软雅黑" panose="020B0503020204020204" charset="-122"/>
            </a:endParaRPr>
          </a:p>
        </p:txBody>
      </p:sp>
      <p:sp>
        <p:nvSpPr>
          <p:cNvPr id="9" name="文本占位符 8"/>
          <p:cNvSpPr>
            <a:spLocks noGrp="1"/>
          </p:cNvSpPr>
          <p:nvPr>
            <p:ph type="body" idx="16389"/>
            <p:custDataLst>
              <p:tags r:id="rId9"/>
            </p:custDataLst>
          </p:nvPr>
        </p:nvSpPr>
        <p:spPr/>
        <p:txBody>
          <a:bodyPr>
            <a:normAutofit/>
          </a:bodyPr>
          <a:p>
            <a:pPr algn="l">
              <a:lnSpc>
                <a:spcPct val="125000"/>
              </a:lnSpc>
            </a:pPr>
            <a:r>
              <a:rPr lang="zh-CN" altLang="en-US" sz="1800">
                <a:latin typeface="Arial" panose="020B0604020202020204" pitchFamily="34" charset="0"/>
                <a:ea typeface="微软雅黑" panose="020B0503020204020204" charset="-122"/>
              </a:rPr>
              <a:t>提示词开始被视为一种需要版本控制和维护的</a:t>
            </a:r>
            <a:r>
              <a:rPr lang="zh-CN" altLang="en-US" sz="1800" b="1">
                <a:latin typeface="Arial" panose="020B0604020202020204" pitchFamily="34" charset="0"/>
                <a:ea typeface="微软雅黑" panose="020B0503020204020204" charset="-122"/>
              </a:rPr>
              <a:t>“软件代码”</a:t>
            </a:r>
            <a:r>
              <a:rPr lang="zh-CN" altLang="en-US" sz="1800">
                <a:latin typeface="Arial" panose="020B0604020202020204" pitchFamily="34" charset="0"/>
                <a:ea typeface="微软雅黑" panose="020B0503020204020204" charset="-122"/>
              </a:rPr>
              <a:t>，结构化提示词的优势进一步体现</a:t>
            </a:r>
            <a:r>
              <a:rPr lang="en-US" altLang="zh-CN" sz="1800">
                <a:latin typeface="Arial" panose="020B0604020202020204" pitchFamily="34" charset="0"/>
                <a:ea typeface="微软雅黑" panose="020B0503020204020204" charset="-122"/>
              </a:rPr>
              <a:t>。</a:t>
            </a:r>
            <a:endParaRPr lang="en-US" altLang="zh-CN" sz="1800">
              <a:latin typeface="Arial" panose="020B0604020202020204" pitchFamily="34" charset="0"/>
              <a:ea typeface="微软雅黑" panose="020B0503020204020204" charset="-122"/>
            </a:endParaRPr>
          </a:p>
        </p:txBody>
      </p:sp>
      <p:grpSp>
        <p:nvGrpSpPr>
          <p:cNvPr id="1104" name="组合 1103"/>
          <p:cNvGrpSpPr/>
          <p:nvPr/>
        </p:nvGrpSpPr>
        <p:grpSpPr>
          <a:xfrm>
            <a:off x="2540" y="0"/>
            <a:ext cx="10439400" cy="730250"/>
            <a:chOff x="4" y="0"/>
            <a:chExt cx="16440" cy="1150"/>
          </a:xfrm>
        </p:grpSpPr>
        <p:pic>
          <p:nvPicPr>
            <p:cNvPr id="1105" name="图片 1104" descr="图书馆logo-横版-2018.9.7-01"/>
            <p:cNvPicPr>
              <a:picLocks noChangeAspect="1"/>
            </p:cNvPicPr>
            <p:nvPr/>
          </p:nvPicPr>
          <p:blipFill>
            <a:blip r:embed="rId10"/>
            <a:stretch>
              <a:fillRect/>
            </a:stretch>
          </p:blipFill>
          <p:spPr>
            <a:xfrm>
              <a:off x="12948" y="0"/>
              <a:ext cx="3497" cy="1150"/>
            </a:xfrm>
            <a:prstGeom prst="rect">
              <a:avLst/>
            </a:prstGeom>
          </p:spPr>
        </p:pic>
        <p:cxnSp>
          <p:nvCxnSpPr>
            <p:cNvPr id="1106" name="直接连接符 1105"/>
            <p:cNvCxnSpPr/>
            <p:nvPr/>
          </p:nvCxnSpPr>
          <p:spPr>
            <a:xfrm>
              <a:off x="4" y="575"/>
              <a:ext cx="12850"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spTree>
    <p:custDataLst>
      <p:tags r:id="rId1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095750" y="889635"/>
            <a:ext cx="6346825" cy="469900"/>
          </a:xfrm>
        </p:spPr>
        <p:txBody>
          <a:bodyPr/>
          <a:lstStyle/>
          <a:p>
            <a:r>
              <a:rPr lang="zh-CN" altLang="en-US" sz="2400">
                <a:latin typeface="Arial" panose="020B0604020202020204" pitchFamily="34" charset="0"/>
                <a:ea typeface="微软雅黑" panose="020B0503020204020204" charset="-122"/>
              </a:rPr>
              <a:t>自动化提示词工程（</a:t>
            </a:r>
            <a:r>
              <a:rPr lang="en-US" altLang="zh-CN" sz="2400">
                <a:latin typeface="Arial" panose="020B0604020202020204" pitchFamily="34" charset="0"/>
                <a:ea typeface="微软雅黑" panose="020B0503020204020204" charset="-122"/>
              </a:rPr>
              <a:t>APE</a:t>
            </a:r>
            <a:r>
              <a:rPr lang="zh-CN" altLang="en-US" sz="2400">
                <a:latin typeface="Arial" panose="020B0604020202020204" pitchFamily="34" charset="0"/>
                <a:ea typeface="微软雅黑" panose="020B0503020204020204" charset="-122"/>
              </a:rPr>
              <a:t>）</a:t>
            </a:r>
            <a:endParaRPr lang="zh-CN" altLang="en-US" sz="2400">
              <a:latin typeface="Arial" panose="020B0604020202020204" pitchFamily="34" charset="0"/>
              <a:ea typeface="微软雅黑" panose="020B0503020204020204" charset="-122"/>
            </a:endParaRPr>
          </a:p>
        </p:txBody>
      </p:sp>
      <p:sp>
        <p:nvSpPr>
          <p:cNvPr id="45" name="矩形 44"/>
          <p:cNvSpPr/>
          <p:nvPr>
            <p:custDataLst>
              <p:tags r:id="rId2"/>
            </p:custDataLst>
          </p:nvPr>
        </p:nvSpPr>
        <p:spPr>
          <a:xfrm>
            <a:off x="4741545" y="2319020"/>
            <a:ext cx="6208395" cy="1160780"/>
          </a:xfrm>
          <a:prstGeom prst="rect">
            <a:avLst/>
          </a:prstGeom>
          <a:noFill/>
        </p:spPr>
        <p:txBody>
          <a:bodyPr wrap="square" lIns="0" tIns="0" rIns="0" bIns="0" rtlCol="0" anchor="t" anchorCtr="0">
            <a:noAutofit/>
          </a:bodyPr>
          <a:p>
            <a:pPr defTabSz="914400">
              <a:lnSpc>
                <a:spcPct val="130000"/>
              </a:lnSpc>
              <a:spcBef>
                <a:spcPct val="0"/>
              </a:spcBef>
              <a:spcAft>
                <a:spcPct val="0"/>
              </a:spcAft>
            </a:pPr>
            <a:r>
              <a:rPr lang="zh-CN" altLang="en-US" sz="1800" kern="0" dirty="0">
                <a:solidFill>
                  <a:srgbClr val="000000"/>
                </a:solidFill>
                <a:latin typeface="Arial" panose="020B0604020202020204" pitchFamily="34" charset="0"/>
                <a:ea typeface="微软雅黑" panose="020B0503020204020204" charset="-122"/>
                <a:cs typeface="微软雅黑" panose="020B0503020204020204" charset="-122"/>
                <a:sym typeface="+mn-ea"/>
              </a:rPr>
              <a:t>采用</a:t>
            </a:r>
            <a:r>
              <a:rPr lang="zh-CN" altLang="en-US" sz="1800" b="1" kern="0" dirty="0">
                <a:solidFill>
                  <a:srgbClr val="000000"/>
                </a:solidFill>
                <a:latin typeface="Arial" panose="020B0604020202020204" pitchFamily="34" charset="0"/>
                <a:ea typeface="微软雅黑" panose="020B0503020204020204" charset="-122"/>
                <a:cs typeface="微软雅黑" panose="020B0503020204020204" charset="-122"/>
                <a:sym typeface="+mn-ea"/>
              </a:rPr>
              <a:t>梯度优化</a:t>
            </a:r>
            <a:r>
              <a:rPr lang="en-US" altLang="zh-CN" sz="1800" b="1" kern="0" dirty="0">
                <a:solidFill>
                  <a:srgbClr val="000000"/>
                </a:solidFill>
                <a:latin typeface="Arial" panose="020B0604020202020204" pitchFamily="34" charset="0"/>
                <a:ea typeface="微软雅黑" panose="020B0503020204020204" charset="-122"/>
                <a:cs typeface="微软雅黑" panose="020B0503020204020204" charset="-122"/>
                <a:sym typeface="+mn-ea"/>
              </a:rPr>
              <a:t>、</a:t>
            </a:r>
            <a:r>
              <a:rPr lang="zh-CN" altLang="en-US" sz="1800" b="1" kern="0" dirty="0">
                <a:solidFill>
                  <a:srgbClr val="000000"/>
                </a:solidFill>
                <a:latin typeface="Arial" panose="020B0604020202020204" pitchFamily="34" charset="0"/>
                <a:ea typeface="微软雅黑" panose="020B0503020204020204" charset="-122"/>
                <a:cs typeface="微软雅黑" panose="020B0503020204020204" charset="-122"/>
                <a:sym typeface="+mn-ea"/>
              </a:rPr>
              <a:t>多目标优化</a:t>
            </a:r>
            <a:r>
              <a:rPr lang="en-US" altLang="zh-CN" sz="1800" b="1" kern="0" dirty="0">
                <a:solidFill>
                  <a:srgbClr val="000000"/>
                </a:solidFill>
                <a:latin typeface="Arial" panose="020B0604020202020204" pitchFamily="34" charset="0"/>
                <a:ea typeface="微软雅黑" panose="020B0503020204020204" charset="-122"/>
                <a:cs typeface="微软雅黑" panose="020B0503020204020204" charset="-122"/>
                <a:sym typeface="+mn-ea"/>
              </a:rPr>
              <a:t>、</a:t>
            </a:r>
            <a:r>
              <a:rPr lang="zh-CN" altLang="en-US" sz="1800" b="1" kern="0" dirty="0">
                <a:solidFill>
                  <a:srgbClr val="000000"/>
                </a:solidFill>
                <a:latin typeface="Arial" panose="020B0604020202020204" pitchFamily="34" charset="0"/>
                <a:ea typeface="微软雅黑" panose="020B0503020204020204" charset="-122"/>
                <a:cs typeface="微软雅黑" panose="020B0503020204020204" charset="-122"/>
                <a:sym typeface="+mn-ea"/>
              </a:rPr>
              <a:t>强化学习、遗传算法</a:t>
            </a:r>
            <a:r>
              <a:rPr lang="zh-CN" altLang="en-US" sz="1800" kern="0" dirty="0">
                <a:solidFill>
                  <a:srgbClr val="000000"/>
                </a:solidFill>
                <a:latin typeface="Arial" panose="020B0604020202020204" pitchFamily="34" charset="0"/>
                <a:ea typeface="微软雅黑" panose="020B0503020204020204" charset="-122"/>
                <a:cs typeface="微软雅黑" panose="020B0503020204020204" charset="-122"/>
                <a:sym typeface="+mn-ea"/>
              </a:rPr>
              <a:t>等框架，使</a:t>
            </a:r>
            <a:r>
              <a:rPr lang="en-US" altLang="zh-CN" sz="1800" kern="0" dirty="0">
                <a:solidFill>
                  <a:srgbClr val="000000"/>
                </a:solidFill>
                <a:latin typeface="Arial" panose="020B0604020202020204" pitchFamily="34" charset="0"/>
                <a:ea typeface="微软雅黑" panose="020B0503020204020204" charset="-122"/>
                <a:cs typeface="微软雅黑" panose="020B0503020204020204" charset="-122"/>
                <a:sym typeface="+mn-ea"/>
              </a:rPr>
              <a:t>AI</a:t>
            </a:r>
            <a:r>
              <a:rPr lang="zh-CN" altLang="en-US" sz="1800" kern="0" dirty="0">
                <a:solidFill>
                  <a:srgbClr val="000000"/>
                </a:solidFill>
                <a:latin typeface="Arial" panose="020B0604020202020204" pitchFamily="34" charset="0"/>
                <a:ea typeface="微软雅黑" panose="020B0503020204020204" charset="-122"/>
                <a:cs typeface="微软雅黑" panose="020B0503020204020204" charset="-122"/>
                <a:sym typeface="+mn-ea"/>
              </a:rPr>
              <a:t>自动探索最优提示词结构。只需要人工定义目标和评估标准，</a:t>
            </a:r>
            <a:r>
              <a:rPr lang="en-US" altLang="zh-CN" sz="1800" kern="0" dirty="0">
                <a:solidFill>
                  <a:srgbClr val="000000"/>
                </a:solidFill>
                <a:latin typeface="Arial" panose="020B0604020202020204" pitchFamily="34" charset="0"/>
                <a:ea typeface="微软雅黑" panose="020B0503020204020204" charset="-122"/>
                <a:cs typeface="微软雅黑" panose="020B0503020204020204" charset="-122"/>
                <a:sym typeface="+mn-ea"/>
              </a:rPr>
              <a:t>AI</a:t>
            </a:r>
            <a:r>
              <a:rPr lang="zh-CN" altLang="en-US" sz="1800" kern="0" dirty="0">
                <a:solidFill>
                  <a:srgbClr val="000000"/>
                </a:solidFill>
                <a:latin typeface="Arial" panose="020B0604020202020204" pitchFamily="34" charset="0"/>
                <a:ea typeface="微软雅黑" panose="020B0503020204020204" charset="-122"/>
                <a:cs typeface="微软雅黑" panose="020B0503020204020204" charset="-122"/>
                <a:sym typeface="+mn-ea"/>
              </a:rPr>
              <a:t>就能完成提示词的迭代优化</a:t>
            </a:r>
            <a:r>
              <a:rPr lang="en-US" altLang="zh-CN" sz="1800" kern="0" dirty="0">
                <a:solidFill>
                  <a:srgbClr val="000000"/>
                </a:solidFill>
                <a:latin typeface="Arial" panose="020B0604020202020204" pitchFamily="34" charset="0"/>
                <a:ea typeface="微软雅黑" panose="020B0503020204020204" charset="-122"/>
                <a:cs typeface="微软雅黑" panose="020B0503020204020204" charset="-122"/>
                <a:sym typeface="+mn-ea"/>
              </a:rPr>
              <a:t>。</a:t>
            </a:r>
            <a:endParaRPr lang="en-US" altLang="zh-CN" sz="1800" kern="0" dirty="0">
              <a:solidFill>
                <a:srgbClr val="000000"/>
              </a:solidFill>
              <a:latin typeface="Arial" panose="020B0604020202020204" pitchFamily="34" charset="0"/>
              <a:ea typeface="微软雅黑" panose="020B0503020204020204" charset="-122"/>
              <a:cs typeface="微软雅黑" panose="020B0503020204020204" charset="-122"/>
              <a:sym typeface="+mn-ea"/>
            </a:endParaRPr>
          </a:p>
        </p:txBody>
      </p:sp>
      <p:sp>
        <p:nvSpPr>
          <p:cNvPr id="46" name="矩形 45"/>
          <p:cNvSpPr/>
          <p:nvPr>
            <p:custDataLst>
              <p:tags r:id="rId3"/>
            </p:custDataLst>
          </p:nvPr>
        </p:nvSpPr>
        <p:spPr>
          <a:xfrm>
            <a:off x="4741546" y="1658938"/>
            <a:ext cx="6208393" cy="580832"/>
          </a:xfrm>
          <a:prstGeom prst="rect">
            <a:avLst/>
          </a:prstGeom>
          <a:noFill/>
        </p:spPr>
        <p:txBody>
          <a:bodyPr wrap="square" lIns="0" tIns="0" rIns="0" bIns="36000" rtlCol="0" anchor="b">
            <a:noAutofit/>
          </a:bodyPr>
          <a:p>
            <a:pPr defTabSz="914400">
              <a:spcBef>
                <a:spcPct val="0"/>
              </a:spcBef>
              <a:spcAft>
                <a:spcPct val="0"/>
              </a:spcAft>
            </a:pPr>
            <a:r>
              <a:rPr lang="zh-CN" altLang="en-US" sz="2000" b="1" kern="0" dirty="0">
                <a:solidFill>
                  <a:schemeClr val="accent1"/>
                </a:solidFill>
                <a:latin typeface="Arial" panose="020B0604020202020204" pitchFamily="34" charset="0"/>
                <a:ea typeface="微软雅黑" panose="020B0503020204020204" charset="-122"/>
                <a:cs typeface="+mn-ea"/>
                <a:sym typeface="Arial" panose="020B0604020202020204"/>
              </a:rPr>
              <a:t>自动化优化框架的搭建</a:t>
            </a:r>
            <a:endParaRPr lang="zh-CN" altLang="en-US" sz="2000" b="1" kern="0" dirty="0">
              <a:solidFill>
                <a:schemeClr val="accent1"/>
              </a:solidFill>
              <a:latin typeface="Arial" panose="020B0604020202020204" pitchFamily="34" charset="0"/>
              <a:ea typeface="微软雅黑" panose="020B0503020204020204" charset="-122"/>
              <a:cs typeface="+mn-ea"/>
              <a:sym typeface="Arial" panose="020B0604020202020204"/>
            </a:endParaRPr>
          </a:p>
        </p:txBody>
      </p:sp>
      <p:sp>
        <p:nvSpPr>
          <p:cNvPr id="47" name="矩形 46"/>
          <p:cNvSpPr/>
          <p:nvPr>
            <p:custDataLst>
              <p:tags r:id="rId4"/>
            </p:custDataLst>
          </p:nvPr>
        </p:nvSpPr>
        <p:spPr>
          <a:xfrm>
            <a:off x="4741546" y="4134803"/>
            <a:ext cx="6208395" cy="953135"/>
          </a:xfrm>
          <a:prstGeom prst="rect">
            <a:avLst/>
          </a:prstGeom>
          <a:noFill/>
        </p:spPr>
        <p:txBody>
          <a:bodyPr wrap="square" lIns="0" tIns="0" rIns="0" bIns="0" rtlCol="0" anchor="t" anchorCtr="0">
            <a:noAutofit/>
          </a:bodyPr>
          <a:p>
            <a:pPr marL="171450" indent="-171450" defTabSz="914400">
              <a:lnSpc>
                <a:spcPct val="130000"/>
              </a:lnSpc>
              <a:spcBef>
                <a:spcPct val="0"/>
              </a:spcBef>
              <a:spcAft>
                <a:spcPct val="0"/>
              </a:spcAft>
              <a:buFont typeface="Wingdings" panose="05000000000000000000" charset="0"/>
              <a:buChar char=""/>
            </a:pPr>
            <a:r>
              <a:rPr lang="zh-CN" altLang="en-US" sz="1800" kern="0" dirty="0">
                <a:solidFill>
                  <a:schemeClr val="tx1">
                    <a:lumMod val="85000"/>
                    <a:lumOff val="15000"/>
                  </a:schemeClr>
                </a:solidFill>
                <a:latin typeface="Arial" panose="020B0604020202020204" pitchFamily="34" charset="0"/>
                <a:ea typeface="微软雅黑" panose="020B0503020204020204" charset="-122"/>
                <a:cs typeface="+mn-ea"/>
                <a:sym typeface="Arial" panose="020B0604020202020204"/>
              </a:rPr>
              <a:t>主动补全问答信息</a:t>
            </a:r>
            <a:endParaRPr lang="zh-CN" altLang="en-US" sz="1800" kern="0" dirty="0">
              <a:solidFill>
                <a:schemeClr val="tx1">
                  <a:lumMod val="85000"/>
                  <a:lumOff val="15000"/>
                </a:schemeClr>
              </a:solidFill>
              <a:latin typeface="Arial" panose="020B0604020202020204" pitchFamily="34" charset="0"/>
              <a:ea typeface="微软雅黑" panose="020B0503020204020204" charset="-122"/>
              <a:cs typeface="+mn-ea"/>
              <a:sym typeface="Arial" panose="020B0604020202020204"/>
            </a:endParaRPr>
          </a:p>
          <a:p>
            <a:pPr marL="171450" indent="-171450" defTabSz="914400">
              <a:lnSpc>
                <a:spcPct val="130000"/>
              </a:lnSpc>
              <a:spcBef>
                <a:spcPct val="0"/>
              </a:spcBef>
              <a:spcAft>
                <a:spcPct val="0"/>
              </a:spcAft>
              <a:buFont typeface="Wingdings" panose="05000000000000000000" charset="0"/>
              <a:buChar char=""/>
            </a:pPr>
            <a:r>
              <a:rPr lang="zh-CN" altLang="en-US" sz="1800" kern="0" dirty="0">
                <a:solidFill>
                  <a:schemeClr val="tx1">
                    <a:lumMod val="85000"/>
                    <a:lumOff val="15000"/>
                  </a:schemeClr>
                </a:solidFill>
                <a:latin typeface="Arial" panose="020B0604020202020204" pitchFamily="34" charset="0"/>
                <a:ea typeface="微软雅黑" panose="020B0503020204020204" charset="-122"/>
                <a:cs typeface="+mn-ea"/>
                <a:sym typeface="Arial" panose="020B0604020202020204"/>
              </a:rPr>
              <a:t>主动向用户提问</a:t>
            </a:r>
            <a:endParaRPr lang="zh-CN" altLang="en-US" sz="1800" kern="0" dirty="0">
              <a:solidFill>
                <a:schemeClr val="tx1">
                  <a:lumMod val="85000"/>
                  <a:lumOff val="15000"/>
                </a:schemeClr>
              </a:solidFill>
              <a:latin typeface="Arial" panose="020B0604020202020204" pitchFamily="34" charset="0"/>
              <a:ea typeface="微软雅黑" panose="020B0503020204020204" charset="-122"/>
              <a:cs typeface="+mn-ea"/>
              <a:sym typeface="Arial" panose="020B0604020202020204"/>
            </a:endParaRPr>
          </a:p>
          <a:p>
            <a:pPr marL="171450" indent="-171450" defTabSz="914400">
              <a:lnSpc>
                <a:spcPct val="130000"/>
              </a:lnSpc>
              <a:spcBef>
                <a:spcPct val="0"/>
              </a:spcBef>
              <a:spcAft>
                <a:spcPct val="0"/>
              </a:spcAft>
              <a:buFont typeface="Wingdings" panose="05000000000000000000" charset="0"/>
              <a:buChar char=""/>
            </a:pPr>
            <a:r>
              <a:rPr lang="zh-CN" altLang="en-US" sz="1800" kern="0" dirty="0">
                <a:solidFill>
                  <a:schemeClr val="tx1">
                    <a:lumMod val="85000"/>
                    <a:lumOff val="15000"/>
                  </a:schemeClr>
                </a:solidFill>
                <a:latin typeface="Arial" panose="020B0604020202020204" pitchFamily="34" charset="0"/>
                <a:ea typeface="微软雅黑" panose="020B0503020204020204" charset="-122"/>
                <a:cs typeface="+mn-ea"/>
                <a:sym typeface="Arial" panose="020B0604020202020204"/>
              </a:rPr>
              <a:t>进行提示词专家模拟</a:t>
            </a:r>
            <a:endParaRPr lang="zh-CN" altLang="en-US" sz="1800" kern="0" dirty="0">
              <a:solidFill>
                <a:schemeClr val="tx1">
                  <a:lumMod val="85000"/>
                  <a:lumOff val="15000"/>
                </a:schemeClr>
              </a:solidFill>
              <a:latin typeface="Arial" panose="020B0604020202020204" pitchFamily="34" charset="0"/>
              <a:ea typeface="微软雅黑" panose="020B0503020204020204" charset="-122"/>
              <a:cs typeface="+mn-ea"/>
              <a:sym typeface="Arial" panose="020B0604020202020204"/>
            </a:endParaRPr>
          </a:p>
        </p:txBody>
      </p:sp>
      <p:sp>
        <p:nvSpPr>
          <p:cNvPr id="48" name="矩形 47"/>
          <p:cNvSpPr/>
          <p:nvPr>
            <p:custDataLst>
              <p:tags r:id="rId5"/>
            </p:custDataLst>
          </p:nvPr>
        </p:nvSpPr>
        <p:spPr>
          <a:xfrm>
            <a:off x="4741546" y="3537268"/>
            <a:ext cx="6208393" cy="580832"/>
          </a:xfrm>
          <a:prstGeom prst="rect">
            <a:avLst/>
          </a:prstGeom>
          <a:noFill/>
        </p:spPr>
        <p:txBody>
          <a:bodyPr wrap="square" lIns="0" tIns="0" rIns="0" bIns="36000" rtlCol="0" anchor="b">
            <a:noAutofit/>
          </a:bodyPr>
          <a:p>
            <a:pPr lvl="0" algn="l" defTabSz="914400">
              <a:spcBef>
                <a:spcPts val="0"/>
              </a:spcBef>
              <a:spcAft>
                <a:spcPts val="0"/>
              </a:spcAft>
              <a:buClrTx/>
              <a:buSzTx/>
              <a:buFontTx/>
            </a:pPr>
            <a:r>
              <a:rPr lang="zh-CN" altLang="en-US" sz="2000" b="1" kern="0" dirty="0">
                <a:solidFill>
                  <a:schemeClr val="accent2"/>
                </a:solidFill>
                <a:latin typeface="Arial" panose="020B0604020202020204" pitchFamily="34" charset="0"/>
                <a:ea typeface="微软雅黑" panose="020B0503020204020204" charset="-122"/>
                <a:cs typeface="+mn-ea"/>
                <a:sym typeface="+mn-ea"/>
              </a:rPr>
              <a:t>实际使用场景</a:t>
            </a:r>
            <a:r>
              <a:rPr lang="en-US" altLang="zh-CN" sz="2000" b="1" kern="0" dirty="0">
                <a:solidFill>
                  <a:schemeClr val="accent2"/>
                </a:solidFill>
                <a:latin typeface="Arial" panose="020B0604020202020204" pitchFamily="34" charset="0"/>
                <a:ea typeface="微软雅黑" panose="020B0503020204020204" charset="-122"/>
                <a:cs typeface="+mn-ea"/>
                <a:sym typeface="+mn-ea"/>
              </a:rPr>
              <a:t>：</a:t>
            </a:r>
            <a:endParaRPr lang="en-US" altLang="zh-CN" sz="2000" b="1" kern="0" dirty="0">
              <a:solidFill>
                <a:schemeClr val="accent2"/>
              </a:solidFill>
              <a:latin typeface="Arial" panose="020B0604020202020204" pitchFamily="34" charset="0"/>
              <a:ea typeface="微软雅黑" panose="020B0503020204020204" charset="-122"/>
              <a:cs typeface="+mn-ea"/>
              <a:sym typeface="+mn-ea"/>
            </a:endParaRPr>
          </a:p>
        </p:txBody>
      </p:sp>
      <p:sp>
        <p:nvSpPr>
          <p:cNvPr id="49" name="任意多边形: 形状 26"/>
          <p:cNvSpPr/>
          <p:nvPr>
            <p:custDataLst>
              <p:tags r:id="rId6"/>
            </p:custDataLst>
          </p:nvPr>
        </p:nvSpPr>
        <p:spPr>
          <a:xfrm>
            <a:off x="814070" y="1931353"/>
            <a:ext cx="3172579" cy="4176000"/>
          </a:xfrm>
          <a:custGeom>
            <a:avLst/>
            <a:gdLst>
              <a:gd name="connsiteX0" fmla="*/ 1084579 w 3172579"/>
              <a:gd name="connsiteY0" fmla="*/ 0 h 4176000"/>
              <a:gd name="connsiteX1" fmla="*/ 3172579 w 3172579"/>
              <a:gd name="connsiteY1" fmla="*/ 2088000 h 4176000"/>
              <a:gd name="connsiteX2" fmla="*/ 1084579 w 3172579"/>
              <a:gd name="connsiteY2" fmla="*/ 4176000 h 4176000"/>
              <a:gd name="connsiteX3" fmla="*/ 89315 w 3172579"/>
              <a:gd name="connsiteY3" fmla="*/ 3923990 h 4176000"/>
              <a:gd name="connsiteX4" fmla="*/ 0 w 3172579"/>
              <a:gd name="connsiteY4" fmla="*/ 3869730 h 4176000"/>
              <a:gd name="connsiteX5" fmla="*/ 0 w 3172579"/>
              <a:gd name="connsiteY5" fmla="*/ 306270 h 4176000"/>
              <a:gd name="connsiteX6" fmla="*/ 89315 w 3172579"/>
              <a:gd name="connsiteY6" fmla="*/ 252010 h 4176000"/>
              <a:gd name="connsiteX7" fmla="*/ 1084579 w 3172579"/>
              <a:gd name="connsiteY7" fmla="*/ 0 h 41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579" h="4176000">
                <a:moveTo>
                  <a:pt x="1084579" y="0"/>
                </a:moveTo>
                <a:cubicBezTo>
                  <a:pt x="2237750" y="0"/>
                  <a:pt x="3172579" y="934829"/>
                  <a:pt x="3172579" y="2088000"/>
                </a:cubicBezTo>
                <a:cubicBezTo>
                  <a:pt x="3172579" y="3241171"/>
                  <a:pt x="2237750" y="4176000"/>
                  <a:pt x="1084579" y="4176000"/>
                </a:cubicBezTo>
                <a:cubicBezTo>
                  <a:pt x="724213" y="4176000"/>
                  <a:pt x="385170" y="4084708"/>
                  <a:pt x="89315" y="3923990"/>
                </a:cubicBezTo>
                <a:lnTo>
                  <a:pt x="0" y="3869730"/>
                </a:lnTo>
                <a:lnTo>
                  <a:pt x="0" y="306270"/>
                </a:lnTo>
                <a:lnTo>
                  <a:pt x="89315" y="252010"/>
                </a:lnTo>
                <a:cubicBezTo>
                  <a:pt x="385170" y="91292"/>
                  <a:pt x="724213" y="0"/>
                  <a:pt x="1084579" y="0"/>
                </a:cubicBezTo>
                <a:close/>
              </a:path>
            </a:pathLst>
          </a:custGeom>
          <a:noFill/>
          <a:ln>
            <a:gradFill>
              <a:gsLst>
                <a:gs pos="100000">
                  <a:schemeClr val="tx1">
                    <a:lumMod val="50000"/>
                    <a:lumOff val="50000"/>
                    <a:alpha val="30000"/>
                  </a:schemeClr>
                </a:gs>
                <a:gs pos="15000">
                  <a:srgbClr val="FFFFFF">
                    <a:lumMod val="20000"/>
                    <a:lumOff val="80000"/>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defTabSz="914400">
              <a:spcBef>
                <a:spcPts val="0"/>
              </a:spcBef>
              <a:spcAft>
                <a:spcPts val="0"/>
              </a:spcAft>
              <a:buClrTx/>
              <a:buSzTx/>
              <a:buFontTx/>
            </a:pPr>
            <a:endParaRPr lang="zh-CN" altLang="en-US" sz="1400" kern="0">
              <a:solidFill>
                <a:schemeClr val="lt1"/>
              </a:solidFill>
              <a:sym typeface="+mn-ea"/>
            </a:endParaRPr>
          </a:p>
        </p:txBody>
      </p:sp>
      <p:sp>
        <p:nvSpPr>
          <p:cNvPr id="50" name="椭圆 49"/>
          <p:cNvSpPr/>
          <p:nvPr>
            <p:custDataLst>
              <p:tags r:id="rId7"/>
            </p:custDataLst>
          </p:nvPr>
        </p:nvSpPr>
        <p:spPr>
          <a:xfrm>
            <a:off x="3542031" y="3537268"/>
            <a:ext cx="607695" cy="607695"/>
          </a:xfrm>
          <a:prstGeom prst="ellipse">
            <a:avLst/>
          </a:prstGeom>
          <a:solidFill>
            <a:schemeClr val="accent2"/>
          </a:solidFill>
          <a:ln>
            <a:gradFill>
              <a:gsLst>
                <a:gs pos="37000">
                  <a:srgbClr val="FFFFFF"/>
                </a:gs>
                <a:gs pos="0">
                  <a:schemeClr val="accent2">
                    <a:lumMod val="20000"/>
                    <a:lumOff val="80000"/>
                    <a:alpha val="100000"/>
                  </a:schemeClr>
                </a:gs>
                <a:gs pos="100000">
                  <a:srgbClr val="FFFFFF"/>
                </a:gs>
                <a:gs pos="71000">
                  <a:schemeClr val="accent2">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defTabSz="914400">
              <a:spcBef>
                <a:spcPts val="0"/>
              </a:spcBef>
              <a:spcAft>
                <a:spcPts val="0"/>
              </a:spcAft>
              <a:buClrTx/>
              <a:buSzTx/>
              <a:buFontTx/>
            </a:pPr>
            <a:endParaRPr lang="en-US" altLang="zh-CN" sz="1400" b="1" kern="0">
              <a:solidFill>
                <a:srgbClr val="FFFFFF"/>
              </a:solidFill>
              <a:latin typeface="+mn-ea"/>
              <a:cs typeface="+mn-ea"/>
              <a:sym typeface="+mn-ea"/>
            </a:endParaRPr>
          </a:p>
        </p:txBody>
      </p:sp>
      <p:sp>
        <p:nvSpPr>
          <p:cNvPr id="51" name="椭圆 50"/>
          <p:cNvSpPr/>
          <p:nvPr>
            <p:custDataLst>
              <p:tags r:id="rId8"/>
            </p:custDataLst>
          </p:nvPr>
        </p:nvSpPr>
        <p:spPr>
          <a:xfrm>
            <a:off x="2934336" y="2036128"/>
            <a:ext cx="607695" cy="607695"/>
          </a:xfrm>
          <a:prstGeom prst="ellipse">
            <a:avLst/>
          </a:prstGeom>
          <a:solidFill>
            <a:schemeClr val="accent1"/>
          </a:solidFill>
          <a:ln>
            <a:gradFill>
              <a:gsLst>
                <a:gs pos="37000">
                  <a:srgbClr val="FFFFFF"/>
                </a:gs>
                <a:gs pos="0">
                  <a:schemeClr val="accent1">
                    <a:lumMod val="20000"/>
                    <a:lumOff val="80000"/>
                    <a:alpha val="100000"/>
                  </a:schemeClr>
                </a:gs>
                <a:gs pos="100000">
                  <a:srgbClr val="FFFFFF"/>
                </a:gs>
                <a:gs pos="71000">
                  <a:schemeClr val="accent1">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tIns="45720" bIns="45720" numCol="1" spcCol="0" rtlCol="0" fromWordArt="0" anchor="ctr" anchorCtr="0" forceAA="0" compatLnSpc="1">
            <a:noAutofit/>
          </a:bodyPr>
          <a:p>
            <a:pPr lvl="0" algn="ctr" defTabSz="914400">
              <a:spcBef>
                <a:spcPct val="0"/>
              </a:spcBef>
              <a:spcAft>
                <a:spcPct val="0"/>
              </a:spcAft>
              <a:buClrTx/>
              <a:buSzTx/>
              <a:buFontTx/>
            </a:pPr>
            <a:endParaRPr lang="en-US" altLang="zh-CN" sz="1400" b="1" kern="0" dirty="0">
              <a:solidFill>
                <a:srgbClr val="FFFFFF"/>
              </a:solidFill>
              <a:latin typeface="+mn-ea"/>
              <a:cs typeface="+mn-ea"/>
              <a:sym typeface="+mn-ea"/>
            </a:endParaRPr>
          </a:p>
        </p:txBody>
      </p:sp>
      <p:sp>
        <p:nvSpPr>
          <p:cNvPr id="52" name="椭圆 51"/>
          <p:cNvSpPr/>
          <p:nvPr>
            <p:custDataLst>
              <p:tags r:id="rId9"/>
            </p:custDataLst>
          </p:nvPr>
        </p:nvSpPr>
        <p:spPr>
          <a:xfrm>
            <a:off x="2980056" y="5268278"/>
            <a:ext cx="607695" cy="607695"/>
          </a:xfrm>
          <a:prstGeom prst="ellipse">
            <a:avLst/>
          </a:prstGeom>
          <a:solidFill>
            <a:schemeClr val="accent1"/>
          </a:solidFill>
          <a:ln>
            <a:gradFill>
              <a:gsLst>
                <a:gs pos="37000">
                  <a:srgbClr val="FFFFFF"/>
                </a:gs>
                <a:gs pos="0">
                  <a:schemeClr val="accent1">
                    <a:lumMod val="20000"/>
                    <a:lumOff val="80000"/>
                    <a:alpha val="100000"/>
                  </a:schemeClr>
                </a:gs>
                <a:gs pos="100000">
                  <a:srgbClr val="FFFFFF"/>
                </a:gs>
                <a:gs pos="71000">
                  <a:schemeClr val="accent1">
                    <a:lumMod val="20000"/>
                    <a:lumOff val="8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defTabSz="914400">
              <a:spcBef>
                <a:spcPct val="0"/>
              </a:spcBef>
              <a:spcAft>
                <a:spcPct val="0"/>
              </a:spcAft>
              <a:buClrTx/>
              <a:buSzTx/>
              <a:buFontTx/>
            </a:pPr>
            <a:endParaRPr lang="en-US" altLang="zh-CN" sz="1400" b="1" kern="0" dirty="0">
              <a:solidFill>
                <a:srgbClr val="FFFFFF"/>
              </a:solidFill>
              <a:latin typeface="+mn-ea"/>
              <a:cs typeface="+mn-ea"/>
              <a:sym typeface="+mn-ea"/>
            </a:endParaRPr>
          </a:p>
        </p:txBody>
      </p:sp>
      <p:sp>
        <p:nvSpPr>
          <p:cNvPr id="53" name="椭圆 52"/>
          <p:cNvSpPr/>
          <p:nvPr>
            <p:custDataLst>
              <p:tags r:id="rId10"/>
            </p:custDataLst>
          </p:nvPr>
        </p:nvSpPr>
        <p:spPr>
          <a:xfrm>
            <a:off x="694690" y="2928938"/>
            <a:ext cx="2169160" cy="2169160"/>
          </a:xfrm>
          <a:prstGeom prst="ellipse">
            <a:avLst/>
          </a:prstGeom>
          <a:solidFill>
            <a:schemeClr val="accent1"/>
          </a:solidFill>
          <a:ln>
            <a:gradFill>
              <a:gsLst>
                <a:gs pos="37000">
                  <a:srgbClr val="FFFFFF"/>
                </a:gs>
                <a:gs pos="0">
                  <a:schemeClr val="accent1">
                    <a:lumMod val="45000"/>
                    <a:lumOff val="55000"/>
                    <a:alpha val="100000"/>
                  </a:schemeClr>
                </a:gs>
                <a:gs pos="100000">
                  <a:srgbClr val="FFFFFF"/>
                </a:gs>
                <a:gs pos="71000">
                  <a:schemeClr val="accent1">
                    <a:lumMod val="30000"/>
                    <a:lumOff val="7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algn="ctr" defTabSz="914400">
              <a:spcBef>
                <a:spcPct val="0"/>
              </a:spcBef>
              <a:spcAft>
                <a:spcPct val="0"/>
              </a:spcAft>
            </a:pPr>
            <a:r>
              <a:rPr lang="en-US" altLang="zh-CN" sz="2000" b="1" kern="0" spc="150" dirty="0">
                <a:solidFill>
                  <a:srgbClr val="FFFFFF"/>
                </a:solidFill>
                <a:latin typeface="Arial" panose="020B0604020202020204" pitchFamily="34" charset="0"/>
                <a:ea typeface="微软雅黑" panose="020B0503020204020204" charset="-122"/>
                <a:cs typeface="+mn-ea"/>
                <a:sym typeface="+mn-ea"/>
              </a:rPr>
              <a:t>AI</a:t>
            </a:r>
            <a:r>
              <a:rPr lang="zh-CN" altLang="en-US" sz="2000" b="1" kern="0" spc="150" dirty="0">
                <a:solidFill>
                  <a:srgbClr val="FFFFFF"/>
                </a:solidFill>
                <a:latin typeface="Arial" panose="020B0604020202020204" pitchFamily="34" charset="0"/>
                <a:ea typeface="微软雅黑" panose="020B0503020204020204" charset="-122"/>
                <a:cs typeface="+mn-ea"/>
                <a:sym typeface="+mn-ea"/>
              </a:rPr>
              <a:t>的自优化</a:t>
            </a:r>
            <a:r>
              <a:rPr lang="en-US" altLang="zh-CN" sz="2000" b="1" u="sng" kern="0" spc="150" dirty="0">
                <a:solidFill>
                  <a:srgbClr val="FFFFFF"/>
                </a:solidFill>
                <a:latin typeface="Arial" panose="020B0604020202020204" pitchFamily="34" charset="0"/>
                <a:ea typeface="微软雅黑" panose="020B0503020204020204" charset="-122"/>
                <a:cs typeface="+mn-ea"/>
                <a:sym typeface="+mn-ea"/>
              </a:rPr>
              <a:t> </a:t>
            </a:r>
            <a:endParaRPr lang="en-US" altLang="zh-CN" sz="2000" b="1" u="sng" kern="0" spc="150" dirty="0">
              <a:solidFill>
                <a:srgbClr val="FFFFFF"/>
              </a:solidFill>
              <a:latin typeface="Arial" panose="020B0604020202020204" pitchFamily="34" charset="0"/>
              <a:ea typeface="微软雅黑" panose="020B0503020204020204" charset="-122"/>
              <a:cs typeface="+mn-ea"/>
              <a:sym typeface="+mn-ea"/>
            </a:endParaRPr>
          </a:p>
        </p:txBody>
      </p:sp>
      <p:sp>
        <p:nvSpPr>
          <p:cNvPr id="54" name="文本框 53" descr="7b0a2020202022776f7264617274223a2022220a7d0a"/>
          <p:cNvSpPr txBox="1"/>
          <p:nvPr>
            <p:custDataLst>
              <p:tags r:id="rId11"/>
            </p:custDataLst>
          </p:nvPr>
        </p:nvSpPr>
        <p:spPr>
          <a:xfrm>
            <a:off x="4741545" y="5415598"/>
            <a:ext cx="5080000" cy="460375"/>
          </a:xfrm>
          <a:prstGeom prst="rect">
            <a:avLst/>
          </a:prstGeom>
        </p:spPr>
        <p:txBody>
          <a:bodyPr anchor="t">
            <a:spAutoFit/>
            <a:scene3d>
              <a:camera prst="perspectiveLeft" fov="3000000">
                <a:rot lat="0" lon="0" rev="0"/>
              </a:camera>
              <a:lightRig rig="flat" dir="t"/>
            </a:scene3d>
            <a:sp3d extrusionH="36576" contourW="3048" prstMaterial="softEdge">
              <a:extrusionClr>
                <a:srgbClr val="FEBD8B"/>
              </a:extrusionClr>
              <a:contourClr>
                <a:srgbClr val="F24922"/>
              </a:contourClr>
            </a:sp3d>
          </a:bodyPr>
          <a:p>
            <a:pPr marL="0" indent="0" algn="ctr" defTabSz="914400">
              <a:spcBef>
                <a:spcPts val="2400"/>
              </a:spcBef>
              <a:spcAft>
                <a:spcPts val="1600"/>
              </a:spcAft>
            </a:pPr>
            <a:r>
              <a:rPr lang="zh-CN" altLang="en-US" sz="2400" b="1" kern="0">
                <a:ln w="5080" cmpd="sng"/>
                <a:solidFill>
                  <a:srgbClr val="FF7252"/>
                </a:solidFill>
                <a:effectLst>
                  <a:reflection blurRad="10160" stA="51000" endA="900" endPos="58000" dist="76200" dir="5400000" sy="-100000" algn="bl" rotWithShape="0"/>
                </a:effectLst>
                <a:latin typeface="Arial" panose="020B0604020202020204" pitchFamily="34" charset="0"/>
                <a:ea typeface="微软雅黑" panose="020B0503020204020204" charset="-122"/>
                <a:cs typeface="Arial" panose="020B0604020202020204"/>
                <a:sym typeface="Arial" panose="020B0604020202020204"/>
              </a:rPr>
              <a:t>拓展了提示词工程的边界与能力上限</a:t>
            </a:r>
            <a:endParaRPr lang="zh-CN" altLang="en-US" sz="2400" b="1" kern="0">
              <a:ln w="5080" cmpd="sng"/>
              <a:solidFill>
                <a:srgbClr val="FF7252"/>
              </a:solidFill>
              <a:effectLst>
                <a:reflection blurRad="10160" stA="51000" endA="900" endPos="58000" dist="76200" dir="5400000" sy="-100000" algn="bl" rotWithShape="0"/>
              </a:effectLst>
              <a:latin typeface="Arial" panose="020B0604020202020204" pitchFamily="34" charset="0"/>
              <a:ea typeface="微软雅黑" panose="020B0503020204020204" charset="-122"/>
              <a:cs typeface="Arial" panose="020B0604020202020204"/>
              <a:sym typeface="Arial" panose="020B0604020202020204"/>
            </a:endParaRPr>
          </a:p>
        </p:txBody>
      </p:sp>
      <p:grpSp>
        <p:nvGrpSpPr>
          <p:cNvPr id="1104" name="组合 1103"/>
          <p:cNvGrpSpPr/>
          <p:nvPr/>
        </p:nvGrpSpPr>
        <p:grpSpPr>
          <a:xfrm>
            <a:off x="2540" y="0"/>
            <a:ext cx="10439400" cy="730250"/>
            <a:chOff x="4" y="0"/>
            <a:chExt cx="16440" cy="1150"/>
          </a:xfrm>
        </p:grpSpPr>
        <p:pic>
          <p:nvPicPr>
            <p:cNvPr id="55" name="图片 54" descr="图书馆logo-横版-2018.9.7-01"/>
            <p:cNvPicPr>
              <a:picLocks noChangeAspect="1"/>
            </p:cNvPicPr>
            <p:nvPr/>
          </p:nvPicPr>
          <p:blipFill>
            <a:blip r:embed="rId12"/>
            <a:stretch>
              <a:fillRect/>
            </a:stretch>
          </p:blipFill>
          <p:spPr>
            <a:xfrm>
              <a:off x="12948" y="0"/>
              <a:ext cx="3497" cy="1150"/>
            </a:xfrm>
            <a:prstGeom prst="rect">
              <a:avLst/>
            </a:prstGeom>
          </p:spPr>
        </p:pic>
        <p:cxnSp>
          <p:nvCxnSpPr>
            <p:cNvPr id="1106" name="直接连接符 1105"/>
            <p:cNvCxnSpPr/>
            <p:nvPr/>
          </p:nvCxnSpPr>
          <p:spPr>
            <a:xfrm>
              <a:off x="4" y="575"/>
              <a:ext cx="12850"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sp>
        <p:nvSpPr>
          <p:cNvPr id="13" name="标题 12"/>
          <p:cNvSpPr>
            <a:spLocks noGrp="1"/>
          </p:cNvSpPr>
          <p:nvPr>
            <p:custDataLst>
              <p:tags r:id="rId13"/>
            </p:custDataLst>
          </p:nvPr>
        </p:nvSpPr>
        <p:spPr>
          <a:xfrm>
            <a:off x="417195" y="749935"/>
            <a:ext cx="10972800" cy="609600"/>
          </a:xfrm>
          <a:prstGeom prst="rect">
            <a:avLst/>
          </a:prstGeom>
          <a:noFill/>
        </p:spPr>
        <p:txBody>
          <a:bodyPr vert="horz" wrap="square" lIns="0" tIns="0" rIns="0" bIns="0" rtlCol="0" anchor="t">
            <a:normAutofit/>
          </a:bodyPr>
          <a:lstStyle>
            <a:lvl1pPr marL="0" indent="0" algn="l" defTabSz="914400" rtl="0" eaLnBrk="1" latinLnBrk="0" hangingPunct="1">
              <a:lnSpc>
                <a:spcPct val="111000"/>
              </a:lnSpc>
              <a:spcBef>
                <a:spcPct val="0"/>
              </a:spcBef>
              <a:spcAft>
                <a:spcPct val="0"/>
              </a:spcAft>
              <a:buNone/>
              <a:defRPr sz="3600" b="0" kern="1200" spc="0">
                <a:solidFill>
                  <a:schemeClr val="tx1"/>
                </a:solidFill>
                <a:latin typeface="+mj-lt"/>
                <a:ea typeface="+mj-ea"/>
                <a:cs typeface="+mj-cs"/>
              </a:defRPr>
            </a:lvl1pPr>
          </a:lstStyle>
          <a:p>
            <a:pPr algn="l">
              <a:lnSpc>
                <a:spcPct val="111000"/>
              </a:lnSpc>
            </a:pPr>
            <a:r>
              <a:rPr lang="zh-CN" altLang="en-US" sz="3200" b="1">
                <a:latin typeface="Arial" panose="020B0604020202020204" pitchFamily="34" charset="0"/>
                <a:ea typeface="微软雅黑" panose="020B0503020204020204" charset="-122"/>
                <a:cs typeface="微软雅黑" panose="020B0503020204020204" charset="-122"/>
                <a:sym typeface="+mn-ea"/>
              </a:rPr>
              <a:t>“双向协同”阶段</a:t>
            </a:r>
            <a:r>
              <a:rPr lang="en-US" altLang="zh-CN" sz="3200" b="1">
                <a:latin typeface="Arial" panose="020B0604020202020204" pitchFamily="34" charset="0"/>
                <a:ea typeface="微软雅黑" panose="020B0503020204020204" charset="-122"/>
                <a:cs typeface="微软雅黑" panose="020B0503020204020204" charset="-122"/>
                <a:sym typeface="+mn-ea"/>
              </a:rPr>
              <a:t>     </a:t>
            </a:r>
            <a:endParaRPr lang="zh-CN" altLang="en-US" sz="2400">
              <a:latin typeface="Arial" panose="020B0604020202020204" pitchFamily="34" charset="0"/>
              <a:ea typeface="微软雅黑" panose="020B0503020204020204" charset="-122"/>
              <a:sym typeface="Arial" panose="020B0604020202020204"/>
            </a:endParaRPr>
          </a:p>
        </p:txBody>
      </p:sp>
    </p:spTree>
    <p:custDataLst>
      <p:tags r:id="rId1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内容占位符 2" descr="1b8390b4-285a-11f1-9516-0e34bd2c93cf"/>
          <p:cNvPicPr>
            <a:picLocks noChangeAspect="1"/>
          </p:cNvPicPr>
          <p:nvPr>
            <p:ph idx="16390"/>
            <p:custDataLst>
              <p:tags r:id="rId1"/>
            </p:custDataLst>
          </p:nvPr>
        </p:nvPicPr>
        <p:blipFill>
          <a:blip r:embed="rId2"/>
          <a:srcRect t="34" b="34"/>
          <a:stretch>
            <a:fillRect/>
          </a:stretch>
        </p:blipFill>
        <p:spPr>
          <a:xfrm>
            <a:off x="609600" y="1311275"/>
            <a:ext cx="10972800" cy="2794000"/>
          </a:xfrm>
          <a:custGeom>
            <a:avLst/>
            <a:gdLst>
              <a:gd name="connisteX0" fmla="*/ 0 w 10972800"/>
              <a:gd name="connsiteY0" fmla="*/ 203200 h 2794000"/>
              <a:gd name="connisteX1" fmla="*/ 203200 w 10972800"/>
              <a:gd name="connsiteY1" fmla="*/ 0 h 2794000"/>
              <a:gd name="connisteX2" fmla="*/ 10769600 w 10972800"/>
              <a:gd name="connsiteY2" fmla="*/ 0 h 2794000"/>
              <a:gd name="connisteX3" fmla="*/ 10972800 w 10972800"/>
              <a:gd name="connsiteY3" fmla="*/ 203200 h 2794000"/>
              <a:gd name="connisteX4" fmla="*/ 10972800 w 10972800"/>
              <a:gd name="connsiteY4" fmla="*/ 2590800 h 2794000"/>
              <a:gd name="connisteX5" fmla="*/ 10769600 w 10972800"/>
              <a:gd name="connsiteY5" fmla="*/ 2794000 h 2794000"/>
              <a:gd name="connisteX6" fmla="*/ 203200 w 10972800"/>
              <a:gd name="connsiteY6" fmla="*/ 2794000 h 2794000"/>
              <a:gd name="connisteX7" fmla="*/ 0 w 10972800"/>
              <a:gd name="connsiteY7" fmla="*/ 2590800 h 2794000"/>
              <a:gd name="connisteX8" fmla="*/ 0 w 10972800"/>
              <a:gd name="connsiteY8" fmla="*/ 203200 h 279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794000">
                <a:moveTo>
                  <a:pt x="0" y="203200"/>
                </a:moveTo>
                <a:cubicBezTo>
                  <a:pt x="0" y="90976"/>
                  <a:pt x="90976" y="0"/>
                  <a:pt x="203200" y="0"/>
                </a:cubicBezTo>
                <a:lnTo>
                  <a:pt x="10769600" y="0"/>
                </a:lnTo>
                <a:cubicBezTo>
                  <a:pt x="10881824" y="0"/>
                  <a:pt x="10972800" y="90976"/>
                  <a:pt x="10972800" y="203200"/>
                </a:cubicBezTo>
                <a:lnTo>
                  <a:pt x="10972800" y="2590800"/>
                </a:lnTo>
                <a:cubicBezTo>
                  <a:pt x="10972800" y="2703024"/>
                  <a:pt x="10881824" y="2794000"/>
                  <a:pt x="10769600" y="2794000"/>
                </a:cubicBezTo>
                <a:lnTo>
                  <a:pt x="203200" y="2794000"/>
                </a:lnTo>
                <a:cubicBezTo>
                  <a:pt x="90976" y="2794000"/>
                  <a:pt x="0" y="2703024"/>
                  <a:pt x="0" y="2590800"/>
                </a:cubicBezTo>
                <a:lnTo>
                  <a:pt x="0" y="203200"/>
                </a:lnTo>
                <a:close/>
              </a:path>
            </a:pathLst>
          </a:custGeom>
        </p:spPr>
      </p:pic>
      <p:sp>
        <p:nvSpPr>
          <p:cNvPr id="4" name="文本占位符 3"/>
          <p:cNvSpPr>
            <a:spLocks noGrp="1"/>
          </p:cNvSpPr>
          <p:nvPr>
            <p:ph type="body" idx="16386"/>
            <p:custDataLst>
              <p:tags r:id="rId3"/>
            </p:custDataLst>
          </p:nvPr>
        </p:nvSpPr>
        <p:spPr>
          <a:xfrm>
            <a:off x="609600" y="4626610"/>
            <a:ext cx="5181600" cy="406400"/>
          </a:xfrm>
        </p:spPr>
        <p:txBody>
          <a:bodyPr>
            <a:normAutofit/>
          </a:bodyPr>
          <a:p>
            <a:pPr algn="l">
              <a:lnSpc>
                <a:spcPct val="111000"/>
              </a:lnSpc>
            </a:pPr>
            <a:r>
              <a:rPr lang="zh-CN" altLang="en-US">
                <a:latin typeface="Arial" panose="020B0604020202020204" pitchFamily="34" charset="0"/>
                <a:ea typeface="微软雅黑" panose="020B0503020204020204" charset="-122"/>
              </a:rPr>
              <a:t>交互形式突破：文本不再是唯一载体</a:t>
            </a:r>
            <a:endParaRPr lang="zh-CN" altLang="en-US">
              <a:latin typeface="Arial" panose="020B0604020202020204" pitchFamily="34" charset="0"/>
              <a:ea typeface="微软雅黑" panose="020B0503020204020204" charset="-122"/>
            </a:endParaRPr>
          </a:p>
        </p:txBody>
      </p:sp>
      <p:sp>
        <p:nvSpPr>
          <p:cNvPr id="5" name="文本占位符 4"/>
          <p:cNvSpPr>
            <a:spLocks noGrp="1"/>
          </p:cNvSpPr>
          <p:nvPr>
            <p:ph type="body" idx="16387"/>
            <p:custDataLst>
              <p:tags r:id="rId4"/>
            </p:custDataLst>
          </p:nvPr>
        </p:nvSpPr>
        <p:spPr>
          <a:xfrm>
            <a:off x="609600" y="5185410"/>
            <a:ext cx="5181600" cy="914400"/>
          </a:xfrm>
        </p:spPr>
        <p:txBody>
          <a:bodyPr>
            <a:normAutofit/>
          </a:bodyPr>
          <a:p>
            <a:pPr algn="l">
              <a:lnSpc>
                <a:spcPct val="125000"/>
              </a:lnSpc>
            </a:pPr>
            <a:r>
              <a:rPr lang="zh-CN" altLang="en-US" sz="1800">
                <a:latin typeface="Arial" panose="020B0604020202020204" pitchFamily="34" charset="0"/>
                <a:ea typeface="微软雅黑" panose="020B0503020204020204" charset="-122"/>
              </a:rPr>
              <a:t>提示词扩展至</a:t>
            </a:r>
            <a:r>
              <a:rPr lang="zh-CN" altLang="en-US" sz="1800" b="1">
                <a:latin typeface="Arial" panose="020B0604020202020204" pitchFamily="34" charset="0"/>
                <a:ea typeface="微软雅黑" panose="020B0503020204020204" charset="-122"/>
              </a:rPr>
              <a:t>图像、声音、视频、代码片段</a:t>
            </a:r>
            <a:r>
              <a:rPr lang="zh-CN" altLang="en-US" sz="1800">
                <a:latin typeface="Arial" panose="020B0604020202020204" pitchFamily="34" charset="0"/>
                <a:ea typeface="微软雅黑" panose="020B0503020204020204" charset="-122"/>
              </a:rPr>
              <a:t>等多模态形式，与文本指令协同指导模型完成复杂任务。</a:t>
            </a:r>
            <a:endParaRPr lang="zh-CN" altLang="en-US" sz="1800">
              <a:latin typeface="Arial" panose="020B0604020202020204" pitchFamily="34" charset="0"/>
              <a:ea typeface="微软雅黑" panose="020B0503020204020204" charset="-122"/>
            </a:endParaRPr>
          </a:p>
        </p:txBody>
      </p:sp>
      <p:sp>
        <p:nvSpPr>
          <p:cNvPr id="6" name="文本占位符 5"/>
          <p:cNvSpPr>
            <a:spLocks noGrp="1"/>
          </p:cNvSpPr>
          <p:nvPr>
            <p:ph type="body" idx="16388"/>
            <p:custDataLst>
              <p:tags r:id="rId5"/>
            </p:custDataLst>
          </p:nvPr>
        </p:nvSpPr>
        <p:spPr>
          <a:xfrm>
            <a:off x="6400800" y="4626610"/>
            <a:ext cx="5181600" cy="406400"/>
          </a:xfrm>
        </p:spPr>
        <p:txBody>
          <a:bodyPr>
            <a:normAutofit/>
          </a:bodyPr>
          <a:p>
            <a:pPr algn="l">
              <a:lnSpc>
                <a:spcPct val="111000"/>
              </a:lnSpc>
            </a:pPr>
            <a:r>
              <a:rPr lang="zh-CN" altLang="en-US">
                <a:latin typeface="Arial" panose="020B0604020202020204" pitchFamily="34" charset="0"/>
                <a:ea typeface="微软雅黑" panose="020B0503020204020204" charset="-122"/>
              </a:rPr>
              <a:t>跨模态任务案例：视觉与文本结合创作</a:t>
            </a:r>
            <a:endParaRPr lang="zh-CN" altLang="en-US">
              <a:latin typeface="Arial" panose="020B0604020202020204" pitchFamily="34" charset="0"/>
              <a:ea typeface="微软雅黑" panose="020B0503020204020204" charset="-122"/>
            </a:endParaRPr>
          </a:p>
        </p:txBody>
      </p:sp>
      <p:sp>
        <p:nvSpPr>
          <p:cNvPr id="7" name="文本占位符 6"/>
          <p:cNvSpPr>
            <a:spLocks noGrp="1"/>
          </p:cNvSpPr>
          <p:nvPr>
            <p:ph type="body" idx="16389"/>
            <p:custDataLst>
              <p:tags r:id="rId6"/>
            </p:custDataLst>
          </p:nvPr>
        </p:nvSpPr>
        <p:spPr>
          <a:xfrm>
            <a:off x="6400800" y="5185410"/>
            <a:ext cx="5181600" cy="1118870"/>
          </a:xfrm>
        </p:spPr>
        <p:txBody>
          <a:bodyPr>
            <a:noAutofit/>
          </a:bodyPr>
          <a:p>
            <a:pPr algn="l">
              <a:lnSpc>
                <a:spcPct val="125000"/>
              </a:lnSpc>
            </a:pPr>
            <a:r>
              <a:rPr lang="zh-CN" altLang="en-US" sz="1800">
                <a:solidFill>
                  <a:schemeClr val="accent2"/>
                </a:solidFill>
                <a:latin typeface="Arial" panose="020B0604020202020204" pitchFamily="34" charset="0"/>
                <a:ea typeface="微软雅黑" panose="020B0503020204020204" charset="-122"/>
                <a:sym typeface="+mn-ea"/>
              </a:rPr>
              <a:t>示例</a:t>
            </a:r>
            <a:r>
              <a:rPr lang="en-US" altLang="zh-CN" sz="1800">
                <a:solidFill>
                  <a:schemeClr val="accent2"/>
                </a:solidFill>
                <a:latin typeface="Arial" panose="020B0604020202020204" pitchFamily="34" charset="0"/>
                <a:ea typeface="微软雅黑" panose="020B0503020204020204" charset="-122"/>
                <a:sym typeface="+mn-ea"/>
              </a:rPr>
              <a:t>：</a:t>
            </a:r>
            <a:r>
              <a:rPr lang="zh-CN" altLang="en-US" sz="1800">
                <a:latin typeface="Arial" panose="020B0604020202020204" pitchFamily="34" charset="0"/>
                <a:ea typeface="微软雅黑" panose="020B0503020204020204" charset="-122"/>
                <a:sym typeface="+mn-ea"/>
              </a:rPr>
              <a:t>上传了一张参考图，再配合提示词“转化为赛博朋克风格的城市街景，光影对比强烈</a:t>
            </a:r>
            <a:r>
              <a:rPr lang="en-US" altLang="zh-CN" sz="1800">
                <a:latin typeface="Arial" panose="020B0604020202020204" pitchFamily="34" charset="0"/>
                <a:ea typeface="微软雅黑" panose="020B0503020204020204" charset="-122"/>
                <a:sym typeface="+mn-ea"/>
              </a:rPr>
              <a:t>、</a:t>
            </a:r>
            <a:r>
              <a:rPr lang="zh-CN" altLang="en-US" sz="1800">
                <a:latin typeface="Arial" panose="020B0604020202020204" pitchFamily="34" charset="0"/>
                <a:ea typeface="微软雅黑" panose="020B0503020204020204" charset="-122"/>
                <a:sym typeface="+mn-ea"/>
              </a:rPr>
              <a:t>不对称构图</a:t>
            </a:r>
            <a:r>
              <a:rPr lang="en-US" altLang="zh-CN" sz="1800">
                <a:latin typeface="Arial" panose="020B0604020202020204" pitchFamily="34" charset="0"/>
                <a:ea typeface="微软雅黑" panose="020B0503020204020204" charset="-122"/>
                <a:sym typeface="+mn-ea"/>
              </a:rPr>
              <a:t>、</a:t>
            </a:r>
            <a:r>
              <a:rPr lang="zh-CN" altLang="en-US" sz="1800">
                <a:latin typeface="Arial" panose="020B0604020202020204" pitchFamily="34" charset="0"/>
                <a:ea typeface="微软雅黑" panose="020B0503020204020204" charset="-122"/>
                <a:sym typeface="+mn-ea"/>
              </a:rPr>
              <a:t>多种材质体现</a:t>
            </a:r>
            <a:r>
              <a:rPr lang="en-US" altLang="zh-CN" sz="1800">
                <a:latin typeface="Arial" panose="020B0604020202020204" pitchFamily="34" charset="0"/>
                <a:ea typeface="微软雅黑" panose="020B0503020204020204" charset="-122"/>
                <a:sym typeface="+mn-ea"/>
              </a:rPr>
              <a:t>、</a:t>
            </a:r>
            <a:r>
              <a:rPr lang="zh-CN" altLang="en-US" sz="1800">
                <a:latin typeface="Arial" panose="020B0604020202020204" pitchFamily="34" charset="0"/>
                <a:ea typeface="微软雅黑" panose="020B0503020204020204" charset="-122"/>
                <a:sym typeface="+mn-ea"/>
              </a:rPr>
              <a:t>高分辨率”</a:t>
            </a:r>
            <a:r>
              <a:rPr lang="en-US" altLang="zh-CN" sz="1800">
                <a:latin typeface="Arial" panose="020B0604020202020204" pitchFamily="34" charset="0"/>
                <a:ea typeface="微软雅黑" panose="020B0503020204020204" charset="-122"/>
                <a:sym typeface="+mn-ea"/>
              </a:rPr>
              <a:t>。</a:t>
            </a:r>
            <a:endParaRPr lang="en-US" altLang="zh-CN" sz="1800">
              <a:latin typeface="Arial" panose="020B0604020202020204" pitchFamily="34" charset="0"/>
              <a:ea typeface="微软雅黑" panose="020B0503020204020204" charset="-122"/>
              <a:sym typeface="+mn-ea"/>
            </a:endParaRPr>
          </a:p>
        </p:txBody>
      </p:sp>
      <p:grpSp>
        <p:nvGrpSpPr>
          <p:cNvPr id="1104" name="组合 1103"/>
          <p:cNvGrpSpPr/>
          <p:nvPr/>
        </p:nvGrpSpPr>
        <p:grpSpPr>
          <a:xfrm>
            <a:off x="2540" y="0"/>
            <a:ext cx="10439400" cy="730250"/>
            <a:chOff x="4" y="0"/>
            <a:chExt cx="16440" cy="1150"/>
          </a:xfrm>
        </p:grpSpPr>
        <p:pic>
          <p:nvPicPr>
            <p:cNvPr id="1105" name="图片 1104" descr="图书馆logo-横版-2018.9.7-01"/>
            <p:cNvPicPr>
              <a:picLocks noChangeAspect="1"/>
            </p:cNvPicPr>
            <p:nvPr/>
          </p:nvPicPr>
          <p:blipFill>
            <a:blip r:embed="rId7"/>
            <a:stretch>
              <a:fillRect/>
            </a:stretch>
          </p:blipFill>
          <p:spPr>
            <a:xfrm>
              <a:off x="12948" y="0"/>
              <a:ext cx="3497" cy="1150"/>
            </a:xfrm>
            <a:prstGeom prst="rect">
              <a:avLst/>
            </a:prstGeom>
          </p:spPr>
        </p:pic>
        <p:cxnSp>
          <p:nvCxnSpPr>
            <p:cNvPr id="1106" name="直接连接符 1105"/>
            <p:cNvCxnSpPr/>
            <p:nvPr/>
          </p:nvCxnSpPr>
          <p:spPr>
            <a:xfrm>
              <a:off x="4" y="575"/>
              <a:ext cx="12850"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sp>
        <p:nvSpPr>
          <p:cNvPr id="8" name="标题 12"/>
          <p:cNvSpPr>
            <a:spLocks noGrp="1"/>
          </p:cNvSpPr>
          <p:nvPr>
            <p:custDataLst>
              <p:tags r:id="rId8"/>
            </p:custDataLst>
          </p:nvPr>
        </p:nvSpPr>
        <p:spPr>
          <a:xfrm>
            <a:off x="417195" y="587375"/>
            <a:ext cx="10972800" cy="609600"/>
          </a:xfrm>
          <a:prstGeom prst="rect">
            <a:avLst/>
          </a:prstGeom>
          <a:noFill/>
        </p:spPr>
        <p:txBody>
          <a:bodyPr vert="horz" wrap="square" lIns="0" tIns="0" rIns="0" bIns="0" rtlCol="0" anchor="t">
            <a:normAutofit/>
          </a:bodyPr>
          <a:lstStyle>
            <a:lvl1pPr marL="0" indent="0" algn="l" defTabSz="914400" rtl="0" eaLnBrk="1" latinLnBrk="0" hangingPunct="1">
              <a:lnSpc>
                <a:spcPct val="111000"/>
              </a:lnSpc>
              <a:spcBef>
                <a:spcPct val="0"/>
              </a:spcBef>
              <a:spcAft>
                <a:spcPct val="0"/>
              </a:spcAft>
              <a:buNone/>
              <a:defRPr sz="3600" b="0" kern="1200" spc="0">
                <a:solidFill>
                  <a:schemeClr val="tx1"/>
                </a:solidFill>
                <a:latin typeface="+mj-lt"/>
                <a:ea typeface="+mj-ea"/>
                <a:cs typeface="+mj-cs"/>
              </a:defRPr>
            </a:lvl1pPr>
          </a:lstStyle>
          <a:p>
            <a:pPr algn="l">
              <a:lnSpc>
                <a:spcPct val="111000"/>
              </a:lnSpc>
            </a:pPr>
            <a:r>
              <a:rPr lang="zh-CN" altLang="en-US" sz="3200" b="1">
                <a:latin typeface="Arial" panose="020B0604020202020204" pitchFamily="34" charset="0"/>
                <a:ea typeface="微软雅黑" panose="020B0503020204020204" charset="-122"/>
                <a:cs typeface="微软雅黑" panose="020B0503020204020204" charset="-122"/>
                <a:sym typeface="+mn-ea"/>
              </a:rPr>
              <a:t>“双向协同”阶段</a:t>
            </a:r>
            <a:r>
              <a:rPr lang="en-US" altLang="zh-CN" sz="3200" b="1">
                <a:latin typeface="Arial" panose="020B0604020202020204" pitchFamily="34" charset="0"/>
                <a:ea typeface="微软雅黑" panose="020B0503020204020204" charset="-122"/>
                <a:cs typeface="微软雅黑" panose="020B0503020204020204" charset="-122"/>
                <a:sym typeface="+mn-ea"/>
              </a:rPr>
              <a:t>     </a:t>
            </a:r>
            <a:endParaRPr lang="zh-CN" altLang="en-US" sz="2400">
              <a:latin typeface="Arial" panose="020B0604020202020204" pitchFamily="34" charset="0"/>
              <a:ea typeface="微软雅黑" panose="020B0503020204020204" charset="-122"/>
              <a:sym typeface="Arial" panose="020B0604020202020204"/>
            </a:endParaRPr>
          </a:p>
        </p:txBody>
      </p:sp>
      <p:sp>
        <p:nvSpPr>
          <p:cNvPr id="10" name="标题 9"/>
          <p:cNvSpPr>
            <a:spLocks noGrp="1"/>
          </p:cNvSpPr>
          <p:nvPr>
            <p:ph type="title"/>
            <p:custDataLst>
              <p:tags r:id="rId9"/>
            </p:custDataLst>
          </p:nvPr>
        </p:nvSpPr>
        <p:spPr>
          <a:xfrm>
            <a:off x="4095750" y="727075"/>
            <a:ext cx="6346825" cy="469900"/>
          </a:xfrm>
        </p:spPr>
        <p:txBody>
          <a:bodyPr/>
          <a:lstStyle/>
          <a:p>
            <a:r>
              <a:rPr lang="zh-CN" altLang="en-US" sz="2400">
                <a:latin typeface="Arial" panose="020B0604020202020204" pitchFamily="34" charset="0"/>
                <a:ea typeface="微软雅黑" panose="020B0503020204020204" charset="-122"/>
              </a:rPr>
              <a:t>多模态交互的普及</a:t>
            </a:r>
            <a:endParaRPr lang="zh-CN" altLang="en-US" sz="2400">
              <a:latin typeface="Arial" panose="020B0604020202020204" pitchFamily="34" charset="0"/>
              <a:ea typeface="微软雅黑" panose="020B0503020204020204" charset="-122"/>
            </a:endParaRPr>
          </a:p>
        </p:txBody>
      </p:sp>
    </p:spTree>
    <p:custDataLst>
      <p:tags r:id="rId10"/>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5"/>
          <p:cNvSpPr>
            <a:spLocks noChangeAspect="1"/>
          </p:cNvSpPr>
          <p:nvPr>
            <p:custDataLst>
              <p:tags r:id="rId1"/>
            </p:custDataLst>
          </p:nvPr>
        </p:nvSpPr>
        <p:spPr>
          <a:xfrm>
            <a:off x="-13320" y="2417574"/>
            <a:ext cx="12205936" cy="4440691"/>
          </a:xfrm>
          <a:custGeom>
            <a:avLst/>
            <a:gdLst>
              <a:gd name="connsiteX0" fmla="*/ 0 w 12205318"/>
              <a:gd name="connsiteY0" fmla="*/ 0 h 4440466"/>
              <a:gd name="connsiteX1" fmla="*/ 2537856 w 12205318"/>
              <a:gd name="connsiteY1" fmla="*/ 0 h 4440466"/>
              <a:gd name="connsiteX2" fmla="*/ 2547059 w 12205318"/>
              <a:gd name="connsiteY2" fmla="*/ 60299 h 4440466"/>
              <a:gd name="connsiteX3" fmla="*/ 3305334 w 12205318"/>
              <a:gd name="connsiteY3" fmla="*/ 678311 h 4440466"/>
              <a:gd name="connsiteX4" fmla="*/ 4063609 w 12205318"/>
              <a:gd name="connsiteY4" fmla="*/ 60299 h 4440466"/>
              <a:gd name="connsiteX5" fmla="*/ 4072812 w 12205318"/>
              <a:gd name="connsiteY5" fmla="*/ 0 h 4440466"/>
              <a:gd name="connsiteX6" fmla="*/ 7982863 w 12205318"/>
              <a:gd name="connsiteY6" fmla="*/ 0 h 4440466"/>
              <a:gd name="connsiteX7" fmla="*/ 7992066 w 12205318"/>
              <a:gd name="connsiteY7" fmla="*/ 60299 h 4440466"/>
              <a:gd name="connsiteX8" fmla="*/ 8750341 w 12205318"/>
              <a:gd name="connsiteY8" fmla="*/ 678311 h 4440466"/>
              <a:gd name="connsiteX9" fmla="*/ 9508616 w 12205318"/>
              <a:gd name="connsiteY9" fmla="*/ 60299 h 4440466"/>
              <a:gd name="connsiteX10" fmla="*/ 9517819 w 12205318"/>
              <a:gd name="connsiteY10" fmla="*/ 0 h 4440466"/>
              <a:gd name="connsiteX11" fmla="*/ 12205318 w 12205318"/>
              <a:gd name="connsiteY11" fmla="*/ 0 h 4440466"/>
              <a:gd name="connsiteX12" fmla="*/ 12205318 w 12205318"/>
              <a:gd name="connsiteY12" fmla="*/ 4440466 h 4440466"/>
              <a:gd name="connsiteX13" fmla="*/ 0 w 12205318"/>
              <a:gd name="connsiteY13" fmla="*/ 4440466 h 4440466"/>
              <a:gd name="connsiteX14" fmla="*/ 0 w 12205318"/>
              <a:gd name="connsiteY14" fmla="*/ 0 h 444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05318" h="4440466">
                <a:moveTo>
                  <a:pt x="0" y="0"/>
                </a:moveTo>
                <a:lnTo>
                  <a:pt x="2537856" y="0"/>
                </a:lnTo>
                <a:lnTo>
                  <a:pt x="2547059" y="60299"/>
                </a:lnTo>
                <a:cubicBezTo>
                  <a:pt x="2619232" y="412998"/>
                  <a:pt x="2931300" y="678311"/>
                  <a:pt x="3305334" y="678311"/>
                </a:cubicBezTo>
                <a:cubicBezTo>
                  <a:pt x="3679369" y="678311"/>
                  <a:pt x="3991437" y="412998"/>
                  <a:pt x="4063609" y="60299"/>
                </a:cubicBezTo>
                <a:lnTo>
                  <a:pt x="4072812" y="0"/>
                </a:lnTo>
                <a:lnTo>
                  <a:pt x="7982863" y="0"/>
                </a:lnTo>
                <a:lnTo>
                  <a:pt x="7992066" y="60299"/>
                </a:lnTo>
                <a:cubicBezTo>
                  <a:pt x="8064239" y="412998"/>
                  <a:pt x="8376307" y="678311"/>
                  <a:pt x="8750341" y="678311"/>
                </a:cubicBezTo>
                <a:cubicBezTo>
                  <a:pt x="9124375" y="678311"/>
                  <a:pt x="9436443" y="412998"/>
                  <a:pt x="9508616" y="60299"/>
                </a:cubicBezTo>
                <a:lnTo>
                  <a:pt x="9517819" y="0"/>
                </a:lnTo>
                <a:lnTo>
                  <a:pt x="12205318" y="0"/>
                </a:lnTo>
                <a:lnTo>
                  <a:pt x="12205318" y="4440466"/>
                </a:lnTo>
                <a:lnTo>
                  <a:pt x="0" y="4440466"/>
                </a:lnTo>
                <a:lnTo>
                  <a:pt x="0" y="0"/>
                </a:lnTo>
                <a:close/>
              </a:path>
            </a:pathLst>
          </a:custGeom>
        </p:spPr>
        <p:style>
          <a:lnRef idx="0">
            <a:srgbClr val="FFFFFF"/>
          </a:lnRef>
          <a:fillRef idx="1">
            <a:schemeClr val="accent1"/>
          </a:fillRef>
          <a:effectRef idx="1">
            <a:schemeClr val="accent1"/>
          </a:effectRef>
          <a:fontRef idx="minor">
            <a:schemeClr val="lt1"/>
          </a:fontRef>
        </p:style>
        <p:txBody>
          <a:bodyPr wrap="square" rtlCol="0" anchor="ctr">
            <a:noAutofit/>
          </a:bodyPr>
          <a:p>
            <a:pPr algn="ctr" defTabSz="914400">
              <a:spcBef>
                <a:spcPts val="0"/>
              </a:spcBef>
              <a:spcAft>
                <a:spcPts val="0"/>
              </a:spcAft>
            </a:pPr>
            <a:endParaRPr lang="zh-CN" altLang="en-US" sz="1400" kern="0">
              <a:solidFill>
                <a:schemeClr val="lt1"/>
              </a:solidFill>
              <a:sym typeface="Arial" panose="020B0604020202020204"/>
            </a:endParaRPr>
          </a:p>
        </p:txBody>
      </p:sp>
      <p:sp>
        <p:nvSpPr>
          <p:cNvPr id="5" name="矩形 4"/>
          <p:cNvSpPr/>
          <p:nvPr>
            <p:custDataLst>
              <p:tags r:id="rId2"/>
            </p:custDataLst>
          </p:nvPr>
        </p:nvSpPr>
        <p:spPr>
          <a:xfrm>
            <a:off x="1060519" y="3864178"/>
            <a:ext cx="4462726" cy="2599573"/>
          </a:xfrm>
          <a:prstGeom prst="rect">
            <a:avLst/>
          </a:prstGeom>
        </p:spPr>
        <p:txBody>
          <a:bodyPr wrap="square" lIns="0" tIns="0" rIns="0" bIns="0" anchor="t" anchorCtr="0">
            <a:noAutofit/>
          </a:bodyPr>
          <a:p>
            <a:pPr algn="just" defTabSz="914400">
              <a:lnSpc>
                <a:spcPct val="150000"/>
              </a:lnSpc>
              <a:spcBef>
                <a:spcPct val="0"/>
              </a:spcBef>
              <a:spcAft>
                <a:spcPct val="0"/>
              </a:spcAft>
            </a:pPr>
            <a:r>
              <a:rPr lang="zh-CN" altLang="en-US" sz="1800" kern="0" dirty="0">
                <a:solidFill>
                  <a:schemeClr val="tx2">
                    <a:lumMod val="95000"/>
                    <a:lumOff val="5000"/>
                  </a:schemeClr>
                </a:solidFill>
                <a:latin typeface="Arial" panose="020B0604020202020204" pitchFamily="34" charset="0"/>
                <a:ea typeface="微软雅黑" panose="020B0503020204020204" charset="-122"/>
                <a:cs typeface="微软雅黑" panose="020B0503020204020204" charset="-122"/>
                <a:sym typeface="Arial" panose="020B0604020202020204"/>
              </a:rPr>
              <a:t>提示词不再局限于通用场景</a:t>
            </a:r>
            <a:r>
              <a:rPr lang="en-US" altLang="zh-CN" sz="1800" kern="0" dirty="0">
                <a:solidFill>
                  <a:schemeClr val="tx2">
                    <a:lumMod val="95000"/>
                    <a:lumOff val="5000"/>
                  </a:schemeClr>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zh-CN" altLang="en-US" sz="1800" kern="0" dirty="0">
                <a:solidFill>
                  <a:schemeClr val="tx2">
                    <a:lumMod val="95000"/>
                    <a:lumOff val="5000"/>
                  </a:schemeClr>
                </a:solidFill>
                <a:latin typeface="Arial" panose="020B0604020202020204" pitchFamily="34" charset="0"/>
                <a:ea typeface="微软雅黑" panose="020B0503020204020204" charset="-122"/>
                <a:cs typeface="微软雅黑" panose="020B0503020204020204" charset="-122"/>
                <a:sym typeface="Arial" panose="020B0604020202020204"/>
              </a:rPr>
              <a:t>而是深入到</a:t>
            </a:r>
            <a:r>
              <a:rPr lang="zh-CN" altLang="en-US" sz="1800" b="1" kern="0" dirty="0">
                <a:solidFill>
                  <a:schemeClr val="tx2">
                    <a:lumMod val="95000"/>
                    <a:lumOff val="5000"/>
                  </a:schemeClr>
                </a:solidFill>
                <a:latin typeface="Arial" panose="020B0604020202020204" pitchFamily="34" charset="0"/>
                <a:ea typeface="微软雅黑" panose="020B0503020204020204" charset="-122"/>
                <a:cs typeface="微软雅黑" panose="020B0503020204020204" charset="-122"/>
                <a:sym typeface="Arial" panose="020B0604020202020204"/>
              </a:rPr>
              <a:t>垂直细分领域</a:t>
            </a:r>
            <a:r>
              <a:rPr lang="zh-CN" altLang="en-US" sz="1800" kern="0" dirty="0">
                <a:solidFill>
                  <a:schemeClr val="tx2">
                    <a:lumMod val="95000"/>
                    <a:lumOff val="5000"/>
                  </a:schemeClr>
                </a:solidFill>
                <a:latin typeface="Arial" panose="020B0604020202020204" pitchFamily="34" charset="0"/>
                <a:ea typeface="微软雅黑" panose="020B0503020204020204" charset="-122"/>
                <a:cs typeface="微软雅黑" panose="020B0503020204020204" charset="-122"/>
                <a:sym typeface="Arial" panose="020B0604020202020204"/>
              </a:rPr>
              <a:t>：例如图书馆采编、医疗诊断辅助、法律文书起草、材料科学研究等</a:t>
            </a:r>
            <a:r>
              <a:rPr lang="en-US" altLang="zh-CN" sz="1800" kern="0" dirty="0">
                <a:solidFill>
                  <a:schemeClr val="tx2">
                    <a:lumMod val="95000"/>
                    <a:lumOff val="5000"/>
                  </a:schemeClr>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zh-CN" altLang="en-US" sz="1800" kern="0" dirty="0">
                <a:solidFill>
                  <a:schemeClr val="tx2">
                    <a:lumMod val="95000"/>
                    <a:lumOff val="5000"/>
                  </a:schemeClr>
                </a:solidFill>
                <a:latin typeface="Arial" panose="020B0604020202020204" pitchFamily="34" charset="0"/>
                <a:ea typeface="微软雅黑" panose="020B0503020204020204" charset="-122"/>
                <a:cs typeface="微软雅黑" panose="020B0503020204020204" charset="-122"/>
                <a:sym typeface="Arial" panose="020B0604020202020204"/>
              </a:rPr>
              <a:t>为不同领域量身定制专业化提示词</a:t>
            </a:r>
            <a:r>
              <a:rPr lang="en-US" altLang="zh-CN" sz="1800" kern="0" dirty="0">
                <a:solidFill>
                  <a:schemeClr val="tx2">
                    <a:lumMod val="95000"/>
                    <a:lumOff val="5000"/>
                  </a:schemeClr>
                </a:solidFill>
                <a:latin typeface="Arial" panose="020B0604020202020204" pitchFamily="34" charset="0"/>
                <a:ea typeface="微软雅黑" panose="020B0503020204020204" charset="-122"/>
                <a:cs typeface="微软雅黑" panose="020B0503020204020204" charset="-122"/>
                <a:sym typeface="Arial" panose="020B0604020202020204"/>
              </a:rPr>
              <a:t>。</a:t>
            </a:r>
            <a:endParaRPr lang="en-US" altLang="zh-CN" sz="1800" kern="0" dirty="0">
              <a:solidFill>
                <a:schemeClr val="tx2">
                  <a:lumMod val="95000"/>
                  <a:lumOff val="5000"/>
                </a:schemeClr>
              </a:solidFill>
              <a:latin typeface="Arial" panose="020B0604020202020204" pitchFamily="34" charset="0"/>
              <a:ea typeface="微软雅黑" panose="020B0503020204020204" charset="-122"/>
              <a:cs typeface="微软雅黑" panose="020B0503020204020204" charset="-122"/>
              <a:sym typeface="Arial" panose="020B0604020202020204"/>
            </a:endParaRPr>
          </a:p>
        </p:txBody>
      </p:sp>
      <p:sp>
        <p:nvSpPr>
          <p:cNvPr id="4" name="矩形 6"/>
          <p:cNvSpPr/>
          <p:nvPr>
            <p:custDataLst>
              <p:tags r:id="rId3"/>
            </p:custDataLst>
          </p:nvPr>
        </p:nvSpPr>
        <p:spPr>
          <a:xfrm>
            <a:off x="6505920" y="3864178"/>
            <a:ext cx="4462725" cy="2599573"/>
          </a:xfrm>
          <a:prstGeom prst="rect">
            <a:avLst/>
          </a:prstGeom>
        </p:spPr>
        <p:txBody>
          <a:bodyPr wrap="square" lIns="0" tIns="0" rIns="0" bIns="0" anchor="t" anchorCtr="0">
            <a:noAutofit/>
          </a:bodyPr>
          <a:p>
            <a:pPr algn="just" defTabSz="914400">
              <a:lnSpc>
                <a:spcPct val="150000"/>
              </a:lnSpc>
              <a:spcBef>
                <a:spcPct val="0"/>
              </a:spcBef>
              <a:spcAft>
                <a:spcPct val="0"/>
              </a:spcAft>
            </a:pPr>
            <a:r>
              <a:rPr lang="zh-CN" altLang="en-US" sz="1800" kern="0" dirty="0">
                <a:solidFill>
                  <a:schemeClr val="tx2">
                    <a:lumMod val="95000"/>
                    <a:lumOff val="5000"/>
                  </a:schemeClr>
                </a:solidFill>
                <a:latin typeface="Arial" panose="020B0604020202020204" pitchFamily="34" charset="0"/>
                <a:ea typeface="微软雅黑" panose="020B0503020204020204" charset="-122"/>
                <a:cs typeface="微软雅黑" panose="020B0503020204020204" charset="-122"/>
                <a:sym typeface="Arial" panose="020B0604020202020204"/>
              </a:rPr>
              <a:t>各领域纷纷建立专用提示词库、评估体系及最佳实践指南</a:t>
            </a:r>
            <a:r>
              <a:rPr lang="en-US" altLang="zh-CN" sz="1800" kern="0" dirty="0">
                <a:solidFill>
                  <a:schemeClr val="tx2">
                    <a:lumMod val="95000"/>
                    <a:lumOff val="5000"/>
                  </a:schemeClr>
                </a:solidFill>
                <a:latin typeface="Arial" panose="020B0604020202020204" pitchFamily="34" charset="0"/>
                <a:ea typeface="微软雅黑" panose="020B0503020204020204" charset="-122"/>
                <a:cs typeface="微软雅黑" panose="020B0503020204020204" charset="-122"/>
                <a:sym typeface="Arial" panose="020B0604020202020204"/>
              </a:rPr>
              <a:t>。</a:t>
            </a:r>
            <a:endParaRPr lang="en-US" altLang="zh-CN" sz="1800" kern="0" dirty="0">
              <a:solidFill>
                <a:schemeClr val="tx2">
                  <a:lumMod val="95000"/>
                  <a:lumOff val="5000"/>
                </a:schemeClr>
              </a:solidFill>
              <a:latin typeface="Arial" panose="020B0604020202020204" pitchFamily="34" charset="0"/>
              <a:ea typeface="微软雅黑" panose="020B0503020204020204" charset="-122"/>
              <a:cs typeface="微软雅黑" panose="020B0503020204020204" charset="-122"/>
              <a:sym typeface="Arial" panose="020B0604020202020204"/>
            </a:endParaRPr>
          </a:p>
          <a:p>
            <a:pPr marL="285750" indent="-285750" algn="just" defTabSz="914400">
              <a:lnSpc>
                <a:spcPct val="150000"/>
              </a:lnSpc>
              <a:spcBef>
                <a:spcPct val="0"/>
              </a:spcBef>
              <a:spcAft>
                <a:spcPct val="0"/>
              </a:spcAft>
              <a:buFont typeface="Wingdings" panose="05000000000000000000" charset="0"/>
              <a:buChar char=""/>
            </a:pPr>
            <a:r>
              <a:rPr lang="zh-CN" altLang="en-US" sz="1800" kern="0" dirty="0">
                <a:solidFill>
                  <a:schemeClr val="tx2">
                    <a:lumMod val="95000"/>
                    <a:lumOff val="5000"/>
                  </a:schemeClr>
                </a:solidFill>
                <a:latin typeface="Arial" panose="020B0604020202020204" pitchFamily="34" charset="0"/>
                <a:ea typeface="微软雅黑" panose="020B0503020204020204" charset="-122"/>
                <a:cs typeface="微软雅黑" panose="020B0503020204020204" charset="-122"/>
                <a:sym typeface="Arial" panose="020B0604020202020204"/>
              </a:rPr>
              <a:t>根据任务领域优化提示词</a:t>
            </a:r>
            <a:r>
              <a:rPr lang="en-US" altLang="zh-CN" sz="1800" kern="0" dirty="0">
                <a:solidFill>
                  <a:schemeClr val="tx2">
                    <a:lumMod val="95000"/>
                    <a:lumOff val="5000"/>
                  </a:schemeClr>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zh-CN" altLang="en-US" sz="1800" kern="0" dirty="0">
                <a:solidFill>
                  <a:schemeClr val="tx2">
                    <a:lumMod val="95000"/>
                    <a:lumOff val="5000"/>
                  </a:schemeClr>
                </a:solidFill>
                <a:latin typeface="Arial" panose="020B0604020202020204" pitchFamily="34" charset="0"/>
                <a:ea typeface="微软雅黑" panose="020B0503020204020204" charset="-122"/>
                <a:cs typeface="微软雅黑" panose="020B0503020204020204" charset="-122"/>
                <a:sym typeface="Arial" panose="020B0604020202020204"/>
              </a:rPr>
              <a:t>降低专业门槛</a:t>
            </a:r>
            <a:r>
              <a:rPr lang="en-US" altLang="zh-CN" sz="1800" kern="0" dirty="0">
                <a:solidFill>
                  <a:schemeClr val="tx2">
                    <a:lumMod val="95000"/>
                    <a:lumOff val="5000"/>
                  </a:schemeClr>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zh-CN" altLang="en-US" sz="1800" kern="0" dirty="0">
                <a:solidFill>
                  <a:schemeClr val="tx2">
                    <a:lumMod val="95000"/>
                    <a:lumOff val="5000"/>
                  </a:schemeClr>
                </a:solidFill>
                <a:latin typeface="Arial" panose="020B0604020202020204" pitchFamily="34" charset="0"/>
                <a:ea typeface="微软雅黑" panose="020B0503020204020204" charset="-122"/>
                <a:cs typeface="微软雅黑" panose="020B0503020204020204" charset="-122"/>
                <a:sym typeface="Arial" panose="020B0604020202020204"/>
              </a:rPr>
              <a:t>提升优化效率</a:t>
            </a:r>
            <a:r>
              <a:rPr lang="en-US" altLang="zh-CN" sz="1800" kern="0" dirty="0">
                <a:solidFill>
                  <a:schemeClr val="tx2">
                    <a:lumMod val="95000"/>
                    <a:lumOff val="5000"/>
                  </a:schemeClr>
                </a:solidFill>
                <a:latin typeface="Arial" panose="020B0604020202020204" pitchFamily="34" charset="0"/>
                <a:ea typeface="微软雅黑" panose="020B0503020204020204" charset="-122"/>
                <a:cs typeface="微软雅黑" panose="020B0503020204020204" charset="-122"/>
                <a:sym typeface="Arial" panose="020B0604020202020204"/>
              </a:rPr>
              <a:t>。</a:t>
            </a:r>
            <a:endParaRPr lang="en-US" altLang="zh-CN" sz="1800" kern="0" dirty="0">
              <a:solidFill>
                <a:schemeClr val="tx2">
                  <a:lumMod val="95000"/>
                  <a:lumOff val="5000"/>
                </a:schemeClr>
              </a:solidFill>
              <a:latin typeface="Arial" panose="020B0604020202020204" pitchFamily="34" charset="0"/>
              <a:ea typeface="微软雅黑" panose="020B0503020204020204" charset="-122"/>
              <a:cs typeface="微软雅黑" panose="020B0503020204020204" charset="-122"/>
              <a:sym typeface="Arial" panose="020B0604020202020204"/>
            </a:endParaRPr>
          </a:p>
        </p:txBody>
      </p:sp>
      <p:sp>
        <p:nvSpPr>
          <p:cNvPr id="16" name="矩形 7"/>
          <p:cNvSpPr/>
          <p:nvPr>
            <p:custDataLst>
              <p:tags r:id="rId4"/>
            </p:custDataLst>
          </p:nvPr>
        </p:nvSpPr>
        <p:spPr>
          <a:xfrm>
            <a:off x="1060519" y="3168817"/>
            <a:ext cx="4462371" cy="581054"/>
          </a:xfrm>
          <a:prstGeom prst="rect">
            <a:avLst/>
          </a:prstGeom>
        </p:spPr>
        <p:txBody>
          <a:bodyPr wrap="square" lIns="0" tIns="0" rIns="0" bIns="0" anchor="b" anchorCtr="0">
            <a:noAutofit/>
          </a:bodyPr>
          <a:p>
            <a:pPr algn="ctr" defTabSz="914400">
              <a:spcBef>
                <a:spcPct val="0"/>
              </a:spcBef>
              <a:spcAft>
                <a:spcPct val="0"/>
              </a:spcAft>
            </a:pPr>
            <a:r>
              <a:rPr lang="zh-CN" altLang="en-US" sz="2800" b="1" kern="0">
                <a:solidFill>
                  <a:srgbClr val="FFFFFF"/>
                </a:solidFill>
                <a:latin typeface="Arial" panose="020B0604020202020204" pitchFamily="34" charset="0"/>
                <a:ea typeface="微软雅黑" panose="020B0503020204020204" charset="-122"/>
                <a:cs typeface="+mn-ea"/>
                <a:sym typeface="Arial" panose="020B0604020202020204"/>
              </a:rPr>
              <a:t>专业领域渗透</a:t>
            </a:r>
            <a:endParaRPr lang="en-US" altLang="zh-CN" sz="2800" b="1" kern="0">
              <a:solidFill>
                <a:srgbClr val="FFFFFF"/>
              </a:solidFill>
              <a:latin typeface="Arial" panose="020B0604020202020204" pitchFamily="34" charset="0"/>
              <a:ea typeface="微软雅黑" panose="020B0503020204020204" charset="-122"/>
              <a:cs typeface="+mn-ea"/>
              <a:sym typeface="Arial" panose="020B0604020202020204"/>
            </a:endParaRPr>
          </a:p>
        </p:txBody>
      </p:sp>
      <p:sp>
        <p:nvSpPr>
          <p:cNvPr id="20" name="矩形 8"/>
          <p:cNvSpPr/>
          <p:nvPr>
            <p:custDataLst>
              <p:tags r:id="rId5"/>
            </p:custDataLst>
          </p:nvPr>
        </p:nvSpPr>
        <p:spPr>
          <a:xfrm>
            <a:off x="6505920" y="3168817"/>
            <a:ext cx="4462371" cy="581054"/>
          </a:xfrm>
          <a:prstGeom prst="rect">
            <a:avLst/>
          </a:prstGeom>
        </p:spPr>
        <p:txBody>
          <a:bodyPr wrap="square" lIns="0" tIns="0" rIns="0" bIns="0" anchor="b" anchorCtr="0">
            <a:noAutofit/>
          </a:bodyPr>
          <a:p>
            <a:pPr algn="ctr" defTabSz="914400">
              <a:spcBef>
                <a:spcPct val="0"/>
              </a:spcBef>
              <a:spcAft>
                <a:spcPct val="0"/>
              </a:spcAft>
            </a:pPr>
            <a:r>
              <a:rPr lang="zh-CN" altLang="en-US" sz="2800" b="1" kern="0">
                <a:solidFill>
                  <a:srgbClr val="FFFFFF"/>
                </a:solidFill>
                <a:latin typeface="Arial" panose="020B0604020202020204" pitchFamily="34" charset="0"/>
                <a:ea typeface="微软雅黑" panose="020B0503020204020204" charset="-122"/>
                <a:cs typeface="+mn-ea"/>
                <a:sym typeface="Arial" panose="020B0604020202020204"/>
              </a:rPr>
              <a:t>标准化体系构建</a:t>
            </a:r>
            <a:endParaRPr lang="zh-CN" altLang="en-US" sz="2800" b="1" kern="0">
              <a:solidFill>
                <a:srgbClr val="FFFFFF"/>
              </a:solidFill>
              <a:latin typeface="Arial" panose="020B0604020202020204" pitchFamily="34" charset="0"/>
              <a:ea typeface="微软雅黑" panose="020B0503020204020204" charset="-122"/>
              <a:cs typeface="+mn-ea"/>
              <a:sym typeface="Arial" panose="020B0604020202020204"/>
            </a:endParaRPr>
          </a:p>
        </p:txBody>
      </p:sp>
      <p:sp>
        <p:nvSpPr>
          <p:cNvPr id="21" name="椭圆 39"/>
          <p:cNvSpPr>
            <a:spLocks noChangeAspect="1"/>
          </p:cNvSpPr>
          <p:nvPr>
            <p:custDataLst>
              <p:tags r:id="rId6"/>
            </p:custDataLst>
          </p:nvPr>
        </p:nvSpPr>
        <p:spPr>
          <a:xfrm>
            <a:off x="2734464" y="1751426"/>
            <a:ext cx="1116057" cy="1116057"/>
          </a:xfrm>
          <a:prstGeom prst="ellipse">
            <a:avLst/>
          </a:prstGeom>
          <a:noFill/>
          <a:ln w="31750">
            <a:solidFill>
              <a:schemeClr val="accent1">
                <a:alpha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defTabSz="914400">
              <a:spcBef>
                <a:spcPts val="0"/>
              </a:spcBef>
              <a:spcAft>
                <a:spcPts val="0"/>
              </a:spcAft>
            </a:pPr>
            <a:endParaRPr lang="zh-CN" altLang="en-US" sz="1400" kern="0">
              <a:solidFill>
                <a:schemeClr val="lt1"/>
              </a:solidFill>
              <a:sym typeface="Arial" panose="020B0604020202020204"/>
            </a:endParaRPr>
          </a:p>
        </p:txBody>
      </p:sp>
      <p:pic>
        <p:nvPicPr>
          <p:cNvPr id="22" name="图片 3" descr="343439383331313b343532303031393bd2b5bca8b9dcc0ed"/>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3093892" y="2111489"/>
            <a:ext cx="396020" cy="396020"/>
          </a:xfrm>
          <a:prstGeom prst="rect">
            <a:avLst/>
          </a:prstGeom>
        </p:spPr>
      </p:pic>
      <p:sp>
        <p:nvSpPr>
          <p:cNvPr id="23" name="椭圆 40"/>
          <p:cNvSpPr>
            <a:spLocks noChangeAspect="1"/>
          </p:cNvSpPr>
          <p:nvPr>
            <p:custDataLst>
              <p:tags r:id="rId10"/>
            </p:custDataLst>
          </p:nvPr>
        </p:nvSpPr>
        <p:spPr>
          <a:xfrm>
            <a:off x="8179230" y="1751426"/>
            <a:ext cx="1116057" cy="1116057"/>
          </a:xfrm>
          <a:prstGeom prst="ellipse">
            <a:avLst/>
          </a:prstGeom>
          <a:noFill/>
          <a:ln w="31750">
            <a:solidFill>
              <a:schemeClr val="accent2">
                <a:alpha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defTabSz="914400">
              <a:spcBef>
                <a:spcPts val="0"/>
              </a:spcBef>
              <a:spcAft>
                <a:spcPts val="0"/>
              </a:spcAft>
            </a:pPr>
            <a:endParaRPr lang="zh-CN" altLang="en-US" sz="1400" kern="0">
              <a:solidFill>
                <a:schemeClr val="lt1"/>
              </a:solidFill>
              <a:sym typeface="Arial" panose="020B0604020202020204"/>
            </a:endParaRPr>
          </a:p>
        </p:txBody>
      </p:sp>
      <p:pic>
        <p:nvPicPr>
          <p:cNvPr id="24" name="图片 4" descr="系统管理"/>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rcRect/>
          <a:stretch>
            <a:fillRect/>
          </a:stretch>
        </p:blipFill>
        <p:spPr>
          <a:xfrm>
            <a:off x="8539501" y="2111489"/>
            <a:ext cx="395605" cy="396020"/>
          </a:xfrm>
          <a:prstGeom prst="rect">
            <a:avLst/>
          </a:prstGeom>
        </p:spPr>
      </p:pic>
      <p:grpSp>
        <p:nvGrpSpPr>
          <p:cNvPr id="1104" name="组合 1103"/>
          <p:cNvGrpSpPr/>
          <p:nvPr/>
        </p:nvGrpSpPr>
        <p:grpSpPr>
          <a:xfrm>
            <a:off x="2540" y="0"/>
            <a:ext cx="10439400" cy="730250"/>
            <a:chOff x="4" y="0"/>
            <a:chExt cx="16440" cy="1150"/>
          </a:xfrm>
        </p:grpSpPr>
        <p:pic>
          <p:nvPicPr>
            <p:cNvPr id="6" name="图片 5" descr="图书馆logo-横版-2018.9.7-01"/>
            <p:cNvPicPr>
              <a:picLocks noChangeAspect="1"/>
            </p:cNvPicPr>
            <p:nvPr/>
          </p:nvPicPr>
          <p:blipFill>
            <a:blip r:embed="rId14"/>
            <a:stretch>
              <a:fillRect/>
            </a:stretch>
          </p:blipFill>
          <p:spPr>
            <a:xfrm>
              <a:off x="12948" y="0"/>
              <a:ext cx="3497" cy="1150"/>
            </a:xfrm>
            <a:prstGeom prst="rect">
              <a:avLst/>
            </a:prstGeom>
          </p:spPr>
        </p:pic>
        <p:cxnSp>
          <p:nvCxnSpPr>
            <p:cNvPr id="1106" name="直接连接符 1105"/>
            <p:cNvCxnSpPr/>
            <p:nvPr/>
          </p:nvCxnSpPr>
          <p:spPr>
            <a:xfrm>
              <a:off x="4" y="575"/>
              <a:ext cx="12850"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sp>
        <p:nvSpPr>
          <p:cNvPr id="8" name="标题 12"/>
          <p:cNvSpPr>
            <a:spLocks noGrp="1"/>
          </p:cNvSpPr>
          <p:nvPr>
            <p:custDataLst>
              <p:tags r:id="rId15"/>
            </p:custDataLst>
          </p:nvPr>
        </p:nvSpPr>
        <p:spPr>
          <a:xfrm>
            <a:off x="417195" y="587375"/>
            <a:ext cx="3597275" cy="609600"/>
          </a:xfrm>
          <a:prstGeom prst="rect">
            <a:avLst/>
          </a:prstGeom>
          <a:noFill/>
        </p:spPr>
        <p:txBody>
          <a:bodyPr vert="horz" wrap="square" lIns="0" tIns="0" rIns="0" bIns="0" rtlCol="0" anchor="t">
            <a:normAutofit/>
          </a:bodyPr>
          <a:lstStyle>
            <a:lvl1pPr marL="0" indent="0" algn="l" defTabSz="914400" rtl="0" eaLnBrk="1" latinLnBrk="0" hangingPunct="1">
              <a:lnSpc>
                <a:spcPct val="111000"/>
              </a:lnSpc>
              <a:spcBef>
                <a:spcPct val="0"/>
              </a:spcBef>
              <a:spcAft>
                <a:spcPct val="0"/>
              </a:spcAft>
              <a:buNone/>
              <a:defRPr sz="3600" b="0" kern="1200" spc="0">
                <a:solidFill>
                  <a:schemeClr val="tx1"/>
                </a:solidFill>
                <a:latin typeface="+mj-lt"/>
                <a:ea typeface="+mj-ea"/>
                <a:cs typeface="+mj-cs"/>
              </a:defRPr>
            </a:lvl1pPr>
          </a:lstStyle>
          <a:p>
            <a:pPr algn="l">
              <a:lnSpc>
                <a:spcPct val="111000"/>
              </a:lnSpc>
            </a:pPr>
            <a:r>
              <a:rPr lang="zh-CN" altLang="en-US" sz="3200" b="1">
                <a:latin typeface="Arial" panose="020B0604020202020204" pitchFamily="34" charset="0"/>
                <a:ea typeface="微软雅黑" panose="020B0503020204020204" charset="-122"/>
                <a:cs typeface="微软雅黑" panose="020B0503020204020204" charset="-122"/>
                <a:sym typeface="+mn-ea"/>
              </a:rPr>
              <a:t>“双向协同”阶段</a:t>
            </a:r>
            <a:r>
              <a:rPr lang="en-US" altLang="zh-CN" sz="3200" b="1">
                <a:latin typeface="Arial" panose="020B0604020202020204" pitchFamily="34" charset="0"/>
                <a:ea typeface="微软雅黑" panose="020B0503020204020204" charset="-122"/>
                <a:cs typeface="微软雅黑" panose="020B0503020204020204" charset="-122"/>
                <a:sym typeface="+mn-ea"/>
              </a:rPr>
              <a:t>     </a:t>
            </a:r>
            <a:endParaRPr lang="zh-CN" altLang="en-US" sz="2400">
              <a:latin typeface="Arial" panose="020B0604020202020204" pitchFamily="34" charset="0"/>
              <a:ea typeface="微软雅黑" panose="020B0503020204020204" charset="-122"/>
              <a:sym typeface="Arial" panose="020B0604020202020204"/>
            </a:endParaRPr>
          </a:p>
        </p:txBody>
      </p:sp>
      <p:sp>
        <p:nvSpPr>
          <p:cNvPr id="10" name="标题 9"/>
          <p:cNvSpPr>
            <a:spLocks noGrp="1"/>
          </p:cNvSpPr>
          <p:nvPr>
            <p:ph type="title"/>
            <p:custDataLst>
              <p:tags r:id="rId16"/>
            </p:custDataLst>
          </p:nvPr>
        </p:nvSpPr>
        <p:spPr>
          <a:xfrm>
            <a:off x="4014470" y="727075"/>
            <a:ext cx="6346825" cy="469900"/>
          </a:xfrm>
        </p:spPr>
        <p:txBody>
          <a:bodyPr/>
          <a:lstStyle/>
          <a:p>
            <a:r>
              <a:rPr lang="zh-CN" altLang="en-US" sz="2400" b="0">
                <a:latin typeface="Arial" panose="020B0604020202020204" pitchFamily="34" charset="0"/>
              </a:rPr>
              <a:t>专业化与标准化</a:t>
            </a:r>
            <a:endParaRPr lang="zh-CN" altLang="en-US" sz="2400" b="0">
              <a:latin typeface="Arial" panose="020B0604020202020204" pitchFamily="34" charset="0"/>
            </a:endParaRPr>
          </a:p>
        </p:txBody>
      </p:sp>
    </p:spTree>
    <p:custDataLst>
      <p:tags r:id="rId17"/>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16388"/>
            <p:custDataLst>
              <p:tags r:id="rId1"/>
            </p:custDataLst>
          </p:nvPr>
        </p:nvSpPr>
        <p:spPr>
          <a:xfrm>
            <a:off x="1903730" y="3530600"/>
            <a:ext cx="8383905" cy="950595"/>
          </a:xfrm>
        </p:spPr>
        <p:txBody>
          <a:bodyPr>
            <a:normAutofit/>
          </a:bodyPr>
          <a:p>
            <a:r>
              <a:rPr lang="zh-CN" altLang="en-US" b="1" spc="300" dirty="0">
                <a:solidFill>
                  <a:srgbClr val="000000"/>
                </a:solidFill>
                <a:latin typeface="Arial" panose="020B0604020202020204" pitchFamily="34" charset="0"/>
                <a:ea typeface="微软雅黑" panose="020B0503020204020204" charset="-122"/>
                <a:cs typeface="+mn-cs"/>
                <a:sym typeface="+mn-ea"/>
              </a:rPr>
              <a:t>书写提示词的重要原则</a:t>
            </a:r>
            <a:endParaRPr lang="zh-CN" altLang="en-US" b="1" spc="300" dirty="0">
              <a:solidFill>
                <a:srgbClr val="000000"/>
              </a:solidFill>
              <a:latin typeface="Arial" panose="020B0604020202020204" pitchFamily="34" charset="0"/>
              <a:ea typeface="微软雅黑" panose="020B0503020204020204" charset="-122"/>
              <a:cs typeface="+mn-cs"/>
              <a:sym typeface="+mn-ea"/>
            </a:endParaRPr>
          </a:p>
        </p:txBody>
      </p:sp>
      <p:sp>
        <p:nvSpPr>
          <p:cNvPr id="3" name="节编号 3"/>
          <p:cNvSpPr>
            <a:spLocks noGrp="1"/>
          </p:cNvSpPr>
          <p:nvPr>
            <p:ph type="body" sz="quarter" idx="16389"/>
            <p:custDataLst>
              <p:tags r:id="rId2"/>
            </p:custDataLst>
          </p:nvPr>
        </p:nvSpPr>
        <p:spPr/>
        <p:txBody>
          <a:bodyPr/>
          <a:p>
            <a:r>
              <a:rPr lang="en-US" altLang="en-US">
                <a:latin typeface="Arial" panose="020B0604020202020204" pitchFamily="34" charset="0"/>
                <a:ea typeface="微软雅黑" panose="020B0503020204020204" charset="-122"/>
              </a:rPr>
              <a:t>02</a:t>
            </a:r>
            <a:endParaRPr lang="en-US" altLang="en-US">
              <a:latin typeface="Arial" panose="020B0604020202020204" pitchFamily="34" charset="0"/>
              <a:ea typeface="微软雅黑" panose="020B0503020204020204" charset="-122"/>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4" name="组合 1103"/>
          <p:cNvGrpSpPr/>
          <p:nvPr/>
        </p:nvGrpSpPr>
        <p:grpSpPr>
          <a:xfrm>
            <a:off x="2540" y="0"/>
            <a:ext cx="10439400" cy="730250"/>
            <a:chOff x="4" y="0"/>
            <a:chExt cx="16440" cy="1150"/>
          </a:xfrm>
        </p:grpSpPr>
        <p:pic>
          <p:nvPicPr>
            <p:cNvPr id="1105" name="图片 1104" descr="图书馆logo-横版-2018.9.7-01"/>
            <p:cNvPicPr>
              <a:picLocks noChangeAspect="1"/>
            </p:cNvPicPr>
            <p:nvPr/>
          </p:nvPicPr>
          <p:blipFill>
            <a:blip r:embed="rId1"/>
            <a:stretch>
              <a:fillRect/>
            </a:stretch>
          </p:blipFill>
          <p:spPr>
            <a:xfrm>
              <a:off x="12948" y="0"/>
              <a:ext cx="3497" cy="1150"/>
            </a:xfrm>
            <a:prstGeom prst="rect">
              <a:avLst/>
            </a:prstGeom>
          </p:spPr>
        </p:pic>
        <p:cxnSp>
          <p:nvCxnSpPr>
            <p:cNvPr id="1106" name="直接连接符 1105"/>
            <p:cNvCxnSpPr/>
            <p:nvPr/>
          </p:nvCxnSpPr>
          <p:spPr>
            <a:xfrm>
              <a:off x="4" y="575"/>
              <a:ext cx="12850"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sp>
        <p:nvSpPr>
          <p:cNvPr id="2" name="标题 1"/>
          <p:cNvSpPr>
            <a:spLocks noGrp="1"/>
          </p:cNvSpPr>
          <p:nvPr>
            <p:ph type="title"/>
            <p:custDataLst>
              <p:tags r:id="rId2"/>
            </p:custDataLst>
          </p:nvPr>
        </p:nvSpPr>
        <p:spPr>
          <a:xfrm>
            <a:off x="4566285" y="608330"/>
            <a:ext cx="7016115" cy="763270"/>
          </a:xfrm>
        </p:spPr>
        <p:txBody>
          <a:bodyPr/>
          <a:p>
            <a:r>
              <a:rPr lang="zh-CN" altLang="en-US" sz="3200">
                <a:latin typeface="Arial" panose="020B0604020202020204" pitchFamily="34" charset="0"/>
                <a:ea typeface="微软雅黑" panose="020B0503020204020204" charset="-122"/>
              </a:rPr>
              <a:t>原则一：清晰无歧义</a:t>
            </a:r>
            <a:endParaRPr lang="zh-CN" altLang="en-US" sz="3200">
              <a:latin typeface="Arial" panose="020B0604020202020204" pitchFamily="34" charset="0"/>
              <a:ea typeface="微软雅黑" panose="020B0503020204020204" charset="-122"/>
            </a:endParaRPr>
          </a:p>
        </p:txBody>
      </p:sp>
      <p:pic>
        <p:nvPicPr>
          <p:cNvPr id="4" name="图片 3" descr="C:/Users/WPS/Desktop/暂时/d9fbcfd72bad43f2336faaee6368544cac237f93acbdb73543c96df966df8037.pngd9fbcfd72bad43f2336faaee6368544cac237f93acbdb73543c96df966df8037"/>
          <p:cNvPicPr>
            <a:picLocks noChangeAspect="1"/>
          </p:cNvPicPr>
          <p:nvPr>
            <p:custDataLst>
              <p:tags r:id="rId3"/>
            </p:custDataLst>
          </p:nvPr>
        </p:nvPicPr>
        <p:blipFill>
          <a:blip r:embed="rId4"/>
          <a:srcRect/>
          <a:stretch>
            <a:fillRect/>
          </a:stretch>
        </p:blipFill>
        <p:spPr>
          <a:xfrm>
            <a:off x="0" y="0"/>
            <a:ext cx="3968750" cy="6858000"/>
          </a:xfrm>
          <a:prstGeom prst="rect">
            <a:avLst/>
          </a:prstGeom>
          <a:solidFill>
            <a:schemeClr val="accent1"/>
          </a:solidFill>
          <a:ln w="6350">
            <a:solidFill>
              <a:schemeClr val="accent1">
                <a:alpha val="10000"/>
              </a:schemeClr>
            </a:solidFill>
          </a:ln>
          <a:effectLst>
            <a:outerShdw blurRad="50800" dist="38100" dir="2700000" algn="tl" rotWithShape="0">
              <a:prstClr val="black">
                <a:alpha val="40000"/>
              </a:prstClr>
            </a:outerShdw>
          </a:effectLst>
        </p:spPr>
      </p:pic>
      <p:sp>
        <p:nvSpPr>
          <p:cNvPr id="3" name="矩形 8"/>
          <p:cNvSpPr/>
          <p:nvPr>
            <p:custDataLst>
              <p:tags r:id="rId5"/>
            </p:custDataLst>
          </p:nvPr>
        </p:nvSpPr>
        <p:spPr>
          <a:xfrm>
            <a:off x="4404398" y="1591992"/>
            <a:ext cx="408760" cy="331959"/>
          </a:xfrm>
          <a:prstGeom prst="rect">
            <a:avLst/>
          </a:prstGeom>
          <a:noFill/>
        </p:spPr>
        <p:txBody>
          <a:bodyPr wrap="none" lIns="0" tIns="36195" bIns="0" rtlCol="0" anchor="b" anchorCtr="0">
            <a:normAutofit fontScale="90000"/>
          </a:bodyPr>
          <a:p>
            <a:pPr algn="l" defTabSz="914400">
              <a:spcBef>
                <a:spcPct val="0"/>
              </a:spcBef>
              <a:spcAft>
                <a:spcPct val="0"/>
              </a:spcAft>
            </a:pPr>
            <a:r>
              <a:rPr lang="en-US" altLang="zh-CN" sz="2000" b="1" kern="0" dirty="0">
                <a:solidFill>
                  <a:schemeClr val="accent1"/>
                </a:solidFill>
                <a:latin typeface="+mn-ea"/>
                <a:ea typeface="Arial" panose="020B0604020202020204"/>
                <a:cs typeface="+mn-ea"/>
                <a:sym typeface="Arial" panose="020B0604020202020204"/>
              </a:rPr>
              <a:t>01</a:t>
            </a:r>
            <a:endParaRPr lang="en-US" altLang="zh-CN" sz="2000" b="1" kern="0" dirty="0">
              <a:solidFill>
                <a:schemeClr val="accent1"/>
              </a:solidFill>
              <a:latin typeface="+mn-ea"/>
              <a:ea typeface="Arial" panose="020B0604020202020204"/>
              <a:cs typeface="+mn-ea"/>
              <a:sym typeface="Arial" panose="020B0604020202020204"/>
            </a:endParaRPr>
          </a:p>
        </p:txBody>
      </p:sp>
      <p:sp>
        <p:nvSpPr>
          <p:cNvPr id="5" name="矩形 9"/>
          <p:cNvSpPr/>
          <p:nvPr>
            <p:custDataLst>
              <p:tags r:id="rId6"/>
            </p:custDataLst>
          </p:nvPr>
        </p:nvSpPr>
        <p:spPr>
          <a:xfrm>
            <a:off x="4920426" y="1576124"/>
            <a:ext cx="6498911" cy="340211"/>
          </a:xfrm>
          <a:prstGeom prst="rect">
            <a:avLst/>
          </a:prstGeom>
          <a:noFill/>
        </p:spPr>
        <p:txBody>
          <a:bodyPr wrap="square" bIns="36195" rtlCol="0" anchor="ctr" anchorCtr="0">
            <a:noAutofit/>
          </a:bodyPr>
          <a:p>
            <a:pPr defTabSz="914400">
              <a:spcBef>
                <a:spcPct val="0"/>
              </a:spcBef>
              <a:spcAft>
                <a:spcPct val="0"/>
              </a:spcAft>
            </a:pPr>
            <a:r>
              <a:rPr lang="zh-CN" altLang="en-US" sz="2000" b="1" kern="0" dirty="0">
                <a:solidFill>
                  <a:schemeClr val="accent1"/>
                </a:solidFill>
                <a:latin typeface="Arial" panose="020B0604020202020204" pitchFamily="34" charset="0"/>
                <a:ea typeface="微软雅黑" panose="020B0503020204020204" charset="-122"/>
                <a:cs typeface="+mn-ea"/>
                <a:sym typeface="Arial" panose="020B0604020202020204"/>
              </a:rPr>
              <a:t>原理</a:t>
            </a:r>
            <a:r>
              <a:rPr lang="en-US" altLang="zh-CN" sz="2000" b="1" kern="0" dirty="0">
                <a:solidFill>
                  <a:schemeClr val="accent1"/>
                </a:solidFill>
                <a:latin typeface="Arial" panose="020B0604020202020204" pitchFamily="34" charset="0"/>
                <a:ea typeface="微软雅黑" panose="020B0503020204020204" charset="-122"/>
                <a:cs typeface="+mn-ea"/>
                <a:sym typeface="Arial" panose="020B0604020202020204"/>
              </a:rPr>
              <a:t> </a:t>
            </a:r>
            <a:endParaRPr lang="zh-CN" altLang="en-US" sz="2000" b="1" kern="0" dirty="0">
              <a:solidFill>
                <a:schemeClr val="accent1"/>
              </a:solidFill>
              <a:latin typeface="Arial" panose="020B0604020202020204" pitchFamily="34" charset="0"/>
              <a:ea typeface="微软雅黑" panose="020B0503020204020204" charset="-122"/>
              <a:cs typeface="+mn-ea"/>
              <a:sym typeface="Arial" panose="020B0604020202020204"/>
            </a:endParaRPr>
          </a:p>
        </p:txBody>
      </p:sp>
      <p:sp>
        <p:nvSpPr>
          <p:cNvPr id="6" name="矩形 10"/>
          <p:cNvSpPr/>
          <p:nvPr>
            <p:custDataLst>
              <p:tags r:id="rId7"/>
            </p:custDataLst>
          </p:nvPr>
        </p:nvSpPr>
        <p:spPr>
          <a:xfrm>
            <a:off x="4919345" y="1930400"/>
            <a:ext cx="7016115" cy="1236345"/>
          </a:xfrm>
          <a:prstGeom prst="rect">
            <a:avLst/>
          </a:prstGeom>
          <a:ln>
            <a:noFill/>
            <a:prstDash val="sysDash"/>
          </a:ln>
        </p:spPr>
        <p:txBody>
          <a:bodyPr vert="horz" wrap="square" lIns="90170" tIns="46990" rIns="90170" bIns="46990" rtlCol="0" anchor="t" anchorCtr="0">
            <a:noAutofit/>
          </a:bodyPr>
          <a:p>
            <a:pPr defTabSz="914400">
              <a:lnSpc>
                <a:spcPct val="150000"/>
              </a:lnSpc>
              <a:spcBef>
                <a:spcPct val="0"/>
              </a:spcBef>
              <a:spcAft>
                <a:spcPct val="0"/>
              </a:spcAft>
            </a:pP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模糊、含糊或存在多种解释的表述都会</a:t>
            </a:r>
            <a:r>
              <a:rPr lang="zh-CN" altLang="en-US" sz="1600" b="1"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增加模型预测的不确定性</a:t>
            </a: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a:t>
            </a: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导致输出偏离预期。一个指令如果能被人理解成不同的意思</a:t>
            </a: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a:t>
            </a: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那么模型同样可能会理解偏差</a:t>
            </a: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a:t>
            </a:r>
            <a:endPar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endParaRPr>
          </a:p>
        </p:txBody>
      </p:sp>
      <p:cxnSp>
        <p:nvCxnSpPr>
          <p:cNvPr id="7" name="直接连接符 11"/>
          <p:cNvCxnSpPr/>
          <p:nvPr>
            <p:custDataLst>
              <p:tags r:id="rId8"/>
            </p:custDataLst>
          </p:nvPr>
        </p:nvCxnSpPr>
        <p:spPr>
          <a:xfrm flipV="1">
            <a:off x="4556096" y="2058512"/>
            <a:ext cx="9521" cy="975567"/>
          </a:xfrm>
          <a:prstGeom prst="line">
            <a:avLst/>
          </a:prstGeom>
          <a:ln>
            <a:solidFill>
              <a:schemeClr val="accent1"/>
            </a:solidFill>
            <a:prstDash val="dash"/>
            <a:headEnd type="triangle"/>
            <a:tailEnd type="none"/>
          </a:ln>
        </p:spPr>
        <p:style>
          <a:lnRef idx="1">
            <a:srgbClr val="376FFF"/>
          </a:lnRef>
          <a:fillRef idx="0">
            <a:srgbClr val="376FFF"/>
          </a:fillRef>
          <a:effectRef idx="0">
            <a:srgbClr val="376FFF"/>
          </a:effectRef>
          <a:fontRef idx="minor">
            <a:srgbClr val="000000"/>
          </a:fontRef>
        </p:style>
      </p:cxnSp>
      <p:cxnSp>
        <p:nvCxnSpPr>
          <p:cNvPr id="8" name="直接连接符 7"/>
          <p:cNvCxnSpPr/>
          <p:nvPr>
            <p:custDataLst>
              <p:tags r:id="rId9"/>
            </p:custDataLst>
          </p:nvPr>
        </p:nvCxnSpPr>
        <p:spPr>
          <a:xfrm flipV="1">
            <a:off x="4546575" y="3698671"/>
            <a:ext cx="9521" cy="975567"/>
          </a:xfrm>
          <a:prstGeom prst="line">
            <a:avLst/>
          </a:prstGeom>
          <a:ln>
            <a:solidFill>
              <a:schemeClr val="accent2"/>
            </a:solidFill>
            <a:prstDash val="dash"/>
            <a:headEnd type="triangle"/>
            <a:tailEnd type="none"/>
          </a:ln>
        </p:spPr>
        <p:style>
          <a:lnRef idx="1">
            <a:srgbClr val="376FFF"/>
          </a:lnRef>
          <a:fillRef idx="0">
            <a:srgbClr val="376FFF"/>
          </a:fillRef>
          <a:effectRef idx="0">
            <a:srgbClr val="376FFF"/>
          </a:effectRef>
          <a:fontRef idx="minor">
            <a:srgbClr val="000000"/>
          </a:fontRef>
        </p:style>
      </p:cxnSp>
      <p:sp>
        <p:nvSpPr>
          <p:cNvPr id="16" name="矩形 3"/>
          <p:cNvSpPr/>
          <p:nvPr>
            <p:custDataLst>
              <p:tags r:id="rId10"/>
            </p:custDataLst>
          </p:nvPr>
        </p:nvSpPr>
        <p:spPr>
          <a:xfrm>
            <a:off x="4404398" y="3201661"/>
            <a:ext cx="408760" cy="331959"/>
          </a:xfrm>
          <a:prstGeom prst="rect">
            <a:avLst/>
          </a:prstGeom>
          <a:noFill/>
        </p:spPr>
        <p:txBody>
          <a:bodyPr wrap="none" lIns="0" tIns="36195" bIns="0" rtlCol="0" anchor="b" anchorCtr="0">
            <a:normAutofit fontScale="90000"/>
          </a:bodyPr>
          <a:p>
            <a:pPr algn="l" defTabSz="914400">
              <a:spcBef>
                <a:spcPct val="0"/>
              </a:spcBef>
              <a:spcAft>
                <a:spcPct val="0"/>
              </a:spcAft>
            </a:pPr>
            <a:r>
              <a:rPr lang="en-US" altLang="zh-CN" sz="2000" b="1" kern="0" dirty="0">
                <a:solidFill>
                  <a:schemeClr val="accent2"/>
                </a:solidFill>
                <a:latin typeface="+mn-ea"/>
                <a:ea typeface="Arial" panose="020B0604020202020204"/>
                <a:cs typeface="+mn-ea"/>
                <a:sym typeface="Arial" panose="020B0604020202020204"/>
              </a:rPr>
              <a:t>02</a:t>
            </a:r>
            <a:endParaRPr lang="en-US" altLang="zh-CN" sz="2000" b="1" kern="0" dirty="0">
              <a:solidFill>
                <a:schemeClr val="accent2"/>
              </a:solidFill>
              <a:latin typeface="+mn-ea"/>
              <a:ea typeface="Arial" panose="020B0604020202020204"/>
              <a:cs typeface="+mn-ea"/>
              <a:sym typeface="Arial" panose="020B0604020202020204"/>
            </a:endParaRPr>
          </a:p>
        </p:txBody>
      </p:sp>
      <p:sp>
        <p:nvSpPr>
          <p:cNvPr id="17" name="矩形 15"/>
          <p:cNvSpPr/>
          <p:nvPr>
            <p:custDataLst>
              <p:tags r:id="rId11"/>
            </p:custDataLst>
          </p:nvPr>
        </p:nvSpPr>
        <p:spPr>
          <a:xfrm>
            <a:off x="4920426" y="3203573"/>
            <a:ext cx="6498911" cy="340211"/>
          </a:xfrm>
          <a:prstGeom prst="rect">
            <a:avLst/>
          </a:prstGeom>
          <a:noFill/>
        </p:spPr>
        <p:txBody>
          <a:bodyPr wrap="square" bIns="36195" rtlCol="0" anchor="ctr" anchorCtr="0">
            <a:noAutofit/>
          </a:bodyPr>
          <a:p>
            <a:pPr defTabSz="914400">
              <a:spcBef>
                <a:spcPct val="0"/>
              </a:spcBef>
              <a:spcAft>
                <a:spcPct val="0"/>
              </a:spcAft>
            </a:pPr>
            <a:r>
              <a:rPr lang="zh-CN" altLang="en-US" sz="2000" b="1" kern="0" dirty="0">
                <a:solidFill>
                  <a:schemeClr val="accent2"/>
                </a:solidFill>
                <a:latin typeface="Arial" panose="020B0604020202020204" pitchFamily="34" charset="0"/>
                <a:ea typeface="微软雅黑" panose="020B0503020204020204" charset="-122"/>
                <a:cs typeface="+mn-ea"/>
                <a:sym typeface="Arial" panose="020B0604020202020204"/>
              </a:rPr>
              <a:t>构造思路</a:t>
            </a:r>
            <a:endParaRPr lang="zh-CN" altLang="en-US" sz="2000" b="1" kern="0" dirty="0">
              <a:solidFill>
                <a:schemeClr val="accent2"/>
              </a:solidFill>
              <a:latin typeface="Arial" panose="020B0604020202020204" pitchFamily="34" charset="0"/>
              <a:ea typeface="微软雅黑" panose="020B0503020204020204" charset="-122"/>
              <a:cs typeface="+mn-ea"/>
              <a:sym typeface="Arial" panose="020B0604020202020204"/>
            </a:endParaRPr>
          </a:p>
        </p:txBody>
      </p:sp>
      <p:sp>
        <p:nvSpPr>
          <p:cNvPr id="18" name="矩形 16"/>
          <p:cNvSpPr/>
          <p:nvPr>
            <p:custDataLst>
              <p:tags r:id="rId12"/>
            </p:custDataLst>
          </p:nvPr>
        </p:nvSpPr>
        <p:spPr>
          <a:xfrm>
            <a:off x="4919345" y="3504565"/>
            <a:ext cx="6499225" cy="1353185"/>
          </a:xfrm>
          <a:prstGeom prst="rect">
            <a:avLst/>
          </a:prstGeom>
          <a:ln>
            <a:noFill/>
            <a:prstDash val="sysDash"/>
          </a:ln>
        </p:spPr>
        <p:txBody>
          <a:bodyPr vert="horz" wrap="square" lIns="90170" tIns="46990" rIns="90170" bIns="46990" rtlCol="0" anchor="t" anchorCtr="0">
            <a:noAutofit/>
          </a:bodyPr>
          <a:p>
            <a:pPr defTabSz="914400">
              <a:lnSpc>
                <a:spcPct val="150000"/>
              </a:lnSpc>
              <a:spcBef>
                <a:spcPct val="0"/>
              </a:spcBef>
              <a:spcAft>
                <a:spcPct val="0"/>
              </a:spcAft>
            </a:pP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使用直接、精确的语言。</a:t>
            </a:r>
            <a:endPar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endParaRPr>
          </a:p>
          <a:p>
            <a:pPr defTabSz="914400">
              <a:lnSpc>
                <a:spcPct val="150000"/>
              </a:lnSpc>
              <a:spcBef>
                <a:spcPct val="0"/>
              </a:spcBef>
              <a:spcAft>
                <a:spcPct val="0"/>
              </a:spcAft>
            </a:pPr>
            <a:r>
              <a:rPr lang="zh-CN" altLang="en-US" sz="1600" b="1"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注意：</a:t>
            </a: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要避免使用俚语、双关语或过于复杂的从句。尽量确保指令的唯一性和排他性，让模型按照你期望的方式去理解和执行。</a:t>
            </a:r>
            <a:endPar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endParaRPr>
          </a:p>
        </p:txBody>
      </p:sp>
      <p:sp>
        <p:nvSpPr>
          <p:cNvPr id="19" name="矩形 18"/>
          <p:cNvSpPr/>
          <p:nvPr>
            <p:custDataLst>
              <p:tags r:id="rId13"/>
            </p:custDataLst>
          </p:nvPr>
        </p:nvSpPr>
        <p:spPr>
          <a:xfrm>
            <a:off x="4404398" y="4740210"/>
            <a:ext cx="408760" cy="331959"/>
          </a:xfrm>
          <a:prstGeom prst="rect">
            <a:avLst/>
          </a:prstGeom>
          <a:noFill/>
        </p:spPr>
        <p:txBody>
          <a:bodyPr wrap="none" lIns="0" tIns="36195" bIns="0" rtlCol="0" anchor="b" anchorCtr="0">
            <a:normAutofit fontScale="90000"/>
          </a:bodyPr>
          <a:p>
            <a:pPr algn="l" defTabSz="914400">
              <a:spcBef>
                <a:spcPct val="0"/>
              </a:spcBef>
              <a:spcAft>
                <a:spcPct val="0"/>
              </a:spcAft>
            </a:pPr>
            <a:r>
              <a:rPr lang="en-US" altLang="zh-CN" sz="2000" b="1" kern="0" dirty="0">
                <a:solidFill>
                  <a:schemeClr val="accent3"/>
                </a:solidFill>
                <a:latin typeface="+mn-ea"/>
                <a:ea typeface="Arial" panose="020B0604020202020204"/>
                <a:cs typeface="+mn-ea"/>
                <a:sym typeface="Arial" panose="020B0604020202020204"/>
              </a:rPr>
              <a:t>03</a:t>
            </a:r>
            <a:endParaRPr lang="en-US" altLang="zh-CN" sz="2000" b="1" kern="0" dirty="0">
              <a:solidFill>
                <a:schemeClr val="accent3"/>
              </a:solidFill>
              <a:latin typeface="+mn-ea"/>
              <a:ea typeface="Arial" panose="020B0604020202020204"/>
              <a:cs typeface="+mn-ea"/>
              <a:sym typeface="Arial" panose="020B0604020202020204"/>
            </a:endParaRPr>
          </a:p>
        </p:txBody>
      </p:sp>
      <p:sp>
        <p:nvSpPr>
          <p:cNvPr id="20" name="矩形 19"/>
          <p:cNvSpPr/>
          <p:nvPr>
            <p:custDataLst>
              <p:tags r:id="rId14"/>
            </p:custDataLst>
          </p:nvPr>
        </p:nvSpPr>
        <p:spPr>
          <a:xfrm>
            <a:off x="4920426" y="4759902"/>
            <a:ext cx="6498911" cy="340211"/>
          </a:xfrm>
          <a:prstGeom prst="rect">
            <a:avLst/>
          </a:prstGeom>
          <a:noFill/>
        </p:spPr>
        <p:txBody>
          <a:bodyPr wrap="square" bIns="36195" rtlCol="0" anchor="ctr" anchorCtr="0">
            <a:noAutofit/>
          </a:bodyPr>
          <a:p>
            <a:pPr defTabSz="914400">
              <a:spcBef>
                <a:spcPct val="0"/>
              </a:spcBef>
              <a:spcAft>
                <a:spcPct val="0"/>
              </a:spcAft>
            </a:pPr>
            <a:r>
              <a:rPr lang="zh-CN" altLang="en-US" sz="2000" b="1" kern="0" dirty="0">
                <a:solidFill>
                  <a:schemeClr val="accent3"/>
                </a:solidFill>
                <a:latin typeface="Arial" panose="020B0604020202020204" pitchFamily="34" charset="0"/>
                <a:ea typeface="微软雅黑" panose="020B0503020204020204" charset="-122"/>
                <a:cs typeface="+mn-ea"/>
                <a:sym typeface="Arial" panose="020B0604020202020204"/>
              </a:rPr>
              <a:t>实践说明</a:t>
            </a:r>
            <a:r>
              <a:rPr lang="en-US" altLang="zh-CN" sz="2000" b="1" kern="0" dirty="0">
                <a:solidFill>
                  <a:schemeClr val="accent3"/>
                </a:solidFill>
                <a:latin typeface="Arial" panose="020B0604020202020204" pitchFamily="34" charset="0"/>
                <a:ea typeface="微软雅黑" panose="020B0503020204020204" charset="-122"/>
                <a:cs typeface="+mn-ea"/>
                <a:sym typeface="Arial" panose="020B0604020202020204"/>
              </a:rPr>
              <a:t>：</a:t>
            </a:r>
            <a:endParaRPr lang="en-US" altLang="zh-CN" sz="2000" b="1" kern="0" dirty="0">
              <a:solidFill>
                <a:schemeClr val="accent3"/>
              </a:solidFill>
              <a:latin typeface="Arial" panose="020B0604020202020204" pitchFamily="34" charset="0"/>
              <a:ea typeface="微软雅黑" panose="020B0503020204020204" charset="-122"/>
              <a:cs typeface="+mn-ea"/>
              <a:sym typeface="Arial" panose="020B0604020202020204"/>
            </a:endParaRPr>
          </a:p>
        </p:txBody>
      </p:sp>
      <p:sp>
        <p:nvSpPr>
          <p:cNvPr id="21" name="矩形 20"/>
          <p:cNvSpPr/>
          <p:nvPr>
            <p:custDataLst>
              <p:tags r:id="rId15"/>
            </p:custDataLst>
          </p:nvPr>
        </p:nvSpPr>
        <p:spPr>
          <a:xfrm>
            <a:off x="4920615" y="5029200"/>
            <a:ext cx="6499225" cy="568960"/>
          </a:xfrm>
          <a:prstGeom prst="rect">
            <a:avLst/>
          </a:prstGeom>
          <a:ln>
            <a:noFill/>
            <a:prstDash val="sysDash"/>
          </a:ln>
        </p:spPr>
        <p:txBody>
          <a:bodyPr vert="horz" wrap="square" lIns="90170" tIns="46990" rIns="90170" bIns="46990" rtlCol="0" anchor="t" anchorCtr="0">
            <a:noAutofit/>
          </a:bodyPr>
          <a:p>
            <a:pPr defTabSz="914400">
              <a:lnSpc>
                <a:spcPct val="150000"/>
              </a:lnSpc>
              <a:spcBef>
                <a:spcPct val="0"/>
              </a:spcBef>
              <a:spcAft>
                <a:spcPct val="0"/>
              </a:spcAft>
            </a:pP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清晰</a:t>
            </a: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a:t>
            </a: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简短；冗长</a:t>
            </a: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a:t>
            </a: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明确。</a:t>
            </a:r>
            <a:endPar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endParaRPr>
          </a:p>
        </p:txBody>
      </p:sp>
    </p:spTree>
    <p:custDataLst>
      <p:tags r:id="rId16"/>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flipH="1">
            <a:off x="8348345" y="0"/>
            <a:ext cx="3843655" cy="6858635"/>
          </a:xfrm>
          <a:prstGeom prst="rect">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defTabSz="914400">
              <a:spcBef>
                <a:spcPts val="0"/>
              </a:spcBef>
              <a:spcAft>
                <a:spcPts val="0"/>
              </a:spcAft>
            </a:pPr>
            <a:endParaRPr lang="zh-CN" altLang="en-US" sz="1400" kern="0">
              <a:sym typeface="Arial" panose="020B0604020202020204"/>
            </a:endParaRPr>
          </a:p>
        </p:txBody>
      </p:sp>
      <p:sp>
        <p:nvSpPr>
          <p:cNvPr id="9" name="矩形 8"/>
          <p:cNvSpPr/>
          <p:nvPr>
            <p:custDataLst>
              <p:tags r:id="rId2"/>
            </p:custDataLst>
          </p:nvPr>
        </p:nvSpPr>
        <p:spPr>
          <a:xfrm>
            <a:off x="1823720" y="1079183"/>
            <a:ext cx="8545195" cy="4688205"/>
          </a:xfrm>
          <a:prstGeom prst="rect">
            <a:avLst/>
          </a:prstGeom>
          <a:solidFill>
            <a:srgbClr val="FFFFFF"/>
          </a:solidFill>
          <a:ln>
            <a:noFill/>
          </a:ln>
          <a:effectLst>
            <a:outerShdw blurRad="254000" dist="38100" dir="5400000" algn="t" rotWithShape="0">
              <a:schemeClr val="bg1">
                <a:lumMod val="50000"/>
                <a:alpha val="67000"/>
              </a:schemeClr>
            </a:outerShdw>
          </a:effectLst>
        </p:spPr>
        <p:style>
          <a:lnRef idx="2">
            <a:schemeClr val="accent1">
              <a:lumMod val="75000"/>
            </a:schemeClr>
          </a:lnRef>
          <a:fillRef idx="1">
            <a:schemeClr val="accent1"/>
          </a:fillRef>
          <a:effectRef idx="0">
            <a:srgbClr val="FFFFFF"/>
          </a:effectRef>
          <a:fontRef idx="minor">
            <a:schemeClr val="lt1"/>
          </a:fontRef>
        </p:style>
        <p:txBody>
          <a:bodyPr wrap="square" lIns="1080135" rIns="899795" rtlCol="0" anchor="ctr">
            <a:normAutofit/>
          </a:bodyPr>
          <a:lstStyle/>
          <a:p>
            <a:pPr indent="0" algn="just" defTabSz="914400" fontAlgn="auto">
              <a:lnSpc>
                <a:spcPct val="150000"/>
              </a:lnSpc>
              <a:spcBef>
                <a:spcPts val="0"/>
              </a:spcBef>
              <a:spcAft>
                <a:spcPts val="1200"/>
              </a:spcAft>
            </a:pPr>
            <a:r>
              <a:rPr lang="en-US" altLang="zh-CN" sz="1800"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zh-CN" altLang="en-US" sz="1800"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请撰写一份关于</a:t>
            </a:r>
            <a:r>
              <a:rPr lang="en-US" altLang="zh-CN" sz="1800"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zh-CN" altLang="en-US" sz="1800"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企业转型</a:t>
            </a:r>
            <a:r>
              <a:rPr lang="en-US" altLang="zh-CN" sz="1800"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zh-CN" altLang="en-US" sz="1800"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的实施建议报告。报告需要有颠覆性的</a:t>
            </a:r>
            <a:r>
              <a:rPr lang="zh-CN" altLang="en-US" sz="1800" b="1"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创新思路</a:t>
            </a:r>
            <a:r>
              <a:rPr lang="zh-CN" altLang="en-US" sz="1800"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，保证落地</a:t>
            </a:r>
            <a:r>
              <a:rPr lang="zh-CN" altLang="en-US" sz="1800" b="1"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无风</a:t>
            </a:r>
            <a:r>
              <a:rPr lang="zh-CN" altLang="en-US" sz="1800"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险；聚焦未来三年的</a:t>
            </a:r>
            <a:r>
              <a:rPr lang="zh-CN" altLang="en-US" sz="1800" b="1"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宏观战略</a:t>
            </a:r>
            <a:r>
              <a:rPr lang="zh-CN" altLang="en-US" sz="1800"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，细化到每个迭代的每日站会</a:t>
            </a:r>
            <a:r>
              <a:rPr lang="zh-CN" altLang="en-US" sz="1800" b="1"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具体话术</a:t>
            </a:r>
            <a:r>
              <a:rPr lang="zh-CN" altLang="en-US" sz="1800"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；语言风格上，请兼顾董事会级别的</a:t>
            </a:r>
            <a:r>
              <a:rPr lang="zh-CN" altLang="en-US" sz="1800" b="1"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严谨商务</a:t>
            </a:r>
            <a:r>
              <a:rPr lang="zh-CN" altLang="en-US" sz="1800"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感与一线开发团队的</a:t>
            </a:r>
            <a:r>
              <a:rPr lang="zh-CN" altLang="en-US" sz="1800" b="1"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轻松幽默</a:t>
            </a:r>
            <a:r>
              <a:rPr lang="zh-CN" altLang="en-US" sz="1800"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感。另外，核心目标请围绕</a:t>
            </a:r>
            <a:r>
              <a:rPr lang="en-US" altLang="zh-CN" sz="1800"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zh-CN" altLang="en-US" sz="1800"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提升交付效率但不增加任何技术债</a:t>
            </a:r>
            <a:r>
              <a:rPr lang="en-US" altLang="zh-CN" sz="1800"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zh-CN" altLang="en-US" sz="1800"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展开，同时要求结论必须与</a:t>
            </a:r>
            <a:r>
              <a:rPr lang="zh-CN" altLang="en-US" sz="1800" b="1"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公司文化完全兼容</a:t>
            </a:r>
            <a:r>
              <a:rPr lang="zh-CN" altLang="en-US" sz="1800"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。最后，整份报告</a:t>
            </a:r>
            <a:r>
              <a:rPr lang="zh-CN" altLang="en-US" sz="1800" b="1"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不要超过</a:t>
            </a:r>
            <a:r>
              <a:rPr lang="en-US" altLang="zh-CN" sz="1800" b="1"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800</a:t>
            </a:r>
            <a:r>
              <a:rPr lang="zh-CN" altLang="en-US" sz="1800" b="1"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字</a:t>
            </a:r>
            <a:r>
              <a:rPr lang="zh-CN" altLang="en-US" sz="1800"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，但请覆盖组织架构、流程工具、绩效激励、技术债务、人才培养、供应商管理</a:t>
            </a:r>
            <a:r>
              <a:rPr lang="zh-CN" altLang="en-US" sz="1800" b="1"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六个维度，每个维度至少</a:t>
            </a:r>
            <a:r>
              <a:rPr lang="en-US" altLang="zh-CN" sz="1800" b="1"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3</a:t>
            </a:r>
            <a:r>
              <a:rPr lang="zh-CN" altLang="en-US" sz="1800" b="1"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个可执行项</a:t>
            </a:r>
            <a:r>
              <a:rPr lang="zh-CN" altLang="en-US" sz="1800"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en-US" altLang="zh-CN" sz="1800"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rPr>
              <a:t>”</a:t>
            </a:r>
            <a:endParaRPr lang="en-US" altLang="zh-CN" sz="1800" kern="0">
              <a:solidFill>
                <a:srgbClr val="262626"/>
              </a:solidFill>
              <a:latin typeface="Arial" panose="020B0604020202020204" pitchFamily="34" charset="0"/>
              <a:ea typeface="微软雅黑" panose="020B0503020204020204" charset="-122"/>
              <a:cs typeface="微软雅黑" panose="020B0503020204020204" charset="-122"/>
              <a:sym typeface="Arial" panose="020B0604020202020204"/>
            </a:endParaRPr>
          </a:p>
        </p:txBody>
      </p:sp>
      <p:sp>
        <p:nvSpPr>
          <p:cNvPr id="11" name="矩形 10"/>
          <p:cNvSpPr/>
          <p:nvPr>
            <p:custDataLst>
              <p:tags r:id="rId3"/>
            </p:custDataLst>
          </p:nvPr>
        </p:nvSpPr>
        <p:spPr>
          <a:xfrm flipH="1">
            <a:off x="1823720" y="1079500"/>
            <a:ext cx="184785" cy="4687570"/>
          </a:xfrm>
          <a:prstGeom prst="rect">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defTabSz="914400">
              <a:spcBef>
                <a:spcPts val="0"/>
              </a:spcBef>
              <a:spcAft>
                <a:spcPts val="0"/>
              </a:spcAft>
            </a:pPr>
            <a:endParaRPr lang="zh-CN" altLang="en-US" sz="1400" kern="0">
              <a:sym typeface="Arial" panose="020B0604020202020204"/>
            </a:endParaRPr>
          </a:p>
        </p:txBody>
      </p:sp>
      <p:pic>
        <p:nvPicPr>
          <p:cNvPr id="2" name="图片 1" descr="感叹号"/>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1275715" y="418465"/>
            <a:ext cx="548005" cy="548005"/>
          </a:xfrm>
          <a:prstGeom prst="rect">
            <a:avLst/>
          </a:prstGeom>
        </p:spPr>
      </p:pic>
      <p:sp>
        <p:nvSpPr>
          <p:cNvPr id="3" name="文本框 2"/>
          <p:cNvSpPr txBox="1"/>
          <p:nvPr/>
        </p:nvSpPr>
        <p:spPr>
          <a:xfrm>
            <a:off x="2008505" y="382905"/>
            <a:ext cx="2675255" cy="583565"/>
          </a:xfrm>
          <a:prstGeom prst="rect">
            <a:avLst/>
          </a:prstGeom>
          <a:noFill/>
        </p:spPr>
        <p:txBody>
          <a:bodyPr wrap="square" rtlCol="0">
            <a:spAutoFit/>
          </a:bodyPr>
          <a:p>
            <a:pPr defTabSz="914400">
              <a:spcBef>
                <a:spcPts val="0"/>
              </a:spcBef>
              <a:spcAft>
                <a:spcPts val="0"/>
              </a:spcAft>
            </a:pPr>
            <a:r>
              <a:rPr lang="zh-CN" altLang="en-US" sz="3200" kern="0">
                <a:solidFill>
                  <a:srgbClr val="000000"/>
                </a:solidFill>
                <a:latin typeface="Arial" panose="020B0604020202020204" pitchFamily="34" charset="0"/>
                <a:ea typeface="微软雅黑" panose="020B0503020204020204" charset="-122"/>
                <a:cs typeface="Arial" panose="020B0604020202020204"/>
                <a:sym typeface="Arial" panose="020B0604020202020204"/>
              </a:rPr>
              <a:t>头脑风暴陷阱</a:t>
            </a:r>
            <a:endParaRPr lang="zh-CN" altLang="en-US" sz="3200" kern="0">
              <a:solidFill>
                <a:srgbClr val="000000"/>
              </a:solidFill>
              <a:latin typeface="Arial" panose="020B0604020202020204" pitchFamily="34" charset="0"/>
              <a:ea typeface="微软雅黑" panose="020B0503020204020204" charset="-122"/>
              <a:cs typeface="Arial" panose="020B0604020202020204"/>
              <a:sym typeface="Arial" panose="020B0604020202020204"/>
            </a:endParaRPr>
          </a:p>
        </p:txBody>
      </p:sp>
    </p:spTree>
    <p:custDataLst>
      <p:tags r:id="rId7"/>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形状 27"/>
          <p:cNvSpPr/>
          <p:nvPr>
            <p:custDataLst>
              <p:tags r:id="rId1"/>
            </p:custDataLst>
          </p:nvPr>
        </p:nvSpPr>
        <p:spPr>
          <a:xfrm>
            <a:off x="8110658" y="0"/>
            <a:ext cx="4081342" cy="6858000"/>
          </a:xfrm>
          <a:custGeom>
            <a:avLst/>
            <a:gdLst>
              <a:gd name="connsiteX0" fmla="*/ 588070 w 4270224"/>
              <a:gd name="connsiteY0" fmla="*/ 0 h 6863564"/>
              <a:gd name="connsiteX1" fmla="*/ 4270224 w 4270224"/>
              <a:gd name="connsiteY1" fmla="*/ 0 h 6863564"/>
              <a:gd name="connsiteX2" fmla="*/ 4270224 w 4270224"/>
              <a:gd name="connsiteY2" fmla="*/ 6863564 h 6863564"/>
              <a:gd name="connsiteX3" fmla="*/ 0 w 4270224"/>
              <a:gd name="connsiteY3" fmla="*/ 6863564 h 6863564"/>
            </a:gdLst>
            <a:ahLst/>
            <a:cxnLst>
              <a:cxn ang="0">
                <a:pos x="connsiteX0" y="connsiteY0"/>
              </a:cxn>
              <a:cxn ang="0">
                <a:pos x="connsiteX1" y="connsiteY1"/>
              </a:cxn>
              <a:cxn ang="0">
                <a:pos x="connsiteX2" y="connsiteY2"/>
              </a:cxn>
              <a:cxn ang="0">
                <a:pos x="connsiteX3" y="connsiteY3"/>
              </a:cxn>
            </a:cxnLst>
            <a:rect l="l" t="t" r="r" b="b"/>
            <a:pathLst>
              <a:path w="6427" h="10800">
                <a:moveTo>
                  <a:pt x="925" y="0"/>
                </a:moveTo>
                <a:lnTo>
                  <a:pt x="6427" y="0"/>
                </a:lnTo>
                <a:lnTo>
                  <a:pt x="6427" y="10800"/>
                </a:lnTo>
                <a:lnTo>
                  <a:pt x="0" y="10800"/>
                </a:lnTo>
                <a:lnTo>
                  <a:pt x="925" y="0"/>
                </a:lnTo>
                <a:close/>
              </a:path>
            </a:pathLst>
          </a:custGeom>
          <a:gradFill flip="none" rotWithShape="1">
            <a:gsLst>
              <a:gs pos="0">
                <a:schemeClr val="accent3">
                  <a:lumMod val="0"/>
                  <a:lumOff val="100000"/>
                </a:schemeClr>
              </a:gs>
              <a:gs pos="33000">
                <a:schemeClr val="accent1">
                  <a:lumMod val="20000"/>
                  <a:lumOff val="80000"/>
                </a:schemeClr>
              </a:gs>
              <a:gs pos="100000">
                <a:schemeClr val="accent1"/>
              </a:gs>
            </a:gsLst>
            <a:path path="circle">
              <a:fillToRect l="50000" t="-80000" r="50000" b="180000"/>
            </a:path>
            <a:tileRect/>
          </a:gradFill>
          <a:ln w="12077"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27" name="任意多边形: 形状 26"/>
          <p:cNvSpPr/>
          <p:nvPr>
            <p:custDataLst>
              <p:tags r:id="rId2"/>
            </p:custDataLst>
          </p:nvPr>
        </p:nvSpPr>
        <p:spPr>
          <a:xfrm>
            <a:off x="8198157" y="0"/>
            <a:ext cx="3993843" cy="6858000"/>
          </a:xfrm>
          <a:custGeom>
            <a:avLst/>
            <a:gdLst>
              <a:gd name="connsiteX0" fmla="*/ 588070 w 4182655"/>
              <a:gd name="connsiteY0" fmla="*/ 0 h 6863564"/>
              <a:gd name="connsiteX1" fmla="*/ 4182655 w 4182655"/>
              <a:gd name="connsiteY1" fmla="*/ 0 h 6863564"/>
              <a:gd name="connsiteX2" fmla="*/ 4182655 w 4182655"/>
              <a:gd name="connsiteY2" fmla="*/ 6863564 h 6863564"/>
              <a:gd name="connsiteX3" fmla="*/ 0 w 4182655"/>
              <a:gd name="connsiteY3" fmla="*/ 6863564 h 6863564"/>
            </a:gdLst>
            <a:ahLst/>
            <a:cxnLst>
              <a:cxn ang="0">
                <a:pos x="connsiteX0" y="connsiteY0"/>
              </a:cxn>
              <a:cxn ang="0">
                <a:pos x="connsiteX1" y="connsiteY1"/>
              </a:cxn>
              <a:cxn ang="0">
                <a:pos x="connsiteX2" y="connsiteY2"/>
              </a:cxn>
              <a:cxn ang="0">
                <a:pos x="connsiteX3" y="connsiteY3"/>
              </a:cxn>
            </a:cxnLst>
            <a:rect l="l" t="t" r="r" b="b"/>
            <a:pathLst>
              <a:path w="6290" h="10800">
                <a:moveTo>
                  <a:pt x="925" y="0"/>
                </a:moveTo>
                <a:lnTo>
                  <a:pt x="6290" y="0"/>
                </a:lnTo>
                <a:lnTo>
                  <a:pt x="6290" y="10800"/>
                </a:lnTo>
                <a:lnTo>
                  <a:pt x="0" y="10800"/>
                </a:lnTo>
                <a:lnTo>
                  <a:pt x="925" y="0"/>
                </a:lnTo>
                <a:close/>
              </a:path>
            </a:pathLst>
          </a:custGeom>
          <a:gradFill flip="none" rotWithShape="1">
            <a:gsLst>
              <a:gs pos="0">
                <a:schemeClr val="accent1">
                  <a:lumMod val="20000"/>
                  <a:lumOff val="80000"/>
                </a:schemeClr>
              </a:gs>
              <a:gs pos="15000">
                <a:schemeClr val="accent1">
                  <a:lumMod val="20000"/>
                  <a:lumOff val="80000"/>
                </a:schemeClr>
              </a:gs>
              <a:gs pos="100000">
                <a:schemeClr val="accent1"/>
              </a:gs>
            </a:gsLst>
            <a:path path="circle">
              <a:fillToRect t="100000" r="100000"/>
            </a:path>
            <a:tileRect l="-100000" b="-100000"/>
          </a:gradFill>
          <a:ln w="12077"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sp>
        <p:nvSpPr>
          <p:cNvPr id="2" name="标题 1"/>
          <p:cNvSpPr>
            <a:spLocks noGrp="1"/>
          </p:cNvSpPr>
          <p:nvPr>
            <p:ph type="title"/>
            <p:custDataLst>
              <p:tags r:id="rId3"/>
            </p:custDataLst>
          </p:nvPr>
        </p:nvSpPr>
        <p:spPr>
          <a:xfrm>
            <a:off x="609600" y="608330"/>
            <a:ext cx="7501890" cy="763270"/>
          </a:xfrm>
        </p:spPr>
        <p:txBody>
          <a:bodyPr/>
          <a:lstStyle/>
          <a:p>
            <a:r>
              <a:rPr lang="zh-CN" altLang="en-US" sz="3200"/>
              <a:t>原则二：具体与情境丰富</a:t>
            </a:r>
            <a:endParaRPr lang="zh-CN" altLang="en-US" sz="3200"/>
          </a:p>
        </p:txBody>
      </p:sp>
      <p:sp>
        <p:nvSpPr>
          <p:cNvPr id="11" name="任意多边形: 形状 32"/>
          <p:cNvSpPr/>
          <p:nvPr>
            <p:custDataLst>
              <p:tags r:id="rId4"/>
            </p:custDataLst>
          </p:nvPr>
        </p:nvSpPr>
        <p:spPr>
          <a:xfrm>
            <a:off x="8381274" y="372819"/>
            <a:ext cx="187718" cy="1163440"/>
          </a:xfrm>
          <a:custGeom>
            <a:avLst/>
            <a:gdLst>
              <a:gd name="connsiteX0" fmla="*/ 85876 w 187718"/>
              <a:gd name="connsiteY0" fmla="*/ 1163441 h 1163440"/>
              <a:gd name="connsiteX1" fmla="*/ 187718 w 187718"/>
              <a:gd name="connsiteY1" fmla="*/ 0 h 1163440"/>
              <a:gd name="connsiteX2" fmla="*/ 101963 w 187718"/>
              <a:gd name="connsiteY2" fmla="*/ 0 h 1163440"/>
              <a:gd name="connsiteX3" fmla="*/ 0 w 187718"/>
              <a:gd name="connsiteY3" fmla="*/ 1163441 h 1163440"/>
            </a:gdLst>
            <a:ahLst/>
            <a:cxnLst>
              <a:cxn ang="0">
                <a:pos x="connsiteX0" y="connsiteY0"/>
              </a:cxn>
              <a:cxn ang="0">
                <a:pos x="connsiteX1" y="connsiteY1"/>
              </a:cxn>
              <a:cxn ang="0">
                <a:pos x="connsiteX2" y="connsiteY2"/>
              </a:cxn>
              <a:cxn ang="0">
                <a:pos x="connsiteX3" y="connsiteY3"/>
              </a:cxn>
            </a:cxnLst>
            <a:rect l="l" t="t" r="r" b="b"/>
            <a:pathLst>
              <a:path w="187718" h="1163440">
                <a:moveTo>
                  <a:pt x="85876" y="1163441"/>
                </a:moveTo>
                <a:lnTo>
                  <a:pt x="187718" y="0"/>
                </a:lnTo>
                <a:lnTo>
                  <a:pt x="101963" y="0"/>
                </a:lnTo>
                <a:lnTo>
                  <a:pt x="0" y="1163441"/>
                </a:lnTo>
                <a:close/>
              </a:path>
            </a:pathLst>
          </a:custGeom>
          <a:gradFill flip="none" rotWithShape="1">
            <a:gsLst>
              <a:gs pos="0">
                <a:schemeClr val="accent1">
                  <a:lumMod val="20000"/>
                  <a:lumOff val="80000"/>
                  <a:alpha val="0"/>
                </a:schemeClr>
              </a:gs>
              <a:gs pos="100000">
                <a:schemeClr val="accent1">
                  <a:lumMod val="60000"/>
                  <a:lumOff val="40000"/>
                </a:schemeClr>
              </a:gs>
            </a:gsLst>
            <a:path path="circle">
              <a:fillToRect t="100000" r="100000"/>
            </a:path>
            <a:tileRect l="-100000" b="-100000"/>
          </a:gradFill>
          <a:ln w="12077" cap="flat">
            <a:noFill/>
            <a:prstDash val="solid"/>
            <a:miter/>
          </a:ln>
        </p:spPr>
        <p:txBody>
          <a:bodyPr rtlCol="0" anchor="ctr"/>
          <a:p>
            <a:pPr defTabSz="914400">
              <a:spcBef>
                <a:spcPts val="0"/>
              </a:spcBef>
              <a:spcAft>
                <a:spcPts val="0"/>
              </a:spcAft>
            </a:pPr>
            <a:endParaRPr lang="zh-CN" altLang="en-US" sz="1400" kern="0">
              <a:solidFill>
                <a:srgbClr val="000000"/>
              </a:solidFill>
              <a:latin typeface="Arial" panose="020B0604020202020204"/>
              <a:ea typeface="Arial" panose="020B0604020202020204"/>
              <a:cs typeface="Arial" panose="020B0604020202020204"/>
              <a:sym typeface="Arial" panose="020B0604020202020204"/>
            </a:endParaRPr>
          </a:p>
        </p:txBody>
      </p:sp>
      <p:pic>
        <p:nvPicPr>
          <p:cNvPr id="12" name="图片 11"/>
          <p:cNvPicPr>
            <a:picLocks noChangeAspect="1"/>
          </p:cNvPicPr>
          <p:nvPr>
            <p:custDataLst>
              <p:tags r:id="rId5"/>
            </p:custDataLst>
          </p:nvPr>
        </p:nvPicPr>
        <p:blipFill rotWithShape="1">
          <a:blip r:embed="rId6"/>
          <a:srcRect t="247" b="247"/>
          <a:stretch>
            <a:fillRect/>
          </a:stretch>
        </p:blipFill>
        <p:spPr>
          <a:xfrm>
            <a:off x="8276460" y="61111"/>
            <a:ext cx="3915540" cy="6717583"/>
          </a:xfrm>
          <a:custGeom>
            <a:avLst/>
            <a:gdLst>
              <a:gd name="connsiteX0" fmla="*/ 577427 w 4100960"/>
              <a:gd name="connsiteY0" fmla="*/ 0 h 6717583"/>
              <a:gd name="connsiteX1" fmla="*/ 4100960 w 4100960"/>
              <a:gd name="connsiteY1" fmla="*/ 0 h 6717583"/>
              <a:gd name="connsiteX2" fmla="*/ 4100960 w 4100960"/>
              <a:gd name="connsiteY2" fmla="*/ 6717583 h 6717583"/>
              <a:gd name="connsiteX3" fmla="*/ 0 w 4100960"/>
              <a:gd name="connsiteY3" fmla="*/ 6717583 h 6717583"/>
            </a:gdLst>
            <a:ahLst/>
            <a:cxnLst>
              <a:cxn ang="0">
                <a:pos x="connsiteX0" y="connsiteY0"/>
              </a:cxn>
              <a:cxn ang="0">
                <a:pos x="connsiteX1" y="connsiteY1"/>
              </a:cxn>
              <a:cxn ang="0">
                <a:pos x="connsiteX2" y="connsiteY2"/>
              </a:cxn>
              <a:cxn ang="0">
                <a:pos x="connsiteX3" y="connsiteY3"/>
              </a:cxn>
            </a:cxnLst>
            <a:rect l="l" t="t" r="r" b="b"/>
            <a:pathLst>
              <a:path w="6166" h="10579">
                <a:moveTo>
                  <a:pt x="909" y="0"/>
                </a:moveTo>
                <a:lnTo>
                  <a:pt x="6166" y="0"/>
                </a:lnTo>
                <a:lnTo>
                  <a:pt x="6166" y="10579"/>
                </a:lnTo>
                <a:lnTo>
                  <a:pt x="0" y="10579"/>
                </a:lnTo>
                <a:lnTo>
                  <a:pt x="909" y="0"/>
                </a:lnTo>
                <a:close/>
              </a:path>
            </a:pathLst>
          </a:custGeom>
          <a:solidFill>
            <a:schemeClr val="accent1"/>
          </a:solidFill>
          <a:ln w="6350">
            <a:solidFill>
              <a:schemeClr val="accent1">
                <a:alpha val="20000"/>
              </a:schemeClr>
            </a:solidFill>
          </a:ln>
        </p:spPr>
      </p:pic>
      <p:sp>
        <p:nvSpPr>
          <p:cNvPr id="35" name="矩形 34"/>
          <p:cNvSpPr/>
          <p:nvPr>
            <p:custDataLst>
              <p:tags r:id="rId7"/>
            </p:custDataLst>
          </p:nvPr>
        </p:nvSpPr>
        <p:spPr>
          <a:xfrm>
            <a:off x="846455" y="1978025"/>
            <a:ext cx="6750685" cy="1162685"/>
          </a:xfrm>
          <a:prstGeom prst="rect">
            <a:avLst/>
          </a:prstGeom>
          <a:noFill/>
        </p:spPr>
        <p:txBody>
          <a:bodyPr wrap="square" lIns="0" tIns="0" rIns="0" bIns="0" rtlCol="0" anchor="t" anchorCtr="0">
            <a:noAutofit/>
          </a:bodyPr>
          <a:p>
            <a:pPr marL="285750" indent="-285750" algn="just" defTabSz="914400" fontAlgn="auto">
              <a:lnSpc>
                <a:spcPct val="150000"/>
              </a:lnSpc>
              <a:spcBef>
                <a:spcPct val="0"/>
              </a:spcBef>
              <a:spcAft>
                <a:spcPct val="0"/>
              </a:spcAft>
              <a:buFont typeface="Wingdings" panose="05000000000000000000" charset="0"/>
              <a:buChar char=""/>
            </a:pP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大模型需要具体信息激活惰性存储</a:t>
            </a: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a:t>
            </a:r>
            <a:endPar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endParaRPr>
          </a:p>
          <a:p>
            <a:pPr marL="285750" indent="-285750" algn="just" defTabSz="914400" fontAlgn="auto">
              <a:lnSpc>
                <a:spcPct val="150000"/>
              </a:lnSpc>
              <a:spcBef>
                <a:spcPct val="0"/>
              </a:spcBef>
              <a:spcAft>
                <a:spcPct val="0"/>
              </a:spcAft>
              <a:buFont typeface="Wingdings" panose="05000000000000000000" charset="0"/>
              <a:buChar char=""/>
            </a:pP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当提示词信息不足，模型</a:t>
            </a:r>
            <a:r>
              <a:rPr lang="zh-CN" altLang="en-US" sz="1600" b="1"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会默认补全</a:t>
            </a:r>
            <a:r>
              <a:rPr lang="en-US" altLang="zh-CN" sz="1600" b="1"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a:t>
            </a:r>
            <a:r>
              <a:rPr lang="zh-CN" altLang="en-US" sz="1600" b="1"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统计上最普遍</a:t>
            </a:r>
            <a:r>
              <a:rPr lang="en-US" altLang="zh-CN" sz="1600" b="1"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a:t>
            </a:r>
            <a:r>
              <a:rPr lang="zh-CN" altLang="en-US" sz="1600" b="1"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的内容</a:t>
            </a: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a:t>
            </a: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也就是数据库中出现次数最多的那个版本。</a:t>
            </a:r>
            <a:endPar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endParaRPr>
          </a:p>
        </p:txBody>
      </p:sp>
      <p:sp>
        <p:nvSpPr>
          <p:cNvPr id="36" name="矩形 35"/>
          <p:cNvSpPr/>
          <p:nvPr>
            <p:custDataLst>
              <p:tags r:id="rId8"/>
            </p:custDataLst>
          </p:nvPr>
        </p:nvSpPr>
        <p:spPr>
          <a:xfrm>
            <a:off x="846978" y="1665268"/>
            <a:ext cx="6750150" cy="291510"/>
          </a:xfrm>
          <a:prstGeom prst="rect">
            <a:avLst/>
          </a:prstGeom>
          <a:noFill/>
        </p:spPr>
        <p:txBody>
          <a:bodyPr wrap="square" lIns="0" tIns="0" rIns="0" bIns="0" rtlCol="0" anchor="b">
            <a:noAutofit/>
          </a:bodyPr>
          <a:p>
            <a:pPr lvl="0" algn="just" defTabSz="914400">
              <a:spcBef>
                <a:spcPts val="0"/>
              </a:spcBef>
              <a:spcAft>
                <a:spcPts val="0"/>
              </a:spcAft>
              <a:buClrTx/>
              <a:buSzTx/>
              <a:buFontTx/>
            </a:pPr>
            <a:r>
              <a:rPr lang="zh-CN" altLang="en-US" sz="2000" b="1" kern="0">
                <a:solidFill>
                  <a:schemeClr val="accent1"/>
                </a:solidFill>
                <a:latin typeface="+mn-ea"/>
                <a:ea typeface="微软雅黑" panose="020B0503020204020204" charset="-122"/>
                <a:cs typeface="+mn-ea"/>
                <a:sym typeface="+mn-ea"/>
              </a:rPr>
              <a:t>原理</a:t>
            </a:r>
            <a:r>
              <a:rPr lang="en-US" altLang="zh-CN" sz="2000" b="1" kern="0">
                <a:solidFill>
                  <a:schemeClr val="accent1"/>
                </a:solidFill>
                <a:latin typeface="+mn-ea"/>
                <a:ea typeface="微软雅黑" panose="020B0503020204020204" charset="-122"/>
                <a:cs typeface="+mn-ea"/>
                <a:sym typeface="+mn-ea"/>
              </a:rPr>
              <a:t> </a:t>
            </a:r>
            <a:endParaRPr lang="en-US" altLang="zh-CN" sz="2000" b="1" kern="0">
              <a:solidFill>
                <a:schemeClr val="accent1"/>
              </a:solidFill>
              <a:latin typeface="+mn-ea"/>
              <a:ea typeface="微软雅黑" panose="020B0503020204020204" charset="-122"/>
              <a:cs typeface="+mn-ea"/>
              <a:sym typeface="+mn-ea"/>
            </a:endParaRPr>
          </a:p>
        </p:txBody>
      </p:sp>
      <p:sp>
        <p:nvSpPr>
          <p:cNvPr id="37" name="矩形 36"/>
          <p:cNvSpPr/>
          <p:nvPr>
            <p:custDataLst>
              <p:tags r:id="rId9"/>
            </p:custDataLst>
          </p:nvPr>
        </p:nvSpPr>
        <p:spPr>
          <a:xfrm>
            <a:off x="628662" y="1665899"/>
            <a:ext cx="28617" cy="1287781"/>
          </a:xfrm>
          <a:prstGeom prst="rect">
            <a:avLst/>
          </a:prstGeom>
          <a:solidFill>
            <a:schemeClr val="accent1">
              <a:lumMod val="60000"/>
              <a:lumOff val="40000"/>
              <a:alpha val="7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defTabSz="914400">
              <a:spcBef>
                <a:spcPts val="0"/>
              </a:spcBef>
              <a:spcAft>
                <a:spcPts val="0"/>
              </a:spcAft>
            </a:pPr>
            <a:endParaRPr lang="zh-CN" altLang="en-US" sz="1400" kern="0">
              <a:solidFill>
                <a:schemeClr val="lt1"/>
              </a:solidFill>
              <a:sym typeface="Arial" panose="020B0604020202020204"/>
            </a:endParaRPr>
          </a:p>
        </p:txBody>
      </p:sp>
      <p:sp>
        <p:nvSpPr>
          <p:cNvPr id="42" name="矩形 41"/>
          <p:cNvSpPr/>
          <p:nvPr>
            <p:custDataLst>
              <p:tags r:id="rId10"/>
            </p:custDataLst>
          </p:nvPr>
        </p:nvSpPr>
        <p:spPr>
          <a:xfrm>
            <a:off x="846348" y="5261184"/>
            <a:ext cx="6750781" cy="960341"/>
          </a:xfrm>
          <a:prstGeom prst="rect">
            <a:avLst/>
          </a:prstGeom>
          <a:noFill/>
        </p:spPr>
        <p:txBody>
          <a:bodyPr wrap="square" lIns="0" tIns="0" rIns="0" bIns="0" rtlCol="0" anchor="t" anchorCtr="0">
            <a:noAutofit/>
          </a:bodyPr>
          <a:p>
            <a:pPr indent="0" algn="just" defTabSz="914400" fontAlgn="auto">
              <a:lnSpc>
                <a:spcPct val="150000"/>
              </a:lnSpc>
              <a:spcBef>
                <a:spcPct val="0"/>
              </a:spcBef>
              <a:spcAft>
                <a:spcPct val="0"/>
              </a:spcAft>
            </a:pP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对于专业化需求高的任务</a:t>
            </a: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a:t>
            </a: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需要搭建特定的数据库</a:t>
            </a: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a:t>
            </a: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以补充背景信息来源</a:t>
            </a: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a:t>
            </a:r>
            <a:endPar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endParaRPr>
          </a:p>
        </p:txBody>
      </p:sp>
      <p:sp>
        <p:nvSpPr>
          <p:cNvPr id="43" name="矩形 42"/>
          <p:cNvSpPr/>
          <p:nvPr>
            <p:custDataLst>
              <p:tags r:id="rId11"/>
            </p:custDataLst>
          </p:nvPr>
        </p:nvSpPr>
        <p:spPr>
          <a:xfrm>
            <a:off x="846978" y="4948221"/>
            <a:ext cx="6750150" cy="291510"/>
          </a:xfrm>
          <a:prstGeom prst="rect">
            <a:avLst/>
          </a:prstGeom>
          <a:noFill/>
        </p:spPr>
        <p:txBody>
          <a:bodyPr wrap="square" lIns="0" tIns="0" rIns="0" bIns="0" rtlCol="0" anchor="b">
            <a:noAutofit/>
          </a:bodyPr>
          <a:p>
            <a:pPr lvl="0" algn="just" defTabSz="914400">
              <a:spcBef>
                <a:spcPts val="0"/>
              </a:spcBef>
              <a:spcAft>
                <a:spcPts val="0"/>
              </a:spcAft>
              <a:buClrTx/>
              <a:buSzTx/>
              <a:buFontTx/>
            </a:pPr>
            <a:r>
              <a:rPr lang="zh-CN" altLang="en-US" sz="2000" b="1" kern="0">
                <a:solidFill>
                  <a:schemeClr val="accent3"/>
                </a:solidFill>
                <a:latin typeface="+mn-ea"/>
                <a:ea typeface="微软雅黑" panose="020B0503020204020204" charset="-122"/>
                <a:cs typeface="+mn-ea"/>
                <a:sym typeface="+mn-ea"/>
              </a:rPr>
              <a:t>实践说明：</a:t>
            </a:r>
            <a:endParaRPr lang="zh-CN" altLang="en-US" sz="2000" b="1" kern="0">
              <a:solidFill>
                <a:schemeClr val="accent3"/>
              </a:solidFill>
              <a:latin typeface="+mn-ea"/>
              <a:ea typeface="微软雅黑" panose="020B0503020204020204" charset="-122"/>
              <a:cs typeface="+mn-ea"/>
              <a:sym typeface="+mn-ea"/>
            </a:endParaRPr>
          </a:p>
        </p:txBody>
      </p:sp>
      <p:sp>
        <p:nvSpPr>
          <p:cNvPr id="44" name="矩形 43"/>
          <p:cNvSpPr/>
          <p:nvPr>
            <p:custDataLst>
              <p:tags r:id="rId12"/>
            </p:custDataLst>
          </p:nvPr>
        </p:nvSpPr>
        <p:spPr>
          <a:xfrm>
            <a:off x="628662" y="4948852"/>
            <a:ext cx="28617" cy="1287781"/>
          </a:xfrm>
          <a:prstGeom prst="rect">
            <a:avLst/>
          </a:prstGeom>
          <a:solidFill>
            <a:schemeClr val="accent3">
              <a:lumMod val="60000"/>
              <a:lumOff val="40000"/>
              <a:alpha val="7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defTabSz="914400">
              <a:spcBef>
                <a:spcPts val="0"/>
              </a:spcBef>
              <a:spcAft>
                <a:spcPts val="0"/>
              </a:spcAft>
            </a:pPr>
            <a:endParaRPr lang="zh-CN" altLang="en-US" sz="1400" kern="0">
              <a:solidFill>
                <a:schemeClr val="lt1"/>
              </a:solidFill>
              <a:sym typeface="Arial" panose="020B0604020202020204"/>
            </a:endParaRPr>
          </a:p>
        </p:txBody>
      </p:sp>
      <p:sp>
        <p:nvSpPr>
          <p:cNvPr id="45" name="矩形 44"/>
          <p:cNvSpPr/>
          <p:nvPr>
            <p:custDataLst>
              <p:tags r:id="rId13"/>
            </p:custDataLst>
          </p:nvPr>
        </p:nvSpPr>
        <p:spPr>
          <a:xfrm>
            <a:off x="846455" y="3620135"/>
            <a:ext cx="6750685" cy="1327785"/>
          </a:xfrm>
          <a:prstGeom prst="rect">
            <a:avLst/>
          </a:prstGeom>
          <a:noFill/>
        </p:spPr>
        <p:txBody>
          <a:bodyPr wrap="square" lIns="0" tIns="0" rIns="0" bIns="0" rtlCol="0" anchor="t" anchorCtr="0">
            <a:noAutofit/>
          </a:bodyPr>
          <a:p>
            <a:pPr indent="0" algn="just" defTabSz="914400" fontAlgn="auto">
              <a:lnSpc>
                <a:spcPct val="150000"/>
              </a:lnSpc>
              <a:spcBef>
                <a:spcPct val="0"/>
              </a:spcBef>
              <a:spcAft>
                <a:spcPct val="0"/>
              </a:spcAft>
            </a:pP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不仅要告诉模型</a:t>
            </a: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a:t>
            </a: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做什么</a:t>
            </a: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a:t>
            </a: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，还要尽可能提供</a:t>
            </a: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a:t>
            </a: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为什么做</a:t>
            </a: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a:t>
            </a: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a:t>
            </a: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a:t>
            </a: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对谁说</a:t>
            </a: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a:t>
            </a: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a:t>
            </a: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a:t>
            </a: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在什么背景下做</a:t>
            </a: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a:t>
            </a: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等信息。</a:t>
            </a:r>
            <a:endPar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endParaRPr>
          </a:p>
        </p:txBody>
      </p:sp>
      <p:sp>
        <p:nvSpPr>
          <p:cNvPr id="46" name="矩形 45"/>
          <p:cNvSpPr/>
          <p:nvPr>
            <p:custDataLst>
              <p:tags r:id="rId14"/>
            </p:custDataLst>
          </p:nvPr>
        </p:nvSpPr>
        <p:spPr>
          <a:xfrm>
            <a:off x="846978" y="3307060"/>
            <a:ext cx="6750150" cy="291510"/>
          </a:xfrm>
          <a:prstGeom prst="rect">
            <a:avLst/>
          </a:prstGeom>
          <a:noFill/>
        </p:spPr>
        <p:txBody>
          <a:bodyPr wrap="square" lIns="0" tIns="0" rIns="0" bIns="0" rtlCol="0" anchor="b">
            <a:noAutofit/>
          </a:bodyPr>
          <a:p>
            <a:pPr lvl="0" algn="just" defTabSz="914400">
              <a:spcBef>
                <a:spcPts val="0"/>
              </a:spcBef>
              <a:spcAft>
                <a:spcPts val="0"/>
              </a:spcAft>
              <a:buClrTx/>
              <a:buSzTx/>
              <a:buFontTx/>
            </a:pPr>
            <a:r>
              <a:rPr lang="zh-CN" altLang="en-US" sz="2000" b="1" kern="0">
                <a:solidFill>
                  <a:schemeClr val="accent2"/>
                </a:solidFill>
                <a:latin typeface="+mn-ea"/>
                <a:ea typeface="微软雅黑" panose="020B0503020204020204" charset="-122"/>
                <a:cs typeface="+mn-ea"/>
                <a:sym typeface="+mn-ea"/>
              </a:rPr>
              <a:t>构造思路</a:t>
            </a:r>
            <a:endParaRPr lang="zh-CN" altLang="en-US" sz="2000" b="1" kern="0">
              <a:solidFill>
                <a:schemeClr val="accent2"/>
              </a:solidFill>
              <a:latin typeface="+mn-ea"/>
              <a:ea typeface="微软雅黑" panose="020B0503020204020204" charset="-122"/>
              <a:cs typeface="+mn-ea"/>
              <a:sym typeface="+mn-ea"/>
            </a:endParaRPr>
          </a:p>
        </p:txBody>
      </p:sp>
      <p:sp>
        <p:nvSpPr>
          <p:cNvPr id="47" name="矩形 46"/>
          <p:cNvSpPr/>
          <p:nvPr>
            <p:custDataLst>
              <p:tags r:id="rId15"/>
            </p:custDataLst>
          </p:nvPr>
        </p:nvSpPr>
        <p:spPr>
          <a:xfrm>
            <a:off x="628662" y="3307691"/>
            <a:ext cx="28617" cy="1287781"/>
          </a:xfrm>
          <a:prstGeom prst="rect">
            <a:avLst/>
          </a:prstGeom>
          <a:solidFill>
            <a:schemeClr val="accent2">
              <a:lumMod val="60000"/>
              <a:lumOff val="40000"/>
              <a:alpha val="7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defTabSz="914400">
              <a:spcBef>
                <a:spcPts val="0"/>
              </a:spcBef>
              <a:spcAft>
                <a:spcPts val="0"/>
              </a:spcAft>
            </a:pPr>
            <a:endParaRPr lang="zh-CN" altLang="en-US" sz="1400" kern="0">
              <a:solidFill>
                <a:schemeClr val="lt1"/>
              </a:solidFill>
              <a:sym typeface="Arial" panose="020B0604020202020204"/>
            </a:endParaRPr>
          </a:p>
        </p:txBody>
      </p:sp>
      <p:grpSp>
        <p:nvGrpSpPr>
          <p:cNvPr id="1104" name="组合 1103"/>
          <p:cNvGrpSpPr/>
          <p:nvPr/>
        </p:nvGrpSpPr>
        <p:grpSpPr>
          <a:xfrm>
            <a:off x="2540" y="0"/>
            <a:ext cx="10439400" cy="730250"/>
            <a:chOff x="4" y="0"/>
            <a:chExt cx="16440" cy="1150"/>
          </a:xfrm>
        </p:grpSpPr>
        <p:pic>
          <p:nvPicPr>
            <p:cNvPr id="1105" name="图片 1104" descr="图书馆logo-横版-2018.9.7-01"/>
            <p:cNvPicPr>
              <a:picLocks noChangeAspect="1"/>
            </p:cNvPicPr>
            <p:nvPr/>
          </p:nvPicPr>
          <p:blipFill>
            <a:blip r:embed="rId16"/>
            <a:stretch>
              <a:fillRect/>
            </a:stretch>
          </p:blipFill>
          <p:spPr>
            <a:xfrm>
              <a:off x="12948" y="0"/>
              <a:ext cx="3497" cy="1150"/>
            </a:xfrm>
            <a:prstGeom prst="rect">
              <a:avLst/>
            </a:prstGeom>
          </p:spPr>
        </p:pic>
        <p:cxnSp>
          <p:nvCxnSpPr>
            <p:cNvPr id="1106" name="直接连接符 1105"/>
            <p:cNvCxnSpPr/>
            <p:nvPr/>
          </p:nvCxnSpPr>
          <p:spPr>
            <a:xfrm>
              <a:off x="4" y="575"/>
              <a:ext cx="12850"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spTree>
    <p:custDataLst>
      <p:tags r:id="rId17"/>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flipH="1">
            <a:off x="8348345" y="0"/>
            <a:ext cx="3843655" cy="6858635"/>
          </a:xfrm>
          <a:prstGeom prst="rect">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defTabSz="914400">
              <a:spcBef>
                <a:spcPts val="0"/>
              </a:spcBef>
              <a:spcAft>
                <a:spcPts val="0"/>
              </a:spcAft>
            </a:pPr>
            <a:endParaRPr lang="zh-CN" altLang="en-US" sz="1400" kern="0">
              <a:sym typeface="Arial" panose="020B0604020202020204"/>
            </a:endParaRPr>
          </a:p>
        </p:txBody>
      </p:sp>
      <p:sp>
        <p:nvSpPr>
          <p:cNvPr id="9" name="矩形 8"/>
          <p:cNvSpPr/>
          <p:nvPr>
            <p:custDataLst>
              <p:tags r:id="rId2"/>
            </p:custDataLst>
          </p:nvPr>
        </p:nvSpPr>
        <p:spPr>
          <a:xfrm>
            <a:off x="1823720" y="1079183"/>
            <a:ext cx="8545195" cy="4688205"/>
          </a:xfrm>
          <a:prstGeom prst="rect">
            <a:avLst/>
          </a:prstGeom>
          <a:solidFill>
            <a:srgbClr val="FFFFFF"/>
          </a:solidFill>
          <a:ln>
            <a:noFill/>
          </a:ln>
          <a:effectLst>
            <a:outerShdw blurRad="254000" dist="38100" dir="5400000" algn="t" rotWithShape="0">
              <a:schemeClr val="bg1">
                <a:lumMod val="50000"/>
                <a:alpha val="67000"/>
              </a:schemeClr>
            </a:outerShdw>
          </a:effectLst>
        </p:spPr>
        <p:style>
          <a:lnRef idx="2">
            <a:schemeClr val="accent1">
              <a:lumMod val="75000"/>
            </a:schemeClr>
          </a:lnRef>
          <a:fillRef idx="1">
            <a:schemeClr val="accent1"/>
          </a:fillRef>
          <a:effectRef idx="0">
            <a:srgbClr val="FFFFFF"/>
          </a:effectRef>
          <a:fontRef idx="minor">
            <a:schemeClr val="lt1"/>
          </a:fontRef>
        </p:style>
        <p:txBody>
          <a:bodyPr wrap="square" lIns="1080135" rIns="899795" rtlCol="0" anchor="ctr">
            <a:normAutofit/>
          </a:bodyPr>
          <a:lstStyle/>
          <a:p>
            <a:pPr indent="0" algn="just" defTabSz="914400" fontAlgn="auto">
              <a:lnSpc>
                <a:spcPct val="150000"/>
              </a:lnSpc>
              <a:spcBef>
                <a:spcPts val="0"/>
              </a:spcBef>
              <a:spcAft>
                <a:spcPts val="1200"/>
              </a:spcAft>
            </a:pPr>
            <a:r>
              <a:rPr lang="zh-CN" altLang="en-US" sz="2000" kern="0">
                <a:solidFill>
                  <a:srgbClr val="262626"/>
                </a:solidFill>
                <a:sym typeface="Arial" panose="020B0604020202020204"/>
              </a:rPr>
              <a:t>“我最近在整理家族口述史，想请你帮我写一篇关于我爷爷年轻时候的故事。他是一位老工匠，</a:t>
            </a:r>
            <a:r>
              <a:rPr lang="zh-CN" altLang="en-US" sz="2000" b="1" kern="0">
                <a:solidFill>
                  <a:srgbClr val="262626"/>
                </a:solidFill>
                <a:sym typeface="Arial" panose="020B0604020202020204"/>
              </a:rPr>
              <a:t>经历了很多时代变迁</a:t>
            </a:r>
            <a:r>
              <a:rPr lang="zh-CN" altLang="en-US" sz="2000" kern="0">
                <a:solidFill>
                  <a:srgbClr val="262626"/>
                </a:solidFill>
                <a:sym typeface="Arial" panose="020B0604020202020204"/>
              </a:rPr>
              <a:t>。请用第一人称</a:t>
            </a:r>
            <a:r>
              <a:rPr lang="en-US" altLang="zh-CN" sz="2000" kern="0">
                <a:solidFill>
                  <a:srgbClr val="262626"/>
                </a:solidFill>
                <a:sym typeface="Arial" panose="020B0604020202020204"/>
              </a:rPr>
              <a:t>‘</a:t>
            </a:r>
            <a:r>
              <a:rPr lang="zh-CN" altLang="en-US" sz="2000" kern="0">
                <a:solidFill>
                  <a:srgbClr val="262626"/>
                </a:solidFill>
                <a:sym typeface="Arial" panose="020B0604020202020204"/>
              </a:rPr>
              <a:t>我</a:t>
            </a:r>
            <a:r>
              <a:rPr lang="en-US" altLang="zh-CN" sz="2000" kern="0">
                <a:solidFill>
                  <a:srgbClr val="262626"/>
                </a:solidFill>
                <a:sym typeface="Arial" panose="020B0604020202020204"/>
              </a:rPr>
              <a:t>’</a:t>
            </a:r>
            <a:r>
              <a:rPr lang="zh-CN" altLang="en-US" sz="2000" kern="0">
                <a:solidFill>
                  <a:srgbClr val="262626"/>
                </a:solidFill>
                <a:sym typeface="Arial" panose="020B0604020202020204"/>
              </a:rPr>
              <a:t>的视角，写一篇</a:t>
            </a:r>
            <a:r>
              <a:rPr lang="en-US" altLang="zh-CN" sz="2000" kern="0">
                <a:solidFill>
                  <a:srgbClr val="262626"/>
                </a:solidFill>
                <a:sym typeface="Arial" panose="020B0604020202020204"/>
              </a:rPr>
              <a:t>3000</a:t>
            </a:r>
            <a:r>
              <a:rPr lang="zh-CN" altLang="en-US" sz="2000" kern="0">
                <a:solidFill>
                  <a:srgbClr val="262626"/>
                </a:solidFill>
                <a:sym typeface="Arial" panose="020B0604020202020204"/>
              </a:rPr>
              <a:t>字左右的叙事散文，要求情感真挚、细节生动，能体现那个年代普通人的坚韧精神。你可以自由发挥补充合理的历史背景和人物心理，但整体要让人感觉真实。”</a:t>
            </a:r>
            <a:endParaRPr lang="zh-CN" altLang="en-US" sz="2000" kern="0">
              <a:solidFill>
                <a:srgbClr val="262626"/>
              </a:solidFill>
              <a:sym typeface="Arial" panose="020B0604020202020204"/>
            </a:endParaRPr>
          </a:p>
        </p:txBody>
      </p:sp>
      <p:sp>
        <p:nvSpPr>
          <p:cNvPr id="11" name="矩形 10"/>
          <p:cNvSpPr/>
          <p:nvPr>
            <p:custDataLst>
              <p:tags r:id="rId3"/>
            </p:custDataLst>
          </p:nvPr>
        </p:nvSpPr>
        <p:spPr>
          <a:xfrm flipH="1">
            <a:off x="1823720" y="1079500"/>
            <a:ext cx="184785" cy="4687570"/>
          </a:xfrm>
          <a:prstGeom prst="rect">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defTabSz="914400">
              <a:spcBef>
                <a:spcPts val="0"/>
              </a:spcBef>
              <a:spcAft>
                <a:spcPts val="0"/>
              </a:spcAft>
            </a:pPr>
            <a:endParaRPr lang="zh-CN" altLang="en-US" sz="1400" kern="0">
              <a:sym typeface="Arial" panose="020B0604020202020204"/>
            </a:endParaRPr>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custDataLst>
              <p:tags r:id="rId1"/>
            </p:custDataLst>
          </p:nvPr>
        </p:nvSpPr>
        <p:spPr>
          <a:xfrm>
            <a:off x="511810" y="-13970"/>
            <a:ext cx="10668000" cy="635000"/>
          </a:xfrm>
          <a:prstGeom prst="rect">
            <a:avLst/>
          </a:prstGeom>
          <a:noFill/>
          <a:ln w="12700" cap="flat" cmpd="sng">
            <a:noFill/>
            <a:prstDash val="solid"/>
            <a:round/>
          </a:ln>
        </p:spPr>
        <p:txBody>
          <a:bodyPr vert="horz" wrap="square" lIns="0" tIns="0" rIns="0" bIns="0" rtlCol="0" anchor="ctr" anchorCtr="0"/>
          <a:lstStyle/>
          <a:p>
            <a:pPr indent="0" algn="l" defTabSz="914400">
              <a:lnSpc>
                <a:spcPct val="125000"/>
              </a:lnSpc>
              <a:spcBef>
                <a:spcPts val="0"/>
              </a:spcBef>
              <a:spcAft>
                <a:spcPts val="0"/>
              </a:spcAft>
            </a:pPr>
            <a:endParaRPr lang="en-US" altLang="zh-CN" sz="3200" b="1" i="0" u="none" strike="noStrike" kern="0">
              <a:solidFill>
                <a:schemeClr val="tx1"/>
              </a:solidFill>
              <a:latin typeface="+mj-lt"/>
              <a:ea typeface="+mj-ea"/>
              <a:cs typeface="Noto Sans SC" panose="020B0200000000000000" charset="-122"/>
              <a:sym typeface="Noto Sans SC" panose="020B0200000000000000" charset="-122"/>
            </a:endParaRPr>
          </a:p>
        </p:txBody>
      </p:sp>
      <p:grpSp>
        <p:nvGrpSpPr>
          <p:cNvPr id="1107" name="组合 1106"/>
          <p:cNvGrpSpPr/>
          <p:nvPr/>
        </p:nvGrpSpPr>
        <p:grpSpPr>
          <a:xfrm>
            <a:off x="887730" y="730250"/>
            <a:ext cx="6479540" cy="914400"/>
            <a:chOff x="1400" y="1953"/>
            <a:chExt cx="10204" cy="1440"/>
          </a:xfrm>
        </p:grpSpPr>
        <p:pic>
          <p:nvPicPr>
            <p:cNvPr id="16" name="图片 15" descr="问答"/>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1400" y="1953"/>
              <a:ext cx="1440" cy="1440"/>
            </a:xfrm>
            <a:prstGeom prst="rect">
              <a:avLst/>
            </a:prstGeom>
          </p:spPr>
        </p:pic>
        <p:sp>
          <p:nvSpPr>
            <p:cNvPr id="17" name="AutoShape 7"/>
            <p:cNvSpPr/>
            <p:nvPr>
              <p:custDataLst>
                <p:tags r:id="rId5"/>
              </p:custDataLst>
            </p:nvPr>
          </p:nvSpPr>
          <p:spPr>
            <a:xfrm>
              <a:off x="3000" y="2373"/>
              <a:ext cx="8604" cy="600"/>
            </a:xfrm>
            <a:prstGeom prst="rect">
              <a:avLst/>
            </a:prstGeom>
            <a:noFill/>
            <a:ln w="12700" cap="flat" cmpd="sng">
              <a:noFill/>
              <a:prstDash val="solid"/>
              <a:round/>
            </a:ln>
          </p:spPr>
          <p:txBody>
            <a:bodyPr vert="horz" wrap="square" lIns="0" tIns="0" rIns="0" bIns="0" rtlCol="0" anchor="ctr" anchorCtr="0">
              <a:noAutofit/>
            </a:bodyPr>
            <a:lstStyle/>
            <a:p>
              <a:pPr indent="0" algn="l" defTabSz="914400">
                <a:lnSpc>
                  <a:spcPct val="125000"/>
                </a:lnSpc>
                <a:spcBef>
                  <a:spcPts val="0"/>
                </a:spcBef>
                <a:spcAft>
                  <a:spcPts val="0"/>
                </a:spcAft>
              </a:pPr>
              <a:r>
                <a:rPr lang="zh-CN" altLang="en-US" sz="2800" b="1" i="0" u="none" strike="noStrike" kern="0">
                  <a:solidFill>
                    <a:srgbClr val="FD8F3C"/>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大家使用</a:t>
              </a:r>
              <a:r>
                <a:rPr lang="en-US" altLang="zh-CN" sz="2800" b="1" i="0" u="none" strike="noStrike" kern="0">
                  <a:solidFill>
                    <a:srgbClr val="FD8F3C"/>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AI</a:t>
              </a:r>
              <a:r>
                <a:rPr lang="zh-CN" altLang="en-US" sz="2800" b="1" i="0" u="none" strike="noStrike" kern="0">
                  <a:solidFill>
                    <a:srgbClr val="FD8F3C"/>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时是否有过类似的感觉</a:t>
              </a:r>
              <a:endParaRPr lang="zh-CN" altLang="en-US" sz="2800" b="1" i="0" u="none" strike="noStrike" kern="0">
                <a:solidFill>
                  <a:srgbClr val="FD8F3C"/>
                </a:solidFill>
                <a:latin typeface="Arial" panose="020B0604020202020204" pitchFamily="34" charset="0"/>
                <a:ea typeface="微软雅黑" panose="020B0503020204020204" charset="-122"/>
                <a:cs typeface="Noto Sans SC" panose="020B0200000000000000" charset="-122"/>
                <a:sym typeface="Noto Sans SC" panose="020B0200000000000000" charset="-122"/>
              </a:endParaRPr>
            </a:p>
          </p:txBody>
        </p:sp>
      </p:grpSp>
      <p:grpSp>
        <p:nvGrpSpPr>
          <p:cNvPr id="469" name="组合 468" descr="7b0a202020202274657874626f78223a2022220a7d0a"/>
          <p:cNvGrpSpPr/>
          <p:nvPr>
            <p:custDataLst>
              <p:tags r:id="rId6"/>
            </p:custDataLst>
          </p:nvPr>
        </p:nvGrpSpPr>
        <p:grpSpPr>
          <a:xfrm>
            <a:off x="880745" y="2059305"/>
            <a:ext cx="4606290" cy="1914525"/>
            <a:chOff x="4217" y="3138"/>
            <a:chExt cx="10504" cy="4282"/>
          </a:xfrm>
        </p:grpSpPr>
        <p:grpSp>
          <p:nvGrpSpPr>
            <p:cNvPr id="465" name="组合 464"/>
            <p:cNvGrpSpPr/>
            <p:nvPr/>
          </p:nvGrpSpPr>
          <p:grpSpPr>
            <a:xfrm>
              <a:off x="4217" y="3138"/>
              <a:ext cx="10504" cy="4283"/>
              <a:chOff x="4217" y="3138"/>
              <a:chExt cx="10504" cy="4283"/>
            </a:xfrm>
          </p:grpSpPr>
          <p:grpSp>
            <p:nvGrpSpPr>
              <p:cNvPr id="37" name="图形 78"/>
              <p:cNvGrpSpPr/>
              <p:nvPr/>
            </p:nvGrpSpPr>
            <p:grpSpPr>
              <a:xfrm rot="0">
                <a:off x="9999" y="3536"/>
                <a:ext cx="4055" cy="1141"/>
                <a:chOff x="2870834" y="2768917"/>
                <a:chExt cx="1337456" cy="376237"/>
              </a:xfrm>
              <a:solidFill>
                <a:srgbClr val="000000"/>
              </a:solidFill>
            </p:grpSpPr>
            <p:sp>
              <p:nvSpPr>
                <p:cNvPr id="38" name="任意多边形: 形状 82"/>
                <p:cNvSpPr/>
                <p:nvPr/>
              </p:nvSpPr>
              <p:spPr>
                <a:xfrm>
                  <a:off x="3290887"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9" name="任意多边形: 形状 83"/>
                <p:cNvSpPr/>
                <p:nvPr/>
              </p:nvSpPr>
              <p:spPr>
                <a:xfrm>
                  <a:off x="3290887"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2"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0" name="任意多边形: 形状 84"/>
                <p:cNvSpPr/>
                <p:nvPr/>
              </p:nvSpPr>
              <p:spPr>
                <a:xfrm>
                  <a:off x="3290887"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1" name="任意多边形: 形状 85"/>
                <p:cNvSpPr/>
                <p:nvPr/>
              </p:nvSpPr>
              <p:spPr>
                <a:xfrm>
                  <a:off x="3290887"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2" name="任意多边形: 形状 86"/>
                <p:cNvSpPr/>
                <p:nvPr/>
              </p:nvSpPr>
              <p:spPr>
                <a:xfrm>
                  <a:off x="3290887"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3" name="任意多边形: 形状 87"/>
                <p:cNvSpPr/>
                <p:nvPr/>
              </p:nvSpPr>
              <p:spPr>
                <a:xfrm>
                  <a:off x="3351847" y="2888932"/>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4" name="任意多边形: 形状 88"/>
                <p:cNvSpPr/>
                <p:nvPr/>
              </p:nvSpPr>
              <p:spPr>
                <a:xfrm>
                  <a:off x="3351847"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5" name="任意多边形: 形状 89"/>
                <p:cNvSpPr/>
                <p:nvPr/>
              </p:nvSpPr>
              <p:spPr>
                <a:xfrm>
                  <a:off x="3351847"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6" name="任意多边形: 形状 90"/>
                <p:cNvSpPr/>
                <p:nvPr/>
              </p:nvSpPr>
              <p:spPr>
                <a:xfrm>
                  <a:off x="3351847" y="3069907"/>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8"/>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7" name="任意多边形: 形状 91"/>
                <p:cNvSpPr/>
                <p:nvPr/>
              </p:nvSpPr>
              <p:spPr>
                <a:xfrm>
                  <a:off x="3351847" y="312991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8" name="任意多边形: 形状 92"/>
                <p:cNvSpPr/>
                <p:nvPr/>
              </p:nvSpPr>
              <p:spPr>
                <a:xfrm>
                  <a:off x="3411854"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1430"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9" name="任意多边形: 形状 93"/>
                <p:cNvSpPr/>
                <p:nvPr/>
              </p:nvSpPr>
              <p:spPr>
                <a:xfrm>
                  <a:off x="3411854"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0" name="任意多边形: 形状 94"/>
                <p:cNvSpPr/>
                <p:nvPr/>
              </p:nvSpPr>
              <p:spPr>
                <a:xfrm>
                  <a:off x="341185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1" name="任意多边形: 形状 95"/>
                <p:cNvSpPr/>
                <p:nvPr/>
              </p:nvSpPr>
              <p:spPr>
                <a:xfrm>
                  <a:off x="3411854"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4" name="任意多边形: 形状 96"/>
                <p:cNvSpPr/>
                <p:nvPr/>
              </p:nvSpPr>
              <p:spPr>
                <a:xfrm>
                  <a:off x="3411854"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2" name="任意多边形: 形状 97"/>
                <p:cNvSpPr/>
                <p:nvPr/>
              </p:nvSpPr>
              <p:spPr>
                <a:xfrm>
                  <a:off x="3471862"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3" name="任意多边形: 形状 98"/>
                <p:cNvSpPr/>
                <p:nvPr/>
              </p:nvSpPr>
              <p:spPr>
                <a:xfrm>
                  <a:off x="347186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4" name="任意多边形: 形状 99"/>
                <p:cNvSpPr/>
                <p:nvPr/>
              </p:nvSpPr>
              <p:spPr>
                <a:xfrm>
                  <a:off x="347186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7" name="任意多边形: 形状 100"/>
                <p:cNvSpPr/>
                <p:nvPr/>
              </p:nvSpPr>
              <p:spPr>
                <a:xfrm>
                  <a:off x="3471862"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8" name="任意多边形: 形状 101"/>
                <p:cNvSpPr/>
                <p:nvPr/>
              </p:nvSpPr>
              <p:spPr>
                <a:xfrm>
                  <a:off x="3471862"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9" name="任意多边形: 形状 102"/>
                <p:cNvSpPr/>
                <p:nvPr/>
              </p:nvSpPr>
              <p:spPr>
                <a:xfrm>
                  <a:off x="353187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0" name="任意多边形: 形状 103"/>
                <p:cNvSpPr/>
                <p:nvPr/>
              </p:nvSpPr>
              <p:spPr>
                <a:xfrm>
                  <a:off x="353187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1" name="任意多边形: 形状 104"/>
                <p:cNvSpPr/>
                <p:nvPr/>
              </p:nvSpPr>
              <p:spPr>
                <a:xfrm>
                  <a:off x="353187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2" name="任意多边形: 形状 105"/>
                <p:cNvSpPr/>
                <p:nvPr/>
              </p:nvSpPr>
              <p:spPr>
                <a:xfrm>
                  <a:off x="353187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3" name="任意多边形: 形状 106"/>
                <p:cNvSpPr/>
                <p:nvPr/>
              </p:nvSpPr>
              <p:spPr>
                <a:xfrm>
                  <a:off x="353187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4" name="任意多边形: 形状 107"/>
                <p:cNvSpPr/>
                <p:nvPr/>
              </p:nvSpPr>
              <p:spPr>
                <a:xfrm>
                  <a:off x="3591877"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2" name="任意多边形: 形状 108"/>
                <p:cNvSpPr/>
                <p:nvPr/>
              </p:nvSpPr>
              <p:spPr>
                <a:xfrm>
                  <a:off x="3591877"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6" name="任意多边形: 形状 109"/>
                <p:cNvSpPr/>
                <p:nvPr/>
              </p:nvSpPr>
              <p:spPr>
                <a:xfrm>
                  <a:off x="3591877"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7" name="任意多边形: 形状 110"/>
                <p:cNvSpPr/>
                <p:nvPr/>
              </p:nvSpPr>
              <p:spPr>
                <a:xfrm>
                  <a:off x="3591877"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3" name="任意多边形: 形状 111"/>
                <p:cNvSpPr/>
                <p:nvPr/>
              </p:nvSpPr>
              <p:spPr>
                <a:xfrm>
                  <a:off x="3591877"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5" name="任意多边形: 形状 112"/>
                <p:cNvSpPr/>
                <p:nvPr/>
              </p:nvSpPr>
              <p:spPr>
                <a:xfrm>
                  <a:off x="3651885" y="2888932"/>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2382"/>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6" name="任意多边形: 形状 113"/>
                <p:cNvSpPr/>
                <p:nvPr/>
              </p:nvSpPr>
              <p:spPr>
                <a:xfrm>
                  <a:off x="3651885"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7" name="任意多边形: 形状 114"/>
                <p:cNvSpPr/>
                <p:nvPr/>
              </p:nvSpPr>
              <p:spPr>
                <a:xfrm>
                  <a:off x="3651885"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8" name="任意多边形: 形状 115"/>
                <p:cNvSpPr/>
                <p:nvPr/>
              </p:nvSpPr>
              <p:spPr>
                <a:xfrm>
                  <a:off x="3651885" y="3069907"/>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9" name="任意多边形: 形状 116"/>
                <p:cNvSpPr/>
                <p:nvPr/>
              </p:nvSpPr>
              <p:spPr>
                <a:xfrm>
                  <a:off x="3651885" y="312991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0" name="任意多边形: 形状 117"/>
                <p:cNvSpPr/>
                <p:nvPr/>
              </p:nvSpPr>
              <p:spPr>
                <a:xfrm>
                  <a:off x="3711892" y="2888932"/>
                  <a:ext cx="15386" cy="15239"/>
                </a:xfrm>
                <a:custGeom>
                  <a:avLst/>
                  <a:gdLst>
                    <a:gd name="connsiteX0" fmla="*/ 7620 w 15386"/>
                    <a:gd name="connsiteY0" fmla="*/ 15240 h 15239"/>
                    <a:gd name="connsiteX1" fmla="*/ 0 w 15386"/>
                    <a:gd name="connsiteY1" fmla="*/ 7620 h 15239"/>
                    <a:gd name="connsiteX2" fmla="*/ 7620 w 15386"/>
                    <a:gd name="connsiteY2" fmla="*/ 0 h 15239"/>
                    <a:gd name="connsiteX3" fmla="*/ 15240 w 15386"/>
                    <a:gd name="connsiteY3" fmla="*/ 7620 h 15239"/>
                    <a:gd name="connsiteX4" fmla="*/ 7620 w 15386"/>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39">
                      <a:moveTo>
                        <a:pt x="7620" y="15240"/>
                      </a:moveTo>
                      <a:cubicBezTo>
                        <a:pt x="2858" y="15240"/>
                        <a:pt x="0" y="11430"/>
                        <a:pt x="0" y="7620"/>
                      </a:cubicBezTo>
                      <a:cubicBezTo>
                        <a:pt x="0" y="2857"/>
                        <a:pt x="3810" y="0"/>
                        <a:pt x="7620" y="0"/>
                      </a:cubicBezTo>
                      <a:cubicBezTo>
                        <a:pt x="12383" y="0"/>
                        <a:pt x="15240" y="3810"/>
                        <a:pt x="15240" y="7620"/>
                      </a:cubicBezTo>
                      <a:cubicBezTo>
                        <a:pt x="16193" y="12382"/>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1" name="任意多边形: 形状 118"/>
                <p:cNvSpPr/>
                <p:nvPr/>
              </p:nvSpPr>
              <p:spPr>
                <a:xfrm>
                  <a:off x="3711892"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3"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5" name="任意多边形: 形状 119"/>
                <p:cNvSpPr/>
                <p:nvPr/>
              </p:nvSpPr>
              <p:spPr>
                <a:xfrm>
                  <a:off x="3711892"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6" name="任意多边形: 形状 120"/>
                <p:cNvSpPr/>
                <p:nvPr/>
              </p:nvSpPr>
              <p:spPr>
                <a:xfrm>
                  <a:off x="3711892" y="3069907"/>
                  <a:ext cx="15386" cy="15239"/>
                </a:xfrm>
                <a:custGeom>
                  <a:avLst/>
                  <a:gdLst>
                    <a:gd name="connsiteX0" fmla="*/ 7620 w 15386"/>
                    <a:gd name="connsiteY0" fmla="*/ 15240 h 15239"/>
                    <a:gd name="connsiteX1" fmla="*/ 0 w 15386"/>
                    <a:gd name="connsiteY1" fmla="*/ 7620 h 15239"/>
                    <a:gd name="connsiteX2" fmla="*/ 7620 w 15386"/>
                    <a:gd name="connsiteY2" fmla="*/ 0 h 15239"/>
                    <a:gd name="connsiteX3" fmla="*/ 15240 w 15386"/>
                    <a:gd name="connsiteY3" fmla="*/ 7620 h 15239"/>
                    <a:gd name="connsiteX4" fmla="*/ 7620 w 15386"/>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39">
                      <a:moveTo>
                        <a:pt x="7620" y="15240"/>
                      </a:moveTo>
                      <a:cubicBezTo>
                        <a:pt x="2858" y="15240"/>
                        <a:pt x="0" y="11430"/>
                        <a:pt x="0" y="7620"/>
                      </a:cubicBezTo>
                      <a:cubicBezTo>
                        <a:pt x="0" y="2858"/>
                        <a:pt x="3810" y="0"/>
                        <a:pt x="7620" y="0"/>
                      </a:cubicBezTo>
                      <a:cubicBezTo>
                        <a:pt x="12383" y="0"/>
                        <a:pt x="15240" y="3810"/>
                        <a:pt x="15240" y="7620"/>
                      </a:cubicBezTo>
                      <a:cubicBezTo>
                        <a:pt x="16193"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7" name="任意多边形: 形状 121"/>
                <p:cNvSpPr/>
                <p:nvPr/>
              </p:nvSpPr>
              <p:spPr>
                <a:xfrm>
                  <a:off x="3711892" y="3129915"/>
                  <a:ext cx="15386" cy="15239"/>
                </a:xfrm>
                <a:custGeom>
                  <a:avLst/>
                  <a:gdLst>
                    <a:gd name="connsiteX0" fmla="*/ 7620 w 15386"/>
                    <a:gd name="connsiteY0" fmla="*/ 15240 h 15239"/>
                    <a:gd name="connsiteX1" fmla="*/ 0 w 15386"/>
                    <a:gd name="connsiteY1" fmla="*/ 7620 h 15239"/>
                    <a:gd name="connsiteX2" fmla="*/ 7620 w 15386"/>
                    <a:gd name="connsiteY2" fmla="*/ 0 h 15239"/>
                    <a:gd name="connsiteX3" fmla="*/ 15240 w 15386"/>
                    <a:gd name="connsiteY3" fmla="*/ 7620 h 15239"/>
                    <a:gd name="connsiteX4" fmla="*/ 7620 w 15386"/>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39">
                      <a:moveTo>
                        <a:pt x="7620" y="15240"/>
                      </a:moveTo>
                      <a:cubicBezTo>
                        <a:pt x="2858" y="15240"/>
                        <a:pt x="0" y="11430"/>
                        <a:pt x="0" y="7620"/>
                      </a:cubicBezTo>
                      <a:cubicBezTo>
                        <a:pt x="0" y="2857"/>
                        <a:pt x="3810" y="0"/>
                        <a:pt x="7620" y="0"/>
                      </a:cubicBezTo>
                      <a:cubicBezTo>
                        <a:pt x="12383" y="0"/>
                        <a:pt x="15240" y="3810"/>
                        <a:pt x="15240" y="7620"/>
                      </a:cubicBezTo>
                      <a:cubicBezTo>
                        <a:pt x="16193"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8" name="任意多边形: 形状 122"/>
                <p:cNvSpPr/>
                <p:nvPr/>
              </p:nvSpPr>
              <p:spPr>
                <a:xfrm>
                  <a:off x="377190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9" name="任意多边形: 形状 123"/>
                <p:cNvSpPr/>
                <p:nvPr/>
              </p:nvSpPr>
              <p:spPr>
                <a:xfrm>
                  <a:off x="3771900"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2"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0" name="任意多边形: 形状 124"/>
                <p:cNvSpPr/>
                <p:nvPr/>
              </p:nvSpPr>
              <p:spPr>
                <a:xfrm>
                  <a:off x="377190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1" name="任意多边形: 形状 125"/>
                <p:cNvSpPr/>
                <p:nvPr/>
              </p:nvSpPr>
              <p:spPr>
                <a:xfrm>
                  <a:off x="377190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2" name="任意多边形: 形状 126"/>
                <p:cNvSpPr/>
                <p:nvPr/>
              </p:nvSpPr>
              <p:spPr>
                <a:xfrm>
                  <a:off x="377190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3" name="任意多边形: 形状 127"/>
                <p:cNvSpPr/>
                <p:nvPr/>
              </p:nvSpPr>
              <p:spPr>
                <a:xfrm>
                  <a:off x="383286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4" name="任意多边形: 形状 128"/>
                <p:cNvSpPr/>
                <p:nvPr/>
              </p:nvSpPr>
              <p:spPr>
                <a:xfrm>
                  <a:off x="383286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5" name="任意多边形: 形状 129"/>
                <p:cNvSpPr/>
                <p:nvPr/>
              </p:nvSpPr>
              <p:spPr>
                <a:xfrm>
                  <a:off x="383286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6" name="任意多边形: 形状 130"/>
                <p:cNvSpPr/>
                <p:nvPr/>
              </p:nvSpPr>
              <p:spPr>
                <a:xfrm>
                  <a:off x="383286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7" name="任意多边形: 形状 131"/>
                <p:cNvSpPr/>
                <p:nvPr/>
              </p:nvSpPr>
              <p:spPr>
                <a:xfrm>
                  <a:off x="383286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8" name="任意多边形: 形状 132"/>
                <p:cNvSpPr/>
                <p:nvPr/>
              </p:nvSpPr>
              <p:spPr>
                <a:xfrm>
                  <a:off x="3892867"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9" name="任意多边形: 形状 133"/>
                <p:cNvSpPr/>
                <p:nvPr/>
              </p:nvSpPr>
              <p:spPr>
                <a:xfrm>
                  <a:off x="3892867"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0" name="任意多边形: 形状 134"/>
                <p:cNvSpPr/>
                <p:nvPr/>
              </p:nvSpPr>
              <p:spPr>
                <a:xfrm>
                  <a:off x="3892867"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1" name="任意多边形: 形状 135"/>
                <p:cNvSpPr/>
                <p:nvPr/>
              </p:nvSpPr>
              <p:spPr>
                <a:xfrm>
                  <a:off x="3892867"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2" name="任意多边形: 形状 136"/>
                <p:cNvSpPr/>
                <p:nvPr/>
              </p:nvSpPr>
              <p:spPr>
                <a:xfrm>
                  <a:off x="3892867"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3" name="任意多边形: 形状 137"/>
                <p:cNvSpPr/>
                <p:nvPr/>
              </p:nvSpPr>
              <p:spPr>
                <a:xfrm>
                  <a:off x="3952875"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4" name="任意多边形: 形状 138"/>
                <p:cNvSpPr/>
                <p:nvPr/>
              </p:nvSpPr>
              <p:spPr>
                <a:xfrm>
                  <a:off x="3952875"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5" name="任意多边形: 形状 139"/>
                <p:cNvSpPr/>
                <p:nvPr/>
              </p:nvSpPr>
              <p:spPr>
                <a:xfrm>
                  <a:off x="3952875"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6" name="任意多边形: 形状 140"/>
                <p:cNvSpPr/>
                <p:nvPr/>
              </p:nvSpPr>
              <p:spPr>
                <a:xfrm>
                  <a:off x="3952875"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7" name="任意多边形: 形状 141"/>
                <p:cNvSpPr/>
                <p:nvPr/>
              </p:nvSpPr>
              <p:spPr>
                <a:xfrm>
                  <a:off x="3952875"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8" name="任意多边形: 形状 142"/>
                <p:cNvSpPr/>
                <p:nvPr/>
              </p:nvSpPr>
              <p:spPr>
                <a:xfrm>
                  <a:off x="4012882" y="2888932"/>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2857"/>
                        <a:pt x="3810" y="0"/>
                        <a:pt x="7620" y="0"/>
                      </a:cubicBezTo>
                      <a:cubicBezTo>
                        <a:pt x="11430"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9" name="任意多边形: 形状 143"/>
                <p:cNvSpPr/>
                <p:nvPr/>
              </p:nvSpPr>
              <p:spPr>
                <a:xfrm>
                  <a:off x="401288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10" name="任意多边形: 形状 144"/>
                <p:cNvSpPr/>
                <p:nvPr/>
              </p:nvSpPr>
              <p:spPr>
                <a:xfrm>
                  <a:off x="401288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11" name="任意多边形: 形状 145"/>
                <p:cNvSpPr/>
                <p:nvPr/>
              </p:nvSpPr>
              <p:spPr>
                <a:xfrm>
                  <a:off x="4012882" y="3069907"/>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12" name="任意多边形: 形状 146"/>
                <p:cNvSpPr/>
                <p:nvPr/>
              </p:nvSpPr>
              <p:spPr>
                <a:xfrm>
                  <a:off x="4012882" y="312991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2857"/>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13" name="任意多边形: 形状 147"/>
                <p:cNvSpPr/>
                <p:nvPr/>
              </p:nvSpPr>
              <p:spPr>
                <a:xfrm>
                  <a:off x="4072890"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1"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14" name="任意多边形: 形状 148"/>
                <p:cNvSpPr/>
                <p:nvPr/>
              </p:nvSpPr>
              <p:spPr>
                <a:xfrm>
                  <a:off x="407289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81" name="任意多边形: 形状 149"/>
                <p:cNvSpPr/>
                <p:nvPr/>
              </p:nvSpPr>
              <p:spPr>
                <a:xfrm>
                  <a:off x="407289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82" name="任意多边形: 形状 150"/>
                <p:cNvSpPr/>
                <p:nvPr/>
              </p:nvSpPr>
              <p:spPr>
                <a:xfrm>
                  <a:off x="4072890"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1"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83" name="任意多边形: 形状 151"/>
                <p:cNvSpPr/>
                <p:nvPr/>
              </p:nvSpPr>
              <p:spPr>
                <a:xfrm>
                  <a:off x="4072890"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1"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84" name="任意多边形: 形状 152"/>
                <p:cNvSpPr/>
                <p:nvPr/>
              </p:nvSpPr>
              <p:spPr>
                <a:xfrm>
                  <a:off x="4132897"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85" name="任意多边形: 形状 153"/>
                <p:cNvSpPr/>
                <p:nvPr/>
              </p:nvSpPr>
              <p:spPr>
                <a:xfrm>
                  <a:off x="4132897"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86" name="任意多边形: 形状 154"/>
                <p:cNvSpPr/>
                <p:nvPr/>
              </p:nvSpPr>
              <p:spPr>
                <a:xfrm>
                  <a:off x="4132897"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87" name="任意多边形: 形状 155"/>
                <p:cNvSpPr/>
                <p:nvPr/>
              </p:nvSpPr>
              <p:spPr>
                <a:xfrm>
                  <a:off x="4132897"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88" name="任意多边形: 形状 156"/>
                <p:cNvSpPr/>
                <p:nvPr/>
              </p:nvSpPr>
              <p:spPr>
                <a:xfrm>
                  <a:off x="4132897"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89" name="任意多边形: 形状 157"/>
                <p:cNvSpPr/>
                <p:nvPr/>
              </p:nvSpPr>
              <p:spPr>
                <a:xfrm>
                  <a:off x="4192905"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90" name="任意多边形: 形状 158"/>
                <p:cNvSpPr/>
                <p:nvPr/>
              </p:nvSpPr>
              <p:spPr>
                <a:xfrm>
                  <a:off x="4192904"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2"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91" name="任意多边形: 形状 159"/>
                <p:cNvSpPr/>
                <p:nvPr/>
              </p:nvSpPr>
              <p:spPr>
                <a:xfrm>
                  <a:off x="419290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92" name="任意多边形: 形状 160"/>
                <p:cNvSpPr/>
                <p:nvPr/>
              </p:nvSpPr>
              <p:spPr>
                <a:xfrm>
                  <a:off x="4192905"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93" name="任意多边形: 形状 161"/>
                <p:cNvSpPr/>
                <p:nvPr/>
              </p:nvSpPr>
              <p:spPr>
                <a:xfrm>
                  <a:off x="4192905"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94" name="任意多边形: 形状 162"/>
                <p:cNvSpPr/>
                <p:nvPr/>
              </p:nvSpPr>
              <p:spPr>
                <a:xfrm>
                  <a:off x="3290887"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95" name="任意多边形: 形状 163"/>
                <p:cNvSpPr/>
                <p:nvPr/>
              </p:nvSpPr>
              <p:spPr>
                <a:xfrm>
                  <a:off x="3290887"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96" name="任意多边形: 形状 164"/>
                <p:cNvSpPr/>
                <p:nvPr/>
              </p:nvSpPr>
              <p:spPr>
                <a:xfrm>
                  <a:off x="3351847" y="2768917"/>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97" name="任意多边形: 形状 165"/>
                <p:cNvSpPr/>
                <p:nvPr/>
              </p:nvSpPr>
              <p:spPr>
                <a:xfrm>
                  <a:off x="3351847" y="282892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3810"/>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98" name="任意多边形: 形状 166"/>
                <p:cNvSpPr/>
                <p:nvPr/>
              </p:nvSpPr>
              <p:spPr>
                <a:xfrm>
                  <a:off x="3411854"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1430"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99" name="任意多边形: 形状 167"/>
                <p:cNvSpPr/>
                <p:nvPr/>
              </p:nvSpPr>
              <p:spPr>
                <a:xfrm>
                  <a:off x="3411854"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00" name="任意多边形: 形状 168"/>
                <p:cNvSpPr/>
                <p:nvPr/>
              </p:nvSpPr>
              <p:spPr>
                <a:xfrm>
                  <a:off x="3471862"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01" name="任意多边形: 形状 169"/>
                <p:cNvSpPr/>
                <p:nvPr/>
              </p:nvSpPr>
              <p:spPr>
                <a:xfrm>
                  <a:off x="3471862"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02" name="任意多边形: 形状 170"/>
                <p:cNvSpPr/>
                <p:nvPr/>
              </p:nvSpPr>
              <p:spPr>
                <a:xfrm>
                  <a:off x="353187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03" name="任意多边形: 形状 171"/>
                <p:cNvSpPr/>
                <p:nvPr/>
              </p:nvSpPr>
              <p:spPr>
                <a:xfrm>
                  <a:off x="353187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04" name="任意多边形: 形状 172"/>
                <p:cNvSpPr/>
                <p:nvPr/>
              </p:nvSpPr>
              <p:spPr>
                <a:xfrm>
                  <a:off x="3591877"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05" name="任意多边形: 形状 173"/>
                <p:cNvSpPr/>
                <p:nvPr/>
              </p:nvSpPr>
              <p:spPr>
                <a:xfrm>
                  <a:off x="3591877"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06" name="任意多边形: 形状 174"/>
                <p:cNvSpPr/>
                <p:nvPr/>
              </p:nvSpPr>
              <p:spPr>
                <a:xfrm>
                  <a:off x="3651885" y="2768917"/>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2383"/>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07" name="任意多边形: 形状 175"/>
                <p:cNvSpPr/>
                <p:nvPr/>
              </p:nvSpPr>
              <p:spPr>
                <a:xfrm>
                  <a:off x="3651885" y="282892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08" name="任意多边形: 形状 176"/>
                <p:cNvSpPr/>
                <p:nvPr/>
              </p:nvSpPr>
              <p:spPr>
                <a:xfrm>
                  <a:off x="3711892" y="2768917"/>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3" y="12383"/>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09" name="任意多边形: 形状 177"/>
                <p:cNvSpPr/>
                <p:nvPr/>
              </p:nvSpPr>
              <p:spPr>
                <a:xfrm>
                  <a:off x="3711892"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10" name="任意多边形: 形状 178"/>
                <p:cNvSpPr/>
                <p:nvPr/>
              </p:nvSpPr>
              <p:spPr>
                <a:xfrm>
                  <a:off x="2870835"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11" name="任意多边形: 形状 179"/>
                <p:cNvSpPr/>
                <p:nvPr/>
              </p:nvSpPr>
              <p:spPr>
                <a:xfrm>
                  <a:off x="2870834"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12" name="任意多边形: 形状 180"/>
                <p:cNvSpPr/>
                <p:nvPr/>
              </p:nvSpPr>
              <p:spPr>
                <a:xfrm>
                  <a:off x="287083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13" name="任意多边形: 形状 181"/>
                <p:cNvSpPr/>
                <p:nvPr/>
              </p:nvSpPr>
              <p:spPr>
                <a:xfrm>
                  <a:off x="2870835"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14" name="任意多边形: 形状 182"/>
                <p:cNvSpPr/>
                <p:nvPr/>
              </p:nvSpPr>
              <p:spPr>
                <a:xfrm>
                  <a:off x="2870835"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15" name="任意多边形: 形状 183"/>
                <p:cNvSpPr/>
                <p:nvPr/>
              </p:nvSpPr>
              <p:spPr>
                <a:xfrm>
                  <a:off x="2930842"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16" name="任意多边形: 形状 184"/>
                <p:cNvSpPr/>
                <p:nvPr/>
              </p:nvSpPr>
              <p:spPr>
                <a:xfrm>
                  <a:off x="293084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17" name="任意多边形: 形状 185"/>
                <p:cNvSpPr/>
                <p:nvPr/>
              </p:nvSpPr>
              <p:spPr>
                <a:xfrm>
                  <a:off x="293084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18" name="任意多边形: 形状 186"/>
                <p:cNvSpPr/>
                <p:nvPr/>
              </p:nvSpPr>
              <p:spPr>
                <a:xfrm>
                  <a:off x="2930842"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19" name="任意多边形: 形状 187"/>
                <p:cNvSpPr/>
                <p:nvPr/>
              </p:nvSpPr>
              <p:spPr>
                <a:xfrm>
                  <a:off x="2930842"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20" name="任意多边形: 形状 188"/>
                <p:cNvSpPr/>
                <p:nvPr/>
              </p:nvSpPr>
              <p:spPr>
                <a:xfrm>
                  <a:off x="299085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21" name="任意多边形: 形状 189"/>
                <p:cNvSpPr/>
                <p:nvPr/>
              </p:nvSpPr>
              <p:spPr>
                <a:xfrm>
                  <a:off x="299085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22" name="任意多边形: 形状 190"/>
                <p:cNvSpPr/>
                <p:nvPr/>
              </p:nvSpPr>
              <p:spPr>
                <a:xfrm>
                  <a:off x="299085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23" name="任意多边形: 形状 191"/>
                <p:cNvSpPr/>
                <p:nvPr/>
              </p:nvSpPr>
              <p:spPr>
                <a:xfrm>
                  <a:off x="299085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24" name="任意多边形: 形状 192"/>
                <p:cNvSpPr/>
                <p:nvPr/>
              </p:nvSpPr>
              <p:spPr>
                <a:xfrm>
                  <a:off x="299085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25" name="任意多边形: 形状 193"/>
                <p:cNvSpPr/>
                <p:nvPr/>
              </p:nvSpPr>
              <p:spPr>
                <a:xfrm>
                  <a:off x="3050857"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2857"/>
                        <a:pt x="3810" y="0"/>
                        <a:pt x="7620" y="0"/>
                      </a:cubicBezTo>
                      <a:cubicBezTo>
                        <a:pt x="12382" y="0"/>
                        <a:pt x="15240" y="3810"/>
                        <a:pt x="15240" y="7620"/>
                      </a:cubicBezTo>
                      <a:cubicBezTo>
                        <a:pt x="15240" y="12382"/>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26" name="任意多边形: 形状 194"/>
                <p:cNvSpPr/>
                <p:nvPr/>
              </p:nvSpPr>
              <p:spPr>
                <a:xfrm>
                  <a:off x="3050857"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27" name="任意多边形: 形状 195"/>
                <p:cNvSpPr/>
                <p:nvPr/>
              </p:nvSpPr>
              <p:spPr>
                <a:xfrm>
                  <a:off x="3050857"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28" name="任意多边形: 形状 196"/>
                <p:cNvSpPr/>
                <p:nvPr/>
              </p:nvSpPr>
              <p:spPr>
                <a:xfrm>
                  <a:off x="3050857"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29" name="任意多边形: 形状 197"/>
                <p:cNvSpPr/>
                <p:nvPr/>
              </p:nvSpPr>
              <p:spPr>
                <a:xfrm>
                  <a:off x="3050857"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2857"/>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30" name="任意多边形: 形状 198"/>
                <p:cNvSpPr/>
                <p:nvPr/>
              </p:nvSpPr>
              <p:spPr>
                <a:xfrm>
                  <a:off x="3110864"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2382"/>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31" name="任意多边形: 形状 199"/>
                <p:cNvSpPr/>
                <p:nvPr/>
              </p:nvSpPr>
              <p:spPr>
                <a:xfrm>
                  <a:off x="3110864"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32" name="任意多边形: 形状 200"/>
                <p:cNvSpPr/>
                <p:nvPr/>
              </p:nvSpPr>
              <p:spPr>
                <a:xfrm>
                  <a:off x="311086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33" name="任意多边形: 形状 201"/>
                <p:cNvSpPr/>
                <p:nvPr/>
              </p:nvSpPr>
              <p:spPr>
                <a:xfrm>
                  <a:off x="3110864"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34" name="任意多边形: 形状 202"/>
                <p:cNvSpPr/>
                <p:nvPr/>
              </p:nvSpPr>
              <p:spPr>
                <a:xfrm>
                  <a:off x="3110864"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35" name="任意多边形: 形状 203"/>
                <p:cNvSpPr/>
                <p:nvPr/>
              </p:nvSpPr>
              <p:spPr>
                <a:xfrm>
                  <a:off x="3170872"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36" name="任意多边形: 形状 204"/>
                <p:cNvSpPr/>
                <p:nvPr/>
              </p:nvSpPr>
              <p:spPr>
                <a:xfrm>
                  <a:off x="317087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37" name="任意多边形: 形状 205"/>
                <p:cNvSpPr/>
                <p:nvPr/>
              </p:nvSpPr>
              <p:spPr>
                <a:xfrm>
                  <a:off x="317087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38" name="任意多边形: 形状 206"/>
                <p:cNvSpPr/>
                <p:nvPr/>
              </p:nvSpPr>
              <p:spPr>
                <a:xfrm>
                  <a:off x="3170872"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39" name="任意多边形: 形状 207"/>
                <p:cNvSpPr/>
                <p:nvPr/>
              </p:nvSpPr>
              <p:spPr>
                <a:xfrm>
                  <a:off x="3170872"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40" name="任意多边形: 形状 208"/>
                <p:cNvSpPr/>
                <p:nvPr/>
              </p:nvSpPr>
              <p:spPr>
                <a:xfrm>
                  <a:off x="323088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41" name="任意多边形: 形状 209"/>
                <p:cNvSpPr/>
                <p:nvPr/>
              </p:nvSpPr>
              <p:spPr>
                <a:xfrm>
                  <a:off x="3230880"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7" y="15240"/>
                        <a:pt x="0" y="11430"/>
                        <a:pt x="0" y="7620"/>
                      </a:cubicBezTo>
                      <a:cubicBezTo>
                        <a:pt x="0" y="2858"/>
                        <a:pt x="3810" y="0"/>
                        <a:pt x="7620" y="0"/>
                      </a:cubicBezTo>
                      <a:cubicBezTo>
                        <a:pt x="12382" y="0"/>
                        <a:pt x="15240" y="3810"/>
                        <a:pt x="15240" y="7620"/>
                      </a:cubicBezTo>
                      <a:cubicBezTo>
                        <a:pt x="16193"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42" name="任意多边形: 形状 210"/>
                <p:cNvSpPr/>
                <p:nvPr/>
              </p:nvSpPr>
              <p:spPr>
                <a:xfrm>
                  <a:off x="3230880"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43" name="任意多边形: 形状 211"/>
                <p:cNvSpPr/>
                <p:nvPr/>
              </p:nvSpPr>
              <p:spPr>
                <a:xfrm>
                  <a:off x="323088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44" name="任意多边形: 形状 212"/>
                <p:cNvSpPr/>
                <p:nvPr/>
              </p:nvSpPr>
              <p:spPr>
                <a:xfrm>
                  <a:off x="323088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45" name="任意多边形: 形状 213"/>
                <p:cNvSpPr/>
                <p:nvPr/>
              </p:nvSpPr>
              <p:spPr>
                <a:xfrm>
                  <a:off x="2870835"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46" name="任意多边形: 形状 214"/>
                <p:cNvSpPr/>
                <p:nvPr/>
              </p:nvSpPr>
              <p:spPr>
                <a:xfrm>
                  <a:off x="2870835"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47" name="任意多边形: 形状 215"/>
                <p:cNvSpPr/>
                <p:nvPr/>
              </p:nvSpPr>
              <p:spPr>
                <a:xfrm>
                  <a:off x="2930842"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48" name="任意多边形: 形状 216"/>
                <p:cNvSpPr/>
                <p:nvPr/>
              </p:nvSpPr>
              <p:spPr>
                <a:xfrm>
                  <a:off x="2930842"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49" name="任意多边形: 形状 217"/>
                <p:cNvSpPr/>
                <p:nvPr/>
              </p:nvSpPr>
              <p:spPr>
                <a:xfrm>
                  <a:off x="299085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50" name="任意多边形: 形状 218"/>
                <p:cNvSpPr/>
                <p:nvPr/>
              </p:nvSpPr>
              <p:spPr>
                <a:xfrm>
                  <a:off x="299085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51" name="任意多边形: 形状 219"/>
                <p:cNvSpPr/>
                <p:nvPr/>
              </p:nvSpPr>
              <p:spPr>
                <a:xfrm>
                  <a:off x="3050857"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2858"/>
                        <a:pt x="3810" y="0"/>
                        <a:pt x="7620" y="0"/>
                      </a:cubicBezTo>
                      <a:cubicBezTo>
                        <a:pt x="12382" y="0"/>
                        <a:pt x="15240" y="3810"/>
                        <a:pt x="15240" y="7620"/>
                      </a:cubicBezTo>
                      <a:cubicBezTo>
                        <a:pt x="15240" y="12383"/>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52" name="任意多边形: 形状 220"/>
                <p:cNvSpPr/>
                <p:nvPr/>
              </p:nvSpPr>
              <p:spPr>
                <a:xfrm>
                  <a:off x="3050857"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53" name="任意多边形: 形状 221"/>
                <p:cNvSpPr/>
                <p:nvPr/>
              </p:nvSpPr>
              <p:spPr>
                <a:xfrm>
                  <a:off x="3110864"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2383"/>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54" name="任意多边形: 形状 222"/>
                <p:cNvSpPr/>
                <p:nvPr/>
              </p:nvSpPr>
              <p:spPr>
                <a:xfrm>
                  <a:off x="3110864"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55" name="任意多边形: 形状 223"/>
                <p:cNvSpPr/>
                <p:nvPr/>
              </p:nvSpPr>
              <p:spPr>
                <a:xfrm>
                  <a:off x="3170872"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56" name="任意多边形: 形状 224"/>
                <p:cNvSpPr/>
                <p:nvPr/>
              </p:nvSpPr>
              <p:spPr>
                <a:xfrm>
                  <a:off x="3170872"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57" name="任意多边形: 形状 225"/>
                <p:cNvSpPr/>
                <p:nvPr/>
              </p:nvSpPr>
              <p:spPr>
                <a:xfrm>
                  <a:off x="323088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58" name="任意多边形: 形状 226"/>
                <p:cNvSpPr/>
                <p:nvPr/>
              </p:nvSpPr>
              <p:spPr>
                <a:xfrm>
                  <a:off x="323088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59" name="任意多边形: 形状 227"/>
                <p:cNvSpPr/>
                <p:nvPr/>
              </p:nvSpPr>
              <p:spPr>
                <a:xfrm>
                  <a:off x="377190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60" name="任意多边形: 形状 228"/>
                <p:cNvSpPr/>
                <p:nvPr/>
              </p:nvSpPr>
              <p:spPr>
                <a:xfrm>
                  <a:off x="377190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61" name="任意多边形: 形状 229"/>
                <p:cNvSpPr/>
                <p:nvPr/>
              </p:nvSpPr>
              <p:spPr>
                <a:xfrm>
                  <a:off x="383286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62" name="任意多边形: 形状 230"/>
                <p:cNvSpPr/>
                <p:nvPr/>
              </p:nvSpPr>
              <p:spPr>
                <a:xfrm>
                  <a:off x="383286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63" name="任意多边形: 形状 231"/>
                <p:cNvSpPr/>
                <p:nvPr/>
              </p:nvSpPr>
              <p:spPr>
                <a:xfrm>
                  <a:off x="3892867"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64" name="任意多边形: 形状 232"/>
                <p:cNvSpPr/>
                <p:nvPr/>
              </p:nvSpPr>
              <p:spPr>
                <a:xfrm>
                  <a:off x="3892867"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66" name="任意多边形: 形状 233"/>
                <p:cNvSpPr/>
                <p:nvPr/>
              </p:nvSpPr>
              <p:spPr>
                <a:xfrm>
                  <a:off x="3952875"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67" name="任意多边形: 形状 234"/>
                <p:cNvSpPr/>
                <p:nvPr/>
              </p:nvSpPr>
              <p:spPr>
                <a:xfrm>
                  <a:off x="3952875"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68" name="任意多边形: 形状 235"/>
                <p:cNvSpPr/>
                <p:nvPr/>
              </p:nvSpPr>
              <p:spPr>
                <a:xfrm>
                  <a:off x="4012882" y="2768917"/>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1430"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70" name="任意多边形: 形状 236"/>
                <p:cNvSpPr/>
                <p:nvPr/>
              </p:nvSpPr>
              <p:spPr>
                <a:xfrm>
                  <a:off x="4012882" y="282892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71" name="任意多边形: 形状 237"/>
                <p:cNvSpPr/>
                <p:nvPr/>
              </p:nvSpPr>
              <p:spPr>
                <a:xfrm>
                  <a:off x="4072890"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1"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72" name="任意多边形: 形状 238"/>
                <p:cNvSpPr/>
                <p:nvPr/>
              </p:nvSpPr>
              <p:spPr>
                <a:xfrm>
                  <a:off x="4072890"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1"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73" name="任意多边形: 形状 239"/>
                <p:cNvSpPr/>
                <p:nvPr/>
              </p:nvSpPr>
              <p:spPr>
                <a:xfrm>
                  <a:off x="4132897"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74" name="任意多边形: 形状 240"/>
                <p:cNvSpPr/>
                <p:nvPr/>
              </p:nvSpPr>
              <p:spPr>
                <a:xfrm>
                  <a:off x="4132897"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75" name="任意多边形: 形状 241"/>
                <p:cNvSpPr/>
                <p:nvPr/>
              </p:nvSpPr>
              <p:spPr>
                <a:xfrm>
                  <a:off x="4192905"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76" name="任意多边形: 形状 242"/>
                <p:cNvSpPr/>
                <p:nvPr/>
              </p:nvSpPr>
              <p:spPr>
                <a:xfrm>
                  <a:off x="4192905"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grpSp>
            <p:nvGrpSpPr>
              <p:cNvPr id="477" name="图形 78"/>
              <p:cNvGrpSpPr/>
              <p:nvPr/>
            </p:nvGrpSpPr>
            <p:grpSpPr>
              <a:xfrm rot="0">
                <a:off x="4927" y="6232"/>
                <a:ext cx="4055" cy="1141"/>
                <a:chOff x="2870834" y="2768917"/>
                <a:chExt cx="1337456" cy="376237"/>
              </a:xfrm>
              <a:solidFill>
                <a:srgbClr val="000000"/>
              </a:solidFill>
            </p:grpSpPr>
            <p:sp>
              <p:nvSpPr>
                <p:cNvPr id="478" name="任意多边形: 形状 82"/>
                <p:cNvSpPr/>
                <p:nvPr/>
              </p:nvSpPr>
              <p:spPr>
                <a:xfrm>
                  <a:off x="3290887"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79" name="任意多边形: 形状 83"/>
                <p:cNvSpPr/>
                <p:nvPr/>
              </p:nvSpPr>
              <p:spPr>
                <a:xfrm>
                  <a:off x="3290887"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2"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80" name="任意多边形: 形状 84"/>
                <p:cNvSpPr/>
                <p:nvPr/>
              </p:nvSpPr>
              <p:spPr>
                <a:xfrm>
                  <a:off x="3290887"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81" name="任意多边形: 形状 85"/>
                <p:cNvSpPr/>
                <p:nvPr/>
              </p:nvSpPr>
              <p:spPr>
                <a:xfrm>
                  <a:off x="3290887"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82" name="任意多边形: 形状 86"/>
                <p:cNvSpPr/>
                <p:nvPr/>
              </p:nvSpPr>
              <p:spPr>
                <a:xfrm>
                  <a:off x="3290887"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83" name="任意多边形: 形状 87"/>
                <p:cNvSpPr/>
                <p:nvPr/>
              </p:nvSpPr>
              <p:spPr>
                <a:xfrm>
                  <a:off x="3351847" y="2888932"/>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84" name="任意多边形: 形状 88"/>
                <p:cNvSpPr/>
                <p:nvPr/>
              </p:nvSpPr>
              <p:spPr>
                <a:xfrm>
                  <a:off x="3351847"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85" name="任意多边形: 形状 89"/>
                <p:cNvSpPr/>
                <p:nvPr/>
              </p:nvSpPr>
              <p:spPr>
                <a:xfrm>
                  <a:off x="3351847"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86" name="任意多边形: 形状 90"/>
                <p:cNvSpPr/>
                <p:nvPr/>
              </p:nvSpPr>
              <p:spPr>
                <a:xfrm>
                  <a:off x="3351847" y="3069907"/>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8"/>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87" name="任意多边形: 形状 91"/>
                <p:cNvSpPr/>
                <p:nvPr/>
              </p:nvSpPr>
              <p:spPr>
                <a:xfrm>
                  <a:off x="3351847" y="312991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88" name="任意多边形: 形状 92"/>
                <p:cNvSpPr/>
                <p:nvPr/>
              </p:nvSpPr>
              <p:spPr>
                <a:xfrm>
                  <a:off x="3411854"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1430"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89" name="任意多边形: 形状 93"/>
                <p:cNvSpPr/>
                <p:nvPr/>
              </p:nvSpPr>
              <p:spPr>
                <a:xfrm>
                  <a:off x="3411854"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90" name="任意多边形: 形状 94"/>
                <p:cNvSpPr/>
                <p:nvPr/>
              </p:nvSpPr>
              <p:spPr>
                <a:xfrm>
                  <a:off x="341185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91" name="任意多边形: 形状 95"/>
                <p:cNvSpPr/>
                <p:nvPr/>
              </p:nvSpPr>
              <p:spPr>
                <a:xfrm>
                  <a:off x="3411854"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92" name="任意多边形: 形状 96"/>
                <p:cNvSpPr/>
                <p:nvPr/>
              </p:nvSpPr>
              <p:spPr>
                <a:xfrm>
                  <a:off x="3411854"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93" name="任意多边形: 形状 97"/>
                <p:cNvSpPr/>
                <p:nvPr/>
              </p:nvSpPr>
              <p:spPr>
                <a:xfrm>
                  <a:off x="3471862"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94" name="任意多边形: 形状 98"/>
                <p:cNvSpPr/>
                <p:nvPr/>
              </p:nvSpPr>
              <p:spPr>
                <a:xfrm>
                  <a:off x="347186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95" name="任意多边形: 形状 99"/>
                <p:cNvSpPr/>
                <p:nvPr/>
              </p:nvSpPr>
              <p:spPr>
                <a:xfrm>
                  <a:off x="347186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96" name="任意多边形: 形状 100"/>
                <p:cNvSpPr/>
                <p:nvPr/>
              </p:nvSpPr>
              <p:spPr>
                <a:xfrm>
                  <a:off x="3471862"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97" name="任意多边形: 形状 101"/>
                <p:cNvSpPr/>
                <p:nvPr/>
              </p:nvSpPr>
              <p:spPr>
                <a:xfrm>
                  <a:off x="3471862"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98" name="任意多边形: 形状 102"/>
                <p:cNvSpPr/>
                <p:nvPr/>
              </p:nvSpPr>
              <p:spPr>
                <a:xfrm>
                  <a:off x="353187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499" name="任意多边形: 形状 103"/>
                <p:cNvSpPr/>
                <p:nvPr/>
              </p:nvSpPr>
              <p:spPr>
                <a:xfrm>
                  <a:off x="353187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00" name="任意多边形: 形状 104"/>
                <p:cNvSpPr/>
                <p:nvPr/>
              </p:nvSpPr>
              <p:spPr>
                <a:xfrm>
                  <a:off x="353187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01" name="任意多边形: 形状 105"/>
                <p:cNvSpPr/>
                <p:nvPr/>
              </p:nvSpPr>
              <p:spPr>
                <a:xfrm>
                  <a:off x="353187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02" name="任意多边形: 形状 106"/>
                <p:cNvSpPr/>
                <p:nvPr/>
              </p:nvSpPr>
              <p:spPr>
                <a:xfrm>
                  <a:off x="353187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03" name="任意多边形: 形状 107"/>
                <p:cNvSpPr/>
                <p:nvPr/>
              </p:nvSpPr>
              <p:spPr>
                <a:xfrm>
                  <a:off x="3591877"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04" name="任意多边形: 形状 108"/>
                <p:cNvSpPr/>
                <p:nvPr/>
              </p:nvSpPr>
              <p:spPr>
                <a:xfrm>
                  <a:off x="3591877"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05" name="任意多边形: 形状 109"/>
                <p:cNvSpPr/>
                <p:nvPr/>
              </p:nvSpPr>
              <p:spPr>
                <a:xfrm>
                  <a:off x="3591877"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06" name="任意多边形: 形状 110"/>
                <p:cNvSpPr/>
                <p:nvPr/>
              </p:nvSpPr>
              <p:spPr>
                <a:xfrm>
                  <a:off x="3591877"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07" name="任意多边形: 形状 111"/>
                <p:cNvSpPr/>
                <p:nvPr/>
              </p:nvSpPr>
              <p:spPr>
                <a:xfrm>
                  <a:off x="3591877"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08" name="任意多边形: 形状 112"/>
                <p:cNvSpPr/>
                <p:nvPr/>
              </p:nvSpPr>
              <p:spPr>
                <a:xfrm>
                  <a:off x="3651885" y="2888932"/>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2382"/>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09" name="任意多边形: 形状 113"/>
                <p:cNvSpPr/>
                <p:nvPr/>
              </p:nvSpPr>
              <p:spPr>
                <a:xfrm>
                  <a:off x="3651885"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10" name="任意多边形: 形状 114"/>
                <p:cNvSpPr/>
                <p:nvPr/>
              </p:nvSpPr>
              <p:spPr>
                <a:xfrm>
                  <a:off x="3651885"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11" name="任意多边形: 形状 115"/>
                <p:cNvSpPr/>
                <p:nvPr/>
              </p:nvSpPr>
              <p:spPr>
                <a:xfrm>
                  <a:off x="3651885" y="3069907"/>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12" name="任意多边形: 形状 116"/>
                <p:cNvSpPr/>
                <p:nvPr/>
              </p:nvSpPr>
              <p:spPr>
                <a:xfrm>
                  <a:off x="3651885" y="312991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13" name="任意多边形: 形状 117"/>
                <p:cNvSpPr/>
                <p:nvPr/>
              </p:nvSpPr>
              <p:spPr>
                <a:xfrm>
                  <a:off x="3711892" y="2888932"/>
                  <a:ext cx="15386" cy="15239"/>
                </a:xfrm>
                <a:custGeom>
                  <a:avLst/>
                  <a:gdLst>
                    <a:gd name="connsiteX0" fmla="*/ 7620 w 15386"/>
                    <a:gd name="connsiteY0" fmla="*/ 15240 h 15239"/>
                    <a:gd name="connsiteX1" fmla="*/ 0 w 15386"/>
                    <a:gd name="connsiteY1" fmla="*/ 7620 h 15239"/>
                    <a:gd name="connsiteX2" fmla="*/ 7620 w 15386"/>
                    <a:gd name="connsiteY2" fmla="*/ 0 h 15239"/>
                    <a:gd name="connsiteX3" fmla="*/ 15240 w 15386"/>
                    <a:gd name="connsiteY3" fmla="*/ 7620 h 15239"/>
                    <a:gd name="connsiteX4" fmla="*/ 7620 w 15386"/>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39">
                      <a:moveTo>
                        <a:pt x="7620" y="15240"/>
                      </a:moveTo>
                      <a:cubicBezTo>
                        <a:pt x="2858" y="15240"/>
                        <a:pt x="0" y="11430"/>
                        <a:pt x="0" y="7620"/>
                      </a:cubicBezTo>
                      <a:cubicBezTo>
                        <a:pt x="0" y="2857"/>
                        <a:pt x="3810" y="0"/>
                        <a:pt x="7620" y="0"/>
                      </a:cubicBezTo>
                      <a:cubicBezTo>
                        <a:pt x="12383" y="0"/>
                        <a:pt x="15240" y="3810"/>
                        <a:pt x="15240" y="7620"/>
                      </a:cubicBezTo>
                      <a:cubicBezTo>
                        <a:pt x="16193" y="12382"/>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14" name="任意多边形: 形状 118"/>
                <p:cNvSpPr/>
                <p:nvPr/>
              </p:nvSpPr>
              <p:spPr>
                <a:xfrm>
                  <a:off x="3711892"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3"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15" name="任意多边形: 形状 119"/>
                <p:cNvSpPr/>
                <p:nvPr/>
              </p:nvSpPr>
              <p:spPr>
                <a:xfrm>
                  <a:off x="3711892"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16" name="任意多边形: 形状 120"/>
                <p:cNvSpPr/>
                <p:nvPr/>
              </p:nvSpPr>
              <p:spPr>
                <a:xfrm>
                  <a:off x="3711892" y="3069907"/>
                  <a:ext cx="15386" cy="15239"/>
                </a:xfrm>
                <a:custGeom>
                  <a:avLst/>
                  <a:gdLst>
                    <a:gd name="connsiteX0" fmla="*/ 7620 w 15386"/>
                    <a:gd name="connsiteY0" fmla="*/ 15240 h 15239"/>
                    <a:gd name="connsiteX1" fmla="*/ 0 w 15386"/>
                    <a:gd name="connsiteY1" fmla="*/ 7620 h 15239"/>
                    <a:gd name="connsiteX2" fmla="*/ 7620 w 15386"/>
                    <a:gd name="connsiteY2" fmla="*/ 0 h 15239"/>
                    <a:gd name="connsiteX3" fmla="*/ 15240 w 15386"/>
                    <a:gd name="connsiteY3" fmla="*/ 7620 h 15239"/>
                    <a:gd name="connsiteX4" fmla="*/ 7620 w 15386"/>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39">
                      <a:moveTo>
                        <a:pt x="7620" y="15240"/>
                      </a:moveTo>
                      <a:cubicBezTo>
                        <a:pt x="2858" y="15240"/>
                        <a:pt x="0" y="11430"/>
                        <a:pt x="0" y="7620"/>
                      </a:cubicBezTo>
                      <a:cubicBezTo>
                        <a:pt x="0" y="2858"/>
                        <a:pt x="3810" y="0"/>
                        <a:pt x="7620" y="0"/>
                      </a:cubicBezTo>
                      <a:cubicBezTo>
                        <a:pt x="12383" y="0"/>
                        <a:pt x="15240" y="3810"/>
                        <a:pt x="15240" y="7620"/>
                      </a:cubicBezTo>
                      <a:cubicBezTo>
                        <a:pt x="16193"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17" name="任意多边形: 形状 121"/>
                <p:cNvSpPr/>
                <p:nvPr/>
              </p:nvSpPr>
              <p:spPr>
                <a:xfrm>
                  <a:off x="3711892" y="3129915"/>
                  <a:ext cx="15386" cy="15239"/>
                </a:xfrm>
                <a:custGeom>
                  <a:avLst/>
                  <a:gdLst>
                    <a:gd name="connsiteX0" fmla="*/ 7620 w 15386"/>
                    <a:gd name="connsiteY0" fmla="*/ 15240 h 15239"/>
                    <a:gd name="connsiteX1" fmla="*/ 0 w 15386"/>
                    <a:gd name="connsiteY1" fmla="*/ 7620 h 15239"/>
                    <a:gd name="connsiteX2" fmla="*/ 7620 w 15386"/>
                    <a:gd name="connsiteY2" fmla="*/ 0 h 15239"/>
                    <a:gd name="connsiteX3" fmla="*/ 15240 w 15386"/>
                    <a:gd name="connsiteY3" fmla="*/ 7620 h 15239"/>
                    <a:gd name="connsiteX4" fmla="*/ 7620 w 15386"/>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39">
                      <a:moveTo>
                        <a:pt x="7620" y="15240"/>
                      </a:moveTo>
                      <a:cubicBezTo>
                        <a:pt x="2858" y="15240"/>
                        <a:pt x="0" y="11430"/>
                        <a:pt x="0" y="7620"/>
                      </a:cubicBezTo>
                      <a:cubicBezTo>
                        <a:pt x="0" y="2857"/>
                        <a:pt x="3810" y="0"/>
                        <a:pt x="7620" y="0"/>
                      </a:cubicBezTo>
                      <a:cubicBezTo>
                        <a:pt x="12383" y="0"/>
                        <a:pt x="15240" y="3810"/>
                        <a:pt x="15240" y="7620"/>
                      </a:cubicBezTo>
                      <a:cubicBezTo>
                        <a:pt x="16193"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18" name="任意多边形: 形状 122"/>
                <p:cNvSpPr/>
                <p:nvPr/>
              </p:nvSpPr>
              <p:spPr>
                <a:xfrm>
                  <a:off x="377190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19" name="任意多边形: 形状 123"/>
                <p:cNvSpPr/>
                <p:nvPr/>
              </p:nvSpPr>
              <p:spPr>
                <a:xfrm>
                  <a:off x="3771900"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2"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20" name="任意多边形: 形状 124"/>
                <p:cNvSpPr/>
                <p:nvPr/>
              </p:nvSpPr>
              <p:spPr>
                <a:xfrm>
                  <a:off x="377190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21" name="任意多边形: 形状 125"/>
                <p:cNvSpPr/>
                <p:nvPr/>
              </p:nvSpPr>
              <p:spPr>
                <a:xfrm>
                  <a:off x="377190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22" name="任意多边形: 形状 126"/>
                <p:cNvSpPr/>
                <p:nvPr/>
              </p:nvSpPr>
              <p:spPr>
                <a:xfrm>
                  <a:off x="377190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23" name="任意多边形: 形状 127"/>
                <p:cNvSpPr/>
                <p:nvPr/>
              </p:nvSpPr>
              <p:spPr>
                <a:xfrm>
                  <a:off x="383286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24" name="任意多边形: 形状 128"/>
                <p:cNvSpPr/>
                <p:nvPr/>
              </p:nvSpPr>
              <p:spPr>
                <a:xfrm>
                  <a:off x="383286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25" name="任意多边形: 形状 129"/>
                <p:cNvSpPr/>
                <p:nvPr/>
              </p:nvSpPr>
              <p:spPr>
                <a:xfrm>
                  <a:off x="383286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26" name="任意多边形: 形状 130"/>
                <p:cNvSpPr/>
                <p:nvPr/>
              </p:nvSpPr>
              <p:spPr>
                <a:xfrm>
                  <a:off x="383286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27" name="任意多边形: 形状 131"/>
                <p:cNvSpPr/>
                <p:nvPr/>
              </p:nvSpPr>
              <p:spPr>
                <a:xfrm>
                  <a:off x="383286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28" name="任意多边形: 形状 132"/>
                <p:cNvSpPr/>
                <p:nvPr/>
              </p:nvSpPr>
              <p:spPr>
                <a:xfrm>
                  <a:off x="3892867"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29" name="任意多边形: 形状 133"/>
                <p:cNvSpPr/>
                <p:nvPr/>
              </p:nvSpPr>
              <p:spPr>
                <a:xfrm>
                  <a:off x="3892867"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30" name="任意多边形: 形状 134"/>
                <p:cNvSpPr/>
                <p:nvPr/>
              </p:nvSpPr>
              <p:spPr>
                <a:xfrm>
                  <a:off x="3892867"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31" name="任意多边形: 形状 135"/>
                <p:cNvSpPr/>
                <p:nvPr/>
              </p:nvSpPr>
              <p:spPr>
                <a:xfrm>
                  <a:off x="3892867"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32" name="任意多边形: 形状 136"/>
                <p:cNvSpPr/>
                <p:nvPr/>
              </p:nvSpPr>
              <p:spPr>
                <a:xfrm>
                  <a:off x="3892867"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33" name="任意多边形: 形状 137"/>
                <p:cNvSpPr/>
                <p:nvPr/>
              </p:nvSpPr>
              <p:spPr>
                <a:xfrm>
                  <a:off x="3952875"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34" name="任意多边形: 形状 138"/>
                <p:cNvSpPr/>
                <p:nvPr/>
              </p:nvSpPr>
              <p:spPr>
                <a:xfrm>
                  <a:off x="3952875"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35" name="任意多边形: 形状 139"/>
                <p:cNvSpPr/>
                <p:nvPr/>
              </p:nvSpPr>
              <p:spPr>
                <a:xfrm>
                  <a:off x="3952875"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36" name="任意多边形: 形状 140"/>
                <p:cNvSpPr/>
                <p:nvPr/>
              </p:nvSpPr>
              <p:spPr>
                <a:xfrm>
                  <a:off x="3952875"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37" name="任意多边形: 形状 141"/>
                <p:cNvSpPr/>
                <p:nvPr/>
              </p:nvSpPr>
              <p:spPr>
                <a:xfrm>
                  <a:off x="3952875"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38" name="任意多边形: 形状 142"/>
                <p:cNvSpPr/>
                <p:nvPr/>
              </p:nvSpPr>
              <p:spPr>
                <a:xfrm>
                  <a:off x="4012882" y="2888932"/>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2857"/>
                        <a:pt x="3810" y="0"/>
                        <a:pt x="7620" y="0"/>
                      </a:cubicBezTo>
                      <a:cubicBezTo>
                        <a:pt x="11430"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39" name="任意多边形: 形状 143"/>
                <p:cNvSpPr/>
                <p:nvPr/>
              </p:nvSpPr>
              <p:spPr>
                <a:xfrm>
                  <a:off x="401288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40" name="任意多边形: 形状 144"/>
                <p:cNvSpPr/>
                <p:nvPr/>
              </p:nvSpPr>
              <p:spPr>
                <a:xfrm>
                  <a:off x="401288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41" name="任意多边形: 形状 145"/>
                <p:cNvSpPr/>
                <p:nvPr/>
              </p:nvSpPr>
              <p:spPr>
                <a:xfrm>
                  <a:off x="4012882" y="3069907"/>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42" name="任意多边形: 形状 146"/>
                <p:cNvSpPr/>
                <p:nvPr/>
              </p:nvSpPr>
              <p:spPr>
                <a:xfrm>
                  <a:off x="4012882" y="312991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2857"/>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43" name="任意多边形: 形状 147"/>
                <p:cNvSpPr/>
                <p:nvPr/>
              </p:nvSpPr>
              <p:spPr>
                <a:xfrm>
                  <a:off x="4072890"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1"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44" name="任意多边形: 形状 148"/>
                <p:cNvSpPr/>
                <p:nvPr/>
              </p:nvSpPr>
              <p:spPr>
                <a:xfrm>
                  <a:off x="407289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45" name="任意多边形: 形状 149"/>
                <p:cNvSpPr/>
                <p:nvPr/>
              </p:nvSpPr>
              <p:spPr>
                <a:xfrm>
                  <a:off x="407289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46" name="任意多边形: 形状 150"/>
                <p:cNvSpPr/>
                <p:nvPr/>
              </p:nvSpPr>
              <p:spPr>
                <a:xfrm>
                  <a:off x="4072890"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1"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47" name="任意多边形: 形状 151"/>
                <p:cNvSpPr/>
                <p:nvPr/>
              </p:nvSpPr>
              <p:spPr>
                <a:xfrm>
                  <a:off x="4072890"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1"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48" name="任意多边形: 形状 152"/>
                <p:cNvSpPr/>
                <p:nvPr/>
              </p:nvSpPr>
              <p:spPr>
                <a:xfrm>
                  <a:off x="4132897"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49" name="任意多边形: 形状 153"/>
                <p:cNvSpPr/>
                <p:nvPr/>
              </p:nvSpPr>
              <p:spPr>
                <a:xfrm>
                  <a:off x="4132897"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50" name="任意多边形: 形状 154"/>
                <p:cNvSpPr/>
                <p:nvPr/>
              </p:nvSpPr>
              <p:spPr>
                <a:xfrm>
                  <a:off x="4132897"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51" name="任意多边形: 形状 155"/>
                <p:cNvSpPr/>
                <p:nvPr/>
              </p:nvSpPr>
              <p:spPr>
                <a:xfrm>
                  <a:off x="4132897"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52" name="任意多边形: 形状 156"/>
                <p:cNvSpPr/>
                <p:nvPr/>
              </p:nvSpPr>
              <p:spPr>
                <a:xfrm>
                  <a:off x="4132897"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53" name="任意多边形: 形状 157"/>
                <p:cNvSpPr/>
                <p:nvPr/>
              </p:nvSpPr>
              <p:spPr>
                <a:xfrm>
                  <a:off x="4192905"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54" name="任意多边形: 形状 158"/>
                <p:cNvSpPr/>
                <p:nvPr/>
              </p:nvSpPr>
              <p:spPr>
                <a:xfrm>
                  <a:off x="4192904"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2"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55" name="任意多边形: 形状 159"/>
                <p:cNvSpPr/>
                <p:nvPr/>
              </p:nvSpPr>
              <p:spPr>
                <a:xfrm>
                  <a:off x="419290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56" name="任意多边形: 形状 160"/>
                <p:cNvSpPr/>
                <p:nvPr/>
              </p:nvSpPr>
              <p:spPr>
                <a:xfrm>
                  <a:off x="4192905"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57" name="任意多边形: 形状 161"/>
                <p:cNvSpPr/>
                <p:nvPr/>
              </p:nvSpPr>
              <p:spPr>
                <a:xfrm>
                  <a:off x="4192905"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58" name="任意多边形: 形状 162"/>
                <p:cNvSpPr/>
                <p:nvPr/>
              </p:nvSpPr>
              <p:spPr>
                <a:xfrm>
                  <a:off x="3290887"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59" name="任意多边形: 形状 163"/>
                <p:cNvSpPr/>
                <p:nvPr/>
              </p:nvSpPr>
              <p:spPr>
                <a:xfrm>
                  <a:off x="3290887"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60" name="任意多边形: 形状 164"/>
                <p:cNvSpPr/>
                <p:nvPr/>
              </p:nvSpPr>
              <p:spPr>
                <a:xfrm>
                  <a:off x="3351847" y="2768917"/>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61" name="任意多边形: 形状 165"/>
                <p:cNvSpPr/>
                <p:nvPr/>
              </p:nvSpPr>
              <p:spPr>
                <a:xfrm>
                  <a:off x="3351847" y="282892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3810"/>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62" name="任意多边形: 形状 166"/>
                <p:cNvSpPr/>
                <p:nvPr/>
              </p:nvSpPr>
              <p:spPr>
                <a:xfrm>
                  <a:off x="3411854"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1430"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63" name="任意多边形: 形状 167"/>
                <p:cNvSpPr/>
                <p:nvPr/>
              </p:nvSpPr>
              <p:spPr>
                <a:xfrm>
                  <a:off x="3411854"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64" name="任意多边形: 形状 168"/>
                <p:cNvSpPr/>
                <p:nvPr/>
              </p:nvSpPr>
              <p:spPr>
                <a:xfrm>
                  <a:off x="3471862"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65" name="任意多边形: 形状 169"/>
                <p:cNvSpPr/>
                <p:nvPr/>
              </p:nvSpPr>
              <p:spPr>
                <a:xfrm>
                  <a:off x="3471862"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66" name="任意多边形: 形状 170"/>
                <p:cNvSpPr/>
                <p:nvPr/>
              </p:nvSpPr>
              <p:spPr>
                <a:xfrm>
                  <a:off x="353187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67" name="任意多边形: 形状 171"/>
                <p:cNvSpPr/>
                <p:nvPr/>
              </p:nvSpPr>
              <p:spPr>
                <a:xfrm>
                  <a:off x="353187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68" name="任意多边形: 形状 172"/>
                <p:cNvSpPr/>
                <p:nvPr/>
              </p:nvSpPr>
              <p:spPr>
                <a:xfrm>
                  <a:off x="3591877"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69" name="任意多边形: 形状 173"/>
                <p:cNvSpPr/>
                <p:nvPr/>
              </p:nvSpPr>
              <p:spPr>
                <a:xfrm>
                  <a:off x="3591877"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70" name="任意多边形: 形状 174"/>
                <p:cNvSpPr/>
                <p:nvPr/>
              </p:nvSpPr>
              <p:spPr>
                <a:xfrm>
                  <a:off x="3651885" y="2768917"/>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2383"/>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71" name="任意多边形: 形状 175"/>
                <p:cNvSpPr/>
                <p:nvPr/>
              </p:nvSpPr>
              <p:spPr>
                <a:xfrm>
                  <a:off x="3651885" y="282892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72" name="任意多边形: 形状 176"/>
                <p:cNvSpPr/>
                <p:nvPr/>
              </p:nvSpPr>
              <p:spPr>
                <a:xfrm>
                  <a:off x="3711892" y="2768917"/>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3" y="12383"/>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73" name="任意多边形: 形状 177"/>
                <p:cNvSpPr/>
                <p:nvPr/>
              </p:nvSpPr>
              <p:spPr>
                <a:xfrm>
                  <a:off x="3711892"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74" name="任意多边形: 形状 178"/>
                <p:cNvSpPr/>
                <p:nvPr/>
              </p:nvSpPr>
              <p:spPr>
                <a:xfrm>
                  <a:off x="2870835"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75" name="任意多边形: 形状 179"/>
                <p:cNvSpPr/>
                <p:nvPr/>
              </p:nvSpPr>
              <p:spPr>
                <a:xfrm>
                  <a:off x="2870834"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76" name="任意多边形: 形状 180"/>
                <p:cNvSpPr/>
                <p:nvPr/>
              </p:nvSpPr>
              <p:spPr>
                <a:xfrm>
                  <a:off x="287083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77" name="任意多边形: 形状 181"/>
                <p:cNvSpPr/>
                <p:nvPr/>
              </p:nvSpPr>
              <p:spPr>
                <a:xfrm>
                  <a:off x="2870835"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78" name="任意多边形: 形状 182"/>
                <p:cNvSpPr/>
                <p:nvPr/>
              </p:nvSpPr>
              <p:spPr>
                <a:xfrm>
                  <a:off x="2870835"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79" name="任意多边形: 形状 183"/>
                <p:cNvSpPr/>
                <p:nvPr/>
              </p:nvSpPr>
              <p:spPr>
                <a:xfrm>
                  <a:off x="2930842"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80" name="任意多边形: 形状 184"/>
                <p:cNvSpPr/>
                <p:nvPr/>
              </p:nvSpPr>
              <p:spPr>
                <a:xfrm>
                  <a:off x="293084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81" name="任意多边形: 形状 185"/>
                <p:cNvSpPr/>
                <p:nvPr/>
              </p:nvSpPr>
              <p:spPr>
                <a:xfrm>
                  <a:off x="293084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82" name="任意多边形: 形状 186"/>
                <p:cNvSpPr/>
                <p:nvPr/>
              </p:nvSpPr>
              <p:spPr>
                <a:xfrm>
                  <a:off x="2930842"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83" name="任意多边形: 形状 187"/>
                <p:cNvSpPr/>
                <p:nvPr/>
              </p:nvSpPr>
              <p:spPr>
                <a:xfrm>
                  <a:off x="2930842"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84" name="任意多边形: 形状 188"/>
                <p:cNvSpPr/>
                <p:nvPr/>
              </p:nvSpPr>
              <p:spPr>
                <a:xfrm>
                  <a:off x="299085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85" name="任意多边形: 形状 189"/>
                <p:cNvSpPr/>
                <p:nvPr/>
              </p:nvSpPr>
              <p:spPr>
                <a:xfrm>
                  <a:off x="299085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86" name="任意多边形: 形状 190"/>
                <p:cNvSpPr/>
                <p:nvPr/>
              </p:nvSpPr>
              <p:spPr>
                <a:xfrm>
                  <a:off x="299085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87" name="任意多边形: 形状 191"/>
                <p:cNvSpPr/>
                <p:nvPr/>
              </p:nvSpPr>
              <p:spPr>
                <a:xfrm>
                  <a:off x="299085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88" name="任意多边形: 形状 192"/>
                <p:cNvSpPr/>
                <p:nvPr/>
              </p:nvSpPr>
              <p:spPr>
                <a:xfrm>
                  <a:off x="299085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89" name="任意多边形: 形状 193"/>
                <p:cNvSpPr/>
                <p:nvPr/>
              </p:nvSpPr>
              <p:spPr>
                <a:xfrm>
                  <a:off x="3050857"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2857"/>
                        <a:pt x="3810" y="0"/>
                        <a:pt x="7620" y="0"/>
                      </a:cubicBezTo>
                      <a:cubicBezTo>
                        <a:pt x="12382" y="0"/>
                        <a:pt x="15240" y="3810"/>
                        <a:pt x="15240" y="7620"/>
                      </a:cubicBezTo>
                      <a:cubicBezTo>
                        <a:pt x="15240" y="12382"/>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90" name="任意多边形: 形状 194"/>
                <p:cNvSpPr/>
                <p:nvPr/>
              </p:nvSpPr>
              <p:spPr>
                <a:xfrm>
                  <a:off x="3050857"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91" name="任意多边形: 形状 195"/>
                <p:cNvSpPr/>
                <p:nvPr/>
              </p:nvSpPr>
              <p:spPr>
                <a:xfrm>
                  <a:off x="3050857"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92" name="任意多边形: 形状 196"/>
                <p:cNvSpPr/>
                <p:nvPr/>
              </p:nvSpPr>
              <p:spPr>
                <a:xfrm>
                  <a:off x="3050857"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93" name="任意多边形: 形状 197"/>
                <p:cNvSpPr/>
                <p:nvPr/>
              </p:nvSpPr>
              <p:spPr>
                <a:xfrm>
                  <a:off x="3050857"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2857"/>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94" name="任意多边形: 形状 198"/>
                <p:cNvSpPr/>
                <p:nvPr/>
              </p:nvSpPr>
              <p:spPr>
                <a:xfrm>
                  <a:off x="3110864"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2382"/>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95" name="任意多边形: 形状 199"/>
                <p:cNvSpPr/>
                <p:nvPr/>
              </p:nvSpPr>
              <p:spPr>
                <a:xfrm>
                  <a:off x="3110864"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96" name="任意多边形: 形状 200"/>
                <p:cNvSpPr/>
                <p:nvPr/>
              </p:nvSpPr>
              <p:spPr>
                <a:xfrm>
                  <a:off x="311086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97" name="任意多边形: 形状 201"/>
                <p:cNvSpPr/>
                <p:nvPr/>
              </p:nvSpPr>
              <p:spPr>
                <a:xfrm>
                  <a:off x="3110864"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98" name="任意多边形: 形状 202"/>
                <p:cNvSpPr/>
                <p:nvPr/>
              </p:nvSpPr>
              <p:spPr>
                <a:xfrm>
                  <a:off x="3110864"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599" name="任意多边形: 形状 203"/>
                <p:cNvSpPr/>
                <p:nvPr/>
              </p:nvSpPr>
              <p:spPr>
                <a:xfrm>
                  <a:off x="3170872"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00" name="任意多边形: 形状 204"/>
                <p:cNvSpPr/>
                <p:nvPr/>
              </p:nvSpPr>
              <p:spPr>
                <a:xfrm>
                  <a:off x="317087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01" name="任意多边形: 形状 205"/>
                <p:cNvSpPr/>
                <p:nvPr/>
              </p:nvSpPr>
              <p:spPr>
                <a:xfrm>
                  <a:off x="317087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02" name="任意多边形: 形状 206"/>
                <p:cNvSpPr/>
                <p:nvPr/>
              </p:nvSpPr>
              <p:spPr>
                <a:xfrm>
                  <a:off x="3170872"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03" name="任意多边形: 形状 207"/>
                <p:cNvSpPr/>
                <p:nvPr/>
              </p:nvSpPr>
              <p:spPr>
                <a:xfrm>
                  <a:off x="3170872"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04" name="任意多边形: 形状 208"/>
                <p:cNvSpPr/>
                <p:nvPr/>
              </p:nvSpPr>
              <p:spPr>
                <a:xfrm>
                  <a:off x="323088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05" name="任意多边形: 形状 209"/>
                <p:cNvSpPr/>
                <p:nvPr/>
              </p:nvSpPr>
              <p:spPr>
                <a:xfrm>
                  <a:off x="3230880"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7" y="15240"/>
                        <a:pt x="0" y="11430"/>
                        <a:pt x="0" y="7620"/>
                      </a:cubicBezTo>
                      <a:cubicBezTo>
                        <a:pt x="0" y="2858"/>
                        <a:pt x="3810" y="0"/>
                        <a:pt x="7620" y="0"/>
                      </a:cubicBezTo>
                      <a:cubicBezTo>
                        <a:pt x="12382" y="0"/>
                        <a:pt x="15240" y="3810"/>
                        <a:pt x="15240" y="7620"/>
                      </a:cubicBezTo>
                      <a:cubicBezTo>
                        <a:pt x="16193"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06" name="任意多边形: 形状 210"/>
                <p:cNvSpPr/>
                <p:nvPr/>
              </p:nvSpPr>
              <p:spPr>
                <a:xfrm>
                  <a:off x="3230880"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07" name="任意多边形: 形状 211"/>
                <p:cNvSpPr/>
                <p:nvPr/>
              </p:nvSpPr>
              <p:spPr>
                <a:xfrm>
                  <a:off x="323088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08" name="任意多边形: 形状 212"/>
                <p:cNvSpPr/>
                <p:nvPr/>
              </p:nvSpPr>
              <p:spPr>
                <a:xfrm>
                  <a:off x="323088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09" name="任意多边形: 形状 213"/>
                <p:cNvSpPr/>
                <p:nvPr/>
              </p:nvSpPr>
              <p:spPr>
                <a:xfrm>
                  <a:off x="2870835"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10" name="任意多边形: 形状 214"/>
                <p:cNvSpPr/>
                <p:nvPr/>
              </p:nvSpPr>
              <p:spPr>
                <a:xfrm>
                  <a:off x="2870835"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11" name="任意多边形: 形状 215"/>
                <p:cNvSpPr/>
                <p:nvPr/>
              </p:nvSpPr>
              <p:spPr>
                <a:xfrm>
                  <a:off x="2930842"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12" name="任意多边形: 形状 216"/>
                <p:cNvSpPr/>
                <p:nvPr/>
              </p:nvSpPr>
              <p:spPr>
                <a:xfrm>
                  <a:off x="2930842"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13" name="任意多边形: 形状 217"/>
                <p:cNvSpPr/>
                <p:nvPr/>
              </p:nvSpPr>
              <p:spPr>
                <a:xfrm>
                  <a:off x="299085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14" name="任意多边形: 形状 218"/>
                <p:cNvSpPr/>
                <p:nvPr/>
              </p:nvSpPr>
              <p:spPr>
                <a:xfrm>
                  <a:off x="299085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15" name="任意多边形: 形状 219"/>
                <p:cNvSpPr/>
                <p:nvPr/>
              </p:nvSpPr>
              <p:spPr>
                <a:xfrm>
                  <a:off x="3050857"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2858"/>
                        <a:pt x="3810" y="0"/>
                        <a:pt x="7620" y="0"/>
                      </a:cubicBezTo>
                      <a:cubicBezTo>
                        <a:pt x="12382" y="0"/>
                        <a:pt x="15240" y="3810"/>
                        <a:pt x="15240" y="7620"/>
                      </a:cubicBezTo>
                      <a:cubicBezTo>
                        <a:pt x="15240" y="12383"/>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16" name="任意多边形: 形状 220"/>
                <p:cNvSpPr/>
                <p:nvPr/>
              </p:nvSpPr>
              <p:spPr>
                <a:xfrm>
                  <a:off x="3050857"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17" name="任意多边形: 形状 221"/>
                <p:cNvSpPr/>
                <p:nvPr/>
              </p:nvSpPr>
              <p:spPr>
                <a:xfrm>
                  <a:off x="3110864"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2383"/>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18" name="任意多边形: 形状 222"/>
                <p:cNvSpPr/>
                <p:nvPr/>
              </p:nvSpPr>
              <p:spPr>
                <a:xfrm>
                  <a:off x="3110864"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19" name="任意多边形: 形状 223"/>
                <p:cNvSpPr/>
                <p:nvPr/>
              </p:nvSpPr>
              <p:spPr>
                <a:xfrm>
                  <a:off x="3170872"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20" name="任意多边形: 形状 224"/>
                <p:cNvSpPr/>
                <p:nvPr/>
              </p:nvSpPr>
              <p:spPr>
                <a:xfrm>
                  <a:off x="3170872"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21" name="任意多边形: 形状 225"/>
                <p:cNvSpPr/>
                <p:nvPr/>
              </p:nvSpPr>
              <p:spPr>
                <a:xfrm>
                  <a:off x="323088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22" name="任意多边形: 形状 226"/>
                <p:cNvSpPr/>
                <p:nvPr/>
              </p:nvSpPr>
              <p:spPr>
                <a:xfrm>
                  <a:off x="323088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23" name="任意多边形: 形状 227"/>
                <p:cNvSpPr/>
                <p:nvPr/>
              </p:nvSpPr>
              <p:spPr>
                <a:xfrm>
                  <a:off x="377190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24" name="任意多边形: 形状 228"/>
                <p:cNvSpPr/>
                <p:nvPr/>
              </p:nvSpPr>
              <p:spPr>
                <a:xfrm>
                  <a:off x="377190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25" name="任意多边形: 形状 229"/>
                <p:cNvSpPr/>
                <p:nvPr/>
              </p:nvSpPr>
              <p:spPr>
                <a:xfrm>
                  <a:off x="383286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26" name="任意多边形: 形状 230"/>
                <p:cNvSpPr/>
                <p:nvPr/>
              </p:nvSpPr>
              <p:spPr>
                <a:xfrm>
                  <a:off x="383286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27" name="任意多边形: 形状 231"/>
                <p:cNvSpPr/>
                <p:nvPr/>
              </p:nvSpPr>
              <p:spPr>
                <a:xfrm>
                  <a:off x="3892867"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28" name="任意多边形: 形状 232"/>
                <p:cNvSpPr/>
                <p:nvPr/>
              </p:nvSpPr>
              <p:spPr>
                <a:xfrm>
                  <a:off x="3892867"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29" name="任意多边形: 形状 233"/>
                <p:cNvSpPr/>
                <p:nvPr/>
              </p:nvSpPr>
              <p:spPr>
                <a:xfrm>
                  <a:off x="3952875"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30" name="任意多边形: 形状 234"/>
                <p:cNvSpPr/>
                <p:nvPr/>
              </p:nvSpPr>
              <p:spPr>
                <a:xfrm>
                  <a:off x="3952875"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31" name="任意多边形: 形状 235"/>
                <p:cNvSpPr/>
                <p:nvPr/>
              </p:nvSpPr>
              <p:spPr>
                <a:xfrm>
                  <a:off x="4012882" y="2768917"/>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1430"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32" name="任意多边形: 形状 236"/>
                <p:cNvSpPr/>
                <p:nvPr/>
              </p:nvSpPr>
              <p:spPr>
                <a:xfrm>
                  <a:off x="4012882" y="282892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33" name="任意多边形: 形状 237"/>
                <p:cNvSpPr/>
                <p:nvPr/>
              </p:nvSpPr>
              <p:spPr>
                <a:xfrm>
                  <a:off x="4072890"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1"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34" name="任意多边形: 形状 238"/>
                <p:cNvSpPr/>
                <p:nvPr/>
              </p:nvSpPr>
              <p:spPr>
                <a:xfrm>
                  <a:off x="4072890"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1"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35" name="任意多边形: 形状 239"/>
                <p:cNvSpPr/>
                <p:nvPr/>
              </p:nvSpPr>
              <p:spPr>
                <a:xfrm>
                  <a:off x="4132897"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36" name="任意多边形: 形状 240"/>
                <p:cNvSpPr/>
                <p:nvPr/>
              </p:nvSpPr>
              <p:spPr>
                <a:xfrm>
                  <a:off x="4132897"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37" name="任意多边形: 形状 241"/>
                <p:cNvSpPr/>
                <p:nvPr/>
              </p:nvSpPr>
              <p:spPr>
                <a:xfrm>
                  <a:off x="4192905"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38" name="任意多边形: 形状 242"/>
                <p:cNvSpPr/>
                <p:nvPr/>
              </p:nvSpPr>
              <p:spPr>
                <a:xfrm>
                  <a:off x="4192905"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grpSp>
            <p:nvGrpSpPr>
              <p:cNvPr id="639" name="图形 78"/>
              <p:cNvGrpSpPr/>
              <p:nvPr/>
            </p:nvGrpSpPr>
            <p:grpSpPr>
              <a:xfrm rot="0">
                <a:off x="4538" y="3311"/>
                <a:ext cx="1181" cy="1182"/>
                <a:chOff x="2742247" y="1805940"/>
                <a:chExt cx="389572" cy="389572"/>
              </a:xfrm>
            </p:grpSpPr>
            <p:sp>
              <p:nvSpPr>
                <p:cNvPr id="640" name="任意多边形: 形状 273"/>
                <p:cNvSpPr/>
                <p:nvPr/>
              </p:nvSpPr>
              <p:spPr>
                <a:xfrm>
                  <a:off x="2766060" y="1829752"/>
                  <a:ext cx="73342" cy="73342"/>
                </a:xfrm>
                <a:custGeom>
                  <a:avLst/>
                  <a:gdLst>
                    <a:gd name="connsiteX0" fmla="*/ 0 w 73342"/>
                    <a:gd name="connsiteY0" fmla="*/ 73342 h 73342"/>
                    <a:gd name="connsiteX1" fmla="*/ 73343 w 73342"/>
                    <a:gd name="connsiteY1" fmla="*/ 0 h 73342"/>
                  </a:gdLst>
                  <a:ahLst/>
                  <a:cxnLst>
                    <a:cxn ang="0">
                      <a:pos x="connsiteX0" y="connsiteY0"/>
                    </a:cxn>
                    <a:cxn ang="0">
                      <a:pos x="connsiteX1" y="connsiteY1"/>
                    </a:cxn>
                  </a:cxnLst>
                  <a:rect l="l" t="t" r="r" b="b"/>
                  <a:pathLst>
                    <a:path w="73342" h="73342">
                      <a:moveTo>
                        <a:pt x="0" y="73342"/>
                      </a:moveTo>
                      <a:lnTo>
                        <a:pt x="73343"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41" name="任意多边形: 形状 274"/>
                <p:cNvSpPr/>
                <p:nvPr/>
              </p:nvSpPr>
              <p:spPr>
                <a:xfrm>
                  <a:off x="2744152" y="1807845"/>
                  <a:ext cx="153352" cy="152400"/>
                </a:xfrm>
                <a:custGeom>
                  <a:avLst/>
                  <a:gdLst>
                    <a:gd name="connsiteX0" fmla="*/ 0 w 153352"/>
                    <a:gd name="connsiteY0" fmla="*/ 152400 h 152400"/>
                    <a:gd name="connsiteX1" fmla="*/ 153353 w 153352"/>
                    <a:gd name="connsiteY1" fmla="*/ 0 h 152400"/>
                  </a:gdLst>
                  <a:ahLst/>
                  <a:cxnLst>
                    <a:cxn ang="0">
                      <a:pos x="connsiteX0" y="connsiteY0"/>
                    </a:cxn>
                    <a:cxn ang="0">
                      <a:pos x="connsiteX1" y="connsiteY1"/>
                    </a:cxn>
                  </a:cxnLst>
                  <a:rect l="l" t="t" r="r" b="b"/>
                  <a:pathLst>
                    <a:path w="153352" h="152400">
                      <a:moveTo>
                        <a:pt x="0" y="152400"/>
                      </a:moveTo>
                      <a:lnTo>
                        <a:pt x="153353"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42" name="任意多边形: 形状 275"/>
                <p:cNvSpPr/>
                <p:nvPr/>
              </p:nvSpPr>
              <p:spPr>
                <a:xfrm>
                  <a:off x="2742247" y="1805940"/>
                  <a:ext cx="193357" cy="193357"/>
                </a:xfrm>
                <a:custGeom>
                  <a:avLst/>
                  <a:gdLst>
                    <a:gd name="connsiteX0" fmla="*/ 0 w 193357"/>
                    <a:gd name="connsiteY0" fmla="*/ 193358 h 193357"/>
                    <a:gd name="connsiteX1" fmla="*/ 193358 w 193357"/>
                    <a:gd name="connsiteY1" fmla="*/ 0 h 193357"/>
                  </a:gdLst>
                  <a:ahLst/>
                  <a:cxnLst>
                    <a:cxn ang="0">
                      <a:pos x="connsiteX0" y="connsiteY0"/>
                    </a:cxn>
                    <a:cxn ang="0">
                      <a:pos x="connsiteX1" y="connsiteY1"/>
                    </a:cxn>
                  </a:cxnLst>
                  <a:rect l="l" t="t" r="r" b="b"/>
                  <a:pathLst>
                    <a:path w="193357" h="193357">
                      <a:moveTo>
                        <a:pt x="0" y="193358"/>
                      </a:moveTo>
                      <a:lnTo>
                        <a:pt x="193358"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43" name="任意多边形: 形状 276"/>
                <p:cNvSpPr/>
                <p:nvPr/>
              </p:nvSpPr>
              <p:spPr>
                <a:xfrm>
                  <a:off x="2743200" y="1806892"/>
                  <a:ext cx="226694" cy="225742"/>
                </a:xfrm>
                <a:custGeom>
                  <a:avLst/>
                  <a:gdLst>
                    <a:gd name="connsiteX0" fmla="*/ 0 w 226694"/>
                    <a:gd name="connsiteY0" fmla="*/ 225743 h 225742"/>
                    <a:gd name="connsiteX1" fmla="*/ 226695 w 226694"/>
                    <a:gd name="connsiteY1" fmla="*/ 0 h 225742"/>
                  </a:gdLst>
                  <a:ahLst/>
                  <a:cxnLst>
                    <a:cxn ang="0">
                      <a:pos x="connsiteX0" y="connsiteY0"/>
                    </a:cxn>
                    <a:cxn ang="0">
                      <a:pos x="connsiteX1" y="connsiteY1"/>
                    </a:cxn>
                  </a:cxnLst>
                  <a:rect l="l" t="t" r="r" b="b"/>
                  <a:pathLst>
                    <a:path w="226694" h="225742">
                      <a:moveTo>
                        <a:pt x="0" y="225743"/>
                      </a:moveTo>
                      <a:lnTo>
                        <a:pt x="226695"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44" name="任意多边形: 形状 277"/>
                <p:cNvSpPr/>
                <p:nvPr/>
              </p:nvSpPr>
              <p:spPr>
                <a:xfrm>
                  <a:off x="2750820" y="1813560"/>
                  <a:ext cx="247649" cy="248602"/>
                </a:xfrm>
                <a:custGeom>
                  <a:avLst/>
                  <a:gdLst>
                    <a:gd name="connsiteX0" fmla="*/ 247650 w 247649"/>
                    <a:gd name="connsiteY0" fmla="*/ 0 h 248602"/>
                    <a:gd name="connsiteX1" fmla="*/ 0 w 247649"/>
                    <a:gd name="connsiteY1" fmla="*/ 248603 h 248602"/>
                  </a:gdLst>
                  <a:ahLst/>
                  <a:cxnLst>
                    <a:cxn ang="0">
                      <a:pos x="connsiteX0" y="connsiteY0"/>
                    </a:cxn>
                    <a:cxn ang="0">
                      <a:pos x="connsiteX1" y="connsiteY1"/>
                    </a:cxn>
                  </a:cxnLst>
                  <a:rect l="l" t="t" r="r" b="b"/>
                  <a:pathLst>
                    <a:path w="247649" h="248602">
                      <a:moveTo>
                        <a:pt x="247650" y="0"/>
                      </a:moveTo>
                      <a:lnTo>
                        <a:pt x="0" y="248603"/>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45" name="任意多边形: 形状 278"/>
                <p:cNvSpPr/>
                <p:nvPr/>
              </p:nvSpPr>
              <p:spPr>
                <a:xfrm>
                  <a:off x="2761297" y="1824037"/>
                  <a:ext cx="261937" cy="262890"/>
                </a:xfrm>
                <a:custGeom>
                  <a:avLst/>
                  <a:gdLst>
                    <a:gd name="connsiteX0" fmla="*/ 0 w 261937"/>
                    <a:gd name="connsiteY0" fmla="*/ 262890 h 262890"/>
                    <a:gd name="connsiteX1" fmla="*/ 261938 w 261937"/>
                    <a:gd name="connsiteY1" fmla="*/ 0 h 262890"/>
                  </a:gdLst>
                  <a:ahLst/>
                  <a:cxnLst>
                    <a:cxn ang="0">
                      <a:pos x="connsiteX0" y="connsiteY0"/>
                    </a:cxn>
                    <a:cxn ang="0">
                      <a:pos x="connsiteX1" y="connsiteY1"/>
                    </a:cxn>
                  </a:cxnLst>
                  <a:rect l="l" t="t" r="r" b="b"/>
                  <a:pathLst>
                    <a:path w="261937" h="262890">
                      <a:moveTo>
                        <a:pt x="0" y="262890"/>
                      </a:moveTo>
                      <a:lnTo>
                        <a:pt x="261938"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46" name="任意多边形: 形状 279"/>
                <p:cNvSpPr/>
                <p:nvPr/>
              </p:nvSpPr>
              <p:spPr>
                <a:xfrm>
                  <a:off x="2773680" y="1837372"/>
                  <a:ext cx="272415" cy="272415"/>
                </a:xfrm>
                <a:custGeom>
                  <a:avLst/>
                  <a:gdLst>
                    <a:gd name="connsiteX0" fmla="*/ 0 w 272415"/>
                    <a:gd name="connsiteY0" fmla="*/ 272415 h 272415"/>
                    <a:gd name="connsiteX1" fmla="*/ 272415 w 272415"/>
                    <a:gd name="connsiteY1" fmla="*/ 0 h 272415"/>
                  </a:gdLst>
                  <a:ahLst/>
                  <a:cxnLst>
                    <a:cxn ang="0">
                      <a:pos x="connsiteX0" y="connsiteY0"/>
                    </a:cxn>
                    <a:cxn ang="0">
                      <a:pos x="connsiteX1" y="connsiteY1"/>
                    </a:cxn>
                  </a:cxnLst>
                  <a:rect l="l" t="t" r="r" b="b"/>
                  <a:pathLst>
                    <a:path w="272415" h="272415">
                      <a:moveTo>
                        <a:pt x="0" y="272415"/>
                      </a:moveTo>
                      <a:lnTo>
                        <a:pt x="272415"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47" name="任意多边形: 形状 280"/>
                <p:cNvSpPr/>
                <p:nvPr/>
              </p:nvSpPr>
              <p:spPr>
                <a:xfrm>
                  <a:off x="2789872" y="1852612"/>
                  <a:ext cx="276225" cy="277177"/>
                </a:xfrm>
                <a:custGeom>
                  <a:avLst/>
                  <a:gdLst>
                    <a:gd name="connsiteX0" fmla="*/ 0 w 276225"/>
                    <a:gd name="connsiteY0" fmla="*/ 277178 h 277177"/>
                    <a:gd name="connsiteX1" fmla="*/ 276225 w 276225"/>
                    <a:gd name="connsiteY1" fmla="*/ 0 h 277177"/>
                  </a:gdLst>
                  <a:ahLst/>
                  <a:cxnLst>
                    <a:cxn ang="0">
                      <a:pos x="connsiteX0" y="connsiteY0"/>
                    </a:cxn>
                    <a:cxn ang="0">
                      <a:pos x="connsiteX1" y="connsiteY1"/>
                    </a:cxn>
                  </a:cxnLst>
                  <a:rect l="l" t="t" r="r" b="b"/>
                  <a:pathLst>
                    <a:path w="276225" h="277177">
                      <a:moveTo>
                        <a:pt x="0" y="277178"/>
                      </a:moveTo>
                      <a:lnTo>
                        <a:pt x="276225"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48" name="任意多边形: 形状 281"/>
                <p:cNvSpPr/>
                <p:nvPr/>
              </p:nvSpPr>
              <p:spPr>
                <a:xfrm>
                  <a:off x="2807017" y="1870710"/>
                  <a:ext cx="277177" cy="277177"/>
                </a:xfrm>
                <a:custGeom>
                  <a:avLst/>
                  <a:gdLst>
                    <a:gd name="connsiteX0" fmla="*/ 0 w 277177"/>
                    <a:gd name="connsiteY0" fmla="*/ 277178 h 277177"/>
                    <a:gd name="connsiteX1" fmla="*/ 277178 w 277177"/>
                    <a:gd name="connsiteY1" fmla="*/ 0 h 277177"/>
                  </a:gdLst>
                  <a:ahLst/>
                  <a:cxnLst>
                    <a:cxn ang="0">
                      <a:pos x="connsiteX0" y="connsiteY0"/>
                    </a:cxn>
                    <a:cxn ang="0">
                      <a:pos x="connsiteX1" y="connsiteY1"/>
                    </a:cxn>
                  </a:cxnLst>
                  <a:rect l="l" t="t" r="r" b="b"/>
                  <a:pathLst>
                    <a:path w="277177" h="277177">
                      <a:moveTo>
                        <a:pt x="0" y="277178"/>
                      </a:moveTo>
                      <a:lnTo>
                        <a:pt x="277178"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49" name="任意多边形: 形状 282"/>
                <p:cNvSpPr/>
                <p:nvPr/>
              </p:nvSpPr>
              <p:spPr>
                <a:xfrm>
                  <a:off x="2827020" y="1890712"/>
                  <a:ext cx="272415" cy="272415"/>
                </a:xfrm>
                <a:custGeom>
                  <a:avLst/>
                  <a:gdLst>
                    <a:gd name="connsiteX0" fmla="*/ 272415 w 272415"/>
                    <a:gd name="connsiteY0" fmla="*/ 0 h 272415"/>
                    <a:gd name="connsiteX1" fmla="*/ 0 w 272415"/>
                    <a:gd name="connsiteY1" fmla="*/ 272415 h 272415"/>
                  </a:gdLst>
                  <a:ahLst/>
                  <a:cxnLst>
                    <a:cxn ang="0">
                      <a:pos x="connsiteX0" y="connsiteY0"/>
                    </a:cxn>
                    <a:cxn ang="0">
                      <a:pos x="connsiteX1" y="connsiteY1"/>
                    </a:cxn>
                  </a:cxnLst>
                  <a:rect l="l" t="t" r="r" b="b"/>
                  <a:pathLst>
                    <a:path w="272415" h="272415">
                      <a:moveTo>
                        <a:pt x="272415" y="0"/>
                      </a:moveTo>
                      <a:lnTo>
                        <a:pt x="0" y="272415"/>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50" name="任意多边形: 形状 283"/>
                <p:cNvSpPr/>
                <p:nvPr/>
              </p:nvSpPr>
              <p:spPr>
                <a:xfrm>
                  <a:off x="2849880" y="1913572"/>
                  <a:ext cx="262890" cy="262890"/>
                </a:xfrm>
                <a:custGeom>
                  <a:avLst/>
                  <a:gdLst>
                    <a:gd name="connsiteX0" fmla="*/ 262890 w 262890"/>
                    <a:gd name="connsiteY0" fmla="*/ 0 h 262890"/>
                    <a:gd name="connsiteX1" fmla="*/ 0 w 262890"/>
                    <a:gd name="connsiteY1" fmla="*/ 262890 h 262890"/>
                  </a:gdLst>
                  <a:ahLst/>
                  <a:cxnLst>
                    <a:cxn ang="0">
                      <a:pos x="connsiteX0" y="connsiteY0"/>
                    </a:cxn>
                    <a:cxn ang="0">
                      <a:pos x="connsiteX1" y="connsiteY1"/>
                    </a:cxn>
                  </a:cxnLst>
                  <a:rect l="l" t="t" r="r" b="b"/>
                  <a:pathLst>
                    <a:path w="262890" h="262890">
                      <a:moveTo>
                        <a:pt x="262890" y="0"/>
                      </a:moveTo>
                      <a:lnTo>
                        <a:pt x="0" y="26289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51" name="任意多边形: 形状 284"/>
                <p:cNvSpPr/>
                <p:nvPr/>
              </p:nvSpPr>
              <p:spPr>
                <a:xfrm>
                  <a:off x="2875597" y="1938337"/>
                  <a:ext cx="247650" cy="248602"/>
                </a:xfrm>
                <a:custGeom>
                  <a:avLst/>
                  <a:gdLst>
                    <a:gd name="connsiteX0" fmla="*/ 0 w 247650"/>
                    <a:gd name="connsiteY0" fmla="*/ 248602 h 248602"/>
                    <a:gd name="connsiteX1" fmla="*/ 247650 w 247650"/>
                    <a:gd name="connsiteY1" fmla="*/ 0 h 248602"/>
                  </a:gdLst>
                  <a:ahLst/>
                  <a:cxnLst>
                    <a:cxn ang="0">
                      <a:pos x="connsiteX0" y="connsiteY0"/>
                    </a:cxn>
                    <a:cxn ang="0">
                      <a:pos x="connsiteX1" y="connsiteY1"/>
                    </a:cxn>
                  </a:cxnLst>
                  <a:rect l="l" t="t" r="r" b="b"/>
                  <a:pathLst>
                    <a:path w="247650" h="248602">
                      <a:moveTo>
                        <a:pt x="0" y="248602"/>
                      </a:moveTo>
                      <a:lnTo>
                        <a:pt x="247650"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52" name="任意多边形: 形状 285"/>
                <p:cNvSpPr/>
                <p:nvPr/>
              </p:nvSpPr>
              <p:spPr>
                <a:xfrm>
                  <a:off x="2904172" y="1967865"/>
                  <a:ext cx="225742" cy="225742"/>
                </a:xfrm>
                <a:custGeom>
                  <a:avLst/>
                  <a:gdLst>
                    <a:gd name="connsiteX0" fmla="*/ 225742 w 225742"/>
                    <a:gd name="connsiteY0" fmla="*/ 0 h 225742"/>
                    <a:gd name="connsiteX1" fmla="*/ 0 w 225742"/>
                    <a:gd name="connsiteY1" fmla="*/ 225743 h 225742"/>
                  </a:gdLst>
                  <a:ahLst/>
                  <a:cxnLst>
                    <a:cxn ang="0">
                      <a:pos x="connsiteX0" y="connsiteY0"/>
                    </a:cxn>
                    <a:cxn ang="0">
                      <a:pos x="connsiteX1" y="connsiteY1"/>
                    </a:cxn>
                  </a:cxnLst>
                  <a:rect l="l" t="t" r="r" b="b"/>
                  <a:pathLst>
                    <a:path w="225742" h="225742">
                      <a:moveTo>
                        <a:pt x="225742" y="0"/>
                      </a:moveTo>
                      <a:lnTo>
                        <a:pt x="0" y="225743"/>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53" name="任意多边形: 形状 286"/>
                <p:cNvSpPr/>
                <p:nvPr/>
              </p:nvSpPr>
              <p:spPr>
                <a:xfrm>
                  <a:off x="2938462" y="2001202"/>
                  <a:ext cx="193357" cy="194310"/>
                </a:xfrm>
                <a:custGeom>
                  <a:avLst/>
                  <a:gdLst>
                    <a:gd name="connsiteX0" fmla="*/ 193358 w 193357"/>
                    <a:gd name="connsiteY0" fmla="*/ 0 h 194310"/>
                    <a:gd name="connsiteX1" fmla="*/ 0 w 193357"/>
                    <a:gd name="connsiteY1" fmla="*/ 194310 h 194310"/>
                  </a:gdLst>
                  <a:ahLst/>
                  <a:cxnLst>
                    <a:cxn ang="0">
                      <a:pos x="connsiteX0" y="connsiteY0"/>
                    </a:cxn>
                    <a:cxn ang="0">
                      <a:pos x="connsiteX1" y="connsiteY1"/>
                    </a:cxn>
                  </a:cxnLst>
                  <a:rect l="l" t="t" r="r" b="b"/>
                  <a:pathLst>
                    <a:path w="193357" h="194310">
                      <a:moveTo>
                        <a:pt x="193358" y="0"/>
                      </a:moveTo>
                      <a:lnTo>
                        <a:pt x="0" y="19431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54" name="任意多边形: 形状 287"/>
                <p:cNvSpPr/>
                <p:nvPr/>
              </p:nvSpPr>
              <p:spPr>
                <a:xfrm>
                  <a:off x="2976562" y="2040255"/>
                  <a:ext cx="152400" cy="152400"/>
                </a:xfrm>
                <a:custGeom>
                  <a:avLst/>
                  <a:gdLst>
                    <a:gd name="connsiteX0" fmla="*/ 152400 w 152400"/>
                    <a:gd name="connsiteY0" fmla="*/ 0 h 152400"/>
                    <a:gd name="connsiteX1" fmla="*/ 0 w 152400"/>
                    <a:gd name="connsiteY1" fmla="*/ 152400 h 152400"/>
                  </a:gdLst>
                  <a:ahLst/>
                  <a:cxnLst>
                    <a:cxn ang="0">
                      <a:pos x="connsiteX0" y="connsiteY0"/>
                    </a:cxn>
                    <a:cxn ang="0">
                      <a:pos x="connsiteX1" y="connsiteY1"/>
                    </a:cxn>
                  </a:cxnLst>
                  <a:rect l="l" t="t" r="r" b="b"/>
                  <a:pathLst>
                    <a:path w="152400" h="152400">
                      <a:moveTo>
                        <a:pt x="152400" y="0"/>
                      </a:moveTo>
                      <a:lnTo>
                        <a:pt x="0" y="15240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55" name="任意多边形: 形状 288"/>
                <p:cNvSpPr/>
                <p:nvPr/>
              </p:nvSpPr>
              <p:spPr>
                <a:xfrm>
                  <a:off x="3033712" y="2097405"/>
                  <a:ext cx="73342" cy="73342"/>
                </a:xfrm>
                <a:custGeom>
                  <a:avLst/>
                  <a:gdLst>
                    <a:gd name="connsiteX0" fmla="*/ 73343 w 73342"/>
                    <a:gd name="connsiteY0" fmla="*/ 0 h 73342"/>
                    <a:gd name="connsiteX1" fmla="*/ 0 w 73342"/>
                    <a:gd name="connsiteY1" fmla="*/ 73343 h 73342"/>
                  </a:gdLst>
                  <a:ahLst/>
                  <a:cxnLst>
                    <a:cxn ang="0">
                      <a:pos x="connsiteX0" y="connsiteY0"/>
                    </a:cxn>
                    <a:cxn ang="0">
                      <a:pos x="connsiteX1" y="connsiteY1"/>
                    </a:cxn>
                  </a:cxnLst>
                  <a:rect l="l" t="t" r="r" b="b"/>
                  <a:pathLst>
                    <a:path w="73342" h="73342">
                      <a:moveTo>
                        <a:pt x="73343" y="0"/>
                      </a:moveTo>
                      <a:lnTo>
                        <a:pt x="0" y="73343"/>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grpSp>
            <p:nvGrpSpPr>
              <p:cNvPr id="656" name="图形 78"/>
              <p:cNvGrpSpPr/>
              <p:nvPr/>
            </p:nvGrpSpPr>
            <p:grpSpPr>
              <a:xfrm rot="0">
                <a:off x="4217" y="5151"/>
                <a:ext cx="693" cy="277"/>
                <a:chOff x="2636520" y="2412682"/>
                <a:chExt cx="228599" cy="91440"/>
              </a:xfrm>
              <a:solidFill>
                <a:srgbClr val="EC313E"/>
              </a:solidFill>
            </p:grpSpPr>
            <p:sp>
              <p:nvSpPr>
                <p:cNvPr id="657" name="任意多边形: 形状 294"/>
                <p:cNvSpPr/>
                <p:nvPr/>
              </p:nvSpPr>
              <p:spPr>
                <a:xfrm>
                  <a:off x="2636520" y="2473642"/>
                  <a:ext cx="228599" cy="30480"/>
                </a:xfrm>
                <a:custGeom>
                  <a:avLst/>
                  <a:gdLst>
                    <a:gd name="connsiteX0" fmla="*/ 228600 w 228599"/>
                    <a:gd name="connsiteY0" fmla="*/ 30480 h 30480"/>
                    <a:gd name="connsiteX1" fmla="*/ 29528 w 228599"/>
                    <a:gd name="connsiteY1" fmla="*/ 30480 h 30480"/>
                    <a:gd name="connsiteX2" fmla="*/ 0 w 228599"/>
                    <a:gd name="connsiteY2" fmla="*/ 0 h 30480"/>
                    <a:gd name="connsiteX3" fmla="*/ 198120 w 228599"/>
                    <a:gd name="connsiteY3" fmla="*/ 0 h 30480"/>
                  </a:gdLst>
                  <a:ahLst/>
                  <a:cxnLst>
                    <a:cxn ang="0">
                      <a:pos x="connsiteX0" y="connsiteY0"/>
                    </a:cxn>
                    <a:cxn ang="0">
                      <a:pos x="connsiteX1" y="connsiteY1"/>
                    </a:cxn>
                    <a:cxn ang="0">
                      <a:pos x="connsiteX2" y="connsiteY2"/>
                    </a:cxn>
                    <a:cxn ang="0">
                      <a:pos x="connsiteX3" y="connsiteY3"/>
                    </a:cxn>
                  </a:cxnLst>
                  <a:rect l="l" t="t" r="r" b="b"/>
                  <a:pathLst>
                    <a:path w="228599" h="30480">
                      <a:moveTo>
                        <a:pt x="228600" y="30480"/>
                      </a:moveTo>
                      <a:lnTo>
                        <a:pt x="29528" y="30480"/>
                      </a:lnTo>
                      <a:lnTo>
                        <a:pt x="0" y="0"/>
                      </a:lnTo>
                      <a:lnTo>
                        <a:pt x="198120" y="0"/>
                      </a:lnTo>
                      <a:close/>
                    </a:path>
                  </a:pathLst>
                </a:custGeom>
                <a:solidFill>
                  <a:srgbClr val="596CFF"/>
                </a:solidFill>
                <a:ln w="14288"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58" name="任意多边形: 形状 295"/>
                <p:cNvSpPr/>
                <p:nvPr/>
              </p:nvSpPr>
              <p:spPr>
                <a:xfrm>
                  <a:off x="2834640" y="2412682"/>
                  <a:ext cx="30479" cy="91439"/>
                </a:xfrm>
                <a:custGeom>
                  <a:avLst/>
                  <a:gdLst>
                    <a:gd name="connsiteX0" fmla="*/ 30480 w 30479"/>
                    <a:gd name="connsiteY0" fmla="*/ 30480 h 91439"/>
                    <a:gd name="connsiteX1" fmla="*/ 30480 w 30479"/>
                    <a:gd name="connsiteY1" fmla="*/ 91440 h 91439"/>
                    <a:gd name="connsiteX2" fmla="*/ 0 w 30479"/>
                    <a:gd name="connsiteY2" fmla="*/ 60960 h 91439"/>
                    <a:gd name="connsiteX3" fmla="*/ 0 w 30479"/>
                    <a:gd name="connsiteY3" fmla="*/ 0 h 91439"/>
                  </a:gdLst>
                  <a:ahLst/>
                  <a:cxnLst>
                    <a:cxn ang="0">
                      <a:pos x="connsiteX0" y="connsiteY0"/>
                    </a:cxn>
                    <a:cxn ang="0">
                      <a:pos x="connsiteX1" y="connsiteY1"/>
                    </a:cxn>
                    <a:cxn ang="0">
                      <a:pos x="connsiteX2" y="connsiteY2"/>
                    </a:cxn>
                    <a:cxn ang="0">
                      <a:pos x="connsiteX3" y="connsiteY3"/>
                    </a:cxn>
                  </a:cxnLst>
                  <a:rect l="l" t="t" r="r" b="b"/>
                  <a:pathLst>
                    <a:path w="30479" h="91439">
                      <a:moveTo>
                        <a:pt x="30480" y="30480"/>
                      </a:moveTo>
                      <a:lnTo>
                        <a:pt x="30480" y="91440"/>
                      </a:lnTo>
                      <a:lnTo>
                        <a:pt x="0" y="60960"/>
                      </a:lnTo>
                      <a:lnTo>
                        <a:pt x="0" y="0"/>
                      </a:lnTo>
                      <a:close/>
                    </a:path>
                  </a:pathLst>
                </a:custGeom>
                <a:solidFill>
                  <a:srgbClr val="EC313E"/>
                </a:solidFill>
                <a:ln w="14288"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59" name="任意多边形: 形状 296"/>
                <p:cNvSpPr/>
                <p:nvPr/>
              </p:nvSpPr>
              <p:spPr>
                <a:xfrm>
                  <a:off x="2636520" y="2412682"/>
                  <a:ext cx="198120" cy="60960"/>
                </a:xfrm>
                <a:custGeom>
                  <a:avLst/>
                  <a:gdLst>
                    <a:gd name="connsiteX0" fmla="*/ 0 w 198120"/>
                    <a:gd name="connsiteY0" fmla="*/ 0 h 60960"/>
                    <a:gd name="connsiteX1" fmla="*/ 198120 w 198120"/>
                    <a:gd name="connsiteY1" fmla="*/ 0 h 60960"/>
                    <a:gd name="connsiteX2" fmla="*/ 198120 w 198120"/>
                    <a:gd name="connsiteY2" fmla="*/ 60960 h 60960"/>
                    <a:gd name="connsiteX3" fmla="*/ 0 w 198120"/>
                    <a:gd name="connsiteY3" fmla="*/ 60960 h 60960"/>
                  </a:gdLst>
                  <a:ahLst/>
                  <a:cxnLst>
                    <a:cxn ang="0">
                      <a:pos x="connsiteX0" y="connsiteY0"/>
                    </a:cxn>
                    <a:cxn ang="0">
                      <a:pos x="connsiteX1" y="connsiteY1"/>
                    </a:cxn>
                    <a:cxn ang="0">
                      <a:pos x="connsiteX2" y="connsiteY2"/>
                    </a:cxn>
                    <a:cxn ang="0">
                      <a:pos x="connsiteX3" y="connsiteY3"/>
                    </a:cxn>
                  </a:cxnLst>
                  <a:rect l="l" t="t" r="r" b="b"/>
                  <a:pathLst>
                    <a:path w="198120" h="60960">
                      <a:moveTo>
                        <a:pt x="0" y="0"/>
                      </a:moveTo>
                      <a:lnTo>
                        <a:pt x="198120" y="0"/>
                      </a:lnTo>
                      <a:lnTo>
                        <a:pt x="198120" y="60960"/>
                      </a:lnTo>
                      <a:lnTo>
                        <a:pt x="0" y="60960"/>
                      </a:lnTo>
                      <a:close/>
                    </a:path>
                  </a:pathLst>
                </a:custGeom>
                <a:solidFill>
                  <a:srgbClr val="596CFF"/>
                </a:solidFill>
                <a:ln w="14288"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grpSp>
            <p:nvGrpSpPr>
              <p:cNvPr id="660" name="图形 78"/>
              <p:cNvGrpSpPr/>
              <p:nvPr/>
            </p:nvGrpSpPr>
            <p:grpSpPr>
              <a:xfrm rot="0">
                <a:off x="14054" y="6379"/>
                <a:ext cx="448" cy="448"/>
                <a:chOff x="5880734" y="2817495"/>
                <a:chExt cx="147637" cy="147637"/>
              </a:xfrm>
              <a:solidFill>
                <a:srgbClr val="EC313E"/>
              </a:solidFill>
            </p:grpSpPr>
            <p:sp>
              <p:nvSpPr>
                <p:cNvPr id="661" name="任意多边形: 形状 300"/>
                <p:cNvSpPr/>
                <p:nvPr/>
              </p:nvSpPr>
              <p:spPr>
                <a:xfrm>
                  <a:off x="5880734" y="2817495"/>
                  <a:ext cx="79057" cy="79057"/>
                </a:xfrm>
                <a:custGeom>
                  <a:avLst/>
                  <a:gdLst>
                    <a:gd name="connsiteX0" fmla="*/ 79058 w 79057"/>
                    <a:gd name="connsiteY0" fmla="*/ 40005 h 79057"/>
                    <a:gd name="connsiteX1" fmla="*/ 40005 w 79057"/>
                    <a:gd name="connsiteY1" fmla="*/ 79057 h 79057"/>
                    <a:gd name="connsiteX2" fmla="*/ 18097 w 79057"/>
                    <a:gd name="connsiteY2" fmla="*/ 72390 h 79057"/>
                    <a:gd name="connsiteX3" fmla="*/ 0 w 79057"/>
                    <a:gd name="connsiteY3" fmla="*/ 39052 h 79057"/>
                    <a:gd name="connsiteX4" fmla="*/ 39053 w 79057"/>
                    <a:gd name="connsiteY4" fmla="*/ 0 h 79057"/>
                    <a:gd name="connsiteX5" fmla="*/ 61913 w 79057"/>
                    <a:gd name="connsiteY5" fmla="*/ 7620 h 79057"/>
                    <a:gd name="connsiteX6" fmla="*/ 70485 w 79057"/>
                    <a:gd name="connsiteY6" fmla="*/ 16192 h 79057"/>
                    <a:gd name="connsiteX7" fmla="*/ 79058 w 79057"/>
                    <a:gd name="connsiteY7" fmla="*/ 40005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57" h="79057">
                      <a:moveTo>
                        <a:pt x="79058" y="40005"/>
                      </a:moveTo>
                      <a:cubicBezTo>
                        <a:pt x="79058" y="61913"/>
                        <a:pt x="60960" y="79057"/>
                        <a:pt x="40005" y="79057"/>
                      </a:cubicBezTo>
                      <a:cubicBezTo>
                        <a:pt x="32385" y="79057"/>
                        <a:pt x="24765" y="76200"/>
                        <a:pt x="18097" y="72390"/>
                      </a:cubicBezTo>
                      <a:cubicBezTo>
                        <a:pt x="7620" y="65722"/>
                        <a:pt x="0" y="53340"/>
                        <a:pt x="0" y="39052"/>
                      </a:cubicBezTo>
                      <a:cubicBezTo>
                        <a:pt x="0" y="17145"/>
                        <a:pt x="18097" y="0"/>
                        <a:pt x="39053" y="0"/>
                      </a:cubicBezTo>
                      <a:cubicBezTo>
                        <a:pt x="47625" y="0"/>
                        <a:pt x="55245" y="2857"/>
                        <a:pt x="61913" y="7620"/>
                      </a:cubicBezTo>
                      <a:cubicBezTo>
                        <a:pt x="65722" y="10477"/>
                        <a:pt x="68580" y="13335"/>
                        <a:pt x="70485" y="16192"/>
                      </a:cubicBezTo>
                      <a:cubicBezTo>
                        <a:pt x="76200" y="23813"/>
                        <a:pt x="79058" y="31432"/>
                        <a:pt x="79058" y="40005"/>
                      </a:cubicBezTo>
                      <a:close/>
                    </a:path>
                  </a:pathLst>
                </a:custGeom>
                <a:solidFill>
                  <a:srgbClr val="596CFF"/>
                </a:solidFill>
                <a:ln w="14288"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62" name="任意多边形: 形状 301"/>
                <p:cNvSpPr/>
                <p:nvPr/>
              </p:nvSpPr>
              <p:spPr>
                <a:xfrm>
                  <a:off x="5899784" y="2835592"/>
                  <a:ext cx="128587" cy="129540"/>
                </a:xfrm>
                <a:custGeom>
                  <a:avLst/>
                  <a:gdLst>
                    <a:gd name="connsiteX0" fmla="*/ 128588 w 128587"/>
                    <a:gd name="connsiteY0" fmla="*/ 90488 h 129540"/>
                    <a:gd name="connsiteX1" fmla="*/ 89535 w 128587"/>
                    <a:gd name="connsiteY1" fmla="*/ 129540 h 129540"/>
                    <a:gd name="connsiteX2" fmla="*/ 57150 w 128587"/>
                    <a:gd name="connsiteY2" fmla="*/ 112395 h 129540"/>
                    <a:gd name="connsiteX3" fmla="*/ 0 w 128587"/>
                    <a:gd name="connsiteY3" fmla="*/ 55245 h 129540"/>
                    <a:gd name="connsiteX4" fmla="*/ 21908 w 128587"/>
                    <a:gd name="connsiteY4" fmla="*/ 61913 h 129540"/>
                    <a:gd name="connsiteX5" fmla="*/ 60960 w 128587"/>
                    <a:gd name="connsiteY5" fmla="*/ 22860 h 129540"/>
                    <a:gd name="connsiteX6" fmla="*/ 53340 w 128587"/>
                    <a:gd name="connsiteY6" fmla="*/ 0 h 129540"/>
                    <a:gd name="connsiteX7" fmla="*/ 113347 w 128587"/>
                    <a:gd name="connsiteY7" fmla="*/ 60008 h 129540"/>
                    <a:gd name="connsiteX8" fmla="*/ 128588 w 128587"/>
                    <a:gd name="connsiteY8" fmla="*/ 90488 h 12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 h="129540">
                      <a:moveTo>
                        <a:pt x="128588" y="90488"/>
                      </a:moveTo>
                      <a:cubicBezTo>
                        <a:pt x="128588" y="112395"/>
                        <a:pt x="110490" y="129540"/>
                        <a:pt x="89535" y="129540"/>
                      </a:cubicBezTo>
                      <a:cubicBezTo>
                        <a:pt x="76200" y="129540"/>
                        <a:pt x="63818" y="122873"/>
                        <a:pt x="57150" y="112395"/>
                      </a:cubicBezTo>
                      <a:lnTo>
                        <a:pt x="0" y="55245"/>
                      </a:lnTo>
                      <a:cubicBezTo>
                        <a:pt x="6668" y="59055"/>
                        <a:pt x="13335" y="61913"/>
                        <a:pt x="21908" y="61913"/>
                      </a:cubicBezTo>
                      <a:cubicBezTo>
                        <a:pt x="43815" y="61913"/>
                        <a:pt x="60960" y="43815"/>
                        <a:pt x="60960" y="22860"/>
                      </a:cubicBezTo>
                      <a:cubicBezTo>
                        <a:pt x="60960" y="14288"/>
                        <a:pt x="58103" y="6668"/>
                        <a:pt x="53340" y="0"/>
                      </a:cubicBezTo>
                      <a:lnTo>
                        <a:pt x="113347" y="60008"/>
                      </a:lnTo>
                      <a:cubicBezTo>
                        <a:pt x="121920" y="66675"/>
                        <a:pt x="128588" y="78105"/>
                        <a:pt x="128588" y="90488"/>
                      </a:cubicBezTo>
                      <a:close/>
                    </a:path>
                  </a:pathLst>
                </a:custGeom>
                <a:solidFill>
                  <a:srgbClr val="596CFF"/>
                </a:solidFill>
                <a:ln w="14288"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sp>
            <p:nvSpPr>
              <p:cNvPr id="663" name="任意多边形: 形状 302"/>
              <p:cNvSpPr/>
              <p:nvPr/>
            </p:nvSpPr>
            <p:spPr>
              <a:xfrm>
                <a:off x="5569" y="3331"/>
                <a:ext cx="297" cy="263"/>
              </a:xfrm>
              <a:custGeom>
                <a:avLst/>
                <a:gdLst>
                  <a:gd name="connsiteX0" fmla="*/ 49530 w 98107"/>
                  <a:gd name="connsiteY0" fmla="*/ 0 h 86677"/>
                  <a:gd name="connsiteX1" fmla="*/ 98108 w 98107"/>
                  <a:gd name="connsiteY1" fmla="*/ 86677 h 86677"/>
                  <a:gd name="connsiteX2" fmla="*/ 49530 w 98107"/>
                  <a:gd name="connsiteY2" fmla="*/ 86677 h 86677"/>
                  <a:gd name="connsiteX3" fmla="*/ 0 w 98107"/>
                  <a:gd name="connsiteY3" fmla="*/ 86677 h 86677"/>
                </a:gdLst>
                <a:ahLst/>
                <a:cxnLst>
                  <a:cxn ang="0">
                    <a:pos x="connsiteX0" y="connsiteY0"/>
                  </a:cxn>
                  <a:cxn ang="0">
                    <a:pos x="connsiteX1" y="connsiteY1"/>
                  </a:cxn>
                  <a:cxn ang="0">
                    <a:pos x="connsiteX2" y="connsiteY2"/>
                  </a:cxn>
                  <a:cxn ang="0">
                    <a:pos x="connsiteX3" y="connsiteY3"/>
                  </a:cxn>
                </a:cxnLst>
                <a:rect l="l" t="t" r="r" b="b"/>
                <a:pathLst>
                  <a:path w="98107" h="86677">
                    <a:moveTo>
                      <a:pt x="49530" y="0"/>
                    </a:moveTo>
                    <a:lnTo>
                      <a:pt x="98108" y="86677"/>
                    </a:lnTo>
                    <a:lnTo>
                      <a:pt x="49530" y="86677"/>
                    </a:lnTo>
                    <a:lnTo>
                      <a:pt x="0" y="86677"/>
                    </a:lnTo>
                    <a:close/>
                  </a:path>
                </a:pathLst>
              </a:custGeom>
              <a:noFill/>
              <a:ln w="21431" cap="rnd">
                <a:solidFill>
                  <a:srgbClr val="596CFF"/>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64" name="任意多边形: 形状 303"/>
              <p:cNvSpPr/>
              <p:nvPr/>
            </p:nvSpPr>
            <p:spPr>
              <a:xfrm>
                <a:off x="14427" y="4050"/>
                <a:ext cx="295" cy="263"/>
              </a:xfrm>
              <a:custGeom>
                <a:avLst/>
                <a:gdLst>
                  <a:gd name="connsiteX0" fmla="*/ 48577 w 97154"/>
                  <a:gd name="connsiteY0" fmla="*/ 86677 h 86677"/>
                  <a:gd name="connsiteX1" fmla="*/ 0 w 97154"/>
                  <a:gd name="connsiteY1" fmla="*/ 0 h 86677"/>
                  <a:gd name="connsiteX2" fmla="*/ 48577 w 97154"/>
                  <a:gd name="connsiteY2" fmla="*/ 0 h 86677"/>
                  <a:gd name="connsiteX3" fmla="*/ 97155 w 97154"/>
                  <a:gd name="connsiteY3" fmla="*/ 0 h 86677"/>
                </a:gdLst>
                <a:ahLst/>
                <a:cxnLst>
                  <a:cxn ang="0">
                    <a:pos x="connsiteX0" y="connsiteY0"/>
                  </a:cxn>
                  <a:cxn ang="0">
                    <a:pos x="connsiteX1" y="connsiteY1"/>
                  </a:cxn>
                  <a:cxn ang="0">
                    <a:pos x="connsiteX2" y="connsiteY2"/>
                  </a:cxn>
                  <a:cxn ang="0">
                    <a:pos x="connsiteX3" y="connsiteY3"/>
                  </a:cxn>
                </a:cxnLst>
                <a:rect l="l" t="t" r="r" b="b"/>
                <a:pathLst>
                  <a:path w="97154" h="86677">
                    <a:moveTo>
                      <a:pt x="48577" y="86677"/>
                    </a:moveTo>
                    <a:lnTo>
                      <a:pt x="0" y="0"/>
                    </a:lnTo>
                    <a:lnTo>
                      <a:pt x="48577" y="0"/>
                    </a:lnTo>
                    <a:lnTo>
                      <a:pt x="97155" y="0"/>
                    </a:lnTo>
                    <a:close/>
                  </a:path>
                </a:pathLst>
              </a:custGeom>
              <a:noFill/>
              <a:ln w="21431" cap="rnd">
                <a:solidFill>
                  <a:srgbClr val="F5EC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nvGrpSpPr>
              <p:cNvPr id="665" name="图形 78"/>
              <p:cNvGrpSpPr/>
              <p:nvPr/>
            </p:nvGrpSpPr>
            <p:grpSpPr>
              <a:xfrm rot="0">
                <a:off x="4396" y="6538"/>
                <a:ext cx="173" cy="170"/>
                <a:chOff x="2695575" y="2869882"/>
                <a:chExt cx="57150" cy="56197"/>
              </a:xfrm>
              <a:noFill/>
            </p:grpSpPr>
            <p:sp>
              <p:nvSpPr>
                <p:cNvPr id="666" name="任意多边形: 形状 315"/>
                <p:cNvSpPr/>
                <p:nvPr/>
              </p:nvSpPr>
              <p:spPr>
                <a:xfrm>
                  <a:off x="2695575" y="2869882"/>
                  <a:ext cx="18097" cy="18097"/>
                </a:xfrm>
                <a:custGeom>
                  <a:avLst/>
                  <a:gdLst>
                    <a:gd name="connsiteX0" fmla="*/ 18097 w 18097"/>
                    <a:gd name="connsiteY0" fmla="*/ 18097 h 18097"/>
                    <a:gd name="connsiteX1" fmla="*/ 0 w 18097"/>
                    <a:gd name="connsiteY1" fmla="*/ 0 h 18097"/>
                  </a:gdLst>
                  <a:ahLst/>
                  <a:cxnLst>
                    <a:cxn ang="0">
                      <a:pos x="connsiteX0" y="connsiteY0"/>
                    </a:cxn>
                    <a:cxn ang="0">
                      <a:pos x="connsiteX1" y="connsiteY1"/>
                    </a:cxn>
                  </a:cxnLst>
                  <a:rect l="l" t="t" r="r" b="b"/>
                  <a:pathLst>
                    <a:path w="18097" h="18097">
                      <a:moveTo>
                        <a:pt x="18097" y="18097"/>
                      </a:moveTo>
                      <a:lnTo>
                        <a:pt x="0" y="0"/>
                      </a:lnTo>
                    </a:path>
                  </a:pathLst>
                </a:custGeom>
                <a:ln w="11906" cap="rnd">
                  <a:solidFill>
                    <a:srgbClr val="EC313E"/>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67" name="任意多边形: 形状 316"/>
                <p:cNvSpPr/>
                <p:nvPr/>
              </p:nvSpPr>
              <p:spPr>
                <a:xfrm>
                  <a:off x="2734627" y="2869882"/>
                  <a:ext cx="18097" cy="18097"/>
                </a:xfrm>
                <a:custGeom>
                  <a:avLst/>
                  <a:gdLst>
                    <a:gd name="connsiteX0" fmla="*/ 18098 w 18097"/>
                    <a:gd name="connsiteY0" fmla="*/ 0 h 18097"/>
                    <a:gd name="connsiteX1" fmla="*/ 0 w 18097"/>
                    <a:gd name="connsiteY1" fmla="*/ 18097 h 18097"/>
                  </a:gdLst>
                  <a:ahLst/>
                  <a:cxnLst>
                    <a:cxn ang="0">
                      <a:pos x="connsiteX0" y="connsiteY0"/>
                    </a:cxn>
                    <a:cxn ang="0">
                      <a:pos x="connsiteX1" y="connsiteY1"/>
                    </a:cxn>
                  </a:cxnLst>
                  <a:rect l="l" t="t" r="r" b="b"/>
                  <a:pathLst>
                    <a:path w="18097" h="18097">
                      <a:moveTo>
                        <a:pt x="18098" y="0"/>
                      </a:moveTo>
                      <a:lnTo>
                        <a:pt x="0" y="18097"/>
                      </a:lnTo>
                    </a:path>
                  </a:pathLst>
                </a:custGeom>
                <a:ln w="11906" cap="rnd">
                  <a:solidFill>
                    <a:srgbClr val="EC313E"/>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68" name="任意多边形: 形状 317"/>
                <p:cNvSpPr/>
                <p:nvPr/>
              </p:nvSpPr>
              <p:spPr>
                <a:xfrm>
                  <a:off x="2734627" y="2907982"/>
                  <a:ext cx="18097" cy="18097"/>
                </a:xfrm>
                <a:custGeom>
                  <a:avLst/>
                  <a:gdLst>
                    <a:gd name="connsiteX0" fmla="*/ 0 w 18097"/>
                    <a:gd name="connsiteY0" fmla="*/ 0 h 18097"/>
                    <a:gd name="connsiteX1" fmla="*/ 0 w 18097"/>
                    <a:gd name="connsiteY1" fmla="*/ 0 h 18097"/>
                    <a:gd name="connsiteX2" fmla="*/ 18097 w 18097"/>
                    <a:gd name="connsiteY2" fmla="*/ 18097 h 18097"/>
                  </a:gdLst>
                  <a:ahLst/>
                  <a:cxnLst>
                    <a:cxn ang="0">
                      <a:pos x="connsiteX0" y="connsiteY0"/>
                    </a:cxn>
                    <a:cxn ang="0">
                      <a:pos x="connsiteX1" y="connsiteY1"/>
                    </a:cxn>
                    <a:cxn ang="0">
                      <a:pos x="connsiteX2" y="connsiteY2"/>
                    </a:cxn>
                  </a:cxnLst>
                  <a:rect l="l" t="t" r="r" b="b"/>
                  <a:pathLst>
                    <a:path w="18097" h="18097">
                      <a:moveTo>
                        <a:pt x="0" y="0"/>
                      </a:moveTo>
                      <a:lnTo>
                        <a:pt x="0" y="0"/>
                      </a:lnTo>
                      <a:lnTo>
                        <a:pt x="18097" y="18097"/>
                      </a:lnTo>
                    </a:path>
                  </a:pathLst>
                </a:custGeom>
                <a:noFill/>
                <a:ln w="11906" cap="rnd">
                  <a:solidFill>
                    <a:srgbClr val="EC313E"/>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69" name="任意多边形: 形状 318"/>
                <p:cNvSpPr/>
                <p:nvPr/>
              </p:nvSpPr>
              <p:spPr>
                <a:xfrm>
                  <a:off x="2695575" y="2907982"/>
                  <a:ext cx="18097" cy="18097"/>
                </a:xfrm>
                <a:custGeom>
                  <a:avLst/>
                  <a:gdLst>
                    <a:gd name="connsiteX0" fmla="*/ 18097 w 18097"/>
                    <a:gd name="connsiteY0" fmla="*/ 0 h 18097"/>
                    <a:gd name="connsiteX1" fmla="*/ 0 w 18097"/>
                    <a:gd name="connsiteY1" fmla="*/ 18097 h 18097"/>
                  </a:gdLst>
                  <a:ahLst/>
                  <a:cxnLst>
                    <a:cxn ang="0">
                      <a:pos x="connsiteX0" y="connsiteY0"/>
                    </a:cxn>
                    <a:cxn ang="0">
                      <a:pos x="connsiteX1" y="connsiteY1"/>
                    </a:cxn>
                  </a:cxnLst>
                  <a:rect l="l" t="t" r="r" b="b"/>
                  <a:pathLst>
                    <a:path w="18097" h="18097">
                      <a:moveTo>
                        <a:pt x="18097" y="0"/>
                      </a:moveTo>
                      <a:lnTo>
                        <a:pt x="0" y="18097"/>
                      </a:lnTo>
                    </a:path>
                  </a:pathLst>
                </a:custGeom>
                <a:ln w="11906" cap="rnd">
                  <a:solidFill>
                    <a:srgbClr val="EC313E"/>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sp>
            <p:nvSpPr>
              <p:cNvPr id="670" name="任意多边形: 形状 320"/>
              <p:cNvSpPr/>
              <p:nvPr/>
            </p:nvSpPr>
            <p:spPr>
              <a:xfrm rot="18900000">
                <a:off x="6874" y="3138"/>
                <a:ext cx="208" cy="208"/>
              </a:xfrm>
              <a:custGeom>
                <a:avLst/>
                <a:gdLst>
                  <a:gd name="connsiteX0" fmla="*/ 0 w 68579"/>
                  <a:gd name="connsiteY0" fmla="*/ 0 h 68579"/>
                  <a:gd name="connsiteX1" fmla="*/ 68579 w 68579"/>
                  <a:gd name="connsiteY1" fmla="*/ 0 h 68579"/>
                  <a:gd name="connsiteX2" fmla="*/ 68579 w 68579"/>
                  <a:gd name="connsiteY2" fmla="*/ 68579 h 68579"/>
                  <a:gd name="connsiteX3" fmla="*/ 0 w 68579"/>
                  <a:gd name="connsiteY3" fmla="*/ 68579 h 68579"/>
                </a:gdLst>
                <a:ahLst/>
                <a:cxnLst>
                  <a:cxn ang="0">
                    <a:pos x="connsiteX0" y="connsiteY0"/>
                  </a:cxn>
                  <a:cxn ang="0">
                    <a:pos x="connsiteX1" y="connsiteY1"/>
                  </a:cxn>
                  <a:cxn ang="0">
                    <a:pos x="connsiteX2" y="connsiteY2"/>
                  </a:cxn>
                  <a:cxn ang="0">
                    <a:pos x="connsiteX3" y="connsiteY3"/>
                  </a:cxn>
                </a:cxnLst>
                <a:rect l="l" t="t" r="r" b="b"/>
                <a:pathLst>
                  <a:path w="68579" h="68579">
                    <a:moveTo>
                      <a:pt x="0" y="0"/>
                    </a:moveTo>
                    <a:lnTo>
                      <a:pt x="68579" y="0"/>
                    </a:lnTo>
                    <a:lnTo>
                      <a:pt x="68579" y="68579"/>
                    </a:lnTo>
                    <a:lnTo>
                      <a:pt x="0" y="68579"/>
                    </a:lnTo>
                    <a:close/>
                  </a:path>
                </a:pathLst>
              </a:custGeom>
              <a:noFill/>
              <a:ln w="21431" cap="rnd">
                <a:solidFill>
                  <a:srgbClr val="F5EC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71" name="任意多边形: 形状 321"/>
              <p:cNvSpPr/>
              <p:nvPr/>
            </p:nvSpPr>
            <p:spPr>
              <a:xfrm rot="18900000">
                <a:off x="14471" y="5740"/>
                <a:ext cx="208" cy="208"/>
              </a:xfrm>
              <a:custGeom>
                <a:avLst/>
                <a:gdLst>
                  <a:gd name="connsiteX0" fmla="*/ 0 w 68579"/>
                  <a:gd name="connsiteY0" fmla="*/ 0 h 68579"/>
                  <a:gd name="connsiteX1" fmla="*/ 68579 w 68579"/>
                  <a:gd name="connsiteY1" fmla="*/ 0 h 68579"/>
                  <a:gd name="connsiteX2" fmla="*/ 68579 w 68579"/>
                  <a:gd name="connsiteY2" fmla="*/ 68579 h 68579"/>
                  <a:gd name="connsiteX3" fmla="*/ 0 w 68579"/>
                  <a:gd name="connsiteY3" fmla="*/ 68579 h 68579"/>
                </a:gdLst>
                <a:ahLst/>
                <a:cxnLst>
                  <a:cxn ang="0">
                    <a:pos x="connsiteX0" y="connsiteY0"/>
                  </a:cxn>
                  <a:cxn ang="0">
                    <a:pos x="connsiteX1" y="connsiteY1"/>
                  </a:cxn>
                  <a:cxn ang="0">
                    <a:pos x="connsiteX2" y="connsiteY2"/>
                  </a:cxn>
                  <a:cxn ang="0">
                    <a:pos x="connsiteX3" y="connsiteY3"/>
                  </a:cxn>
                </a:cxnLst>
                <a:rect l="l" t="t" r="r" b="b"/>
                <a:pathLst>
                  <a:path w="68579" h="68579">
                    <a:moveTo>
                      <a:pt x="0" y="0"/>
                    </a:moveTo>
                    <a:lnTo>
                      <a:pt x="68579" y="0"/>
                    </a:lnTo>
                    <a:lnTo>
                      <a:pt x="68579" y="68579"/>
                    </a:lnTo>
                    <a:lnTo>
                      <a:pt x="0" y="68579"/>
                    </a:lnTo>
                    <a:close/>
                  </a:path>
                </a:pathLst>
              </a:custGeom>
              <a:noFill/>
              <a:ln w="21431" cap="rnd">
                <a:solidFill>
                  <a:srgbClr val="596CFF"/>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nvGrpSpPr>
              <p:cNvPr id="672" name="图形 78"/>
              <p:cNvGrpSpPr/>
              <p:nvPr/>
            </p:nvGrpSpPr>
            <p:grpSpPr>
              <a:xfrm rot="0">
                <a:off x="5289" y="3845"/>
                <a:ext cx="8474" cy="3577"/>
                <a:chOff x="2989897" y="1982152"/>
                <a:chExt cx="2794634" cy="1179194"/>
              </a:xfrm>
            </p:grpSpPr>
            <p:sp>
              <p:nvSpPr>
                <p:cNvPr id="673" name="任意多边形: 形状 324"/>
                <p:cNvSpPr/>
                <p:nvPr/>
              </p:nvSpPr>
              <p:spPr>
                <a:xfrm>
                  <a:off x="5368290" y="2896552"/>
                  <a:ext cx="416242" cy="70485"/>
                </a:xfrm>
                <a:custGeom>
                  <a:avLst/>
                  <a:gdLst>
                    <a:gd name="connsiteX0" fmla="*/ 416242 w 416242"/>
                    <a:gd name="connsiteY0" fmla="*/ 70485 h 70485"/>
                    <a:gd name="connsiteX1" fmla="*/ 70485 w 416242"/>
                    <a:gd name="connsiteY1" fmla="*/ 70485 h 70485"/>
                    <a:gd name="connsiteX2" fmla="*/ 0 w 416242"/>
                    <a:gd name="connsiteY2" fmla="*/ 0 h 70485"/>
                    <a:gd name="connsiteX3" fmla="*/ 345757 w 416242"/>
                    <a:gd name="connsiteY3" fmla="*/ 0 h 70485"/>
                  </a:gdLst>
                  <a:ahLst/>
                  <a:cxnLst>
                    <a:cxn ang="0">
                      <a:pos x="connsiteX0" y="connsiteY0"/>
                    </a:cxn>
                    <a:cxn ang="0">
                      <a:pos x="connsiteX1" y="connsiteY1"/>
                    </a:cxn>
                    <a:cxn ang="0">
                      <a:pos x="connsiteX2" y="connsiteY2"/>
                    </a:cxn>
                    <a:cxn ang="0">
                      <a:pos x="connsiteX3" y="connsiteY3"/>
                    </a:cxn>
                  </a:cxnLst>
                  <a:rect l="l" t="t" r="r" b="b"/>
                  <a:pathLst>
                    <a:path w="416242" h="70485">
                      <a:moveTo>
                        <a:pt x="416242" y="70485"/>
                      </a:moveTo>
                      <a:lnTo>
                        <a:pt x="70485" y="70485"/>
                      </a:lnTo>
                      <a:lnTo>
                        <a:pt x="0" y="0"/>
                      </a:lnTo>
                      <a:lnTo>
                        <a:pt x="345757" y="0"/>
                      </a:lnTo>
                      <a:close/>
                    </a:path>
                  </a:pathLst>
                </a:custGeom>
                <a:solidFill>
                  <a:srgbClr val="FD8F3C"/>
                </a:solidFill>
                <a:ln w="28575" cap="rnd" cmpd="sng">
                  <a:solidFill>
                    <a:schemeClr val="accent1">
                      <a:shade val="50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74" name="任意多边形: 形状 325"/>
                <p:cNvSpPr/>
                <p:nvPr/>
              </p:nvSpPr>
              <p:spPr>
                <a:xfrm>
                  <a:off x="2989897" y="2896552"/>
                  <a:ext cx="2448877" cy="264794"/>
                </a:xfrm>
                <a:custGeom>
                  <a:avLst/>
                  <a:gdLst>
                    <a:gd name="connsiteX0" fmla="*/ 2448878 w 2448877"/>
                    <a:gd name="connsiteY0" fmla="*/ 70485 h 264794"/>
                    <a:gd name="connsiteX1" fmla="*/ 2448878 w 2448877"/>
                    <a:gd name="connsiteY1" fmla="*/ 264795 h 264794"/>
                    <a:gd name="connsiteX2" fmla="*/ 2220278 w 2448877"/>
                    <a:gd name="connsiteY2" fmla="*/ 70485 h 264794"/>
                    <a:gd name="connsiteX3" fmla="*/ 70485 w 2448877"/>
                    <a:gd name="connsiteY3" fmla="*/ 70485 h 264794"/>
                    <a:gd name="connsiteX4" fmla="*/ 0 w 2448877"/>
                    <a:gd name="connsiteY4" fmla="*/ 0 h 264794"/>
                    <a:gd name="connsiteX5" fmla="*/ 2149793 w 2448877"/>
                    <a:gd name="connsiteY5" fmla="*/ 0 h 264794"/>
                    <a:gd name="connsiteX6" fmla="*/ 2378393 w 2448877"/>
                    <a:gd name="connsiteY6" fmla="*/ 194310 h 264794"/>
                    <a:gd name="connsiteX7" fmla="*/ 2378393 w 2448877"/>
                    <a:gd name="connsiteY7" fmla="*/ 0 h 26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8877" h="264794">
                      <a:moveTo>
                        <a:pt x="2448878" y="70485"/>
                      </a:moveTo>
                      <a:lnTo>
                        <a:pt x="2448878" y="264795"/>
                      </a:lnTo>
                      <a:lnTo>
                        <a:pt x="2220278" y="70485"/>
                      </a:lnTo>
                      <a:lnTo>
                        <a:pt x="70485" y="70485"/>
                      </a:lnTo>
                      <a:lnTo>
                        <a:pt x="0" y="0"/>
                      </a:lnTo>
                      <a:lnTo>
                        <a:pt x="2149793" y="0"/>
                      </a:lnTo>
                      <a:lnTo>
                        <a:pt x="2378393" y="194310"/>
                      </a:lnTo>
                      <a:lnTo>
                        <a:pt x="2378393" y="0"/>
                      </a:lnTo>
                      <a:close/>
                    </a:path>
                  </a:pathLst>
                </a:custGeom>
                <a:solidFill>
                  <a:srgbClr val="FD8F3C"/>
                </a:solidFill>
                <a:ln w="28575" cap="rnd" cmpd="sng">
                  <a:solidFill>
                    <a:schemeClr val="accent1">
                      <a:shade val="50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75" name="任意多边形: 形状 326"/>
                <p:cNvSpPr/>
                <p:nvPr/>
              </p:nvSpPr>
              <p:spPr>
                <a:xfrm>
                  <a:off x="2989897" y="1982152"/>
                  <a:ext cx="2724149" cy="1108709"/>
                </a:xfrm>
                <a:custGeom>
                  <a:avLst/>
                  <a:gdLst>
                    <a:gd name="connsiteX0" fmla="*/ 2724150 w 2724149"/>
                    <a:gd name="connsiteY0" fmla="*/ 0 h 1108709"/>
                    <a:gd name="connsiteX1" fmla="*/ 2724150 w 2724149"/>
                    <a:gd name="connsiteY1" fmla="*/ 914400 h 1108709"/>
                    <a:gd name="connsiteX2" fmla="*/ 2378393 w 2724149"/>
                    <a:gd name="connsiteY2" fmla="*/ 914400 h 1108709"/>
                    <a:gd name="connsiteX3" fmla="*/ 2378393 w 2724149"/>
                    <a:gd name="connsiteY3" fmla="*/ 1108710 h 1108709"/>
                    <a:gd name="connsiteX4" fmla="*/ 2149793 w 2724149"/>
                    <a:gd name="connsiteY4" fmla="*/ 914400 h 1108709"/>
                    <a:gd name="connsiteX5" fmla="*/ 0 w 2724149"/>
                    <a:gd name="connsiteY5" fmla="*/ 914400 h 1108709"/>
                    <a:gd name="connsiteX6" fmla="*/ 0 w 2724149"/>
                    <a:gd name="connsiteY6" fmla="*/ 0 h 110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4149" h="1108709">
                      <a:moveTo>
                        <a:pt x="2724150" y="0"/>
                      </a:moveTo>
                      <a:lnTo>
                        <a:pt x="2724150" y="914400"/>
                      </a:lnTo>
                      <a:lnTo>
                        <a:pt x="2378393" y="914400"/>
                      </a:lnTo>
                      <a:lnTo>
                        <a:pt x="2378393" y="1108710"/>
                      </a:lnTo>
                      <a:lnTo>
                        <a:pt x="2149793" y="914400"/>
                      </a:lnTo>
                      <a:lnTo>
                        <a:pt x="0" y="914400"/>
                      </a:lnTo>
                      <a:lnTo>
                        <a:pt x="0" y="0"/>
                      </a:lnTo>
                      <a:close/>
                    </a:path>
                  </a:pathLst>
                </a:custGeom>
                <a:solidFill>
                  <a:srgbClr val="FFFFFF"/>
                </a:solidFill>
                <a:ln w="28575" cap="rnd">
                  <a:solidFill>
                    <a:srgbClr val="FFC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76" name="任意多边形: 形状 327"/>
                <p:cNvSpPr/>
                <p:nvPr/>
              </p:nvSpPr>
              <p:spPr>
                <a:xfrm>
                  <a:off x="5714047" y="1982152"/>
                  <a:ext cx="70484" cy="984884"/>
                </a:xfrm>
                <a:custGeom>
                  <a:avLst/>
                  <a:gdLst>
                    <a:gd name="connsiteX0" fmla="*/ 70485 w 70484"/>
                    <a:gd name="connsiteY0" fmla="*/ 70485 h 984884"/>
                    <a:gd name="connsiteX1" fmla="*/ 70485 w 70484"/>
                    <a:gd name="connsiteY1" fmla="*/ 984885 h 984884"/>
                    <a:gd name="connsiteX2" fmla="*/ 0 w 70484"/>
                    <a:gd name="connsiteY2" fmla="*/ 914400 h 984884"/>
                    <a:gd name="connsiteX3" fmla="*/ 0 w 70484"/>
                    <a:gd name="connsiteY3" fmla="*/ 0 h 984884"/>
                  </a:gdLst>
                  <a:ahLst/>
                  <a:cxnLst>
                    <a:cxn ang="0">
                      <a:pos x="connsiteX0" y="connsiteY0"/>
                    </a:cxn>
                    <a:cxn ang="0">
                      <a:pos x="connsiteX1" y="connsiteY1"/>
                    </a:cxn>
                    <a:cxn ang="0">
                      <a:pos x="connsiteX2" y="connsiteY2"/>
                    </a:cxn>
                    <a:cxn ang="0">
                      <a:pos x="connsiteX3" y="connsiteY3"/>
                    </a:cxn>
                  </a:cxnLst>
                  <a:rect l="l" t="t" r="r" b="b"/>
                  <a:pathLst>
                    <a:path w="70484" h="984884">
                      <a:moveTo>
                        <a:pt x="70485" y="70485"/>
                      </a:moveTo>
                      <a:lnTo>
                        <a:pt x="70485" y="984885"/>
                      </a:lnTo>
                      <a:lnTo>
                        <a:pt x="0" y="914400"/>
                      </a:lnTo>
                      <a:lnTo>
                        <a:pt x="0" y="0"/>
                      </a:lnTo>
                      <a:close/>
                    </a:path>
                  </a:pathLst>
                </a:custGeom>
                <a:solidFill>
                  <a:schemeClr val="accent1">
                    <a:lumMod val="60000"/>
                    <a:lumOff val="40000"/>
                  </a:schemeClr>
                </a:solidFill>
                <a:ln w="28575" cap="rnd" cmpd="sng">
                  <a:solidFill>
                    <a:schemeClr val="accent1">
                      <a:shade val="50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grpSp>
        <p:sp>
          <p:nvSpPr>
            <p:cNvPr id="677" name="文本框 676"/>
            <p:cNvSpPr txBox="1"/>
            <p:nvPr/>
          </p:nvSpPr>
          <p:spPr>
            <a:xfrm>
              <a:off x="5550" y="4069"/>
              <a:ext cx="7850" cy="2073"/>
            </a:xfrm>
            <a:prstGeom prst="rect">
              <a:avLst/>
            </a:prstGeom>
            <a:noFill/>
          </p:spPr>
          <p:txBody>
            <a:bodyPr wrap="square" rtlCol="0" anchor="ctr" anchorCtr="0">
              <a:noAutofit/>
            </a:bodyPr>
            <a:p>
              <a:pPr algn="l" defTabSz="914400" fontAlgn="auto">
                <a:lnSpc>
                  <a:spcPct val="120000"/>
                </a:lnSpc>
                <a:spcBef>
                  <a:spcPts val="0"/>
                </a:spcBef>
                <a:spcAft>
                  <a:spcPts val="0"/>
                </a:spcAft>
              </a:pPr>
              <a:r>
                <a:rPr lang="en-US" altLang="zh-CN" sz="1800" kern="0">
                  <a:solidFill>
                    <a:srgbClr val="000000"/>
                  </a:solidFill>
                  <a:latin typeface="Arial" panose="020B0604020202020204" pitchFamily="34" charset="0"/>
                  <a:ea typeface="微软雅黑" panose="020B0503020204020204" charset="-122"/>
                  <a:cs typeface="汉仪晓波折纸体简" panose="00020600040101010101" charset="-122"/>
                  <a:sym typeface="+mn-ea"/>
                </a:rPr>
                <a:t>AI</a:t>
              </a:r>
              <a:r>
                <a:rPr lang="zh-CN" altLang="en-US" sz="1800" kern="0">
                  <a:solidFill>
                    <a:srgbClr val="000000"/>
                  </a:solidFill>
                  <a:latin typeface="Arial" panose="020B0604020202020204" pitchFamily="34" charset="0"/>
                  <a:ea typeface="微软雅黑" panose="020B0503020204020204" charset="-122"/>
                  <a:cs typeface="汉仪晓波折纸体简" panose="00020600040101010101" charset="-122"/>
                  <a:sym typeface="+mn-ea"/>
                </a:rPr>
                <a:t>输出就是抽卡，生成质量</a:t>
              </a:r>
              <a:r>
                <a:rPr lang="zh-CN" altLang="en-US" sz="1800" b="1" kern="0">
                  <a:solidFill>
                    <a:srgbClr val="000000"/>
                  </a:solidFill>
                  <a:latin typeface="Arial" panose="020B0604020202020204" pitchFamily="34" charset="0"/>
                  <a:ea typeface="微软雅黑" panose="020B0503020204020204" charset="-122"/>
                  <a:cs typeface="汉仪晓波折纸体简" panose="00020600040101010101" charset="-122"/>
                  <a:sym typeface="+mn-ea"/>
                </a:rPr>
                <a:t>开盲盒</a:t>
              </a:r>
              <a:r>
                <a:rPr lang="zh-CN" altLang="en-US" sz="1800" kern="0">
                  <a:solidFill>
                    <a:srgbClr val="000000"/>
                  </a:solidFill>
                  <a:latin typeface="Arial" panose="020B0604020202020204" pitchFamily="34" charset="0"/>
                  <a:ea typeface="微软雅黑" panose="020B0503020204020204" charset="-122"/>
                  <a:cs typeface="汉仪晓波折纸体简" panose="00020600040101010101" charset="-122"/>
                  <a:sym typeface="+mn-ea"/>
                </a:rPr>
                <a:t>，很有趣，但是免费次数好珍贵，用多了就</a:t>
              </a:r>
              <a:r>
                <a:rPr lang="zh-CN" altLang="en-US" sz="1800" b="1" kern="0">
                  <a:solidFill>
                    <a:srgbClr val="000000"/>
                  </a:solidFill>
                  <a:latin typeface="Arial" panose="020B0604020202020204" pitchFamily="34" charset="0"/>
                  <a:ea typeface="微软雅黑" panose="020B0503020204020204" charset="-122"/>
                  <a:cs typeface="汉仪晓波折纸体简" panose="00020600040101010101" charset="-122"/>
                  <a:sym typeface="+mn-ea"/>
                </a:rPr>
                <a:t>开始繁忙</a:t>
              </a:r>
              <a:r>
                <a:rPr lang="zh-CN" altLang="en-US" sz="1800" kern="0">
                  <a:solidFill>
                    <a:srgbClr val="000000"/>
                  </a:solidFill>
                  <a:latin typeface="Arial" panose="020B0604020202020204" pitchFamily="34" charset="0"/>
                  <a:ea typeface="微软雅黑" panose="020B0503020204020204" charset="-122"/>
                  <a:cs typeface="汉仪晓波折纸体简" panose="00020600040101010101" charset="-122"/>
                  <a:sym typeface="+mn-ea"/>
                </a:rPr>
                <a:t>。。</a:t>
              </a:r>
              <a:endParaRPr lang="zh-CN" altLang="en-US" sz="1800" kern="0" spc="200">
                <a:ln w="15875">
                  <a:noFill/>
                </a:ln>
                <a:solidFill>
                  <a:srgbClr val="000000"/>
                </a:solidFill>
                <a:uFillTx/>
                <a:latin typeface="Arial" panose="020B0604020202020204" pitchFamily="34" charset="0"/>
                <a:ea typeface="微软雅黑" panose="020B0503020204020204" charset="-122"/>
                <a:cs typeface="汉仪晓波折纸体简" panose="00020600040101010101" charset="-122"/>
                <a:sym typeface="+mn-ea"/>
              </a:endParaRPr>
            </a:p>
          </p:txBody>
        </p:sp>
      </p:grpSp>
      <p:grpSp>
        <p:nvGrpSpPr>
          <p:cNvPr id="678" name="组合 677" descr="7b0a202020202274657874626f78223a2022220a7d0a"/>
          <p:cNvGrpSpPr/>
          <p:nvPr>
            <p:custDataLst>
              <p:tags r:id="rId7"/>
            </p:custDataLst>
          </p:nvPr>
        </p:nvGrpSpPr>
        <p:grpSpPr>
          <a:xfrm flipH="1">
            <a:off x="883920" y="4281805"/>
            <a:ext cx="7404735" cy="1970405"/>
            <a:chOff x="4217" y="3138"/>
            <a:chExt cx="10504" cy="4282"/>
          </a:xfrm>
        </p:grpSpPr>
        <p:grpSp>
          <p:nvGrpSpPr>
            <p:cNvPr id="679" name="组合 678"/>
            <p:cNvGrpSpPr/>
            <p:nvPr/>
          </p:nvGrpSpPr>
          <p:grpSpPr>
            <a:xfrm>
              <a:off x="4217" y="3138"/>
              <a:ext cx="10504" cy="4283"/>
              <a:chOff x="4217" y="3138"/>
              <a:chExt cx="10504" cy="4283"/>
            </a:xfrm>
          </p:grpSpPr>
          <p:grpSp>
            <p:nvGrpSpPr>
              <p:cNvPr id="680" name="图形 78"/>
              <p:cNvGrpSpPr/>
              <p:nvPr/>
            </p:nvGrpSpPr>
            <p:grpSpPr>
              <a:xfrm rot="0">
                <a:off x="9999" y="3536"/>
                <a:ext cx="4055" cy="1141"/>
                <a:chOff x="2870834" y="2768917"/>
                <a:chExt cx="1337456" cy="376237"/>
              </a:xfrm>
              <a:solidFill>
                <a:srgbClr val="000000"/>
              </a:solidFill>
            </p:grpSpPr>
            <p:sp>
              <p:nvSpPr>
                <p:cNvPr id="681" name="任意多边形: 形状 82"/>
                <p:cNvSpPr/>
                <p:nvPr/>
              </p:nvSpPr>
              <p:spPr>
                <a:xfrm>
                  <a:off x="3290887"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82" name="任意多边形: 形状 83"/>
                <p:cNvSpPr/>
                <p:nvPr/>
              </p:nvSpPr>
              <p:spPr>
                <a:xfrm>
                  <a:off x="3290887"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2"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83" name="任意多边形: 形状 84"/>
                <p:cNvSpPr/>
                <p:nvPr/>
              </p:nvSpPr>
              <p:spPr>
                <a:xfrm>
                  <a:off x="3290887"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84" name="任意多边形: 形状 85"/>
                <p:cNvSpPr/>
                <p:nvPr/>
              </p:nvSpPr>
              <p:spPr>
                <a:xfrm>
                  <a:off x="3290887"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85" name="任意多边形: 形状 86"/>
                <p:cNvSpPr/>
                <p:nvPr/>
              </p:nvSpPr>
              <p:spPr>
                <a:xfrm>
                  <a:off x="3290887"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86" name="任意多边形: 形状 87"/>
                <p:cNvSpPr/>
                <p:nvPr/>
              </p:nvSpPr>
              <p:spPr>
                <a:xfrm>
                  <a:off x="3351847" y="2888932"/>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87" name="任意多边形: 形状 88"/>
                <p:cNvSpPr/>
                <p:nvPr/>
              </p:nvSpPr>
              <p:spPr>
                <a:xfrm>
                  <a:off x="3351847"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88" name="任意多边形: 形状 89"/>
                <p:cNvSpPr/>
                <p:nvPr/>
              </p:nvSpPr>
              <p:spPr>
                <a:xfrm>
                  <a:off x="3351847"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89" name="任意多边形: 形状 90"/>
                <p:cNvSpPr/>
                <p:nvPr/>
              </p:nvSpPr>
              <p:spPr>
                <a:xfrm>
                  <a:off x="3351847" y="3069907"/>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8"/>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90" name="任意多边形: 形状 91"/>
                <p:cNvSpPr/>
                <p:nvPr/>
              </p:nvSpPr>
              <p:spPr>
                <a:xfrm>
                  <a:off x="3351847" y="312991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91" name="任意多边形: 形状 92"/>
                <p:cNvSpPr/>
                <p:nvPr/>
              </p:nvSpPr>
              <p:spPr>
                <a:xfrm>
                  <a:off x="3411854"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1430"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92" name="任意多边形: 形状 93"/>
                <p:cNvSpPr/>
                <p:nvPr/>
              </p:nvSpPr>
              <p:spPr>
                <a:xfrm>
                  <a:off x="3411854"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93" name="任意多边形: 形状 94"/>
                <p:cNvSpPr/>
                <p:nvPr/>
              </p:nvSpPr>
              <p:spPr>
                <a:xfrm>
                  <a:off x="341185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94" name="任意多边形: 形状 95"/>
                <p:cNvSpPr/>
                <p:nvPr/>
              </p:nvSpPr>
              <p:spPr>
                <a:xfrm>
                  <a:off x="3411854"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95" name="任意多边形: 形状 96"/>
                <p:cNvSpPr/>
                <p:nvPr/>
              </p:nvSpPr>
              <p:spPr>
                <a:xfrm>
                  <a:off x="3411854"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96" name="任意多边形: 形状 97"/>
                <p:cNvSpPr/>
                <p:nvPr/>
              </p:nvSpPr>
              <p:spPr>
                <a:xfrm>
                  <a:off x="3471862"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97" name="任意多边形: 形状 98"/>
                <p:cNvSpPr/>
                <p:nvPr/>
              </p:nvSpPr>
              <p:spPr>
                <a:xfrm>
                  <a:off x="347186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98" name="任意多边形: 形状 99"/>
                <p:cNvSpPr/>
                <p:nvPr/>
              </p:nvSpPr>
              <p:spPr>
                <a:xfrm>
                  <a:off x="347186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699" name="任意多边形: 形状 100"/>
                <p:cNvSpPr/>
                <p:nvPr/>
              </p:nvSpPr>
              <p:spPr>
                <a:xfrm>
                  <a:off x="3471862"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00" name="任意多边形: 形状 101"/>
                <p:cNvSpPr/>
                <p:nvPr/>
              </p:nvSpPr>
              <p:spPr>
                <a:xfrm>
                  <a:off x="3471862"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01" name="任意多边形: 形状 102"/>
                <p:cNvSpPr/>
                <p:nvPr/>
              </p:nvSpPr>
              <p:spPr>
                <a:xfrm>
                  <a:off x="353187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02" name="任意多边形: 形状 103"/>
                <p:cNvSpPr/>
                <p:nvPr/>
              </p:nvSpPr>
              <p:spPr>
                <a:xfrm>
                  <a:off x="353187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03" name="任意多边形: 形状 104"/>
                <p:cNvSpPr/>
                <p:nvPr/>
              </p:nvSpPr>
              <p:spPr>
                <a:xfrm>
                  <a:off x="353187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04" name="任意多边形: 形状 105"/>
                <p:cNvSpPr/>
                <p:nvPr/>
              </p:nvSpPr>
              <p:spPr>
                <a:xfrm>
                  <a:off x="353187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05" name="任意多边形: 形状 106"/>
                <p:cNvSpPr/>
                <p:nvPr/>
              </p:nvSpPr>
              <p:spPr>
                <a:xfrm>
                  <a:off x="353187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06" name="任意多边形: 形状 107"/>
                <p:cNvSpPr/>
                <p:nvPr/>
              </p:nvSpPr>
              <p:spPr>
                <a:xfrm>
                  <a:off x="3591877"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07" name="任意多边形: 形状 108"/>
                <p:cNvSpPr/>
                <p:nvPr/>
              </p:nvSpPr>
              <p:spPr>
                <a:xfrm>
                  <a:off x="3591877"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08" name="任意多边形: 形状 109"/>
                <p:cNvSpPr/>
                <p:nvPr/>
              </p:nvSpPr>
              <p:spPr>
                <a:xfrm>
                  <a:off x="3591877"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09" name="任意多边形: 形状 110"/>
                <p:cNvSpPr/>
                <p:nvPr/>
              </p:nvSpPr>
              <p:spPr>
                <a:xfrm>
                  <a:off x="3591877"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10" name="任意多边形: 形状 111"/>
                <p:cNvSpPr/>
                <p:nvPr/>
              </p:nvSpPr>
              <p:spPr>
                <a:xfrm>
                  <a:off x="3591877"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11" name="任意多边形: 形状 112"/>
                <p:cNvSpPr/>
                <p:nvPr/>
              </p:nvSpPr>
              <p:spPr>
                <a:xfrm>
                  <a:off x="3651885" y="2888932"/>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2382"/>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12" name="任意多边形: 形状 113"/>
                <p:cNvSpPr/>
                <p:nvPr/>
              </p:nvSpPr>
              <p:spPr>
                <a:xfrm>
                  <a:off x="3651885"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13" name="任意多边形: 形状 114"/>
                <p:cNvSpPr/>
                <p:nvPr/>
              </p:nvSpPr>
              <p:spPr>
                <a:xfrm>
                  <a:off x="3651885"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14" name="任意多边形: 形状 115"/>
                <p:cNvSpPr/>
                <p:nvPr/>
              </p:nvSpPr>
              <p:spPr>
                <a:xfrm>
                  <a:off x="3651885" y="3069907"/>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15" name="任意多边形: 形状 116"/>
                <p:cNvSpPr/>
                <p:nvPr/>
              </p:nvSpPr>
              <p:spPr>
                <a:xfrm>
                  <a:off x="3651885" y="312991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16" name="任意多边形: 形状 117"/>
                <p:cNvSpPr/>
                <p:nvPr/>
              </p:nvSpPr>
              <p:spPr>
                <a:xfrm>
                  <a:off x="3711892" y="2888932"/>
                  <a:ext cx="15386" cy="15239"/>
                </a:xfrm>
                <a:custGeom>
                  <a:avLst/>
                  <a:gdLst>
                    <a:gd name="connsiteX0" fmla="*/ 7620 w 15386"/>
                    <a:gd name="connsiteY0" fmla="*/ 15240 h 15239"/>
                    <a:gd name="connsiteX1" fmla="*/ 0 w 15386"/>
                    <a:gd name="connsiteY1" fmla="*/ 7620 h 15239"/>
                    <a:gd name="connsiteX2" fmla="*/ 7620 w 15386"/>
                    <a:gd name="connsiteY2" fmla="*/ 0 h 15239"/>
                    <a:gd name="connsiteX3" fmla="*/ 15240 w 15386"/>
                    <a:gd name="connsiteY3" fmla="*/ 7620 h 15239"/>
                    <a:gd name="connsiteX4" fmla="*/ 7620 w 15386"/>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39">
                      <a:moveTo>
                        <a:pt x="7620" y="15240"/>
                      </a:moveTo>
                      <a:cubicBezTo>
                        <a:pt x="2858" y="15240"/>
                        <a:pt x="0" y="11430"/>
                        <a:pt x="0" y="7620"/>
                      </a:cubicBezTo>
                      <a:cubicBezTo>
                        <a:pt x="0" y="2857"/>
                        <a:pt x="3810" y="0"/>
                        <a:pt x="7620" y="0"/>
                      </a:cubicBezTo>
                      <a:cubicBezTo>
                        <a:pt x="12383" y="0"/>
                        <a:pt x="15240" y="3810"/>
                        <a:pt x="15240" y="7620"/>
                      </a:cubicBezTo>
                      <a:cubicBezTo>
                        <a:pt x="16193" y="12382"/>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17" name="任意多边形: 形状 118"/>
                <p:cNvSpPr/>
                <p:nvPr/>
              </p:nvSpPr>
              <p:spPr>
                <a:xfrm>
                  <a:off x="3711892"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3"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18" name="任意多边形: 形状 119"/>
                <p:cNvSpPr/>
                <p:nvPr/>
              </p:nvSpPr>
              <p:spPr>
                <a:xfrm>
                  <a:off x="3711892"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19" name="任意多边形: 形状 120"/>
                <p:cNvSpPr/>
                <p:nvPr/>
              </p:nvSpPr>
              <p:spPr>
                <a:xfrm>
                  <a:off x="3711892" y="3069907"/>
                  <a:ext cx="15386" cy="15239"/>
                </a:xfrm>
                <a:custGeom>
                  <a:avLst/>
                  <a:gdLst>
                    <a:gd name="connsiteX0" fmla="*/ 7620 w 15386"/>
                    <a:gd name="connsiteY0" fmla="*/ 15240 h 15239"/>
                    <a:gd name="connsiteX1" fmla="*/ 0 w 15386"/>
                    <a:gd name="connsiteY1" fmla="*/ 7620 h 15239"/>
                    <a:gd name="connsiteX2" fmla="*/ 7620 w 15386"/>
                    <a:gd name="connsiteY2" fmla="*/ 0 h 15239"/>
                    <a:gd name="connsiteX3" fmla="*/ 15240 w 15386"/>
                    <a:gd name="connsiteY3" fmla="*/ 7620 h 15239"/>
                    <a:gd name="connsiteX4" fmla="*/ 7620 w 15386"/>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39">
                      <a:moveTo>
                        <a:pt x="7620" y="15240"/>
                      </a:moveTo>
                      <a:cubicBezTo>
                        <a:pt x="2858" y="15240"/>
                        <a:pt x="0" y="11430"/>
                        <a:pt x="0" y="7620"/>
                      </a:cubicBezTo>
                      <a:cubicBezTo>
                        <a:pt x="0" y="2858"/>
                        <a:pt x="3810" y="0"/>
                        <a:pt x="7620" y="0"/>
                      </a:cubicBezTo>
                      <a:cubicBezTo>
                        <a:pt x="12383" y="0"/>
                        <a:pt x="15240" y="3810"/>
                        <a:pt x="15240" y="7620"/>
                      </a:cubicBezTo>
                      <a:cubicBezTo>
                        <a:pt x="16193"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20" name="任意多边形: 形状 121"/>
                <p:cNvSpPr/>
                <p:nvPr/>
              </p:nvSpPr>
              <p:spPr>
                <a:xfrm>
                  <a:off x="3711892" y="3129915"/>
                  <a:ext cx="15386" cy="15239"/>
                </a:xfrm>
                <a:custGeom>
                  <a:avLst/>
                  <a:gdLst>
                    <a:gd name="connsiteX0" fmla="*/ 7620 w 15386"/>
                    <a:gd name="connsiteY0" fmla="*/ 15240 h 15239"/>
                    <a:gd name="connsiteX1" fmla="*/ 0 w 15386"/>
                    <a:gd name="connsiteY1" fmla="*/ 7620 h 15239"/>
                    <a:gd name="connsiteX2" fmla="*/ 7620 w 15386"/>
                    <a:gd name="connsiteY2" fmla="*/ 0 h 15239"/>
                    <a:gd name="connsiteX3" fmla="*/ 15240 w 15386"/>
                    <a:gd name="connsiteY3" fmla="*/ 7620 h 15239"/>
                    <a:gd name="connsiteX4" fmla="*/ 7620 w 15386"/>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39">
                      <a:moveTo>
                        <a:pt x="7620" y="15240"/>
                      </a:moveTo>
                      <a:cubicBezTo>
                        <a:pt x="2858" y="15240"/>
                        <a:pt x="0" y="11430"/>
                        <a:pt x="0" y="7620"/>
                      </a:cubicBezTo>
                      <a:cubicBezTo>
                        <a:pt x="0" y="2857"/>
                        <a:pt x="3810" y="0"/>
                        <a:pt x="7620" y="0"/>
                      </a:cubicBezTo>
                      <a:cubicBezTo>
                        <a:pt x="12383" y="0"/>
                        <a:pt x="15240" y="3810"/>
                        <a:pt x="15240" y="7620"/>
                      </a:cubicBezTo>
                      <a:cubicBezTo>
                        <a:pt x="16193"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21" name="任意多边形: 形状 122"/>
                <p:cNvSpPr/>
                <p:nvPr/>
              </p:nvSpPr>
              <p:spPr>
                <a:xfrm>
                  <a:off x="377190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22" name="任意多边形: 形状 123"/>
                <p:cNvSpPr/>
                <p:nvPr/>
              </p:nvSpPr>
              <p:spPr>
                <a:xfrm>
                  <a:off x="3771900"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2"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23" name="任意多边形: 形状 124"/>
                <p:cNvSpPr/>
                <p:nvPr/>
              </p:nvSpPr>
              <p:spPr>
                <a:xfrm>
                  <a:off x="377190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24" name="任意多边形: 形状 125"/>
                <p:cNvSpPr/>
                <p:nvPr/>
              </p:nvSpPr>
              <p:spPr>
                <a:xfrm>
                  <a:off x="377190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25" name="任意多边形: 形状 126"/>
                <p:cNvSpPr/>
                <p:nvPr/>
              </p:nvSpPr>
              <p:spPr>
                <a:xfrm>
                  <a:off x="377190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26" name="任意多边形: 形状 127"/>
                <p:cNvSpPr/>
                <p:nvPr/>
              </p:nvSpPr>
              <p:spPr>
                <a:xfrm>
                  <a:off x="383286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27" name="任意多边形: 形状 128"/>
                <p:cNvSpPr/>
                <p:nvPr/>
              </p:nvSpPr>
              <p:spPr>
                <a:xfrm>
                  <a:off x="383286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28" name="任意多边形: 形状 129"/>
                <p:cNvSpPr/>
                <p:nvPr/>
              </p:nvSpPr>
              <p:spPr>
                <a:xfrm>
                  <a:off x="383286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29" name="任意多边形: 形状 130"/>
                <p:cNvSpPr/>
                <p:nvPr/>
              </p:nvSpPr>
              <p:spPr>
                <a:xfrm>
                  <a:off x="383286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30" name="任意多边形: 形状 131"/>
                <p:cNvSpPr/>
                <p:nvPr/>
              </p:nvSpPr>
              <p:spPr>
                <a:xfrm>
                  <a:off x="383286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31" name="任意多边形: 形状 132"/>
                <p:cNvSpPr/>
                <p:nvPr/>
              </p:nvSpPr>
              <p:spPr>
                <a:xfrm>
                  <a:off x="3892867"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32" name="任意多边形: 形状 133"/>
                <p:cNvSpPr/>
                <p:nvPr/>
              </p:nvSpPr>
              <p:spPr>
                <a:xfrm>
                  <a:off x="3892867"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33" name="任意多边形: 形状 134"/>
                <p:cNvSpPr/>
                <p:nvPr/>
              </p:nvSpPr>
              <p:spPr>
                <a:xfrm>
                  <a:off x="3892867"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34" name="任意多边形: 形状 135"/>
                <p:cNvSpPr/>
                <p:nvPr/>
              </p:nvSpPr>
              <p:spPr>
                <a:xfrm>
                  <a:off x="3892867"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35" name="任意多边形: 形状 136"/>
                <p:cNvSpPr/>
                <p:nvPr/>
              </p:nvSpPr>
              <p:spPr>
                <a:xfrm>
                  <a:off x="3892867"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36" name="任意多边形: 形状 137"/>
                <p:cNvSpPr/>
                <p:nvPr/>
              </p:nvSpPr>
              <p:spPr>
                <a:xfrm>
                  <a:off x="3952875"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37" name="任意多边形: 形状 138"/>
                <p:cNvSpPr/>
                <p:nvPr/>
              </p:nvSpPr>
              <p:spPr>
                <a:xfrm>
                  <a:off x="3952875"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38" name="任意多边形: 形状 139"/>
                <p:cNvSpPr/>
                <p:nvPr/>
              </p:nvSpPr>
              <p:spPr>
                <a:xfrm>
                  <a:off x="3952875"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39" name="任意多边形: 形状 140"/>
                <p:cNvSpPr/>
                <p:nvPr/>
              </p:nvSpPr>
              <p:spPr>
                <a:xfrm>
                  <a:off x="3952875"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40" name="任意多边形: 形状 141"/>
                <p:cNvSpPr/>
                <p:nvPr/>
              </p:nvSpPr>
              <p:spPr>
                <a:xfrm>
                  <a:off x="3952875"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41" name="任意多边形: 形状 142"/>
                <p:cNvSpPr/>
                <p:nvPr/>
              </p:nvSpPr>
              <p:spPr>
                <a:xfrm>
                  <a:off x="4012882" y="2888932"/>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2857"/>
                        <a:pt x="3810" y="0"/>
                        <a:pt x="7620" y="0"/>
                      </a:cubicBezTo>
                      <a:cubicBezTo>
                        <a:pt x="11430"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42" name="任意多边形: 形状 143"/>
                <p:cNvSpPr/>
                <p:nvPr/>
              </p:nvSpPr>
              <p:spPr>
                <a:xfrm>
                  <a:off x="401288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43" name="任意多边形: 形状 144"/>
                <p:cNvSpPr/>
                <p:nvPr/>
              </p:nvSpPr>
              <p:spPr>
                <a:xfrm>
                  <a:off x="401288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44" name="任意多边形: 形状 145"/>
                <p:cNvSpPr/>
                <p:nvPr/>
              </p:nvSpPr>
              <p:spPr>
                <a:xfrm>
                  <a:off x="4012882" y="3069907"/>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45" name="任意多边形: 形状 146"/>
                <p:cNvSpPr/>
                <p:nvPr/>
              </p:nvSpPr>
              <p:spPr>
                <a:xfrm>
                  <a:off x="4012882" y="312991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2857"/>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46" name="任意多边形: 形状 147"/>
                <p:cNvSpPr/>
                <p:nvPr/>
              </p:nvSpPr>
              <p:spPr>
                <a:xfrm>
                  <a:off x="4072890"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1"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47" name="任意多边形: 形状 148"/>
                <p:cNvSpPr/>
                <p:nvPr/>
              </p:nvSpPr>
              <p:spPr>
                <a:xfrm>
                  <a:off x="407289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48" name="任意多边形: 形状 149"/>
                <p:cNvSpPr/>
                <p:nvPr/>
              </p:nvSpPr>
              <p:spPr>
                <a:xfrm>
                  <a:off x="407289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49" name="任意多边形: 形状 150"/>
                <p:cNvSpPr/>
                <p:nvPr/>
              </p:nvSpPr>
              <p:spPr>
                <a:xfrm>
                  <a:off x="4072890"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1"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50" name="任意多边形: 形状 151"/>
                <p:cNvSpPr/>
                <p:nvPr/>
              </p:nvSpPr>
              <p:spPr>
                <a:xfrm>
                  <a:off x="4072890"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1"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51" name="任意多边形: 形状 152"/>
                <p:cNvSpPr/>
                <p:nvPr/>
              </p:nvSpPr>
              <p:spPr>
                <a:xfrm>
                  <a:off x="4132897"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52" name="任意多边形: 形状 153"/>
                <p:cNvSpPr/>
                <p:nvPr/>
              </p:nvSpPr>
              <p:spPr>
                <a:xfrm>
                  <a:off x="4132897"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53" name="任意多边形: 形状 154"/>
                <p:cNvSpPr/>
                <p:nvPr/>
              </p:nvSpPr>
              <p:spPr>
                <a:xfrm>
                  <a:off x="4132897"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54" name="任意多边形: 形状 155"/>
                <p:cNvSpPr/>
                <p:nvPr/>
              </p:nvSpPr>
              <p:spPr>
                <a:xfrm>
                  <a:off x="4132897"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55" name="任意多边形: 形状 156"/>
                <p:cNvSpPr/>
                <p:nvPr/>
              </p:nvSpPr>
              <p:spPr>
                <a:xfrm>
                  <a:off x="4132897"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56" name="任意多边形: 形状 157"/>
                <p:cNvSpPr/>
                <p:nvPr/>
              </p:nvSpPr>
              <p:spPr>
                <a:xfrm>
                  <a:off x="4192905"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57" name="任意多边形: 形状 158"/>
                <p:cNvSpPr/>
                <p:nvPr/>
              </p:nvSpPr>
              <p:spPr>
                <a:xfrm>
                  <a:off x="4192904"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2"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58" name="任意多边形: 形状 159"/>
                <p:cNvSpPr/>
                <p:nvPr/>
              </p:nvSpPr>
              <p:spPr>
                <a:xfrm>
                  <a:off x="419290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59" name="任意多边形: 形状 160"/>
                <p:cNvSpPr/>
                <p:nvPr/>
              </p:nvSpPr>
              <p:spPr>
                <a:xfrm>
                  <a:off x="4192905"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60" name="任意多边形: 形状 161"/>
                <p:cNvSpPr/>
                <p:nvPr/>
              </p:nvSpPr>
              <p:spPr>
                <a:xfrm>
                  <a:off x="4192905"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61" name="任意多边形: 形状 162"/>
                <p:cNvSpPr/>
                <p:nvPr/>
              </p:nvSpPr>
              <p:spPr>
                <a:xfrm>
                  <a:off x="3290887"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62" name="任意多边形: 形状 163"/>
                <p:cNvSpPr/>
                <p:nvPr/>
              </p:nvSpPr>
              <p:spPr>
                <a:xfrm>
                  <a:off x="3290887"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63" name="任意多边形: 形状 164"/>
                <p:cNvSpPr/>
                <p:nvPr/>
              </p:nvSpPr>
              <p:spPr>
                <a:xfrm>
                  <a:off x="3351847" y="2768917"/>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64" name="任意多边形: 形状 165"/>
                <p:cNvSpPr/>
                <p:nvPr/>
              </p:nvSpPr>
              <p:spPr>
                <a:xfrm>
                  <a:off x="3351847" y="282892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3810"/>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65" name="任意多边形: 形状 166"/>
                <p:cNvSpPr/>
                <p:nvPr/>
              </p:nvSpPr>
              <p:spPr>
                <a:xfrm>
                  <a:off x="3411854"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1430"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66" name="任意多边形: 形状 167"/>
                <p:cNvSpPr/>
                <p:nvPr/>
              </p:nvSpPr>
              <p:spPr>
                <a:xfrm>
                  <a:off x="3411854"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67" name="任意多边形: 形状 168"/>
                <p:cNvSpPr/>
                <p:nvPr/>
              </p:nvSpPr>
              <p:spPr>
                <a:xfrm>
                  <a:off x="3471862"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68" name="任意多边形: 形状 169"/>
                <p:cNvSpPr/>
                <p:nvPr/>
              </p:nvSpPr>
              <p:spPr>
                <a:xfrm>
                  <a:off x="3471862"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69" name="任意多边形: 形状 170"/>
                <p:cNvSpPr/>
                <p:nvPr/>
              </p:nvSpPr>
              <p:spPr>
                <a:xfrm>
                  <a:off x="353187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70" name="任意多边形: 形状 171"/>
                <p:cNvSpPr/>
                <p:nvPr/>
              </p:nvSpPr>
              <p:spPr>
                <a:xfrm>
                  <a:off x="353187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71" name="任意多边形: 形状 172"/>
                <p:cNvSpPr/>
                <p:nvPr/>
              </p:nvSpPr>
              <p:spPr>
                <a:xfrm>
                  <a:off x="3591877"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72" name="任意多边形: 形状 173"/>
                <p:cNvSpPr/>
                <p:nvPr/>
              </p:nvSpPr>
              <p:spPr>
                <a:xfrm>
                  <a:off x="3591877"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73" name="任意多边形: 形状 174"/>
                <p:cNvSpPr/>
                <p:nvPr/>
              </p:nvSpPr>
              <p:spPr>
                <a:xfrm>
                  <a:off x="3651885" y="2768917"/>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2383"/>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74" name="任意多边形: 形状 175"/>
                <p:cNvSpPr/>
                <p:nvPr/>
              </p:nvSpPr>
              <p:spPr>
                <a:xfrm>
                  <a:off x="3651885" y="282892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75" name="任意多边形: 形状 176"/>
                <p:cNvSpPr/>
                <p:nvPr/>
              </p:nvSpPr>
              <p:spPr>
                <a:xfrm>
                  <a:off x="3711892" y="2768917"/>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3" y="12383"/>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76" name="任意多边形: 形状 177"/>
                <p:cNvSpPr/>
                <p:nvPr/>
              </p:nvSpPr>
              <p:spPr>
                <a:xfrm>
                  <a:off x="3711892"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77" name="任意多边形: 形状 178"/>
                <p:cNvSpPr/>
                <p:nvPr/>
              </p:nvSpPr>
              <p:spPr>
                <a:xfrm>
                  <a:off x="2870835"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78" name="任意多边形: 形状 179"/>
                <p:cNvSpPr/>
                <p:nvPr/>
              </p:nvSpPr>
              <p:spPr>
                <a:xfrm>
                  <a:off x="2870834"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79" name="任意多边形: 形状 180"/>
                <p:cNvSpPr/>
                <p:nvPr/>
              </p:nvSpPr>
              <p:spPr>
                <a:xfrm>
                  <a:off x="287083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80" name="任意多边形: 形状 181"/>
                <p:cNvSpPr/>
                <p:nvPr/>
              </p:nvSpPr>
              <p:spPr>
                <a:xfrm>
                  <a:off x="2870835"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81" name="任意多边形: 形状 182"/>
                <p:cNvSpPr/>
                <p:nvPr/>
              </p:nvSpPr>
              <p:spPr>
                <a:xfrm>
                  <a:off x="2870835"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82" name="任意多边形: 形状 183"/>
                <p:cNvSpPr/>
                <p:nvPr/>
              </p:nvSpPr>
              <p:spPr>
                <a:xfrm>
                  <a:off x="2930842"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83" name="任意多边形: 形状 184"/>
                <p:cNvSpPr/>
                <p:nvPr/>
              </p:nvSpPr>
              <p:spPr>
                <a:xfrm>
                  <a:off x="293084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84" name="任意多边形: 形状 185"/>
                <p:cNvSpPr/>
                <p:nvPr/>
              </p:nvSpPr>
              <p:spPr>
                <a:xfrm>
                  <a:off x="293084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85" name="任意多边形: 形状 186"/>
                <p:cNvSpPr/>
                <p:nvPr/>
              </p:nvSpPr>
              <p:spPr>
                <a:xfrm>
                  <a:off x="2930842"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86" name="任意多边形: 形状 187"/>
                <p:cNvSpPr/>
                <p:nvPr/>
              </p:nvSpPr>
              <p:spPr>
                <a:xfrm>
                  <a:off x="2930842"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87" name="任意多边形: 形状 188"/>
                <p:cNvSpPr/>
                <p:nvPr/>
              </p:nvSpPr>
              <p:spPr>
                <a:xfrm>
                  <a:off x="299085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88" name="任意多边形: 形状 189"/>
                <p:cNvSpPr/>
                <p:nvPr/>
              </p:nvSpPr>
              <p:spPr>
                <a:xfrm>
                  <a:off x="299085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89" name="任意多边形: 形状 190"/>
                <p:cNvSpPr/>
                <p:nvPr/>
              </p:nvSpPr>
              <p:spPr>
                <a:xfrm>
                  <a:off x="299085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90" name="任意多边形: 形状 191"/>
                <p:cNvSpPr/>
                <p:nvPr/>
              </p:nvSpPr>
              <p:spPr>
                <a:xfrm>
                  <a:off x="299085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91" name="任意多边形: 形状 192"/>
                <p:cNvSpPr/>
                <p:nvPr/>
              </p:nvSpPr>
              <p:spPr>
                <a:xfrm>
                  <a:off x="299085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92" name="任意多边形: 形状 193"/>
                <p:cNvSpPr/>
                <p:nvPr/>
              </p:nvSpPr>
              <p:spPr>
                <a:xfrm>
                  <a:off x="3050857"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2857"/>
                        <a:pt x="3810" y="0"/>
                        <a:pt x="7620" y="0"/>
                      </a:cubicBezTo>
                      <a:cubicBezTo>
                        <a:pt x="12382" y="0"/>
                        <a:pt x="15240" y="3810"/>
                        <a:pt x="15240" y="7620"/>
                      </a:cubicBezTo>
                      <a:cubicBezTo>
                        <a:pt x="15240" y="12382"/>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93" name="任意多边形: 形状 194"/>
                <p:cNvSpPr/>
                <p:nvPr/>
              </p:nvSpPr>
              <p:spPr>
                <a:xfrm>
                  <a:off x="3050857"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94" name="任意多边形: 形状 195"/>
                <p:cNvSpPr/>
                <p:nvPr/>
              </p:nvSpPr>
              <p:spPr>
                <a:xfrm>
                  <a:off x="3050857"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95" name="任意多边形: 形状 196"/>
                <p:cNvSpPr/>
                <p:nvPr/>
              </p:nvSpPr>
              <p:spPr>
                <a:xfrm>
                  <a:off x="3050857"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96" name="任意多边形: 形状 197"/>
                <p:cNvSpPr/>
                <p:nvPr/>
              </p:nvSpPr>
              <p:spPr>
                <a:xfrm>
                  <a:off x="3050857"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2857"/>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97" name="任意多边形: 形状 198"/>
                <p:cNvSpPr/>
                <p:nvPr/>
              </p:nvSpPr>
              <p:spPr>
                <a:xfrm>
                  <a:off x="3110864"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2382"/>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98" name="任意多边形: 形状 199"/>
                <p:cNvSpPr/>
                <p:nvPr/>
              </p:nvSpPr>
              <p:spPr>
                <a:xfrm>
                  <a:off x="3110864"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99" name="任意多边形: 形状 200"/>
                <p:cNvSpPr/>
                <p:nvPr/>
              </p:nvSpPr>
              <p:spPr>
                <a:xfrm>
                  <a:off x="311086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00" name="任意多边形: 形状 201"/>
                <p:cNvSpPr/>
                <p:nvPr/>
              </p:nvSpPr>
              <p:spPr>
                <a:xfrm>
                  <a:off x="3110864"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01" name="任意多边形: 形状 202"/>
                <p:cNvSpPr/>
                <p:nvPr/>
              </p:nvSpPr>
              <p:spPr>
                <a:xfrm>
                  <a:off x="3110864"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02" name="任意多边形: 形状 203"/>
                <p:cNvSpPr/>
                <p:nvPr/>
              </p:nvSpPr>
              <p:spPr>
                <a:xfrm>
                  <a:off x="3170872"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03" name="任意多边形: 形状 204"/>
                <p:cNvSpPr/>
                <p:nvPr/>
              </p:nvSpPr>
              <p:spPr>
                <a:xfrm>
                  <a:off x="317087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04" name="任意多边形: 形状 205"/>
                <p:cNvSpPr/>
                <p:nvPr/>
              </p:nvSpPr>
              <p:spPr>
                <a:xfrm>
                  <a:off x="317087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05" name="任意多边形: 形状 206"/>
                <p:cNvSpPr/>
                <p:nvPr/>
              </p:nvSpPr>
              <p:spPr>
                <a:xfrm>
                  <a:off x="3170872"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06" name="任意多边形: 形状 207"/>
                <p:cNvSpPr/>
                <p:nvPr/>
              </p:nvSpPr>
              <p:spPr>
                <a:xfrm>
                  <a:off x="3170872"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07" name="任意多边形: 形状 208"/>
                <p:cNvSpPr/>
                <p:nvPr/>
              </p:nvSpPr>
              <p:spPr>
                <a:xfrm>
                  <a:off x="323088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08" name="任意多边形: 形状 209"/>
                <p:cNvSpPr/>
                <p:nvPr/>
              </p:nvSpPr>
              <p:spPr>
                <a:xfrm>
                  <a:off x="3230880"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7" y="15240"/>
                        <a:pt x="0" y="11430"/>
                        <a:pt x="0" y="7620"/>
                      </a:cubicBezTo>
                      <a:cubicBezTo>
                        <a:pt x="0" y="2858"/>
                        <a:pt x="3810" y="0"/>
                        <a:pt x="7620" y="0"/>
                      </a:cubicBezTo>
                      <a:cubicBezTo>
                        <a:pt x="12382" y="0"/>
                        <a:pt x="15240" y="3810"/>
                        <a:pt x="15240" y="7620"/>
                      </a:cubicBezTo>
                      <a:cubicBezTo>
                        <a:pt x="16193"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09" name="任意多边形: 形状 210"/>
                <p:cNvSpPr/>
                <p:nvPr/>
              </p:nvSpPr>
              <p:spPr>
                <a:xfrm>
                  <a:off x="3230880"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10" name="任意多边形: 形状 211"/>
                <p:cNvSpPr/>
                <p:nvPr/>
              </p:nvSpPr>
              <p:spPr>
                <a:xfrm>
                  <a:off x="323088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11" name="任意多边形: 形状 212"/>
                <p:cNvSpPr/>
                <p:nvPr/>
              </p:nvSpPr>
              <p:spPr>
                <a:xfrm>
                  <a:off x="323088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12" name="任意多边形: 形状 213"/>
                <p:cNvSpPr/>
                <p:nvPr/>
              </p:nvSpPr>
              <p:spPr>
                <a:xfrm>
                  <a:off x="2870835"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13" name="任意多边形: 形状 214"/>
                <p:cNvSpPr/>
                <p:nvPr/>
              </p:nvSpPr>
              <p:spPr>
                <a:xfrm>
                  <a:off x="2870835"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14" name="任意多边形: 形状 215"/>
                <p:cNvSpPr/>
                <p:nvPr/>
              </p:nvSpPr>
              <p:spPr>
                <a:xfrm>
                  <a:off x="2930842"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15" name="任意多边形: 形状 216"/>
                <p:cNvSpPr/>
                <p:nvPr/>
              </p:nvSpPr>
              <p:spPr>
                <a:xfrm>
                  <a:off x="2930842"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16" name="任意多边形: 形状 217"/>
                <p:cNvSpPr/>
                <p:nvPr/>
              </p:nvSpPr>
              <p:spPr>
                <a:xfrm>
                  <a:off x="299085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17" name="任意多边形: 形状 218"/>
                <p:cNvSpPr/>
                <p:nvPr/>
              </p:nvSpPr>
              <p:spPr>
                <a:xfrm>
                  <a:off x="299085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18" name="任意多边形: 形状 219"/>
                <p:cNvSpPr/>
                <p:nvPr/>
              </p:nvSpPr>
              <p:spPr>
                <a:xfrm>
                  <a:off x="3050857"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2858"/>
                        <a:pt x="3810" y="0"/>
                        <a:pt x="7620" y="0"/>
                      </a:cubicBezTo>
                      <a:cubicBezTo>
                        <a:pt x="12382" y="0"/>
                        <a:pt x="15240" y="3810"/>
                        <a:pt x="15240" y="7620"/>
                      </a:cubicBezTo>
                      <a:cubicBezTo>
                        <a:pt x="15240" y="12383"/>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19" name="任意多边形: 形状 220"/>
                <p:cNvSpPr/>
                <p:nvPr/>
              </p:nvSpPr>
              <p:spPr>
                <a:xfrm>
                  <a:off x="3050857"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20" name="任意多边形: 形状 221"/>
                <p:cNvSpPr/>
                <p:nvPr/>
              </p:nvSpPr>
              <p:spPr>
                <a:xfrm>
                  <a:off x="3110864"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2383"/>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21" name="任意多边形: 形状 222"/>
                <p:cNvSpPr/>
                <p:nvPr/>
              </p:nvSpPr>
              <p:spPr>
                <a:xfrm>
                  <a:off x="3110864"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22" name="任意多边形: 形状 223"/>
                <p:cNvSpPr/>
                <p:nvPr/>
              </p:nvSpPr>
              <p:spPr>
                <a:xfrm>
                  <a:off x="3170872"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23" name="任意多边形: 形状 224"/>
                <p:cNvSpPr/>
                <p:nvPr/>
              </p:nvSpPr>
              <p:spPr>
                <a:xfrm>
                  <a:off x="3170872"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24" name="任意多边形: 形状 225"/>
                <p:cNvSpPr/>
                <p:nvPr/>
              </p:nvSpPr>
              <p:spPr>
                <a:xfrm>
                  <a:off x="323088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25" name="任意多边形: 形状 226"/>
                <p:cNvSpPr/>
                <p:nvPr/>
              </p:nvSpPr>
              <p:spPr>
                <a:xfrm>
                  <a:off x="323088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26" name="任意多边形: 形状 227"/>
                <p:cNvSpPr/>
                <p:nvPr/>
              </p:nvSpPr>
              <p:spPr>
                <a:xfrm>
                  <a:off x="377190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27" name="任意多边形: 形状 228"/>
                <p:cNvSpPr/>
                <p:nvPr/>
              </p:nvSpPr>
              <p:spPr>
                <a:xfrm>
                  <a:off x="377190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28" name="任意多边形: 形状 229"/>
                <p:cNvSpPr/>
                <p:nvPr/>
              </p:nvSpPr>
              <p:spPr>
                <a:xfrm>
                  <a:off x="383286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29" name="任意多边形: 形状 230"/>
                <p:cNvSpPr/>
                <p:nvPr/>
              </p:nvSpPr>
              <p:spPr>
                <a:xfrm>
                  <a:off x="383286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30" name="任意多边形: 形状 231"/>
                <p:cNvSpPr/>
                <p:nvPr/>
              </p:nvSpPr>
              <p:spPr>
                <a:xfrm>
                  <a:off x="3892867"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31" name="任意多边形: 形状 232"/>
                <p:cNvSpPr/>
                <p:nvPr/>
              </p:nvSpPr>
              <p:spPr>
                <a:xfrm>
                  <a:off x="3892867"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32" name="任意多边形: 形状 233"/>
                <p:cNvSpPr/>
                <p:nvPr/>
              </p:nvSpPr>
              <p:spPr>
                <a:xfrm>
                  <a:off x="3952875"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33" name="任意多边形: 形状 234"/>
                <p:cNvSpPr/>
                <p:nvPr/>
              </p:nvSpPr>
              <p:spPr>
                <a:xfrm>
                  <a:off x="3952875"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34" name="任意多边形: 形状 235"/>
                <p:cNvSpPr/>
                <p:nvPr/>
              </p:nvSpPr>
              <p:spPr>
                <a:xfrm>
                  <a:off x="4012882" y="2768917"/>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1430"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35" name="任意多边形: 形状 236"/>
                <p:cNvSpPr/>
                <p:nvPr/>
              </p:nvSpPr>
              <p:spPr>
                <a:xfrm>
                  <a:off x="4012882" y="282892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36" name="任意多边形: 形状 237"/>
                <p:cNvSpPr/>
                <p:nvPr/>
              </p:nvSpPr>
              <p:spPr>
                <a:xfrm>
                  <a:off x="4072890"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1"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37" name="任意多边形: 形状 238"/>
                <p:cNvSpPr/>
                <p:nvPr/>
              </p:nvSpPr>
              <p:spPr>
                <a:xfrm>
                  <a:off x="4072890"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1"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38" name="任意多边形: 形状 239"/>
                <p:cNvSpPr/>
                <p:nvPr/>
              </p:nvSpPr>
              <p:spPr>
                <a:xfrm>
                  <a:off x="4132897"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39" name="任意多边形: 形状 240"/>
                <p:cNvSpPr/>
                <p:nvPr/>
              </p:nvSpPr>
              <p:spPr>
                <a:xfrm>
                  <a:off x="4132897"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40" name="任意多边形: 形状 241"/>
                <p:cNvSpPr/>
                <p:nvPr/>
              </p:nvSpPr>
              <p:spPr>
                <a:xfrm>
                  <a:off x="4192905"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41" name="任意多边形: 形状 242"/>
                <p:cNvSpPr/>
                <p:nvPr/>
              </p:nvSpPr>
              <p:spPr>
                <a:xfrm>
                  <a:off x="4192905"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grpSp>
            <p:nvGrpSpPr>
              <p:cNvPr id="842" name="图形 78"/>
              <p:cNvGrpSpPr/>
              <p:nvPr/>
            </p:nvGrpSpPr>
            <p:grpSpPr>
              <a:xfrm rot="0">
                <a:off x="4927" y="6232"/>
                <a:ext cx="4055" cy="1141"/>
                <a:chOff x="2870834" y="2768917"/>
                <a:chExt cx="1337456" cy="376237"/>
              </a:xfrm>
              <a:solidFill>
                <a:srgbClr val="000000"/>
              </a:solidFill>
            </p:grpSpPr>
            <p:sp>
              <p:nvSpPr>
                <p:cNvPr id="843" name="任意多边形: 形状 82"/>
                <p:cNvSpPr/>
                <p:nvPr/>
              </p:nvSpPr>
              <p:spPr>
                <a:xfrm>
                  <a:off x="3290887"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44" name="任意多边形: 形状 83"/>
                <p:cNvSpPr/>
                <p:nvPr/>
              </p:nvSpPr>
              <p:spPr>
                <a:xfrm>
                  <a:off x="3290887"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2"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45" name="任意多边形: 形状 84"/>
                <p:cNvSpPr/>
                <p:nvPr/>
              </p:nvSpPr>
              <p:spPr>
                <a:xfrm>
                  <a:off x="3290887"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46" name="任意多边形: 形状 85"/>
                <p:cNvSpPr/>
                <p:nvPr/>
              </p:nvSpPr>
              <p:spPr>
                <a:xfrm>
                  <a:off x="3290887"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47" name="任意多边形: 形状 86"/>
                <p:cNvSpPr/>
                <p:nvPr/>
              </p:nvSpPr>
              <p:spPr>
                <a:xfrm>
                  <a:off x="3290887"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48" name="任意多边形: 形状 87"/>
                <p:cNvSpPr/>
                <p:nvPr/>
              </p:nvSpPr>
              <p:spPr>
                <a:xfrm>
                  <a:off x="3351847" y="2888932"/>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49" name="任意多边形: 形状 88"/>
                <p:cNvSpPr/>
                <p:nvPr/>
              </p:nvSpPr>
              <p:spPr>
                <a:xfrm>
                  <a:off x="3351847"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50" name="任意多边形: 形状 89"/>
                <p:cNvSpPr/>
                <p:nvPr/>
              </p:nvSpPr>
              <p:spPr>
                <a:xfrm>
                  <a:off x="3351847"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51" name="任意多边形: 形状 90"/>
                <p:cNvSpPr/>
                <p:nvPr/>
              </p:nvSpPr>
              <p:spPr>
                <a:xfrm>
                  <a:off x="3351847" y="3069907"/>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8"/>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52" name="任意多边形: 形状 91"/>
                <p:cNvSpPr/>
                <p:nvPr/>
              </p:nvSpPr>
              <p:spPr>
                <a:xfrm>
                  <a:off x="3351847" y="312991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53" name="任意多边形: 形状 92"/>
                <p:cNvSpPr/>
                <p:nvPr/>
              </p:nvSpPr>
              <p:spPr>
                <a:xfrm>
                  <a:off x="3411854"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1430"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54" name="任意多边形: 形状 93"/>
                <p:cNvSpPr/>
                <p:nvPr/>
              </p:nvSpPr>
              <p:spPr>
                <a:xfrm>
                  <a:off x="3411854"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55" name="任意多边形: 形状 94"/>
                <p:cNvSpPr/>
                <p:nvPr/>
              </p:nvSpPr>
              <p:spPr>
                <a:xfrm>
                  <a:off x="341185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56" name="任意多边形: 形状 95"/>
                <p:cNvSpPr/>
                <p:nvPr/>
              </p:nvSpPr>
              <p:spPr>
                <a:xfrm>
                  <a:off x="3411854"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57" name="任意多边形: 形状 96"/>
                <p:cNvSpPr/>
                <p:nvPr/>
              </p:nvSpPr>
              <p:spPr>
                <a:xfrm>
                  <a:off x="3411854"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58" name="任意多边形: 形状 97"/>
                <p:cNvSpPr/>
                <p:nvPr/>
              </p:nvSpPr>
              <p:spPr>
                <a:xfrm>
                  <a:off x="3471862"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59" name="任意多边形: 形状 98"/>
                <p:cNvSpPr/>
                <p:nvPr/>
              </p:nvSpPr>
              <p:spPr>
                <a:xfrm>
                  <a:off x="347186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60" name="任意多边形: 形状 99"/>
                <p:cNvSpPr/>
                <p:nvPr/>
              </p:nvSpPr>
              <p:spPr>
                <a:xfrm>
                  <a:off x="347186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61" name="任意多边形: 形状 100"/>
                <p:cNvSpPr/>
                <p:nvPr/>
              </p:nvSpPr>
              <p:spPr>
                <a:xfrm>
                  <a:off x="3471862"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62" name="任意多边形: 形状 101"/>
                <p:cNvSpPr/>
                <p:nvPr/>
              </p:nvSpPr>
              <p:spPr>
                <a:xfrm>
                  <a:off x="3471862"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63" name="任意多边形: 形状 102"/>
                <p:cNvSpPr/>
                <p:nvPr/>
              </p:nvSpPr>
              <p:spPr>
                <a:xfrm>
                  <a:off x="353187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64" name="任意多边形: 形状 103"/>
                <p:cNvSpPr/>
                <p:nvPr/>
              </p:nvSpPr>
              <p:spPr>
                <a:xfrm>
                  <a:off x="353187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65" name="任意多边形: 形状 104"/>
                <p:cNvSpPr/>
                <p:nvPr/>
              </p:nvSpPr>
              <p:spPr>
                <a:xfrm>
                  <a:off x="353187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66" name="任意多边形: 形状 105"/>
                <p:cNvSpPr/>
                <p:nvPr/>
              </p:nvSpPr>
              <p:spPr>
                <a:xfrm>
                  <a:off x="353187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67" name="任意多边形: 形状 106"/>
                <p:cNvSpPr/>
                <p:nvPr/>
              </p:nvSpPr>
              <p:spPr>
                <a:xfrm>
                  <a:off x="353187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68" name="任意多边形: 形状 107"/>
                <p:cNvSpPr/>
                <p:nvPr/>
              </p:nvSpPr>
              <p:spPr>
                <a:xfrm>
                  <a:off x="3591877"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69" name="任意多边形: 形状 108"/>
                <p:cNvSpPr/>
                <p:nvPr/>
              </p:nvSpPr>
              <p:spPr>
                <a:xfrm>
                  <a:off x="3591877"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70" name="任意多边形: 形状 109"/>
                <p:cNvSpPr/>
                <p:nvPr/>
              </p:nvSpPr>
              <p:spPr>
                <a:xfrm>
                  <a:off x="3591877"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71" name="任意多边形: 形状 110"/>
                <p:cNvSpPr/>
                <p:nvPr/>
              </p:nvSpPr>
              <p:spPr>
                <a:xfrm>
                  <a:off x="3591877"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72" name="任意多边形: 形状 111"/>
                <p:cNvSpPr/>
                <p:nvPr/>
              </p:nvSpPr>
              <p:spPr>
                <a:xfrm>
                  <a:off x="3591877"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73" name="任意多边形: 形状 112"/>
                <p:cNvSpPr/>
                <p:nvPr/>
              </p:nvSpPr>
              <p:spPr>
                <a:xfrm>
                  <a:off x="3651885" y="2888932"/>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2382"/>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74" name="任意多边形: 形状 113"/>
                <p:cNvSpPr/>
                <p:nvPr/>
              </p:nvSpPr>
              <p:spPr>
                <a:xfrm>
                  <a:off x="3651885"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75" name="任意多边形: 形状 114"/>
                <p:cNvSpPr/>
                <p:nvPr/>
              </p:nvSpPr>
              <p:spPr>
                <a:xfrm>
                  <a:off x="3651885"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76" name="任意多边形: 形状 115"/>
                <p:cNvSpPr/>
                <p:nvPr/>
              </p:nvSpPr>
              <p:spPr>
                <a:xfrm>
                  <a:off x="3651885" y="3069907"/>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77" name="任意多边形: 形状 116"/>
                <p:cNvSpPr/>
                <p:nvPr/>
              </p:nvSpPr>
              <p:spPr>
                <a:xfrm>
                  <a:off x="3651885" y="312991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78" name="任意多边形: 形状 117"/>
                <p:cNvSpPr/>
                <p:nvPr/>
              </p:nvSpPr>
              <p:spPr>
                <a:xfrm>
                  <a:off x="3711892" y="2888932"/>
                  <a:ext cx="15386" cy="15239"/>
                </a:xfrm>
                <a:custGeom>
                  <a:avLst/>
                  <a:gdLst>
                    <a:gd name="connsiteX0" fmla="*/ 7620 w 15386"/>
                    <a:gd name="connsiteY0" fmla="*/ 15240 h 15239"/>
                    <a:gd name="connsiteX1" fmla="*/ 0 w 15386"/>
                    <a:gd name="connsiteY1" fmla="*/ 7620 h 15239"/>
                    <a:gd name="connsiteX2" fmla="*/ 7620 w 15386"/>
                    <a:gd name="connsiteY2" fmla="*/ 0 h 15239"/>
                    <a:gd name="connsiteX3" fmla="*/ 15240 w 15386"/>
                    <a:gd name="connsiteY3" fmla="*/ 7620 h 15239"/>
                    <a:gd name="connsiteX4" fmla="*/ 7620 w 15386"/>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39">
                      <a:moveTo>
                        <a:pt x="7620" y="15240"/>
                      </a:moveTo>
                      <a:cubicBezTo>
                        <a:pt x="2858" y="15240"/>
                        <a:pt x="0" y="11430"/>
                        <a:pt x="0" y="7620"/>
                      </a:cubicBezTo>
                      <a:cubicBezTo>
                        <a:pt x="0" y="2857"/>
                        <a:pt x="3810" y="0"/>
                        <a:pt x="7620" y="0"/>
                      </a:cubicBezTo>
                      <a:cubicBezTo>
                        <a:pt x="12383" y="0"/>
                        <a:pt x="15240" y="3810"/>
                        <a:pt x="15240" y="7620"/>
                      </a:cubicBezTo>
                      <a:cubicBezTo>
                        <a:pt x="16193" y="12382"/>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79" name="任意多边形: 形状 118"/>
                <p:cNvSpPr/>
                <p:nvPr/>
              </p:nvSpPr>
              <p:spPr>
                <a:xfrm>
                  <a:off x="3711892"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3"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80" name="任意多边形: 形状 119"/>
                <p:cNvSpPr/>
                <p:nvPr/>
              </p:nvSpPr>
              <p:spPr>
                <a:xfrm>
                  <a:off x="3711892"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81" name="任意多边形: 形状 120"/>
                <p:cNvSpPr/>
                <p:nvPr/>
              </p:nvSpPr>
              <p:spPr>
                <a:xfrm>
                  <a:off x="3711892" y="3069907"/>
                  <a:ext cx="15386" cy="15239"/>
                </a:xfrm>
                <a:custGeom>
                  <a:avLst/>
                  <a:gdLst>
                    <a:gd name="connsiteX0" fmla="*/ 7620 w 15386"/>
                    <a:gd name="connsiteY0" fmla="*/ 15240 h 15239"/>
                    <a:gd name="connsiteX1" fmla="*/ 0 w 15386"/>
                    <a:gd name="connsiteY1" fmla="*/ 7620 h 15239"/>
                    <a:gd name="connsiteX2" fmla="*/ 7620 w 15386"/>
                    <a:gd name="connsiteY2" fmla="*/ 0 h 15239"/>
                    <a:gd name="connsiteX3" fmla="*/ 15240 w 15386"/>
                    <a:gd name="connsiteY3" fmla="*/ 7620 h 15239"/>
                    <a:gd name="connsiteX4" fmla="*/ 7620 w 15386"/>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39">
                      <a:moveTo>
                        <a:pt x="7620" y="15240"/>
                      </a:moveTo>
                      <a:cubicBezTo>
                        <a:pt x="2858" y="15240"/>
                        <a:pt x="0" y="11430"/>
                        <a:pt x="0" y="7620"/>
                      </a:cubicBezTo>
                      <a:cubicBezTo>
                        <a:pt x="0" y="2858"/>
                        <a:pt x="3810" y="0"/>
                        <a:pt x="7620" y="0"/>
                      </a:cubicBezTo>
                      <a:cubicBezTo>
                        <a:pt x="12383" y="0"/>
                        <a:pt x="15240" y="3810"/>
                        <a:pt x="15240" y="7620"/>
                      </a:cubicBezTo>
                      <a:cubicBezTo>
                        <a:pt x="16193"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82" name="任意多边形: 形状 121"/>
                <p:cNvSpPr/>
                <p:nvPr/>
              </p:nvSpPr>
              <p:spPr>
                <a:xfrm>
                  <a:off x="3711892" y="3129915"/>
                  <a:ext cx="15386" cy="15239"/>
                </a:xfrm>
                <a:custGeom>
                  <a:avLst/>
                  <a:gdLst>
                    <a:gd name="connsiteX0" fmla="*/ 7620 w 15386"/>
                    <a:gd name="connsiteY0" fmla="*/ 15240 h 15239"/>
                    <a:gd name="connsiteX1" fmla="*/ 0 w 15386"/>
                    <a:gd name="connsiteY1" fmla="*/ 7620 h 15239"/>
                    <a:gd name="connsiteX2" fmla="*/ 7620 w 15386"/>
                    <a:gd name="connsiteY2" fmla="*/ 0 h 15239"/>
                    <a:gd name="connsiteX3" fmla="*/ 15240 w 15386"/>
                    <a:gd name="connsiteY3" fmla="*/ 7620 h 15239"/>
                    <a:gd name="connsiteX4" fmla="*/ 7620 w 15386"/>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39">
                      <a:moveTo>
                        <a:pt x="7620" y="15240"/>
                      </a:moveTo>
                      <a:cubicBezTo>
                        <a:pt x="2858" y="15240"/>
                        <a:pt x="0" y="11430"/>
                        <a:pt x="0" y="7620"/>
                      </a:cubicBezTo>
                      <a:cubicBezTo>
                        <a:pt x="0" y="2857"/>
                        <a:pt x="3810" y="0"/>
                        <a:pt x="7620" y="0"/>
                      </a:cubicBezTo>
                      <a:cubicBezTo>
                        <a:pt x="12383" y="0"/>
                        <a:pt x="15240" y="3810"/>
                        <a:pt x="15240" y="7620"/>
                      </a:cubicBezTo>
                      <a:cubicBezTo>
                        <a:pt x="16193"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83" name="任意多边形: 形状 122"/>
                <p:cNvSpPr/>
                <p:nvPr/>
              </p:nvSpPr>
              <p:spPr>
                <a:xfrm>
                  <a:off x="377190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84" name="任意多边形: 形状 123"/>
                <p:cNvSpPr/>
                <p:nvPr/>
              </p:nvSpPr>
              <p:spPr>
                <a:xfrm>
                  <a:off x="3771900"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2"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85" name="任意多边形: 形状 124"/>
                <p:cNvSpPr/>
                <p:nvPr/>
              </p:nvSpPr>
              <p:spPr>
                <a:xfrm>
                  <a:off x="377190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86" name="任意多边形: 形状 125"/>
                <p:cNvSpPr/>
                <p:nvPr/>
              </p:nvSpPr>
              <p:spPr>
                <a:xfrm>
                  <a:off x="377190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87" name="任意多边形: 形状 126"/>
                <p:cNvSpPr/>
                <p:nvPr/>
              </p:nvSpPr>
              <p:spPr>
                <a:xfrm>
                  <a:off x="377190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88" name="任意多边形: 形状 127"/>
                <p:cNvSpPr/>
                <p:nvPr/>
              </p:nvSpPr>
              <p:spPr>
                <a:xfrm>
                  <a:off x="383286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89" name="任意多边形: 形状 128"/>
                <p:cNvSpPr/>
                <p:nvPr/>
              </p:nvSpPr>
              <p:spPr>
                <a:xfrm>
                  <a:off x="383286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90" name="任意多边形: 形状 129"/>
                <p:cNvSpPr/>
                <p:nvPr/>
              </p:nvSpPr>
              <p:spPr>
                <a:xfrm>
                  <a:off x="383286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91" name="任意多边形: 形状 130"/>
                <p:cNvSpPr/>
                <p:nvPr/>
              </p:nvSpPr>
              <p:spPr>
                <a:xfrm>
                  <a:off x="383286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92" name="任意多边形: 形状 131"/>
                <p:cNvSpPr/>
                <p:nvPr/>
              </p:nvSpPr>
              <p:spPr>
                <a:xfrm>
                  <a:off x="383286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93" name="任意多边形: 形状 132"/>
                <p:cNvSpPr/>
                <p:nvPr/>
              </p:nvSpPr>
              <p:spPr>
                <a:xfrm>
                  <a:off x="3892867"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94" name="任意多边形: 形状 133"/>
                <p:cNvSpPr/>
                <p:nvPr/>
              </p:nvSpPr>
              <p:spPr>
                <a:xfrm>
                  <a:off x="3892867"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95" name="任意多边形: 形状 134"/>
                <p:cNvSpPr/>
                <p:nvPr/>
              </p:nvSpPr>
              <p:spPr>
                <a:xfrm>
                  <a:off x="3892867"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96" name="任意多边形: 形状 135"/>
                <p:cNvSpPr/>
                <p:nvPr/>
              </p:nvSpPr>
              <p:spPr>
                <a:xfrm>
                  <a:off x="3892867"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97" name="任意多边形: 形状 136"/>
                <p:cNvSpPr/>
                <p:nvPr/>
              </p:nvSpPr>
              <p:spPr>
                <a:xfrm>
                  <a:off x="3892867"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98" name="任意多边形: 形状 137"/>
                <p:cNvSpPr/>
                <p:nvPr/>
              </p:nvSpPr>
              <p:spPr>
                <a:xfrm>
                  <a:off x="3952875"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99" name="任意多边形: 形状 138"/>
                <p:cNvSpPr/>
                <p:nvPr/>
              </p:nvSpPr>
              <p:spPr>
                <a:xfrm>
                  <a:off x="3952875"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00" name="任意多边形: 形状 139"/>
                <p:cNvSpPr/>
                <p:nvPr/>
              </p:nvSpPr>
              <p:spPr>
                <a:xfrm>
                  <a:off x="3952875"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01" name="任意多边形: 形状 140"/>
                <p:cNvSpPr/>
                <p:nvPr/>
              </p:nvSpPr>
              <p:spPr>
                <a:xfrm>
                  <a:off x="3952875"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02" name="任意多边形: 形状 141"/>
                <p:cNvSpPr/>
                <p:nvPr/>
              </p:nvSpPr>
              <p:spPr>
                <a:xfrm>
                  <a:off x="3952875"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03" name="任意多边形: 形状 142"/>
                <p:cNvSpPr/>
                <p:nvPr/>
              </p:nvSpPr>
              <p:spPr>
                <a:xfrm>
                  <a:off x="4012882" y="2888932"/>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2857"/>
                        <a:pt x="3810" y="0"/>
                        <a:pt x="7620" y="0"/>
                      </a:cubicBezTo>
                      <a:cubicBezTo>
                        <a:pt x="11430"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04" name="任意多边形: 形状 143"/>
                <p:cNvSpPr/>
                <p:nvPr/>
              </p:nvSpPr>
              <p:spPr>
                <a:xfrm>
                  <a:off x="401288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05" name="任意多边形: 形状 144"/>
                <p:cNvSpPr/>
                <p:nvPr/>
              </p:nvSpPr>
              <p:spPr>
                <a:xfrm>
                  <a:off x="401288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06" name="任意多边形: 形状 145"/>
                <p:cNvSpPr/>
                <p:nvPr/>
              </p:nvSpPr>
              <p:spPr>
                <a:xfrm>
                  <a:off x="4012882" y="3069907"/>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07" name="任意多边形: 形状 146"/>
                <p:cNvSpPr/>
                <p:nvPr/>
              </p:nvSpPr>
              <p:spPr>
                <a:xfrm>
                  <a:off x="4012882" y="312991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2857"/>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08" name="任意多边形: 形状 147"/>
                <p:cNvSpPr/>
                <p:nvPr/>
              </p:nvSpPr>
              <p:spPr>
                <a:xfrm>
                  <a:off x="4072890"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1"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09" name="任意多边形: 形状 148"/>
                <p:cNvSpPr/>
                <p:nvPr/>
              </p:nvSpPr>
              <p:spPr>
                <a:xfrm>
                  <a:off x="407289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10" name="任意多边形: 形状 149"/>
                <p:cNvSpPr/>
                <p:nvPr/>
              </p:nvSpPr>
              <p:spPr>
                <a:xfrm>
                  <a:off x="407289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11" name="任意多边形: 形状 150"/>
                <p:cNvSpPr/>
                <p:nvPr/>
              </p:nvSpPr>
              <p:spPr>
                <a:xfrm>
                  <a:off x="4072890"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1"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12" name="任意多边形: 形状 151"/>
                <p:cNvSpPr/>
                <p:nvPr/>
              </p:nvSpPr>
              <p:spPr>
                <a:xfrm>
                  <a:off x="4072890"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1"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13" name="任意多边形: 形状 152"/>
                <p:cNvSpPr/>
                <p:nvPr/>
              </p:nvSpPr>
              <p:spPr>
                <a:xfrm>
                  <a:off x="4132897"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14" name="任意多边形: 形状 153"/>
                <p:cNvSpPr/>
                <p:nvPr/>
              </p:nvSpPr>
              <p:spPr>
                <a:xfrm>
                  <a:off x="4132897"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15" name="任意多边形: 形状 154"/>
                <p:cNvSpPr/>
                <p:nvPr/>
              </p:nvSpPr>
              <p:spPr>
                <a:xfrm>
                  <a:off x="4132897"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16" name="任意多边形: 形状 155"/>
                <p:cNvSpPr/>
                <p:nvPr/>
              </p:nvSpPr>
              <p:spPr>
                <a:xfrm>
                  <a:off x="4132897"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17" name="任意多边形: 形状 156"/>
                <p:cNvSpPr/>
                <p:nvPr/>
              </p:nvSpPr>
              <p:spPr>
                <a:xfrm>
                  <a:off x="4132897"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18" name="任意多边形: 形状 157"/>
                <p:cNvSpPr/>
                <p:nvPr/>
              </p:nvSpPr>
              <p:spPr>
                <a:xfrm>
                  <a:off x="4192905"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19" name="任意多边形: 形状 158"/>
                <p:cNvSpPr/>
                <p:nvPr/>
              </p:nvSpPr>
              <p:spPr>
                <a:xfrm>
                  <a:off x="4192904"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2"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20" name="任意多边形: 形状 159"/>
                <p:cNvSpPr/>
                <p:nvPr/>
              </p:nvSpPr>
              <p:spPr>
                <a:xfrm>
                  <a:off x="419290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21" name="任意多边形: 形状 160"/>
                <p:cNvSpPr/>
                <p:nvPr/>
              </p:nvSpPr>
              <p:spPr>
                <a:xfrm>
                  <a:off x="4192905"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22" name="任意多边形: 形状 161"/>
                <p:cNvSpPr/>
                <p:nvPr/>
              </p:nvSpPr>
              <p:spPr>
                <a:xfrm>
                  <a:off x="4192905"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23" name="任意多边形: 形状 162"/>
                <p:cNvSpPr/>
                <p:nvPr/>
              </p:nvSpPr>
              <p:spPr>
                <a:xfrm>
                  <a:off x="3290887"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24" name="任意多边形: 形状 163"/>
                <p:cNvSpPr/>
                <p:nvPr/>
              </p:nvSpPr>
              <p:spPr>
                <a:xfrm>
                  <a:off x="3290887"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25" name="任意多边形: 形状 164"/>
                <p:cNvSpPr/>
                <p:nvPr/>
              </p:nvSpPr>
              <p:spPr>
                <a:xfrm>
                  <a:off x="3351847" y="2768917"/>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26" name="任意多边形: 形状 165"/>
                <p:cNvSpPr/>
                <p:nvPr/>
              </p:nvSpPr>
              <p:spPr>
                <a:xfrm>
                  <a:off x="3351847" y="282892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3810"/>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27" name="任意多边形: 形状 166"/>
                <p:cNvSpPr/>
                <p:nvPr/>
              </p:nvSpPr>
              <p:spPr>
                <a:xfrm>
                  <a:off x="3411854"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1430"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28" name="任意多边形: 形状 167"/>
                <p:cNvSpPr/>
                <p:nvPr/>
              </p:nvSpPr>
              <p:spPr>
                <a:xfrm>
                  <a:off x="3411854"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29" name="任意多边形: 形状 168"/>
                <p:cNvSpPr/>
                <p:nvPr/>
              </p:nvSpPr>
              <p:spPr>
                <a:xfrm>
                  <a:off x="3471862"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30" name="任意多边形: 形状 169"/>
                <p:cNvSpPr/>
                <p:nvPr/>
              </p:nvSpPr>
              <p:spPr>
                <a:xfrm>
                  <a:off x="3471862"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31" name="任意多边形: 形状 170"/>
                <p:cNvSpPr/>
                <p:nvPr/>
              </p:nvSpPr>
              <p:spPr>
                <a:xfrm>
                  <a:off x="353187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32" name="任意多边形: 形状 171"/>
                <p:cNvSpPr/>
                <p:nvPr/>
              </p:nvSpPr>
              <p:spPr>
                <a:xfrm>
                  <a:off x="353187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33" name="任意多边形: 形状 172"/>
                <p:cNvSpPr/>
                <p:nvPr/>
              </p:nvSpPr>
              <p:spPr>
                <a:xfrm>
                  <a:off x="3591877"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34" name="任意多边形: 形状 173"/>
                <p:cNvSpPr/>
                <p:nvPr/>
              </p:nvSpPr>
              <p:spPr>
                <a:xfrm>
                  <a:off x="3591877"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35" name="任意多边形: 形状 174"/>
                <p:cNvSpPr/>
                <p:nvPr/>
              </p:nvSpPr>
              <p:spPr>
                <a:xfrm>
                  <a:off x="3651885" y="2768917"/>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2383"/>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36" name="任意多边形: 形状 175"/>
                <p:cNvSpPr/>
                <p:nvPr/>
              </p:nvSpPr>
              <p:spPr>
                <a:xfrm>
                  <a:off x="3651885" y="282892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37" name="任意多边形: 形状 176"/>
                <p:cNvSpPr/>
                <p:nvPr/>
              </p:nvSpPr>
              <p:spPr>
                <a:xfrm>
                  <a:off x="3711892" y="2768917"/>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3" y="12383"/>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38" name="任意多边形: 形状 177"/>
                <p:cNvSpPr/>
                <p:nvPr/>
              </p:nvSpPr>
              <p:spPr>
                <a:xfrm>
                  <a:off x="3711892"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39" name="任意多边形: 形状 178"/>
                <p:cNvSpPr/>
                <p:nvPr/>
              </p:nvSpPr>
              <p:spPr>
                <a:xfrm>
                  <a:off x="2870835"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40" name="任意多边形: 形状 179"/>
                <p:cNvSpPr/>
                <p:nvPr/>
              </p:nvSpPr>
              <p:spPr>
                <a:xfrm>
                  <a:off x="2870834"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41" name="任意多边形: 形状 180"/>
                <p:cNvSpPr/>
                <p:nvPr/>
              </p:nvSpPr>
              <p:spPr>
                <a:xfrm>
                  <a:off x="287083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42" name="任意多边形: 形状 181"/>
                <p:cNvSpPr/>
                <p:nvPr/>
              </p:nvSpPr>
              <p:spPr>
                <a:xfrm>
                  <a:off x="2870835"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43" name="任意多边形: 形状 182"/>
                <p:cNvSpPr/>
                <p:nvPr/>
              </p:nvSpPr>
              <p:spPr>
                <a:xfrm>
                  <a:off x="2870835"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44" name="任意多边形: 形状 183"/>
                <p:cNvSpPr/>
                <p:nvPr/>
              </p:nvSpPr>
              <p:spPr>
                <a:xfrm>
                  <a:off x="2930842"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45" name="任意多边形: 形状 184"/>
                <p:cNvSpPr/>
                <p:nvPr/>
              </p:nvSpPr>
              <p:spPr>
                <a:xfrm>
                  <a:off x="293084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46" name="任意多边形: 形状 185"/>
                <p:cNvSpPr/>
                <p:nvPr/>
              </p:nvSpPr>
              <p:spPr>
                <a:xfrm>
                  <a:off x="293084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47" name="任意多边形: 形状 186"/>
                <p:cNvSpPr/>
                <p:nvPr/>
              </p:nvSpPr>
              <p:spPr>
                <a:xfrm>
                  <a:off x="2930842"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48" name="任意多边形: 形状 187"/>
                <p:cNvSpPr/>
                <p:nvPr/>
              </p:nvSpPr>
              <p:spPr>
                <a:xfrm>
                  <a:off x="2930842"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49" name="任意多边形: 形状 188"/>
                <p:cNvSpPr/>
                <p:nvPr/>
              </p:nvSpPr>
              <p:spPr>
                <a:xfrm>
                  <a:off x="299085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50" name="任意多边形: 形状 189"/>
                <p:cNvSpPr/>
                <p:nvPr/>
              </p:nvSpPr>
              <p:spPr>
                <a:xfrm>
                  <a:off x="299085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51" name="任意多边形: 形状 190"/>
                <p:cNvSpPr/>
                <p:nvPr/>
              </p:nvSpPr>
              <p:spPr>
                <a:xfrm>
                  <a:off x="299085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52" name="任意多边形: 形状 191"/>
                <p:cNvSpPr/>
                <p:nvPr/>
              </p:nvSpPr>
              <p:spPr>
                <a:xfrm>
                  <a:off x="299085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53" name="任意多边形: 形状 192"/>
                <p:cNvSpPr/>
                <p:nvPr/>
              </p:nvSpPr>
              <p:spPr>
                <a:xfrm>
                  <a:off x="299085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54" name="任意多边形: 形状 193"/>
                <p:cNvSpPr/>
                <p:nvPr/>
              </p:nvSpPr>
              <p:spPr>
                <a:xfrm>
                  <a:off x="3050857"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2857"/>
                        <a:pt x="3810" y="0"/>
                        <a:pt x="7620" y="0"/>
                      </a:cubicBezTo>
                      <a:cubicBezTo>
                        <a:pt x="12382" y="0"/>
                        <a:pt x="15240" y="3810"/>
                        <a:pt x="15240" y="7620"/>
                      </a:cubicBezTo>
                      <a:cubicBezTo>
                        <a:pt x="15240" y="12382"/>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55" name="任意多边形: 形状 194"/>
                <p:cNvSpPr/>
                <p:nvPr/>
              </p:nvSpPr>
              <p:spPr>
                <a:xfrm>
                  <a:off x="3050857"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56" name="任意多边形: 形状 195"/>
                <p:cNvSpPr/>
                <p:nvPr/>
              </p:nvSpPr>
              <p:spPr>
                <a:xfrm>
                  <a:off x="3050857"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57" name="任意多边形: 形状 196"/>
                <p:cNvSpPr/>
                <p:nvPr/>
              </p:nvSpPr>
              <p:spPr>
                <a:xfrm>
                  <a:off x="3050857"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58" name="任意多边形: 形状 197"/>
                <p:cNvSpPr/>
                <p:nvPr/>
              </p:nvSpPr>
              <p:spPr>
                <a:xfrm>
                  <a:off x="3050857"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2857"/>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59" name="任意多边形: 形状 198"/>
                <p:cNvSpPr/>
                <p:nvPr/>
              </p:nvSpPr>
              <p:spPr>
                <a:xfrm>
                  <a:off x="3110864"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2382"/>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60" name="任意多边形: 形状 199"/>
                <p:cNvSpPr/>
                <p:nvPr/>
              </p:nvSpPr>
              <p:spPr>
                <a:xfrm>
                  <a:off x="3110864"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61" name="任意多边形: 形状 200"/>
                <p:cNvSpPr/>
                <p:nvPr/>
              </p:nvSpPr>
              <p:spPr>
                <a:xfrm>
                  <a:off x="311086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62" name="任意多边形: 形状 201"/>
                <p:cNvSpPr/>
                <p:nvPr/>
              </p:nvSpPr>
              <p:spPr>
                <a:xfrm>
                  <a:off x="3110864"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63" name="任意多边形: 形状 202"/>
                <p:cNvSpPr/>
                <p:nvPr/>
              </p:nvSpPr>
              <p:spPr>
                <a:xfrm>
                  <a:off x="3110864"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64" name="任意多边形: 形状 203"/>
                <p:cNvSpPr/>
                <p:nvPr/>
              </p:nvSpPr>
              <p:spPr>
                <a:xfrm>
                  <a:off x="3170872"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65" name="任意多边形: 形状 204"/>
                <p:cNvSpPr/>
                <p:nvPr/>
              </p:nvSpPr>
              <p:spPr>
                <a:xfrm>
                  <a:off x="317087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66" name="任意多边形: 形状 205"/>
                <p:cNvSpPr/>
                <p:nvPr/>
              </p:nvSpPr>
              <p:spPr>
                <a:xfrm>
                  <a:off x="317087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67" name="任意多边形: 形状 206"/>
                <p:cNvSpPr/>
                <p:nvPr/>
              </p:nvSpPr>
              <p:spPr>
                <a:xfrm>
                  <a:off x="3170872"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68" name="任意多边形: 形状 207"/>
                <p:cNvSpPr/>
                <p:nvPr/>
              </p:nvSpPr>
              <p:spPr>
                <a:xfrm>
                  <a:off x="3170872"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69" name="任意多边形: 形状 208"/>
                <p:cNvSpPr/>
                <p:nvPr/>
              </p:nvSpPr>
              <p:spPr>
                <a:xfrm>
                  <a:off x="323088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70" name="任意多边形: 形状 209"/>
                <p:cNvSpPr/>
                <p:nvPr/>
              </p:nvSpPr>
              <p:spPr>
                <a:xfrm>
                  <a:off x="3230880"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7" y="15240"/>
                        <a:pt x="0" y="11430"/>
                        <a:pt x="0" y="7620"/>
                      </a:cubicBezTo>
                      <a:cubicBezTo>
                        <a:pt x="0" y="2858"/>
                        <a:pt x="3810" y="0"/>
                        <a:pt x="7620" y="0"/>
                      </a:cubicBezTo>
                      <a:cubicBezTo>
                        <a:pt x="12382" y="0"/>
                        <a:pt x="15240" y="3810"/>
                        <a:pt x="15240" y="7620"/>
                      </a:cubicBezTo>
                      <a:cubicBezTo>
                        <a:pt x="16193"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71" name="任意多边形: 形状 210"/>
                <p:cNvSpPr/>
                <p:nvPr/>
              </p:nvSpPr>
              <p:spPr>
                <a:xfrm>
                  <a:off x="3230880"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72" name="任意多边形: 形状 211"/>
                <p:cNvSpPr/>
                <p:nvPr/>
              </p:nvSpPr>
              <p:spPr>
                <a:xfrm>
                  <a:off x="323088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73" name="任意多边形: 形状 212"/>
                <p:cNvSpPr/>
                <p:nvPr/>
              </p:nvSpPr>
              <p:spPr>
                <a:xfrm>
                  <a:off x="323088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74" name="任意多边形: 形状 213"/>
                <p:cNvSpPr/>
                <p:nvPr/>
              </p:nvSpPr>
              <p:spPr>
                <a:xfrm>
                  <a:off x="2870835"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75" name="任意多边形: 形状 214"/>
                <p:cNvSpPr/>
                <p:nvPr/>
              </p:nvSpPr>
              <p:spPr>
                <a:xfrm>
                  <a:off x="2870835"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76" name="任意多边形: 形状 215"/>
                <p:cNvSpPr/>
                <p:nvPr/>
              </p:nvSpPr>
              <p:spPr>
                <a:xfrm>
                  <a:off x="2930842"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77" name="任意多边形: 形状 216"/>
                <p:cNvSpPr/>
                <p:nvPr/>
              </p:nvSpPr>
              <p:spPr>
                <a:xfrm>
                  <a:off x="2930842"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78" name="任意多边形: 形状 217"/>
                <p:cNvSpPr/>
                <p:nvPr/>
              </p:nvSpPr>
              <p:spPr>
                <a:xfrm>
                  <a:off x="299085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79" name="任意多边形: 形状 218"/>
                <p:cNvSpPr/>
                <p:nvPr/>
              </p:nvSpPr>
              <p:spPr>
                <a:xfrm>
                  <a:off x="299085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80" name="任意多边形: 形状 219"/>
                <p:cNvSpPr/>
                <p:nvPr/>
              </p:nvSpPr>
              <p:spPr>
                <a:xfrm>
                  <a:off x="3050857"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2858"/>
                        <a:pt x="3810" y="0"/>
                        <a:pt x="7620" y="0"/>
                      </a:cubicBezTo>
                      <a:cubicBezTo>
                        <a:pt x="12382" y="0"/>
                        <a:pt x="15240" y="3810"/>
                        <a:pt x="15240" y="7620"/>
                      </a:cubicBezTo>
                      <a:cubicBezTo>
                        <a:pt x="15240" y="12383"/>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81" name="任意多边形: 形状 220"/>
                <p:cNvSpPr/>
                <p:nvPr/>
              </p:nvSpPr>
              <p:spPr>
                <a:xfrm>
                  <a:off x="3050857"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82" name="任意多边形: 形状 221"/>
                <p:cNvSpPr/>
                <p:nvPr/>
              </p:nvSpPr>
              <p:spPr>
                <a:xfrm>
                  <a:off x="3110864"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2383"/>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83" name="任意多边形: 形状 222"/>
                <p:cNvSpPr/>
                <p:nvPr/>
              </p:nvSpPr>
              <p:spPr>
                <a:xfrm>
                  <a:off x="3110864"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84" name="任意多边形: 形状 223"/>
                <p:cNvSpPr/>
                <p:nvPr/>
              </p:nvSpPr>
              <p:spPr>
                <a:xfrm>
                  <a:off x="3170872"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85" name="任意多边形: 形状 224"/>
                <p:cNvSpPr/>
                <p:nvPr/>
              </p:nvSpPr>
              <p:spPr>
                <a:xfrm>
                  <a:off x="3170872"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86" name="任意多边形: 形状 225"/>
                <p:cNvSpPr/>
                <p:nvPr/>
              </p:nvSpPr>
              <p:spPr>
                <a:xfrm>
                  <a:off x="323088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87" name="任意多边形: 形状 226"/>
                <p:cNvSpPr/>
                <p:nvPr/>
              </p:nvSpPr>
              <p:spPr>
                <a:xfrm>
                  <a:off x="323088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88" name="任意多边形: 形状 227"/>
                <p:cNvSpPr/>
                <p:nvPr/>
              </p:nvSpPr>
              <p:spPr>
                <a:xfrm>
                  <a:off x="377190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89" name="任意多边形: 形状 228"/>
                <p:cNvSpPr/>
                <p:nvPr/>
              </p:nvSpPr>
              <p:spPr>
                <a:xfrm>
                  <a:off x="377190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90" name="任意多边形: 形状 229"/>
                <p:cNvSpPr/>
                <p:nvPr/>
              </p:nvSpPr>
              <p:spPr>
                <a:xfrm>
                  <a:off x="383286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91" name="任意多边形: 形状 230"/>
                <p:cNvSpPr/>
                <p:nvPr/>
              </p:nvSpPr>
              <p:spPr>
                <a:xfrm>
                  <a:off x="383286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92" name="任意多边形: 形状 231"/>
                <p:cNvSpPr/>
                <p:nvPr/>
              </p:nvSpPr>
              <p:spPr>
                <a:xfrm>
                  <a:off x="3892867"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93" name="任意多边形: 形状 232"/>
                <p:cNvSpPr/>
                <p:nvPr/>
              </p:nvSpPr>
              <p:spPr>
                <a:xfrm>
                  <a:off x="3892867"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94" name="任意多边形: 形状 233"/>
                <p:cNvSpPr/>
                <p:nvPr/>
              </p:nvSpPr>
              <p:spPr>
                <a:xfrm>
                  <a:off x="3952875"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95" name="任意多边形: 形状 234"/>
                <p:cNvSpPr/>
                <p:nvPr/>
              </p:nvSpPr>
              <p:spPr>
                <a:xfrm>
                  <a:off x="3952875"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96" name="任意多边形: 形状 235"/>
                <p:cNvSpPr/>
                <p:nvPr/>
              </p:nvSpPr>
              <p:spPr>
                <a:xfrm>
                  <a:off x="4012882" y="2768917"/>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1430"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97" name="任意多边形: 形状 236"/>
                <p:cNvSpPr/>
                <p:nvPr/>
              </p:nvSpPr>
              <p:spPr>
                <a:xfrm>
                  <a:off x="4012882" y="282892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98" name="任意多边形: 形状 237"/>
                <p:cNvSpPr/>
                <p:nvPr/>
              </p:nvSpPr>
              <p:spPr>
                <a:xfrm>
                  <a:off x="4072890"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1"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99" name="任意多边形: 形状 238"/>
                <p:cNvSpPr/>
                <p:nvPr/>
              </p:nvSpPr>
              <p:spPr>
                <a:xfrm>
                  <a:off x="4072890"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1"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00" name="任意多边形: 形状 239"/>
                <p:cNvSpPr/>
                <p:nvPr/>
              </p:nvSpPr>
              <p:spPr>
                <a:xfrm>
                  <a:off x="4132897"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01" name="任意多边形: 形状 240"/>
                <p:cNvSpPr/>
                <p:nvPr/>
              </p:nvSpPr>
              <p:spPr>
                <a:xfrm>
                  <a:off x="4132897"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02" name="任意多边形: 形状 241"/>
                <p:cNvSpPr/>
                <p:nvPr/>
              </p:nvSpPr>
              <p:spPr>
                <a:xfrm>
                  <a:off x="4192905"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03" name="任意多边形: 形状 242"/>
                <p:cNvSpPr/>
                <p:nvPr/>
              </p:nvSpPr>
              <p:spPr>
                <a:xfrm>
                  <a:off x="4192905"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grpSp>
            <p:nvGrpSpPr>
              <p:cNvPr id="1004" name="图形 78"/>
              <p:cNvGrpSpPr/>
              <p:nvPr/>
            </p:nvGrpSpPr>
            <p:grpSpPr>
              <a:xfrm rot="0">
                <a:off x="4538" y="3311"/>
                <a:ext cx="1181" cy="1182"/>
                <a:chOff x="2742247" y="1805940"/>
                <a:chExt cx="389572" cy="389572"/>
              </a:xfrm>
            </p:grpSpPr>
            <p:sp>
              <p:nvSpPr>
                <p:cNvPr id="1005" name="任意多边形: 形状 273"/>
                <p:cNvSpPr/>
                <p:nvPr/>
              </p:nvSpPr>
              <p:spPr>
                <a:xfrm>
                  <a:off x="2766060" y="1829752"/>
                  <a:ext cx="73342" cy="73342"/>
                </a:xfrm>
                <a:custGeom>
                  <a:avLst/>
                  <a:gdLst>
                    <a:gd name="connsiteX0" fmla="*/ 0 w 73342"/>
                    <a:gd name="connsiteY0" fmla="*/ 73342 h 73342"/>
                    <a:gd name="connsiteX1" fmla="*/ 73343 w 73342"/>
                    <a:gd name="connsiteY1" fmla="*/ 0 h 73342"/>
                  </a:gdLst>
                  <a:ahLst/>
                  <a:cxnLst>
                    <a:cxn ang="0">
                      <a:pos x="connsiteX0" y="connsiteY0"/>
                    </a:cxn>
                    <a:cxn ang="0">
                      <a:pos x="connsiteX1" y="connsiteY1"/>
                    </a:cxn>
                  </a:cxnLst>
                  <a:rect l="l" t="t" r="r" b="b"/>
                  <a:pathLst>
                    <a:path w="73342" h="73342">
                      <a:moveTo>
                        <a:pt x="0" y="73342"/>
                      </a:moveTo>
                      <a:lnTo>
                        <a:pt x="73343"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06" name="任意多边形: 形状 274"/>
                <p:cNvSpPr/>
                <p:nvPr/>
              </p:nvSpPr>
              <p:spPr>
                <a:xfrm>
                  <a:off x="2744152" y="1807845"/>
                  <a:ext cx="153352" cy="152400"/>
                </a:xfrm>
                <a:custGeom>
                  <a:avLst/>
                  <a:gdLst>
                    <a:gd name="connsiteX0" fmla="*/ 0 w 153352"/>
                    <a:gd name="connsiteY0" fmla="*/ 152400 h 152400"/>
                    <a:gd name="connsiteX1" fmla="*/ 153353 w 153352"/>
                    <a:gd name="connsiteY1" fmla="*/ 0 h 152400"/>
                  </a:gdLst>
                  <a:ahLst/>
                  <a:cxnLst>
                    <a:cxn ang="0">
                      <a:pos x="connsiteX0" y="connsiteY0"/>
                    </a:cxn>
                    <a:cxn ang="0">
                      <a:pos x="connsiteX1" y="connsiteY1"/>
                    </a:cxn>
                  </a:cxnLst>
                  <a:rect l="l" t="t" r="r" b="b"/>
                  <a:pathLst>
                    <a:path w="153352" h="152400">
                      <a:moveTo>
                        <a:pt x="0" y="152400"/>
                      </a:moveTo>
                      <a:lnTo>
                        <a:pt x="153353"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07" name="任意多边形: 形状 275"/>
                <p:cNvSpPr/>
                <p:nvPr/>
              </p:nvSpPr>
              <p:spPr>
                <a:xfrm>
                  <a:off x="2742247" y="1805940"/>
                  <a:ext cx="193357" cy="193357"/>
                </a:xfrm>
                <a:custGeom>
                  <a:avLst/>
                  <a:gdLst>
                    <a:gd name="connsiteX0" fmla="*/ 0 w 193357"/>
                    <a:gd name="connsiteY0" fmla="*/ 193358 h 193357"/>
                    <a:gd name="connsiteX1" fmla="*/ 193358 w 193357"/>
                    <a:gd name="connsiteY1" fmla="*/ 0 h 193357"/>
                  </a:gdLst>
                  <a:ahLst/>
                  <a:cxnLst>
                    <a:cxn ang="0">
                      <a:pos x="connsiteX0" y="connsiteY0"/>
                    </a:cxn>
                    <a:cxn ang="0">
                      <a:pos x="connsiteX1" y="connsiteY1"/>
                    </a:cxn>
                  </a:cxnLst>
                  <a:rect l="l" t="t" r="r" b="b"/>
                  <a:pathLst>
                    <a:path w="193357" h="193357">
                      <a:moveTo>
                        <a:pt x="0" y="193358"/>
                      </a:moveTo>
                      <a:lnTo>
                        <a:pt x="193358"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08" name="任意多边形: 形状 276"/>
                <p:cNvSpPr/>
                <p:nvPr/>
              </p:nvSpPr>
              <p:spPr>
                <a:xfrm>
                  <a:off x="2743200" y="1806892"/>
                  <a:ext cx="226694" cy="225742"/>
                </a:xfrm>
                <a:custGeom>
                  <a:avLst/>
                  <a:gdLst>
                    <a:gd name="connsiteX0" fmla="*/ 0 w 226694"/>
                    <a:gd name="connsiteY0" fmla="*/ 225743 h 225742"/>
                    <a:gd name="connsiteX1" fmla="*/ 226695 w 226694"/>
                    <a:gd name="connsiteY1" fmla="*/ 0 h 225742"/>
                  </a:gdLst>
                  <a:ahLst/>
                  <a:cxnLst>
                    <a:cxn ang="0">
                      <a:pos x="connsiteX0" y="connsiteY0"/>
                    </a:cxn>
                    <a:cxn ang="0">
                      <a:pos x="connsiteX1" y="connsiteY1"/>
                    </a:cxn>
                  </a:cxnLst>
                  <a:rect l="l" t="t" r="r" b="b"/>
                  <a:pathLst>
                    <a:path w="226694" h="225742">
                      <a:moveTo>
                        <a:pt x="0" y="225743"/>
                      </a:moveTo>
                      <a:lnTo>
                        <a:pt x="226695"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09" name="任意多边形: 形状 277"/>
                <p:cNvSpPr/>
                <p:nvPr/>
              </p:nvSpPr>
              <p:spPr>
                <a:xfrm>
                  <a:off x="2750820" y="1813560"/>
                  <a:ext cx="247649" cy="248602"/>
                </a:xfrm>
                <a:custGeom>
                  <a:avLst/>
                  <a:gdLst>
                    <a:gd name="connsiteX0" fmla="*/ 247650 w 247649"/>
                    <a:gd name="connsiteY0" fmla="*/ 0 h 248602"/>
                    <a:gd name="connsiteX1" fmla="*/ 0 w 247649"/>
                    <a:gd name="connsiteY1" fmla="*/ 248603 h 248602"/>
                  </a:gdLst>
                  <a:ahLst/>
                  <a:cxnLst>
                    <a:cxn ang="0">
                      <a:pos x="connsiteX0" y="connsiteY0"/>
                    </a:cxn>
                    <a:cxn ang="0">
                      <a:pos x="connsiteX1" y="connsiteY1"/>
                    </a:cxn>
                  </a:cxnLst>
                  <a:rect l="l" t="t" r="r" b="b"/>
                  <a:pathLst>
                    <a:path w="247649" h="248602">
                      <a:moveTo>
                        <a:pt x="247650" y="0"/>
                      </a:moveTo>
                      <a:lnTo>
                        <a:pt x="0" y="248603"/>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10" name="任意多边形: 形状 278"/>
                <p:cNvSpPr/>
                <p:nvPr/>
              </p:nvSpPr>
              <p:spPr>
                <a:xfrm>
                  <a:off x="2761297" y="1824037"/>
                  <a:ext cx="261937" cy="262890"/>
                </a:xfrm>
                <a:custGeom>
                  <a:avLst/>
                  <a:gdLst>
                    <a:gd name="connsiteX0" fmla="*/ 0 w 261937"/>
                    <a:gd name="connsiteY0" fmla="*/ 262890 h 262890"/>
                    <a:gd name="connsiteX1" fmla="*/ 261938 w 261937"/>
                    <a:gd name="connsiteY1" fmla="*/ 0 h 262890"/>
                  </a:gdLst>
                  <a:ahLst/>
                  <a:cxnLst>
                    <a:cxn ang="0">
                      <a:pos x="connsiteX0" y="connsiteY0"/>
                    </a:cxn>
                    <a:cxn ang="0">
                      <a:pos x="connsiteX1" y="connsiteY1"/>
                    </a:cxn>
                  </a:cxnLst>
                  <a:rect l="l" t="t" r="r" b="b"/>
                  <a:pathLst>
                    <a:path w="261937" h="262890">
                      <a:moveTo>
                        <a:pt x="0" y="262890"/>
                      </a:moveTo>
                      <a:lnTo>
                        <a:pt x="261938"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11" name="任意多边形: 形状 279"/>
                <p:cNvSpPr/>
                <p:nvPr/>
              </p:nvSpPr>
              <p:spPr>
                <a:xfrm>
                  <a:off x="2773680" y="1837372"/>
                  <a:ext cx="272415" cy="272415"/>
                </a:xfrm>
                <a:custGeom>
                  <a:avLst/>
                  <a:gdLst>
                    <a:gd name="connsiteX0" fmla="*/ 0 w 272415"/>
                    <a:gd name="connsiteY0" fmla="*/ 272415 h 272415"/>
                    <a:gd name="connsiteX1" fmla="*/ 272415 w 272415"/>
                    <a:gd name="connsiteY1" fmla="*/ 0 h 272415"/>
                  </a:gdLst>
                  <a:ahLst/>
                  <a:cxnLst>
                    <a:cxn ang="0">
                      <a:pos x="connsiteX0" y="connsiteY0"/>
                    </a:cxn>
                    <a:cxn ang="0">
                      <a:pos x="connsiteX1" y="connsiteY1"/>
                    </a:cxn>
                  </a:cxnLst>
                  <a:rect l="l" t="t" r="r" b="b"/>
                  <a:pathLst>
                    <a:path w="272415" h="272415">
                      <a:moveTo>
                        <a:pt x="0" y="272415"/>
                      </a:moveTo>
                      <a:lnTo>
                        <a:pt x="272415"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12" name="任意多边形: 形状 280"/>
                <p:cNvSpPr/>
                <p:nvPr/>
              </p:nvSpPr>
              <p:spPr>
                <a:xfrm>
                  <a:off x="2789872" y="1852612"/>
                  <a:ext cx="276225" cy="277177"/>
                </a:xfrm>
                <a:custGeom>
                  <a:avLst/>
                  <a:gdLst>
                    <a:gd name="connsiteX0" fmla="*/ 0 w 276225"/>
                    <a:gd name="connsiteY0" fmla="*/ 277178 h 277177"/>
                    <a:gd name="connsiteX1" fmla="*/ 276225 w 276225"/>
                    <a:gd name="connsiteY1" fmla="*/ 0 h 277177"/>
                  </a:gdLst>
                  <a:ahLst/>
                  <a:cxnLst>
                    <a:cxn ang="0">
                      <a:pos x="connsiteX0" y="connsiteY0"/>
                    </a:cxn>
                    <a:cxn ang="0">
                      <a:pos x="connsiteX1" y="connsiteY1"/>
                    </a:cxn>
                  </a:cxnLst>
                  <a:rect l="l" t="t" r="r" b="b"/>
                  <a:pathLst>
                    <a:path w="276225" h="277177">
                      <a:moveTo>
                        <a:pt x="0" y="277178"/>
                      </a:moveTo>
                      <a:lnTo>
                        <a:pt x="276225"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13" name="任意多边形: 形状 281"/>
                <p:cNvSpPr/>
                <p:nvPr/>
              </p:nvSpPr>
              <p:spPr>
                <a:xfrm>
                  <a:off x="2807017" y="1870710"/>
                  <a:ext cx="277177" cy="277177"/>
                </a:xfrm>
                <a:custGeom>
                  <a:avLst/>
                  <a:gdLst>
                    <a:gd name="connsiteX0" fmla="*/ 0 w 277177"/>
                    <a:gd name="connsiteY0" fmla="*/ 277178 h 277177"/>
                    <a:gd name="connsiteX1" fmla="*/ 277178 w 277177"/>
                    <a:gd name="connsiteY1" fmla="*/ 0 h 277177"/>
                  </a:gdLst>
                  <a:ahLst/>
                  <a:cxnLst>
                    <a:cxn ang="0">
                      <a:pos x="connsiteX0" y="connsiteY0"/>
                    </a:cxn>
                    <a:cxn ang="0">
                      <a:pos x="connsiteX1" y="connsiteY1"/>
                    </a:cxn>
                  </a:cxnLst>
                  <a:rect l="l" t="t" r="r" b="b"/>
                  <a:pathLst>
                    <a:path w="277177" h="277177">
                      <a:moveTo>
                        <a:pt x="0" y="277178"/>
                      </a:moveTo>
                      <a:lnTo>
                        <a:pt x="277178"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14" name="任意多边形: 形状 282"/>
                <p:cNvSpPr/>
                <p:nvPr/>
              </p:nvSpPr>
              <p:spPr>
                <a:xfrm>
                  <a:off x="2827020" y="1890712"/>
                  <a:ext cx="272415" cy="272415"/>
                </a:xfrm>
                <a:custGeom>
                  <a:avLst/>
                  <a:gdLst>
                    <a:gd name="connsiteX0" fmla="*/ 272415 w 272415"/>
                    <a:gd name="connsiteY0" fmla="*/ 0 h 272415"/>
                    <a:gd name="connsiteX1" fmla="*/ 0 w 272415"/>
                    <a:gd name="connsiteY1" fmla="*/ 272415 h 272415"/>
                  </a:gdLst>
                  <a:ahLst/>
                  <a:cxnLst>
                    <a:cxn ang="0">
                      <a:pos x="connsiteX0" y="connsiteY0"/>
                    </a:cxn>
                    <a:cxn ang="0">
                      <a:pos x="connsiteX1" y="connsiteY1"/>
                    </a:cxn>
                  </a:cxnLst>
                  <a:rect l="l" t="t" r="r" b="b"/>
                  <a:pathLst>
                    <a:path w="272415" h="272415">
                      <a:moveTo>
                        <a:pt x="272415" y="0"/>
                      </a:moveTo>
                      <a:lnTo>
                        <a:pt x="0" y="272415"/>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15" name="任意多边形: 形状 283"/>
                <p:cNvSpPr/>
                <p:nvPr/>
              </p:nvSpPr>
              <p:spPr>
                <a:xfrm>
                  <a:off x="2849880" y="1913572"/>
                  <a:ext cx="262890" cy="262890"/>
                </a:xfrm>
                <a:custGeom>
                  <a:avLst/>
                  <a:gdLst>
                    <a:gd name="connsiteX0" fmla="*/ 262890 w 262890"/>
                    <a:gd name="connsiteY0" fmla="*/ 0 h 262890"/>
                    <a:gd name="connsiteX1" fmla="*/ 0 w 262890"/>
                    <a:gd name="connsiteY1" fmla="*/ 262890 h 262890"/>
                  </a:gdLst>
                  <a:ahLst/>
                  <a:cxnLst>
                    <a:cxn ang="0">
                      <a:pos x="connsiteX0" y="connsiteY0"/>
                    </a:cxn>
                    <a:cxn ang="0">
                      <a:pos x="connsiteX1" y="connsiteY1"/>
                    </a:cxn>
                  </a:cxnLst>
                  <a:rect l="l" t="t" r="r" b="b"/>
                  <a:pathLst>
                    <a:path w="262890" h="262890">
                      <a:moveTo>
                        <a:pt x="262890" y="0"/>
                      </a:moveTo>
                      <a:lnTo>
                        <a:pt x="0" y="26289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16" name="任意多边形: 形状 284"/>
                <p:cNvSpPr/>
                <p:nvPr/>
              </p:nvSpPr>
              <p:spPr>
                <a:xfrm>
                  <a:off x="2875597" y="1938337"/>
                  <a:ext cx="247650" cy="248602"/>
                </a:xfrm>
                <a:custGeom>
                  <a:avLst/>
                  <a:gdLst>
                    <a:gd name="connsiteX0" fmla="*/ 0 w 247650"/>
                    <a:gd name="connsiteY0" fmla="*/ 248602 h 248602"/>
                    <a:gd name="connsiteX1" fmla="*/ 247650 w 247650"/>
                    <a:gd name="connsiteY1" fmla="*/ 0 h 248602"/>
                  </a:gdLst>
                  <a:ahLst/>
                  <a:cxnLst>
                    <a:cxn ang="0">
                      <a:pos x="connsiteX0" y="connsiteY0"/>
                    </a:cxn>
                    <a:cxn ang="0">
                      <a:pos x="connsiteX1" y="connsiteY1"/>
                    </a:cxn>
                  </a:cxnLst>
                  <a:rect l="l" t="t" r="r" b="b"/>
                  <a:pathLst>
                    <a:path w="247650" h="248602">
                      <a:moveTo>
                        <a:pt x="0" y="248602"/>
                      </a:moveTo>
                      <a:lnTo>
                        <a:pt x="247650"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17" name="任意多边形: 形状 285"/>
                <p:cNvSpPr/>
                <p:nvPr/>
              </p:nvSpPr>
              <p:spPr>
                <a:xfrm>
                  <a:off x="2904172" y="1967865"/>
                  <a:ext cx="225742" cy="225742"/>
                </a:xfrm>
                <a:custGeom>
                  <a:avLst/>
                  <a:gdLst>
                    <a:gd name="connsiteX0" fmla="*/ 225742 w 225742"/>
                    <a:gd name="connsiteY0" fmla="*/ 0 h 225742"/>
                    <a:gd name="connsiteX1" fmla="*/ 0 w 225742"/>
                    <a:gd name="connsiteY1" fmla="*/ 225743 h 225742"/>
                  </a:gdLst>
                  <a:ahLst/>
                  <a:cxnLst>
                    <a:cxn ang="0">
                      <a:pos x="connsiteX0" y="connsiteY0"/>
                    </a:cxn>
                    <a:cxn ang="0">
                      <a:pos x="connsiteX1" y="connsiteY1"/>
                    </a:cxn>
                  </a:cxnLst>
                  <a:rect l="l" t="t" r="r" b="b"/>
                  <a:pathLst>
                    <a:path w="225742" h="225742">
                      <a:moveTo>
                        <a:pt x="225742" y="0"/>
                      </a:moveTo>
                      <a:lnTo>
                        <a:pt x="0" y="225743"/>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18" name="任意多边形: 形状 286"/>
                <p:cNvSpPr/>
                <p:nvPr/>
              </p:nvSpPr>
              <p:spPr>
                <a:xfrm>
                  <a:off x="2938462" y="2001202"/>
                  <a:ext cx="193357" cy="194310"/>
                </a:xfrm>
                <a:custGeom>
                  <a:avLst/>
                  <a:gdLst>
                    <a:gd name="connsiteX0" fmla="*/ 193358 w 193357"/>
                    <a:gd name="connsiteY0" fmla="*/ 0 h 194310"/>
                    <a:gd name="connsiteX1" fmla="*/ 0 w 193357"/>
                    <a:gd name="connsiteY1" fmla="*/ 194310 h 194310"/>
                  </a:gdLst>
                  <a:ahLst/>
                  <a:cxnLst>
                    <a:cxn ang="0">
                      <a:pos x="connsiteX0" y="connsiteY0"/>
                    </a:cxn>
                    <a:cxn ang="0">
                      <a:pos x="connsiteX1" y="connsiteY1"/>
                    </a:cxn>
                  </a:cxnLst>
                  <a:rect l="l" t="t" r="r" b="b"/>
                  <a:pathLst>
                    <a:path w="193357" h="194310">
                      <a:moveTo>
                        <a:pt x="193358" y="0"/>
                      </a:moveTo>
                      <a:lnTo>
                        <a:pt x="0" y="19431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19" name="任意多边形: 形状 287"/>
                <p:cNvSpPr/>
                <p:nvPr/>
              </p:nvSpPr>
              <p:spPr>
                <a:xfrm>
                  <a:off x="2976562" y="2040255"/>
                  <a:ext cx="152400" cy="152400"/>
                </a:xfrm>
                <a:custGeom>
                  <a:avLst/>
                  <a:gdLst>
                    <a:gd name="connsiteX0" fmla="*/ 152400 w 152400"/>
                    <a:gd name="connsiteY0" fmla="*/ 0 h 152400"/>
                    <a:gd name="connsiteX1" fmla="*/ 0 w 152400"/>
                    <a:gd name="connsiteY1" fmla="*/ 152400 h 152400"/>
                  </a:gdLst>
                  <a:ahLst/>
                  <a:cxnLst>
                    <a:cxn ang="0">
                      <a:pos x="connsiteX0" y="connsiteY0"/>
                    </a:cxn>
                    <a:cxn ang="0">
                      <a:pos x="connsiteX1" y="connsiteY1"/>
                    </a:cxn>
                  </a:cxnLst>
                  <a:rect l="l" t="t" r="r" b="b"/>
                  <a:pathLst>
                    <a:path w="152400" h="152400">
                      <a:moveTo>
                        <a:pt x="152400" y="0"/>
                      </a:moveTo>
                      <a:lnTo>
                        <a:pt x="0" y="15240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20" name="任意多边形: 形状 288"/>
                <p:cNvSpPr/>
                <p:nvPr/>
              </p:nvSpPr>
              <p:spPr>
                <a:xfrm>
                  <a:off x="3033712" y="2097405"/>
                  <a:ext cx="73342" cy="73342"/>
                </a:xfrm>
                <a:custGeom>
                  <a:avLst/>
                  <a:gdLst>
                    <a:gd name="connsiteX0" fmla="*/ 73343 w 73342"/>
                    <a:gd name="connsiteY0" fmla="*/ 0 h 73342"/>
                    <a:gd name="connsiteX1" fmla="*/ 0 w 73342"/>
                    <a:gd name="connsiteY1" fmla="*/ 73343 h 73342"/>
                  </a:gdLst>
                  <a:ahLst/>
                  <a:cxnLst>
                    <a:cxn ang="0">
                      <a:pos x="connsiteX0" y="connsiteY0"/>
                    </a:cxn>
                    <a:cxn ang="0">
                      <a:pos x="connsiteX1" y="connsiteY1"/>
                    </a:cxn>
                  </a:cxnLst>
                  <a:rect l="l" t="t" r="r" b="b"/>
                  <a:pathLst>
                    <a:path w="73342" h="73342">
                      <a:moveTo>
                        <a:pt x="73343" y="0"/>
                      </a:moveTo>
                      <a:lnTo>
                        <a:pt x="0" y="73343"/>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grpSp>
            <p:nvGrpSpPr>
              <p:cNvPr id="1021" name="图形 78"/>
              <p:cNvGrpSpPr/>
              <p:nvPr/>
            </p:nvGrpSpPr>
            <p:grpSpPr>
              <a:xfrm rot="0">
                <a:off x="4217" y="5151"/>
                <a:ext cx="693" cy="277"/>
                <a:chOff x="2636520" y="2412682"/>
                <a:chExt cx="228599" cy="91440"/>
              </a:xfrm>
              <a:solidFill>
                <a:srgbClr val="EC313E"/>
              </a:solidFill>
            </p:grpSpPr>
            <p:sp>
              <p:nvSpPr>
                <p:cNvPr id="1022" name="任意多边形: 形状 294"/>
                <p:cNvSpPr/>
                <p:nvPr/>
              </p:nvSpPr>
              <p:spPr>
                <a:xfrm>
                  <a:off x="2636520" y="2473642"/>
                  <a:ext cx="228599" cy="30480"/>
                </a:xfrm>
                <a:custGeom>
                  <a:avLst/>
                  <a:gdLst>
                    <a:gd name="connsiteX0" fmla="*/ 228600 w 228599"/>
                    <a:gd name="connsiteY0" fmla="*/ 30480 h 30480"/>
                    <a:gd name="connsiteX1" fmla="*/ 29528 w 228599"/>
                    <a:gd name="connsiteY1" fmla="*/ 30480 h 30480"/>
                    <a:gd name="connsiteX2" fmla="*/ 0 w 228599"/>
                    <a:gd name="connsiteY2" fmla="*/ 0 h 30480"/>
                    <a:gd name="connsiteX3" fmla="*/ 198120 w 228599"/>
                    <a:gd name="connsiteY3" fmla="*/ 0 h 30480"/>
                  </a:gdLst>
                  <a:ahLst/>
                  <a:cxnLst>
                    <a:cxn ang="0">
                      <a:pos x="connsiteX0" y="connsiteY0"/>
                    </a:cxn>
                    <a:cxn ang="0">
                      <a:pos x="connsiteX1" y="connsiteY1"/>
                    </a:cxn>
                    <a:cxn ang="0">
                      <a:pos x="connsiteX2" y="connsiteY2"/>
                    </a:cxn>
                    <a:cxn ang="0">
                      <a:pos x="connsiteX3" y="connsiteY3"/>
                    </a:cxn>
                  </a:cxnLst>
                  <a:rect l="l" t="t" r="r" b="b"/>
                  <a:pathLst>
                    <a:path w="228599" h="30480">
                      <a:moveTo>
                        <a:pt x="228600" y="30480"/>
                      </a:moveTo>
                      <a:lnTo>
                        <a:pt x="29528" y="30480"/>
                      </a:lnTo>
                      <a:lnTo>
                        <a:pt x="0" y="0"/>
                      </a:lnTo>
                      <a:lnTo>
                        <a:pt x="198120" y="0"/>
                      </a:lnTo>
                      <a:close/>
                    </a:path>
                  </a:pathLst>
                </a:custGeom>
                <a:solidFill>
                  <a:srgbClr val="596CFF"/>
                </a:solidFill>
                <a:ln w="14288"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23" name="任意多边形: 形状 295"/>
                <p:cNvSpPr/>
                <p:nvPr/>
              </p:nvSpPr>
              <p:spPr>
                <a:xfrm>
                  <a:off x="2834640" y="2412682"/>
                  <a:ext cx="30479" cy="91439"/>
                </a:xfrm>
                <a:custGeom>
                  <a:avLst/>
                  <a:gdLst>
                    <a:gd name="connsiteX0" fmla="*/ 30480 w 30479"/>
                    <a:gd name="connsiteY0" fmla="*/ 30480 h 91439"/>
                    <a:gd name="connsiteX1" fmla="*/ 30480 w 30479"/>
                    <a:gd name="connsiteY1" fmla="*/ 91440 h 91439"/>
                    <a:gd name="connsiteX2" fmla="*/ 0 w 30479"/>
                    <a:gd name="connsiteY2" fmla="*/ 60960 h 91439"/>
                    <a:gd name="connsiteX3" fmla="*/ 0 w 30479"/>
                    <a:gd name="connsiteY3" fmla="*/ 0 h 91439"/>
                  </a:gdLst>
                  <a:ahLst/>
                  <a:cxnLst>
                    <a:cxn ang="0">
                      <a:pos x="connsiteX0" y="connsiteY0"/>
                    </a:cxn>
                    <a:cxn ang="0">
                      <a:pos x="connsiteX1" y="connsiteY1"/>
                    </a:cxn>
                    <a:cxn ang="0">
                      <a:pos x="connsiteX2" y="connsiteY2"/>
                    </a:cxn>
                    <a:cxn ang="0">
                      <a:pos x="connsiteX3" y="connsiteY3"/>
                    </a:cxn>
                  </a:cxnLst>
                  <a:rect l="l" t="t" r="r" b="b"/>
                  <a:pathLst>
                    <a:path w="30479" h="91439">
                      <a:moveTo>
                        <a:pt x="30480" y="30480"/>
                      </a:moveTo>
                      <a:lnTo>
                        <a:pt x="30480" y="91440"/>
                      </a:lnTo>
                      <a:lnTo>
                        <a:pt x="0" y="60960"/>
                      </a:lnTo>
                      <a:lnTo>
                        <a:pt x="0" y="0"/>
                      </a:lnTo>
                      <a:close/>
                    </a:path>
                  </a:pathLst>
                </a:custGeom>
                <a:solidFill>
                  <a:srgbClr val="EC313E"/>
                </a:solidFill>
                <a:ln w="14288"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24" name="任意多边形: 形状 296"/>
                <p:cNvSpPr/>
                <p:nvPr/>
              </p:nvSpPr>
              <p:spPr>
                <a:xfrm>
                  <a:off x="2636520" y="2412682"/>
                  <a:ext cx="198120" cy="60960"/>
                </a:xfrm>
                <a:custGeom>
                  <a:avLst/>
                  <a:gdLst>
                    <a:gd name="connsiteX0" fmla="*/ 0 w 198120"/>
                    <a:gd name="connsiteY0" fmla="*/ 0 h 60960"/>
                    <a:gd name="connsiteX1" fmla="*/ 198120 w 198120"/>
                    <a:gd name="connsiteY1" fmla="*/ 0 h 60960"/>
                    <a:gd name="connsiteX2" fmla="*/ 198120 w 198120"/>
                    <a:gd name="connsiteY2" fmla="*/ 60960 h 60960"/>
                    <a:gd name="connsiteX3" fmla="*/ 0 w 198120"/>
                    <a:gd name="connsiteY3" fmla="*/ 60960 h 60960"/>
                  </a:gdLst>
                  <a:ahLst/>
                  <a:cxnLst>
                    <a:cxn ang="0">
                      <a:pos x="connsiteX0" y="connsiteY0"/>
                    </a:cxn>
                    <a:cxn ang="0">
                      <a:pos x="connsiteX1" y="connsiteY1"/>
                    </a:cxn>
                    <a:cxn ang="0">
                      <a:pos x="connsiteX2" y="connsiteY2"/>
                    </a:cxn>
                    <a:cxn ang="0">
                      <a:pos x="connsiteX3" y="connsiteY3"/>
                    </a:cxn>
                  </a:cxnLst>
                  <a:rect l="l" t="t" r="r" b="b"/>
                  <a:pathLst>
                    <a:path w="198120" h="60960">
                      <a:moveTo>
                        <a:pt x="0" y="0"/>
                      </a:moveTo>
                      <a:lnTo>
                        <a:pt x="198120" y="0"/>
                      </a:lnTo>
                      <a:lnTo>
                        <a:pt x="198120" y="60960"/>
                      </a:lnTo>
                      <a:lnTo>
                        <a:pt x="0" y="60960"/>
                      </a:lnTo>
                      <a:close/>
                    </a:path>
                  </a:pathLst>
                </a:custGeom>
                <a:solidFill>
                  <a:srgbClr val="596CFF"/>
                </a:solidFill>
                <a:ln w="14288"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grpSp>
            <p:nvGrpSpPr>
              <p:cNvPr id="1025" name="图形 78"/>
              <p:cNvGrpSpPr/>
              <p:nvPr/>
            </p:nvGrpSpPr>
            <p:grpSpPr>
              <a:xfrm rot="0">
                <a:off x="14054" y="6379"/>
                <a:ext cx="448" cy="448"/>
                <a:chOff x="5880734" y="2817495"/>
                <a:chExt cx="147637" cy="147637"/>
              </a:xfrm>
              <a:solidFill>
                <a:srgbClr val="EC313E"/>
              </a:solidFill>
            </p:grpSpPr>
            <p:sp>
              <p:nvSpPr>
                <p:cNvPr id="1026" name="任意多边形: 形状 300"/>
                <p:cNvSpPr/>
                <p:nvPr/>
              </p:nvSpPr>
              <p:spPr>
                <a:xfrm>
                  <a:off x="5880734" y="2817495"/>
                  <a:ext cx="79057" cy="79057"/>
                </a:xfrm>
                <a:custGeom>
                  <a:avLst/>
                  <a:gdLst>
                    <a:gd name="connsiteX0" fmla="*/ 79058 w 79057"/>
                    <a:gd name="connsiteY0" fmla="*/ 40005 h 79057"/>
                    <a:gd name="connsiteX1" fmla="*/ 40005 w 79057"/>
                    <a:gd name="connsiteY1" fmla="*/ 79057 h 79057"/>
                    <a:gd name="connsiteX2" fmla="*/ 18097 w 79057"/>
                    <a:gd name="connsiteY2" fmla="*/ 72390 h 79057"/>
                    <a:gd name="connsiteX3" fmla="*/ 0 w 79057"/>
                    <a:gd name="connsiteY3" fmla="*/ 39052 h 79057"/>
                    <a:gd name="connsiteX4" fmla="*/ 39053 w 79057"/>
                    <a:gd name="connsiteY4" fmla="*/ 0 h 79057"/>
                    <a:gd name="connsiteX5" fmla="*/ 61913 w 79057"/>
                    <a:gd name="connsiteY5" fmla="*/ 7620 h 79057"/>
                    <a:gd name="connsiteX6" fmla="*/ 70485 w 79057"/>
                    <a:gd name="connsiteY6" fmla="*/ 16192 h 79057"/>
                    <a:gd name="connsiteX7" fmla="*/ 79058 w 79057"/>
                    <a:gd name="connsiteY7" fmla="*/ 40005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57" h="79057">
                      <a:moveTo>
                        <a:pt x="79058" y="40005"/>
                      </a:moveTo>
                      <a:cubicBezTo>
                        <a:pt x="79058" y="61913"/>
                        <a:pt x="60960" y="79057"/>
                        <a:pt x="40005" y="79057"/>
                      </a:cubicBezTo>
                      <a:cubicBezTo>
                        <a:pt x="32385" y="79057"/>
                        <a:pt x="24765" y="76200"/>
                        <a:pt x="18097" y="72390"/>
                      </a:cubicBezTo>
                      <a:cubicBezTo>
                        <a:pt x="7620" y="65722"/>
                        <a:pt x="0" y="53340"/>
                        <a:pt x="0" y="39052"/>
                      </a:cubicBezTo>
                      <a:cubicBezTo>
                        <a:pt x="0" y="17145"/>
                        <a:pt x="18097" y="0"/>
                        <a:pt x="39053" y="0"/>
                      </a:cubicBezTo>
                      <a:cubicBezTo>
                        <a:pt x="47625" y="0"/>
                        <a:pt x="55245" y="2857"/>
                        <a:pt x="61913" y="7620"/>
                      </a:cubicBezTo>
                      <a:cubicBezTo>
                        <a:pt x="65722" y="10477"/>
                        <a:pt x="68580" y="13335"/>
                        <a:pt x="70485" y="16192"/>
                      </a:cubicBezTo>
                      <a:cubicBezTo>
                        <a:pt x="76200" y="23813"/>
                        <a:pt x="79058" y="31432"/>
                        <a:pt x="79058" y="40005"/>
                      </a:cubicBezTo>
                      <a:close/>
                    </a:path>
                  </a:pathLst>
                </a:custGeom>
                <a:solidFill>
                  <a:srgbClr val="596CFF"/>
                </a:solidFill>
                <a:ln w="14288"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27" name="任意多边形: 形状 301"/>
                <p:cNvSpPr/>
                <p:nvPr/>
              </p:nvSpPr>
              <p:spPr>
                <a:xfrm>
                  <a:off x="5899784" y="2835592"/>
                  <a:ext cx="128587" cy="129540"/>
                </a:xfrm>
                <a:custGeom>
                  <a:avLst/>
                  <a:gdLst>
                    <a:gd name="connsiteX0" fmla="*/ 128588 w 128587"/>
                    <a:gd name="connsiteY0" fmla="*/ 90488 h 129540"/>
                    <a:gd name="connsiteX1" fmla="*/ 89535 w 128587"/>
                    <a:gd name="connsiteY1" fmla="*/ 129540 h 129540"/>
                    <a:gd name="connsiteX2" fmla="*/ 57150 w 128587"/>
                    <a:gd name="connsiteY2" fmla="*/ 112395 h 129540"/>
                    <a:gd name="connsiteX3" fmla="*/ 0 w 128587"/>
                    <a:gd name="connsiteY3" fmla="*/ 55245 h 129540"/>
                    <a:gd name="connsiteX4" fmla="*/ 21908 w 128587"/>
                    <a:gd name="connsiteY4" fmla="*/ 61913 h 129540"/>
                    <a:gd name="connsiteX5" fmla="*/ 60960 w 128587"/>
                    <a:gd name="connsiteY5" fmla="*/ 22860 h 129540"/>
                    <a:gd name="connsiteX6" fmla="*/ 53340 w 128587"/>
                    <a:gd name="connsiteY6" fmla="*/ 0 h 129540"/>
                    <a:gd name="connsiteX7" fmla="*/ 113347 w 128587"/>
                    <a:gd name="connsiteY7" fmla="*/ 60008 h 129540"/>
                    <a:gd name="connsiteX8" fmla="*/ 128588 w 128587"/>
                    <a:gd name="connsiteY8" fmla="*/ 90488 h 12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 h="129540">
                      <a:moveTo>
                        <a:pt x="128588" y="90488"/>
                      </a:moveTo>
                      <a:cubicBezTo>
                        <a:pt x="128588" y="112395"/>
                        <a:pt x="110490" y="129540"/>
                        <a:pt x="89535" y="129540"/>
                      </a:cubicBezTo>
                      <a:cubicBezTo>
                        <a:pt x="76200" y="129540"/>
                        <a:pt x="63818" y="122873"/>
                        <a:pt x="57150" y="112395"/>
                      </a:cubicBezTo>
                      <a:lnTo>
                        <a:pt x="0" y="55245"/>
                      </a:lnTo>
                      <a:cubicBezTo>
                        <a:pt x="6668" y="59055"/>
                        <a:pt x="13335" y="61913"/>
                        <a:pt x="21908" y="61913"/>
                      </a:cubicBezTo>
                      <a:cubicBezTo>
                        <a:pt x="43815" y="61913"/>
                        <a:pt x="60960" y="43815"/>
                        <a:pt x="60960" y="22860"/>
                      </a:cubicBezTo>
                      <a:cubicBezTo>
                        <a:pt x="60960" y="14288"/>
                        <a:pt x="58103" y="6668"/>
                        <a:pt x="53340" y="0"/>
                      </a:cubicBezTo>
                      <a:lnTo>
                        <a:pt x="113347" y="60008"/>
                      </a:lnTo>
                      <a:cubicBezTo>
                        <a:pt x="121920" y="66675"/>
                        <a:pt x="128588" y="78105"/>
                        <a:pt x="128588" y="90488"/>
                      </a:cubicBezTo>
                      <a:close/>
                    </a:path>
                  </a:pathLst>
                </a:custGeom>
                <a:solidFill>
                  <a:srgbClr val="596CFF"/>
                </a:solidFill>
                <a:ln w="14288"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sp>
            <p:nvSpPr>
              <p:cNvPr id="1028" name="任意多边形: 形状 302"/>
              <p:cNvSpPr/>
              <p:nvPr/>
            </p:nvSpPr>
            <p:spPr>
              <a:xfrm>
                <a:off x="5569" y="3331"/>
                <a:ext cx="297" cy="263"/>
              </a:xfrm>
              <a:custGeom>
                <a:avLst/>
                <a:gdLst>
                  <a:gd name="connsiteX0" fmla="*/ 49530 w 98107"/>
                  <a:gd name="connsiteY0" fmla="*/ 0 h 86677"/>
                  <a:gd name="connsiteX1" fmla="*/ 98108 w 98107"/>
                  <a:gd name="connsiteY1" fmla="*/ 86677 h 86677"/>
                  <a:gd name="connsiteX2" fmla="*/ 49530 w 98107"/>
                  <a:gd name="connsiteY2" fmla="*/ 86677 h 86677"/>
                  <a:gd name="connsiteX3" fmla="*/ 0 w 98107"/>
                  <a:gd name="connsiteY3" fmla="*/ 86677 h 86677"/>
                </a:gdLst>
                <a:ahLst/>
                <a:cxnLst>
                  <a:cxn ang="0">
                    <a:pos x="connsiteX0" y="connsiteY0"/>
                  </a:cxn>
                  <a:cxn ang="0">
                    <a:pos x="connsiteX1" y="connsiteY1"/>
                  </a:cxn>
                  <a:cxn ang="0">
                    <a:pos x="connsiteX2" y="connsiteY2"/>
                  </a:cxn>
                  <a:cxn ang="0">
                    <a:pos x="connsiteX3" y="connsiteY3"/>
                  </a:cxn>
                </a:cxnLst>
                <a:rect l="l" t="t" r="r" b="b"/>
                <a:pathLst>
                  <a:path w="98107" h="86677">
                    <a:moveTo>
                      <a:pt x="49530" y="0"/>
                    </a:moveTo>
                    <a:lnTo>
                      <a:pt x="98108" y="86677"/>
                    </a:lnTo>
                    <a:lnTo>
                      <a:pt x="49530" y="86677"/>
                    </a:lnTo>
                    <a:lnTo>
                      <a:pt x="0" y="86677"/>
                    </a:lnTo>
                    <a:close/>
                  </a:path>
                </a:pathLst>
              </a:custGeom>
              <a:noFill/>
              <a:ln w="21431" cap="rnd">
                <a:solidFill>
                  <a:srgbClr val="596CFF"/>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29" name="任意多边形: 形状 303"/>
              <p:cNvSpPr/>
              <p:nvPr/>
            </p:nvSpPr>
            <p:spPr>
              <a:xfrm>
                <a:off x="14427" y="4050"/>
                <a:ext cx="295" cy="263"/>
              </a:xfrm>
              <a:custGeom>
                <a:avLst/>
                <a:gdLst>
                  <a:gd name="connsiteX0" fmla="*/ 48577 w 97154"/>
                  <a:gd name="connsiteY0" fmla="*/ 86677 h 86677"/>
                  <a:gd name="connsiteX1" fmla="*/ 0 w 97154"/>
                  <a:gd name="connsiteY1" fmla="*/ 0 h 86677"/>
                  <a:gd name="connsiteX2" fmla="*/ 48577 w 97154"/>
                  <a:gd name="connsiteY2" fmla="*/ 0 h 86677"/>
                  <a:gd name="connsiteX3" fmla="*/ 97155 w 97154"/>
                  <a:gd name="connsiteY3" fmla="*/ 0 h 86677"/>
                </a:gdLst>
                <a:ahLst/>
                <a:cxnLst>
                  <a:cxn ang="0">
                    <a:pos x="connsiteX0" y="connsiteY0"/>
                  </a:cxn>
                  <a:cxn ang="0">
                    <a:pos x="connsiteX1" y="connsiteY1"/>
                  </a:cxn>
                  <a:cxn ang="0">
                    <a:pos x="connsiteX2" y="connsiteY2"/>
                  </a:cxn>
                  <a:cxn ang="0">
                    <a:pos x="connsiteX3" y="connsiteY3"/>
                  </a:cxn>
                </a:cxnLst>
                <a:rect l="l" t="t" r="r" b="b"/>
                <a:pathLst>
                  <a:path w="97154" h="86677">
                    <a:moveTo>
                      <a:pt x="48577" y="86677"/>
                    </a:moveTo>
                    <a:lnTo>
                      <a:pt x="0" y="0"/>
                    </a:lnTo>
                    <a:lnTo>
                      <a:pt x="48577" y="0"/>
                    </a:lnTo>
                    <a:lnTo>
                      <a:pt x="97155" y="0"/>
                    </a:lnTo>
                    <a:close/>
                  </a:path>
                </a:pathLst>
              </a:custGeom>
              <a:noFill/>
              <a:ln w="21431" cap="rnd">
                <a:solidFill>
                  <a:srgbClr val="F5EC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nvGrpSpPr>
              <p:cNvPr id="1030" name="图形 78"/>
              <p:cNvGrpSpPr/>
              <p:nvPr/>
            </p:nvGrpSpPr>
            <p:grpSpPr>
              <a:xfrm rot="0">
                <a:off x="4396" y="6538"/>
                <a:ext cx="173" cy="170"/>
                <a:chOff x="2695575" y="2869882"/>
                <a:chExt cx="57150" cy="56197"/>
              </a:xfrm>
              <a:noFill/>
            </p:grpSpPr>
            <p:sp>
              <p:nvSpPr>
                <p:cNvPr id="1031" name="任意多边形: 形状 315"/>
                <p:cNvSpPr/>
                <p:nvPr/>
              </p:nvSpPr>
              <p:spPr>
                <a:xfrm>
                  <a:off x="2695575" y="2869882"/>
                  <a:ext cx="18097" cy="18097"/>
                </a:xfrm>
                <a:custGeom>
                  <a:avLst/>
                  <a:gdLst>
                    <a:gd name="connsiteX0" fmla="*/ 18097 w 18097"/>
                    <a:gd name="connsiteY0" fmla="*/ 18097 h 18097"/>
                    <a:gd name="connsiteX1" fmla="*/ 0 w 18097"/>
                    <a:gd name="connsiteY1" fmla="*/ 0 h 18097"/>
                  </a:gdLst>
                  <a:ahLst/>
                  <a:cxnLst>
                    <a:cxn ang="0">
                      <a:pos x="connsiteX0" y="connsiteY0"/>
                    </a:cxn>
                    <a:cxn ang="0">
                      <a:pos x="connsiteX1" y="connsiteY1"/>
                    </a:cxn>
                  </a:cxnLst>
                  <a:rect l="l" t="t" r="r" b="b"/>
                  <a:pathLst>
                    <a:path w="18097" h="18097">
                      <a:moveTo>
                        <a:pt x="18097" y="18097"/>
                      </a:moveTo>
                      <a:lnTo>
                        <a:pt x="0" y="0"/>
                      </a:lnTo>
                    </a:path>
                  </a:pathLst>
                </a:custGeom>
                <a:ln w="11906" cap="rnd">
                  <a:solidFill>
                    <a:srgbClr val="EC313E"/>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32" name="任意多边形: 形状 316"/>
                <p:cNvSpPr/>
                <p:nvPr/>
              </p:nvSpPr>
              <p:spPr>
                <a:xfrm>
                  <a:off x="2734627" y="2869882"/>
                  <a:ext cx="18097" cy="18097"/>
                </a:xfrm>
                <a:custGeom>
                  <a:avLst/>
                  <a:gdLst>
                    <a:gd name="connsiteX0" fmla="*/ 18098 w 18097"/>
                    <a:gd name="connsiteY0" fmla="*/ 0 h 18097"/>
                    <a:gd name="connsiteX1" fmla="*/ 0 w 18097"/>
                    <a:gd name="connsiteY1" fmla="*/ 18097 h 18097"/>
                  </a:gdLst>
                  <a:ahLst/>
                  <a:cxnLst>
                    <a:cxn ang="0">
                      <a:pos x="connsiteX0" y="connsiteY0"/>
                    </a:cxn>
                    <a:cxn ang="0">
                      <a:pos x="connsiteX1" y="connsiteY1"/>
                    </a:cxn>
                  </a:cxnLst>
                  <a:rect l="l" t="t" r="r" b="b"/>
                  <a:pathLst>
                    <a:path w="18097" h="18097">
                      <a:moveTo>
                        <a:pt x="18098" y="0"/>
                      </a:moveTo>
                      <a:lnTo>
                        <a:pt x="0" y="18097"/>
                      </a:lnTo>
                    </a:path>
                  </a:pathLst>
                </a:custGeom>
                <a:ln w="11906" cap="rnd">
                  <a:solidFill>
                    <a:srgbClr val="EC313E"/>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33" name="任意多边形: 形状 317"/>
                <p:cNvSpPr/>
                <p:nvPr/>
              </p:nvSpPr>
              <p:spPr>
                <a:xfrm>
                  <a:off x="2734627" y="2907982"/>
                  <a:ext cx="18097" cy="18097"/>
                </a:xfrm>
                <a:custGeom>
                  <a:avLst/>
                  <a:gdLst>
                    <a:gd name="connsiteX0" fmla="*/ 0 w 18097"/>
                    <a:gd name="connsiteY0" fmla="*/ 0 h 18097"/>
                    <a:gd name="connsiteX1" fmla="*/ 0 w 18097"/>
                    <a:gd name="connsiteY1" fmla="*/ 0 h 18097"/>
                    <a:gd name="connsiteX2" fmla="*/ 18097 w 18097"/>
                    <a:gd name="connsiteY2" fmla="*/ 18097 h 18097"/>
                  </a:gdLst>
                  <a:ahLst/>
                  <a:cxnLst>
                    <a:cxn ang="0">
                      <a:pos x="connsiteX0" y="connsiteY0"/>
                    </a:cxn>
                    <a:cxn ang="0">
                      <a:pos x="connsiteX1" y="connsiteY1"/>
                    </a:cxn>
                    <a:cxn ang="0">
                      <a:pos x="connsiteX2" y="connsiteY2"/>
                    </a:cxn>
                  </a:cxnLst>
                  <a:rect l="l" t="t" r="r" b="b"/>
                  <a:pathLst>
                    <a:path w="18097" h="18097">
                      <a:moveTo>
                        <a:pt x="0" y="0"/>
                      </a:moveTo>
                      <a:lnTo>
                        <a:pt x="0" y="0"/>
                      </a:lnTo>
                      <a:lnTo>
                        <a:pt x="18097" y="18097"/>
                      </a:lnTo>
                    </a:path>
                  </a:pathLst>
                </a:custGeom>
                <a:noFill/>
                <a:ln w="11906" cap="rnd">
                  <a:solidFill>
                    <a:srgbClr val="EC313E"/>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34" name="任意多边形: 形状 318"/>
                <p:cNvSpPr/>
                <p:nvPr/>
              </p:nvSpPr>
              <p:spPr>
                <a:xfrm>
                  <a:off x="2695575" y="2907982"/>
                  <a:ext cx="18097" cy="18097"/>
                </a:xfrm>
                <a:custGeom>
                  <a:avLst/>
                  <a:gdLst>
                    <a:gd name="connsiteX0" fmla="*/ 18097 w 18097"/>
                    <a:gd name="connsiteY0" fmla="*/ 0 h 18097"/>
                    <a:gd name="connsiteX1" fmla="*/ 0 w 18097"/>
                    <a:gd name="connsiteY1" fmla="*/ 18097 h 18097"/>
                  </a:gdLst>
                  <a:ahLst/>
                  <a:cxnLst>
                    <a:cxn ang="0">
                      <a:pos x="connsiteX0" y="connsiteY0"/>
                    </a:cxn>
                    <a:cxn ang="0">
                      <a:pos x="connsiteX1" y="connsiteY1"/>
                    </a:cxn>
                  </a:cxnLst>
                  <a:rect l="l" t="t" r="r" b="b"/>
                  <a:pathLst>
                    <a:path w="18097" h="18097">
                      <a:moveTo>
                        <a:pt x="18097" y="0"/>
                      </a:moveTo>
                      <a:lnTo>
                        <a:pt x="0" y="18097"/>
                      </a:lnTo>
                    </a:path>
                  </a:pathLst>
                </a:custGeom>
                <a:ln w="11906" cap="rnd">
                  <a:solidFill>
                    <a:srgbClr val="EC313E"/>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sp>
            <p:nvSpPr>
              <p:cNvPr id="1035" name="任意多边形: 形状 320"/>
              <p:cNvSpPr/>
              <p:nvPr/>
            </p:nvSpPr>
            <p:spPr>
              <a:xfrm rot="18900000">
                <a:off x="6874" y="3138"/>
                <a:ext cx="208" cy="208"/>
              </a:xfrm>
              <a:custGeom>
                <a:avLst/>
                <a:gdLst>
                  <a:gd name="connsiteX0" fmla="*/ 0 w 68579"/>
                  <a:gd name="connsiteY0" fmla="*/ 0 h 68579"/>
                  <a:gd name="connsiteX1" fmla="*/ 68579 w 68579"/>
                  <a:gd name="connsiteY1" fmla="*/ 0 h 68579"/>
                  <a:gd name="connsiteX2" fmla="*/ 68579 w 68579"/>
                  <a:gd name="connsiteY2" fmla="*/ 68579 h 68579"/>
                  <a:gd name="connsiteX3" fmla="*/ 0 w 68579"/>
                  <a:gd name="connsiteY3" fmla="*/ 68579 h 68579"/>
                </a:gdLst>
                <a:ahLst/>
                <a:cxnLst>
                  <a:cxn ang="0">
                    <a:pos x="connsiteX0" y="connsiteY0"/>
                  </a:cxn>
                  <a:cxn ang="0">
                    <a:pos x="connsiteX1" y="connsiteY1"/>
                  </a:cxn>
                  <a:cxn ang="0">
                    <a:pos x="connsiteX2" y="connsiteY2"/>
                  </a:cxn>
                  <a:cxn ang="0">
                    <a:pos x="connsiteX3" y="connsiteY3"/>
                  </a:cxn>
                </a:cxnLst>
                <a:rect l="l" t="t" r="r" b="b"/>
                <a:pathLst>
                  <a:path w="68579" h="68579">
                    <a:moveTo>
                      <a:pt x="0" y="0"/>
                    </a:moveTo>
                    <a:lnTo>
                      <a:pt x="68579" y="0"/>
                    </a:lnTo>
                    <a:lnTo>
                      <a:pt x="68579" y="68579"/>
                    </a:lnTo>
                    <a:lnTo>
                      <a:pt x="0" y="68579"/>
                    </a:lnTo>
                    <a:close/>
                  </a:path>
                </a:pathLst>
              </a:custGeom>
              <a:noFill/>
              <a:ln w="21431" cap="rnd">
                <a:solidFill>
                  <a:srgbClr val="F5EC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36" name="任意多边形: 形状 321"/>
              <p:cNvSpPr/>
              <p:nvPr/>
            </p:nvSpPr>
            <p:spPr>
              <a:xfrm rot="18900000">
                <a:off x="14471" y="5740"/>
                <a:ext cx="208" cy="208"/>
              </a:xfrm>
              <a:custGeom>
                <a:avLst/>
                <a:gdLst>
                  <a:gd name="connsiteX0" fmla="*/ 0 w 68579"/>
                  <a:gd name="connsiteY0" fmla="*/ 0 h 68579"/>
                  <a:gd name="connsiteX1" fmla="*/ 68579 w 68579"/>
                  <a:gd name="connsiteY1" fmla="*/ 0 h 68579"/>
                  <a:gd name="connsiteX2" fmla="*/ 68579 w 68579"/>
                  <a:gd name="connsiteY2" fmla="*/ 68579 h 68579"/>
                  <a:gd name="connsiteX3" fmla="*/ 0 w 68579"/>
                  <a:gd name="connsiteY3" fmla="*/ 68579 h 68579"/>
                </a:gdLst>
                <a:ahLst/>
                <a:cxnLst>
                  <a:cxn ang="0">
                    <a:pos x="connsiteX0" y="connsiteY0"/>
                  </a:cxn>
                  <a:cxn ang="0">
                    <a:pos x="connsiteX1" y="connsiteY1"/>
                  </a:cxn>
                  <a:cxn ang="0">
                    <a:pos x="connsiteX2" y="connsiteY2"/>
                  </a:cxn>
                  <a:cxn ang="0">
                    <a:pos x="connsiteX3" y="connsiteY3"/>
                  </a:cxn>
                </a:cxnLst>
                <a:rect l="l" t="t" r="r" b="b"/>
                <a:pathLst>
                  <a:path w="68579" h="68579">
                    <a:moveTo>
                      <a:pt x="0" y="0"/>
                    </a:moveTo>
                    <a:lnTo>
                      <a:pt x="68579" y="0"/>
                    </a:lnTo>
                    <a:lnTo>
                      <a:pt x="68579" y="68579"/>
                    </a:lnTo>
                    <a:lnTo>
                      <a:pt x="0" y="68579"/>
                    </a:lnTo>
                    <a:close/>
                  </a:path>
                </a:pathLst>
              </a:custGeom>
              <a:noFill/>
              <a:ln w="21431" cap="rnd">
                <a:solidFill>
                  <a:srgbClr val="596CFF"/>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nvGrpSpPr>
              <p:cNvPr id="1037" name="图形 78"/>
              <p:cNvGrpSpPr/>
              <p:nvPr/>
            </p:nvGrpSpPr>
            <p:grpSpPr>
              <a:xfrm rot="0">
                <a:off x="5289" y="3845"/>
                <a:ext cx="8474" cy="3577"/>
                <a:chOff x="2989897" y="1982152"/>
                <a:chExt cx="2794634" cy="1179194"/>
              </a:xfrm>
            </p:grpSpPr>
            <p:sp>
              <p:nvSpPr>
                <p:cNvPr id="1038" name="任意多边形: 形状 324"/>
                <p:cNvSpPr/>
                <p:nvPr/>
              </p:nvSpPr>
              <p:spPr>
                <a:xfrm>
                  <a:off x="5368290" y="2896552"/>
                  <a:ext cx="416242" cy="70485"/>
                </a:xfrm>
                <a:custGeom>
                  <a:avLst/>
                  <a:gdLst>
                    <a:gd name="connsiteX0" fmla="*/ 416242 w 416242"/>
                    <a:gd name="connsiteY0" fmla="*/ 70485 h 70485"/>
                    <a:gd name="connsiteX1" fmla="*/ 70485 w 416242"/>
                    <a:gd name="connsiteY1" fmla="*/ 70485 h 70485"/>
                    <a:gd name="connsiteX2" fmla="*/ 0 w 416242"/>
                    <a:gd name="connsiteY2" fmla="*/ 0 h 70485"/>
                    <a:gd name="connsiteX3" fmla="*/ 345757 w 416242"/>
                    <a:gd name="connsiteY3" fmla="*/ 0 h 70485"/>
                  </a:gdLst>
                  <a:ahLst/>
                  <a:cxnLst>
                    <a:cxn ang="0">
                      <a:pos x="connsiteX0" y="connsiteY0"/>
                    </a:cxn>
                    <a:cxn ang="0">
                      <a:pos x="connsiteX1" y="connsiteY1"/>
                    </a:cxn>
                    <a:cxn ang="0">
                      <a:pos x="connsiteX2" y="connsiteY2"/>
                    </a:cxn>
                    <a:cxn ang="0">
                      <a:pos x="connsiteX3" y="connsiteY3"/>
                    </a:cxn>
                  </a:cxnLst>
                  <a:rect l="l" t="t" r="r" b="b"/>
                  <a:pathLst>
                    <a:path w="416242" h="70485">
                      <a:moveTo>
                        <a:pt x="416242" y="70485"/>
                      </a:moveTo>
                      <a:lnTo>
                        <a:pt x="70485" y="70485"/>
                      </a:lnTo>
                      <a:lnTo>
                        <a:pt x="0" y="0"/>
                      </a:lnTo>
                      <a:lnTo>
                        <a:pt x="345757" y="0"/>
                      </a:lnTo>
                      <a:close/>
                    </a:path>
                  </a:pathLst>
                </a:custGeom>
                <a:solidFill>
                  <a:srgbClr val="FD8F3C"/>
                </a:solidFill>
                <a:ln w="28575" cap="rnd" cmpd="sng">
                  <a:solidFill>
                    <a:schemeClr val="accent1">
                      <a:shade val="50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39" name="任意多边形: 形状 325"/>
                <p:cNvSpPr/>
                <p:nvPr/>
              </p:nvSpPr>
              <p:spPr>
                <a:xfrm>
                  <a:off x="2989897" y="2896552"/>
                  <a:ext cx="2448877" cy="264794"/>
                </a:xfrm>
                <a:custGeom>
                  <a:avLst/>
                  <a:gdLst>
                    <a:gd name="connsiteX0" fmla="*/ 2448878 w 2448877"/>
                    <a:gd name="connsiteY0" fmla="*/ 70485 h 264794"/>
                    <a:gd name="connsiteX1" fmla="*/ 2448878 w 2448877"/>
                    <a:gd name="connsiteY1" fmla="*/ 264795 h 264794"/>
                    <a:gd name="connsiteX2" fmla="*/ 2220278 w 2448877"/>
                    <a:gd name="connsiteY2" fmla="*/ 70485 h 264794"/>
                    <a:gd name="connsiteX3" fmla="*/ 70485 w 2448877"/>
                    <a:gd name="connsiteY3" fmla="*/ 70485 h 264794"/>
                    <a:gd name="connsiteX4" fmla="*/ 0 w 2448877"/>
                    <a:gd name="connsiteY4" fmla="*/ 0 h 264794"/>
                    <a:gd name="connsiteX5" fmla="*/ 2149793 w 2448877"/>
                    <a:gd name="connsiteY5" fmla="*/ 0 h 264794"/>
                    <a:gd name="connsiteX6" fmla="*/ 2378393 w 2448877"/>
                    <a:gd name="connsiteY6" fmla="*/ 194310 h 264794"/>
                    <a:gd name="connsiteX7" fmla="*/ 2378393 w 2448877"/>
                    <a:gd name="connsiteY7" fmla="*/ 0 h 26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8877" h="264794">
                      <a:moveTo>
                        <a:pt x="2448878" y="70485"/>
                      </a:moveTo>
                      <a:lnTo>
                        <a:pt x="2448878" y="264795"/>
                      </a:lnTo>
                      <a:lnTo>
                        <a:pt x="2220278" y="70485"/>
                      </a:lnTo>
                      <a:lnTo>
                        <a:pt x="70485" y="70485"/>
                      </a:lnTo>
                      <a:lnTo>
                        <a:pt x="0" y="0"/>
                      </a:lnTo>
                      <a:lnTo>
                        <a:pt x="2149793" y="0"/>
                      </a:lnTo>
                      <a:lnTo>
                        <a:pt x="2378393" y="194310"/>
                      </a:lnTo>
                      <a:lnTo>
                        <a:pt x="2378393" y="0"/>
                      </a:lnTo>
                      <a:close/>
                    </a:path>
                  </a:pathLst>
                </a:custGeom>
                <a:solidFill>
                  <a:srgbClr val="FD8F3C"/>
                </a:solidFill>
                <a:ln w="28575" cap="rnd" cmpd="sng">
                  <a:solidFill>
                    <a:schemeClr val="accent1">
                      <a:shade val="50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40" name="任意多边形: 形状 326"/>
                <p:cNvSpPr/>
                <p:nvPr/>
              </p:nvSpPr>
              <p:spPr>
                <a:xfrm>
                  <a:off x="2989897" y="1982152"/>
                  <a:ext cx="2724149" cy="1108709"/>
                </a:xfrm>
                <a:custGeom>
                  <a:avLst/>
                  <a:gdLst>
                    <a:gd name="connsiteX0" fmla="*/ 2724150 w 2724149"/>
                    <a:gd name="connsiteY0" fmla="*/ 0 h 1108709"/>
                    <a:gd name="connsiteX1" fmla="*/ 2724150 w 2724149"/>
                    <a:gd name="connsiteY1" fmla="*/ 914400 h 1108709"/>
                    <a:gd name="connsiteX2" fmla="*/ 2378393 w 2724149"/>
                    <a:gd name="connsiteY2" fmla="*/ 914400 h 1108709"/>
                    <a:gd name="connsiteX3" fmla="*/ 2378393 w 2724149"/>
                    <a:gd name="connsiteY3" fmla="*/ 1108710 h 1108709"/>
                    <a:gd name="connsiteX4" fmla="*/ 2149793 w 2724149"/>
                    <a:gd name="connsiteY4" fmla="*/ 914400 h 1108709"/>
                    <a:gd name="connsiteX5" fmla="*/ 0 w 2724149"/>
                    <a:gd name="connsiteY5" fmla="*/ 914400 h 1108709"/>
                    <a:gd name="connsiteX6" fmla="*/ 0 w 2724149"/>
                    <a:gd name="connsiteY6" fmla="*/ 0 h 110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4149" h="1108709">
                      <a:moveTo>
                        <a:pt x="2724150" y="0"/>
                      </a:moveTo>
                      <a:lnTo>
                        <a:pt x="2724150" y="914400"/>
                      </a:lnTo>
                      <a:lnTo>
                        <a:pt x="2378393" y="914400"/>
                      </a:lnTo>
                      <a:lnTo>
                        <a:pt x="2378393" y="1108710"/>
                      </a:lnTo>
                      <a:lnTo>
                        <a:pt x="2149793" y="914400"/>
                      </a:lnTo>
                      <a:lnTo>
                        <a:pt x="0" y="914400"/>
                      </a:lnTo>
                      <a:lnTo>
                        <a:pt x="0" y="0"/>
                      </a:lnTo>
                      <a:close/>
                    </a:path>
                  </a:pathLst>
                </a:custGeom>
                <a:solidFill>
                  <a:srgbClr val="FFFFFF"/>
                </a:solidFill>
                <a:ln w="28575" cap="rnd">
                  <a:solidFill>
                    <a:srgbClr val="FFC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41" name="任意多边形: 形状 327"/>
                <p:cNvSpPr/>
                <p:nvPr/>
              </p:nvSpPr>
              <p:spPr>
                <a:xfrm>
                  <a:off x="5714047" y="1982152"/>
                  <a:ext cx="70484" cy="984884"/>
                </a:xfrm>
                <a:custGeom>
                  <a:avLst/>
                  <a:gdLst>
                    <a:gd name="connsiteX0" fmla="*/ 70485 w 70484"/>
                    <a:gd name="connsiteY0" fmla="*/ 70485 h 984884"/>
                    <a:gd name="connsiteX1" fmla="*/ 70485 w 70484"/>
                    <a:gd name="connsiteY1" fmla="*/ 984885 h 984884"/>
                    <a:gd name="connsiteX2" fmla="*/ 0 w 70484"/>
                    <a:gd name="connsiteY2" fmla="*/ 914400 h 984884"/>
                    <a:gd name="connsiteX3" fmla="*/ 0 w 70484"/>
                    <a:gd name="connsiteY3" fmla="*/ 0 h 984884"/>
                  </a:gdLst>
                  <a:ahLst/>
                  <a:cxnLst>
                    <a:cxn ang="0">
                      <a:pos x="connsiteX0" y="connsiteY0"/>
                    </a:cxn>
                    <a:cxn ang="0">
                      <a:pos x="connsiteX1" y="connsiteY1"/>
                    </a:cxn>
                    <a:cxn ang="0">
                      <a:pos x="connsiteX2" y="connsiteY2"/>
                    </a:cxn>
                    <a:cxn ang="0">
                      <a:pos x="connsiteX3" y="connsiteY3"/>
                    </a:cxn>
                  </a:cxnLst>
                  <a:rect l="l" t="t" r="r" b="b"/>
                  <a:pathLst>
                    <a:path w="70484" h="984884">
                      <a:moveTo>
                        <a:pt x="70485" y="70485"/>
                      </a:moveTo>
                      <a:lnTo>
                        <a:pt x="70485" y="984885"/>
                      </a:lnTo>
                      <a:lnTo>
                        <a:pt x="0" y="914400"/>
                      </a:lnTo>
                      <a:lnTo>
                        <a:pt x="0" y="0"/>
                      </a:lnTo>
                      <a:close/>
                    </a:path>
                  </a:pathLst>
                </a:custGeom>
                <a:solidFill>
                  <a:schemeClr val="accent1">
                    <a:lumMod val="60000"/>
                    <a:lumOff val="40000"/>
                  </a:schemeClr>
                </a:solidFill>
                <a:ln w="28575" cap="rnd" cmpd="sng">
                  <a:solidFill>
                    <a:schemeClr val="accent1">
                      <a:shade val="50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grpSp>
        <p:sp>
          <p:nvSpPr>
            <p:cNvPr id="1042" name="文本框 1041"/>
            <p:cNvSpPr txBox="1"/>
            <p:nvPr/>
          </p:nvSpPr>
          <p:spPr>
            <a:xfrm>
              <a:off x="5550" y="4069"/>
              <a:ext cx="7850" cy="2073"/>
            </a:xfrm>
            <a:prstGeom prst="rect">
              <a:avLst/>
            </a:prstGeom>
            <a:noFill/>
          </p:spPr>
          <p:txBody>
            <a:bodyPr wrap="square" rtlCol="0" anchor="ctr" anchorCtr="0">
              <a:noAutofit/>
            </a:bodyPr>
            <a:p>
              <a:pPr algn="l" defTabSz="914400" fontAlgn="auto">
                <a:lnSpc>
                  <a:spcPct val="120000"/>
                </a:lnSpc>
                <a:spcBef>
                  <a:spcPts val="0"/>
                </a:spcBef>
                <a:spcAft>
                  <a:spcPts val="0"/>
                </a:spcAft>
              </a:pPr>
              <a:r>
                <a:rPr lang="zh-CN" altLang="en-US" sz="1800" kern="0" spc="200">
                  <a:ln w="15875">
                    <a:noFill/>
                  </a:ln>
                  <a:solidFill>
                    <a:schemeClr val="tx1"/>
                  </a:solidFill>
                  <a:uFillTx/>
                  <a:latin typeface="Arial" panose="020B0604020202020204" pitchFamily="34" charset="0"/>
                  <a:ea typeface="微软雅黑" panose="020B0503020204020204" charset="-122"/>
                  <a:cs typeface="汉仪力量黑简" panose="00020600040101010101" charset="-122"/>
                  <a:sym typeface="Arial" panose="020B0604020202020204"/>
                </a:rPr>
                <a:t>我已经照抄网上的攻略输入指令，为啥生成结果还是不尽如人意？自己改了好几版都不对，</a:t>
              </a:r>
              <a:r>
                <a:rPr lang="en-US" altLang="zh-CN" sz="1800" kern="0" spc="200">
                  <a:ln w="15875">
                    <a:noFill/>
                  </a:ln>
                  <a:solidFill>
                    <a:schemeClr val="tx1"/>
                  </a:solidFill>
                  <a:uFillTx/>
                  <a:latin typeface="Arial" panose="020B0604020202020204" pitchFamily="34" charset="0"/>
                  <a:ea typeface="微软雅黑" panose="020B0503020204020204" charset="-122"/>
                  <a:cs typeface="汉仪力量黑简" panose="00020600040101010101" charset="-122"/>
                  <a:sym typeface="Arial" panose="020B0604020202020204"/>
                </a:rPr>
                <a:t>AI</a:t>
              </a:r>
              <a:r>
                <a:rPr lang="zh-CN" altLang="en-US" sz="1800" kern="0" spc="200">
                  <a:ln w="15875">
                    <a:noFill/>
                  </a:ln>
                  <a:solidFill>
                    <a:schemeClr val="tx1"/>
                  </a:solidFill>
                  <a:uFillTx/>
                  <a:latin typeface="Arial" panose="020B0604020202020204" pitchFamily="34" charset="0"/>
                  <a:ea typeface="微软雅黑" panose="020B0503020204020204" charset="-122"/>
                  <a:cs typeface="汉仪力量黑简" panose="00020600040101010101" charset="-122"/>
                  <a:sym typeface="Arial" panose="020B0604020202020204"/>
                </a:rPr>
                <a:t>到底是</a:t>
              </a:r>
              <a:r>
                <a:rPr lang="zh-CN" altLang="en-US" sz="1800" b="1" kern="0" spc="200">
                  <a:ln w="15875">
                    <a:noFill/>
                  </a:ln>
                  <a:solidFill>
                    <a:schemeClr val="tx1"/>
                  </a:solidFill>
                  <a:uFillTx/>
                  <a:latin typeface="Arial" panose="020B0604020202020204" pitchFamily="34" charset="0"/>
                  <a:ea typeface="微软雅黑" panose="020B0503020204020204" charset="-122"/>
                  <a:cs typeface="汉仪力量黑简" panose="00020600040101010101" charset="-122"/>
                  <a:sym typeface="Arial" panose="020B0604020202020204"/>
                </a:rPr>
                <a:t>怎么理解</a:t>
              </a:r>
              <a:r>
                <a:rPr lang="zh-CN" altLang="en-US" sz="1800" kern="0" spc="200">
                  <a:ln w="15875">
                    <a:noFill/>
                  </a:ln>
                  <a:solidFill>
                    <a:schemeClr val="tx1"/>
                  </a:solidFill>
                  <a:uFillTx/>
                  <a:latin typeface="Arial" panose="020B0604020202020204" pitchFamily="34" charset="0"/>
                  <a:ea typeface="微软雅黑" panose="020B0503020204020204" charset="-122"/>
                  <a:cs typeface="汉仪力量黑简" panose="00020600040101010101" charset="-122"/>
                  <a:sym typeface="Arial" panose="020B0604020202020204"/>
                </a:rPr>
                <a:t>人类语言的啊。。。</a:t>
              </a:r>
              <a:endParaRPr lang="zh-CN" altLang="en-US" sz="1800" kern="0" spc="200">
                <a:ln w="15875">
                  <a:noFill/>
                </a:ln>
                <a:solidFill>
                  <a:schemeClr val="tx1"/>
                </a:solidFill>
                <a:uFillTx/>
                <a:latin typeface="Arial" panose="020B0604020202020204" pitchFamily="34" charset="0"/>
                <a:ea typeface="微软雅黑" panose="020B0503020204020204" charset="-122"/>
                <a:cs typeface="汉仪力量黑简" panose="00020600040101010101" charset="-122"/>
                <a:sym typeface="Arial" panose="020B0604020202020204"/>
              </a:endParaRPr>
            </a:p>
          </p:txBody>
        </p:sp>
      </p:grpSp>
      <p:grpSp>
        <p:nvGrpSpPr>
          <p:cNvPr id="2" name="组合 1" descr="7b0a202020202274657874626f78223a2022220a7d0a"/>
          <p:cNvGrpSpPr/>
          <p:nvPr>
            <p:custDataLst>
              <p:tags r:id="rId8"/>
            </p:custDataLst>
          </p:nvPr>
        </p:nvGrpSpPr>
        <p:grpSpPr>
          <a:xfrm>
            <a:off x="6256655" y="2183130"/>
            <a:ext cx="4606290" cy="1914525"/>
            <a:chOff x="4217" y="3138"/>
            <a:chExt cx="10504" cy="4282"/>
          </a:xfrm>
        </p:grpSpPr>
        <p:grpSp>
          <p:nvGrpSpPr>
            <p:cNvPr id="5" name="组合 4"/>
            <p:cNvGrpSpPr/>
            <p:nvPr/>
          </p:nvGrpSpPr>
          <p:grpSpPr>
            <a:xfrm>
              <a:off x="4217" y="3138"/>
              <a:ext cx="10504" cy="4283"/>
              <a:chOff x="4217" y="3138"/>
              <a:chExt cx="10504" cy="4283"/>
            </a:xfrm>
          </p:grpSpPr>
          <p:grpSp>
            <p:nvGrpSpPr>
              <p:cNvPr id="6" name="图形 78"/>
              <p:cNvGrpSpPr/>
              <p:nvPr/>
            </p:nvGrpSpPr>
            <p:grpSpPr>
              <a:xfrm rot="0">
                <a:off x="9999" y="3536"/>
                <a:ext cx="4055" cy="1141"/>
                <a:chOff x="2870834" y="2768917"/>
                <a:chExt cx="1337456" cy="376237"/>
              </a:xfrm>
              <a:solidFill>
                <a:srgbClr val="000000"/>
              </a:solidFill>
            </p:grpSpPr>
            <p:sp>
              <p:nvSpPr>
                <p:cNvPr id="7" name="任意多边形: 形状 82"/>
                <p:cNvSpPr/>
                <p:nvPr/>
              </p:nvSpPr>
              <p:spPr>
                <a:xfrm>
                  <a:off x="3290887"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 name="任意多边形: 形状 83"/>
                <p:cNvSpPr/>
                <p:nvPr/>
              </p:nvSpPr>
              <p:spPr>
                <a:xfrm>
                  <a:off x="3290887"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2"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 name="任意多边形: 形状 84"/>
                <p:cNvSpPr/>
                <p:nvPr/>
              </p:nvSpPr>
              <p:spPr>
                <a:xfrm>
                  <a:off x="3290887"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 name="任意多边形: 形状 85"/>
                <p:cNvSpPr/>
                <p:nvPr/>
              </p:nvSpPr>
              <p:spPr>
                <a:xfrm>
                  <a:off x="3290887"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1" name="任意多边形: 形状 86"/>
                <p:cNvSpPr/>
                <p:nvPr/>
              </p:nvSpPr>
              <p:spPr>
                <a:xfrm>
                  <a:off x="3290887"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2" name="任意多边形: 形状 87"/>
                <p:cNvSpPr/>
                <p:nvPr/>
              </p:nvSpPr>
              <p:spPr>
                <a:xfrm>
                  <a:off x="3351847" y="2888932"/>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3" name="任意多边形: 形状 88"/>
                <p:cNvSpPr/>
                <p:nvPr/>
              </p:nvSpPr>
              <p:spPr>
                <a:xfrm>
                  <a:off x="3351847"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4" name="任意多边形: 形状 89"/>
                <p:cNvSpPr/>
                <p:nvPr/>
              </p:nvSpPr>
              <p:spPr>
                <a:xfrm>
                  <a:off x="3351847"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5" name="任意多边形: 形状 90"/>
                <p:cNvSpPr/>
                <p:nvPr/>
              </p:nvSpPr>
              <p:spPr>
                <a:xfrm>
                  <a:off x="3351847" y="3069907"/>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8"/>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8" name="任意多边形: 形状 91"/>
                <p:cNvSpPr/>
                <p:nvPr/>
              </p:nvSpPr>
              <p:spPr>
                <a:xfrm>
                  <a:off x="3351847" y="312991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9" name="任意多边形: 形状 92"/>
                <p:cNvSpPr/>
                <p:nvPr/>
              </p:nvSpPr>
              <p:spPr>
                <a:xfrm>
                  <a:off x="3411854"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1430"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0" name="任意多边形: 形状 93"/>
                <p:cNvSpPr/>
                <p:nvPr/>
              </p:nvSpPr>
              <p:spPr>
                <a:xfrm>
                  <a:off x="3411854"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1" name="任意多边形: 形状 94"/>
                <p:cNvSpPr/>
                <p:nvPr/>
              </p:nvSpPr>
              <p:spPr>
                <a:xfrm>
                  <a:off x="341185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2" name="任意多边形: 形状 95"/>
                <p:cNvSpPr/>
                <p:nvPr/>
              </p:nvSpPr>
              <p:spPr>
                <a:xfrm>
                  <a:off x="3411854"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3" name="任意多边形: 形状 96"/>
                <p:cNvSpPr/>
                <p:nvPr/>
              </p:nvSpPr>
              <p:spPr>
                <a:xfrm>
                  <a:off x="3411854"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4" name="任意多边形: 形状 97"/>
                <p:cNvSpPr/>
                <p:nvPr/>
              </p:nvSpPr>
              <p:spPr>
                <a:xfrm>
                  <a:off x="3471862"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5" name="任意多边形: 形状 98"/>
                <p:cNvSpPr/>
                <p:nvPr/>
              </p:nvSpPr>
              <p:spPr>
                <a:xfrm>
                  <a:off x="347186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6" name="任意多边形: 形状 99"/>
                <p:cNvSpPr/>
                <p:nvPr/>
              </p:nvSpPr>
              <p:spPr>
                <a:xfrm>
                  <a:off x="347186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7" name="任意多边形: 形状 100"/>
                <p:cNvSpPr/>
                <p:nvPr/>
              </p:nvSpPr>
              <p:spPr>
                <a:xfrm>
                  <a:off x="3471862"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8" name="任意多边形: 形状 101"/>
                <p:cNvSpPr/>
                <p:nvPr/>
              </p:nvSpPr>
              <p:spPr>
                <a:xfrm>
                  <a:off x="3471862"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9" name="任意多边形: 形状 102"/>
                <p:cNvSpPr/>
                <p:nvPr/>
              </p:nvSpPr>
              <p:spPr>
                <a:xfrm>
                  <a:off x="353187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0" name="任意多边形: 形状 103"/>
                <p:cNvSpPr/>
                <p:nvPr/>
              </p:nvSpPr>
              <p:spPr>
                <a:xfrm>
                  <a:off x="353187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1" name="任意多边形: 形状 104"/>
                <p:cNvSpPr/>
                <p:nvPr/>
              </p:nvSpPr>
              <p:spPr>
                <a:xfrm>
                  <a:off x="353187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2" name="任意多边形: 形状 105"/>
                <p:cNvSpPr/>
                <p:nvPr/>
              </p:nvSpPr>
              <p:spPr>
                <a:xfrm>
                  <a:off x="353187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3" name="任意多边形: 形状 106"/>
                <p:cNvSpPr/>
                <p:nvPr/>
              </p:nvSpPr>
              <p:spPr>
                <a:xfrm>
                  <a:off x="353187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4" name="任意多边形: 形状 107"/>
                <p:cNvSpPr/>
                <p:nvPr/>
              </p:nvSpPr>
              <p:spPr>
                <a:xfrm>
                  <a:off x="3591877"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5" name="任意多边形: 形状 108"/>
                <p:cNvSpPr/>
                <p:nvPr/>
              </p:nvSpPr>
              <p:spPr>
                <a:xfrm>
                  <a:off x="3591877"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6" name="任意多边形: 形状 109"/>
                <p:cNvSpPr/>
                <p:nvPr/>
              </p:nvSpPr>
              <p:spPr>
                <a:xfrm>
                  <a:off x="3591877"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5" name="任意多边形: 形状 110"/>
                <p:cNvSpPr/>
                <p:nvPr/>
              </p:nvSpPr>
              <p:spPr>
                <a:xfrm>
                  <a:off x="3591877"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8" name="任意多边形: 形状 111"/>
                <p:cNvSpPr/>
                <p:nvPr/>
              </p:nvSpPr>
              <p:spPr>
                <a:xfrm>
                  <a:off x="3591877"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79" name="任意多边形: 形状 112"/>
                <p:cNvSpPr/>
                <p:nvPr/>
              </p:nvSpPr>
              <p:spPr>
                <a:xfrm>
                  <a:off x="3651885" y="2888932"/>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2382"/>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0" name="任意多边形: 形状 113"/>
                <p:cNvSpPr/>
                <p:nvPr/>
              </p:nvSpPr>
              <p:spPr>
                <a:xfrm>
                  <a:off x="3651885"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1" name="任意多边形: 形状 114"/>
                <p:cNvSpPr/>
                <p:nvPr/>
              </p:nvSpPr>
              <p:spPr>
                <a:xfrm>
                  <a:off x="3651885"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2" name="任意多边形: 形状 115"/>
                <p:cNvSpPr/>
                <p:nvPr/>
              </p:nvSpPr>
              <p:spPr>
                <a:xfrm>
                  <a:off x="3651885" y="3069907"/>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3" name="任意多边形: 形状 116"/>
                <p:cNvSpPr/>
                <p:nvPr/>
              </p:nvSpPr>
              <p:spPr>
                <a:xfrm>
                  <a:off x="3651885" y="312991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4" name="任意多边形: 形状 117"/>
                <p:cNvSpPr/>
                <p:nvPr/>
              </p:nvSpPr>
              <p:spPr>
                <a:xfrm>
                  <a:off x="3711892" y="2888932"/>
                  <a:ext cx="15386" cy="15239"/>
                </a:xfrm>
                <a:custGeom>
                  <a:avLst/>
                  <a:gdLst>
                    <a:gd name="connsiteX0" fmla="*/ 7620 w 15386"/>
                    <a:gd name="connsiteY0" fmla="*/ 15240 h 15239"/>
                    <a:gd name="connsiteX1" fmla="*/ 0 w 15386"/>
                    <a:gd name="connsiteY1" fmla="*/ 7620 h 15239"/>
                    <a:gd name="connsiteX2" fmla="*/ 7620 w 15386"/>
                    <a:gd name="connsiteY2" fmla="*/ 0 h 15239"/>
                    <a:gd name="connsiteX3" fmla="*/ 15240 w 15386"/>
                    <a:gd name="connsiteY3" fmla="*/ 7620 h 15239"/>
                    <a:gd name="connsiteX4" fmla="*/ 7620 w 15386"/>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39">
                      <a:moveTo>
                        <a:pt x="7620" y="15240"/>
                      </a:moveTo>
                      <a:cubicBezTo>
                        <a:pt x="2858" y="15240"/>
                        <a:pt x="0" y="11430"/>
                        <a:pt x="0" y="7620"/>
                      </a:cubicBezTo>
                      <a:cubicBezTo>
                        <a:pt x="0" y="2857"/>
                        <a:pt x="3810" y="0"/>
                        <a:pt x="7620" y="0"/>
                      </a:cubicBezTo>
                      <a:cubicBezTo>
                        <a:pt x="12383" y="0"/>
                        <a:pt x="15240" y="3810"/>
                        <a:pt x="15240" y="7620"/>
                      </a:cubicBezTo>
                      <a:cubicBezTo>
                        <a:pt x="16193" y="12382"/>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5" name="任意多边形: 形状 118"/>
                <p:cNvSpPr/>
                <p:nvPr/>
              </p:nvSpPr>
              <p:spPr>
                <a:xfrm>
                  <a:off x="3711892"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3"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86" name="任意多边形: 形状 119"/>
                <p:cNvSpPr/>
                <p:nvPr/>
              </p:nvSpPr>
              <p:spPr>
                <a:xfrm>
                  <a:off x="3711892"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15" name="任意多边形: 形状 120"/>
                <p:cNvSpPr/>
                <p:nvPr/>
              </p:nvSpPr>
              <p:spPr>
                <a:xfrm>
                  <a:off x="3711892" y="3069907"/>
                  <a:ext cx="15386" cy="15239"/>
                </a:xfrm>
                <a:custGeom>
                  <a:avLst/>
                  <a:gdLst>
                    <a:gd name="connsiteX0" fmla="*/ 7620 w 15386"/>
                    <a:gd name="connsiteY0" fmla="*/ 15240 h 15239"/>
                    <a:gd name="connsiteX1" fmla="*/ 0 w 15386"/>
                    <a:gd name="connsiteY1" fmla="*/ 7620 h 15239"/>
                    <a:gd name="connsiteX2" fmla="*/ 7620 w 15386"/>
                    <a:gd name="connsiteY2" fmla="*/ 0 h 15239"/>
                    <a:gd name="connsiteX3" fmla="*/ 15240 w 15386"/>
                    <a:gd name="connsiteY3" fmla="*/ 7620 h 15239"/>
                    <a:gd name="connsiteX4" fmla="*/ 7620 w 15386"/>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39">
                      <a:moveTo>
                        <a:pt x="7620" y="15240"/>
                      </a:moveTo>
                      <a:cubicBezTo>
                        <a:pt x="2858" y="15240"/>
                        <a:pt x="0" y="11430"/>
                        <a:pt x="0" y="7620"/>
                      </a:cubicBezTo>
                      <a:cubicBezTo>
                        <a:pt x="0" y="2858"/>
                        <a:pt x="3810" y="0"/>
                        <a:pt x="7620" y="0"/>
                      </a:cubicBezTo>
                      <a:cubicBezTo>
                        <a:pt x="12383" y="0"/>
                        <a:pt x="15240" y="3810"/>
                        <a:pt x="15240" y="7620"/>
                      </a:cubicBezTo>
                      <a:cubicBezTo>
                        <a:pt x="16193"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16" name="任意多边形: 形状 121"/>
                <p:cNvSpPr/>
                <p:nvPr/>
              </p:nvSpPr>
              <p:spPr>
                <a:xfrm>
                  <a:off x="3711892" y="3129915"/>
                  <a:ext cx="15386" cy="15239"/>
                </a:xfrm>
                <a:custGeom>
                  <a:avLst/>
                  <a:gdLst>
                    <a:gd name="connsiteX0" fmla="*/ 7620 w 15386"/>
                    <a:gd name="connsiteY0" fmla="*/ 15240 h 15239"/>
                    <a:gd name="connsiteX1" fmla="*/ 0 w 15386"/>
                    <a:gd name="connsiteY1" fmla="*/ 7620 h 15239"/>
                    <a:gd name="connsiteX2" fmla="*/ 7620 w 15386"/>
                    <a:gd name="connsiteY2" fmla="*/ 0 h 15239"/>
                    <a:gd name="connsiteX3" fmla="*/ 15240 w 15386"/>
                    <a:gd name="connsiteY3" fmla="*/ 7620 h 15239"/>
                    <a:gd name="connsiteX4" fmla="*/ 7620 w 15386"/>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39">
                      <a:moveTo>
                        <a:pt x="7620" y="15240"/>
                      </a:moveTo>
                      <a:cubicBezTo>
                        <a:pt x="2858" y="15240"/>
                        <a:pt x="0" y="11430"/>
                        <a:pt x="0" y="7620"/>
                      </a:cubicBezTo>
                      <a:cubicBezTo>
                        <a:pt x="0" y="2857"/>
                        <a:pt x="3810" y="0"/>
                        <a:pt x="7620" y="0"/>
                      </a:cubicBezTo>
                      <a:cubicBezTo>
                        <a:pt x="12383" y="0"/>
                        <a:pt x="15240" y="3810"/>
                        <a:pt x="15240" y="7620"/>
                      </a:cubicBezTo>
                      <a:cubicBezTo>
                        <a:pt x="16193"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17" name="任意多边形: 形状 122"/>
                <p:cNvSpPr/>
                <p:nvPr/>
              </p:nvSpPr>
              <p:spPr>
                <a:xfrm>
                  <a:off x="377190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18" name="任意多边形: 形状 123"/>
                <p:cNvSpPr/>
                <p:nvPr/>
              </p:nvSpPr>
              <p:spPr>
                <a:xfrm>
                  <a:off x="3771900"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2"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19" name="任意多边形: 形状 124"/>
                <p:cNvSpPr/>
                <p:nvPr/>
              </p:nvSpPr>
              <p:spPr>
                <a:xfrm>
                  <a:off x="377190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20" name="任意多边形: 形状 125"/>
                <p:cNvSpPr/>
                <p:nvPr/>
              </p:nvSpPr>
              <p:spPr>
                <a:xfrm>
                  <a:off x="377190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21" name="任意多边形: 形状 126"/>
                <p:cNvSpPr/>
                <p:nvPr/>
              </p:nvSpPr>
              <p:spPr>
                <a:xfrm>
                  <a:off x="377190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22" name="任意多边形: 形状 127"/>
                <p:cNvSpPr/>
                <p:nvPr/>
              </p:nvSpPr>
              <p:spPr>
                <a:xfrm>
                  <a:off x="383286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23" name="任意多边形: 形状 128"/>
                <p:cNvSpPr/>
                <p:nvPr/>
              </p:nvSpPr>
              <p:spPr>
                <a:xfrm>
                  <a:off x="383286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24" name="任意多边形: 形状 129"/>
                <p:cNvSpPr/>
                <p:nvPr/>
              </p:nvSpPr>
              <p:spPr>
                <a:xfrm>
                  <a:off x="383286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25" name="任意多边形: 形状 130"/>
                <p:cNvSpPr/>
                <p:nvPr/>
              </p:nvSpPr>
              <p:spPr>
                <a:xfrm>
                  <a:off x="383286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26" name="任意多边形: 形状 131"/>
                <p:cNvSpPr/>
                <p:nvPr/>
              </p:nvSpPr>
              <p:spPr>
                <a:xfrm>
                  <a:off x="383286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27" name="任意多边形: 形状 132"/>
                <p:cNvSpPr/>
                <p:nvPr/>
              </p:nvSpPr>
              <p:spPr>
                <a:xfrm>
                  <a:off x="3892867"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28" name="任意多边形: 形状 133"/>
                <p:cNvSpPr/>
                <p:nvPr/>
              </p:nvSpPr>
              <p:spPr>
                <a:xfrm>
                  <a:off x="3892867"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29" name="任意多边形: 形状 134"/>
                <p:cNvSpPr/>
                <p:nvPr/>
              </p:nvSpPr>
              <p:spPr>
                <a:xfrm>
                  <a:off x="3892867"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30" name="任意多边形: 形状 135"/>
                <p:cNvSpPr/>
                <p:nvPr/>
              </p:nvSpPr>
              <p:spPr>
                <a:xfrm>
                  <a:off x="3892867"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31" name="任意多边形: 形状 136"/>
                <p:cNvSpPr/>
                <p:nvPr/>
              </p:nvSpPr>
              <p:spPr>
                <a:xfrm>
                  <a:off x="3892867"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32" name="任意多边形: 形状 137"/>
                <p:cNvSpPr/>
                <p:nvPr/>
              </p:nvSpPr>
              <p:spPr>
                <a:xfrm>
                  <a:off x="3952875"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33" name="任意多边形: 形状 138"/>
                <p:cNvSpPr/>
                <p:nvPr/>
              </p:nvSpPr>
              <p:spPr>
                <a:xfrm>
                  <a:off x="3952875"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34" name="任意多边形: 形状 139"/>
                <p:cNvSpPr/>
                <p:nvPr/>
              </p:nvSpPr>
              <p:spPr>
                <a:xfrm>
                  <a:off x="3952875"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35" name="任意多边形: 形状 140"/>
                <p:cNvSpPr/>
                <p:nvPr/>
              </p:nvSpPr>
              <p:spPr>
                <a:xfrm>
                  <a:off x="3952875"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36" name="任意多边形: 形状 141"/>
                <p:cNvSpPr/>
                <p:nvPr/>
              </p:nvSpPr>
              <p:spPr>
                <a:xfrm>
                  <a:off x="3952875"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37" name="任意多边形: 形状 142"/>
                <p:cNvSpPr/>
                <p:nvPr/>
              </p:nvSpPr>
              <p:spPr>
                <a:xfrm>
                  <a:off x="4012882" y="2888932"/>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2857"/>
                        <a:pt x="3810" y="0"/>
                        <a:pt x="7620" y="0"/>
                      </a:cubicBezTo>
                      <a:cubicBezTo>
                        <a:pt x="11430"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38" name="任意多边形: 形状 143"/>
                <p:cNvSpPr/>
                <p:nvPr/>
              </p:nvSpPr>
              <p:spPr>
                <a:xfrm>
                  <a:off x="401288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39" name="任意多边形: 形状 144"/>
                <p:cNvSpPr/>
                <p:nvPr/>
              </p:nvSpPr>
              <p:spPr>
                <a:xfrm>
                  <a:off x="401288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40" name="任意多边形: 形状 145"/>
                <p:cNvSpPr/>
                <p:nvPr/>
              </p:nvSpPr>
              <p:spPr>
                <a:xfrm>
                  <a:off x="4012882" y="3069907"/>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41" name="任意多边形: 形状 146"/>
                <p:cNvSpPr/>
                <p:nvPr/>
              </p:nvSpPr>
              <p:spPr>
                <a:xfrm>
                  <a:off x="4012882" y="312991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2857"/>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42" name="任意多边形: 形状 147"/>
                <p:cNvSpPr/>
                <p:nvPr/>
              </p:nvSpPr>
              <p:spPr>
                <a:xfrm>
                  <a:off x="4072890"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1"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43" name="任意多边形: 形状 148"/>
                <p:cNvSpPr/>
                <p:nvPr/>
              </p:nvSpPr>
              <p:spPr>
                <a:xfrm>
                  <a:off x="407289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44" name="任意多边形: 形状 149"/>
                <p:cNvSpPr/>
                <p:nvPr/>
              </p:nvSpPr>
              <p:spPr>
                <a:xfrm>
                  <a:off x="407289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45" name="任意多边形: 形状 150"/>
                <p:cNvSpPr/>
                <p:nvPr/>
              </p:nvSpPr>
              <p:spPr>
                <a:xfrm>
                  <a:off x="4072890"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1"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46" name="任意多边形: 形状 151"/>
                <p:cNvSpPr/>
                <p:nvPr/>
              </p:nvSpPr>
              <p:spPr>
                <a:xfrm>
                  <a:off x="4072890"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1"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47" name="任意多边形: 形状 152"/>
                <p:cNvSpPr/>
                <p:nvPr/>
              </p:nvSpPr>
              <p:spPr>
                <a:xfrm>
                  <a:off x="4132897"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48" name="任意多边形: 形状 153"/>
                <p:cNvSpPr/>
                <p:nvPr/>
              </p:nvSpPr>
              <p:spPr>
                <a:xfrm>
                  <a:off x="4132897"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49" name="任意多边形: 形状 154"/>
                <p:cNvSpPr/>
                <p:nvPr/>
              </p:nvSpPr>
              <p:spPr>
                <a:xfrm>
                  <a:off x="4132897"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50" name="任意多边形: 形状 155"/>
                <p:cNvSpPr/>
                <p:nvPr/>
              </p:nvSpPr>
              <p:spPr>
                <a:xfrm>
                  <a:off x="4132897"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51" name="任意多边形: 形状 156"/>
                <p:cNvSpPr/>
                <p:nvPr/>
              </p:nvSpPr>
              <p:spPr>
                <a:xfrm>
                  <a:off x="4132897"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52" name="任意多边形: 形状 157"/>
                <p:cNvSpPr/>
                <p:nvPr/>
              </p:nvSpPr>
              <p:spPr>
                <a:xfrm>
                  <a:off x="4192905"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53" name="任意多边形: 形状 158"/>
                <p:cNvSpPr/>
                <p:nvPr/>
              </p:nvSpPr>
              <p:spPr>
                <a:xfrm>
                  <a:off x="4192904"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2"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54" name="任意多边形: 形状 159"/>
                <p:cNvSpPr/>
                <p:nvPr/>
              </p:nvSpPr>
              <p:spPr>
                <a:xfrm>
                  <a:off x="419290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55" name="任意多边形: 形状 160"/>
                <p:cNvSpPr/>
                <p:nvPr/>
              </p:nvSpPr>
              <p:spPr>
                <a:xfrm>
                  <a:off x="4192905"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56" name="任意多边形: 形状 161"/>
                <p:cNvSpPr/>
                <p:nvPr/>
              </p:nvSpPr>
              <p:spPr>
                <a:xfrm>
                  <a:off x="4192905"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57" name="任意多边形: 形状 162"/>
                <p:cNvSpPr/>
                <p:nvPr/>
              </p:nvSpPr>
              <p:spPr>
                <a:xfrm>
                  <a:off x="3290887"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58" name="任意多边形: 形状 163"/>
                <p:cNvSpPr/>
                <p:nvPr/>
              </p:nvSpPr>
              <p:spPr>
                <a:xfrm>
                  <a:off x="3290887"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59" name="任意多边形: 形状 164"/>
                <p:cNvSpPr/>
                <p:nvPr/>
              </p:nvSpPr>
              <p:spPr>
                <a:xfrm>
                  <a:off x="3351847" y="2768917"/>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60" name="任意多边形: 形状 165"/>
                <p:cNvSpPr/>
                <p:nvPr/>
              </p:nvSpPr>
              <p:spPr>
                <a:xfrm>
                  <a:off x="3351847" y="282892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3810"/>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61" name="任意多边形: 形状 166"/>
                <p:cNvSpPr/>
                <p:nvPr/>
              </p:nvSpPr>
              <p:spPr>
                <a:xfrm>
                  <a:off x="3411854"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1430"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62" name="任意多边形: 形状 167"/>
                <p:cNvSpPr/>
                <p:nvPr/>
              </p:nvSpPr>
              <p:spPr>
                <a:xfrm>
                  <a:off x="3411854"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63" name="任意多边形: 形状 168"/>
                <p:cNvSpPr/>
                <p:nvPr/>
              </p:nvSpPr>
              <p:spPr>
                <a:xfrm>
                  <a:off x="3471862"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64" name="任意多边形: 形状 169"/>
                <p:cNvSpPr/>
                <p:nvPr/>
              </p:nvSpPr>
              <p:spPr>
                <a:xfrm>
                  <a:off x="3471862"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65" name="任意多边形: 形状 170"/>
                <p:cNvSpPr/>
                <p:nvPr/>
              </p:nvSpPr>
              <p:spPr>
                <a:xfrm>
                  <a:off x="353187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66" name="任意多边形: 形状 171"/>
                <p:cNvSpPr/>
                <p:nvPr/>
              </p:nvSpPr>
              <p:spPr>
                <a:xfrm>
                  <a:off x="353187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67" name="任意多边形: 形状 172"/>
                <p:cNvSpPr/>
                <p:nvPr/>
              </p:nvSpPr>
              <p:spPr>
                <a:xfrm>
                  <a:off x="3591877"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68" name="任意多边形: 形状 173"/>
                <p:cNvSpPr/>
                <p:nvPr/>
              </p:nvSpPr>
              <p:spPr>
                <a:xfrm>
                  <a:off x="3591877"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69" name="任意多边形: 形状 174"/>
                <p:cNvSpPr/>
                <p:nvPr/>
              </p:nvSpPr>
              <p:spPr>
                <a:xfrm>
                  <a:off x="3651885" y="2768917"/>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2383"/>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70" name="任意多边形: 形状 175"/>
                <p:cNvSpPr/>
                <p:nvPr/>
              </p:nvSpPr>
              <p:spPr>
                <a:xfrm>
                  <a:off x="3651885" y="282892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71" name="任意多边形: 形状 176"/>
                <p:cNvSpPr/>
                <p:nvPr/>
              </p:nvSpPr>
              <p:spPr>
                <a:xfrm>
                  <a:off x="3711892" y="2768917"/>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3" y="12383"/>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72" name="任意多边形: 形状 177"/>
                <p:cNvSpPr/>
                <p:nvPr/>
              </p:nvSpPr>
              <p:spPr>
                <a:xfrm>
                  <a:off x="3711892"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73" name="任意多边形: 形状 178"/>
                <p:cNvSpPr/>
                <p:nvPr/>
              </p:nvSpPr>
              <p:spPr>
                <a:xfrm>
                  <a:off x="2870835"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74" name="任意多边形: 形状 179"/>
                <p:cNvSpPr/>
                <p:nvPr/>
              </p:nvSpPr>
              <p:spPr>
                <a:xfrm>
                  <a:off x="2870834"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75" name="任意多边形: 形状 180"/>
                <p:cNvSpPr/>
                <p:nvPr/>
              </p:nvSpPr>
              <p:spPr>
                <a:xfrm>
                  <a:off x="287083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76" name="任意多边形: 形状 181"/>
                <p:cNvSpPr/>
                <p:nvPr/>
              </p:nvSpPr>
              <p:spPr>
                <a:xfrm>
                  <a:off x="2870835"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77" name="任意多边形: 形状 182"/>
                <p:cNvSpPr/>
                <p:nvPr/>
              </p:nvSpPr>
              <p:spPr>
                <a:xfrm>
                  <a:off x="2870835"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78" name="任意多边形: 形状 183"/>
                <p:cNvSpPr/>
                <p:nvPr/>
              </p:nvSpPr>
              <p:spPr>
                <a:xfrm>
                  <a:off x="2930842"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79" name="任意多边形: 形状 184"/>
                <p:cNvSpPr/>
                <p:nvPr/>
              </p:nvSpPr>
              <p:spPr>
                <a:xfrm>
                  <a:off x="293084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80" name="任意多边形: 形状 185"/>
                <p:cNvSpPr/>
                <p:nvPr/>
              </p:nvSpPr>
              <p:spPr>
                <a:xfrm>
                  <a:off x="293084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81" name="任意多边形: 形状 186"/>
                <p:cNvSpPr/>
                <p:nvPr/>
              </p:nvSpPr>
              <p:spPr>
                <a:xfrm>
                  <a:off x="2930842"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82" name="任意多边形: 形状 187"/>
                <p:cNvSpPr/>
                <p:nvPr/>
              </p:nvSpPr>
              <p:spPr>
                <a:xfrm>
                  <a:off x="2930842"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83" name="任意多边形: 形状 188"/>
                <p:cNvSpPr/>
                <p:nvPr/>
              </p:nvSpPr>
              <p:spPr>
                <a:xfrm>
                  <a:off x="299085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84" name="任意多边形: 形状 189"/>
                <p:cNvSpPr/>
                <p:nvPr/>
              </p:nvSpPr>
              <p:spPr>
                <a:xfrm>
                  <a:off x="299085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85" name="任意多边形: 形状 190"/>
                <p:cNvSpPr/>
                <p:nvPr/>
              </p:nvSpPr>
              <p:spPr>
                <a:xfrm>
                  <a:off x="299085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86" name="任意多边形: 形状 191"/>
                <p:cNvSpPr/>
                <p:nvPr/>
              </p:nvSpPr>
              <p:spPr>
                <a:xfrm>
                  <a:off x="299085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87" name="任意多边形: 形状 192"/>
                <p:cNvSpPr/>
                <p:nvPr/>
              </p:nvSpPr>
              <p:spPr>
                <a:xfrm>
                  <a:off x="299085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88" name="任意多边形: 形状 193"/>
                <p:cNvSpPr/>
                <p:nvPr/>
              </p:nvSpPr>
              <p:spPr>
                <a:xfrm>
                  <a:off x="3050857"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2857"/>
                        <a:pt x="3810" y="0"/>
                        <a:pt x="7620" y="0"/>
                      </a:cubicBezTo>
                      <a:cubicBezTo>
                        <a:pt x="12382" y="0"/>
                        <a:pt x="15240" y="3810"/>
                        <a:pt x="15240" y="7620"/>
                      </a:cubicBezTo>
                      <a:cubicBezTo>
                        <a:pt x="15240" y="12382"/>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89" name="任意多边形: 形状 194"/>
                <p:cNvSpPr/>
                <p:nvPr/>
              </p:nvSpPr>
              <p:spPr>
                <a:xfrm>
                  <a:off x="3050857"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90" name="任意多边形: 形状 195"/>
                <p:cNvSpPr/>
                <p:nvPr/>
              </p:nvSpPr>
              <p:spPr>
                <a:xfrm>
                  <a:off x="3050857"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91" name="任意多边形: 形状 196"/>
                <p:cNvSpPr/>
                <p:nvPr/>
              </p:nvSpPr>
              <p:spPr>
                <a:xfrm>
                  <a:off x="3050857"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92" name="任意多边形: 形状 197"/>
                <p:cNvSpPr/>
                <p:nvPr/>
              </p:nvSpPr>
              <p:spPr>
                <a:xfrm>
                  <a:off x="3050857"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2857"/>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93" name="任意多边形: 形状 198"/>
                <p:cNvSpPr/>
                <p:nvPr/>
              </p:nvSpPr>
              <p:spPr>
                <a:xfrm>
                  <a:off x="3110864"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2382"/>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94" name="任意多边形: 形状 199"/>
                <p:cNvSpPr/>
                <p:nvPr/>
              </p:nvSpPr>
              <p:spPr>
                <a:xfrm>
                  <a:off x="3110864"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95" name="任意多边形: 形状 200"/>
                <p:cNvSpPr/>
                <p:nvPr/>
              </p:nvSpPr>
              <p:spPr>
                <a:xfrm>
                  <a:off x="311086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96" name="任意多边形: 形状 201"/>
                <p:cNvSpPr/>
                <p:nvPr/>
              </p:nvSpPr>
              <p:spPr>
                <a:xfrm>
                  <a:off x="3110864"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97" name="任意多边形: 形状 202"/>
                <p:cNvSpPr/>
                <p:nvPr/>
              </p:nvSpPr>
              <p:spPr>
                <a:xfrm>
                  <a:off x="3110864"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98" name="任意多边形: 形状 203"/>
                <p:cNvSpPr/>
                <p:nvPr/>
              </p:nvSpPr>
              <p:spPr>
                <a:xfrm>
                  <a:off x="3170872"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99" name="任意多边形: 形状 204"/>
                <p:cNvSpPr/>
                <p:nvPr/>
              </p:nvSpPr>
              <p:spPr>
                <a:xfrm>
                  <a:off x="317087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00" name="任意多边形: 形状 205"/>
                <p:cNvSpPr/>
                <p:nvPr/>
              </p:nvSpPr>
              <p:spPr>
                <a:xfrm>
                  <a:off x="317087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01" name="任意多边形: 形状 206"/>
                <p:cNvSpPr/>
                <p:nvPr/>
              </p:nvSpPr>
              <p:spPr>
                <a:xfrm>
                  <a:off x="3170872"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02" name="任意多边形: 形状 207"/>
                <p:cNvSpPr/>
                <p:nvPr/>
              </p:nvSpPr>
              <p:spPr>
                <a:xfrm>
                  <a:off x="3170872"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03" name="任意多边形: 形状 208"/>
                <p:cNvSpPr/>
                <p:nvPr/>
              </p:nvSpPr>
              <p:spPr>
                <a:xfrm>
                  <a:off x="323088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04" name="任意多边形: 形状 209"/>
                <p:cNvSpPr/>
                <p:nvPr/>
              </p:nvSpPr>
              <p:spPr>
                <a:xfrm>
                  <a:off x="3230880"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7" y="15240"/>
                        <a:pt x="0" y="11430"/>
                        <a:pt x="0" y="7620"/>
                      </a:cubicBezTo>
                      <a:cubicBezTo>
                        <a:pt x="0" y="2858"/>
                        <a:pt x="3810" y="0"/>
                        <a:pt x="7620" y="0"/>
                      </a:cubicBezTo>
                      <a:cubicBezTo>
                        <a:pt x="12382" y="0"/>
                        <a:pt x="15240" y="3810"/>
                        <a:pt x="15240" y="7620"/>
                      </a:cubicBezTo>
                      <a:cubicBezTo>
                        <a:pt x="16193"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05" name="任意多边形: 形状 210"/>
                <p:cNvSpPr/>
                <p:nvPr/>
              </p:nvSpPr>
              <p:spPr>
                <a:xfrm>
                  <a:off x="3230880"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06" name="任意多边形: 形状 211"/>
                <p:cNvSpPr/>
                <p:nvPr/>
              </p:nvSpPr>
              <p:spPr>
                <a:xfrm>
                  <a:off x="323088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07" name="任意多边形: 形状 212"/>
                <p:cNvSpPr/>
                <p:nvPr/>
              </p:nvSpPr>
              <p:spPr>
                <a:xfrm>
                  <a:off x="323088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08" name="任意多边形: 形状 213"/>
                <p:cNvSpPr/>
                <p:nvPr/>
              </p:nvSpPr>
              <p:spPr>
                <a:xfrm>
                  <a:off x="2870835"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09" name="任意多边形: 形状 214"/>
                <p:cNvSpPr/>
                <p:nvPr/>
              </p:nvSpPr>
              <p:spPr>
                <a:xfrm>
                  <a:off x="2870835"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10" name="任意多边形: 形状 215"/>
                <p:cNvSpPr/>
                <p:nvPr/>
              </p:nvSpPr>
              <p:spPr>
                <a:xfrm>
                  <a:off x="2930842"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11" name="任意多边形: 形状 216"/>
                <p:cNvSpPr/>
                <p:nvPr/>
              </p:nvSpPr>
              <p:spPr>
                <a:xfrm>
                  <a:off x="2930842"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12" name="任意多边形: 形状 217"/>
                <p:cNvSpPr/>
                <p:nvPr/>
              </p:nvSpPr>
              <p:spPr>
                <a:xfrm>
                  <a:off x="299085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13" name="任意多边形: 形状 218"/>
                <p:cNvSpPr/>
                <p:nvPr/>
              </p:nvSpPr>
              <p:spPr>
                <a:xfrm>
                  <a:off x="299085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14" name="任意多边形: 形状 219"/>
                <p:cNvSpPr/>
                <p:nvPr/>
              </p:nvSpPr>
              <p:spPr>
                <a:xfrm>
                  <a:off x="3050857"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2858"/>
                        <a:pt x="3810" y="0"/>
                        <a:pt x="7620" y="0"/>
                      </a:cubicBezTo>
                      <a:cubicBezTo>
                        <a:pt x="12382" y="0"/>
                        <a:pt x="15240" y="3810"/>
                        <a:pt x="15240" y="7620"/>
                      </a:cubicBezTo>
                      <a:cubicBezTo>
                        <a:pt x="15240" y="12383"/>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15" name="任意多边形: 形状 220"/>
                <p:cNvSpPr/>
                <p:nvPr/>
              </p:nvSpPr>
              <p:spPr>
                <a:xfrm>
                  <a:off x="3050857"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16" name="任意多边形: 形状 221"/>
                <p:cNvSpPr/>
                <p:nvPr/>
              </p:nvSpPr>
              <p:spPr>
                <a:xfrm>
                  <a:off x="3110864"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2383"/>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17" name="任意多边形: 形状 222"/>
                <p:cNvSpPr/>
                <p:nvPr/>
              </p:nvSpPr>
              <p:spPr>
                <a:xfrm>
                  <a:off x="3110864"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18" name="任意多边形: 形状 223"/>
                <p:cNvSpPr/>
                <p:nvPr/>
              </p:nvSpPr>
              <p:spPr>
                <a:xfrm>
                  <a:off x="3170872"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19" name="任意多边形: 形状 224"/>
                <p:cNvSpPr/>
                <p:nvPr/>
              </p:nvSpPr>
              <p:spPr>
                <a:xfrm>
                  <a:off x="3170872"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20" name="任意多边形: 形状 225"/>
                <p:cNvSpPr/>
                <p:nvPr/>
              </p:nvSpPr>
              <p:spPr>
                <a:xfrm>
                  <a:off x="323088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21" name="任意多边形: 形状 226"/>
                <p:cNvSpPr/>
                <p:nvPr/>
              </p:nvSpPr>
              <p:spPr>
                <a:xfrm>
                  <a:off x="323088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22" name="任意多边形: 形状 227"/>
                <p:cNvSpPr/>
                <p:nvPr/>
              </p:nvSpPr>
              <p:spPr>
                <a:xfrm>
                  <a:off x="377190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23" name="任意多边形: 形状 228"/>
                <p:cNvSpPr/>
                <p:nvPr/>
              </p:nvSpPr>
              <p:spPr>
                <a:xfrm>
                  <a:off x="377190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24" name="任意多边形: 形状 229"/>
                <p:cNvSpPr/>
                <p:nvPr/>
              </p:nvSpPr>
              <p:spPr>
                <a:xfrm>
                  <a:off x="383286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25" name="任意多边形: 形状 230"/>
                <p:cNvSpPr/>
                <p:nvPr/>
              </p:nvSpPr>
              <p:spPr>
                <a:xfrm>
                  <a:off x="383286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26" name="任意多边形: 形状 231"/>
                <p:cNvSpPr/>
                <p:nvPr/>
              </p:nvSpPr>
              <p:spPr>
                <a:xfrm>
                  <a:off x="3892867"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27" name="任意多边形: 形状 232"/>
                <p:cNvSpPr/>
                <p:nvPr/>
              </p:nvSpPr>
              <p:spPr>
                <a:xfrm>
                  <a:off x="3892867"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28" name="任意多边形: 形状 233"/>
                <p:cNvSpPr/>
                <p:nvPr/>
              </p:nvSpPr>
              <p:spPr>
                <a:xfrm>
                  <a:off x="3952875"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29" name="任意多边形: 形状 234"/>
                <p:cNvSpPr/>
                <p:nvPr/>
              </p:nvSpPr>
              <p:spPr>
                <a:xfrm>
                  <a:off x="3952875"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30" name="任意多边形: 形状 235"/>
                <p:cNvSpPr/>
                <p:nvPr/>
              </p:nvSpPr>
              <p:spPr>
                <a:xfrm>
                  <a:off x="4012882" y="2768917"/>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1430"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31" name="任意多边形: 形状 236"/>
                <p:cNvSpPr/>
                <p:nvPr/>
              </p:nvSpPr>
              <p:spPr>
                <a:xfrm>
                  <a:off x="4012882" y="282892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32" name="任意多边形: 形状 237"/>
                <p:cNvSpPr/>
                <p:nvPr/>
              </p:nvSpPr>
              <p:spPr>
                <a:xfrm>
                  <a:off x="4072890"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1"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33" name="任意多边形: 形状 238"/>
                <p:cNvSpPr/>
                <p:nvPr/>
              </p:nvSpPr>
              <p:spPr>
                <a:xfrm>
                  <a:off x="4072890"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1"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34" name="任意多边形: 形状 239"/>
                <p:cNvSpPr/>
                <p:nvPr/>
              </p:nvSpPr>
              <p:spPr>
                <a:xfrm>
                  <a:off x="4132897"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35" name="任意多边形: 形状 240"/>
                <p:cNvSpPr/>
                <p:nvPr/>
              </p:nvSpPr>
              <p:spPr>
                <a:xfrm>
                  <a:off x="4132897"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36" name="任意多边形: 形状 241"/>
                <p:cNvSpPr/>
                <p:nvPr/>
              </p:nvSpPr>
              <p:spPr>
                <a:xfrm>
                  <a:off x="4192905"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37" name="任意多边形: 形状 242"/>
                <p:cNvSpPr/>
                <p:nvPr/>
              </p:nvSpPr>
              <p:spPr>
                <a:xfrm>
                  <a:off x="4192905"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grpSp>
            <p:nvGrpSpPr>
              <p:cNvPr id="238" name="图形 78"/>
              <p:cNvGrpSpPr/>
              <p:nvPr/>
            </p:nvGrpSpPr>
            <p:grpSpPr>
              <a:xfrm rot="0">
                <a:off x="4927" y="6232"/>
                <a:ext cx="4055" cy="1141"/>
                <a:chOff x="2870834" y="2768917"/>
                <a:chExt cx="1337456" cy="376237"/>
              </a:xfrm>
              <a:solidFill>
                <a:srgbClr val="000000"/>
              </a:solidFill>
            </p:grpSpPr>
            <p:sp>
              <p:nvSpPr>
                <p:cNvPr id="239" name="任意多边形: 形状 82"/>
                <p:cNvSpPr/>
                <p:nvPr/>
              </p:nvSpPr>
              <p:spPr>
                <a:xfrm>
                  <a:off x="3290887"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40" name="任意多边形: 形状 83"/>
                <p:cNvSpPr/>
                <p:nvPr/>
              </p:nvSpPr>
              <p:spPr>
                <a:xfrm>
                  <a:off x="3290887"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2"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41" name="任意多边形: 形状 84"/>
                <p:cNvSpPr/>
                <p:nvPr/>
              </p:nvSpPr>
              <p:spPr>
                <a:xfrm>
                  <a:off x="3290887"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42" name="任意多边形: 形状 85"/>
                <p:cNvSpPr/>
                <p:nvPr/>
              </p:nvSpPr>
              <p:spPr>
                <a:xfrm>
                  <a:off x="3290887"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43" name="任意多边形: 形状 86"/>
                <p:cNvSpPr/>
                <p:nvPr/>
              </p:nvSpPr>
              <p:spPr>
                <a:xfrm>
                  <a:off x="3290887"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44" name="任意多边形: 形状 87"/>
                <p:cNvSpPr/>
                <p:nvPr/>
              </p:nvSpPr>
              <p:spPr>
                <a:xfrm>
                  <a:off x="3351847" y="2888932"/>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45" name="任意多边形: 形状 88"/>
                <p:cNvSpPr/>
                <p:nvPr/>
              </p:nvSpPr>
              <p:spPr>
                <a:xfrm>
                  <a:off x="3351847"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46" name="任意多边形: 形状 89"/>
                <p:cNvSpPr/>
                <p:nvPr/>
              </p:nvSpPr>
              <p:spPr>
                <a:xfrm>
                  <a:off x="3351847"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47" name="任意多边形: 形状 90"/>
                <p:cNvSpPr/>
                <p:nvPr/>
              </p:nvSpPr>
              <p:spPr>
                <a:xfrm>
                  <a:off x="3351847" y="3069907"/>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8"/>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48" name="任意多边形: 形状 91"/>
                <p:cNvSpPr/>
                <p:nvPr/>
              </p:nvSpPr>
              <p:spPr>
                <a:xfrm>
                  <a:off x="3351847" y="312991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49" name="任意多边形: 形状 92"/>
                <p:cNvSpPr/>
                <p:nvPr/>
              </p:nvSpPr>
              <p:spPr>
                <a:xfrm>
                  <a:off x="3411854"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1430"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50" name="任意多边形: 形状 93"/>
                <p:cNvSpPr/>
                <p:nvPr/>
              </p:nvSpPr>
              <p:spPr>
                <a:xfrm>
                  <a:off x="3411854"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51" name="任意多边形: 形状 94"/>
                <p:cNvSpPr/>
                <p:nvPr/>
              </p:nvSpPr>
              <p:spPr>
                <a:xfrm>
                  <a:off x="341185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52" name="任意多边形: 形状 95"/>
                <p:cNvSpPr/>
                <p:nvPr/>
              </p:nvSpPr>
              <p:spPr>
                <a:xfrm>
                  <a:off x="3411854"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53" name="任意多边形: 形状 96"/>
                <p:cNvSpPr/>
                <p:nvPr/>
              </p:nvSpPr>
              <p:spPr>
                <a:xfrm>
                  <a:off x="3411854"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54" name="任意多边形: 形状 97"/>
                <p:cNvSpPr/>
                <p:nvPr/>
              </p:nvSpPr>
              <p:spPr>
                <a:xfrm>
                  <a:off x="3471862"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55" name="任意多边形: 形状 98"/>
                <p:cNvSpPr/>
                <p:nvPr/>
              </p:nvSpPr>
              <p:spPr>
                <a:xfrm>
                  <a:off x="347186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56" name="任意多边形: 形状 99"/>
                <p:cNvSpPr/>
                <p:nvPr/>
              </p:nvSpPr>
              <p:spPr>
                <a:xfrm>
                  <a:off x="347186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57" name="任意多边形: 形状 100"/>
                <p:cNvSpPr/>
                <p:nvPr/>
              </p:nvSpPr>
              <p:spPr>
                <a:xfrm>
                  <a:off x="3471862"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58" name="任意多边形: 形状 101"/>
                <p:cNvSpPr/>
                <p:nvPr/>
              </p:nvSpPr>
              <p:spPr>
                <a:xfrm>
                  <a:off x="3471862"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59" name="任意多边形: 形状 102"/>
                <p:cNvSpPr/>
                <p:nvPr/>
              </p:nvSpPr>
              <p:spPr>
                <a:xfrm>
                  <a:off x="353187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60" name="任意多边形: 形状 103"/>
                <p:cNvSpPr/>
                <p:nvPr/>
              </p:nvSpPr>
              <p:spPr>
                <a:xfrm>
                  <a:off x="353187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61" name="任意多边形: 形状 104"/>
                <p:cNvSpPr/>
                <p:nvPr/>
              </p:nvSpPr>
              <p:spPr>
                <a:xfrm>
                  <a:off x="353187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62" name="任意多边形: 形状 105"/>
                <p:cNvSpPr/>
                <p:nvPr/>
              </p:nvSpPr>
              <p:spPr>
                <a:xfrm>
                  <a:off x="353187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63" name="任意多边形: 形状 106"/>
                <p:cNvSpPr/>
                <p:nvPr/>
              </p:nvSpPr>
              <p:spPr>
                <a:xfrm>
                  <a:off x="353187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64" name="任意多边形: 形状 107"/>
                <p:cNvSpPr/>
                <p:nvPr/>
              </p:nvSpPr>
              <p:spPr>
                <a:xfrm>
                  <a:off x="3591877"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65" name="任意多边形: 形状 108"/>
                <p:cNvSpPr/>
                <p:nvPr/>
              </p:nvSpPr>
              <p:spPr>
                <a:xfrm>
                  <a:off x="3591877"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66" name="任意多边形: 形状 109"/>
                <p:cNvSpPr/>
                <p:nvPr/>
              </p:nvSpPr>
              <p:spPr>
                <a:xfrm>
                  <a:off x="3591877"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67" name="任意多边形: 形状 110"/>
                <p:cNvSpPr/>
                <p:nvPr/>
              </p:nvSpPr>
              <p:spPr>
                <a:xfrm>
                  <a:off x="3591877"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68" name="任意多边形: 形状 111"/>
                <p:cNvSpPr/>
                <p:nvPr/>
              </p:nvSpPr>
              <p:spPr>
                <a:xfrm>
                  <a:off x="3591877"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69" name="任意多边形: 形状 112"/>
                <p:cNvSpPr/>
                <p:nvPr/>
              </p:nvSpPr>
              <p:spPr>
                <a:xfrm>
                  <a:off x="3651885" y="2888932"/>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2382"/>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70" name="任意多边形: 形状 113"/>
                <p:cNvSpPr/>
                <p:nvPr/>
              </p:nvSpPr>
              <p:spPr>
                <a:xfrm>
                  <a:off x="3651885"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71" name="任意多边形: 形状 114"/>
                <p:cNvSpPr/>
                <p:nvPr/>
              </p:nvSpPr>
              <p:spPr>
                <a:xfrm>
                  <a:off x="3651885"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72" name="任意多边形: 形状 115"/>
                <p:cNvSpPr/>
                <p:nvPr/>
              </p:nvSpPr>
              <p:spPr>
                <a:xfrm>
                  <a:off x="3651885" y="3069907"/>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73" name="任意多边形: 形状 116"/>
                <p:cNvSpPr/>
                <p:nvPr/>
              </p:nvSpPr>
              <p:spPr>
                <a:xfrm>
                  <a:off x="3651885" y="312991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2857"/>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74" name="任意多边形: 形状 117"/>
                <p:cNvSpPr/>
                <p:nvPr/>
              </p:nvSpPr>
              <p:spPr>
                <a:xfrm>
                  <a:off x="3711892" y="2888932"/>
                  <a:ext cx="15386" cy="15239"/>
                </a:xfrm>
                <a:custGeom>
                  <a:avLst/>
                  <a:gdLst>
                    <a:gd name="connsiteX0" fmla="*/ 7620 w 15386"/>
                    <a:gd name="connsiteY0" fmla="*/ 15240 h 15239"/>
                    <a:gd name="connsiteX1" fmla="*/ 0 w 15386"/>
                    <a:gd name="connsiteY1" fmla="*/ 7620 h 15239"/>
                    <a:gd name="connsiteX2" fmla="*/ 7620 w 15386"/>
                    <a:gd name="connsiteY2" fmla="*/ 0 h 15239"/>
                    <a:gd name="connsiteX3" fmla="*/ 15240 w 15386"/>
                    <a:gd name="connsiteY3" fmla="*/ 7620 h 15239"/>
                    <a:gd name="connsiteX4" fmla="*/ 7620 w 15386"/>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39">
                      <a:moveTo>
                        <a:pt x="7620" y="15240"/>
                      </a:moveTo>
                      <a:cubicBezTo>
                        <a:pt x="2858" y="15240"/>
                        <a:pt x="0" y="11430"/>
                        <a:pt x="0" y="7620"/>
                      </a:cubicBezTo>
                      <a:cubicBezTo>
                        <a:pt x="0" y="2857"/>
                        <a:pt x="3810" y="0"/>
                        <a:pt x="7620" y="0"/>
                      </a:cubicBezTo>
                      <a:cubicBezTo>
                        <a:pt x="12383" y="0"/>
                        <a:pt x="15240" y="3810"/>
                        <a:pt x="15240" y="7620"/>
                      </a:cubicBezTo>
                      <a:cubicBezTo>
                        <a:pt x="16193" y="12382"/>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75" name="任意多边形: 形状 118"/>
                <p:cNvSpPr/>
                <p:nvPr/>
              </p:nvSpPr>
              <p:spPr>
                <a:xfrm>
                  <a:off x="3711892"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3"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76" name="任意多边形: 形状 119"/>
                <p:cNvSpPr/>
                <p:nvPr/>
              </p:nvSpPr>
              <p:spPr>
                <a:xfrm>
                  <a:off x="3711892"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77" name="任意多边形: 形状 120"/>
                <p:cNvSpPr/>
                <p:nvPr/>
              </p:nvSpPr>
              <p:spPr>
                <a:xfrm>
                  <a:off x="3711892" y="3069907"/>
                  <a:ext cx="15386" cy="15239"/>
                </a:xfrm>
                <a:custGeom>
                  <a:avLst/>
                  <a:gdLst>
                    <a:gd name="connsiteX0" fmla="*/ 7620 w 15386"/>
                    <a:gd name="connsiteY0" fmla="*/ 15240 h 15239"/>
                    <a:gd name="connsiteX1" fmla="*/ 0 w 15386"/>
                    <a:gd name="connsiteY1" fmla="*/ 7620 h 15239"/>
                    <a:gd name="connsiteX2" fmla="*/ 7620 w 15386"/>
                    <a:gd name="connsiteY2" fmla="*/ 0 h 15239"/>
                    <a:gd name="connsiteX3" fmla="*/ 15240 w 15386"/>
                    <a:gd name="connsiteY3" fmla="*/ 7620 h 15239"/>
                    <a:gd name="connsiteX4" fmla="*/ 7620 w 15386"/>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39">
                      <a:moveTo>
                        <a:pt x="7620" y="15240"/>
                      </a:moveTo>
                      <a:cubicBezTo>
                        <a:pt x="2858" y="15240"/>
                        <a:pt x="0" y="11430"/>
                        <a:pt x="0" y="7620"/>
                      </a:cubicBezTo>
                      <a:cubicBezTo>
                        <a:pt x="0" y="2858"/>
                        <a:pt x="3810" y="0"/>
                        <a:pt x="7620" y="0"/>
                      </a:cubicBezTo>
                      <a:cubicBezTo>
                        <a:pt x="12383" y="0"/>
                        <a:pt x="15240" y="3810"/>
                        <a:pt x="15240" y="7620"/>
                      </a:cubicBezTo>
                      <a:cubicBezTo>
                        <a:pt x="16193"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78" name="任意多边形: 形状 121"/>
                <p:cNvSpPr/>
                <p:nvPr/>
              </p:nvSpPr>
              <p:spPr>
                <a:xfrm>
                  <a:off x="3711892" y="3129915"/>
                  <a:ext cx="15386" cy="15239"/>
                </a:xfrm>
                <a:custGeom>
                  <a:avLst/>
                  <a:gdLst>
                    <a:gd name="connsiteX0" fmla="*/ 7620 w 15386"/>
                    <a:gd name="connsiteY0" fmla="*/ 15240 h 15239"/>
                    <a:gd name="connsiteX1" fmla="*/ 0 w 15386"/>
                    <a:gd name="connsiteY1" fmla="*/ 7620 h 15239"/>
                    <a:gd name="connsiteX2" fmla="*/ 7620 w 15386"/>
                    <a:gd name="connsiteY2" fmla="*/ 0 h 15239"/>
                    <a:gd name="connsiteX3" fmla="*/ 15240 w 15386"/>
                    <a:gd name="connsiteY3" fmla="*/ 7620 h 15239"/>
                    <a:gd name="connsiteX4" fmla="*/ 7620 w 15386"/>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39">
                      <a:moveTo>
                        <a:pt x="7620" y="15240"/>
                      </a:moveTo>
                      <a:cubicBezTo>
                        <a:pt x="2858" y="15240"/>
                        <a:pt x="0" y="11430"/>
                        <a:pt x="0" y="7620"/>
                      </a:cubicBezTo>
                      <a:cubicBezTo>
                        <a:pt x="0" y="2857"/>
                        <a:pt x="3810" y="0"/>
                        <a:pt x="7620" y="0"/>
                      </a:cubicBezTo>
                      <a:cubicBezTo>
                        <a:pt x="12383" y="0"/>
                        <a:pt x="15240" y="3810"/>
                        <a:pt x="15240" y="7620"/>
                      </a:cubicBezTo>
                      <a:cubicBezTo>
                        <a:pt x="16193"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79" name="任意多边形: 形状 122"/>
                <p:cNvSpPr/>
                <p:nvPr/>
              </p:nvSpPr>
              <p:spPr>
                <a:xfrm>
                  <a:off x="377190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80" name="任意多边形: 形状 123"/>
                <p:cNvSpPr/>
                <p:nvPr/>
              </p:nvSpPr>
              <p:spPr>
                <a:xfrm>
                  <a:off x="3771900"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2"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81" name="任意多边形: 形状 124"/>
                <p:cNvSpPr/>
                <p:nvPr/>
              </p:nvSpPr>
              <p:spPr>
                <a:xfrm>
                  <a:off x="377190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82" name="任意多边形: 形状 125"/>
                <p:cNvSpPr/>
                <p:nvPr/>
              </p:nvSpPr>
              <p:spPr>
                <a:xfrm>
                  <a:off x="377190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83" name="任意多边形: 形状 126"/>
                <p:cNvSpPr/>
                <p:nvPr/>
              </p:nvSpPr>
              <p:spPr>
                <a:xfrm>
                  <a:off x="377190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84" name="任意多边形: 形状 127"/>
                <p:cNvSpPr/>
                <p:nvPr/>
              </p:nvSpPr>
              <p:spPr>
                <a:xfrm>
                  <a:off x="383286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85" name="任意多边形: 形状 128"/>
                <p:cNvSpPr/>
                <p:nvPr/>
              </p:nvSpPr>
              <p:spPr>
                <a:xfrm>
                  <a:off x="383286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86" name="任意多边形: 形状 129"/>
                <p:cNvSpPr/>
                <p:nvPr/>
              </p:nvSpPr>
              <p:spPr>
                <a:xfrm>
                  <a:off x="383286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87" name="任意多边形: 形状 130"/>
                <p:cNvSpPr/>
                <p:nvPr/>
              </p:nvSpPr>
              <p:spPr>
                <a:xfrm>
                  <a:off x="383286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88" name="任意多边形: 形状 131"/>
                <p:cNvSpPr/>
                <p:nvPr/>
              </p:nvSpPr>
              <p:spPr>
                <a:xfrm>
                  <a:off x="383286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89" name="任意多边形: 形状 132"/>
                <p:cNvSpPr/>
                <p:nvPr/>
              </p:nvSpPr>
              <p:spPr>
                <a:xfrm>
                  <a:off x="3892867"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90" name="任意多边形: 形状 133"/>
                <p:cNvSpPr/>
                <p:nvPr/>
              </p:nvSpPr>
              <p:spPr>
                <a:xfrm>
                  <a:off x="3892867"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91" name="任意多边形: 形状 134"/>
                <p:cNvSpPr/>
                <p:nvPr/>
              </p:nvSpPr>
              <p:spPr>
                <a:xfrm>
                  <a:off x="3892867"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92" name="任意多边形: 形状 135"/>
                <p:cNvSpPr/>
                <p:nvPr/>
              </p:nvSpPr>
              <p:spPr>
                <a:xfrm>
                  <a:off x="3892867"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93" name="任意多边形: 形状 136"/>
                <p:cNvSpPr/>
                <p:nvPr/>
              </p:nvSpPr>
              <p:spPr>
                <a:xfrm>
                  <a:off x="3892867"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94" name="任意多边形: 形状 137"/>
                <p:cNvSpPr/>
                <p:nvPr/>
              </p:nvSpPr>
              <p:spPr>
                <a:xfrm>
                  <a:off x="3952875"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95" name="任意多边形: 形状 138"/>
                <p:cNvSpPr/>
                <p:nvPr/>
              </p:nvSpPr>
              <p:spPr>
                <a:xfrm>
                  <a:off x="3952875"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96" name="任意多边形: 形状 139"/>
                <p:cNvSpPr/>
                <p:nvPr/>
              </p:nvSpPr>
              <p:spPr>
                <a:xfrm>
                  <a:off x="3952875"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97" name="任意多边形: 形状 140"/>
                <p:cNvSpPr/>
                <p:nvPr/>
              </p:nvSpPr>
              <p:spPr>
                <a:xfrm>
                  <a:off x="3952875"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98" name="任意多边形: 形状 141"/>
                <p:cNvSpPr/>
                <p:nvPr/>
              </p:nvSpPr>
              <p:spPr>
                <a:xfrm>
                  <a:off x="3952875"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299" name="任意多边形: 形状 142"/>
                <p:cNvSpPr/>
                <p:nvPr/>
              </p:nvSpPr>
              <p:spPr>
                <a:xfrm>
                  <a:off x="4012882" y="2888932"/>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2857"/>
                        <a:pt x="3810" y="0"/>
                        <a:pt x="7620" y="0"/>
                      </a:cubicBezTo>
                      <a:cubicBezTo>
                        <a:pt x="11430" y="0"/>
                        <a:pt x="15240" y="3810"/>
                        <a:pt x="15240" y="7620"/>
                      </a:cubicBezTo>
                      <a:cubicBezTo>
                        <a:pt x="15240" y="12382"/>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00" name="任意多边形: 形状 143"/>
                <p:cNvSpPr/>
                <p:nvPr/>
              </p:nvSpPr>
              <p:spPr>
                <a:xfrm>
                  <a:off x="401288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01" name="任意多边形: 形状 144"/>
                <p:cNvSpPr/>
                <p:nvPr/>
              </p:nvSpPr>
              <p:spPr>
                <a:xfrm>
                  <a:off x="401288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02" name="任意多边形: 形状 145"/>
                <p:cNvSpPr/>
                <p:nvPr/>
              </p:nvSpPr>
              <p:spPr>
                <a:xfrm>
                  <a:off x="4012882" y="3069907"/>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03" name="任意多边形: 形状 146"/>
                <p:cNvSpPr/>
                <p:nvPr/>
              </p:nvSpPr>
              <p:spPr>
                <a:xfrm>
                  <a:off x="4012882" y="312991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2857"/>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04" name="任意多边形: 形状 147"/>
                <p:cNvSpPr/>
                <p:nvPr/>
              </p:nvSpPr>
              <p:spPr>
                <a:xfrm>
                  <a:off x="4072890"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1"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05" name="任意多边形: 形状 148"/>
                <p:cNvSpPr/>
                <p:nvPr/>
              </p:nvSpPr>
              <p:spPr>
                <a:xfrm>
                  <a:off x="407289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06" name="任意多边形: 形状 149"/>
                <p:cNvSpPr/>
                <p:nvPr/>
              </p:nvSpPr>
              <p:spPr>
                <a:xfrm>
                  <a:off x="407289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07" name="任意多边形: 形状 150"/>
                <p:cNvSpPr/>
                <p:nvPr/>
              </p:nvSpPr>
              <p:spPr>
                <a:xfrm>
                  <a:off x="4072890"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1" y="15240"/>
                        <a:pt x="0" y="11829"/>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08" name="任意多边形: 形状 151"/>
                <p:cNvSpPr/>
                <p:nvPr/>
              </p:nvSpPr>
              <p:spPr>
                <a:xfrm>
                  <a:off x="4072890"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1" y="15240"/>
                        <a:pt x="0" y="11828"/>
                        <a:pt x="0" y="7620"/>
                      </a:cubicBezTo>
                      <a:cubicBezTo>
                        <a:pt x="0" y="3411"/>
                        <a:pt x="3411"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09" name="任意多边形: 形状 152"/>
                <p:cNvSpPr/>
                <p:nvPr/>
              </p:nvSpPr>
              <p:spPr>
                <a:xfrm>
                  <a:off x="4132897"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10" name="任意多边形: 形状 153"/>
                <p:cNvSpPr/>
                <p:nvPr/>
              </p:nvSpPr>
              <p:spPr>
                <a:xfrm>
                  <a:off x="4132897"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11" name="任意多边形: 形状 154"/>
                <p:cNvSpPr/>
                <p:nvPr/>
              </p:nvSpPr>
              <p:spPr>
                <a:xfrm>
                  <a:off x="4132897"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12" name="任意多边形: 形状 155"/>
                <p:cNvSpPr/>
                <p:nvPr/>
              </p:nvSpPr>
              <p:spPr>
                <a:xfrm>
                  <a:off x="4132897"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13" name="任意多边形: 形状 156"/>
                <p:cNvSpPr/>
                <p:nvPr/>
              </p:nvSpPr>
              <p:spPr>
                <a:xfrm>
                  <a:off x="4132897"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14" name="任意多边形: 形状 157"/>
                <p:cNvSpPr/>
                <p:nvPr/>
              </p:nvSpPr>
              <p:spPr>
                <a:xfrm>
                  <a:off x="4192905"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15" name="任意多边形: 形状 158"/>
                <p:cNvSpPr/>
                <p:nvPr/>
              </p:nvSpPr>
              <p:spPr>
                <a:xfrm>
                  <a:off x="4192904"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2"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16" name="任意多边形: 形状 159"/>
                <p:cNvSpPr/>
                <p:nvPr/>
              </p:nvSpPr>
              <p:spPr>
                <a:xfrm>
                  <a:off x="419290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17" name="任意多边形: 形状 160"/>
                <p:cNvSpPr/>
                <p:nvPr/>
              </p:nvSpPr>
              <p:spPr>
                <a:xfrm>
                  <a:off x="4192905"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18" name="任意多边形: 形状 161"/>
                <p:cNvSpPr/>
                <p:nvPr/>
              </p:nvSpPr>
              <p:spPr>
                <a:xfrm>
                  <a:off x="4192905"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19" name="任意多边形: 形状 162"/>
                <p:cNvSpPr/>
                <p:nvPr/>
              </p:nvSpPr>
              <p:spPr>
                <a:xfrm>
                  <a:off x="3290887"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20" name="任意多边形: 形状 163"/>
                <p:cNvSpPr/>
                <p:nvPr/>
              </p:nvSpPr>
              <p:spPr>
                <a:xfrm>
                  <a:off x="3290887"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21" name="任意多边形: 形状 164"/>
                <p:cNvSpPr/>
                <p:nvPr/>
              </p:nvSpPr>
              <p:spPr>
                <a:xfrm>
                  <a:off x="3351847" y="2768917"/>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22" name="任意多边形: 形状 165"/>
                <p:cNvSpPr/>
                <p:nvPr/>
              </p:nvSpPr>
              <p:spPr>
                <a:xfrm>
                  <a:off x="3351847" y="282892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3810"/>
                        <a:pt x="3810" y="0"/>
                        <a:pt x="7620" y="0"/>
                      </a:cubicBezTo>
                      <a:cubicBezTo>
                        <a:pt x="12382"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23" name="任意多边形: 形状 166"/>
                <p:cNvSpPr/>
                <p:nvPr/>
              </p:nvSpPr>
              <p:spPr>
                <a:xfrm>
                  <a:off x="3411854"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1430"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24" name="任意多边形: 形状 167"/>
                <p:cNvSpPr/>
                <p:nvPr/>
              </p:nvSpPr>
              <p:spPr>
                <a:xfrm>
                  <a:off x="3411854"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25" name="任意多边形: 形状 168"/>
                <p:cNvSpPr/>
                <p:nvPr/>
              </p:nvSpPr>
              <p:spPr>
                <a:xfrm>
                  <a:off x="3471862"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26" name="任意多边形: 形状 169"/>
                <p:cNvSpPr/>
                <p:nvPr/>
              </p:nvSpPr>
              <p:spPr>
                <a:xfrm>
                  <a:off x="3471862"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27" name="任意多边形: 形状 170"/>
                <p:cNvSpPr/>
                <p:nvPr/>
              </p:nvSpPr>
              <p:spPr>
                <a:xfrm>
                  <a:off x="353187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28" name="任意多边形: 形状 171"/>
                <p:cNvSpPr/>
                <p:nvPr/>
              </p:nvSpPr>
              <p:spPr>
                <a:xfrm>
                  <a:off x="353187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29" name="任意多边形: 形状 172"/>
                <p:cNvSpPr/>
                <p:nvPr/>
              </p:nvSpPr>
              <p:spPr>
                <a:xfrm>
                  <a:off x="3591877"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30" name="任意多边形: 形状 173"/>
                <p:cNvSpPr/>
                <p:nvPr/>
              </p:nvSpPr>
              <p:spPr>
                <a:xfrm>
                  <a:off x="3591877"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31" name="任意多边形: 形状 174"/>
                <p:cNvSpPr/>
                <p:nvPr/>
              </p:nvSpPr>
              <p:spPr>
                <a:xfrm>
                  <a:off x="3651885" y="2768917"/>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2383"/>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32" name="任意多边形: 形状 175"/>
                <p:cNvSpPr/>
                <p:nvPr/>
              </p:nvSpPr>
              <p:spPr>
                <a:xfrm>
                  <a:off x="3651885" y="282892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33" name="任意多边形: 形状 176"/>
                <p:cNvSpPr/>
                <p:nvPr/>
              </p:nvSpPr>
              <p:spPr>
                <a:xfrm>
                  <a:off x="3711892" y="2768917"/>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8" y="15240"/>
                        <a:pt x="0" y="11430"/>
                        <a:pt x="0" y="7620"/>
                      </a:cubicBezTo>
                      <a:cubicBezTo>
                        <a:pt x="0" y="2858"/>
                        <a:pt x="3810" y="0"/>
                        <a:pt x="7620" y="0"/>
                      </a:cubicBezTo>
                      <a:cubicBezTo>
                        <a:pt x="12383" y="0"/>
                        <a:pt x="15240" y="3810"/>
                        <a:pt x="15240" y="7620"/>
                      </a:cubicBezTo>
                      <a:cubicBezTo>
                        <a:pt x="16193" y="12383"/>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34" name="任意多边形: 形状 177"/>
                <p:cNvSpPr/>
                <p:nvPr/>
              </p:nvSpPr>
              <p:spPr>
                <a:xfrm>
                  <a:off x="3711892"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35" name="任意多边形: 形状 178"/>
                <p:cNvSpPr/>
                <p:nvPr/>
              </p:nvSpPr>
              <p:spPr>
                <a:xfrm>
                  <a:off x="2870835" y="2888932"/>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36" name="任意多边形: 形状 179"/>
                <p:cNvSpPr/>
                <p:nvPr/>
              </p:nvSpPr>
              <p:spPr>
                <a:xfrm>
                  <a:off x="2870834"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37" name="任意多边形: 形状 180"/>
                <p:cNvSpPr/>
                <p:nvPr/>
              </p:nvSpPr>
              <p:spPr>
                <a:xfrm>
                  <a:off x="287083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38" name="任意多边形: 形状 181"/>
                <p:cNvSpPr/>
                <p:nvPr/>
              </p:nvSpPr>
              <p:spPr>
                <a:xfrm>
                  <a:off x="2870835" y="3069907"/>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39" name="任意多边形: 形状 182"/>
                <p:cNvSpPr/>
                <p:nvPr/>
              </p:nvSpPr>
              <p:spPr>
                <a:xfrm>
                  <a:off x="2870835" y="3129915"/>
                  <a:ext cx="15240" cy="15240"/>
                </a:xfrm>
                <a:custGeom>
                  <a:avLst/>
                  <a:gdLst>
                    <a:gd name="connsiteX0" fmla="*/ 15240 w 15240"/>
                    <a:gd name="connsiteY0" fmla="*/ 7620 h 15240"/>
                    <a:gd name="connsiteX1" fmla="*/ 7620 w 15240"/>
                    <a:gd name="connsiteY1" fmla="*/ 15240 h 15240"/>
                    <a:gd name="connsiteX2" fmla="*/ 0 w 15240"/>
                    <a:gd name="connsiteY2" fmla="*/ 7620 h 15240"/>
                    <a:gd name="connsiteX3" fmla="*/ 7620 w 15240"/>
                    <a:gd name="connsiteY3" fmla="*/ 0 h 15240"/>
                    <a:gd name="connsiteX4" fmla="*/ 15240 w 15240"/>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40" name="任意多边形: 形状 183"/>
                <p:cNvSpPr/>
                <p:nvPr/>
              </p:nvSpPr>
              <p:spPr>
                <a:xfrm>
                  <a:off x="2930842"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41" name="任意多边形: 形状 184"/>
                <p:cNvSpPr/>
                <p:nvPr/>
              </p:nvSpPr>
              <p:spPr>
                <a:xfrm>
                  <a:off x="293084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42" name="任意多边形: 形状 185"/>
                <p:cNvSpPr/>
                <p:nvPr/>
              </p:nvSpPr>
              <p:spPr>
                <a:xfrm>
                  <a:off x="293084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43" name="任意多边形: 形状 186"/>
                <p:cNvSpPr/>
                <p:nvPr/>
              </p:nvSpPr>
              <p:spPr>
                <a:xfrm>
                  <a:off x="2930842"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44" name="任意多边形: 形状 187"/>
                <p:cNvSpPr/>
                <p:nvPr/>
              </p:nvSpPr>
              <p:spPr>
                <a:xfrm>
                  <a:off x="2930842"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45" name="任意多边形: 形状 188"/>
                <p:cNvSpPr/>
                <p:nvPr/>
              </p:nvSpPr>
              <p:spPr>
                <a:xfrm>
                  <a:off x="299085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46" name="任意多边形: 形状 189"/>
                <p:cNvSpPr/>
                <p:nvPr/>
              </p:nvSpPr>
              <p:spPr>
                <a:xfrm>
                  <a:off x="2990850"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47" name="任意多边形: 形状 190"/>
                <p:cNvSpPr/>
                <p:nvPr/>
              </p:nvSpPr>
              <p:spPr>
                <a:xfrm>
                  <a:off x="2990850"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48" name="任意多边形: 形状 191"/>
                <p:cNvSpPr/>
                <p:nvPr/>
              </p:nvSpPr>
              <p:spPr>
                <a:xfrm>
                  <a:off x="299085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49" name="任意多边形: 形状 192"/>
                <p:cNvSpPr/>
                <p:nvPr/>
              </p:nvSpPr>
              <p:spPr>
                <a:xfrm>
                  <a:off x="299085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50" name="任意多边形: 形状 193"/>
                <p:cNvSpPr/>
                <p:nvPr/>
              </p:nvSpPr>
              <p:spPr>
                <a:xfrm>
                  <a:off x="3050857"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2857"/>
                        <a:pt x="3810" y="0"/>
                        <a:pt x="7620" y="0"/>
                      </a:cubicBezTo>
                      <a:cubicBezTo>
                        <a:pt x="12382" y="0"/>
                        <a:pt x="15240" y="3810"/>
                        <a:pt x="15240" y="7620"/>
                      </a:cubicBezTo>
                      <a:cubicBezTo>
                        <a:pt x="15240" y="12382"/>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51" name="任意多边形: 形状 194"/>
                <p:cNvSpPr/>
                <p:nvPr/>
              </p:nvSpPr>
              <p:spPr>
                <a:xfrm>
                  <a:off x="3050857"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52" name="任意多边形: 形状 195"/>
                <p:cNvSpPr/>
                <p:nvPr/>
              </p:nvSpPr>
              <p:spPr>
                <a:xfrm>
                  <a:off x="3050857"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53" name="任意多边形: 形状 196"/>
                <p:cNvSpPr/>
                <p:nvPr/>
              </p:nvSpPr>
              <p:spPr>
                <a:xfrm>
                  <a:off x="3050857"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54" name="任意多边形: 形状 197"/>
                <p:cNvSpPr/>
                <p:nvPr/>
              </p:nvSpPr>
              <p:spPr>
                <a:xfrm>
                  <a:off x="3050857"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2857"/>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55" name="任意多边形: 形状 198"/>
                <p:cNvSpPr/>
                <p:nvPr/>
              </p:nvSpPr>
              <p:spPr>
                <a:xfrm>
                  <a:off x="3110864" y="2888932"/>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2382"/>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56" name="任意多边形: 形状 199"/>
                <p:cNvSpPr/>
                <p:nvPr/>
              </p:nvSpPr>
              <p:spPr>
                <a:xfrm>
                  <a:off x="3110864" y="2949892"/>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57" name="任意多边形: 形状 200"/>
                <p:cNvSpPr/>
                <p:nvPr/>
              </p:nvSpPr>
              <p:spPr>
                <a:xfrm>
                  <a:off x="3110864"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58" name="任意多边形: 形状 201"/>
                <p:cNvSpPr/>
                <p:nvPr/>
              </p:nvSpPr>
              <p:spPr>
                <a:xfrm>
                  <a:off x="3110864" y="3069907"/>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8"/>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59" name="任意多边形: 形状 202"/>
                <p:cNvSpPr/>
                <p:nvPr/>
              </p:nvSpPr>
              <p:spPr>
                <a:xfrm>
                  <a:off x="3110864" y="312991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2857"/>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60" name="任意多边形: 形状 203"/>
                <p:cNvSpPr/>
                <p:nvPr/>
              </p:nvSpPr>
              <p:spPr>
                <a:xfrm>
                  <a:off x="3170872"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61" name="任意多边形: 形状 204"/>
                <p:cNvSpPr/>
                <p:nvPr/>
              </p:nvSpPr>
              <p:spPr>
                <a:xfrm>
                  <a:off x="3170872" y="2949892"/>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2858"/>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62" name="任意多边形: 形状 205"/>
                <p:cNvSpPr/>
                <p:nvPr/>
              </p:nvSpPr>
              <p:spPr>
                <a:xfrm>
                  <a:off x="3170872" y="3009900"/>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63" name="任意多边形: 形状 206"/>
                <p:cNvSpPr/>
                <p:nvPr/>
              </p:nvSpPr>
              <p:spPr>
                <a:xfrm>
                  <a:off x="3170872"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64" name="任意多边形: 形状 207"/>
                <p:cNvSpPr/>
                <p:nvPr/>
              </p:nvSpPr>
              <p:spPr>
                <a:xfrm>
                  <a:off x="3170872"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65" name="任意多边形: 形状 208"/>
                <p:cNvSpPr/>
                <p:nvPr/>
              </p:nvSpPr>
              <p:spPr>
                <a:xfrm>
                  <a:off x="3230880" y="2888932"/>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66" name="任意多边形: 形状 209"/>
                <p:cNvSpPr/>
                <p:nvPr/>
              </p:nvSpPr>
              <p:spPr>
                <a:xfrm>
                  <a:off x="3230880" y="2949892"/>
                  <a:ext cx="15386" cy="15240"/>
                </a:xfrm>
                <a:custGeom>
                  <a:avLst/>
                  <a:gdLst>
                    <a:gd name="connsiteX0" fmla="*/ 7620 w 15386"/>
                    <a:gd name="connsiteY0" fmla="*/ 15240 h 15240"/>
                    <a:gd name="connsiteX1" fmla="*/ 0 w 15386"/>
                    <a:gd name="connsiteY1" fmla="*/ 7620 h 15240"/>
                    <a:gd name="connsiteX2" fmla="*/ 7620 w 15386"/>
                    <a:gd name="connsiteY2" fmla="*/ 0 h 15240"/>
                    <a:gd name="connsiteX3" fmla="*/ 15240 w 15386"/>
                    <a:gd name="connsiteY3" fmla="*/ 7620 h 15240"/>
                    <a:gd name="connsiteX4" fmla="*/ 7620 w 15386"/>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6" h="15240">
                      <a:moveTo>
                        <a:pt x="7620" y="15240"/>
                      </a:moveTo>
                      <a:cubicBezTo>
                        <a:pt x="2857" y="15240"/>
                        <a:pt x="0" y="11430"/>
                        <a:pt x="0" y="7620"/>
                      </a:cubicBezTo>
                      <a:cubicBezTo>
                        <a:pt x="0" y="2858"/>
                        <a:pt x="3810" y="0"/>
                        <a:pt x="7620" y="0"/>
                      </a:cubicBezTo>
                      <a:cubicBezTo>
                        <a:pt x="12382" y="0"/>
                        <a:pt x="15240" y="3810"/>
                        <a:pt x="15240" y="7620"/>
                      </a:cubicBezTo>
                      <a:cubicBezTo>
                        <a:pt x="16193"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67" name="任意多边形: 形状 210"/>
                <p:cNvSpPr/>
                <p:nvPr/>
              </p:nvSpPr>
              <p:spPr>
                <a:xfrm>
                  <a:off x="3230880" y="3009900"/>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68" name="任意多边形: 形状 211"/>
                <p:cNvSpPr/>
                <p:nvPr/>
              </p:nvSpPr>
              <p:spPr>
                <a:xfrm>
                  <a:off x="3230880" y="3069907"/>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9"/>
                        <a:pt x="11828" y="15240"/>
                        <a:pt x="7620" y="15240"/>
                      </a:cubicBezTo>
                      <a:cubicBezTo>
                        <a:pt x="3412" y="15240"/>
                        <a:pt x="0" y="11829"/>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69" name="任意多边形: 形状 212"/>
                <p:cNvSpPr/>
                <p:nvPr/>
              </p:nvSpPr>
              <p:spPr>
                <a:xfrm>
                  <a:off x="3230880" y="3129915"/>
                  <a:ext cx="15239" cy="15240"/>
                </a:xfrm>
                <a:custGeom>
                  <a:avLst/>
                  <a:gdLst>
                    <a:gd name="connsiteX0" fmla="*/ 15240 w 15239"/>
                    <a:gd name="connsiteY0" fmla="*/ 7620 h 15240"/>
                    <a:gd name="connsiteX1" fmla="*/ 7620 w 15239"/>
                    <a:gd name="connsiteY1" fmla="*/ 15240 h 15240"/>
                    <a:gd name="connsiteX2" fmla="*/ 0 w 15239"/>
                    <a:gd name="connsiteY2" fmla="*/ 7620 h 15240"/>
                    <a:gd name="connsiteX3" fmla="*/ 7620 w 15239"/>
                    <a:gd name="connsiteY3" fmla="*/ 0 h 15240"/>
                    <a:gd name="connsiteX4" fmla="*/ 15240 w 15239"/>
                    <a:gd name="connsiteY4" fmla="*/ 762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15240" y="7620"/>
                      </a:moveTo>
                      <a:cubicBezTo>
                        <a:pt x="15240" y="11828"/>
                        <a:pt x="11828" y="15240"/>
                        <a:pt x="7620" y="15240"/>
                      </a:cubicBezTo>
                      <a:cubicBezTo>
                        <a:pt x="3412" y="15240"/>
                        <a:pt x="0" y="11828"/>
                        <a:pt x="0" y="7620"/>
                      </a:cubicBezTo>
                      <a:cubicBezTo>
                        <a:pt x="0" y="3411"/>
                        <a:pt x="3412" y="0"/>
                        <a:pt x="7620" y="0"/>
                      </a:cubicBezTo>
                      <a:cubicBezTo>
                        <a:pt x="11828" y="0"/>
                        <a:pt x="15240" y="3411"/>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70" name="任意多边形: 形状 213"/>
                <p:cNvSpPr/>
                <p:nvPr/>
              </p:nvSpPr>
              <p:spPr>
                <a:xfrm>
                  <a:off x="2870835"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71" name="任意多边形: 形状 214"/>
                <p:cNvSpPr/>
                <p:nvPr/>
              </p:nvSpPr>
              <p:spPr>
                <a:xfrm>
                  <a:off x="2870835"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72" name="任意多边形: 形状 215"/>
                <p:cNvSpPr/>
                <p:nvPr/>
              </p:nvSpPr>
              <p:spPr>
                <a:xfrm>
                  <a:off x="2930842"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73" name="任意多边形: 形状 216"/>
                <p:cNvSpPr/>
                <p:nvPr/>
              </p:nvSpPr>
              <p:spPr>
                <a:xfrm>
                  <a:off x="2930842"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74" name="任意多边形: 形状 217"/>
                <p:cNvSpPr/>
                <p:nvPr/>
              </p:nvSpPr>
              <p:spPr>
                <a:xfrm>
                  <a:off x="299085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75" name="任意多边形: 形状 218"/>
                <p:cNvSpPr/>
                <p:nvPr/>
              </p:nvSpPr>
              <p:spPr>
                <a:xfrm>
                  <a:off x="299085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76" name="任意多边形: 形状 219"/>
                <p:cNvSpPr/>
                <p:nvPr/>
              </p:nvSpPr>
              <p:spPr>
                <a:xfrm>
                  <a:off x="3050857"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7" y="15240"/>
                        <a:pt x="0" y="11430"/>
                        <a:pt x="0" y="7620"/>
                      </a:cubicBezTo>
                      <a:cubicBezTo>
                        <a:pt x="0" y="2858"/>
                        <a:pt x="3810" y="0"/>
                        <a:pt x="7620" y="0"/>
                      </a:cubicBezTo>
                      <a:cubicBezTo>
                        <a:pt x="12382" y="0"/>
                        <a:pt x="15240" y="3810"/>
                        <a:pt x="15240" y="7620"/>
                      </a:cubicBezTo>
                      <a:cubicBezTo>
                        <a:pt x="15240" y="12383"/>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77" name="任意多边形: 形状 220"/>
                <p:cNvSpPr/>
                <p:nvPr/>
              </p:nvSpPr>
              <p:spPr>
                <a:xfrm>
                  <a:off x="3050857"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7" y="15240"/>
                        <a:pt x="0" y="11430"/>
                        <a:pt x="0" y="7620"/>
                      </a:cubicBezTo>
                      <a:cubicBezTo>
                        <a:pt x="0" y="3810"/>
                        <a:pt x="3810" y="0"/>
                        <a:pt x="7620" y="0"/>
                      </a:cubicBezTo>
                      <a:cubicBezTo>
                        <a:pt x="12382" y="0"/>
                        <a:pt x="15240" y="3810"/>
                        <a:pt x="15240" y="7620"/>
                      </a:cubicBezTo>
                      <a:cubicBezTo>
                        <a:pt x="15240" y="11430"/>
                        <a:pt x="12382"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78" name="任意多边形: 形状 221"/>
                <p:cNvSpPr/>
                <p:nvPr/>
              </p:nvSpPr>
              <p:spPr>
                <a:xfrm>
                  <a:off x="3110864"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2383"/>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79" name="任意多边形: 形状 222"/>
                <p:cNvSpPr/>
                <p:nvPr/>
              </p:nvSpPr>
              <p:spPr>
                <a:xfrm>
                  <a:off x="3110864"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2383" y="0"/>
                        <a:pt x="15240" y="3810"/>
                        <a:pt x="15240" y="7620"/>
                      </a:cubicBezTo>
                      <a:cubicBezTo>
                        <a:pt x="15240" y="11430"/>
                        <a:pt x="12383"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380" name="任意多边形: 形状 223"/>
                <p:cNvSpPr/>
                <p:nvPr/>
              </p:nvSpPr>
              <p:spPr>
                <a:xfrm>
                  <a:off x="3170872"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43" name="任意多边形: 形状 224"/>
                <p:cNvSpPr/>
                <p:nvPr/>
              </p:nvSpPr>
              <p:spPr>
                <a:xfrm>
                  <a:off x="3170872"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44" name="任意多边形: 形状 225"/>
                <p:cNvSpPr/>
                <p:nvPr/>
              </p:nvSpPr>
              <p:spPr>
                <a:xfrm>
                  <a:off x="323088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45" name="任意多边形: 形状 226"/>
                <p:cNvSpPr/>
                <p:nvPr/>
              </p:nvSpPr>
              <p:spPr>
                <a:xfrm>
                  <a:off x="323088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46" name="任意多边形: 形状 227"/>
                <p:cNvSpPr/>
                <p:nvPr/>
              </p:nvSpPr>
              <p:spPr>
                <a:xfrm>
                  <a:off x="377190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47" name="任意多边形: 形状 228"/>
                <p:cNvSpPr/>
                <p:nvPr/>
              </p:nvSpPr>
              <p:spPr>
                <a:xfrm>
                  <a:off x="377190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48" name="任意多边形: 形状 229"/>
                <p:cNvSpPr/>
                <p:nvPr/>
              </p:nvSpPr>
              <p:spPr>
                <a:xfrm>
                  <a:off x="3832860" y="2768917"/>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49" name="任意多边形: 形状 230"/>
                <p:cNvSpPr/>
                <p:nvPr/>
              </p:nvSpPr>
              <p:spPr>
                <a:xfrm>
                  <a:off x="3832860" y="2828925"/>
                  <a:ext cx="15239" cy="15239"/>
                </a:xfrm>
                <a:custGeom>
                  <a:avLst/>
                  <a:gdLst>
                    <a:gd name="connsiteX0" fmla="*/ 15240 w 15239"/>
                    <a:gd name="connsiteY0" fmla="*/ 7620 h 15239"/>
                    <a:gd name="connsiteX1" fmla="*/ 7620 w 15239"/>
                    <a:gd name="connsiteY1" fmla="*/ 15240 h 15239"/>
                    <a:gd name="connsiteX2" fmla="*/ 0 w 15239"/>
                    <a:gd name="connsiteY2" fmla="*/ 7620 h 15239"/>
                    <a:gd name="connsiteX3" fmla="*/ 7620 w 15239"/>
                    <a:gd name="connsiteY3" fmla="*/ 0 h 15239"/>
                    <a:gd name="connsiteX4" fmla="*/ 15240 w 15239"/>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50" name="任意多边形: 形状 231"/>
                <p:cNvSpPr/>
                <p:nvPr/>
              </p:nvSpPr>
              <p:spPr>
                <a:xfrm>
                  <a:off x="3892867"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51" name="任意多边形: 形状 232"/>
                <p:cNvSpPr/>
                <p:nvPr/>
              </p:nvSpPr>
              <p:spPr>
                <a:xfrm>
                  <a:off x="3892867"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52" name="任意多边形: 形状 233"/>
                <p:cNvSpPr/>
                <p:nvPr/>
              </p:nvSpPr>
              <p:spPr>
                <a:xfrm>
                  <a:off x="3952875" y="2768917"/>
                  <a:ext cx="15240" cy="15240"/>
                </a:xfrm>
                <a:custGeom>
                  <a:avLst/>
                  <a:gdLst>
                    <a:gd name="connsiteX0" fmla="*/ 7620 w 15240"/>
                    <a:gd name="connsiteY0" fmla="*/ 15240 h 15240"/>
                    <a:gd name="connsiteX1" fmla="*/ 0 w 15240"/>
                    <a:gd name="connsiteY1" fmla="*/ 7620 h 15240"/>
                    <a:gd name="connsiteX2" fmla="*/ 7620 w 15240"/>
                    <a:gd name="connsiteY2" fmla="*/ 0 h 15240"/>
                    <a:gd name="connsiteX3" fmla="*/ 15240 w 15240"/>
                    <a:gd name="connsiteY3" fmla="*/ 7620 h 15240"/>
                    <a:gd name="connsiteX4" fmla="*/ 7620 w 15240"/>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40">
                      <a:moveTo>
                        <a:pt x="7620" y="15240"/>
                      </a:moveTo>
                      <a:cubicBezTo>
                        <a:pt x="2858" y="15240"/>
                        <a:pt x="0" y="11430"/>
                        <a:pt x="0" y="7620"/>
                      </a:cubicBezTo>
                      <a:cubicBezTo>
                        <a:pt x="0" y="2858"/>
                        <a:pt x="3810" y="0"/>
                        <a:pt x="7620" y="0"/>
                      </a:cubicBezTo>
                      <a:cubicBezTo>
                        <a:pt x="12383"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53" name="任意多边形: 形状 234"/>
                <p:cNvSpPr/>
                <p:nvPr/>
              </p:nvSpPr>
              <p:spPr>
                <a:xfrm>
                  <a:off x="3952875" y="2828925"/>
                  <a:ext cx="15240" cy="15239"/>
                </a:xfrm>
                <a:custGeom>
                  <a:avLst/>
                  <a:gdLst>
                    <a:gd name="connsiteX0" fmla="*/ 7620 w 15240"/>
                    <a:gd name="connsiteY0" fmla="*/ 15240 h 15239"/>
                    <a:gd name="connsiteX1" fmla="*/ 0 w 15240"/>
                    <a:gd name="connsiteY1" fmla="*/ 7620 h 15239"/>
                    <a:gd name="connsiteX2" fmla="*/ 7620 w 15240"/>
                    <a:gd name="connsiteY2" fmla="*/ 0 h 15239"/>
                    <a:gd name="connsiteX3" fmla="*/ 15240 w 15240"/>
                    <a:gd name="connsiteY3" fmla="*/ 7620 h 15239"/>
                    <a:gd name="connsiteX4" fmla="*/ 7620 w 15240"/>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7620" y="15240"/>
                      </a:moveTo>
                      <a:cubicBezTo>
                        <a:pt x="2858" y="15240"/>
                        <a:pt x="0" y="11430"/>
                        <a:pt x="0" y="7620"/>
                      </a:cubicBezTo>
                      <a:cubicBezTo>
                        <a:pt x="0" y="3810"/>
                        <a:pt x="3810" y="0"/>
                        <a:pt x="7620" y="0"/>
                      </a:cubicBezTo>
                      <a:cubicBezTo>
                        <a:pt x="12383"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54" name="任意多边形: 形状 235"/>
                <p:cNvSpPr/>
                <p:nvPr/>
              </p:nvSpPr>
              <p:spPr>
                <a:xfrm>
                  <a:off x="4012882" y="2768917"/>
                  <a:ext cx="15239" cy="15240"/>
                </a:xfrm>
                <a:custGeom>
                  <a:avLst/>
                  <a:gdLst>
                    <a:gd name="connsiteX0" fmla="*/ 7620 w 15239"/>
                    <a:gd name="connsiteY0" fmla="*/ 15240 h 15240"/>
                    <a:gd name="connsiteX1" fmla="*/ 0 w 15239"/>
                    <a:gd name="connsiteY1" fmla="*/ 7620 h 15240"/>
                    <a:gd name="connsiteX2" fmla="*/ 7620 w 15239"/>
                    <a:gd name="connsiteY2" fmla="*/ 0 h 15240"/>
                    <a:gd name="connsiteX3" fmla="*/ 15240 w 15239"/>
                    <a:gd name="connsiteY3" fmla="*/ 7620 h 15240"/>
                    <a:gd name="connsiteX4" fmla="*/ 7620 w 15239"/>
                    <a:gd name="connsiteY4" fmla="*/ 1524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15240"/>
                      </a:moveTo>
                      <a:cubicBezTo>
                        <a:pt x="2858" y="15240"/>
                        <a:pt x="0" y="11430"/>
                        <a:pt x="0" y="7620"/>
                      </a:cubicBezTo>
                      <a:cubicBezTo>
                        <a:pt x="0" y="2858"/>
                        <a:pt x="3810" y="0"/>
                        <a:pt x="7620" y="0"/>
                      </a:cubicBezTo>
                      <a:cubicBezTo>
                        <a:pt x="11430" y="0"/>
                        <a:pt x="15240" y="3810"/>
                        <a:pt x="15240" y="7620"/>
                      </a:cubicBezTo>
                      <a:cubicBezTo>
                        <a:pt x="15240" y="12383"/>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55" name="任意多边形: 形状 236"/>
                <p:cNvSpPr/>
                <p:nvPr/>
              </p:nvSpPr>
              <p:spPr>
                <a:xfrm>
                  <a:off x="4012882" y="2828925"/>
                  <a:ext cx="15239" cy="15239"/>
                </a:xfrm>
                <a:custGeom>
                  <a:avLst/>
                  <a:gdLst>
                    <a:gd name="connsiteX0" fmla="*/ 7620 w 15239"/>
                    <a:gd name="connsiteY0" fmla="*/ 15240 h 15239"/>
                    <a:gd name="connsiteX1" fmla="*/ 0 w 15239"/>
                    <a:gd name="connsiteY1" fmla="*/ 7620 h 15239"/>
                    <a:gd name="connsiteX2" fmla="*/ 7620 w 15239"/>
                    <a:gd name="connsiteY2" fmla="*/ 0 h 15239"/>
                    <a:gd name="connsiteX3" fmla="*/ 15240 w 15239"/>
                    <a:gd name="connsiteY3" fmla="*/ 7620 h 15239"/>
                    <a:gd name="connsiteX4" fmla="*/ 7620 w 15239"/>
                    <a:gd name="connsiteY4" fmla="*/ 1524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39">
                      <a:moveTo>
                        <a:pt x="7620" y="15240"/>
                      </a:moveTo>
                      <a:cubicBezTo>
                        <a:pt x="2858" y="15240"/>
                        <a:pt x="0" y="11430"/>
                        <a:pt x="0" y="7620"/>
                      </a:cubicBezTo>
                      <a:cubicBezTo>
                        <a:pt x="0" y="3810"/>
                        <a:pt x="3810" y="0"/>
                        <a:pt x="7620" y="0"/>
                      </a:cubicBezTo>
                      <a:cubicBezTo>
                        <a:pt x="11430" y="0"/>
                        <a:pt x="15240" y="3810"/>
                        <a:pt x="15240" y="7620"/>
                      </a:cubicBezTo>
                      <a:cubicBezTo>
                        <a:pt x="15240" y="11430"/>
                        <a:pt x="11430" y="15240"/>
                        <a:pt x="7620" y="1524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56" name="任意多边形: 形状 237"/>
                <p:cNvSpPr/>
                <p:nvPr/>
              </p:nvSpPr>
              <p:spPr>
                <a:xfrm>
                  <a:off x="4072890"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1"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57" name="任意多边形: 形状 238"/>
                <p:cNvSpPr/>
                <p:nvPr/>
              </p:nvSpPr>
              <p:spPr>
                <a:xfrm>
                  <a:off x="4072890"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1" y="15240"/>
                        <a:pt x="0" y="11828"/>
                        <a:pt x="0" y="7620"/>
                      </a:cubicBezTo>
                      <a:cubicBezTo>
                        <a:pt x="0" y="3412"/>
                        <a:pt x="3411"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58" name="任意多边形: 形状 239"/>
                <p:cNvSpPr/>
                <p:nvPr/>
              </p:nvSpPr>
              <p:spPr>
                <a:xfrm>
                  <a:off x="4132897"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59" name="任意多边形: 形状 240"/>
                <p:cNvSpPr/>
                <p:nvPr/>
              </p:nvSpPr>
              <p:spPr>
                <a:xfrm>
                  <a:off x="4132897"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60" name="任意多边形: 形状 241"/>
                <p:cNvSpPr/>
                <p:nvPr/>
              </p:nvSpPr>
              <p:spPr>
                <a:xfrm>
                  <a:off x="4192905" y="2768917"/>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61" name="任意多边形: 形状 242"/>
                <p:cNvSpPr/>
                <p:nvPr/>
              </p:nvSpPr>
              <p:spPr>
                <a:xfrm>
                  <a:off x="4192905" y="2828925"/>
                  <a:ext cx="15240" cy="15239"/>
                </a:xfrm>
                <a:custGeom>
                  <a:avLst/>
                  <a:gdLst>
                    <a:gd name="connsiteX0" fmla="*/ 15240 w 15240"/>
                    <a:gd name="connsiteY0" fmla="*/ 7620 h 15239"/>
                    <a:gd name="connsiteX1" fmla="*/ 7620 w 15240"/>
                    <a:gd name="connsiteY1" fmla="*/ 15240 h 15239"/>
                    <a:gd name="connsiteX2" fmla="*/ 0 w 15240"/>
                    <a:gd name="connsiteY2" fmla="*/ 7620 h 15239"/>
                    <a:gd name="connsiteX3" fmla="*/ 7620 w 15240"/>
                    <a:gd name="connsiteY3" fmla="*/ 0 h 15239"/>
                    <a:gd name="connsiteX4" fmla="*/ 15240 w 15240"/>
                    <a:gd name="connsiteY4" fmla="*/ 7620 h 1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15239">
                      <a:moveTo>
                        <a:pt x="15240" y="7620"/>
                      </a:moveTo>
                      <a:cubicBezTo>
                        <a:pt x="15240" y="11828"/>
                        <a:pt x="11828" y="15240"/>
                        <a:pt x="7620" y="15240"/>
                      </a:cubicBezTo>
                      <a:cubicBezTo>
                        <a:pt x="3412" y="15240"/>
                        <a:pt x="0" y="11828"/>
                        <a:pt x="0" y="7620"/>
                      </a:cubicBezTo>
                      <a:cubicBezTo>
                        <a:pt x="0" y="3412"/>
                        <a:pt x="3412" y="0"/>
                        <a:pt x="7620" y="0"/>
                      </a:cubicBezTo>
                      <a:cubicBezTo>
                        <a:pt x="11828" y="0"/>
                        <a:pt x="15240" y="3412"/>
                        <a:pt x="15240" y="762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grpSp>
            <p:nvGrpSpPr>
              <p:cNvPr id="1062" name="图形 78"/>
              <p:cNvGrpSpPr/>
              <p:nvPr/>
            </p:nvGrpSpPr>
            <p:grpSpPr>
              <a:xfrm rot="0">
                <a:off x="4538" y="3311"/>
                <a:ext cx="1181" cy="1182"/>
                <a:chOff x="2742247" y="1805940"/>
                <a:chExt cx="389572" cy="389572"/>
              </a:xfrm>
            </p:grpSpPr>
            <p:sp>
              <p:nvSpPr>
                <p:cNvPr id="1063" name="任意多边形: 形状 273"/>
                <p:cNvSpPr/>
                <p:nvPr/>
              </p:nvSpPr>
              <p:spPr>
                <a:xfrm>
                  <a:off x="2766060" y="1829752"/>
                  <a:ext cx="73342" cy="73342"/>
                </a:xfrm>
                <a:custGeom>
                  <a:avLst/>
                  <a:gdLst>
                    <a:gd name="connsiteX0" fmla="*/ 0 w 73342"/>
                    <a:gd name="connsiteY0" fmla="*/ 73342 h 73342"/>
                    <a:gd name="connsiteX1" fmla="*/ 73343 w 73342"/>
                    <a:gd name="connsiteY1" fmla="*/ 0 h 73342"/>
                  </a:gdLst>
                  <a:ahLst/>
                  <a:cxnLst>
                    <a:cxn ang="0">
                      <a:pos x="connsiteX0" y="connsiteY0"/>
                    </a:cxn>
                    <a:cxn ang="0">
                      <a:pos x="connsiteX1" y="connsiteY1"/>
                    </a:cxn>
                  </a:cxnLst>
                  <a:rect l="l" t="t" r="r" b="b"/>
                  <a:pathLst>
                    <a:path w="73342" h="73342">
                      <a:moveTo>
                        <a:pt x="0" y="73342"/>
                      </a:moveTo>
                      <a:lnTo>
                        <a:pt x="73343"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64" name="任意多边形: 形状 274"/>
                <p:cNvSpPr/>
                <p:nvPr/>
              </p:nvSpPr>
              <p:spPr>
                <a:xfrm>
                  <a:off x="2744152" y="1807845"/>
                  <a:ext cx="153352" cy="152400"/>
                </a:xfrm>
                <a:custGeom>
                  <a:avLst/>
                  <a:gdLst>
                    <a:gd name="connsiteX0" fmla="*/ 0 w 153352"/>
                    <a:gd name="connsiteY0" fmla="*/ 152400 h 152400"/>
                    <a:gd name="connsiteX1" fmla="*/ 153353 w 153352"/>
                    <a:gd name="connsiteY1" fmla="*/ 0 h 152400"/>
                  </a:gdLst>
                  <a:ahLst/>
                  <a:cxnLst>
                    <a:cxn ang="0">
                      <a:pos x="connsiteX0" y="connsiteY0"/>
                    </a:cxn>
                    <a:cxn ang="0">
                      <a:pos x="connsiteX1" y="connsiteY1"/>
                    </a:cxn>
                  </a:cxnLst>
                  <a:rect l="l" t="t" r="r" b="b"/>
                  <a:pathLst>
                    <a:path w="153352" h="152400">
                      <a:moveTo>
                        <a:pt x="0" y="152400"/>
                      </a:moveTo>
                      <a:lnTo>
                        <a:pt x="153353"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65" name="任意多边形: 形状 275"/>
                <p:cNvSpPr/>
                <p:nvPr/>
              </p:nvSpPr>
              <p:spPr>
                <a:xfrm>
                  <a:off x="2742247" y="1805940"/>
                  <a:ext cx="193357" cy="193357"/>
                </a:xfrm>
                <a:custGeom>
                  <a:avLst/>
                  <a:gdLst>
                    <a:gd name="connsiteX0" fmla="*/ 0 w 193357"/>
                    <a:gd name="connsiteY0" fmla="*/ 193358 h 193357"/>
                    <a:gd name="connsiteX1" fmla="*/ 193358 w 193357"/>
                    <a:gd name="connsiteY1" fmla="*/ 0 h 193357"/>
                  </a:gdLst>
                  <a:ahLst/>
                  <a:cxnLst>
                    <a:cxn ang="0">
                      <a:pos x="connsiteX0" y="connsiteY0"/>
                    </a:cxn>
                    <a:cxn ang="0">
                      <a:pos x="connsiteX1" y="connsiteY1"/>
                    </a:cxn>
                  </a:cxnLst>
                  <a:rect l="l" t="t" r="r" b="b"/>
                  <a:pathLst>
                    <a:path w="193357" h="193357">
                      <a:moveTo>
                        <a:pt x="0" y="193358"/>
                      </a:moveTo>
                      <a:lnTo>
                        <a:pt x="193358"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66" name="任意多边形: 形状 276"/>
                <p:cNvSpPr/>
                <p:nvPr/>
              </p:nvSpPr>
              <p:spPr>
                <a:xfrm>
                  <a:off x="2743200" y="1806892"/>
                  <a:ext cx="226694" cy="225742"/>
                </a:xfrm>
                <a:custGeom>
                  <a:avLst/>
                  <a:gdLst>
                    <a:gd name="connsiteX0" fmla="*/ 0 w 226694"/>
                    <a:gd name="connsiteY0" fmla="*/ 225743 h 225742"/>
                    <a:gd name="connsiteX1" fmla="*/ 226695 w 226694"/>
                    <a:gd name="connsiteY1" fmla="*/ 0 h 225742"/>
                  </a:gdLst>
                  <a:ahLst/>
                  <a:cxnLst>
                    <a:cxn ang="0">
                      <a:pos x="connsiteX0" y="connsiteY0"/>
                    </a:cxn>
                    <a:cxn ang="0">
                      <a:pos x="connsiteX1" y="connsiteY1"/>
                    </a:cxn>
                  </a:cxnLst>
                  <a:rect l="l" t="t" r="r" b="b"/>
                  <a:pathLst>
                    <a:path w="226694" h="225742">
                      <a:moveTo>
                        <a:pt x="0" y="225743"/>
                      </a:moveTo>
                      <a:lnTo>
                        <a:pt x="226695"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67" name="任意多边形: 形状 277"/>
                <p:cNvSpPr/>
                <p:nvPr/>
              </p:nvSpPr>
              <p:spPr>
                <a:xfrm>
                  <a:off x="2750820" y="1813560"/>
                  <a:ext cx="247649" cy="248602"/>
                </a:xfrm>
                <a:custGeom>
                  <a:avLst/>
                  <a:gdLst>
                    <a:gd name="connsiteX0" fmla="*/ 247650 w 247649"/>
                    <a:gd name="connsiteY0" fmla="*/ 0 h 248602"/>
                    <a:gd name="connsiteX1" fmla="*/ 0 w 247649"/>
                    <a:gd name="connsiteY1" fmla="*/ 248603 h 248602"/>
                  </a:gdLst>
                  <a:ahLst/>
                  <a:cxnLst>
                    <a:cxn ang="0">
                      <a:pos x="connsiteX0" y="connsiteY0"/>
                    </a:cxn>
                    <a:cxn ang="0">
                      <a:pos x="connsiteX1" y="connsiteY1"/>
                    </a:cxn>
                  </a:cxnLst>
                  <a:rect l="l" t="t" r="r" b="b"/>
                  <a:pathLst>
                    <a:path w="247649" h="248602">
                      <a:moveTo>
                        <a:pt x="247650" y="0"/>
                      </a:moveTo>
                      <a:lnTo>
                        <a:pt x="0" y="248603"/>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68" name="任意多边形: 形状 278"/>
                <p:cNvSpPr/>
                <p:nvPr/>
              </p:nvSpPr>
              <p:spPr>
                <a:xfrm>
                  <a:off x="2761297" y="1824037"/>
                  <a:ext cx="261937" cy="262890"/>
                </a:xfrm>
                <a:custGeom>
                  <a:avLst/>
                  <a:gdLst>
                    <a:gd name="connsiteX0" fmla="*/ 0 w 261937"/>
                    <a:gd name="connsiteY0" fmla="*/ 262890 h 262890"/>
                    <a:gd name="connsiteX1" fmla="*/ 261938 w 261937"/>
                    <a:gd name="connsiteY1" fmla="*/ 0 h 262890"/>
                  </a:gdLst>
                  <a:ahLst/>
                  <a:cxnLst>
                    <a:cxn ang="0">
                      <a:pos x="connsiteX0" y="connsiteY0"/>
                    </a:cxn>
                    <a:cxn ang="0">
                      <a:pos x="connsiteX1" y="connsiteY1"/>
                    </a:cxn>
                  </a:cxnLst>
                  <a:rect l="l" t="t" r="r" b="b"/>
                  <a:pathLst>
                    <a:path w="261937" h="262890">
                      <a:moveTo>
                        <a:pt x="0" y="262890"/>
                      </a:moveTo>
                      <a:lnTo>
                        <a:pt x="261938"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69" name="任意多边形: 形状 279"/>
                <p:cNvSpPr/>
                <p:nvPr/>
              </p:nvSpPr>
              <p:spPr>
                <a:xfrm>
                  <a:off x="2773680" y="1837372"/>
                  <a:ext cx="272415" cy="272415"/>
                </a:xfrm>
                <a:custGeom>
                  <a:avLst/>
                  <a:gdLst>
                    <a:gd name="connsiteX0" fmla="*/ 0 w 272415"/>
                    <a:gd name="connsiteY0" fmla="*/ 272415 h 272415"/>
                    <a:gd name="connsiteX1" fmla="*/ 272415 w 272415"/>
                    <a:gd name="connsiteY1" fmla="*/ 0 h 272415"/>
                  </a:gdLst>
                  <a:ahLst/>
                  <a:cxnLst>
                    <a:cxn ang="0">
                      <a:pos x="connsiteX0" y="connsiteY0"/>
                    </a:cxn>
                    <a:cxn ang="0">
                      <a:pos x="connsiteX1" y="connsiteY1"/>
                    </a:cxn>
                  </a:cxnLst>
                  <a:rect l="l" t="t" r="r" b="b"/>
                  <a:pathLst>
                    <a:path w="272415" h="272415">
                      <a:moveTo>
                        <a:pt x="0" y="272415"/>
                      </a:moveTo>
                      <a:lnTo>
                        <a:pt x="272415"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70" name="任意多边形: 形状 280"/>
                <p:cNvSpPr/>
                <p:nvPr/>
              </p:nvSpPr>
              <p:spPr>
                <a:xfrm>
                  <a:off x="2789872" y="1852612"/>
                  <a:ext cx="276225" cy="277177"/>
                </a:xfrm>
                <a:custGeom>
                  <a:avLst/>
                  <a:gdLst>
                    <a:gd name="connsiteX0" fmla="*/ 0 w 276225"/>
                    <a:gd name="connsiteY0" fmla="*/ 277178 h 277177"/>
                    <a:gd name="connsiteX1" fmla="*/ 276225 w 276225"/>
                    <a:gd name="connsiteY1" fmla="*/ 0 h 277177"/>
                  </a:gdLst>
                  <a:ahLst/>
                  <a:cxnLst>
                    <a:cxn ang="0">
                      <a:pos x="connsiteX0" y="connsiteY0"/>
                    </a:cxn>
                    <a:cxn ang="0">
                      <a:pos x="connsiteX1" y="connsiteY1"/>
                    </a:cxn>
                  </a:cxnLst>
                  <a:rect l="l" t="t" r="r" b="b"/>
                  <a:pathLst>
                    <a:path w="276225" h="277177">
                      <a:moveTo>
                        <a:pt x="0" y="277178"/>
                      </a:moveTo>
                      <a:lnTo>
                        <a:pt x="276225"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71" name="任意多边形: 形状 281"/>
                <p:cNvSpPr/>
                <p:nvPr/>
              </p:nvSpPr>
              <p:spPr>
                <a:xfrm>
                  <a:off x="2807017" y="1870710"/>
                  <a:ext cx="277177" cy="277177"/>
                </a:xfrm>
                <a:custGeom>
                  <a:avLst/>
                  <a:gdLst>
                    <a:gd name="connsiteX0" fmla="*/ 0 w 277177"/>
                    <a:gd name="connsiteY0" fmla="*/ 277178 h 277177"/>
                    <a:gd name="connsiteX1" fmla="*/ 277178 w 277177"/>
                    <a:gd name="connsiteY1" fmla="*/ 0 h 277177"/>
                  </a:gdLst>
                  <a:ahLst/>
                  <a:cxnLst>
                    <a:cxn ang="0">
                      <a:pos x="connsiteX0" y="connsiteY0"/>
                    </a:cxn>
                    <a:cxn ang="0">
                      <a:pos x="connsiteX1" y="connsiteY1"/>
                    </a:cxn>
                  </a:cxnLst>
                  <a:rect l="l" t="t" r="r" b="b"/>
                  <a:pathLst>
                    <a:path w="277177" h="277177">
                      <a:moveTo>
                        <a:pt x="0" y="277178"/>
                      </a:moveTo>
                      <a:lnTo>
                        <a:pt x="277178"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72" name="任意多边形: 形状 282"/>
                <p:cNvSpPr/>
                <p:nvPr/>
              </p:nvSpPr>
              <p:spPr>
                <a:xfrm>
                  <a:off x="2827020" y="1890712"/>
                  <a:ext cx="272415" cy="272415"/>
                </a:xfrm>
                <a:custGeom>
                  <a:avLst/>
                  <a:gdLst>
                    <a:gd name="connsiteX0" fmla="*/ 272415 w 272415"/>
                    <a:gd name="connsiteY0" fmla="*/ 0 h 272415"/>
                    <a:gd name="connsiteX1" fmla="*/ 0 w 272415"/>
                    <a:gd name="connsiteY1" fmla="*/ 272415 h 272415"/>
                  </a:gdLst>
                  <a:ahLst/>
                  <a:cxnLst>
                    <a:cxn ang="0">
                      <a:pos x="connsiteX0" y="connsiteY0"/>
                    </a:cxn>
                    <a:cxn ang="0">
                      <a:pos x="connsiteX1" y="connsiteY1"/>
                    </a:cxn>
                  </a:cxnLst>
                  <a:rect l="l" t="t" r="r" b="b"/>
                  <a:pathLst>
                    <a:path w="272415" h="272415">
                      <a:moveTo>
                        <a:pt x="272415" y="0"/>
                      </a:moveTo>
                      <a:lnTo>
                        <a:pt x="0" y="272415"/>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73" name="任意多边形: 形状 283"/>
                <p:cNvSpPr/>
                <p:nvPr/>
              </p:nvSpPr>
              <p:spPr>
                <a:xfrm>
                  <a:off x="2849880" y="1913572"/>
                  <a:ext cx="262890" cy="262890"/>
                </a:xfrm>
                <a:custGeom>
                  <a:avLst/>
                  <a:gdLst>
                    <a:gd name="connsiteX0" fmla="*/ 262890 w 262890"/>
                    <a:gd name="connsiteY0" fmla="*/ 0 h 262890"/>
                    <a:gd name="connsiteX1" fmla="*/ 0 w 262890"/>
                    <a:gd name="connsiteY1" fmla="*/ 262890 h 262890"/>
                  </a:gdLst>
                  <a:ahLst/>
                  <a:cxnLst>
                    <a:cxn ang="0">
                      <a:pos x="connsiteX0" y="connsiteY0"/>
                    </a:cxn>
                    <a:cxn ang="0">
                      <a:pos x="connsiteX1" y="connsiteY1"/>
                    </a:cxn>
                  </a:cxnLst>
                  <a:rect l="l" t="t" r="r" b="b"/>
                  <a:pathLst>
                    <a:path w="262890" h="262890">
                      <a:moveTo>
                        <a:pt x="262890" y="0"/>
                      </a:moveTo>
                      <a:lnTo>
                        <a:pt x="0" y="26289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74" name="任意多边形: 形状 284"/>
                <p:cNvSpPr/>
                <p:nvPr/>
              </p:nvSpPr>
              <p:spPr>
                <a:xfrm>
                  <a:off x="2875597" y="1938337"/>
                  <a:ext cx="247650" cy="248602"/>
                </a:xfrm>
                <a:custGeom>
                  <a:avLst/>
                  <a:gdLst>
                    <a:gd name="connsiteX0" fmla="*/ 0 w 247650"/>
                    <a:gd name="connsiteY0" fmla="*/ 248602 h 248602"/>
                    <a:gd name="connsiteX1" fmla="*/ 247650 w 247650"/>
                    <a:gd name="connsiteY1" fmla="*/ 0 h 248602"/>
                  </a:gdLst>
                  <a:ahLst/>
                  <a:cxnLst>
                    <a:cxn ang="0">
                      <a:pos x="connsiteX0" y="connsiteY0"/>
                    </a:cxn>
                    <a:cxn ang="0">
                      <a:pos x="connsiteX1" y="connsiteY1"/>
                    </a:cxn>
                  </a:cxnLst>
                  <a:rect l="l" t="t" r="r" b="b"/>
                  <a:pathLst>
                    <a:path w="247650" h="248602">
                      <a:moveTo>
                        <a:pt x="0" y="248602"/>
                      </a:moveTo>
                      <a:lnTo>
                        <a:pt x="247650" y="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75" name="任意多边形: 形状 285"/>
                <p:cNvSpPr/>
                <p:nvPr/>
              </p:nvSpPr>
              <p:spPr>
                <a:xfrm>
                  <a:off x="2904172" y="1967865"/>
                  <a:ext cx="225742" cy="225742"/>
                </a:xfrm>
                <a:custGeom>
                  <a:avLst/>
                  <a:gdLst>
                    <a:gd name="connsiteX0" fmla="*/ 225742 w 225742"/>
                    <a:gd name="connsiteY0" fmla="*/ 0 h 225742"/>
                    <a:gd name="connsiteX1" fmla="*/ 0 w 225742"/>
                    <a:gd name="connsiteY1" fmla="*/ 225743 h 225742"/>
                  </a:gdLst>
                  <a:ahLst/>
                  <a:cxnLst>
                    <a:cxn ang="0">
                      <a:pos x="connsiteX0" y="connsiteY0"/>
                    </a:cxn>
                    <a:cxn ang="0">
                      <a:pos x="connsiteX1" y="connsiteY1"/>
                    </a:cxn>
                  </a:cxnLst>
                  <a:rect l="l" t="t" r="r" b="b"/>
                  <a:pathLst>
                    <a:path w="225742" h="225742">
                      <a:moveTo>
                        <a:pt x="225742" y="0"/>
                      </a:moveTo>
                      <a:lnTo>
                        <a:pt x="0" y="225743"/>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76" name="任意多边形: 形状 286"/>
                <p:cNvSpPr/>
                <p:nvPr/>
              </p:nvSpPr>
              <p:spPr>
                <a:xfrm>
                  <a:off x="2938462" y="2001202"/>
                  <a:ext cx="193357" cy="194310"/>
                </a:xfrm>
                <a:custGeom>
                  <a:avLst/>
                  <a:gdLst>
                    <a:gd name="connsiteX0" fmla="*/ 193358 w 193357"/>
                    <a:gd name="connsiteY0" fmla="*/ 0 h 194310"/>
                    <a:gd name="connsiteX1" fmla="*/ 0 w 193357"/>
                    <a:gd name="connsiteY1" fmla="*/ 194310 h 194310"/>
                  </a:gdLst>
                  <a:ahLst/>
                  <a:cxnLst>
                    <a:cxn ang="0">
                      <a:pos x="connsiteX0" y="connsiteY0"/>
                    </a:cxn>
                    <a:cxn ang="0">
                      <a:pos x="connsiteX1" y="connsiteY1"/>
                    </a:cxn>
                  </a:cxnLst>
                  <a:rect l="l" t="t" r="r" b="b"/>
                  <a:pathLst>
                    <a:path w="193357" h="194310">
                      <a:moveTo>
                        <a:pt x="193358" y="0"/>
                      </a:moveTo>
                      <a:lnTo>
                        <a:pt x="0" y="19431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77" name="任意多边形: 形状 287"/>
                <p:cNvSpPr/>
                <p:nvPr/>
              </p:nvSpPr>
              <p:spPr>
                <a:xfrm>
                  <a:off x="2976562" y="2040255"/>
                  <a:ext cx="152400" cy="152400"/>
                </a:xfrm>
                <a:custGeom>
                  <a:avLst/>
                  <a:gdLst>
                    <a:gd name="connsiteX0" fmla="*/ 152400 w 152400"/>
                    <a:gd name="connsiteY0" fmla="*/ 0 h 152400"/>
                    <a:gd name="connsiteX1" fmla="*/ 0 w 152400"/>
                    <a:gd name="connsiteY1" fmla="*/ 152400 h 152400"/>
                  </a:gdLst>
                  <a:ahLst/>
                  <a:cxnLst>
                    <a:cxn ang="0">
                      <a:pos x="connsiteX0" y="connsiteY0"/>
                    </a:cxn>
                    <a:cxn ang="0">
                      <a:pos x="connsiteX1" y="connsiteY1"/>
                    </a:cxn>
                  </a:cxnLst>
                  <a:rect l="l" t="t" r="r" b="b"/>
                  <a:pathLst>
                    <a:path w="152400" h="152400">
                      <a:moveTo>
                        <a:pt x="152400" y="0"/>
                      </a:moveTo>
                      <a:lnTo>
                        <a:pt x="0" y="152400"/>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78" name="任意多边形: 形状 288"/>
                <p:cNvSpPr/>
                <p:nvPr/>
              </p:nvSpPr>
              <p:spPr>
                <a:xfrm>
                  <a:off x="3033712" y="2097405"/>
                  <a:ext cx="73342" cy="73342"/>
                </a:xfrm>
                <a:custGeom>
                  <a:avLst/>
                  <a:gdLst>
                    <a:gd name="connsiteX0" fmla="*/ 73343 w 73342"/>
                    <a:gd name="connsiteY0" fmla="*/ 0 h 73342"/>
                    <a:gd name="connsiteX1" fmla="*/ 0 w 73342"/>
                    <a:gd name="connsiteY1" fmla="*/ 73343 h 73342"/>
                  </a:gdLst>
                  <a:ahLst/>
                  <a:cxnLst>
                    <a:cxn ang="0">
                      <a:pos x="connsiteX0" y="connsiteY0"/>
                    </a:cxn>
                    <a:cxn ang="0">
                      <a:pos x="connsiteX1" y="connsiteY1"/>
                    </a:cxn>
                  </a:cxnLst>
                  <a:rect l="l" t="t" r="r" b="b"/>
                  <a:pathLst>
                    <a:path w="73342" h="73342">
                      <a:moveTo>
                        <a:pt x="73343" y="0"/>
                      </a:moveTo>
                      <a:lnTo>
                        <a:pt x="0" y="73343"/>
                      </a:lnTo>
                    </a:path>
                  </a:pathLst>
                </a:custGeom>
                <a:ln w="13089"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grpSp>
            <p:nvGrpSpPr>
              <p:cNvPr id="1079" name="图形 78"/>
              <p:cNvGrpSpPr/>
              <p:nvPr/>
            </p:nvGrpSpPr>
            <p:grpSpPr>
              <a:xfrm rot="0">
                <a:off x="4217" y="5151"/>
                <a:ext cx="693" cy="277"/>
                <a:chOff x="2636520" y="2412682"/>
                <a:chExt cx="228599" cy="91440"/>
              </a:xfrm>
              <a:solidFill>
                <a:srgbClr val="EC313E"/>
              </a:solidFill>
            </p:grpSpPr>
            <p:sp>
              <p:nvSpPr>
                <p:cNvPr id="1080" name="任意多边形: 形状 294"/>
                <p:cNvSpPr/>
                <p:nvPr/>
              </p:nvSpPr>
              <p:spPr>
                <a:xfrm>
                  <a:off x="2636520" y="2473642"/>
                  <a:ext cx="228599" cy="30480"/>
                </a:xfrm>
                <a:custGeom>
                  <a:avLst/>
                  <a:gdLst>
                    <a:gd name="connsiteX0" fmla="*/ 228600 w 228599"/>
                    <a:gd name="connsiteY0" fmla="*/ 30480 h 30480"/>
                    <a:gd name="connsiteX1" fmla="*/ 29528 w 228599"/>
                    <a:gd name="connsiteY1" fmla="*/ 30480 h 30480"/>
                    <a:gd name="connsiteX2" fmla="*/ 0 w 228599"/>
                    <a:gd name="connsiteY2" fmla="*/ 0 h 30480"/>
                    <a:gd name="connsiteX3" fmla="*/ 198120 w 228599"/>
                    <a:gd name="connsiteY3" fmla="*/ 0 h 30480"/>
                  </a:gdLst>
                  <a:ahLst/>
                  <a:cxnLst>
                    <a:cxn ang="0">
                      <a:pos x="connsiteX0" y="connsiteY0"/>
                    </a:cxn>
                    <a:cxn ang="0">
                      <a:pos x="connsiteX1" y="connsiteY1"/>
                    </a:cxn>
                    <a:cxn ang="0">
                      <a:pos x="connsiteX2" y="connsiteY2"/>
                    </a:cxn>
                    <a:cxn ang="0">
                      <a:pos x="connsiteX3" y="connsiteY3"/>
                    </a:cxn>
                  </a:cxnLst>
                  <a:rect l="l" t="t" r="r" b="b"/>
                  <a:pathLst>
                    <a:path w="228599" h="30480">
                      <a:moveTo>
                        <a:pt x="228600" y="30480"/>
                      </a:moveTo>
                      <a:lnTo>
                        <a:pt x="29528" y="30480"/>
                      </a:lnTo>
                      <a:lnTo>
                        <a:pt x="0" y="0"/>
                      </a:lnTo>
                      <a:lnTo>
                        <a:pt x="198120" y="0"/>
                      </a:lnTo>
                      <a:close/>
                    </a:path>
                  </a:pathLst>
                </a:custGeom>
                <a:solidFill>
                  <a:srgbClr val="596CFF"/>
                </a:solidFill>
                <a:ln w="14288"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81" name="任意多边形: 形状 295"/>
                <p:cNvSpPr/>
                <p:nvPr/>
              </p:nvSpPr>
              <p:spPr>
                <a:xfrm>
                  <a:off x="2834640" y="2412682"/>
                  <a:ext cx="30479" cy="91439"/>
                </a:xfrm>
                <a:custGeom>
                  <a:avLst/>
                  <a:gdLst>
                    <a:gd name="connsiteX0" fmla="*/ 30480 w 30479"/>
                    <a:gd name="connsiteY0" fmla="*/ 30480 h 91439"/>
                    <a:gd name="connsiteX1" fmla="*/ 30480 w 30479"/>
                    <a:gd name="connsiteY1" fmla="*/ 91440 h 91439"/>
                    <a:gd name="connsiteX2" fmla="*/ 0 w 30479"/>
                    <a:gd name="connsiteY2" fmla="*/ 60960 h 91439"/>
                    <a:gd name="connsiteX3" fmla="*/ 0 w 30479"/>
                    <a:gd name="connsiteY3" fmla="*/ 0 h 91439"/>
                  </a:gdLst>
                  <a:ahLst/>
                  <a:cxnLst>
                    <a:cxn ang="0">
                      <a:pos x="connsiteX0" y="connsiteY0"/>
                    </a:cxn>
                    <a:cxn ang="0">
                      <a:pos x="connsiteX1" y="connsiteY1"/>
                    </a:cxn>
                    <a:cxn ang="0">
                      <a:pos x="connsiteX2" y="connsiteY2"/>
                    </a:cxn>
                    <a:cxn ang="0">
                      <a:pos x="connsiteX3" y="connsiteY3"/>
                    </a:cxn>
                  </a:cxnLst>
                  <a:rect l="l" t="t" r="r" b="b"/>
                  <a:pathLst>
                    <a:path w="30479" h="91439">
                      <a:moveTo>
                        <a:pt x="30480" y="30480"/>
                      </a:moveTo>
                      <a:lnTo>
                        <a:pt x="30480" y="91440"/>
                      </a:lnTo>
                      <a:lnTo>
                        <a:pt x="0" y="60960"/>
                      </a:lnTo>
                      <a:lnTo>
                        <a:pt x="0" y="0"/>
                      </a:lnTo>
                      <a:close/>
                    </a:path>
                  </a:pathLst>
                </a:custGeom>
                <a:solidFill>
                  <a:srgbClr val="EC313E"/>
                </a:solidFill>
                <a:ln w="14288"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82" name="任意多边形: 形状 296"/>
                <p:cNvSpPr/>
                <p:nvPr/>
              </p:nvSpPr>
              <p:spPr>
                <a:xfrm>
                  <a:off x="2636520" y="2412682"/>
                  <a:ext cx="198120" cy="60960"/>
                </a:xfrm>
                <a:custGeom>
                  <a:avLst/>
                  <a:gdLst>
                    <a:gd name="connsiteX0" fmla="*/ 0 w 198120"/>
                    <a:gd name="connsiteY0" fmla="*/ 0 h 60960"/>
                    <a:gd name="connsiteX1" fmla="*/ 198120 w 198120"/>
                    <a:gd name="connsiteY1" fmla="*/ 0 h 60960"/>
                    <a:gd name="connsiteX2" fmla="*/ 198120 w 198120"/>
                    <a:gd name="connsiteY2" fmla="*/ 60960 h 60960"/>
                    <a:gd name="connsiteX3" fmla="*/ 0 w 198120"/>
                    <a:gd name="connsiteY3" fmla="*/ 60960 h 60960"/>
                  </a:gdLst>
                  <a:ahLst/>
                  <a:cxnLst>
                    <a:cxn ang="0">
                      <a:pos x="connsiteX0" y="connsiteY0"/>
                    </a:cxn>
                    <a:cxn ang="0">
                      <a:pos x="connsiteX1" y="connsiteY1"/>
                    </a:cxn>
                    <a:cxn ang="0">
                      <a:pos x="connsiteX2" y="connsiteY2"/>
                    </a:cxn>
                    <a:cxn ang="0">
                      <a:pos x="connsiteX3" y="connsiteY3"/>
                    </a:cxn>
                  </a:cxnLst>
                  <a:rect l="l" t="t" r="r" b="b"/>
                  <a:pathLst>
                    <a:path w="198120" h="60960">
                      <a:moveTo>
                        <a:pt x="0" y="0"/>
                      </a:moveTo>
                      <a:lnTo>
                        <a:pt x="198120" y="0"/>
                      </a:lnTo>
                      <a:lnTo>
                        <a:pt x="198120" y="60960"/>
                      </a:lnTo>
                      <a:lnTo>
                        <a:pt x="0" y="60960"/>
                      </a:lnTo>
                      <a:close/>
                    </a:path>
                  </a:pathLst>
                </a:custGeom>
                <a:solidFill>
                  <a:srgbClr val="596CFF"/>
                </a:solidFill>
                <a:ln w="14288"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grpSp>
            <p:nvGrpSpPr>
              <p:cNvPr id="1083" name="图形 78"/>
              <p:cNvGrpSpPr/>
              <p:nvPr/>
            </p:nvGrpSpPr>
            <p:grpSpPr>
              <a:xfrm rot="0">
                <a:off x="14054" y="6379"/>
                <a:ext cx="448" cy="448"/>
                <a:chOff x="5880734" y="2817495"/>
                <a:chExt cx="147637" cy="147637"/>
              </a:xfrm>
              <a:solidFill>
                <a:srgbClr val="EC313E"/>
              </a:solidFill>
            </p:grpSpPr>
            <p:sp>
              <p:nvSpPr>
                <p:cNvPr id="1084" name="任意多边形: 形状 300"/>
                <p:cNvSpPr/>
                <p:nvPr/>
              </p:nvSpPr>
              <p:spPr>
                <a:xfrm>
                  <a:off x="5880734" y="2817495"/>
                  <a:ext cx="79057" cy="79057"/>
                </a:xfrm>
                <a:custGeom>
                  <a:avLst/>
                  <a:gdLst>
                    <a:gd name="connsiteX0" fmla="*/ 79058 w 79057"/>
                    <a:gd name="connsiteY0" fmla="*/ 40005 h 79057"/>
                    <a:gd name="connsiteX1" fmla="*/ 40005 w 79057"/>
                    <a:gd name="connsiteY1" fmla="*/ 79057 h 79057"/>
                    <a:gd name="connsiteX2" fmla="*/ 18097 w 79057"/>
                    <a:gd name="connsiteY2" fmla="*/ 72390 h 79057"/>
                    <a:gd name="connsiteX3" fmla="*/ 0 w 79057"/>
                    <a:gd name="connsiteY3" fmla="*/ 39052 h 79057"/>
                    <a:gd name="connsiteX4" fmla="*/ 39053 w 79057"/>
                    <a:gd name="connsiteY4" fmla="*/ 0 h 79057"/>
                    <a:gd name="connsiteX5" fmla="*/ 61913 w 79057"/>
                    <a:gd name="connsiteY5" fmla="*/ 7620 h 79057"/>
                    <a:gd name="connsiteX6" fmla="*/ 70485 w 79057"/>
                    <a:gd name="connsiteY6" fmla="*/ 16192 h 79057"/>
                    <a:gd name="connsiteX7" fmla="*/ 79058 w 79057"/>
                    <a:gd name="connsiteY7" fmla="*/ 40005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57" h="79057">
                      <a:moveTo>
                        <a:pt x="79058" y="40005"/>
                      </a:moveTo>
                      <a:cubicBezTo>
                        <a:pt x="79058" y="61913"/>
                        <a:pt x="60960" y="79057"/>
                        <a:pt x="40005" y="79057"/>
                      </a:cubicBezTo>
                      <a:cubicBezTo>
                        <a:pt x="32385" y="79057"/>
                        <a:pt x="24765" y="76200"/>
                        <a:pt x="18097" y="72390"/>
                      </a:cubicBezTo>
                      <a:cubicBezTo>
                        <a:pt x="7620" y="65722"/>
                        <a:pt x="0" y="53340"/>
                        <a:pt x="0" y="39052"/>
                      </a:cubicBezTo>
                      <a:cubicBezTo>
                        <a:pt x="0" y="17145"/>
                        <a:pt x="18097" y="0"/>
                        <a:pt x="39053" y="0"/>
                      </a:cubicBezTo>
                      <a:cubicBezTo>
                        <a:pt x="47625" y="0"/>
                        <a:pt x="55245" y="2857"/>
                        <a:pt x="61913" y="7620"/>
                      </a:cubicBezTo>
                      <a:cubicBezTo>
                        <a:pt x="65722" y="10477"/>
                        <a:pt x="68580" y="13335"/>
                        <a:pt x="70485" y="16192"/>
                      </a:cubicBezTo>
                      <a:cubicBezTo>
                        <a:pt x="76200" y="23813"/>
                        <a:pt x="79058" y="31432"/>
                        <a:pt x="79058" y="40005"/>
                      </a:cubicBezTo>
                      <a:close/>
                    </a:path>
                  </a:pathLst>
                </a:custGeom>
                <a:solidFill>
                  <a:srgbClr val="596CFF"/>
                </a:solidFill>
                <a:ln w="14288"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85" name="任意多边形: 形状 301"/>
                <p:cNvSpPr/>
                <p:nvPr/>
              </p:nvSpPr>
              <p:spPr>
                <a:xfrm>
                  <a:off x="5899784" y="2835592"/>
                  <a:ext cx="128587" cy="129540"/>
                </a:xfrm>
                <a:custGeom>
                  <a:avLst/>
                  <a:gdLst>
                    <a:gd name="connsiteX0" fmla="*/ 128588 w 128587"/>
                    <a:gd name="connsiteY0" fmla="*/ 90488 h 129540"/>
                    <a:gd name="connsiteX1" fmla="*/ 89535 w 128587"/>
                    <a:gd name="connsiteY1" fmla="*/ 129540 h 129540"/>
                    <a:gd name="connsiteX2" fmla="*/ 57150 w 128587"/>
                    <a:gd name="connsiteY2" fmla="*/ 112395 h 129540"/>
                    <a:gd name="connsiteX3" fmla="*/ 0 w 128587"/>
                    <a:gd name="connsiteY3" fmla="*/ 55245 h 129540"/>
                    <a:gd name="connsiteX4" fmla="*/ 21908 w 128587"/>
                    <a:gd name="connsiteY4" fmla="*/ 61913 h 129540"/>
                    <a:gd name="connsiteX5" fmla="*/ 60960 w 128587"/>
                    <a:gd name="connsiteY5" fmla="*/ 22860 h 129540"/>
                    <a:gd name="connsiteX6" fmla="*/ 53340 w 128587"/>
                    <a:gd name="connsiteY6" fmla="*/ 0 h 129540"/>
                    <a:gd name="connsiteX7" fmla="*/ 113347 w 128587"/>
                    <a:gd name="connsiteY7" fmla="*/ 60008 h 129540"/>
                    <a:gd name="connsiteX8" fmla="*/ 128588 w 128587"/>
                    <a:gd name="connsiteY8" fmla="*/ 90488 h 12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87" h="129540">
                      <a:moveTo>
                        <a:pt x="128588" y="90488"/>
                      </a:moveTo>
                      <a:cubicBezTo>
                        <a:pt x="128588" y="112395"/>
                        <a:pt x="110490" y="129540"/>
                        <a:pt x="89535" y="129540"/>
                      </a:cubicBezTo>
                      <a:cubicBezTo>
                        <a:pt x="76200" y="129540"/>
                        <a:pt x="63818" y="122873"/>
                        <a:pt x="57150" y="112395"/>
                      </a:cubicBezTo>
                      <a:lnTo>
                        <a:pt x="0" y="55245"/>
                      </a:lnTo>
                      <a:cubicBezTo>
                        <a:pt x="6668" y="59055"/>
                        <a:pt x="13335" y="61913"/>
                        <a:pt x="21908" y="61913"/>
                      </a:cubicBezTo>
                      <a:cubicBezTo>
                        <a:pt x="43815" y="61913"/>
                        <a:pt x="60960" y="43815"/>
                        <a:pt x="60960" y="22860"/>
                      </a:cubicBezTo>
                      <a:cubicBezTo>
                        <a:pt x="60960" y="14288"/>
                        <a:pt x="58103" y="6668"/>
                        <a:pt x="53340" y="0"/>
                      </a:cubicBezTo>
                      <a:lnTo>
                        <a:pt x="113347" y="60008"/>
                      </a:lnTo>
                      <a:cubicBezTo>
                        <a:pt x="121920" y="66675"/>
                        <a:pt x="128588" y="78105"/>
                        <a:pt x="128588" y="90488"/>
                      </a:cubicBezTo>
                      <a:close/>
                    </a:path>
                  </a:pathLst>
                </a:custGeom>
                <a:solidFill>
                  <a:srgbClr val="596CFF"/>
                </a:solidFill>
                <a:ln w="14288" cap="rnd">
                  <a:solidFill>
                    <a:srgbClr val="000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sp>
            <p:nvSpPr>
              <p:cNvPr id="1086" name="任意多边形: 形状 302"/>
              <p:cNvSpPr/>
              <p:nvPr/>
            </p:nvSpPr>
            <p:spPr>
              <a:xfrm>
                <a:off x="5569" y="3331"/>
                <a:ext cx="297" cy="263"/>
              </a:xfrm>
              <a:custGeom>
                <a:avLst/>
                <a:gdLst>
                  <a:gd name="connsiteX0" fmla="*/ 49530 w 98107"/>
                  <a:gd name="connsiteY0" fmla="*/ 0 h 86677"/>
                  <a:gd name="connsiteX1" fmla="*/ 98108 w 98107"/>
                  <a:gd name="connsiteY1" fmla="*/ 86677 h 86677"/>
                  <a:gd name="connsiteX2" fmla="*/ 49530 w 98107"/>
                  <a:gd name="connsiteY2" fmla="*/ 86677 h 86677"/>
                  <a:gd name="connsiteX3" fmla="*/ 0 w 98107"/>
                  <a:gd name="connsiteY3" fmla="*/ 86677 h 86677"/>
                </a:gdLst>
                <a:ahLst/>
                <a:cxnLst>
                  <a:cxn ang="0">
                    <a:pos x="connsiteX0" y="connsiteY0"/>
                  </a:cxn>
                  <a:cxn ang="0">
                    <a:pos x="connsiteX1" y="connsiteY1"/>
                  </a:cxn>
                  <a:cxn ang="0">
                    <a:pos x="connsiteX2" y="connsiteY2"/>
                  </a:cxn>
                  <a:cxn ang="0">
                    <a:pos x="connsiteX3" y="connsiteY3"/>
                  </a:cxn>
                </a:cxnLst>
                <a:rect l="l" t="t" r="r" b="b"/>
                <a:pathLst>
                  <a:path w="98107" h="86677">
                    <a:moveTo>
                      <a:pt x="49530" y="0"/>
                    </a:moveTo>
                    <a:lnTo>
                      <a:pt x="98108" y="86677"/>
                    </a:lnTo>
                    <a:lnTo>
                      <a:pt x="49530" y="86677"/>
                    </a:lnTo>
                    <a:lnTo>
                      <a:pt x="0" y="86677"/>
                    </a:lnTo>
                    <a:close/>
                  </a:path>
                </a:pathLst>
              </a:custGeom>
              <a:noFill/>
              <a:ln w="21431" cap="rnd">
                <a:solidFill>
                  <a:srgbClr val="596CFF"/>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87" name="任意多边形: 形状 303"/>
              <p:cNvSpPr/>
              <p:nvPr/>
            </p:nvSpPr>
            <p:spPr>
              <a:xfrm>
                <a:off x="14427" y="4050"/>
                <a:ext cx="295" cy="263"/>
              </a:xfrm>
              <a:custGeom>
                <a:avLst/>
                <a:gdLst>
                  <a:gd name="connsiteX0" fmla="*/ 48577 w 97154"/>
                  <a:gd name="connsiteY0" fmla="*/ 86677 h 86677"/>
                  <a:gd name="connsiteX1" fmla="*/ 0 w 97154"/>
                  <a:gd name="connsiteY1" fmla="*/ 0 h 86677"/>
                  <a:gd name="connsiteX2" fmla="*/ 48577 w 97154"/>
                  <a:gd name="connsiteY2" fmla="*/ 0 h 86677"/>
                  <a:gd name="connsiteX3" fmla="*/ 97155 w 97154"/>
                  <a:gd name="connsiteY3" fmla="*/ 0 h 86677"/>
                </a:gdLst>
                <a:ahLst/>
                <a:cxnLst>
                  <a:cxn ang="0">
                    <a:pos x="connsiteX0" y="connsiteY0"/>
                  </a:cxn>
                  <a:cxn ang="0">
                    <a:pos x="connsiteX1" y="connsiteY1"/>
                  </a:cxn>
                  <a:cxn ang="0">
                    <a:pos x="connsiteX2" y="connsiteY2"/>
                  </a:cxn>
                  <a:cxn ang="0">
                    <a:pos x="connsiteX3" y="connsiteY3"/>
                  </a:cxn>
                </a:cxnLst>
                <a:rect l="l" t="t" r="r" b="b"/>
                <a:pathLst>
                  <a:path w="97154" h="86677">
                    <a:moveTo>
                      <a:pt x="48577" y="86677"/>
                    </a:moveTo>
                    <a:lnTo>
                      <a:pt x="0" y="0"/>
                    </a:lnTo>
                    <a:lnTo>
                      <a:pt x="48577" y="0"/>
                    </a:lnTo>
                    <a:lnTo>
                      <a:pt x="97155" y="0"/>
                    </a:lnTo>
                    <a:close/>
                  </a:path>
                </a:pathLst>
              </a:custGeom>
              <a:noFill/>
              <a:ln w="21431" cap="rnd">
                <a:solidFill>
                  <a:srgbClr val="F5EC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nvGrpSpPr>
              <p:cNvPr id="1088" name="图形 78"/>
              <p:cNvGrpSpPr/>
              <p:nvPr/>
            </p:nvGrpSpPr>
            <p:grpSpPr>
              <a:xfrm rot="0">
                <a:off x="4396" y="6538"/>
                <a:ext cx="173" cy="170"/>
                <a:chOff x="2695575" y="2869882"/>
                <a:chExt cx="57150" cy="56197"/>
              </a:xfrm>
              <a:noFill/>
            </p:grpSpPr>
            <p:sp>
              <p:nvSpPr>
                <p:cNvPr id="1089" name="任意多边形: 形状 315"/>
                <p:cNvSpPr/>
                <p:nvPr/>
              </p:nvSpPr>
              <p:spPr>
                <a:xfrm>
                  <a:off x="2695575" y="2869882"/>
                  <a:ext cx="18097" cy="18097"/>
                </a:xfrm>
                <a:custGeom>
                  <a:avLst/>
                  <a:gdLst>
                    <a:gd name="connsiteX0" fmla="*/ 18097 w 18097"/>
                    <a:gd name="connsiteY0" fmla="*/ 18097 h 18097"/>
                    <a:gd name="connsiteX1" fmla="*/ 0 w 18097"/>
                    <a:gd name="connsiteY1" fmla="*/ 0 h 18097"/>
                  </a:gdLst>
                  <a:ahLst/>
                  <a:cxnLst>
                    <a:cxn ang="0">
                      <a:pos x="connsiteX0" y="connsiteY0"/>
                    </a:cxn>
                    <a:cxn ang="0">
                      <a:pos x="connsiteX1" y="connsiteY1"/>
                    </a:cxn>
                  </a:cxnLst>
                  <a:rect l="l" t="t" r="r" b="b"/>
                  <a:pathLst>
                    <a:path w="18097" h="18097">
                      <a:moveTo>
                        <a:pt x="18097" y="18097"/>
                      </a:moveTo>
                      <a:lnTo>
                        <a:pt x="0" y="0"/>
                      </a:lnTo>
                    </a:path>
                  </a:pathLst>
                </a:custGeom>
                <a:ln w="11906" cap="rnd">
                  <a:solidFill>
                    <a:srgbClr val="EC313E"/>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90" name="任意多边形: 形状 316"/>
                <p:cNvSpPr/>
                <p:nvPr/>
              </p:nvSpPr>
              <p:spPr>
                <a:xfrm>
                  <a:off x="2734627" y="2869882"/>
                  <a:ext cx="18097" cy="18097"/>
                </a:xfrm>
                <a:custGeom>
                  <a:avLst/>
                  <a:gdLst>
                    <a:gd name="connsiteX0" fmla="*/ 18098 w 18097"/>
                    <a:gd name="connsiteY0" fmla="*/ 0 h 18097"/>
                    <a:gd name="connsiteX1" fmla="*/ 0 w 18097"/>
                    <a:gd name="connsiteY1" fmla="*/ 18097 h 18097"/>
                  </a:gdLst>
                  <a:ahLst/>
                  <a:cxnLst>
                    <a:cxn ang="0">
                      <a:pos x="connsiteX0" y="connsiteY0"/>
                    </a:cxn>
                    <a:cxn ang="0">
                      <a:pos x="connsiteX1" y="connsiteY1"/>
                    </a:cxn>
                  </a:cxnLst>
                  <a:rect l="l" t="t" r="r" b="b"/>
                  <a:pathLst>
                    <a:path w="18097" h="18097">
                      <a:moveTo>
                        <a:pt x="18098" y="0"/>
                      </a:moveTo>
                      <a:lnTo>
                        <a:pt x="0" y="18097"/>
                      </a:lnTo>
                    </a:path>
                  </a:pathLst>
                </a:custGeom>
                <a:ln w="11906" cap="rnd">
                  <a:solidFill>
                    <a:srgbClr val="EC313E"/>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91" name="任意多边形: 形状 317"/>
                <p:cNvSpPr/>
                <p:nvPr/>
              </p:nvSpPr>
              <p:spPr>
                <a:xfrm>
                  <a:off x="2734627" y="2907982"/>
                  <a:ext cx="18097" cy="18097"/>
                </a:xfrm>
                <a:custGeom>
                  <a:avLst/>
                  <a:gdLst>
                    <a:gd name="connsiteX0" fmla="*/ 0 w 18097"/>
                    <a:gd name="connsiteY0" fmla="*/ 0 h 18097"/>
                    <a:gd name="connsiteX1" fmla="*/ 0 w 18097"/>
                    <a:gd name="connsiteY1" fmla="*/ 0 h 18097"/>
                    <a:gd name="connsiteX2" fmla="*/ 18097 w 18097"/>
                    <a:gd name="connsiteY2" fmla="*/ 18097 h 18097"/>
                  </a:gdLst>
                  <a:ahLst/>
                  <a:cxnLst>
                    <a:cxn ang="0">
                      <a:pos x="connsiteX0" y="connsiteY0"/>
                    </a:cxn>
                    <a:cxn ang="0">
                      <a:pos x="connsiteX1" y="connsiteY1"/>
                    </a:cxn>
                    <a:cxn ang="0">
                      <a:pos x="connsiteX2" y="connsiteY2"/>
                    </a:cxn>
                  </a:cxnLst>
                  <a:rect l="l" t="t" r="r" b="b"/>
                  <a:pathLst>
                    <a:path w="18097" h="18097">
                      <a:moveTo>
                        <a:pt x="0" y="0"/>
                      </a:moveTo>
                      <a:lnTo>
                        <a:pt x="0" y="0"/>
                      </a:lnTo>
                      <a:lnTo>
                        <a:pt x="18097" y="18097"/>
                      </a:lnTo>
                    </a:path>
                  </a:pathLst>
                </a:custGeom>
                <a:noFill/>
                <a:ln w="11906" cap="rnd">
                  <a:solidFill>
                    <a:srgbClr val="EC313E"/>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92" name="任意多边形: 形状 318"/>
                <p:cNvSpPr/>
                <p:nvPr/>
              </p:nvSpPr>
              <p:spPr>
                <a:xfrm>
                  <a:off x="2695575" y="2907982"/>
                  <a:ext cx="18097" cy="18097"/>
                </a:xfrm>
                <a:custGeom>
                  <a:avLst/>
                  <a:gdLst>
                    <a:gd name="connsiteX0" fmla="*/ 18097 w 18097"/>
                    <a:gd name="connsiteY0" fmla="*/ 0 h 18097"/>
                    <a:gd name="connsiteX1" fmla="*/ 0 w 18097"/>
                    <a:gd name="connsiteY1" fmla="*/ 18097 h 18097"/>
                  </a:gdLst>
                  <a:ahLst/>
                  <a:cxnLst>
                    <a:cxn ang="0">
                      <a:pos x="connsiteX0" y="connsiteY0"/>
                    </a:cxn>
                    <a:cxn ang="0">
                      <a:pos x="connsiteX1" y="connsiteY1"/>
                    </a:cxn>
                  </a:cxnLst>
                  <a:rect l="l" t="t" r="r" b="b"/>
                  <a:pathLst>
                    <a:path w="18097" h="18097">
                      <a:moveTo>
                        <a:pt x="18097" y="0"/>
                      </a:moveTo>
                      <a:lnTo>
                        <a:pt x="0" y="18097"/>
                      </a:lnTo>
                    </a:path>
                  </a:pathLst>
                </a:custGeom>
                <a:ln w="11906" cap="rnd">
                  <a:solidFill>
                    <a:srgbClr val="EC313E"/>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sp>
            <p:nvSpPr>
              <p:cNvPr id="1093" name="任意多边形: 形状 320"/>
              <p:cNvSpPr/>
              <p:nvPr/>
            </p:nvSpPr>
            <p:spPr>
              <a:xfrm rot="18900000">
                <a:off x="6874" y="3138"/>
                <a:ext cx="208" cy="208"/>
              </a:xfrm>
              <a:custGeom>
                <a:avLst/>
                <a:gdLst>
                  <a:gd name="connsiteX0" fmla="*/ 0 w 68579"/>
                  <a:gd name="connsiteY0" fmla="*/ 0 h 68579"/>
                  <a:gd name="connsiteX1" fmla="*/ 68579 w 68579"/>
                  <a:gd name="connsiteY1" fmla="*/ 0 h 68579"/>
                  <a:gd name="connsiteX2" fmla="*/ 68579 w 68579"/>
                  <a:gd name="connsiteY2" fmla="*/ 68579 h 68579"/>
                  <a:gd name="connsiteX3" fmla="*/ 0 w 68579"/>
                  <a:gd name="connsiteY3" fmla="*/ 68579 h 68579"/>
                </a:gdLst>
                <a:ahLst/>
                <a:cxnLst>
                  <a:cxn ang="0">
                    <a:pos x="connsiteX0" y="connsiteY0"/>
                  </a:cxn>
                  <a:cxn ang="0">
                    <a:pos x="connsiteX1" y="connsiteY1"/>
                  </a:cxn>
                  <a:cxn ang="0">
                    <a:pos x="connsiteX2" y="connsiteY2"/>
                  </a:cxn>
                  <a:cxn ang="0">
                    <a:pos x="connsiteX3" y="connsiteY3"/>
                  </a:cxn>
                </a:cxnLst>
                <a:rect l="l" t="t" r="r" b="b"/>
                <a:pathLst>
                  <a:path w="68579" h="68579">
                    <a:moveTo>
                      <a:pt x="0" y="0"/>
                    </a:moveTo>
                    <a:lnTo>
                      <a:pt x="68579" y="0"/>
                    </a:lnTo>
                    <a:lnTo>
                      <a:pt x="68579" y="68579"/>
                    </a:lnTo>
                    <a:lnTo>
                      <a:pt x="0" y="68579"/>
                    </a:lnTo>
                    <a:close/>
                  </a:path>
                </a:pathLst>
              </a:custGeom>
              <a:noFill/>
              <a:ln w="21431" cap="rnd">
                <a:solidFill>
                  <a:srgbClr val="F5EC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94" name="任意多边形: 形状 321"/>
              <p:cNvSpPr/>
              <p:nvPr/>
            </p:nvSpPr>
            <p:spPr>
              <a:xfrm rot="18900000">
                <a:off x="14471" y="5740"/>
                <a:ext cx="208" cy="208"/>
              </a:xfrm>
              <a:custGeom>
                <a:avLst/>
                <a:gdLst>
                  <a:gd name="connsiteX0" fmla="*/ 0 w 68579"/>
                  <a:gd name="connsiteY0" fmla="*/ 0 h 68579"/>
                  <a:gd name="connsiteX1" fmla="*/ 68579 w 68579"/>
                  <a:gd name="connsiteY1" fmla="*/ 0 h 68579"/>
                  <a:gd name="connsiteX2" fmla="*/ 68579 w 68579"/>
                  <a:gd name="connsiteY2" fmla="*/ 68579 h 68579"/>
                  <a:gd name="connsiteX3" fmla="*/ 0 w 68579"/>
                  <a:gd name="connsiteY3" fmla="*/ 68579 h 68579"/>
                </a:gdLst>
                <a:ahLst/>
                <a:cxnLst>
                  <a:cxn ang="0">
                    <a:pos x="connsiteX0" y="connsiteY0"/>
                  </a:cxn>
                  <a:cxn ang="0">
                    <a:pos x="connsiteX1" y="connsiteY1"/>
                  </a:cxn>
                  <a:cxn ang="0">
                    <a:pos x="connsiteX2" y="connsiteY2"/>
                  </a:cxn>
                  <a:cxn ang="0">
                    <a:pos x="connsiteX3" y="connsiteY3"/>
                  </a:cxn>
                </a:cxnLst>
                <a:rect l="l" t="t" r="r" b="b"/>
                <a:pathLst>
                  <a:path w="68579" h="68579">
                    <a:moveTo>
                      <a:pt x="0" y="0"/>
                    </a:moveTo>
                    <a:lnTo>
                      <a:pt x="68579" y="0"/>
                    </a:lnTo>
                    <a:lnTo>
                      <a:pt x="68579" y="68579"/>
                    </a:lnTo>
                    <a:lnTo>
                      <a:pt x="0" y="68579"/>
                    </a:lnTo>
                    <a:close/>
                  </a:path>
                </a:pathLst>
              </a:custGeom>
              <a:noFill/>
              <a:ln w="21431" cap="rnd">
                <a:solidFill>
                  <a:srgbClr val="596CFF"/>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nvGrpSpPr>
              <p:cNvPr id="1095" name="图形 78"/>
              <p:cNvGrpSpPr/>
              <p:nvPr/>
            </p:nvGrpSpPr>
            <p:grpSpPr>
              <a:xfrm rot="0">
                <a:off x="5289" y="3845"/>
                <a:ext cx="8474" cy="3577"/>
                <a:chOff x="2989897" y="1982152"/>
                <a:chExt cx="2794634" cy="1179194"/>
              </a:xfrm>
            </p:grpSpPr>
            <p:sp>
              <p:nvSpPr>
                <p:cNvPr id="1096" name="任意多边形: 形状 324"/>
                <p:cNvSpPr/>
                <p:nvPr/>
              </p:nvSpPr>
              <p:spPr>
                <a:xfrm>
                  <a:off x="5368290" y="2896552"/>
                  <a:ext cx="416242" cy="70485"/>
                </a:xfrm>
                <a:custGeom>
                  <a:avLst/>
                  <a:gdLst>
                    <a:gd name="connsiteX0" fmla="*/ 416242 w 416242"/>
                    <a:gd name="connsiteY0" fmla="*/ 70485 h 70485"/>
                    <a:gd name="connsiteX1" fmla="*/ 70485 w 416242"/>
                    <a:gd name="connsiteY1" fmla="*/ 70485 h 70485"/>
                    <a:gd name="connsiteX2" fmla="*/ 0 w 416242"/>
                    <a:gd name="connsiteY2" fmla="*/ 0 h 70485"/>
                    <a:gd name="connsiteX3" fmla="*/ 345757 w 416242"/>
                    <a:gd name="connsiteY3" fmla="*/ 0 h 70485"/>
                  </a:gdLst>
                  <a:ahLst/>
                  <a:cxnLst>
                    <a:cxn ang="0">
                      <a:pos x="connsiteX0" y="connsiteY0"/>
                    </a:cxn>
                    <a:cxn ang="0">
                      <a:pos x="connsiteX1" y="connsiteY1"/>
                    </a:cxn>
                    <a:cxn ang="0">
                      <a:pos x="connsiteX2" y="connsiteY2"/>
                    </a:cxn>
                    <a:cxn ang="0">
                      <a:pos x="connsiteX3" y="connsiteY3"/>
                    </a:cxn>
                  </a:cxnLst>
                  <a:rect l="l" t="t" r="r" b="b"/>
                  <a:pathLst>
                    <a:path w="416242" h="70485">
                      <a:moveTo>
                        <a:pt x="416242" y="70485"/>
                      </a:moveTo>
                      <a:lnTo>
                        <a:pt x="70485" y="70485"/>
                      </a:lnTo>
                      <a:lnTo>
                        <a:pt x="0" y="0"/>
                      </a:lnTo>
                      <a:lnTo>
                        <a:pt x="345757" y="0"/>
                      </a:lnTo>
                      <a:close/>
                    </a:path>
                  </a:pathLst>
                </a:custGeom>
                <a:solidFill>
                  <a:srgbClr val="FD8F3C"/>
                </a:solidFill>
                <a:ln w="28575" cap="rnd" cmpd="sng">
                  <a:solidFill>
                    <a:schemeClr val="accent1">
                      <a:shade val="50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97" name="任意多边形: 形状 325"/>
                <p:cNvSpPr/>
                <p:nvPr/>
              </p:nvSpPr>
              <p:spPr>
                <a:xfrm>
                  <a:off x="2989897" y="2896552"/>
                  <a:ext cx="2448877" cy="264794"/>
                </a:xfrm>
                <a:custGeom>
                  <a:avLst/>
                  <a:gdLst>
                    <a:gd name="connsiteX0" fmla="*/ 2448878 w 2448877"/>
                    <a:gd name="connsiteY0" fmla="*/ 70485 h 264794"/>
                    <a:gd name="connsiteX1" fmla="*/ 2448878 w 2448877"/>
                    <a:gd name="connsiteY1" fmla="*/ 264795 h 264794"/>
                    <a:gd name="connsiteX2" fmla="*/ 2220278 w 2448877"/>
                    <a:gd name="connsiteY2" fmla="*/ 70485 h 264794"/>
                    <a:gd name="connsiteX3" fmla="*/ 70485 w 2448877"/>
                    <a:gd name="connsiteY3" fmla="*/ 70485 h 264794"/>
                    <a:gd name="connsiteX4" fmla="*/ 0 w 2448877"/>
                    <a:gd name="connsiteY4" fmla="*/ 0 h 264794"/>
                    <a:gd name="connsiteX5" fmla="*/ 2149793 w 2448877"/>
                    <a:gd name="connsiteY5" fmla="*/ 0 h 264794"/>
                    <a:gd name="connsiteX6" fmla="*/ 2378393 w 2448877"/>
                    <a:gd name="connsiteY6" fmla="*/ 194310 h 264794"/>
                    <a:gd name="connsiteX7" fmla="*/ 2378393 w 2448877"/>
                    <a:gd name="connsiteY7" fmla="*/ 0 h 26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8877" h="264794">
                      <a:moveTo>
                        <a:pt x="2448878" y="70485"/>
                      </a:moveTo>
                      <a:lnTo>
                        <a:pt x="2448878" y="264795"/>
                      </a:lnTo>
                      <a:lnTo>
                        <a:pt x="2220278" y="70485"/>
                      </a:lnTo>
                      <a:lnTo>
                        <a:pt x="70485" y="70485"/>
                      </a:lnTo>
                      <a:lnTo>
                        <a:pt x="0" y="0"/>
                      </a:lnTo>
                      <a:lnTo>
                        <a:pt x="2149793" y="0"/>
                      </a:lnTo>
                      <a:lnTo>
                        <a:pt x="2378393" y="194310"/>
                      </a:lnTo>
                      <a:lnTo>
                        <a:pt x="2378393" y="0"/>
                      </a:lnTo>
                      <a:close/>
                    </a:path>
                  </a:pathLst>
                </a:custGeom>
                <a:solidFill>
                  <a:srgbClr val="FD8F3C"/>
                </a:solidFill>
                <a:ln w="28575" cap="rnd" cmpd="sng">
                  <a:solidFill>
                    <a:schemeClr val="accent1">
                      <a:shade val="50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98" name="任意多边形: 形状 326"/>
                <p:cNvSpPr/>
                <p:nvPr/>
              </p:nvSpPr>
              <p:spPr>
                <a:xfrm>
                  <a:off x="2989897" y="1982152"/>
                  <a:ext cx="2724149" cy="1108709"/>
                </a:xfrm>
                <a:custGeom>
                  <a:avLst/>
                  <a:gdLst>
                    <a:gd name="connsiteX0" fmla="*/ 2724150 w 2724149"/>
                    <a:gd name="connsiteY0" fmla="*/ 0 h 1108709"/>
                    <a:gd name="connsiteX1" fmla="*/ 2724150 w 2724149"/>
                    <a:gd name="connsiteY1" fmla="*/ 914400 h 1108709"/>
                    <a:gd name="connsiteX2" fmla="*/ 2378393 w 2724149"/>
                    <a:gd name="connsiteY2" fmla="*/ 914400 h 1108709"/>
                    <a:gd name="connsiteX3" fmla="*/ 2378393 w 2724149"/>
                    <a:gd name="connsiteY3" fmla="*/ 1108710 h 1108709"/>
                    <a:gd name="connsiteX4" fmla="*/ 2149793 w 2724149"/>
                    <a:gd name="connsiteY4" fmla="*/ 914400 h 1108709"/>
                    <a:gd name="connsiteX5" fmla="*/ 0 w 2724149"/>
                    <a:gd name="connsiteY5" fmla="*/ 914400 h 1108709"/>
                    <a:gd name="connsiteX6" fmla="*/ 0 w 2724149"/>
                    <a:gd name="connsiteY6" fmla="*/ 0 h 110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4149" h="1108709">
                      <a:moveTo>
                        <a:pt x="2724150" y="0"/>
                      </a:moveTo>
                      <a:lnTo>
                        <a:pt x="2724150" y="914400"/>
                      </a:lnTo>
                      <a:lnTo>
                        <a:pt x="2378393" y="914400"/>
                      </a:lnTo>
                      <a:lnTo>
                        <a:pt x="2378393" y="1108710"/>
                      </a:lnTo>
                      <a:lnTo>
                        <a:pt x="2149793" y="914400"/>
                      </a:lnTo>
                      <a:lnTo>
                        <a:pt x="0" y="914400"/>
                      </a:lnTo>
                      <a:lnTo>
                        <a:pt x="0" y="0"/>
                      </a:lnTo>
                      <a:close/>
                    </a:path>
                  </a:pathLst>
                </a:custGeom>
                <a:solidFill>
                  <a:srgbClr val="FFFFFF"/>
                </a:solidFill>
                <a:ln w="28575" cap="rnd">
                  <a:solidFill>
                    <a:srgbClr val="FFC000"/>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99" name="任意多边形: 形状 327"/>
                <p:cNvSpPr/>
                <p:nvPr/>
              </p:nvSpPr>
              <p:spPr>
                <a:xfrm>
                  <a:off x="5714047" y="1982152"/>
                  <a:ext cx="70484" cy="984884"/>
                </a:xfrm>
                <a:custGeom>
                  <a:avLst/>
                  <a:gdLst>
                    <a:gd name="connsiteX0" fmla="*/ 70485 w 70484"/>
                    <a:gd name="connsiteY0" fmla="*/ 70485 h 984884"/>
                    <a:gd name="connsiteX1" fmla="*/ 70485 w 70484"/>
                    <a:gd name="connsiteY1" fmla="*/ 984885 h 984884"/>
                    <a:gd name="connsiteX2" fmla="*/ 0 w 70484"/>
                    <a:gd name="connsiteY2" fmla="*/ 914400 h 984884"/>
                    <a:gd name="connsiteX3" fmla="*/ 0 w 70484"/>
                    <a:gd name="connsiteY3" fmla="*/ 0 h 984884"/>
                  </a:gdLst>
                  <a:ahLst/>
                  <a:cxnLst>
                    <a:cxn ang="0">
                      <a:pos x="connsiteX0" y="connsiteY0"/>
                    </a:cxn>
                    <a:cxn ang="0">
                      <a:pos x="connsiteX1" y="connsiteY1"/>
                    </a:cxn>
                    <a:cxn ang="0">
                      <a:pos x="connsiteX2" y="connsiteY2"/>
                    </a:cxn>
                    <a:cxn ang="0">
                      <a:pos x="connsiteX3" y="connsiteY3"/>
                    </a:cxn>
                  </a:cxnLst>
                  <a:rect l="l" t="t" r="r" b="b"/>
                  <a:pathLst>
                    <a:path w="70484" h="984884">
                      <a:moveTo>
                        <a:pt x="70485" y="70485"/>
                      </a:moveTo>
                      <a:lnTo>
                        <a:pt x="70485" y="984885"/>
                      </a:lnTo>
                      <a:lnTo>
                        <a:pt x="0" y="914400"/>
                      </a:lnTo>
                      <a:lnTo>
                        <a:pt x="0" y="0"/>
                      </a:lnTo>
                      <a:close/>
                    </a:path>
                  </a:pathLst>
                </a:custGeom>
                <a:solidFill>
                  <a:schemeClr val="accent1">
                    <a:lumMod val="60000"/>
                    <a:lumOff val="40000"/>
                  </a:schemeClr>
                </a:solidFill>
                <a:ln w="28575" cap="rnd" cmpd="sng">
                  <a:solidFill>
                    <a:schemeClr val="accent1">
                      <a:shade val="50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grpSp>
        </p:grpSp>
        <p:sp>
          <p:nvSpPr>
            <p:cNvPr id="1100" name="文本框 1099"/>
            <p:cNvSpPr txBox="1"/>
            <p:nvPr/>
          </p:nvSpPr>
          <p:spPr>
            <a:xfrm>
              <a:off x="5550" y="4069"/>
              <a:ext cx="7850" cy="2073"/>
            </a:xfrm>
            <a:prstGeom prst="rect">
              <a:avLst/>
            </a:prstGeom>
            <a:noFill/>
          </p:spPr>
          <p:txBody>
            <a:bodyPr wrap="square" rtlCol="0" anchor="ctr" anchorCtr="0">
              <a:noAutofit/>
            </a:bodyPr>
            <a:p>
              <a:pPr algn="l" defTabSz="914400" fontAlgn="auto">
                <a:lnSpc>
                  <a:spcPct val="120000"/>
                </a:lnSpc>
                <a:spcBef>
                  <a:spcPts val="0"/>
                </a:spcBef>
                <a:spcAft>
                  <a:spcPts val="0"/>
                </a:spcAft>
              </a:pPr>
              <a:r>
                <a:rPr lang="zh-CN" altLang="en-US" sz="1800" kern="0" spc="200">
                  <a:ln w="15875">
                    <a:noFill/>
                  </a:ln>
                  <a:solidFill>
                    <a:srgbClr val="000000"/>
                  </a:solidFill>
                  <a:uFillTx/>
                  <a:latin typeface="Arial" panose="020B0604020202020204" pitchFamily="34" charset="0"/>
                  <a:ea typeface="微软雅黑" panose="020B0503020204020204" charset="-122"/>
                  <a:cs typeface="汉仪晓波折纸体简" panose="00020600040101010101" charset="-122"/>
                  <a:sym typeface="+mn-ea"/>
                </a:rPr>
                <a:t>都说</a:t>
              </a:r>
              <a:r>
                <a:rPr lang="en-US" altLang="zh-CN" sz="1800" kern="0" spc="200">
                  <a:ln w="15875">
                    <a:noFill/>
                  </a:ln>
                  <a:solidFill>
                    <a:srgbClr val="000000"/>
                  </a:solidFill>
                  <a:uFillTx/>
                  <a:latin typeface="Arial" panose="020B0604020202020204" pitchFamily="34" charset="0"/>
                  <a:ea typeface="微软雅黑" panose="020B0503020204020204" charset="-122"/>
                  <a:cs typeface="汉仪晓波折纸体简" panose="00020600040101010101" charset="-122"/>
                  <a:sym typeface="+mn-ea"/>
                </a:rPr>
                <a:t>AI</a:t>
              </a:r>
              <a:r>
                <a:rPr lang="zh-CN" altLang="en-US" sz="1800" kern="0" spc="200">
                  <a:ln w="15875">
                    <a:noFill/>
                  </a:ln>
                  <a:solidFill>
                    <a:srgbClr val="000000"/>
                  </a:solidFill>
                  <a:uFillTx/>
                  <a:latin typeface="Arial" panose="020B0604020202020204" pitchFamily="34" charset="0"/>
                  <a:ea typeface="微软雅黑" panose="020B0503020204020204" charset="-122"/>
                  <a:cs typeface="汉仪晓波折纸体简" panose="00020600040101010101" charset="-122"/>
                  <a:sym typeface="+mn-ea"/>
                </a:rPr>
                <a:t>输出会</a:t>
              </a:r>
              <a:r>
                <a:rPr lang="zh-CN" altLang="en-US" sz="1800" b="1" kern="0" spc="200">
                  <a:ln w="15875">
                    <a:noFill/>
                  </a:ln>
                  <a:solidFill>
                    <a:srgbClr val="000000"/>
                  </a:solidFill>
                  <a:uFillTx/>
                  <a:latin typeface="Arial" panose="020B0604020202020204" pitchFamily="34" charset="0"/>
                  <a:ea typeface="微软雅黑" panose="020B0503020204020204" charset="-122"/>
                  <a:cs typeface="汉仪晓波折纸体简" panose="00020600040101010101" charset="-122"/>
                  <a:sym typeface="+mn-ea"/>
                </a:rPr>
                <a:t>胡编乱造</a:t>
              </a:r>
              <a:r>
                <a:rPr lang="zh-CN" altLang="en-US" sz="1800" kern="0" spc="200">
                  <a:ln w="15875">
                    <a:noFill/>
                  </a:ln>
                  <a:solidFill>
                    <a:srgbClr val="000000"/>
                  </a:solidFill>
                  <a:uFillTx/>
                  <a:latin typeface="Arial" panose="020B0604020202020204" pitchFamily="34" charset="0"/>
                  <a:ea typeface="微软雅黑" panose="020B0503020204020204" charset="-122"/>
                  <a:cs typeface="汉仪晓波折纸体简" panose="00020600040101010101" charset="-122"/>
                  <a:sym typeface="+mn-ea"/>
                </a:rPr>
                <a:t>，我怎么才能提高输出内容的</a:t>
              </a:r>
              <a:r>
                <a:rPr lang="zh-CN" altLang="en-US" sz="1800" b="1" kern="0" spc="200">
                  <a:ln w="15875">
                    <a:noFill/>
                  </a:ln>
                  <a:solidFill>
                    <a:srgbClr val="000000"/>
                  </a:solidFill>
                  <a:uFillTx/>
                  <a:latin typeface="Arial" panose="020B0604020202020204" pitchFamily="34" charset="0"/>
                  <a:ea typeface="微软雅黑" panose="020B0503020204020204" charset="-122"/>
                  <a:cs typeface="汉仪晓波折纸体简" panose="00020600040101010101" charset="-122"/>
                  <a:sym typeface="+mn-ea"/>
                </a:rPr>
                <a:t>准确性</a:t>
              </a:r>
              <a:r>
                <a:rPr lang="zh-CN" altLang="en-US" sz="1800" kern="0" spc="200">
                  <a:ln w="15875">
                    <a:noFill/>
                  </a:ln>
                  <a:solidFill>
                    <a:srgbClr val="000000"/>
                  </a:solidFill>
                  <a:uFillTx/>
                  <a:latin typeface="Arial" panose="020B0604020202020204" pitchFamily="34" charset="0"/>
                  <a:ea typeface="微软雅黑" panose="020B0503020204020204" charset="-122"/>
                  <a:cs typeface="汉仪晓波折纸体简" panose="00020600040101010101" charset="-122"/>
                  <a:sym typeface="+mn-ea"/>
                </a:rPr>
                <a:t>呢？</a:t>
              </a:r>
              <a:endParaRPr lang="en-US" altLang="zh-CN" sz="1800" kern="0" spc="200">
                <a:ln w="15875">
                  <a:noFill/>
                </a:ln>
                <a:solidFill>
                  <a:srgbClr val="000000"/>
                </a:solidFill>
                <a:uFillTx/>
                <a:latin typeface="Arial" panose="020B0604020202020204" pitchFamily="34" charset="0"/>
                <a:ea typeface="微软雅黑" panose="020B0503020204020204" charset="-122"/>
                <a:cs typeface="汉仪晓波折纸体简" panose="00020600040101010101" charset="-122"/>
                <a:sym typeface="+mn-ea"/>
              </a:endParaRPr>
            </a:p>
          </p:txBody>
        </p:sp>
      </p:grpSp>
      <p:grpSp>
        <p:nvGrpSpPr>
          <p:cNvPr id="1104" name="组合 1103"/>
          <p:cNvGrpSpPr/>
          <p:nvPr/>
        </p:nvGrpSpPr>
        <p:grpSpPr>
          <a:xfrm>
            <a:off x="2540" y="0"/>
            <a:ext cx="10439400" cy="730250"/>
            <a:chOff x="4" y="0"/>
            <a:chExt cx="16440" cy="1150"/>
          </a:xfrm>
        </p:grpSpPr>
        <p:pic>
          <p:nvPicPr>
            <p:cNvPr id="1105" name="图片 1104" descr="图书馆logo-横版-2018.9.7-01"/>
            <p:cNvPicPr>
              <a:picLocks noChangeAspect="1"/>
            </p:cNvPicPr>
            <p:nvPr/>
          </p:nvPicPr>
          <p:blipFill>
            <a:blip r:embed="rId9"/>
            <a:stretch>
              <a:fillRect/>
            </a:stretch>
          </p:blipFill>
          <p:spPr>
            <a:xfrm>
              <a:off x="12948" y="0"/>
              <a:ext cx="3497" cy="1150"/>
            </a:xfrm>
            <a:prstGeom prst="rect">
              <a:avLst/>
            </a:prstGeom>
          </p:spPr>
        </p:pic>
        <p:cxnSp>
          <p:nvCxnSpPr>
            <p:cNvPr id="1106" name="直接连接符 1105"/>
            <p:cNvCxnSpPr/>
            <p:nvPr/>
          </p:nvCxnSpPr>
          <p:spPr>
            <a:xfrm>
              <a:off x="4" y="575"/>
              <a:ext cx="12850"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spTree>
    <p:custDataLst>
      <p:tags r:id="rId10"/>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4" name="组合 1103"/>
          <p:cNvGrpSpPr/>
          <p:nvPr/>
        </p:nvGrpSpPr>
        <p:grpSpPr>
          <a:xfrm>
            <a:off x="2540" y="0"/>
            <a:ext cx="10439400" cy="730250"/>
            <a:chOff x="4" y="0"/>
            <a:chExt cx="16440" cy="1150"/>
          </a:xfrm>
        </p:grpSpPr>
        <p:pic>
          <p:nvPicPr>
            <p:cNvPr id="1105" name="图片 1104" descr="图书馆logo-横版-2018.9.7-01"/>
            <p:cNvPicPr>
              <a:picLocks noChangeAspect="1"/>
            </p:cNvPicPr>
            <p:nvPr/>
          </p:nvPicPr>
          <p:blipFill>
            <a:blip r:embed="rId1"/>
            <a:stretch>
              <a:fillRect/>
            </a:stretch>
          </p:blipFill>
          <p:spPr>
            <a:xfrm>
              <a:off x="12948" y="0"/>
              <a:ext cx="3497" cy="1150"/>
            </a:xfrm>
            <a:prstGeom prst="rect">
              <a:avLst/>
            </a:prstGeom>
          </p:spPr>
        </p:pic>
        <p:cxnSp>
          <p:nvCxnSpPr>
            <p:cNvPr id="1106" name="直接连接符 1105"/>
            <p:cNvCxnSpPr/>
            <p:nvPr/>
          </p:nvCxnSpPr>
          <p:spPr>
            <a:xfrm>
              <a:off x="4" y="575"/>
              <a:ext cx="12850"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pic>
        <p:nvPicPr>
          <p:cNvPr id="4" name="图片 3" descr="C:/Users/WPS/Desktop/暂时/d9fbcfd72bad43f2336faaee6368544cac237f93acbdb73543c96df966df8037.pngd9fbcfd72bad43f2336faaee6368544cac237f93acbdb73543c96df966df8037"/>
          <p:cNvPicPr>
            <a:picLocks noChangeAspect="1"/>
          </p:cNvPicPr>
          <p:nvPr>
            <p:custDataLst>
              <p:tags r:id="rId2"/>
            </p:custDataLst>
          </p:nvPr>
        </p:nvPicPr>
        <p:blipFill>
          <a:blip r:embed="rId3"/>
          <a:srcRect/>
          <a:stretch>
            <a:fillRect/>
          </a:stretch>
        </p:blipFill>
        <p:spPr>
          <a:xfrm>
            <a:off x="0" y="0"/>
            <a:ext cx="3968750" cy="6858000"/>
          </a:xfrm>
          <a:prstGeom prst="rect">
            <a:avLst/>
          </a:prstGeom>
          <a:solidFill>
            <a:schemeClr val="accent1"/>
          </a:solidFill>
          <a:ln w="6350">
            <a:solidFill>
              <a:schemeClr val="accent1">
                <a:alpha val="10000"/>
              </a:schemeClr>
            </a:solidFill>
          </a:ln>
          <a:effectLst>
            <a:outerShdw blurRad="50800" dist="38100" dir="2700000" algn="tl" rotWithShape="0">
              <a:prstClr val="black">
                <a:alpha val="40000"/>
              </a:prstClr>
            </a:outerShdw>
          </a:effectLst>
        </p:spPr>
      </p:pic>
      <p:sp>
        <p:nvSpPr>
          <p:cNvPr id="2" name="标题 1"/>
          <p:cNvSpPr>
            <a:spLocks noGrp="1"/>
          </p:cNvSpPr>
          <p:nvPr>
            <p:ph type="title"/>
            <p:custDataLst>
              <p:tags r:id="rId4"/>
            </p:custDataLst>
          </p:nvPr>
        </p:nvSpPr>
        <p:spPr>
          <a:xfrm>
            <a:off x="4546600" y="596900"/>
            <a:ext cx="7016115" cy="763270"/>
          </a:xfrm>
        </p:spPr>
        <p:txBody>
          <a:bodyPr/>
          <a:p>
            <a:r>
              <a:rPr lang="zh-CN" altLang="en-US" sz="3200">
                <a:latin typeface="Arial" panose="020B0604020202020204" pitchFamily="34" charset="0"/>
                <a:ea typeface="微软雅黑" panose="020B0503020204020204" charset="-122"/>
              </a:rPr>
              <a:t>原则三：强调结构化与逻辑性</a:t>
            </a:r>
            <a:endParaRPr lang="zh-CN" altLang="en-US" sz="3200">
              <a:latin typeface="Arial" panose="020B0604020202020204" pitchFamily="34" charset="0"/>
              <a:ea typeface="微软雅黑" panose="020B0503020204020204" charset="-122"/>
            </a:endParaRPr>
          </a:p>
        </p:txBody>
      </p:sp>
      <p:sp>
        <p:nvSpPr>
          <p:cNvPr id="3" name="矩形 8"/>
          <p:cNvSpPr/>
          <p:nvPr>
            <p:custDataLst>
              <p:tags r:id="rId5"/>
            </p:custDataLst>
          </p:nvPr>
        </p:nvSpPr>
        <p:spPr>
          <a:xfrm>
            <a:off x="4404398" y="1591992"/>
            <a:ext cx="408760" cy="331959"/>
          </a:xfrm>
          <a:prstGeom prst="rect">
            <a:avLst/>
          </a:prstGeom>
          <a:noFill/>
        </p:spPr>
        <p:txBody>
          <a:bodyPr wrap="none" lIns="0" tIns="36195" bIns="0" rtlCol="0" anchor="b" anchorCtr="0">
            <a:normAutofit fontScale="90000"/>
          </a:bodyPr>
          <a:p>
            <a:pPr algn="l" defTabSz="914400">
              <a:spcBef>
                <a:spcPct val="0"/>
              </a:spcBef>
              <a:spcAft>
                <a:spcPct val="0"/>
              </a:spcAft>
            </a:pPr>
            <a:r>
              <a:rPr lang="en-US" altLang="zh-CN" sz="2000" b="1" kern="0" dirty="0">
                <a:solidFill>
                  <a:schemeClr val="accent1"/>
                </a:solidFill>
                <a:latin typeface="+mn-ea"/>
                <a:ea typeface="Arial" panose="020B0604020202020204"/>
                <a:cs typeface="+mn-ea"/>
                <a:sym typeface="Arial" panose="020B0604020202020204"/>
              </a:rPr>
              <a:t>01</a:t>
            </a:r>
            <a:endParaRPr lang="en-US" altLang="zh-CN" sz="2000" b="1" kern="0" dirty="0">
              <a:solidFill>
                <a:schemeClr val="accent1"/>
              </a:solidFill>
              <a:latin typeface="+mn-ea"/>
              <a:ea typeface="Arial" panose="020B0604020202020204"/>
              <a:cs typeface="+mn-ea"/>
              <a:sym typeface="Arial" panose="020B0604020202020204"/>
            </a:endParaRPr>
          </a:p>
        </p:txBody>
      </p:sp>
      <p:sp>
        <p:nvSpPr>
          <p:cNvPr id="5" name="矩形 9"/>
          <p:cNvSpPr/>
          <p:nvPr>
            <p:custDataLst>
              <p:tags r:id="rId6"/>
            </p:custDataLst>
          </p:nvPr>
        </p:nvSpPr>
        <p:spPr>
          <a:xfrm>
            <a:off x="4920426" y="1576124"/>
            <a:ext cx="6498911" cy="340211"/>
          </a:xfrm>
          <a:prstGeom prst="rect">
            <a:avLst/>
          </a:prstGeom>
          <a:noFill/>
        </p:spPr>
        <p:txBody>
          <a:bodyPr wrap="square" bIns="36195" rtlCol="0" anchor="ctr" anchorCtr="0">
            <a:noAutofit/>
          </a:bodyPr>
          <a:p>
            <a:pPr defTabSz="914400">
              <a:spcBef>
                <a:spcPct val="0"/>
              </a:spcBef>
              <a:spcAft>
                <a:spcPct val="0"/>
              </a:spcAft>
            </a:pPr>
            <a:r>
              <a:rPr lang="zh-CN" altLang="en-US" sz="2000" b="1" kern="0" dirty="0">
                <a:solidFill>
                  <a:schemeClr val="accent1"/>
                </a:solidFill>
                <a:latin typeface="Arial" panose="020B0604020202020204" pitchFamily="34" charset="0"/>
                <a:ea typeface="微软雅黑" panose="020B0503020204020204" charset="-122"/>
                <a:cs typeface="+mn-ea"/>
                <a:sym typeface="Arial" panose="020B0604020202020204"/>
              </a:rPr>
              <a:t>原理</a:t>
            </a:r>
            <a:r>
              <a:rPr lang="en-US" altLang="zh-CN" sz="2000" b="1" kern="0" dirty="0">
                <a:solidFill>
                  <a:schemeClr val="accent1"/>
                </a:solidFill>
                <a:latin typeface="Arial" panose="020B0604020202020204" pitchFamily="34" charset="0"/>
                <a:ea typeface="微软雅黑" panose="020B0503020204020204" charset="-122"/>
                <a:cs typeface="+mn-ea"/>
                <a:sym typeface="Arial" panose="020B0604020202020204"/>
              </a:rPr>
              <a:t> </a:t>
            </a:r>
            <a:endParaRPr lang="zh-CN" altLang="en-US" sz="2000" b="1" kern="0" dirty="0">
              <a:solidFill>
                <a:schemeClr val="accent1"/>
              </a:solidFill>
              <a:latin typeface="Arial" panose="020B0604020202020204" pitchFamily="34" charset="0"/>
              <a:ea typeface="微软雅黑" panose="020B0503020204020204" charset="-122"/>
              <a:cs typeface="+mn-ea"/>
              <a:sym typeface="Arial" panose="020B0604020202020204"/>
            </a:endParaRPr>
          </a:p>
        </p:txBody>
      </p:sp>
      <p:sp>
        <p:nvSpPr>
          <p:cNvPr id="6" name="矩形 10"/>
          <p:cNvSpPr/>
          <p:nvPr>
            <p:custDataLst>
              <p:tags r:id="rId7"/>
            </p:custDataLst>
          </p:nvPr>
        </p:nvSpPr>
        <p:spPr>
          <a:xfrm>
            <a:off x="4919345" y="1930400"/>
            <a:ext cx="6808470" cy="1227455"/>
          </a:xfrm>
          <a:prstGeom prst="rect">
            <a:avLst/>
          </a:prstGeom>
          <a:ln>
            <a:noFill/>
            <a:prstDash val="sysDash"/>
          </a:ln>
        </p:spPr>
        <p:txBody>
          <a:bodyPr vert="horz" wrap="square" lIns="90170" tIns="46990" rIns="90170" bIns="46990" rtlCol="0" anchor="t" anchorCtr="0">
            <a:noAutofit/>
          </a:bodyPr>
          <a:p>
            <a:pPr marL="285750" indent="-285750" defTabSz="914400">
              <a:lnSpc>
                <a:spcPct val="150000"/>
              </a:lnSpc>
              <a:spcBef>
                <a:spcPct val="0"/>
              </a:spcBef>
              <a:spcAft>
                <a:spcPct val="0"/>
              </a:spcAft>
              <a:buFont typeface="Wingdings" panose="05000000000000000000" charset="0"/>
              <a:buChar char=""/>
            </a:pP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AI</a:t>
            </a: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在处理结构化信息方面表现出色</a:t>
            </a: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a:t>
            </a:r>
            <a:r>
              <a:rPr lang="zh-CN" altLang="en-US" sz="1600" b="1"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认知负荷更低</a:t>
            </a:r>
            <a:r>
              <a:rPr lang="en-US" altLang="zh-CN" sz="1600" b="1"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a:t>
            </a:r>
            <a:r>
              <a:rPr lang="zh-CN" altLang="en-US" sz="1600" b="1"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效率更高</a:t>
            </a: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a:t>
            </a:r>
            <a:endPar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endParaRPr>
          </a:p>
          <a:p>
            <a:pPr marL="285750" indent="-285750" defTabSz="914400">
              <a:lnSpc>
                <a:spcPct val="150000"/>
              </a:lnSpc>
              <a:spcBef>
                <a:spcPct val="0"/>
              </a:spcBef>
              <a:spcAft>
                <a:spcPct val="0"/>
              </a:spcAft>
              <a:buFont typeface="Wingdings" panose="05000000000000000000" charset="0"/>
              <a:buChar char=""/>
            </a:pP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提示词的位置、强调方式和语义密度都会影响模型的注意力分配</a:t>
            </a: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a:t>
            </a: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大模型</a:t>
            </a:r>
            <a:r>
              <a:rPr lang="zh-CN" altLang="en-US" sz="1600" b="1"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对提示词开头、结尾内容敏感度最高；对中间内容敏感度较低</a:t>
            </a: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a:t>
            </a:r>
            <a:endPar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endParaRPr>
          </a:p>
        </p:txBody>
      </p:sp>
      <p:cxnSp>
        <p:nvCxnSpPr>
          <p:cNvPr id="7" name="直接连接符 11"/>
          <p:cNvCxnSpPr/>
          <p:nvPr>
            <p:custDataLst>
              <p:tags r:id="rId8"/>
            </p:custDataLst>
          </p:nvPr>
        </p:nvCxnSpPr>
        <p:spPr>
          <a:xfrm flipV="1">
            <a:off x="4556096" y="2058512"/>
            <a:ext cx="9521" cy="975567"/>
          </a:xfrm>
          <a:prstGeom prst="line">
            <a:avLst/>
          </a:prstGeom>
          <a:ln>
            <a:solidFill>
              <a:schemeClr val="accent1"/>
            </a:solidFill>
            <a:prstDash val="dash"/>
            <a:headEnd type="triangle"/>
            <a:tailEnd type="none"/>
          </a:ln>
        </p:spPr>
        <p:style>
          <a:lnRef idx="1">
            <a:srgbClr val="376FFF"/>
          </a:lnRef>
          <a:fillRef idx="0">
            <a:srgbClr val="376FFF"/>
          </a:fillRef>
          <a:effectRef idx="0">
            <a:srgbClr val="376FFF"/>
          </a:effectRef>
          <a:fontRef idx="minor">
            <a:srgbClr val="000000"/>
          </a:fontRef>
        </p:style>
      </p:cxnSp>
      <p:cxnSp>
        <p:nvCxnSpPr>
          <p:cNvPr id="8" name="直接连接符 7"/>
          <p:cNvCxnSpPr/>
          <p:nvPr>
            <p:custDataLst>
              <p:tags r:id="rId9"/>
            </p:custDataLst>
          </p:nvPr>
        </p:nvCxnSpPr>
        <p:spPr>
          <a:xfrm flipV="1">
            <a:off x="4546575" y="3698671"/>
            <a:ext cx="9521" cy="975567"/>
          </a:xfrm>
          <a:prstGeom prst="line">
            <a:avLst/>
          </a:prstGeom>
          <a:ln>
            <a:solidFill>
              <a:schemeClr val="accent2"/>
            </a:solidFill>
            <a:prstDash val="dash"/>
            <a:headEnd type="triangle"/>
            <a:tailEnd type="none"/>
          </a:ln>
        </p:spPr>
        <p:style>
          <a:lnRef idx="1">
            <a:srgbClr val="376FFF"/>
          </a:lnRef>
          <a:fillRef idx="0">
            <a:srgbClr val="376FFF"/>
          </a:fillRef>
          <a:effectRef idx="0">
            <a:srgbClr val="376FFF"/>
          </a:effectRef>
          <a:fontRef idx="minor">
            <a:srgbClr val="000000"/>
          </a:fontRef>
        </p:style>
      </p:cxnSp>
      <p:sp>
        <p:nvSpPr>
          <p:cNvPr id="16" name="矩形 3"/>
          <p:cNvSpPr/>
          <p:nvPr>
            <p:custDataLst>
              <p:tags r:id="rId10"/>
            </p:custDataLst>
          </p:nvPr>
        </p:nvSpPr>
        <p:spPr>
          <a:xfrm>
            <a:off x="4404398" y="3201661"/>
            <a:ext cx="408760" cy="331959"/>
          </a:xfrm>
          <a:prstGeom prst="rect">
            <a:avLst/>
          </a:prstGeom>
          <a:noFill/>
        </p:spPr>
        <p:txBody>
          <a:bodyPr wrap="none" lIns="0" tIns="36195" bIns="0" rtlCol="0" anchor="b" anchorCtr="0">
            <a:normAutofit fontScale="90000"/>
          </a:bodyPr>
          <a:p>
            <a:pPr algn="l" defTabSz="914400">
              <a:spcBef>
                <a:spcPct val="0"/>
              </a:spcBef>
              <a:spcAft>
                <a:spcPct val="0"/>
              </a:spcAft>
            </a:pPr>
            <a:r>
              <a:rPr lang="en-US" altLang="zh-CN" sz="2000" b="1" kern="0" dirty="0">
                <a:solidFill>
                  <a:schemeClr val="accent2"/>
                </a:solidFill>
                <a:latin typeface="+mn-ea"/>
                <a:ea typeface="Arial" panose="020B0604020202020204"/>
                <a:cs typeface="+mn-ea"/>
                <a:sym typeface="Arial" panose="020B0604020202020204"/>
              </a:rPr>
              <a:t>02</a:t>
            </a:r>
            <a:endParaRPr lang="en-US" altLang="zh-CN" sz="2000" b="1" kern="0" dirty="0">
              <a:solidFill>
                <a:schemeClr val="accent2"/>
              </a:solidFill>
              <a:latin typeface="+mn-ea"/>
              <a:ea typeface="Arial" panose="020B0604020202020204"/>
              <a:cs typeface="+mn-ea"/>
              <a:sym typeface="Arial" panose="020B0604020202020204"/>
            </a:endParaRPr>
          </a:p>
        </p:txBody>
      </p:sp>
      <p:sp>
        <p:nvSpPr>
          <p:cNvPr id="17" name="矩形 15"/>
          <p:cNvSpPr/>
          <p:nvPr>
            <p:custDataLst>
              <p:tags r:id="rId11"/>
            </p:custDataLst>
          </p:nvPr>
        </p:nvSpPr>
        <p:spPr>
          <a:xfrm>
            <a:off x="4920426" y="3203573"/>
            <a:ext cx="6498911" cy="340211"/>
          </a:xfrm>
          <a:prstGeom prst="rect">
            <a:avLst/>
          </a:prstGeom>
          <a:noFill/>
        </p:spPr>
        <p:txBody>
          <a:bodyPr wrap="square" bIns="36195" rtlCol="0" anchor="ctr" anchorCtr="0">
            <a:noAutofit/>
          </a:bodyPr>
          <a:p>
            <a:pPr defTabSz="914400">
              <a:spcBef>
                <a:spcPct val="0"/>
              </a:spcBef>
              <a:spcAft>
                <a:spcPct val="0"/>
              </a:spcAft>
            </a:pPr>
            <a:r>
              <a:rPr lang="zh-CN" altLang="en-US" sz="2000" b="1" kern="0" dirty="0">
                <a:solidFill>
                  <a:schemeClr val="accent2"/>
                </a:solidFill>
                <a:latin typeface="Arial" panose="020B0604020202020204" pitchFamily="34" charset="0"/>
                <a:ea typeface="微软雅黑" panose="020B0503020204020204" charset="-122"/>
                <a:cs typeface="+mn-ea"/>
                <a:sym typeface="Arial" panose="020B0604020202020204"/>
              </a:rPr>
              <a:t>构造思路</a:t>
            </a:r>
            <a:endParaRPr lang="zh-CN" altLang="en-US" sz="2000" b="1" kern="0" dirty="0">
              <a:solidFill>
                <a:schemeClr val="accent2"/>
              </a:solidFill>
              <a:latin typeface="Arial" panose="020B0604020202020204" pitchFamily="34" charset="0"/>
              <a:ea typeface="微软雅黑" panose="020B0503020204020204" charset="-122"/>
              <a:cs typeface="+mn-ea"/>
              <a:sym typeface="Arial" panose="020B0604020202020204"/>
            </a:endParaRPr>
          </a:p>
        </p:txBody>
      </p:sp>
      <p:sp>
        <p:nvSpPr>
          <p:cNvPr id="18" name="矩形 16"/>
          <p:cNvSpPr/>
          <p:nvPr>
            <p:custDataLst>
              <p:tags r:id="rId12"/>
            </p:custDataLst>
          </p:nvPr>
        </p:nvSpPr>
        <p:spPr>
          <a:xfrm>
            <a:off x="4919157" y="3576797"/>
            <a:ext cx="6498911" cy="1083469"/>
          </a:xfrm>
          <a:prstGeom prst="rect">
            <a:avLst/>
          </a:prstGeom>
          <a:ln>
            <a:noFill/>
            <a:prstDash val="sysDash"/>
          </a:ln>
        </p:spPr>
        <p:txBody>
          <a:bodyPr vert="horz" wrap="square" lIns="90170" tIns="46990" rIns="90170" bIns="46990" rtlCol="0" anchor="t" anchorCtr="0">
            <a:noAutofit/>
          </a:bodyPr>
          <a:p>
            <a:pPr marL="285750" indent="-285750" defTabSz="914400">
              <a:lnSpc>
                <a:spcPct val="150000"/>
              </a:lnSpc>
              <a:spcBef>
                <a:spcPct val="0"/>
              </a:spcBef>
              <a:spcAft>
                <a:spcPct val="0"/>
              </a:spcAft>
              <a:buFont typeface="Wingdings" panose="05000000000000000000" charset="0"/>
              <a:buChar char="Ø"/>
            </a:pP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重要信息放开头，关键要求放结尾，次要信息放中间。</a:t>
            </a:r>
            <a:endPar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endParaRPr>
          </a:p>
          <a:p>
            <a:pPr marL="285750" indent="-285750" defTabSz="914400">
              <a:lnSpc>
                <a:spcPct val="150000"/>
              </a:lnSpc>
              <a:spcBef>
                <a:spcPct val="0"/>
              </a:spcBef>
              <a:spcAft>
                <a:spcPct val="0"/>
              </a:spcAft>
              <a:buFont typeface="Wingdings" panose="05000000000000000000" charset="0"/>
              <a:buChar char="Ø"/>
            </a:pP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使用分隔符、小标题等形式可以显著提高提示词的可读性。</a:t>
            </a:r>
            <a:endPar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endParaRPr>
          </a:p>
          <a:p>
            <a:pPr defTabSz="914400">
              <a:lnSpc>
                <a:spcPct val="150000"/>
              </a:lnSpc>
              <a:spcBef>
                <a:spcPct val="0"/>
              </a:spcBef>
              <a:spcAft>
                <a:spcPct val="0"/>
              </a:spcAft>
            </a:pPr>
            <a:endPar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endParaRPr>
          </a:p>
        </p:txBody>
      </p:sp>
      <p:sp>
        <p:nvSpPr>
          <p:cNvPr id="19" name="矩形 18"/>
          <p:cNvSpPr/>
          <p:nvPr>
            <p:custDataLst>
              <p:tags r:id="rId13"/>
            </p:custDataLst>
          </p:nvPr>
        </p:nvSpPr>
        <p:spPr>
          <a:xfrm>
            <a:off x="4404398" y="4740210"/>
            <a:ext cx="408760" cy="331959"/>
          </a:xfrm>
          <a:prstGeom prst="rect">
            <a:avLst/>
          </a:prstGeom>
          <a:noFill/>
        </p:spPr>
        <p:txBody>
          <a:bodyPr wrap="none" lIns="0" tIns="36195" bIns="0" rtlCol="0" anchor="b" anchorCtr="0">
            <a:normAutofit fontScale="90000"/>
          </a:bodyPr>
          <a:p>
            <a:pPr algn="l" defTabSz="914400">
              <a:spcBef>
                <a:spcPct val="0"/>
              </a:spcBef>
              <a:spcAft>
                <a:spcPct val="0"/>
              </a:spcAft>
            </a:pPr>
            <a:r>
              <a:rPr lang="en-US" altLang="zh-CN" sz="2000" b="1" kern="0" dirty="0">
                <a:solidFill>
                  <a:schemeClr val="accent3"/>
                </a:solidFill>
                <a:latin typeface="+mn-ea"/>
                <a:ea typeface="Arial" panose="020B0604020202020204"/>
                <a:cs typeface="+mn-ea"/>
                <a:sym typeface="Arial" panose="020B0604020202020204"/>
              </a:rPr>
              <a:t>03</a:t>
            </a:r>
            <a:endParaRPr lang="en-US" altLang="zh-CN" sz="2000" b="1" kern="0" dirty="0">
              <a:solidFill>
                <a:schemeClr val="accent3"/>
              </a:solidFill>
              <a:latin typeface="+mn-ea"/>
              <a:ea typeface="Arial" panose="020B0604020202020204"/>
              <a:cs typeface="+mn-ea"/>
              <a:sym typeface="Arial" panose="020B0604020202020204"/>
            </a:endParaRPr>
          </a:p>
        </p:txBody>
      </p:sp>
      <p:sp>
        <p:nvSpPr>
          <p:cNvPr id="20" name="矩形 19"/>
          <p:cNvSpPr/>
          <p:nvPr>
            <p:custDataLst>
              <p:tags r:id="rId14"/>
            </p:custDataLst>
          </p:nvPr>
        </p:nvSpPr>
        <p:spPr>
          <a:xfrm>
            <a:off x="4920426" y="4724342"/>
            <a:ext cx="6498911" cy="340211"/>
          </a:xfrm>
          <a:prstGeom prst="rect">
            <a:avLst/>
          </a:prstGeom>
          <a:noFill/>
        </p:spPr>
        <p:txBody>
          <a:bodyPr wrap="square" bIns="36195" rtlCol="0" anchor="ctr" anchorCtr="0">
            <a:noAutofit/>
          </a:bodyPr>
          <a:p>
            <a:pPr defTabSz="914400">
              <a:spcBef>
                <a:spcPct val="0"/>
              </a:spcBef>
              <a:spcAft>
                <a:spcPct val="0"/>
              </a:spcAft>
            </a:pPr>
            <a:r>
              <a:rPr lang="zh-CN" altLang="en-US" sz="2000" b="1" kern="0" dirty="0">
                <a:solidFill>
                  <a:schemeClr val="accent3"/>
                </a:solidFill>
                <a:latin typeface="Arial" panose="020B0604020202020204" pitchFamily="34" charset="0"/>
                <a:ea typeface="微软雅黑" panose="020B0503020204020204" charset="-122"/>
                <a:cs typeface="+mn-ea"/>
                <a:sym typeface="Arial" panose="020B0604020202020204"/>
              </a:rPr>
              <a:t>实践说明</a:t>
            </a:r>
            <a:r>
              <a:rPr lang="en-US" altLang="zh-CN" sz="2000" b="1" kern="0" dirty="0">
                <a:solidFill>
                  <a:schemeClr val="accent3"/>
                </a:solidFill>
                <a:latin typeface="Arial" panose="020B0604020202020204" pitchFamily="34" charset="0"/>
                <a:ea typeface="微软雅黑" panose="020B0503020204020204" charset="-122"/>
                <a:cs typeface="+mn-ea"/>
                <a:sym typeface="Arial" panose="020B0604020202020204"/>
              </a:rPr>
              <a:t>：</a:t>
            </a:r>
            <a:endParaRPr lang="en-US" altLang="zh-CN" sz="2000" b="1" kern="0" dirty="0">
              <a:solidFill>
                <a:schemeClr val="accent3"/>
              </a:solidFill>
              <a:latin typeface="Arial" panose="020B0604020202020204" pitchFamily="34" charset="0"/>
              <a:ea typeface="微软雅黑" panose="020B0503020204020204" charset="-122"/>
              <a:cs typeface="+mn-ea"/>
              <a:sym typeface="Arial" panose="020B0604020202020204"/>
            </a:endParaRPr>
          </a:p>
        </p:txBody>
      </p:sp>
      <p:sp>
        <p:nvSpPr>
          <p:cNvPr id="21" name="矩形 20"/>
          <p:cNvSpPr/>
          <p:nvPr>
            <p:custDataLst>
              <p:tags r:id="rId15"/>
            </p:custDataLst>
          </p:nvPr>
        </p:nvSpPr>
        <p:spPr>
          <a:xfrm>
            <a:off x="4919345" y="5078730"/>
            <a:ext cx="6643370" cy="917575"/>
          </a:xfrm>
          <a:prstGeom prst="rect">
            <a:avLst/>
          </a:prstGeom>
          <a:ln>
            <a:noFill/>
            <a:prstDash val="sysDash"/>
          </a:ln>
        </p:spPr>
        <p:txBody>
          <a:bodyPr vert="horz" wrap="square" lIns="90170" tIns="46990" rIns="90170" bIns="46990" rtlCol="0" anchor="t" anchorCtr="0">
            <a:noAutofit/>
          </a:bodyPr>
          <a:p>
            <a:pPr defTabSz="914400">
              <a:lnSpc>
                <a:spcPct val="150000"/>
              </a:lnSpc>
              <a:spcBef>
                <a:spcPct val="0"/>
              </a:spcBef>
              <a:spcAft>
                <a:spcPct val="0"/>
              </a:spcAft>
            </a:pP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无论对单流程任务还是复杂任务，都可以将其拆分成一个个子任务</a:t>
            </a: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a:t>
            </a: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任务结构越明确，</a:t>
            </a:r>
            <a:r>
              <a:rPr lang="en-US" altLang="zh-CN"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ai</a:t>
            </a:r>
            <a:r>
              <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处理效果越好。</a:t>
            </a:r>
            <a:endParaRPr lang="zh-CN" altLang="en-US" sz="16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endParaRPr>
          </a:p>
        </p:txBody>
      </p:sp>
    </p:spTree>
    <p:custDataLst>
      <p:tags r:id="rId1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56310" y="422275"/>
            <a:ext cx="9486265" cy="720090"/>
          </a:xfrm>
        </p:spPr>
        <p:txBody>
          <a:bodyPr/>
          <a:lstStyle/>
          <a:p>
            <a:r>
              <a:rPr lang="zh-CN" altLang="en-US" sz="3200" b="0">
                <a:latin typeface="Arial" panose="020B0604020202020204" pitchFamily="34" charset="0"/>
                <a:ea typeface="微软雅黑" panose="020B0503020204020204" charset="-122"/>
                <a:sym typeface="+mn-ea"/>
              </a:rPr>
              <a:t>关于图片生成的提示词构造</a:t>
            </a:r>
            <a:endParaRPr lang="zh-CN" altLang="en-US" sz="3200" b="0">
              <a:latin typeface="Arial" panose="020B0604020202020204" pitchFamily="34" charset="0"/>
              <a:ea typeface="微软雅黑" panose="020B0503020204020204" charset="-122"/>
              <a:sym typeface="+mn-ea"/>
            </a:endParaRPr>
          </a:p>
        </p:txBody>
      </p:sp>
      <p:sp>
        <p:nvSpPr>
          <p:cNvPr id="8" name="任意多边形: 形状 7"/>
          <p:cNvSpPr/>
          <p:nvPr>
            <p:custDataLst>
              <p:tags r:id="rId2"/>
            </p:custDataLst>
          </p:nvPr>
        </p:nvSpPr>
        <p:spPr>
          <a:xfrm>
            <a:off x="5445760" y="2742565"/>
            <a:ext cx="5360035" cy="2709545"/>
          </a:xfrm>
          <a:custGeom>
            <a:avLst/>
            <a:gdLst>
              <a:gd name="connsiteX0" fmla="*/ 4633713 w 5360078"/>
              <a:gd name="connsiteY0" fmla="*/ 2998673 h 2998673"/>
              <a:gd name="connsiteX1" fmla="*/ 0 w 5360078"/>
              <a:gd name="connsiteY1" fmla="*/ 2998673 h 2998673"/>
              <a:gd name="connsiteX2" fmla="*/ 726366 w 5360078"/>
              <a:gd name="connsiteY2" fmla="*/ 0 h 2998673"/>
              <a:gd name="connsiteX3" fmla="*/ 5360079 w 5360078"/>
              <a:gd name="connsiteY3" fmla="*/ 0 h 2998673"/>
            </a:gdLst>
            <a:ahLst/>
            <a:cxnLst>
              <a:cxn ang="0">
                <a:pos x="connsiteX0" y="connsiteY0"/>
              </a:cxn>
              <a:cxn ang="0">
                <a:pos x="connsiteX1" y="connsiteY1"/>
              </a:cxn>
              <a:cxn ang="0">
                <a:pos x="connsiteX2" y="connsiteY2"/>
              </a:cxn>
              <a:cxn ang="0">
                <a:pos x="connsiteX3" y="connsiteY3"/>
              </a:cxn>
            </a:cxnLst>
            <a:rect l="l" t="t" r="r" b="b"/>
            <a:pathLst>
              <a:path w="5360078" h="2998673">
                <a:moveTo>
                  <a:pt x="4633713" y="2998673"/>
                </a:moveTo>
                <a:lnTo>
                  <a:pt x="0" y="2998673"/>
                </a:lnTo>
                <a:lnTo>
                  <a:pt x="726366" y="0"/>
                </a:lnTo>
                <a:lnTo>
                  <a:pt x="5360079" y="0"/>
                </a:lnTo>
                <a:close/>
              </a:path>
            </a:pathLst>
          </a:custGeom>
          <a:gradFill flip="none" rotWithShape="1">
            <a:gsLst>
              <a:gs pos="100000">
                <a:schemeClr val="accent4">
                  <a:lumMod val="60000"/>
                  <a:lumOff val="40000"/>
                  <a:alpha val="40000"/>
                </a:schemeClr>
              </a:gs>
              <a:gs pos="20000">
                <a:schemeClr val="accent4">
                  <a:lumMod val="60000"/>
                  <a:lumOff val="40000"/>
                  <a:alpha val="0"/>
                </a:schemeClr>
              </a:gs>
            </a:gsLst>
            <a:lin ang="10800000" scaled="1"/>
            <a:tileRect/>
          </a:gradFill>
          <a:ln w="1905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0" name="任意多边形: 形状 9"/>
          <p:cNvSpPr/>
          <p:nvPr>
            <p:custDataLst>
              <p:tags r:id="rId3"/>
            </p:custDataLst>
          </p:nvPr>
        </p:nvSpPr>
        <p:spPr>
          <a:xfrm>
            <a:off x="5553710" y="2873375"/>
            <a:ext cx="5360035" cy="2709545"/>
          </a:xfrm>
          <a:custGeom>
            <a:avLst/>
            <a:gdLst>
              <a:gd name="connsiteX0" fmla="*/ 4633713 w 5360078"/>
              <a:gd name="connsiteY0" fmla="*/ 2998673 h 2998673"/>
              <a:gd name="connsiteX1" fmla="*/ 0 w 5360078"/>
              <a:gd name="connsiteY1" fmla="*/ 2998673 h 2998673"/>
              <a:gd name="connsiteX2" fmla="*/ 726366 w 5360078"/>
              <a:gd name="connsiteY2" fmla="*/ 0 h 2998673"/>
              <a:gd name="connsiteX3" fmla="*/ 5360079 w 5360078"/>
              <a:gd name="connsiteY3" fmla="*/ 0 h 2998673"/>
            </a:gdLst>
            <a:ahLst/>
            <a:cxnLst>
              <a:cxn ang="0">
                <a:pos x="connsiteX0" y="connsiteY0"/>
              </a:cxn>
              <a:cxn ang="0">
                <a:pos x="connsiteX1" y="connsiteY1"/>
              </a:cxn>
              <a:cxn ang="0">
                <a:pos x="connsiteX2" y="connsiteY2"/>
              </a:cxn>
              <a:cxn ang="0">
                <a:pos x="connsiteX3" y="connsiteY3"/>
              </a:cxn>
            </a:cxnLst>
            <a:rect l="l" t="t" r="r" b="b"/>
            <a:pathLst>
              <a:path w="5360078" h="2998673">
                <a:moveTo>
                  <a:pt x="4633713" y="2998673"/>
                </a:moveTo>
                <a:lnTo>
                  <a:pt x="0" y="2998673"/>
                </a:lnTo>
                <a:lnTo>
                  <a:pt x="726366" y="0"/>
                </a:lnTo>
                <a:lnTo>
                  <a:pt x="5360079" y="0"/>
                </a:lnTo>
                <a:close/>
              </a:path>
            </a:pathLst>
          </a:custGeom>
          <a:noFill/>
          <a:ln w="19050" cap="flat">
            <a:gradFill flip="none" rotWithShape="1">
              <a:gsLst>
                <a:gs pos="30000">
                  <a:schemeClr val="accent4">
                    <a:lumMod val="60000"/>
                    <a:lumOff val="40000"/>
                    <a:alpha val="0"/>
                  </a:schemeClr>
                </a:gs>
                <a:gs pos="100000">
                  <a:schemeClr val="accent4"/>
                </a:gs>
              </a:gsLst>
              <a:lin ang="10800000" scaled="1"/>
              <a:tileRect/>
            </a:gra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1" name="平行四边形 10"/>
          <p:cNvSpPr/>
          <p:nvPr>
            <p:custDataLst>
              <p:tags r:id="rId4"/>
            </p:custDataLst>
          </p:nvPr>
        </p:nvSpPr>
        <p:spPr>
          <a:xfrm>
            <a:off x="6103620" y="5245510"/>
            <a:ext cx="1457325" cy="504006"/>
          </a:xfrm>
          <a:prstGeom prst="parallelogram">
            <a:avLst>
              <a:gd name="adj" fmla="val 20892"/>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0"/>
              </a:spcBef>
              <a:spcAft>
                <a:spcPts val="0"/>
              </a:spcAft>
            </a:pPr>
            <a:r>
              <a:rPr lang="zh-CN" altLang="en-US" sz="1900" b="1" dirty="0">
                <a:sym typeface="Arial" panose="020B0604020202020204"/>
              </a:rPr>
              <a:t>优化后</a:t>
            </a:r>
            <a:endParaRPr lang="zh-CN" altLang="en-US" sz="1900" b="1" dirty="0">
              <a:sym typeface="Arial" panose="020B0604020202020204"/>
            </a:endParaRPr>
          </a:p>
        </p:txBody>
      </p:sp>
      <p:sp>
        <p:nvSpPr>
          <p:cNvPr id="7" name="任意多边形: 形状 6"/>
          <p:cNvSpPr/>
          <p:nvPr>
            <p:custDataLst>
              <p:tags r:id="rId5"/>
            </p:custDataLst>
          </p:nvPr>
        </p:nvSpPr>
        <p:spPr>
          <a:xfrm>
            <a:off x="730885" y="1902460"/>
            <a:ext cx="5360035" cy="2709545"/>
          </a:xfrm>
          <a:custGeom>
            <a:avLst/>
            <a:gdLst>
              <a:gd name="connsiteX0" fmla="*/ 4633713 w 5360078"/>
              <a:gd name="connsiteY0" fmla="*/ 2998673 h 2998673"/>
              <a:gd name="connsiteX1" fmla="*/ 0 w 5360078"/>
              <a:gd name="connsiteY1" fmla="*/ 2998673 h 2998673"/>
              <a:gd name="connsiteX2" fmla="*/ 726366 w 5360078"/>
              <a:gd name="connsiteY2" fmla="*/ 0 h 2998673"/>
              <a:gd name="connsiteX3" fmla="*/ 5360079 w 5360078"/>
              <a:gd name="connsiteY3" fmla="*/ 0 h 2998673"/>
            </a:gdLst>
            <a:ahLst/>
            <a:cxnLst>
              <a:cxn ang="0">
                <a:pos x="connsiteX0" y="connsiteY0"/>
              </a:cxn>
              <a:cxn ang="0">
                <a:pos x="connsiteX1" y="connsiteY1"/>
              </a:cxn>
              <a:cxn ang="0">
                <a:pos x="connsiteX2" y="connsiteY2"/>
              </a:cxn>
              <a:cxn ang="0">
                <a:pos x="connsiteX3" y="connsiteY3"/>
              </a:cxn>
            </a:cxnLst>
            <a:rect l="l" t="t" r="r" b="b"/>
            <a:pathLst>
              <a:path w="5360078" h="2998673">
                <a:moveTo>
                  <a:pt x="4633713" y="2998673"/>
                </a:moveTo>
                <a:lnTo>
                  <a:pt x="0" y="2998673"/>
                </a:lnTo>
                <a:lnTo>
                  <a:pt x="726366" y="0"/>
                </a:lnTo>
                <a:lnTo>
                  <a:pt x="5360079" y="0"/>
                </a:lnTo>
                <a:close/>
              </a:path>
            </a:pathLst>
          </a:custGeom>
          <a:gradFill flip="none" rotWithShape="1">
            <a:gsLst>
              <a:gs pos="100000">
                <a:schemeClr val="accent1">
                  <a:lumMod val="60000"/>
                  <a:lumOff val="40000"/>
                  <a:alpha val="40000"/>
                </a:schemeClr>
              </a:gs>
              <a:gs pos="20000">
                <a:schemeClr val="accent1">
                  <a:lumMod val="60000"/>
                  <a:lumOff val="40000"/>
                  <a:alpha val="0"/>
                </a:schemeClr>
              </a:gs>
            </a:gsLst>
            <a:lin ang="0" scaled="1"/>
            <a:tileRect/>
          </a:gradFill>
          <a:ln w="1905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9" name="任意多边形: 形状 8"/>
          <p:cNvSpPr/>
          <p:nvPr>
            <p:custDataLst>
              <p:tags r:id="rId6"/>
            </p:custDataLst>
          </p:nvPr>
        </p:nvSpPr>
        <p:spPr>
          <a:xfrm>
            <a:off x="635000" y="1776730"/>
            <a:ext cx="5360035" cy="2709545"/>
          </a:xfrm>
          <a:custGeom>
            <a:avLst/>
            <a:gdLst>
              <a:gd name="connsiteX0" fmla="*/ 4633713 w 5360078"/>
              <a:gd name="connsiteY0" fmla="*/ 2998673 h 2998673"/>
              <a:gd name="connsiteX1" fmla="*/ 0 w 5360078"/>
              <a:gd name="connsiteY1" fmla="*/ 2998673 h 2998673"/>
              <a:gd name="connsiteX2" fmla="*/ 726366 w 5360078"/>
              <a:gd name="connsiteY2" fmla="*/ 0 h 2998673"/>
              <a:gd name="connsiteX3" fmla="*/ 5360079 w 5360078"/>
              <a:gd name="connsiteY3" fmla="*/ 0 h 2998673"/>
            </a:gdLst>
            <a:ahLst/>
            <a:cxnLst>
              <a:cxn ang="0">
                <a:pos x="connsiteX0" y="connsiteY0"/>
              </a:cxn>
              <a:cxn ang="0">
                <a:pos x="connsiteX1" y="connsiteY1"/>
              </a:cxn>
              <a:cxn ang="0">
                <a:pos x="connsiteX2" y="connsiteY2"/>
              </a:cxn>
              <a:cxn ang="0">
                <a:pos x="connsiteX3" y="connsiteY3"/>
              </a:cxn>
            </a:cxnLst>
            <a:rect l="l" t="t" r="r" b="b"/>
            <a:pathLst>
              <a:path w="5360078" h="2998673">
                <a:moveTo>
                  <a:pt x="4633713" y="2998673"/>
                </a:moveTo>
                <a:lnTo>
                  <a:pt x="0" y="2998673"/>
                </a:lnTo>
                <a:lnTo>
                  <a:pt x="726366" y="0"/>
                </a:lnTo>
                <a:lnTo>
                  <a:pt x="5360079" y="0"/>
                </a:lnTo>
                <a:close/>
              </a:path>
            </a:pathLst>
          </a:custGeom>
          <a:noFill/>
          <a:ln w="19050" cap="flat">
            <a:gradFill flip="none" rotWithShape="1">
              <a:gsLst>
                <a:gs pos="30000">
                  <a:schemeClr val="accent1">
                    <a:lumMod val="60000"/>
                    <a:lumOff val="40000"/>
                    <a:alpha val="0"/>
                  </a:schemeClr>
                </a:gs>
                <a:gs pos="100000">
                  <a:schemeClr val="accent1"/>
                </a:gs>
              </a:gsLst>
              <a:lin ang="0" scaled="1"/>
              <a:tileRect/>
            </a:grad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sp>
        <p:nvSpPr>
          <p:cNvPr id="12" name="平行四边形 11"/>
          <p:cNvSpPr/>
          <p:nvPr>
            <p:custDataLst>
              <p:tags r:id="rId7"/>
            </p:custDataLst>
          </p:nvPr>
        </p:nvSpPr>
        <p:spPr>
          <a:xfrm>
            <a:off x="4014470" y="1559335"/>
            <a:ext cx="1457325" cy="504006"/>
          </a:xfrm>
          <a:prstGeom prst="parallelogram">
            <a:avLst>
              <a:gd name="adj" fmla="val 20892"/>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0"/>
              </a:spcBef>
              <a:spcAft>
                <a:spcPts val="0"/>
              </a:spcAft>
            </a:pPr>
            <a:r>
              <a:rPr lang="zh-CN" altLang="en-US" sz="1900" b="1" dirty="0">
                <a:sym typeface="Arial" panose="020B0604020202020204"/>
              </a:rPr>
              <a:t>优化前</a:t>
            </a:r>
            <a:endParaRPr lang="zh-CN" altLang="en-US" sz="1900" b="1" dirty="0">
              <a:sym typeface="Arial" panose="020B0604020202020204"/>
            </a:endParaRPr>
          </a:p>
        </p:txBody>
      </p:sp>
      <p:sp>
        <p:nvSpPr>
          <p:cNvPr id="6" name="文本框 5"/>
          <p:cNvSpPr txBox="1"/>
          <p:nvPr>
            <p:custDataLst>
              <p:tags r:id="rId8"/>
            </p:custDataLst>
          </p:nvPr>
        </p:nvSpPr>
        <p:spPr>
          <a:xfrm>
            <a:off x="1069975" y="2480310"/>
            <a:ext cx="3806190" cy="369570"/>
          </a:xfrm>
          <a:prstGeom prst="rect">
            <a:avLst/>
          </a:prstGeom>
          <a:noFill/>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ts val="0"/>
              </a:spcBef>
              <a:spcAft>
                <a:spcPts val="0"/>
              </a:spcAft>
            </a:pPr>
            <a:r>
              <a:rPr lang="zh-CN" altLang="en-US" sz="2000" b="1" dirty="0">
                <a:sym typeface="Arial" panose="020B0604020202020204"/>
              </a:rPr>
              <a:t>有</a:t>
            </a:r>
            <a:r>
              <a:rPr lang="zh-CN" altLang="en-US" sz="2000" b="1" dirty="0">
                <a:sym typeface="Arial" panose="020B0604020202020204"/>
              </a:rPr>
              <a:t>一定描述的</a:t>
            </a:r>
            <a:r>
              <a:rPr lang="zh-CN" altLang="en-US" sz="2000" b="1" dirty="0">
                <a:sym typeface="Arial" panose="020B0604020202020204"/>
              </a:rPr>
              <a:t>简单提示词</a:t>
            </a:r>
            <a:endParaRPr lang="zh-CN" altLang="en-US" sz="2000" b="1" dirty="0">
              <a:sym typeface="Arial" panose="020B0604020202020204"/>
            </a:endParaRPr>
          </a:p>
        </p:txBody>
      </p:sp>
      <p:sp>
        <p:nvSpPr>
          <p:cNvPr id="15" name="文本框 34"/>
          <p:cNvSpPr txBox="1"/>
          <p:nvPr>
            <p:custDataLst>
              <p:tags r:id="rId9"/>
            </p:custDataLst>
          </p:nvPr>
        </p:nvSpPr>
        <p:spPr>
          <a:xfrm>
            <a:off x="1069975" y="2849245"/>
            <a:ext cx="3806190" cy="1762760"/>
          </a:xfrm>
          <a:prstGeom prst="rect">
            <a:avLst/>
          </a:prstGeom>
          <a:noFill/>
        </p:spPr>
        <p:txBody>
          <a:bodyPr wrap="squar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spcBef>
                <a:spcPts val="0"/>
              </a:spcBef>
              <a:spcAft>
                <a:spcPts val="0"/>
              </a:spcAft>
            </a:pPr>
            <a:r>
              <a:rPr lang="zh-CN" altLang="en-US" kern="0" spc="0" dirty="0">
                <a:ln>
                  <a:noFill/>
                  <a:prstDash val="sysDot"/>
                </a:ln>
                <a:solidFill>
                  <a:schemeClr val="tx1">
                    <a:lumMod val="85000"/>
                    <a:lumOff val="15000"/>
                  </a:schemeClr>
                </a:solidFill>
                <a:latin typeface="+mn-ea"/>
                <a:ea typeface="+mn-ea"/>
                <a:sym typeface="+mn-ea"/>
              </a:rPr>
              <a:t>一只可爱的猫在窗边</a:t>
            </a:r>
            <a:endParaRPr lang="zh-CN" altLang="en-US" kern="0" spc="0" dirty="0">
              <a:ln>
                <a:noFill/>
                <a:prstDash val="sysDot"/>
              </a:ln>
              <a:solidFill>
                <a:schemeClr val="tx1">
                  <a:lumMod val="85000"/>
                  <a:lumOff val="15000"/>
                </a:schemeClr>
              </a:solidFill>
              <a:latin typeface="+mn-ea"/>
              <a:ea typeface="+mn-ea"/>
              <a:sym typeface="+mn-ea"/>
            </a:endParaRPr>
          </a:p>
          <a:p>
            <a:pPr algn="just">
              <a:lnSpc>
                <a:spcPct val="150000"/>
              </a:lnSpc>
              <a:spcBef>
                <a:spcPts val="0"/>
              </a:spcBef>
              <a:spcAft>
                <a:spcPts val="0"/>
              </a:spcAft>
            </a:pPr>
            <a:r>
              <a:rPr lang="zh-CN" altLang="en-US" kern="0" spc="0" dirty="0">
                <a:ln>
                  <a:noFill/>
                  <a:prstDash val="sysDot"/>
                </a:ln>
                <a:solidFill>
                  <a:schemeClr val="tx1">
                    <a:lumMod val="85000"/>
                    <a:lumOff val="15000"/>
                  </a:schemeClr>
                </a:solidFill>
                <a:latin typeface="+mn-ea"/>
                <a:ea typeface="+mn-ea"/>
                <a:sym typeface="+mn-ea"/>
              </a:rPr>
              <a:t>阳光很好</a:t>
            </a:r>
            <a:endParaRPr lang="zh-CN" altLang="en-US" kern="0" spc="0" dirty="0">
              <a:ln>
                <a:noFill/>
                <a:prstDash val="sysDot"/>
              </a:ln>
              <a:solidFill>
                <a:schemeClr val="tx1">
                  <a:lumMod val="85000"/>
                  <a:lumOff val="15000"/>
                </a:schemeClr>
              </a:solidFill>
              <a:latin typeface="+mn-ea"/>
              <a:ea typeface="+mn-ea"/>
              <a:sym typeface="+mn-ea"/>
            </a:endParaRPr>
          </a:p>
          <a:p>
            <a:pPr algn="just">
              <a:lnSpc>
                <a:spcPct val="150000"/>
              </a:lnSpc>
              <a:spcBef>
                <a:spcPts val="0"/>
              </a:spcBef>
              <a:spcAft>
                <a:spcPts val="0"/>
              </a:spcAft>
            </a:pPr>
            <a:r>
              <a:rPr lang="zh-CN" altLang="en-US" kern="0" spc="0" dirty="0">
                <a:ln>
                  <a:noFill/>
                  <a:prstDash val="sysDot"/>
                </a:ln>
                <a:solidFill>
                  <a:schemeClr val="tx1">
                    <a:lumMod val="85000"/>
                    <a:lumOff val="15000"/>
                  </a:schemeClr>
                </a:solidFill>
                <a:latin typeface="+mn-ea"/>
                <a:ea typeface="+mn-ea"/>
                <a:sym typeface="+mn-ea"/>
              </a:rPr>
              <a:t>漂亮</a:t>
            </a:r>
            <a:endParaRPr lang="zh-CN" altLang="en-US" kern="0" spc="0" dirty="0">
              <a:ln>
                <a:noFill/>
                <a:prstDash val="sysDot"/>
              </a:ln>
              <a:solidFill>
                <a:schemeClr val="tx1">
                  <a:lumMod val="85000"/>
                  <a:lumOff val="15000"/>
                </a:schemeClr>
              </a:solidFill>
              <a:latin typeface="+mn-ea"/>
              <a:ea typeface="+mn-ea"/>
              <a:sym typeface="+mn-ea"/>
            </a:endParaRPr>
          </a:p>
          <a:p>
            <a:pPr algn="just">
              <a:lnSpc>
                <a:spcPct val="150000"/>
              </a:lnSpc>
              <a:spcBef>
                <a:spcPts val="0"/>
              </a:spcBef>
              <a:spcAft>
                <a:spcPts val="0"/>
              </a:spcAft>
            </a:pPr>
            <a:r>
              <a:rPr lang="zh-CN" altLang="en-US" kern="0" spc="0" dirty="0">
                <a:ln>
                  <a:noFill/>
                  <a:prstDash val="sysDot"/>
                </a:ln>
                <a:solidFill>
                  <a:schemeClr val="tx1">
                    <a:lumMod val="85000"/>
                    <a:lumOff val="15000"/>
                  </a:schemeClr>
                </a:solidFill>
                <a:latin typeface="+mn-ea"/>
                <a:ea typeface="+mn-ea"/>
                <a:sym typeface="+mn-ea"/>
              </a:rPr>
              <a:t>高清</a:t>
            </a:r>
            <a:endParaRPr lang="zh-CN" altLang="en-US" kern="0" spc="0" dirty="0">
              <a:ln>
                <a:noFill/>
                <a:prstDash val="sysDot"/>
              </a:ln>
              <a:solidFill>
                <a:schemeClr val="tx1">
                  <a:lumMod val="85000"/>
                  <a:lumOff val="15000"/>
                </a:schemeClr>
              </a:solidFill>
              <a:latin typeface="+mn-ea"/>
              <a:ea typeface="+mn-ea"/>
              <a:sym typeface="+mn-ea"/>
            </a:endParaRPr>
          </a:p>
        </p:txBody>
      </p:sp>
      <p:sp>
        <p:nvSpPr>
          <p:cNvPr id="3" name="文本框 2"/>
          <p:cNvSpPr txBox="1"/>
          <p:nvPr>
            <p:custDataLst>
              <p:tags r:id="rId10"/>
            </p:custDataLst>
          </p:nvPr>
        </p:nvSpPr>
        <p:spPr>
          <a:xfrm>
            <a:off x="6614160" y="3059430"/>
            <a:ext cx="3434080" cy="369570"/>
          </a:xfrm>
          <a:prstGeom prst="rect">
            <a:avLst/>
          </a:prstGeom>
          <a:noFill/>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r>
              <a:rPr lang="zh-CN" altLang="en-US" sz="2000" b="1" dirty="0">
                <a:sym typeface="Arial" panose="020B0604020202020204"/>
              </a:rPr>
              <a:t>结构化</a:t>
            </a:r>
            <a:r>
              <a:rPr lang="zh-CN" altLang="en-US" sz="2000" b="1" dirty="0">
                <a:sym typeface="Arial" panose="020B0604020202020204"/>
              </a:rPr>
              <a:t>提示词</a:t>
            </a:r>
            <a:endParaRPr lang="zh-CN" altLang="en-US" sz="2000" b="1" dirty="0">
              <a:sym typeface="Arial" panose="020B0604020202020204"/>
            </a:endParaRPr>
          </a:p>
        </p:txBody>
      </p:sp>
      <p:sp>
        <p:nvSpPr>
          <p:cNvPr id="4" name="文本框 34"/>
          <p:cNvSpPr txBox="1"/>
          <p:nvPr>
            <p:custDataLst>
              <p:tags r:id="rId11"/>
            </p:custDataLst>
          </p:nvPr>
        </p:nvSpPr>
        <p:spPr>
          <a:xfrm>
            <a:off x="6460490" y="3515995"/>
            <a:ext cx="2480310" cy="1358265"/>
          </a:xfrm>
          <a:prstGeom prst="rect">
            <a:avLst/>
          </a:prstGeom>
          <a:noFill/>
        </p:spPr>
        <p:txBody>
          <a:bodyPr wrap="squar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0"/>
              </a:spcBef>
              <a:spcAft>
                <a:spcPts val="0"/>
              </a:spcAft>
            </a:pPr>
            <a:r>
              <a:rPr lang="zh-CN" altLang="en-US" kern="0" spc="0" dirty="0">
                <a:ln>
                  <a:noFill/>
                  <a:prstDash val="sysDot"/>
                </a:ln>
                <a:solidFill>
                  <a:schemeClr val="tx1">
                    <a:lumMod val="85000"/>
                    <a:lumOff val="15000"/>
                  </a:schemeClr>
                </a:solidFill>
                <a:latin typeface="+mn-ea"/>
                <a:ea typeface="+mn-ea"/>
                <a:sym typeface="+mn-ea"/>
              </a:rPr>
              <a:t>【主体】【环境】</a:t>
            </a:r>
            <a:endParaRPr lang="zh-CN" altLang="en-US" kern="0" spc="0" dirty="0">
              <a:ln>
                <a:noFill/>
                <a:prstDash val="sysDot"/>
              </a:ln>
              <a:solidFill>
                <a:schemeClr val="tx1">
                  <a:lumMod val="85000"/>
                  <a:lumOff val="15000"/>
                </a:schemeClr>
              </a:solidFill>
              <a:latin typeface="+mn-ea"/>
              <a:ea typeface="+mn-ea"/>
              <a:sym typeface="+mn-ea"/>
            </a:endParaRPr>
          </a:p>
          <a:p>
            <a:pPr>
              <a:lnSpc>
                <a:spcPct val="150000"/>
              </a:lnSpc>
              <a:spcBef>
                <a:spcPts val="0"/>
              </a:spcBef>
              <a:spcAft>
                <a:spcPts val="0"/>
              </a:spcAft>
            </a:pPr>
            <a:r>
              <a:rPr lang="zh-CN" altLang="en-US" kern="0" spc="0" dirty="0">
                <a:ln>
                  <a:noFill/>
                  <a:prstDash val="sysDot"/>
                </a:ln>
                <a:solidFill>
                  <a:schemeClr val="tx1">
                    <a:lumMod val="85000"/>
                    <a:lumOff val="15000"/>
                  </a:schemeClr>
                </a:solidFill>
                <a:latin typeface="+mn-ea"/>
                <a:ea typeface="+mn-ea"/>
                <a:sym typeface="+mn-ea"/>
              </a:rPr>
              <a:t>【光影】【视角】</a:t>
            </a:r>
            <a:endParaRPr lang="zh-CN" altLang="en-US" kern="0" spc="0" dirty="0">
              <a:ln>
                <a:noFill/>
                <a:prstDash val="sysDot"/>
              </a:ln>
              <a:solidFill>
                <a:schemeClr val="tx1">
                  <a:lumMod val="85000"/>
                  <a:lumOff val="15000"/>
                </a:schemeClr>
              </a:solidFill>
              <a:latin typeface="+mn-ea"/>
              <a:ea typeface="+mn-ea"/>
              <a:sym typeface="+mn-ea"/>
            </a:endParaRPr>
          </a:p>
          <a:p>
            <a:pPr>
              <a:lnSpc>
                <a:spcPct val="150000"/>
              </a:lnSpc>
              <a:spcBef>
                <a:spcPts val="0"/>
              </a:spcBef>
              <a:spcAft>
                <a:spcPts val="0"/>
              </a:spcAft>
            </a:pPr>
            <a:r>
              <a:rPr lang="zh-CN" altLang="en-US" kern="0" spc="0" dirty="0">
                <a:ln>
                  <a:noFill/>
                  <a:prstDash val="sysDot"/>
                </a:ln>
                <a:solidFill>
                  <a:schemeClr val="tx1">
                    <a:lumMod val="85000"/>
                    <a:lumOff val="15000"/>
                  </a:schemeClr>
                </a:solidFill>
                <a:latin typeface="+mn-ea"/>
                <a:ea typeface="+mn-ea"/>
                <a:sym typeface="+mn-ea"/>
              </a:rPr>
              <a:t>【美学风格】</a:t>
            </a:r>
            <a:endParaRPr lang="zh-CN" altLang="en-US" kern="0" spc="0" dirty="0">
              <a:ln>
                <a:noFill/>
                <a:prstDash val="sysDot"/>
              </a:ln>
              <a:solidFill>
                <a:schemeClr val="tx1">
                  <a:lumMod val="85000"/>
                  <a:lumOff val="15000"/>
                </a:schemeClr>
              </a:solidFill>
              <a:latin typeface="+mn-ea"/>
              <a:ea typeface="+mn-ea"/>
              <a:sym typeface="+mn-ea"/>
            </a:endParaRPr>
          </a:p>
        </p:txBody>
      </p:sp>
      <p:grpSp>
        <p:nvGrpSpPr>
          <p:cNvPr id="1104" name="组合 1103"/>
          <p:cNvGrpSpPr/>
          <p:nvPr/>
        </p:nvGrpSpPr>
        <p:grpSpPr>
          <a:xfrm>
            <a:off x="2540" y="0"/>
            <a:ext cx="10439400" cy="730250"/>
            <a:chOff x="4" y="0"/>
            <a:chExt cx="16440" cy="1150"/>
          </a:xfrm>
        </p:grpSpPr>
        <p:pic>
          <p:nvPicPr>
            <p:cNvPr id="1105" name="图片 1104" descr="图书馆logo-横版-2018.9.7-01"/>
            <p:cNvPicPr>
              <a:picLocks noChangeAspect="1"/>
            </p:cNvPicPr>
            <p:nvPr/>
          </p:nvPicPr>
          <p:blipFill>
            <a:blip r:embed="rId12"/>
            <a:stretch>
              <a:fillRect/>
            </a:stretch>
          </p:blipFill>
          <p:spPr>
            <a:xfrm>
              <a:off x="12948" y="0"/>
              <a:ext cx="3497" cy="1150"/>
            </a:xfrm>
            <a:prstGeom prst="rect">
              <a:avLst/>
            </a:prstGeom>
          </p:spPr>
        </p:pic>
        <p:cxnSp>
          <p:nvCxnSpPr>
            <p:cNvPr id="1106" name="直接连接符 1105"/>
            <p:cNvCxnSpPr/>
            <p:nvPr/>
          </p:nvCxnSpPr>
          <p:spPr>
            <a:xfrm>
              <a:off x="4" y="575"/>
              <a:ext cx="12850"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spTree>
    <p:custDataLst>
      <p:tags r:id="rId1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flipH="1">
            <a:off x="8348345" y="0"/>
            <a:ext cx="3843655" cy="6858635"/>
          </a:xfrm>
          <a:prstGeom prst="rect">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defTabSz="914400">
              <a:spcBef>
                <a:spcPts val="0"/>
              </a:spcBef>
              <a:spcAft>
                <a:spcPts val="0"/>
              </a:spcAft>
            </a:pPr>
            <a:endParaRPr lang="zh-CN" altLang="en-US" sz="1400" kern="0">
              <a:sym typeface="Arial" panose="020B0604020202020204"/>
            </a:endParaRPr>
          </a:p>
        </p:txBody>
      </p:sp>
      <p:sp>
        <p:nvSpPr>
          <p:cNvPr id="9" name="矩形 8"/>
          <p:cNvSpPr/>
          <p:nvPr>
            <p:custDataLst>
              <p:tags r:id="rId2"/>
            </p:custDataLst>
          </p:nvPr>
        </p:nvSpPr>
        <p:spPr>
          <a:xfrm>
            <a:off x="1823720" y="1079183"/>
            <a:ext cx="8545195" cy="4688205"/>
          </a:xfrm>
          <a:prstGeom prst="rect">
            <a:avLst/>
          </a:prstGeom>
          <a:solidFill>
            <a:srgbClr val="FFFFFF"/>
          </a:solidFill>
          <a:ln>
            <a:noFill/>
          </a:ln>
          <a:effectLst>
            <a:outerShdw blurRad="254000" dist="38100" dir="5400000" algn="t" rotWithShape="0">
              <a:schemeClr val="bg1">
                <a:lumMod val="50000"/>
                <a:alpha val="67000"/>
              </a:schemeClr>
            </a:outerShdw>
          </a:effectLst>
        </p:spPr>
        <p:style>
          <a:lnRef idx="2">
            <a:schemeClr val="accent1">
              <a:lumMod val="75000"/>
            </a:schemeClr>
          </a:lnRef>
          <a:fillRef idx="1">
            <a:schemeClr val="accent1"/>
          </a:fillRef>
          <a:effectRef idx="0">
            <a:srgbClr val="FFFFFF"/>
          </a:effectRef>
          <a:fontRef idx="minor">
            <a:schemeClr val="lt1"/>
          </a:fontRef>
        </p:style>
        <p:txBody>
          <a:bodyPr wrap="square" lIns="1080135" rIns="899795" rtlCol="0" anchor="ctr">
            <a:normAutofit/>
          </a:bodyPr>
          <a:lstStyle/>
          <a:p>
            <a:pPr indent="0" algn="just" defTabSz="914400" fontAlgn="auto">
              <a:lnSpc>
                <a:spcPct val="150000"/>
              </a:lnSpc>
              <a:spcBef>
                <a:spcPts val="0"/>
              </a:spcBef>
              <a:spcAft>
                <a:spcPts val="1200"/>
              </a:spcAft>
            </a:pPr>
            <a:r>
              <a:rPr lang="zh-CN" altLang="en-US" sz="2000" kern="0">
                <a:solidFill>
                  <a:srgbClr val="262626"/>
                </a:solidFill>
                <a:sym typeface="Arial" panose="020B0604020202020204"/>
              </a:rPr>
              <a:t>”附件里是某连锁奶茶店过去一年的销售数据（含</a:t>
            </a:r>
            <a:r>
              <a:rPr lang="zh-CN" altLang="en-US" sz="2000" b="1" kern="0">
                <a:solidFill>
                  <a:srgbClr val="262626"/>
                </a:solidFill>
                <a:sym typeface="Arial" panose="020B0604020202020204"/>
              </a:rPr>
              <a:t>日期、门店、产品、销量、单价、成本、天气、附近竞品活动标记</a:t>
            </a:r>
            <a:r>
              <a:rPr lang="zh-CN" altLang="en-US" sz="2000" kern="0">
                <a:solidFill>
                  <a:srgbClr val="262626"/>
                </a:solidFill>
                <a:sym typeface="Arial" panose="020B0604020202020204"/>
              </a:rPr>
              <a:t>）。请帮我分析一下这份数据，找出销售额波动的原因，并给出下个季度的营销建议。要全面一点，最好能有一些洞察。”</a:t>
            </a:r>
            <a:endParaRPr lang="zh-CN" altLang="en-US" sz="2000" kern="0">
              <a:solidFill>
                <a:srgbClr val="262626"/>
              </a:solidFill>
              <a:sym typeface="Arial" panose="020B0604020202020204"/>
            </a:endParaRPr>
          </a:p>
        </p:txBody>
      </p:sp>
      <p:sp>
        <p:nvSpPr>
          <p:cNvPr id="11" name="矩形 10"/>
          <p:cNvSpPr/>
          <p:nvPr>
            <p:custDataLst>
              <p:tags r:id="rId3"/>
            </p:custDataLst>
          </p:nvPr>
        </p:nvSpPr>
        <p:spPr>
          <a:xfrm flipH="1">
            <a:off x="1823720" y="1079500"/>
            <a:ext cx="184785" cy="4687570"/>
          </a:xfrm>
          <a:prstGeom prst="rect">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defTabSz="914400">
              <a:spcBef>
                <a:spcPts val="0"/>
              </a:spcBef>
              <a:spcAft>
                <a:spcPts val="0"/>
              </a:spcAft>
            </a:pPr>
            <a:endParaRPr lang="zh-CN" altLang="en-US" sz="1400" kern="0">
              <a:sym typeface="Arial" panose="020B0604020202020204"/>
            </a:endParaRPr>
          </a:p>
        </p:txBody>
      </p:sp>
    </p:spTree>
    <p:custDataLst>
      <p:tags r:id="rId4"/>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r>
              <a:rPr lang="zh-CN" altLang="en-US" sz="3200">
                <a:latin typeface="Arial" panose="020B0604020202020204" pitchFamily="34" charset="0"/>
                <a:ea typeface="微软雅黑" panose="020B0503020204020204" charset="-122"/>
                <a:sym typeface="+mn-ea"/>
              </a:rPr>
              <a:t>结构化与逻辑性</a:t>
            </a:r>
            <a:endParaRPr lang="zh-CN" altLang="en-US" sz="3200">
              <a:latin typeface="Arial" panose="020B0604020202020204" pitchFamily="34" charset="0"/>
              <a:ea typeface="微软雅黑" panose="020B0503020204020204" charset="-122"/>
              <a:sym typeface="+mn-ea"/>
            </a:endParaRPr>
          </a:p>
        </p:txBody>
      </p:sp>
      <p:grpSp>
        <p:nvGrpSpPr>
          <p:cNvPr id="1104" name="组合 1103"/>
          <p:cNvGrpSpPr/>
          <p:nvPr/>
        </p:nvGrpSpPr>
        <p:grpSpPr>
          <a:xfrm>
            <a:off x="2540" y="0"/>
            <a:ext cx="10439400" cy="730250"/>
            <a:chOff x="4" y="0"/>
            <a:chExt cx="16440" cy="1150"/>
          </a:xfrm>
        </p:grpSpPr>
        <p:pic>
          <p:nvPicPr>
            <p:cNvPr id="1105" name="图片 1104" descr="图书馆logo-横版-2018.9.7-01"/>
            <p:cNvPicPr>
              <a:picLocks noChangeAspect="1"/>
            </p:cNvPicPr>
            <p:nvPr/>
          </p:nvPicPr>
          <p:blipFill>
            <a:blip r:embed="rId2"/>
            <a:stretch>
              <a:fillRect/>
            </a:stretch>
          </p:blipFill>
          <p:spPr>
            <a:xfrm>
              <a:off x="12948" y="0"/>
              <a:ext cx="3497" cy="1150"/>
            </a:xfrm>
            <a:prstGeom prst="rect">
              <a:avLst/>
            </a:prstGeom>
          </p:spPr>
        </p:pic>
        <p:cxnSp>
          <p:nvCxnSpPr>
            <p:cNvPr id="1106" name="直接连接符 1105"/>
            <p:cNvCxnSpPr/>
            <p:nvPr/>
          </p:nvCxnSpPr>
          <p:spPr>
            <a:xfrm>
              <a:off x="4" y="575"/>
              <a:ext cx="12850"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sp>
        <p:nvSpPr>
          <p:cNvPr id="2" name="标题 1"/>
          <p:cNvSpPr>
            <a:spLocks noGrp="1"/>
          </p:cNvSpPr>
          <p:nvPr>
            <p:custDataLst>
              <p:tags r:id="rId3"/>
            </p:custDataLst>
          </p:nvPr>
        </p:nvSpPr>
        <p:spPr>
          <a:xfrm>
            <a:off x="3785235" y="610235"/>
            <a:ext cx="6346825" cy="469900"/>
          </a:xfrm>
          <a:prstGeom prst="rect">
            <a:avLst/>
          </a:prstGeom>
          <a:noFill/>
        </p:spPr>
        <p:txBody>
          <a:bodyPr vert="horz" wrap="square" lIns="0" tIns="0" rIns="0" bIns="0" rtlCol="0" anchor="t">
            <a:normAutofit/>
          </a:bodyPr>
          <a:lstStyle>
            <a:lvl1pPr marL="0" indent="0" algn="l" defTabSz="914400" rtl="0" eaLnBrk="1" latinLnBrk="0" hangingPunct="1">
              <a:lnSpc>
                <a:spcPct val="111000"/>
              </a:lnSpc>
              <a:spcBef>
                <a:spcPct val="0"/>
              </a:spcBef>
              <a:spcAft>
                <a:spcPct val="0"/>
              </a:spcAft>
              <a:buNone/>
              <a:defRPr sz="3600" b="0" kern="1200" spc="0">
                <a:solidFill>
                  <a:schemeClr val="tx1"/>
                </a:solidFill>
                <a:latin typeface="+mj-lt"/>
                <a:ea typeface="+mj-ea"/>
                <a:cs typeface="+mj-cs"/>
              </a:defRPr>
            </a:lvl1pPr>
          </a:lstStyle>
          <a:p>
            <a:r>
              <a:rPr lang="zh-CN" altLang="en-US" sz="2400">
                <a:latin typeface="Arial" panose="020B0604020202020204" pitchFamily="34" charset="0"/>
                <a:ea typeface="微软雅黑" panose="020B0503020204020204" charset="-122"/>
                <a:sym typeface="Arial" panose="020B0604020202020204"/>
              </a:rPr>
              <a:t>优化案例</a:t>
            </a:r>
            <a:endParaRPr lang="zh-CN" altLang="en-US" sz="2400">
              <a:latin typeface="Arial" panose="020B0604020202020204" pitchFamily="34" charset="0"/>
              <a:ea typeface="微软雅黑" panose="020B0503020204020204" charset="-122"/>
              <a:sym typeface="Arial" panose="020B0604020202020204"/>
            </a:endParaRPr>
          </a:p>
        </p:txBody>
      </p:sp>
      <p:cxnSp>
        <p:nvCxnSpPr>
          <p:cNvPr id="50" name="直接连接符 49"/>
          <p:cNvCxnSpPr/>
          <p:nvPr>
            <p:custDataLst>
              <p:tags r:id="rId4"/>
            </p:custDataLst>
          </p:nvPr>
        </p:nvCxnSpPr>
        <p:spPr>
          <a:xfrm>
            <a:off x="1821180" y="5976938"/>
            <a:ext cx="381635" cy="0"/>
          </a:xfrm>
          <a:prstGeom prst="line">
            <a:avLst/>
          </a:prstGeom>
          <a:ln w="44450" cap="rnd">
            <a:solidFill>
              <a:schemeClr val="accent1"/>
            </a:solidFill>
          </a:ln>
        </p:spPr>
        <p:style>
          <a:lnRef idx="2">
            <a:schemeClr val="accent1"/>
          </a:lnRef>
          <a:fillRef idx="0">
            <a:srgbClr val="FFFFFF"/>
          </a:fillRef>
          <a:effectRef idx="0">
            <a:srgbClr val="FFFFFF"/>
          </a:effectRef>
          <a:fontRef idx="minor">
            <a:schemeClr val="tx1"/>
          </a:fontRef>
        </p:style>
      </p:cxnSp>
      <p:sp>
        <p:nvSpPr>
          <p:cNvPr id="3" name="圆角矩形 2"/>
          <p:cNvSpPr/>
          <p:nvPr>
            <p:custDataLst>
              <p:tags r:id="rId5"/>
            </p:custDataLst>
          </p:nvPr>
        </p:nvSpPr>
        <p:spPr>
          <a:xfrm>
            <a:off x="720090" y="2162493"/>
            <a:ext cx="2584450" cy="4013835"/>
          </a:xfrm>
          <a:prstGeom prst="roundRect">
            <a:avLst>
              <a:gd name="adj" fmla="val 2258"/>
            </a:avLst>
          </a:prstGeom>
          <a:noFill/>
          <a:ln w="254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defTabSz="914400">
              <a:spcBef>
                <a:spcPts val="0"/>
              </a:spcBef>
              <a:spcAft>
                <a:spcPts val="0"/>
              </a:spcAft>
            </a:pPr>
            <a:endParaRPr lang="zh-CN" altLang="en-US" sz="1400" kern="0">
              <a:solidFill>
                <a:schemeClr val="lt1"/>
              </a:solidFill>
              <a:sym typeface="Arial" panose="020B0604020202020204"/>
            </a:endParaRPr>
          </a:p>
        </p:txBody>
      </p:sp>
      <p:sp>
        <p:nvSpPr>
          <p:cNvPr id="4" name="矩形 3"/>
          <p:cNvSpPr/>
          <p:nvPr>
            <p:custDataLst>
              <p:tags r:id="rId6"/>
            </p:custDataLst>
          </p:nvPr>
        </p:nvSpPr>
        <p:spPr>
          <a:xfrm>
            <a:off x="891540" y="3332163"/>
            <a:ext cx="2240915" cy="2335530"/>
          </a:xfrm>
          <a:prstGeom prst="rect">
            <a:avLst/>
          </a:prstGeom>
        </p:spPr>
        <p:txBody>
          <a:bodyPr wrap="square" lIns="0" tIns="0" rIns="0" bIns="0">
            <a:noAutofit/>
          </a:bodyPr>
          <a:p>
            <a:pPr algn="l" defTabSz="914400">
              <a:lnSpc>
                <a:spcPct val="150000"/>
              </a:lnSpc>
              <a:spcBef>
                <a:spcPct val="0"/>
              </a:spcBef>
              <a:spcAft>
                <a:spcPct val="0"/>
              </a:spcAft>
            </a:pPr>
            <a:r>
              <a:rPr lang="zh-CN" altLang="en-US" sz="1400" b="1"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输出表格：</a:t>
            </a:r>
            <a:r>
              <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包括总销售额、总销量、平均单价等信息。</a:t>
            </a:r>
            <a:r>
              <a:rPr lang="zh-CN" altLang="en-US" sz="1400" b="1"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检查缺失值：</a:t>
            </a:r>
            <a:r>
              <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报告字段的缺失比例，若超过</a:t>
            </a:r>
            <a:r>
              <a:rPr lang="en-US" altLang="zh-CN"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5%</a:t>
            </a:r>
            <a:r>
              <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则删除</a:t>
            </a:r>
            <a:endPar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endParaRPr>
          </a:p>
          <a:p>
            <a:pPr algn="l" defTabSz="914400">
              <a:lnSpc>
                <a:spcPct val="150000"/>
              </a:lnSpc>
              <a:spcBef>
                <a:spcPct val="0"/>
              </a:spcBef>
              <a:spcAft>
                <a:spcPct val="0"/>
              </a:spcAft>
            </a:pPr>
            <a:r>
              <a:rPr lang="zh-CN" altLang="en-US" sz="1400" b="1"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异常值检测：</a:t>
            </a:r>
            <a:r>
              <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自动标记销量为负或单价超过均价</a:t>
            </a:r>
            <a:r>
              <a:rPr lang="en-US" altLang="zh-CN"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2</a:t>
            </a:r>
            <a:r>
              <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倍以上的记录。</a:t>
            </a:r>
            <a:endPar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endParaRPr>
          </a:p>
        </p:txBody>
      </p:sp>
      <p:sp>
        <p:nvSpPr>
          <p:cNvPr id="5" name="矩形 4"/>
          <p:cNvSpPr/>
          <p:nvPr>
            <p:custDataLst>
              <p:tags r:id="rId7"/>
            </p:custDataLst>
          </p:nvPr>
        </p:nvSpPr>
        <p:spPr>
          <a:xfrm>
            <a:off x="887730" y="2739073"/>
            <a:ext cx="2249170" cy="442595"/>
          </a:xfrm>
          <a:prstGeom prst="rect">
            <a:avLst/>
          </a:prstGeom>
          <a:noFill/>
        </p:spPr>
        <p:txBody>
          <a:bodyPr wrap="square" lIns="0" tIns="0" rIns="0" bIns="0" rtlCol="0" anchor="b" anchorCtr="0">
            <a:noAutofit/>
          </a:bodyPr>
          <a:p>
            <a:pPr algn="ctr" defTabSz="914400">
              <a:spcBef>
                <a:spcPct val="0"/>
              </a:spcBef>
              <a:spcAft>
                <a:spcPct val="0"/>
              </a:spcAft>
            </a:pPr>
            <a:r>
              <a:rPr lang="zh-CN" altLang="en-US" sz="2000" b="1" kern="0">
                <a:solidFill>
                  <a:schemeClr val="accent1"/>
                </a:solidFill>
                <a:latin typeface="+mn-ea"/>
                <a:ea typeface="微软雅黑" panose="020B0503020204020204" charset="-122"/>
                <a:cs typeface="+mn-ea"/>
                <a:sym typeface="Arial" panose="020B0604020202020204"/>
              </a:rPr>
              <a:t>步骤</a:t>
            </a:r>
            <a:r>
              <a:rPr lang="en-US" altLang="zh-CN" sz="2000" b="1" kern="0">
                <a:solidFill>
                  <a:schemeClr val="accent1"/>
                </a:solidFill>
                <a:latin typeface="+mn-ea"/>
                <a:ea typeface="微软雅黑" panose="020B0503020204020204" charset="-122"/>
                <a:cs typeface="+mn-ea"/>
                <a:sym typeface="Arial" panose="020B0604020202020204"/>
              </a:rPr>
              <a:t>1</a:t>
            </a:r>
            <a:r>
              <a:rPr lang="zh-CN" altLang="en-US" sz="2000" b="1" kern="0">
                <a:solidFill>
                  <a:schemeClr val="accent1"/>
                </a:solidFill>
                <a:latin typeface="+mn-ea"/>
                <a:ea typeface="微软雅黑" panose="020B0503020204020204" charset="-122"/>
                <a:cs typeface="+mn-ea"/>
                <a:sym typeface="Arial" panose="020B0604020202020204"/>
              </a:rPr>
              <a:t>：</a:t>
            </a:r>
            <a:endParaRPr lang="zh-CN" altLang="en-US" sz="2000" b="1" kern="0">
              <a:solidFill>
                <a:schemeClr val="accent1"/>
              </a:solidFill>
              <a:latin typeface="+mn-ea"/>
              <a:ea typeface="微软雅黑" panose="020B0503020204020204" charset="-122"/>
              <a:cs typeface="+mn-ea"/>
              <a:sym typeface="Arial" panose="020B0604020202020204"/>
            </a:endParaRPr>
          </a:p>
          <a:p>
            <a:pPr algn="ctr" defTabSz="914400">
              <a:spcBef>
                <a:spcPct val="0"/>
              </a:spcBef>
              <a:spcAft>
                <a:spcPct val="0"/>
              </a:spcAft>
            </a:pPr>
            <a:r>
              <a:rPr lang="zh-CN" altLang="en-US" sz="2000" b="1" kern="0">
                <a:solidFill>
                  <a:schemeClr val="accent1"/>
                </a:solidFill>
                <a:latin typeface="+mn-ea"/>
                <a:ea typeface="微软雅黑" panose="020B0503020204020204" charset="-122"/>
                <a:cs typeface="+mn-ea"/>
                <a:sym typeface="Arial" panose="020B0604020202020204"/>
              </a:rPr>
              <a:t>数据概览与清洗</a:t>
            </a:r>
            <a:endParaRPr lang="zh-CN" altLang="en-US" sz="2000" b="1" kern="0">
              <a:solidFill>
                <a:schemeClr val="accent1"/>
              </a:solidFill>
              <a:latin typeface="+mn-ea"/>
              <a:ea typeface="微软雅黑" panose="020B0503020204020204" charset="-122"/>
              <a:cs typeface="+mn-ea"/>
              <a:sym typeface="Arial" panose="020B0604020202020204"/>
            </a:endParaRPr>
          </a:p>
        </p:txBody>
      </p:sp>
      <p:sp>
        <p:nvSpPr>
          <p:cNvPr id="67" name="椭圆 66"/>
          <p:cNvSpPr/>
          <p:nvPr>
            <p:custDataLst>
              <p:tags r:id="rId8"/>
            </p:custDataLst>
          </p:nvPr>
        </p:nvSpPr>
        <p:spPr>
          <a:xfrm>
            <a:off x="1629410" y="1751648"/>
            <a:ext cx="765175" cy="765175"/>
          </a:xfrm>
          <a:prstGeom prst="ellipse">
            <a:avLst/>
          </a:prstGeom>
          <a:solidFill>
            <a:schemeClr val="accent1">
              <a:alpha val="15000"/>
            </a:schemeClr>
          </a:solidFill>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defTabSz="914400">
              <a:spcBef>
                <a:spcPts val="0"/>
              </a:spcBef>
              <a:spcAft>
                <a:spcPts val="0"/>
              </a:spcAft>
            </a:pPr>
            <a:endParaRPr lang="zh-CN" altLang="en-US" sz="1400" kern="0">
              <a:solidFill>
                <a:schemeClr val="lt1"/>
              </a:solidFill>
              <a:sym typeface="Arial" panose="020B0604020202020204"/>
            </a:endParaRPr>
          </a:p>
        </p:txBody>
      </p:sp>
      <p:sp>
        <p:nvSpPr>
          <p:cNvPr id="68" name="椭圆 67"/>
          <p:cNvSpPr/>
          <p:nvPr>
            <p:custDataLst>
              <p:tags r:id="rId9"/>
            </p:custDataLst>
          </p:nvPr>
        </p:nvSpPr>
        <p:spPr>
          <a:xfrm>
            <a:off x="1655445" y="1751013"/>
            <a:ext cx="713105" cy="713105"/>
          </a:xfrm>
          <a:prstGeom prst="ellipse">
            <a:avLst/>
          </a:prstGeom>
          <a:solidFill>
            <a:schemeClr val="accent1"/>
          </a:solidFill>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defTabSz="914400">
              <a:spcBef>
                <a:spcPts val="0"/>
              </a:spcBef>
              <a:spcAft>
                <a:spcPts val="0"/>
              </a:spcAft>
            </a:pPr>
            <a:endParaRPr lang="zh-CN" altLang="en-US" sz="1400" kern="0">
              <a:solidFill>
                <a:schemeClr val="lt1"/>
              </a:solidFill>
              <a:sym typeface="Arial" panose="020B0604020202020204"/>
            </a:endParaRPr>
          </a:p>
        </p:txBody>
      </p:sp>
      <p:cxnSp>
        <p:nvCxnSpPr>
          <p:cNvPr id="46" name="直接连接符 45"/>
          <p:cNvCxnSpPr/>
          <p:nvPr>
            <p:custDataLst>
              <p:tags r:id="rId10"/>
            </p:custDataLst>
          </p:nvPr>
        </p:nvCxnSpPr>
        <p:spPr>
          <a:xfrm>
            <a:off x="4544061" y="5976938"/>
            <a:ext cx="381635" cy="0"/>
          </a:xfrm>
          <a:prstGeom prst="line">
            <a:avLst/>
          </a:prstGeom>
          <a:ln w="44450" cap="rnd">
            <a:solidFill>
              <a:schemeClr val="accent2"/>
            </a:solidFill>
          </a:ln>
        </p:spPr>
        <p:style>
          <a:lnRef idx="2">
            <a:schemeClr val="accent1"/>
          </a:lnRef>
          <a:fillRef idx="0">
            <a:srgbClr val="FFFFFF"/>
          </a:fillRef>
          <a:effectRef idx="0">
            <a:srgbClr val="FFFFFF"/>
          </a:effectRef>
          <a:fontRef idx="minor">
            <a:schemeClr val="tx1"/>
          </a:fontRef>
        </p:style>
      </p:cxnSp>
      <p:sp>
        <p:nvSpPr>
          <p:cNvPr id="6" name="圆角矩形 5"/>
          <p:cNvSpPr/>
          <p:nvPr>
            <p:custDataLst>
              <p:tags r:id="rId11"/>
            </p:custDataLst>
          </p:nvPr>
        </p:nvSpPr>
        <p:spPr>
          <a:xfrm>
            <a:off x="3442336" y="2162493"/>
            <a:ext cx="2584450" cy="4013835"/>
          </a:xfrm>
          <a:prstGeom prst="roundRect">
            <a:avLst>
              <a:gd name="adj" fmla="val 2258"/>
            </a:avLst>
          </a:prstGeom>
          <a:noFill/>
          <a:ln w="25400">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defTabSz="914400">
              <a:spcBef>
                <a:spcPts val="0"/>
              </a:spcBef>
              <a:spcAft>
                <a:spcPts val="0"/>
              </a:spcAft>
            </a:pPr>
            <a:endParaRPr lang="zh-CN" altLang="en-US" sz="1400" kern="0">
              <a:solidFill>
                <a:schemeClr val="lt1"/>
              </a:solidFill>
              <a:sym typeface="Arial" panose="020B0604020202020204"/>
            </a:endParaRPr>
          </a:p>
        </p:txBody>
      </p:sp>
      <p:sp>
        <p:nvSpPr>
          <p:cNvPr id="74" name="椭圆 73"/>
          <p:cNvSpPr/>
          <p:nvPr>
            <p:custDataLst>
              <p:tags r:id="rId12"/>
            </p:custDataLst>
          </p:nvPr>
        </p:nvSpPr>
        <p:spPr>
          <a:xfrm>
            <a:off x="4352291" y="1751648"/>
            <a:ext cx="765175" cy="765175"/>
          </a:xfrm>
          <a:prstGeom prst="ellipse">
            <a:avLst/>
          </a:prstGeom>
          <a:solidFill>
            <a:schemeClr val="accent2">
              <a:alpha val="15000"/>
            </a:schemeClr>
          </a:solidFill>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defTabSz="914400">
              <a:spcBef>
                <a:spcPts val="0"/>
              </a:spcBef>
              <a:spcAft>
                <a:spcPts val="0"/>
              </a:spcAft>
            </a:pPr>
            <a:endParaRPr lang="zh-CN" altLang="en-US" sz="1400" kern="0">
              <a:solidFill>
                <a:schemeClr val="lt1"/>
              </a:solidFill>
              <a:sym typeface="Arial" panose="020B0604020202020204"/>
            </a:endParaRPr>
          </a:p>
        </p:txBody>
      </p:sp>
      <p:sp>
        <p:nvSpPr>
          <p:cNvPr id="75" name="椭圆 74"/>
          <p:cNvSpPr/>
          <p:nvPr>
            <p:custDataLst>
              <p:tags r:id="rId13"/>
            </p:custDataLst>
          </p:nvPr>
        </p:nvSpPr>
        <p:spPr>
          <a:xfrm>
            <a:off x="4378326" y="1751013"/>
            <a:ext cx="713105" cy="713105"/>
          </a:xfrm>
          <a:prstGeom prst="ellipse">
            <a:avLst/>
          </a:prstGeom>
          <a:solidFill>
            <a:schemeClr val="accent2"/>
          </a:solidFill>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defTabSz="914400">
              <a:spcBef>
                <a:spcPts val="0"/>
              </a:spcBef>
              <a:spcAft>
                <a:spcPts val="0"/>
              </a:spcAft>
            </a:pPr>
            <a:endParaRPr lang="zh-CN" altLang="en-US" sz="1400" kern="0">
              <a:solidFill>
                <a:schemeClr val="lt1"/>
              </a:solidFill>
              <a:sym typeface="Arial" panose="020B0604020202020204"/>
            </a:endParaRPr>
          </a:p>
        </p:txBody>
      </p:sp>
      <p:sp>
        <p:nvSpPr>
          <p:cNvPr id="7" name="矩形 6"/>
          <p:cNvSpPr/>
          <p:nvPr>
            <p:custDataLst>
              <p:tags r:id="rId14"/>
            </p:custDataLst>
          </p:nvPr>
        </p:nvSpPr>
        <p:spPr>
          <a:xfrm>
            <a:off x="3614421" y="3332163"/>
            <a:ext cx="2240915" cy="2335530"/>
          </a:xfrm>
          <a:prstGeom prst="rect">
            <a:avLst/>
          </a:prstGeom>
        </p:spPr>
        <p:txBody>
          <a:bodyPr wrap="square" lIns="0" tIns="0" rIns="0" bIns="0">
            <a:noAutofit/>
          </a:bodyPr>
          <a:p>
            <a:pPr algn="l" defTabSz="914400">
              <a:lnSpc>
                <a:spcPct val="150000"/>
              </a:lnSpc>
              <a:spcBef>
                <a:spcPct val="0"/>
              </a:spcBef>
              <a:spcAft>
                <a:spcPct val="0"/>
              </a:spcAft>
            </a:pPr>
            <a:r>
              <a:rPr lang="zh-CN" altLang="en-US" sz="1400" b="1" kern="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控制变量分析</a:t>
            </a:r>
            <a:endParaRPr lang="zh-CN" altLang="en-US" sz="1400" b="1" kern="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endParaRPr>
          </a:p>
          <a:p>
            <a:pPr algn="l" defTabSz="914400">
              <a:lnSpc>
                <a:spcPct val="150000"/>
              </a:lnSpc>
              <a:spcBef>
                <a:spcPct val="0"/>
              </a:spcBef>
              <a:spcAft>
                <a:spcPct val="0"/>
              </a:spcAft>
            </a:pPr>
            <a:r>
              <a:rPr lang="zh-CN" altLang="en-US" sz="1400" b="1" kern="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输出格式：</a:t>
            </a:r>
            <a:r>
              <a:rPr lang="zh-CN" altLang="en-US" sz="1400" kern="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三列文字结论，每列以</a:t>
            </a:r>
            <a:r>
              <a:rPr lang="en-US" altLang="zh-CN" sz="1400" kern="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zh-CN" altLang="en-US" sz="1400" kern="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因为</a:t>
            </a:r>
            <a:r>
              <a:rPr lang="en-US" altLang="zh-CN" sz="1400" kern="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zh-CN" altLang="en-US" sz="1400" kern="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所以</a:t>
            </a:r>
            <a:r>
              <a:rPr lang="en-US" altLang="zh-CN" sz="1400" kern="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zh-CN" altLang="en-US" sz="1400" kern="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句式写出一条归因，避免模糊表述，归因明确。</a:t>
            </a:r>
            <a:endParaRPr lang="zh-CN" altLang="en-US" sz="1400" kern="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endParaRPr>
          </a:p>
        </p:txBody>
      </p:sp>
      <p:sp>
        <p:nvSpPr>
          <p:cNvPr id="8" name="矩形 7"/>
          <p:cNvSpPr/>
          <p:nvPr>
            <p:custDataLst>
              <p:tags r:id="rId15"/>
            </p:custDataLst>
          </p:nvPr>
        </p:nvSpPr>
        <p:spPr>
          <a:xfrm>
            <a:off x="3609976" y="2739073"/>
            <a:ext cx="2249170" cy="442595"/>
          </a:xfrm>
          <a:prstGeom prst="rect">
            <a:avLst/>
          </a:prstGeom>
          <a:noFill/>
        </p:spPr>
        <p:txBody>
          <a:bodyPr wrap="square" lIns="0" tIns="0" rIns="0" bIns="0" rtlCol="0" anchor="b" anchorCtr="0">
            <a:noAutofit/>
          </a:bodyPr>
          <a:p>
            <a:pPr algn="ctr" defTabSz="914400">
              <a:spcBef>
                <a:spcPct val="0"/>
              </a:spcBef>
              <a:spcAft>
                <a:spcPct val="0"/>
              </a:spcAft>
            </a:pPr>
            <a:r>
              <a:rPr lang="zh-CN" altLang="en-US" sz="2000" b="1" kern="0">
                <a:solidFill>
                  <a:schemeClr val="accent2"/>
                </a:solidFill>
                <a:latin typeface="+mn-ea"/>
                <a:ea typeface="微软雅黑" panose="020B0503020204020204" charset="-122"/>
                <a:cs typeface="+mn-ea"/>
                <a:sym typeface="Arial" panose="020B0604020202020204"/>
              </a:rPr>
              <a:t>步骤</a:t>
            </a:r>
            <a:r>
              <a:rPr lang="en-US" altLang="zh-CN" sz="2000" b="1" kern="0">
                <a:solidFill>
                  <a:schemeClr val="accent2"/>
                </a:solidFill>
                <a:latin typeface="+mn-ea"/>
                <a:ea typeface="微软雅黑" panose="020B0503020204020204" charset="-122"/>
                <a:cs typeface="+mn-ea"/>
                <a:sym typeface="Arial" panose="020B0604020202020204"/>
              </a:rPr>
              <a:t>2</a:t>
            </a:r>
            <a:r>
              <a:rPr lang="zh-CN" altLang="en-US" sz="2000" b="1" kern="0">
                <a:solidFill>
                  <a:schemeClr val="accent2"/>
                </a:solidFill>
                <a:latin typeface="+mn-ea"/>
                <a:ea typeface="微软雅黑" panose="020B0503020204020204" charset="-122"/>
                <a:cs typeface="+mn-ea"/>
                <a:sym typeface="Arial" panose="020B0604020202020204"/>
              </a:rPr>
              <a:t>：</a:t>
            </a:r>
            <a:endParaRPr lang="zh-CN" altLang="en-US" sz="2000" b="1" kern="0">
              <a:solidFill>
                <a:schemeClr val="accent2"/>
              </a:solidFill>
              <a:latin typeface="+mn-ea"/>
              <a:ea typeface="微软雅黑" panose="020B0503020204020204" charset="-122"/>
              <a:cs typeface="+mn-ea"/>
              <a:sym typeface="Arial" panose="020B0604020202020204"/>
            </a:endParaRPr>
          </a:p>
          <a:p>
            <a:pPr algn="ctr" defTabSz="914400">
              <a:spcBef>
                <a:spcPct val="0"/>
              </a:spcBef>
              <a:spcAft>
                <a:spcPct val="0"/>
              </a:spcAft>
            </a:pPr>
            <a:r>
              <a:rPr lang="zh-CN" altLang="en-US" sz="2000" b="1" kern="0">
                <a:solidFill>
                  <a:schemeClr val="accent2"/>
                </a:solidFill>
                <a:latin typeface="+mn-ea"/>
                <a:ea typeface="微软雅黑" panose="020B0503020204020204" charset="-122"/>
                <a:cs typeface="+mn-ea"/>
                <a:sym typeface="Arial" panose="020B0604020202020204"/>
              </a:rPr>
              <a:t>控制变量</a:t>
            </a:r>
            <a:r>
              <a:rPr lang="zh-CN" altLang="en-US" sz="2000" b="1" kern="0">
                <a:solidFill>
                  <a:schemeClr val="accent2"/>
                </a:solidFill>
                <a:latin typeface="+mn-ea"/>
                <a:ea typeface="微软雅黑" panose="020B0503020204020204" charset="-122"/>
                <a:cs typeface="+mn-ea"/>
                <a:sym typeface="Arial" panose="020B0604020202020204"/>
              </a:rPr>
              <a:t>分析</a:t>
            </a:r>
            <a:endParaRPr lang="zh-CN" altLang="en-US" sz="2000" b="1" kern="0">
              <a:solidFill>
                <a:schemeClr val="accent2"/>
              </a:solidFill>
              <a:latin typeface="+mn-ea"/>
              <a:ea typeface="微软雅黑" panose="020B0503020204020204" charset="-122"/>
              <a:cs typeface="+mn-ea"/>
              <a:sym typeface="Arial" panose="020B0604020202020204"/>
            </a:endParaRPr>
          </a:p>
        </p:txBody>
      </p:sp>
      <p:cxnSp>
        <p:nvCxnSpPr>
          <p:cNvPr id="51" name="直接连接符 50"/>
          <p:cNvCxnSpPr/>
          <p:nvPr>
            <p:custDataLst>
              <p:tags r:id="rId16"/>
            </p:custDataLst>
          </p:nvPr>
        </p:nvCxnSpPr>
        <p:spPr>
          <a:xfrm>
            <a:off x="7266306" y="5976938"/>
            <a:ext cx="381635" cy="0"/>
          </a:xfrm>
          <a:prstGeom prst="line">
            <a:avLst/>
          </a:prstGeom>
          <a:ln w="44450" cap="rnd">
            <a:solidFill>
              <a:schemeClr val="accent1"/>
            </a:solidFill>
          </a:ln>
        </p:spPr>
        <p:style>
          <a:lnRef idx="2">
            <a:schemeClr val="accent1"/>
          </a:lnRef>
          <a:fillRef idx="0">
            <a:srgbClr val="FFFFFF"/>
          </a:fillRef>
          <a:effectRef idx="0">
            <a:srgbClr val="FFFFFF"/>
          </a:effectRef>
          <a:fontRef idx="minor">
            <a:schemeClr val="tx1"/>
          </a:fontRef>
        </p:style>
      </p:cxnSp>
      <p:sp>
        <p:nvSpPr>
          <p:cNvPr id="9" name="圆角矩形 8"/>
          <p:cNvSpPr/>
          <p:nvPr>
            <p:custDataLst>
              <p:tags r:id="rId17"/>
            </p:custDataLst>
          </p:nvPr>
        </p:nvSpPr>
        <p:spPr>
          <a:xfrm>
            <a:off x="6164581" y="2162493"/>
            <a:ext cx="2584450" cy="4013835"/>
          </a:xfrm>
          <a:prstGeom prst="roundRect">
            <a:avLst>
              <a:gd name="adj" fmla="val 2258"/>
            </a:avLst>
          </a:prstGeom>
          <a:noFill/>
          <a:ln w="254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defTabSz="914400">
              <a:spcBef>
                <a:spcPts val="0"/>
              </a:spcBef>
              <a:spcAft>
                <a:spcPts val="0"/>
              </a:spcAft>
            </a:pPr>
            <a:endParaRPr lang="zh-CN" altLang="en-US" sz="1400" kern="0">
              <a:solidFill>
                <a:schemeClr val="lt1"/>
              </a:solidFill>
              <a:sym typeface="Arial" panose="020B0604020202020204"/>
            </a:endParaRPr>
          </a:p>
        </p:txBody>
      </p:sp>
      <p:sp>
        <p:nvSpPr>
          <p:cNvPr id="10" name="椭圆 9"/>
          <p:cNvSpPr/>
          <p:nvPr>
            <p:custDataLst>
              <p:tags r:id="rId18"/>
            </p:custDataLst>
          </p:nvPr>
        </p:nvSpPr>
        <p:spPr>
          <a:xfrm>
            <a:off x="7074536" y="1751648"/>
            <a:ext cx="765175" cy="765175"/>
          </a:xfrm>
          <a:prstGeom prst="ellipse">
            <a:avLst/>
          </a:prstGeom>
          <a:solidFill>
            <a:schemeClr val="accent1">
              <a:alpha val="15000"/>
            </a:schemeClr>
          </a:solidFill>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defTabSz="914400">
              <a:spcBef>
                <a:spcPts val="0"/>
              </a:spcBef>
              <a:spcAft>
                <a:spcPts val="0"/>
              </a:spcAft>
            </a:pPr>
            <a:endParaRPr lang="zh-CN" altLang="en-US" sz="1400" kern="0">
              <a:solidFill>
                <a:schemeClr val="lt1"/>
              </a:solidFill>
              <a:sym typeface="Arial" panose="020B0604020202020204"/>
            </a:endParaRPr>
          </a:p>
        </p:txBody>
      </p:sp>
      <p:sp>
        <p:nvSpPr>
          <p:cNvPr id="11" name="椭圆 10"/>
          <p:cNvSpPr/>
          <p:nvPr>
            <p:custDataLst>
              <p:tags r:id="rId19"/>
            </p:custDataLst>
          </p:nvPr>
        </p:nvSpPr>
        <p:spPr>
          <a:xfrm>
            <a:off x="7100571" y="1751013"/>
            <a:ext cx="713105" cy="713105"/>
          </a:xfrm>
          <a:prstGeom prst="ellipse">
            <a:avLst/>
          </a:prstGeom>
          <a:solidFill>
            <a:schemeClr val="accent1"/>
          </a:solidFill>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defTabSz="914400">
              <a:spcBef>
                <a:spcPts val="0"/>
              </a:spcBef>
              <a:spcAft>
                <a:spcPts val="0"/>
              </a:spcAft>
            </a:pPr>
            <a:endParaRPr lang="zh-CN" altLang="en-US" sz="1400" kern="0">
              <a:solidFill>
                <a:schemeClr val="lt1"/>
              </a:solidFill>
              <a:sym typeface="Arial" panose="020B0604020202020204"/>
            </a:endParaRPr>
          </a:p>
        </p:txBody>
      </p:sp>
      <p:sp>
        <p:nvSpPr>
          <p:cNvPr id="12" name="矩形 11"/>
          <p:cNvSpPr/>
          <p:nvPr>
            <p:custDataLst>
              <p:tags r:id="rId20"/>
            </p:custDataLst>
          </p:nvPr>
        </p:nvSpPr>
        <p:spPr>
          <a:xfrm>
            <a:off x="6336666" y="3332163"/>
            <a:ext cx="2240915" cy="2335530"/>
          </a:xfrm>
          <a:prstGeom prst="rect">
            <a:avLst/>
          </a:prstGeom>
        </p:spPr>
        <p:txBody>
          <a:bodyPr wrap="square" lIns="0" tIns="0" rIns="0" bIns="0">
            <a:noAutofit/>
          </a:bodyPr>
          <a:p>
            <a:pPr algn="l" defTabSz="914400">
              <a:lnSpc>
                <a:spcPct val="150000"/>
              </a:lnSpc>
              <a:spcBef>
                <a:spcPct val="0"/>
              </a:spcBef>
              <a:spcAft>
                <a:spcPct val="0"/>
              </a:spcAft>
            </a:pPr>
            <a:r>
              <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从</a:t>
            </a:r>
            <a:r>
              <a:rPr lang="en-US" altLang="zh-CN"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低成本高影响</a:t>
            </a:r>
            <a:r>
              <a:rPr lang="en-US" altLang="zh-CN"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到</a:t>
            </a:r>
            <a:r>
              <a:rPr lang="en-US" altLang="zh-CN"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高成本低影响</a:t>
            </a:r>
            <a:r>
              <a:rPr lang="en-US" altLang="zh-CN"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zh-CN" altLang="en-US" sz="1400" b="1"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列出</a:t>
            </a:r>
            <a:r>
              <a:rPr lang="en-US" altLang="zh-CN" sz="1400" b="1"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3</a:t>
            </a:r>
            <a:r>
              <a:rPr lang="zh-CN" altLang="en-US" sz="1400" b="1"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条建议</a:t>
            </a:r>
            <a:r>
              <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zh-CN" altLang="en-US" sz="1400" b="1"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包括</a:t>
            </a:r>
            <a:r>
              <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：建议策略、</a:t>
            </a:r>
            <a:r>
              <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成本范围、预期效果指标和执行前置条件。</a:t>
            </a:r>
            <a:endPar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endParaRPr>
          </a:p>
          <a:p>
            <a:pPr algn="l" defTabSz="914400">
              <a:lnSpc>
                <a:spcPct val="150000"/>
              </a:lnSpc>
              <a:spcBef>
                <a:spcPct val="0"/>
              </a:spcBef>
              <a:spcAft>
                <a:spcPct val="0"/>
              </a:spcAft>
            </a:pPr>
            <a:r>
              <a:rPr lang="zh-CN" altLang="en-US" sz="1400" b="1"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范例：</a:t>
            </a:r>
            <a:endParaRPr lang="zh-CN" altLang="en-US" sz="1400" b="1"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endParaRPr>
          </a:p>
        </p:txBody>
      </p:sp>
      <p:sp>
        <p:nvSpPr>
          <p:cNvPr id="13" name="矩形 12"/>
          <p:cNvSpPr/>
          <p:nvPr>
            <p:custDataLst>
              <p:tags r:id="rId21"/>
            </p:custDataLst>
          </p:nvPr>
        </p:nvSpPr>
        <p:spPr>
          <a:xfrm>
            <a:off x="6332220" y="2406015"/>
            <a:ext cx="2249170" cy="775970"/>
          </a:xfrm>
          <a:prstGeom prst="rect">
            <a:avLst/>
          </a:prstGeom>
          <a:noFill/>
        </p:spPr>
        <p:txBody>
          <a:bodyPr wrap="square" lIns="0" tIns="0" rIns="0" bIns="0" rtlCol="0" anchor="b" anchorCtr="0">
            <a:noAutofit/>
          </a:bodyPr>
          <a:p>
            <a:pPr algn="ctr" defTabSz="914400">
              <a:spcBef>
                <a:spcPct val="0"/>
              </a:spcBef>
              <a:spcAft>
                <a:spcPct val="0"/>
              </a:spcAft>
            </a:pPr>
            <a:r>
              <a:rPr lang="zh-CN" altLang="en-US" sz="2000" b="1" kern="0">
                <a:solidFill>
                  <a:srgbClr val="FFC000"/>
                </a:solidFill>
                <a:latin typeface="+mn-ea"/>
                <a:ea typeface="微软雅黑" panose="020B0503020204020204" charset="-122"/>
                <a:cs typeface="+mn-ea"/>
                <a:sym typeface="+mn-ea"/>
              </a:rPr>
              <a:t>步骤</a:t>
            </a:r>
            <a:r>
              <a:rPr lang="en-US" altLang="zh-CN" sz="2000" b="1" kern="0">
                <a:solidFill>
                  <a:srgbClr val="FFC000"/>
                </a:solidFill>
                <a:latin typeface="+mn-ea"/>
                <a:ea typeface="微软雅黑" panose="020B0503020204020204" charset="-122"/>
                <a:cs typeface="+mn-ea"/>
                <a:sym typeface="+mn-ea"/>
              </a:rPr>
              <a:t>3</a:t>
            </a:r>
            <a:r>
              <a:rPr lang="zh-CN" altLang="en-US" sz="2000" b="1" kern="0">
                <a:solidFill>
                  <a:srgbClr val="FFC000"/>
                </a:solidFill>
                <a:latin typeface="+mn-ea"/>
                <a:ea typeface="微软雅黑" panose="020B0503020204020204" charset="-122"/>
                <a:cs typeface="+mn-ea"/>
                <a:sym typeface="+mn-ea"/>
              </a:rPr>
              <a:t>：</a:t>
            </a:r>
            <a:endParaRPr lang="zh-CN" altLang="en-US" sz="2000" b="1" kern="0">
              <a:solidFill>
                <a:srgbClr val="FFC000"/>
              </a:solidFill>
              <a:latin typeface="+mn-ea"/>
              <a:ea typeface="微软雅黑" panose="020B0503020204020204" charset="-122"/>
              <a:cs typeface="+mn-ea"/>
              <a:sym typeface="Arial" panose="020B0604020202020204"/>
            </a:endParaRPr>
          </a:p>
          <a:p>
            <a:pPr algn="ctr" defTabSz="914400">
              <a:spcBef>
                <a:spcPct val="0"/>
              </a:spcBef>
              <a:spcAft>
                <a:spcPct val="0"/>
              </a:spcAft>
            </a:pPr>
            <a:r>
              <a:rPr lang="zh-CN" altLang="en-US" sz="2000" b="1" kern="0">
                <a:solidFill>
                  <a:srgbClr val="FFC000"/>
                </a:solidFill>
                <a:latin typeface="+mn-ea"/>
                <a:ea typeface="微软雅黑" panose="020B0503020204020204" charset="-122"/>
                <a:cs typeface="+mn-ea"/>
                <a:sym typeface="+mn-ea"/>
              </a:rPr>
              <a:t>下季度营销建议</a:t>
            </a:r>
            <a:endParaRPr lang="zh-CN" altLang="en-US" sz="2000" b="1" kern="0">
              <a:solidFill>
                <a:srgbClr val="FFC000"/>
              </a:solidFill>
              <a:latin typeface="+mn-ea"/>
              <a:ea typeface="微软雅黑" panose="020B0503020204020204" charset="-122"/>
              <a:cs typeface="+mn-ea"/>
              <a:sym typeface="+mn-ea"/>
            </a:endParaRPr>
          </a:p>
        </p:txBody>
      </p:sp>
      <p:cxnSp>
        <p:nvCxnSpPr>
          <p:cNvPr id="55" name="直接连接符 54"/>
          <p:cNvCxnSpPr/>
          <p:nvPr>
            <p:custDataLst>
              <p:tags r:id="rId22"/>
            </p:custDataLst>
          </p:nvPr>
        </p:nvCxnSpPr>
        <p:spPr>
          <a:xfrm>
            <a:off x="9988551" y="5976938"/>
            <a:ext cx="381635" cy="0"/>
          </a:xfrm>
          <a:prstGeom prst="line">
            <a:avLst/>
          </a:prstGeom>
          <a:ln w="44450" cap="rnd">
            <a:solidFill>
              <a:schemeClr val="accent2"/>
            </a:solidFill>
          </a:ln>
        </p:spPr>
        <p:style>
          <a:lnRef idx="2">
            <a:schemeClr val="accent1"/>
          </a:lnRef>
          <a:fillRef idx="0">
            <a:srgbClr val="FFFFFF"/>
          </a:fillRef>
          <a:effectRef idx="0">
            <a:srgbClr val="FFFFFF"/>
          </a:effectRef>
          <a:fontRef idx="minor">
            <a:schemeClr val="tx1"/>
          </a:fontRef>
        </p:style>
      </p:cxnSp>
      <p:sp>
        <p:nvSpPr>
          <p:cNvPr id="14" name="圆角矩形 13"/>
          <p:cNvSpPr/>
          <p:nvPr>
            <p:custDataLst>
              <p:tags r:id="rId23"/>
            </p:custDataLst>
          </p:nvPr>
        </p:nvSpPr>
        <p:spPr>
          <a:xfrm>
            <a:off x="8886826" y="2162493"/>
            <a:ext cx="2584450" cy="4013835"/>
          </a:xfrm>
          <a:prstGeom prst="roundRect">
            <a:avLst>
              <a:gd name="adj" fmla="val 2258"/>
            </a:avLst>
          </a:prstGeom>
          <a:noFill/>
          <a:ln w="25400">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defTabSz="914400">
              <a:spcBef>
                <a:spcPts val="0"/>
              </a:spcBef>
              <a:spcAft>
                <a:spcPts val="0"/>
              </a:spcAft>
            </a:pPr>
            <a:endParaRPr lang="zh-CN" altLang="en-US" sz="1400" kern="0">
              <a:solidFill>
                <a:schemeClr val="lt1"/>
              </a:solidFill>
              <a:sym typeface="Arial" panose="020B0604020202020204"/>
            </a:endParaRPr>
          </a:p>
        </p:txBody>
      </p:sp>
      <p:sp>
        <p:nvSpPr>
          <p:cNvPr id="86" name="椭圆 85"/>
          <p:cNvSpPr/>
          <p:nvPr>
            <p:custDataLst>
              <p:tags r:id="rId24"/>
            </p:custDataLst>
          </p:nvPr>
        </p:nvSpPr>
        <p:spPr>
          <a:xfrm>
            <a:off x="9796781" y="1751648"/>
            <a:ext cx="765175" cy="765175"/>
          </a:xfrm>
          <a:prstGeom prst="ellipse">
            <a:avLst/>
          </a:prstGeom>
          <a:solidFill>
            <a:schemeClr val="accent2">
              <a:alpha val="15000"/>
            </a:schemeClr>
          </a:solidFill>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defTabSz="914400">
              <a:spcBef>
                <a:spcPts val="0"/>
              </a:spcBef>
              <a:spcAft>
                <a:spcPts val="0"/>
              </a:spcAft>
            </a:pPr>
            <a:endParaRPr lang="zh-CN" altLang="en-US" sz="1400" kern="0">
              <a:solidFill>
                <a:schemeClr val="lt1"/>
              </a:solidFill>
              <a:sym typeface="Arial" panose="020B0604020202020204"/>
            </a:endParaRPr>
          </a:p>
        </p:txBody>
      </p:sp>
      <p:sp>
        <p:nvSpPr>
          <p:cNvPr id="15" name="椭圆 14"/>
          <p:cNvSpPr/>
          <p:nvPr>
            <p:custDataLst>
              <p:tags r:id="rId25"/>
            </p:custDataLst>
          </p:nvPr>
        </p:nvSpPr>
        <p:spPr>
          <a:xfrm>
            <a:off x="9822816" y="1751013"/>
            <a:ext cx="713105" cy="713105"/>
          </a:xfrm>
          <a:prstGeom prst="ellipse">
            <a:avLst/>
          </a:prstGeom>
          <a:solidFill>
            <a:schemeClr val="accent2"/>
          </a:solidFill>
          <a:ln w="381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defTabSz="914400">
              <a:spcBef>
                <a:spcPts val="0"/>
              </a:spcBef>
              <a:spcAft>
                <a:spcPts val="0"/>
              </a:spcAft>
            </a:pPr>
            <a:endParaRPr lang="zh-CN" altLang="en-US" sz="1400" kern="0" dirty="0">
              <a:solidFill>
                <a:schemeClr val="lt1"/>
              </a:solidFill>
              <a:sym typeface="Arial" panose="020B0604020202020204"/>
            </a:endParaRPr>
          </a:p>
        </p:txBody>
      </p:sp>
      <p:sp>
        <p:nvSpPr>
          <p:cNvPr id="16" name="矩形 15"/>
          <p:cNvSpPr/>
          <p:nvPr>
            <p:custDataLst>
              <p:tags r:id="rId26"/>
            </p:custDataLst>
          </p:nvPr>
        </p:nvSpPr>
        <p:spPr>
          <a:xfrm>
            <a:off x="9058911" y="3332163"/>
            <a:ext cx="2240915" cy="2335530"/>
          </a:xfrm>
          <a:prstGeom prst="rect">
            <a:avLst/>
          </a:prstGeom>
        </p:spPr>
        <p:txBody>
          <a:bodyPr wrap="square" lIns="0" tIns="0" rIns="0" bIns="0">
            <a:noAutofit/>
          </a:bodyPr>
          <a:p>
            <a:pPr algn="l" defTabSz="914400">
              <a:lnSpc>
                <a:spcPct val="150000"/>
              </a:lnSpc>
              <a:spcBef>
                <a:spcPct val="0"/>
              </a:spcBef>
              <a:spcAft>
                <a:spcPct val="0"/>
              </a:spcAft>
            </a:pPr>
            <a:r>
              <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请对步骤</a:t>
            </a:r>
            <a:r>
              <a:rPr lang="en-US" altLang="zh-CN"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2</a:t>
            </a:r>
            <a:r>
              <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中的主要归因结论，用</a:t>
            </a:r>
            <a:r>
              <a:rPr lang="en-US" altLang="zh-CN"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剔除春节周数据</a:t>
            </a:r>
            <a:r>
              <a:rPr lang="en-US" altLang="zh-CN"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的方式做一次稳健性检验，若结果不变则标注</a:t>
            </a:r>
            <a:r>
              <a:rPr lang="en-US" altLang="zh-CN"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可靠</a:t>
            </a:r>
            <a:r>
              <a:rPr lang="en-US" altLang="zh-CN"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，否则标注</a:t>
            </a:r>
            <a:r>
              <a:rPr lang="en-US" altLang="zh-CN"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需人工复核</a:t>
            </a:r>
            <a:r>
              <a:rPr lang="en-US" altLang="zh-CN"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a:t>
            </a:r>
            <a:r>
              <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rPr>
              <a:t>。</a:t>
            </a:r>
            <a:endParaRPr lang="zh-CN" altLang="en-US" sz="1400" kern="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Arial" panose="020B0604020202020204"/>
            </a:endParaRPr>
          </a:p>
        </p:txBody>
      </p:sp>
      <p:sp>
        <p:nvSpPr>
          <p:cNvPr id="18" name="矩形 17"/>
          <p:cNvSpPr/>
          <p:nvPr>
            <p:custDataLst>
              <p:tags r:id="rId27"/>
            </p:custDataLst>
          </p:nvPr>
        </p:nvSpPr>
        <p:spPr>
          <a:xfrm>
            <a:off x="9054465" y="2412365"/>
            <a:ext cx="2249170" cy="769620"/>
          </a:xfrm>
          <a:prstGeom prst="rect">
            <a:avLst/>
          </a:prstGeom>
          <a:noFill/>
        </p:spPr>
        <p:txBody>
          <a:bodyPr wrap="square" lIns="0" tIns="0" rIns="0" bIns="0" rtlCol="0" anchor="b" anchorCtr="0">
            <a:noAutofit/>
          </a:bodyPr>
          <a:p>
            <a:pPr algn="ctr" defTabSz="914400">
              <a:spcBef>
                <a:spcPct val="0"/>
              </a:spcBef>
              <a:spcAft>
                <a:spcPct val="0"/>
              </a:spcAft>
            </a:pPr>
            <a:r>
              <a:rPr lang="zh-CN" altLang="en-US" sz="2000" b="1" kern="0">
                <a:solidFill>
                  <a:schemeClr val="accent2"/>
                </a:solidFill>
                <a:latin typeface="+mn-ea"/>
                <a:ea typeface="微软雅黑" panose="020B0503020204020204" charset="-122"/>
                <a:cs typeface="+mn-ea"/>
                <a:sym typeface="+mn-ea"/>
              </a:rPr>
              <a:t>步骤</a:t>
            </a:r>
            <a:r>
              <a:rPr lang="en-US" altLang="zh-CN" sz="2000" b="1" kern="0">
                <a:solidFill>
                  <a:schemeClr val="accent2"/>
                </a:solidFill>
                <a:latin typeface="+mn-ea"/>
                <a:ea typeface="微软雅黑" panose="020B0503020204020204" charset="-122"/>
                <a:cs typeface="+mn-ea"/>
                <a:sym typeface="+mn-ea"/>
              </a:rPr>
              <a:t>4</a:t>
            </a:r>
            <a:r>
              <a:rPr lang="zh-CN" altLang="en-US" sz="2000" b="1" kern="0">
                <a:solidFill>
                  <a:schemeClr val="accent2"/>
                </a:solidFill>
                <a:latin typeface="+mn-ea"/>
                <a:ea typeface="微软雅黑" panose="020B0503020204020204" charset="-122"/>
                <a:cs typeface="+mn-ea"/>
                <a:sym typeface="+mn-ea"/>
              </a:rPr>
              <a:t>：</a:t>
            </a:r>
            <a:endParaRPr lang="zh-CN" altLang="en-US" sz="2000" b="1" kern="0">
              <a:solidFill>
                <a:schemeClr val="accent2"/>
              </a:solidFill>
              <a:latin typeface="+mn-ea"/>
              <a:ea typeface="微软雅黑" panose="020B0503020204020204" charset="-122"/>
              <a:cs typeface="+mn-ea"/>
              <a:sym typeface="Arial" panose="020B0604020202020204"/>
            </a:endParaRPr>
          </a:p>
          <a:p>
            <a:pPr algn="ctr" defTabSz="914400">
              <a:spcBef>
                <a:spcPct val="0"/>
              </a:spcBef>
              <a:spcAft>
                <a:spcPct val="0"/>
              </a:spcAft>
            </a:pPr>
            <a:r>
              <a:rPr lang="zh-CN" altLang="en-US" sz="2000" b="1" kern="0">
                <a:solidFill>
                  <a:schemeClr val="accent2"/>
                </a:solidFill>
                <a:latin typeface="+mn-ea"/>
                <a:ea typeface="微软雅黑" panose="020B0503020204020204" charset="-122"/>
                <a:cs typeface="+mn-ea"/>
                <a:sym typeface="Arial" panose="020B0604020202020204"/>
              </a:rPr>
              <a:t>稳定性检查</a:t>
            </a:r>
            <a:endParaRPr lang="zh-CN" altLang="en-US" sz="2000" b="1" kern="0">
              <a:solidFill>
                <a:schemeClr val="accent2"/>
              </a:solidFill>
              <a:latin typeface="+mn-ea"/>
              <a:ea typeface="微软雅黑" panose="020B0503020204020204" charset="-122"/>
              <a:cs typeface="+mn-ea"/>
              <a:sym typeface="Arial" panose="020B0604020202020204"/>
            </a:endParaRPr>
          </a:p>
        </p:txBody>
      </p:sp>
      <p:pic>
        <p:nvPicPr>
          <p:cNvPr id="31" name="图形 30" descr="333438303937363b333438313038303bd7e9d6afbcdcb9b9"/>
          <p:cNvPicPr>
            <a:picLocks noChangeAspect="1"/>
          </p:cNvPicPr>
          <p:nvPr>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1867535" y="1963738"/>
            <a:ext cx="288290" cy="288290"/>
          </a:xfrm>
          <a:prstGeom prst="rect">
            <a:avLst/>
          </a:prstGeom>
        </p:spPr>
      </p:pic>
      <p:pic>
        <p:nvPicPr>
          <p:cNvPr id="32" name="图形 31" descr="333438303937363b333438313039323bcfeec4bfbcc6bbae"/>
          <p:cNvPicPr>
            <a:picLocks noChangeAspect="1"/>
          </p:cNvPicPr>
          <p:nvPr>
            <p:custDataLst>
              <p:tags r:id="rId31"/>
            </p:custDataLst>
          </p:nvPr>
        </p:nvPicPr>
        <p:blipFill>
          <a:blip r:embed="rId32">
            <a:extLst>
              <a:ext uri="{96DAC541-7B7A-43D3-8B79-37D633B846F1}">
                <asvg:svgBlip xmlns:asvg="http://schemas.microsoft.com/office/drawing/2016/SVG/main" r:embed="rId33"/>
              </a:ext>
            </a:extLst>
          </a:blip>
          <a:stretch>
            <a:fillRect/>
          </a:stretch>
        </p:blipFill>
        <p:spPr>
          <a:xfrm>
            <a:off x="4572636" y="1945323"/>
            <a:ext cx="323850" cy="323850"/>
          </a:xfrm>
          <a:prstGeom prst="rect">
            <a:avLst/>
          </a:prstGeom>
        </p:spPr>
      </p:pic>
      <p:pic>
        <p:nvPicPr>
          <p:cNvPr id="33" name="图形 32" descr="333438303937363b333438313037333bcad0b3a1bebad5f9"/>
          <p:cNvPicPr>
            <a:picLocks noChangeAspect="1"/>
          </p:cNvPicPr>
          <p:nvPr>
            <p:custDataLst>
              <p:tags r:id="rId34"/>
            </p:custDataLst>
          </p:nvPr>
        </p:nvPicPr>
        <p:blipFill>
          <a:blip r:embed="rId35">
            <a:extLst>
              <a:ext uri="{96DAC541-7B7A-43D3-8B79-37D633B846F1}">
                <asvg:svgBlip xmlns:asvg="http://schemas.microsoft.com/office/drawing/2016/SVG/main" r:embed="rId36"/>
              </a:ext>
            </a:extLst>
          </a:blip>
          <a:stretch>
            <a:fillRect/>
          </a:stretch>
        </p:blipFill>
        <p:spPr>
          <a:xfrm>
            <a:off x="7294881" y="1945323"/>
            <a:ext cx="323850" cy="323850"/>
          </a:xfrm>
          <a:prstGeom prst="rect">
            <a:avLst/>
          </a:prstGeom>
        </p:spPr>
      </p:pic>
      <p:pic>
        <p:nvPicPr>
          <p:cNvPr id="34" name="图形 33" descr="333438303937363b333438313038383bcfeec4bfd0a7c2ca"/>
          <p:cNvPicPr>
            <a:picLocks noChangeAspect="1"/>
          </p:cNvPicPr>
          <p:nvPr>
            <p:custDataLst>
              <p:tags r:id="rId37"/>
            </p:custDataLst>
          </p:nvPr>
        </p:nvPicPr>
        <p:blipFill>
          <a:blip r:embed="rId38">
            <a:extLst>
              <a:ext uri="{96DAC541-7B7A-43D3-8B79-37D633B846F1}">
                <asvg:svgBlip xmlns:asvg="http://schemas.microsoft.com/office/drawing/2016/SVG/main" r:embed="rId39"/>
              </a:ext>
            </a:extLst>
          </a:blip>
          <a:stretch>
            <a:fillRect/>
          </a:stretch>
        </p:blipFill>
        <p:spPr>
          <a:xfrm>
            <a:off x="10017126" y="1945323"/>
            <a:ext cx="323850" cy="323850"/>
          </a:xfrm>
          <a:prstGeom prst="rect">
            <a:avLst/>
          </a:prstGeom>
        </p:spPr>
      </p:pic>
    </p:spTree>
    <p:custDataLst>
      <p:tags r:id="rId40"/>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16388"/>
            <p:custDataLst>
              <p:tags r:id="rId1"/>
            </p:custDataLst>
          </p:nvPr>
        </p:nvSpPr>
        <p:spPr>
          <a:xfrm>
            <a:off x="1903730" y="3530600"/>
            <a:ext cx="8383905" cy="950595"/>
          </a:xfrm>
        </p:spPr>
        <p:txBody>
          <a:bodyPr>
            <a:normAutofit/>
          </a:bodyPr>
          <a:p>
            <a:r>
              <a:rPr lang="zh-CN" altLang="en-US" b="1" spc="300" dirty="0">
                <a:solidFill>
                  <a:srgbClr val="000000"/>
                </a:solidFill>
                <a:latin typeface="Arial" panose="020B0604020202020204" pitchFamily="34" charset="0"/>
                <a:ea typeface="微软雅黑" panose="020B0503020204020204" charset="-122"/>
                <a:cs typeface="+mn-cs"/>
                <a:sym typeface="+mn-ea"/>
              </a:rPr>
              <a:t>书写提示词的高阶策略</a:t>
            </a:r>
            <a:endParaRPr lang="zh-CN" altLang="en-US" b="1" spc="300" dirty="0">
              <a:solidFill>
                <a:srgbClr val="000000"/>
              </a:solidFill>
              <a:latin typeface="Arial" panose="020B0604020202020204" pitchFamily="34" charset="0"/>
              <a:ea typeface="微软雅黑" panose="020B0503020204020204" charset="-122"/>
              <a:cs typeface="+mn-cs"/>
              <a:sym typeface="+mn-ea"/>
            </a:endParaRPr>
          </a:p>
        </p:txBody>
      </p:sp>
      <p:sp>
        <p:nvSpPr>
          <p:cNvPr id="3" name="节编号 3"/>
          <p:cNvSpPr>
            <a:spLocks noGrp="1"/>
          </p:cNvSpPr>
          <p:nvPr>
            <p:ph type="body" sz="quarter" idx="16389"/>
            <p:custDataLst>
              <p:tags r:id="rId2"/>
            </p:custDataLst>
          </p:nvPr>
        </p:nvSpPr>
        <p:spPr/>
        <p:txBody>
          <a:bodyPr/>
          <a:p>
            <a:r>
              <a:rPr lang="en-US" altLang="en-US">
                <a:latin typeface="Arial" panose="020B0604020202020204" pitchFamily="34" charset="0"/>
                <a:ea typeface="微软雅黑" panose="020B0503020204020204" charset="-122"/>
              </a:rPr>
              <a:t>03</a:t>
            </a:r>
            <a:endParaRPr lang="en-US" altLang="en-US">
              <a:latin typeface="Arial" panose="020B0604020202020204" pitchFamily="34" charset="0"/>
              <a:ea typeface="微软雅黑" panose="020B0503020204020204" charset="-122"/>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8"/>
          <p:cNvSpPr/>
          <p:nvPr>
            <p:custDataLst>
              <p:tags r:id="rId1"/>
            </p:custDataLst>
          </p:nvPr>
        </p:nvSpPr>
        <p:spPr>
          <a:xfrm rot="543687">
            <a:off x="5685790" y="1932305"/>
            <a:ext cx="1561465" cy="1345565"/>
          </a:xfrm>
          <a:custGeom>
            <a:avLst/>
            <a:gdLst>
              <a:gd name="connsiteX0" fmla="*/ 520188 w 1561278"/>
              <a:gd name="connsiteY0" fmla="*/ 7274 h 1345860"/>
              <a:gd name="connsiteX1" fmla="*/ 616958 w 1561278"/>
              <a:gd name="connsiteY1" fmla="*/ 0 h 1345860"/>
              <a:gd name="connsiteX2" fmla="*/ 1558532 w 1561278"/>
              <a:gd name="connsiteY2" fmla="*/ 1264925 h 1345860"/>
              <a:gd name="connsiteX3" fmla="*/ 1561278 w 1561278"/>
              <a:gd name="connsiteY3" fmla="*/ 1345860 h 1345860"/>
              <a:gd name="connsiteX4" fmla="*/ 1510471 w 1561278"/>
              <a:gd name="connsiteY4" fmla="*/ 1241283 h 1345860"/>
              <a:gd name="connsiteX5" fmla="*/ 32483 w 1561278"/>
              <a:gd name="connsiteY5" fmla="*/ 343778 h 1345860"/>
              <a:gd name="connsiteX6" fmla="*/ 0 w 1561278"/>
              <a:gd name="connsiteY6" fmla="*/ 341932 h 1345860"/>
              <a:gd name="connsiteX7" fmla="*/ 14921 w 1561278"/>
              <a:gd name="connsiteY7" fmla="*/ 321744 h 1345860"/>
              <a:gd name="connsiteX8" fmla="*/ 520188 w 1561278"/>
              <a:gd name="connsiteY8" fmla="*/ 7274 h 134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278" h="1345860">
                <a:moveTo>
                  <a:pt x="520188" y="7274"/>
                </a:moveTo>
                <a:cubicBezTo>
                  <a:pt x="552005" y="2464"/>
                  <a:pt x="584288" y="0"/>
                  <a:pt x="616958" y="0"/>
                </a:cubicBezTo>
                <a:cubicBezTo>
                  <a:pt x="1107005" y="0"/>
                  <a:pt x="1510065" y="554435"/>
                  <a:pt x="1558532" y="1264925"/>
                </a:cubicBezTo>
                <a:lnTo>
                  <a:pt x="1561278" y="1345860"/>
                </a:lnTo>
                <a:lnTo>
                  <a:pt x="1510471" y="1241283"/>
                </a:lnTo>
                <a:cubicBezTo>
                  <a:pt x="1233785" y="745864"/>
                  <a:pt x="678366" y="408587"/>
                  <a:pt x="32483" y="343778"/>
                </a:cubicBezTo>
                <a:lnTo>
                  <a:pt x="0" y="341932"/>
                </a:lnTo>
                <a:lnTo>
                  <a:pt x="14921" y="321744"/>
                </a:lnTo>
                <a:cubicBezTo>
                  <a:pt x="155153" y="149458"/>
                  <a:pt x="329284" y="36136"/>
                  <a:pt x="520188" y="7274"/>
                </a:cubicBezTo>
                <a:close/>
              </a:path>
            </a:pathLst>
          </a:custGeom>
          <a:gradFill>
            <a:gsLst>
              <a:gs pos="0">
                <a:schemeClr val="accent1">
                  <a:lumMod val="60000"/>
                  <a:lumOff val="40000"/>
                </a:schemeClr>
              </a:gs>
              <a:gs pos="71000">
                <a:schemeClr val="accent1">
                  <a:alpha val="100000"/>
                </a:schemeClr>
              </a:gs>
            </a:gsLst>
            <a:lin ang="2700000" scaled="0"/>
          </a:gradFill>
          <a:ln>
            <a:noFill/>
          </a:ln>
          <a:effectLst>
            <a:outerShdw blurRad="50800" dist="38100" dir="8100000" algn="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ts val="0"/>
              </a:spcBef>
              <a:spcAft>
                <a:spcPts val="0"/>
              </a:spcAft>
              <a:buClrTx/>
              <a:buSzTx/>
              <a:buFontTx/>
            </a:pPr>
            <a:endParaRPr lang="zh-CN" altLang="en-US">
              <a:sym typeface="+mn-ea"/>
            </a:endParaRPr>
          </a:p>
        </p:txBody>
      </p:sp>
      <p:sp>
        <p:nvSpPr>
          <p:cNvPr id="2" name="任意多边形: 形状 8"/>
          <p:cNvSpPr/>
          <p:nvPr>
            <p:custDataLst>
              <p:tags r:id="rId2"/>
            </p:custDataLst>
          </p:nvPr>
        </p:nvSpPr>
        <p:spPr>
          <a:xfrm rot="4323684">
            <a:off x="6346190" y="2752725"/>
            <a:ext cx="1561465" cy="1345565"/>
          </a:xfrm>
          <a:custGeom>
            <a:avLst/>
            <a:gdLst>
              <a:gd name="connsiteX0" fmla="*/ 520188 w 1561278"/>
              <a:gd name="connsiteY0" fmla="*/ 7274 h 1345860"/>
              <a:gd name="connsiteX1" fmla="*/ 616958 w 1561278"/>
              <a:gd name="connsiteY1" fmla="*/ 0 h 1345860"/>
              <a:gd name="connsiteX2" fmla="*/ 1558532 w 1561278"/>
              <a:gd name="connsiteY2" fmla="*/ 1264925 h 1345860"/>
              <a:gd name="connsiteX3" fmla="*/ 1561278 w 1561278"/>
              <a:gd name="connsiteY3" fmla="*/ 1345860 h 1345860"/>
              <a:gd name="connsiteX4" fmla="*/ 1510471 w 1561278"/>
              <a:gd name="connsiteY4" fmla="*/ 1241283 h 1345860"/>
              <a:gd name="connsiteX5" fmla="*/ 32483 w 1561278"/>
              <a:gd name="connsiteY5" fmla="*/ 343778 h 1345860"/>
              <a:gd name="connsiteX6" fmla="*/ 0 w 1561278"/>
              <a:gd name="connsiteY6" fmla="*/ 341932 h 1345860"/>
              <a:gd name="connsiteX7" fmla="*/ 14921 w 1561278"/>
              <a:gd name="connsiteY7" fmla="*/ 321744 h 1345860"/>
              <a:gd name="connsiteX8" fmla="*/ 520188 w 1561278"/>
              <a:gd name="connsiteY8" fmla="*/ 7274 h 134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278" h="1345860">
                <a:moveTo>
                  <a:pt x="520188" y="7274"/>
                </a:moveTo>
                <a:cubicBezTo>
                  <a:pt x="552005" y="2464"/>
                  <a:pt x="584288" y="0"/>
                  <a:pt x="616958" y="0"/>
                </a:cubicBezTo>
                <a:cubicBezTo>
                  <a:pt x="1107005" y="0"/>
                  <a:pt x="1510065" y="554435"/>
                  <a:pt x="1558532" y="1264925"/>
                </a:cubicBezTo>
                <a:lnTo>
                  <a:pt x="1561278" y="1345860"/>
                </a:lnTo>
                <a:lnTo>
                  <a:pt x="1510471" y="1241283"/>
                </a:lnTo>
                <a:cubicBezTo>
                  <a:pt x="1233785" y="745864"/>
                  <a:pt x="678366" y="408587"/>
                  <a:pt x="32483" y="343778"/>
                </a:cubicBezTo>
                <a:lnTo>
                  <a:pt x="0" y="341932"/>
                </a:lnTo>
                <a:lnTo>
                  <a:pt x="14921" y="321744"/>
                </a:lnTo>
                <a:cubicBezTo>
                  <a:pt x="155153" y="149458"/>
                  <a:pt x="329284" y="36136"/>
                  <a:pt x="520188" y="7274"/>
                </a:cubicBezTo>
                <a:close/>
              </a:path>
            </a:pathLst>
          </a:custGeom>
          <a:gradFill>
            <a:gsLst>
              <a:gs pos="0">
                <a:schemeClr val="accent1">
                  <a:lumMod val="60000"/>
                  <a:lumOff val="40000"/>
                </a:schemeClr>
              </a:gs>
              <a:gs pos="71000">
                <a:schemeClr val="accent1">
                  <a:alpha val="100000"/>
                </a:schemeClr>
              </a:gs>
            </a:gsLst>
            <a:lin ang="2700000" scaled="0"/>
          </a:gradFill>
          <a:ln>
            <a:noFill/>
          </a:ln>
          <a:effectLst>
            <a:outerShdw blurRad="50800" dist="38100" dir="8100000" algn="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ts val="0"/>
              </a:spcBef>
              <a:spcAft>
                <a:spcPts val="0"/>
              </a:spcAft>
              <a:buClrTx/>
              <a:buSzTx/>
              <a:buFontTx/>
            </a:pPr>
            <a:endParaRPr lang="zh-CN" altLang="en-US">
              <a:sym typeface="+mn-ea"/>
            </a:endParaRPr>
          </a:p>
        </p:txBody>
      </p:sp>
      <p:sp>
        <p:nvSpPr>
          <p:cNvPr id="3" name="任意多边形: 形状 8"/>
          <p:cNvSpPr/>
          <p:nvPr>
            <p:custDataLst>
              <p:tags r:id="rId3"/>
            </p:custDataLst>
          </p:nvPr>
        </p:nvSpPr>
        <p:spPr>
          <a:xfrm rot="7803683">
            <a:off x="6023610" y="3642360"/>
            <a:ext cx="1561465" cy="1345565"/>
          </a:xfrm>
          <a:custGeom>
            <a:avLst/>
            <a:gdLst>
              <a:gd name="connsiteX0" fmla="*/ 520188 w 1561278"/>
              <a:gd name="connsiteY0" fmla="*/ 7274 h 1345860"/>
              <a:gd name="connsiteX1" fmla="*/ 616958 w 1561278"/>
              <a:gd name="connsiteY1" fmla="*/ 0 h 1345860"/>
              <a:gd name="connsiteX2" fmla="*/ 1558532 w 1561278"/>
              <a:gd name="connsiteY2" fmla="*/ 1264925 h 1345860"/>
              <a:gd name="connsiteX3" fmla="*/ 1561278 w 1561278"/>
              <a:gd name="connsiteY3" fmla="*/ 1345860 h 1345860"/>
              <a:gd name="connsiteX4" fmla="*/ 1510471 w 1561278"/>
              <a:gd name="connsiteY4" fmla="*/ 1241283 h 1345860"/>
              <a:gd name="connsiteX5" fmla="*/ 32483 w 1561278"/>
              <a:gd name="connsiteY5" fmla="*/ 343778 h 1345860"/>
              <a:gd name="connsiteX6" fmla="*/ 0 w 1561278"/>
              <a:gd name="connsiteY6" fmla="*/ 341932 h 1345860"/>
              <a:gd name="connsiteX7" fmla="*/ 14921 w 1561278"/>
              <a:gd name="connsiteY7" fmla="*/ 321744 h 1345860"/>
              <a:gd name="connsiteX8" fmla="*/ 520188 w 1561278"/>
              <a:gd name="connsiteY8" fmla="*/ 7274 h 134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278" h="1345860">
                <a:moveTo>
                  <a:pt x="520188" y="7274"/>
                </a:moveTo>
                <a:cubicBezTo>
                  <a:pt x="552005" y="2464"/>
                  <a:pt x="584288" y="0"/>
                  <a:pt x="616958" y="0"/>
                </a:cubicBezTo>
                <a:cubicBezTo>
                  <a:pt x="1107005" y="0"/>
                  <a:pt x="1510065" y="554435"/>
                  <a:pt x="1558532" y="1264925"/>
                </a:cubicBezTo>
                <a:lnTo>
                  <a:pt x="1561278" y="1345860"/>
                </a:lnTo>
                <a:lnTo>
                  <a:pt x="1510471" y="1241283"/>
                </a:lnTo>
                <a:cubicBezTo>
                  <a:pt x="1233785" y="745864"/>
                  <a:pt x="678366" y="408587"/>
                  <a:pt x="32483" y="343778"/>
                </a:cubicBezTo>
                <a:lnTo>
                  <a:pt x="0" y="341932"/>
                </a:lnTo>
                <a:lnTo>
                  <a:pt x="14921" y="321744"/>
                </a:lnTo>
                <a:cubicBezTo>
                  <a:pt x="155153" y="149458"/>
                  <a:pt x="329284" y="36136"/>
                  <a:pt x="520188" y="7274"/>
                </a:cubicBezTo>
                <a:close/>
              </a:path>
            </a:pathLst>
          </a:custGeom>
          <a:gradFill>
            <a:gsLst>
              <a:gs pos="0">
                <a:schemeClr val="accent1">
                  <a:lumMod val="60000"/>
                  <a:lumOff val="40000"/>
                </a:schemeClr>
              </a:gs>
              <a:gs pos="71000">
                <a:schemeClr val="accent1">
                  <a:alpha val="100000"/>
                </a:schemeClr>
              </a:gs>
            </a:gsLst>
            <a:lin ang="2700000" scaled="0"/>
          </a:gradFill>
          <a:ln>
            <a:noFill/>
          </a:ln>
          <a:effectLst>
            <a:outerShdw blurRad="50800" dist="38100" dir="8100000" algn="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ts val="0"/>
              </a:spcBef>
              <a:spcAft>
                <a:spcPts val="0"/>
              </a:spcAft>
              <a:buClrTx/>
              <a:buSzTx/>
              <a:buFontTx/>
            </a:pPr>
            <a:endParaRPr lang="zh-CN" altLang="en-US">
              <a:sym typeface="+mn-ea"/>
            </a:endParaRPr>
          </a:p>
        </p:txBody>
      </p:sp>
      <p:sp>
        <p:nvSpPr>
          <p:cNvPr id="4" name="任意多边形: 形状 8"/>
          <p:cNvSpPr/>
          <p:nvPr>
            <p:custDataLst>
              <p:tags r:id="rId4"/>
            </p:custDataLst>
          </p:nvPr>
        </p:nvSpPr>
        <p:spPr>
          <a:xfrm rot="11343684">
            <a:off x="5015230" y="3784600"/>
            <a:ext cx="1561465" cy="1345565"/>
          </a:xfrm>
          <a:custGeom>
            <a:avLst/>
            <a:gdLst>
              <a:gd name="connsiteX0" fmla="*/ 520188 w 1561278"/>
              <a:gd name="connsiteY0" fmla="*/ 7274 h 1345860"/>
              <a:gd name="connsiteX1" fmla="*/ 616958 w 1561278"/>
              <a:gd name="connsiteY1" fmla="*/ 0 h 1345860"/>
              <a:gd name="connsiteX2" fmla="*/ 1558532 w 1561278"/>
              <a:gd name="connsiteY2" fmla="*/ 1264925 h 1345860"/>
              <a:gd name="connsiteX3" fmla="*/ 1561278 w 1561278"/>
              <a:gd name="connsiteY3" fmla="*/ 1345860 h 1345860"/>
              <a:gd name="connsiteX4" fmla="*/ 1510471 w 1561278"/>
              <a:gd name="connsiteY4" fmla="*/ 1241283 h 1345860"/>
              <a:gd name="connsiteX5" fmla="*/ 32483 w 1561278"/>
              <a:gd name="connsiteY5" fmla="*/ 343778 h 1345860"/>
              <a:gd name="connsiteX6" fmla="*/ 0 w 1561278"/>
              <a:gd name="connsiteY6" fmla="*/ 341932 h 1345860"/>
              <a:gd name="connsiteX7" fmla="*/ 14921 w 1561278"/>
              <a:gd name="connsiteY7" fmla="*/ 321744 h 1345860"/>
              <a:gd name="connsiteX8" fmla="*/ 520188 w 1561278"/>
              <a:gd name="connsiteY8" fmla="*/ 7274 h 134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278" h="1345860">
                <a:moveTo>
                  <a:pt x="520188" y="7274"/>
                </a:moveTo>
                <a:cubicBezTo>
                  <a:pt x="552005" y="2464"/>
                  <a:pt x="584288" y="0"/>
                  <a:pt x="616958" y="0"/>
                </a:cubicBezTo>
                <a:cubicBezTo>
                  <a:pt x="1107005" y="0"/>
                  <a:pt x="1510065" y="554435"/>
                  <a:pt x="1558532" y="1264925"/>
                </a:cubicBezTo>
                <a:lnTo>
                  <a:pt x="1561278" y="1345860"/>
                </a:lnTo>
                <a:lnTo>
                  <a:pt x="1510471" y="1241283"/>
                </a:lnTo>
                <a:cubicBezTo>
                  <a:pt x="1233785" y="745864"/>
                  <a:pt x="678366" y="408587"/>
                  <a:pt x="32483" y="343778"/>
                </a:cubicBezTo>
                <a:lnTo>
                  <a:pt x="0" y="341932"/>
                </a:lnTo>
                <a:lnTo>
                  <a:pt x="14921" y="321744"/>
                </a:lnTo>
                <a:cubicBezTo>
                  <a:pt x="155153" y="149458"/>
                  <a:pt x="329284" y="36136"/>
                  <a:pt x="520188" y="7274"/>
                </a:cubicBezTo>
                <a:close/>
              </a:path>
            </a:pathLst>
          </a:custGeom>
          <a:gradFill>
            <a:gsLst>
              <a:gs pos="0">
                <a:schemeClr val="accent1">
                  <a:lumMod val="60000"/>
                  <a:lumOff val="40000"/>
                </a:schemeClr>
              </a:gs>
              <a:gs pos="71000">
                <a:schemeClr val="accent1">
                  <a:alpha val="100000"/>
                </a:schemeClr>
              </a:gs>
            </a:gsLst>
            <a:lin ang="2700000" scaled="0"/>
          </a:gradFill>
          <a:ln>
            <a:noFill/>
          </a:ln>
          <a:effectLst>
            <a:outerShdw blurRad="50800" dist="38100" dir="8100000" algn="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ts val="0"/>
              </a:spcBef>
              <a:spcAft>
                <a:spcPts val="0"/>
              </a:spcAft>
              <a:buClrTx/>
              <a:buSzTx/>
              <a:buFontTx/>
            </a:pPr>
            <a:endParaRPr lang="zh-CN" altLang="en-US">
              <a:sym typeface="+mn-ea"/>
            </a:endParaRPr>
          </a:p>
        </p:txBody>
      </p:sp>
      <p:sp>
        <p:nvSpPr>
          <p:cNvPr id="6" name="任意多边形: 形状 8"/>
          <p:cNvSpPr/>
          <p:nvPr>
            <p:custDataLst>
              <p:tags r:id="rId5"/>
            </p:custDataLst>
          </p:nvPr>
        </p:nvSpPr>
        <p:spPr>
          <a:xfrm rot="15063684">
            <a:off x="4364990" y="3035300"/>
            <a:ext cx="1561465" cy="1345565"/>
          </a:xfrm>
          <a:custGeom>
            <a:avLst/>
            <a:gdLst>
              <a:gd name="connsiteX0" fmla="*/ 520188 w 1561278"/>
              <a:gd name="connsiteY0" fmla="*/ 7274 h 1345860"/>
              <a:gd name="connsiteX1" fmla="*/ 616958 w 1561278"/>
              <a:gd name="connsiteY1" fmla="*/ 0 h 1345860"/>
              <a:gd name="connsiteX2" fmla="*/ 1558532 w 1561278"/>
              <a:gd name="connsiteY2" fmla="*/ 1264925 h 1345860"/>
              <a:gd name="connsiteX3" fmla="*/ 1561278 w 1561278"/>
              <a:gd name="connsiteY3" fmla="*/ 1345860 h 1345860"/>
              <a:gd name="connsiteX4" fmla="*/ 1510471 w 1561278"/>
              <a:gd name="connsiteY4" fmla="*/ 1241283 h 1345860"/>
              <a:gd name="connsiteX5" fmla="*/ 32483 w 1561278"/>
              <a:gd name="connsiteY5" fmla="*/ 343778 h 1345860"/>
              <a:gd name="connsiteX6" fmla="*/ 0 w 1561278"/>
              <a:gd name="connsiteY6" fmla="*/ 341932 h 1345860"/>
              <a:gd name="connsiteX7" fmla="*/ 14921 w 1561278"/>
              <a:gd name="connsiteY7" fmla="*/ 321744 h 1345860"/>
              <a:gd name="connsiteX8" fmla="*/ 520188 w 1561278"/>
              <a:gd name="connsiteY8" fmla="*/ 7274 h 134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278" h="1345860">
                <a:moveTo>
                  <a:pt x="520188" y="7274"/>
                </a:moveTo>
                <a:cubicBezTo>
                  <a:pt x="552005" y="2464"/>
                  <a:pt x="584288" y="0"/>
                  <a:pt x="616958" y="0"/>
                </a:cubicBezTo>
                <a:cubicBezTo>
                  <a:pt x="1107005" y="0"/>
                  <a:pt x="1510065" y="554435"/>
                  <a:pt x="1558532" y="1264925"/>
                </a:cubicBezTo>
                <a:lnTo>
                  <a:pt x="1561278" y="1345860"/>
                </a:lnTo>
                <a:lnTo>
                  <a:pt x="1510471" y="1241283"/>
                </a:lnTo>
                <a:cubicBezTo>
                  <a:pt x="1233785" y="745864"/>
                  <a:pt x="678366" y="408587"/>
                  <a:pt x="32483" y="343778"/>
                </a:cubicBezTo>
                <a:lnTo>
                  <a:pt x="0" y="341932"/>
                </a:lnTo>
                <a:lnTo>
                  <a:pt x="14921" y="321744"/>
                </a:lnTo>
                <a:cubicBezTo>
                  <a:pt x="155153" y="149458"/>
                  <a:pt x="329284" y="36136"/>
                  <a:pt x="520188" y="7274"/>
                </a:cubicBezTo>
                <a:close/>
              </a:path>
            </a:pathLst>
          </a:custGeom>
          <a:gradFill>
            <a:gsLst>
              <a:gs pos="0">
                <a:schemeClr val="accent1">
                  <a:lumMod val="60000"/>
                  <a:lumOff val="40000"/>
                </a:schemeClr>
              </a:gs>
              <a:gs pos="71000">
                <a:schemeClr val="accent1">
                  <a:alpha val="100000"/>
                </a:schemeClr>
              </a:gs>
            </a:gsLst>
            <a:lin ang="2700000" scaled="0"/>
          </a:gradFill>
          <a:ln>
            <a:noFill/>
          </a:ln>
          <a:effectLst>
            <a:outerShdw blurRad="50800" dist="38100" dir="8100000" algn="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ts val="0"/>
              </a:spcBef>
              <a:spcAft>
                <a:spcPts val="0"/>
              </a:spcAft>
              <a:buClrTx/>
              <a:buSzTx/>
              <a:buFontTx/>
            </a:pPr>
            <a:endParaRPr lang="zh-CN" altLang="en-US">
              <a:sym typeface="+mn-ea"/>
            </a:endParaRPr>
          </a:p>
        </p:txBody>
      </p:sp>
      <p:sp>
        <p:nvSpPr>
          <p:cNvPr id="7" name="任意多边形: 形状 8"/>
          <p:cNvSpPr/>
          <p:nvPr>
            <p:custDataLst>
              <p:tags r:id="rId6"/>
            </p:custDataLst>
          </p:nvPr>
        </p:nvSpPr>
        <p:spPr>
          <a:xfrm rot="18483684">
            <a:off x="4663440" y="2115820"/>
            <a:ext cx="1561465" cy="1345565"/>
          </a:xfrm>
          <a:custGeom>
            <a:avLst/>
            <a:gdLst>
              <a:gd name="connsiteX0" fmla="*/ 520188 w 1561278"/>
              <a:gd name="connsiteY0" fmla="*/ 7274 h 1345860"/>
              <a:gd name="connsiteX1" fmla="*/ 616958 w 1561278"/>
              <a:gd name="connsiteY1" fmla="*/ 0 h 1345860"/>
              <a:gd name="connsiteX2" fmla="*/ 1558532 w 1561278"/>
              <a:gd name="connsiteY2" fmla="*/ 1264925 h 1345860"/>
              <a:gd name="connsiteX3" fmla="*/ 1561278 w 1561278"/>
              <a:gd name="connsiteY3" fmla="*/ 1345860 h 1345860"/>
              <a:gd name="connsiteX4" fmla="*/ 1510471 w 1561278"/>
              <a:gd name="connsiteY4" fmla="*/ 1241283 h 1345860"/>
              <a:gd name="connsiteX5" fmla="*/ 32483 w 1561278"/>
              <a:gd name="connsiteY5" fmla="*/ 343778 h 1345860"/>
              <a:gd name="connsiteX6" fmla="*/ 0 w 1561278"/>
              <a:gd name="connsiteY6" fmla="*/ 341932 h 1345860"/>
              <a:gd name="connsiteX7" fmla="*/ 14921 w 1561278"/>
              <a:gd name="connsiteY7" fmla="*/ 321744 h 1345860"/>
              <a:gd name="connsiteX8" fmla="*/ 520188 w 1561278"/>
              <a:gd name="connsiteY8" fmla="*/ 7274 h 134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278" h="1345860">
                <a:moveTo>
                  <a:pt x="520188" y="7274"/>
                </a:moveTo>
                <a:cubicBezTo>
                  <a:pt x="552005" y="2464"/>
                  <a:pt x="584288" y="0"/>
                  <a:pt x="616958" y="0"/>
                </a:cubicBezTo>
                <a:cubicBezTo>
                  <a:pt x="1107005" y="0"/>
                  <a:pt x="1510065" y="554435"/>
                  <a:pt x="1558532" y="1264925"/>
                </a:cubicBezTo>
                <a:lnTo>
                  <a:pt x="1561278" y="1345860"/>
                </a:lnTo>
                <a:lnTo>
                  <a:pt x="1510471" y="1241283"/>
                </a:lnTo>
                <a:cubicBezTo>
                  <a:pt x="1233785" y="745864"/>
                  <a:pt x="678366" y="408587"/>
                  <a:pt x="32483" y="343778"/>
                </a:cubicBezTo>
                <a:lnTo>
                  <a:pt x="0" y="341932"/>
                </a:lnTo>
                <a:lnTo>
                  <a:pt x="14921" y="321744"/>
                </a:lnTo>
                <a:cubicBezTo>
                  <a:pt x="155153" y="149458"/>
                  <a:pt x="329284" y="36136"/>
                  <a:pt x="520188" y="7274"/>
                </a:cubicBezTo>
                <a:close/>
              </a:path>
            </a:pathLst>
          </a:custGeom>
          <a:gradFill>
            <a:gsLst>
              <a:gs pos="0">
                <a:schemeClr val="accent1">
                  <a:lumMod val="60000"/>
                  <a:lumOff val="40000"/>
                </a:schemeClr>
              </a:gs>
              <a:gs pos="71000">
                <a:schemeClr val="accent1">
                  <a:alpha val="100000"/>
                </a:schemeClr>
              </a:gs>
            </a:gsLst>
            <a:lin ang="2700000" scaled="0"/>
          </a:gradFill>
          <a:ln>
            <a:noFill/>
          </a:ln>
          <a:effectLst>
            <a:outerShdw blurRad="50800" dist="38100" dir="8100000" algn="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ts val="0"/>
              </a:spcBef>
              <a:spcAft>
                <a:spcPts val="0"/>
              </a:spcAft>
              <a:buClrTx/>
              <a:buSzTx/>
              <a:buFontTx/>
            </a:pPr>
            <a:endParaRPr lang="zh-CN" altLang="en-US">
              <a:sym typeface="+mn-ea"/>
            </a:endParaRPr>
          </a:p>
        </p:txBody>
      </p:sp>
      <p:sp>
        <p:nvSpPr>
          <p:cNvPr id="16" name="矩形 15"/>
          <p:cNvSpPr/>
          <p:nvPr>
            <p:custDataLst>
              <p:tags r:id="rId7"/>
            </p:custDataLst>
          </p:nvPr>
        </p:nvSpPr>
        <p:spPr>
          <a:xfrm>
            <a:off x="8594725" y="3041200"/>
            <a:ext cx="2879725" cy="560520"/>
          </a:xfrm>
          <a:prstGeom prst="rect">
            <a:avLst/>
          </a:prstGeom>
          <a:noFill/>
        </p:spPr>
        <p:txBody>
          <a:bodyPr wrap="square" lIns="0" tIns="0" rIns="0" bIns="0" rtlCol="0" anchor="b" anchorCtr="0">
            <a:noAutofit/>
          </a:bodyPr>
          <a:lstStyle/>
          <a:p>
            <a:pPr defTabSz="914400">
              <a:spcBef>
                <a:spcPct val="0"/>
              </a:spcBef>
              <a:spcAft>
                <a:spcPct val="0"/>
              </a:spcAft>
            </a:pPr>
            <a:r>
              <a:rPr lang="zh-CN" altLang="en-US" sz="1800" b="1" kern="0">
                <a:solidFill>
                  <a:schemeClr val="accent1"/>
                </a:solidFill>
                <a:latin typeface="+mn-ea"/>
                <a:ea typeface="微软雅黑" panose="020B0503020204020204" charset="-122"/>
                <a:cs typeface="+mn-ea"/>
                <a:sym typeface="Arial" panose="020B0604020202020204"/>
              </a:rPr>
              <a:t>边界约束</a:t>
            </a:r>
            <a:endParaRPr lang="zh-CN" altLang="en-US" sz="1800" b="1" kern="0">
              <a:solidFill>
                <a:schemeClr val="accent1"/>
              </a:solidFill>
              <a:latin typeface="+mn-ea"/>
              <a:ea typeface="微软雅黑" panose="020B0503020204020204" charset="-122"/>
              <a:cs typeface="+mn-ea"/>
              <a:sym typeface="Arial" panose="020B0604020202020204"/>
            </a:endParaRPr>
          </a:p>
        </p:txBody>
      </p:sp>
      <p:sp>
        <p:nvSpPr>
          <p:cNvPr id="17" name="矩形 16"/>
          <p:cNvSpPr/>
          <p:nvPr>
            <p:custDataLst>
              <p:tags r:id="rId8"/>
            </p:custDataLst>
          </p:nvPr>
        </p:nvSpPr>
        <p:spPr>
          <a:xfrm>
            <a:off x="8594725" y="3608070"/>
            <a:ext cx="2879725" cy="784860"/>
          </a:xfrm>
          <a:prstGeom prst="rect">
            <a:avLst/>
          </a:prstGeom>
          <a:noFill/>
        </p:spPr>
        <p:txBody>
          <a:bodyPr wrap="square" lIns="0" tIns="0" rIns="0" bIns="0" rtlCol="0" anchor="t" anchorCtr="0">
            <a:noAutofit/>
          </a:bodyPr>
          <a:lstStyle/>
          <a:p>
            <a:pPr defTabSz="914400">
              <a:lnSpc>
                <a:spcPct val="130000"/>
              </a:lnSpc>
              <a:spcBef>
                <a:spcPct val="0"/>
              </a:spcBef>
              <a:spcAft>
                <a:spcPct val="0"/>
              </a:spcAft>
            </a:pPr>
            <a:r>
              <a:rPr lang="zh-CN" altLang="en-US" sz="1600" kern="0">
                <a:solidFill>
                  <a:schemeClr val="tx1">
                    <a:lumMod val="85000"/>
                    <a:lumOff val="15000"/>
                  </a:schemeClr>
                </a:solidFill>
                <a:latin typeface="+mn-ea"/>
                <a:ea typeface="微软雅黑" panose="020B0503020204020204" charset="-122"/>
                <a:cs typeface="+mn-ea"/>
                <a:sym typeface="Arial" panose="020B0604020202020204"/>
              </a:rPr>
              <a:t>对模型的输出内容、风格、长度、格式等方面施加的限制或规则</a:t>
            </a:r>
            <a:endParaRPr lang="zh-CN" altLang="en-US" sz="1600" kern="0">
              <a:solidFill>
                <a:schemeClr val="tx1">
                  <a:lumMod val="85000"/>
                  <a:lumOff val="15000"/>
                </a:schemeClr>
              </a:solidFill>
              <a:latin typeface="+mn-ea"/>
              <a:ea typeface="微软雅黑" panose="020B0503020204020204" charset="-122"/>
              <a:cs typeface="+mn-ea"/>
              <a:sym typeface="Arial" panose="020B0604020202020204"/>
            </a:endParaRPr>
          </a:p>
        </p:txBody>
      </p:sp>
      <p:sp>
        <p:nvSpPr>
          <p:cNvPr id="8" name="椭圆 7"/>
          <p:cNvSpPr/>
          <p:nvPr>
            <p:custDataLst>
              <p:tags r:id="rId9"/>
            </p:custDataLst>
          </p:nvPr>
        </p:nvSpPr>
        <p:spPr>
          <a:xfrm>
            <a:off x="8138795" y="3402330"/>
            <a:ext cx="219075" cy="219075"/>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0"/>
              </a:spcBef>
              <a:spcAft>
                <a:spcPts val="0"/>
              </a:spcAft>
            </a:pPr>
            <a:endParaRPr lang="zh-CN" altLang="en-US" sz="1400" kern="0">
              <a:sym typeface="Arial" panose="020B0604020202020204"/>
            </a:endParaRPr>
          </a:p>
        </p:txBody>
      </p:sp>
      <p:sp>
        <p:nvSpPr>
          <p:cNvPr id="27" name="椭圆 26"/>
          <p:cNvSpPr/>
          <p:nvPr>
            <p:custDataLst>
              <p:tags r:id="rId10"/>
            </p:custDataLst>
          </p:nvPr>
        </p:nvSpPr>
        <p:spPr>
          <a:xfrm>
            <a:off x="8210550" y="3474085"/>
            <a:ext cx="75565" cy="755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0"/>
              </a:spcBef>
              <a:spcAft>
                <a:spcPts val="0"/>
              </a:spcAft>
            </a:pPr>
            <a:endParaRPr lang="zh-CN" altLang="en-US" sz="1400" kern="0">
              <a:sym typeface="Arial" panose="020B0604020202020204"/>
            </a:endParaRPr>
          </a:p>
        </p:txBody>
      </p:sp>
      <p:cxnSp>
        <p:nvCxnSpPr>
          <p:cNvPr id="28" name="直接连接符 27"/>
          <p:cNvCxnSpPr/>
          <p:nvPr>
            <p:custDataLst>
              <p:tags r:id="rId11"/>
            </p:custDataLst>
          </p:nvPr>
        </p:nvCxnSpPr>
        <p:spPr>
          <a:xfrm>
            <a:off x="8370570" y="3511868"/>
            <a:ext cx="180000" cy="0"/>
          </a:xfrm>
          <a:prstGeom prst="line">
            <a:avLst/>
          </a:prstGeom>
          <a:ln>
            <a:solidFill>
              <a:schemeClr val="accent1">
                <a:alpha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矩形 17"/>
          <p:cNvSpPr/>
          <p:nvPr>
            <p:custDataLst>
              <p:tags r:id="rId12"/>
            </p:custDataLst>
          </p:nvPr>
        </p:nvSpPr>
        <p:spPr>
          <a:xfrm>
            <a:off x="8348980" y="4567740"/>
            <a:ext cx="2879725" cy="560520"/>
          </a:xfrm>
          <a:prstGeom prst="rect">
            <a:avLst/>
          </a:prstGeom>
          <a:noFill/>
        </p:spPr>
        <p:txBody>
          <a:bodyPr wrap="square" lIns="0" tIns="0" rIns="0" bIns="0" rtlCol="0" anchor="b" anchorCtr="0">
            <a:noAutofit/>
          </a:bodyPr>
          <a:lstStyle/>
          <a:p>
            <a:pPr defTabSz="914400">
              <a:spcBef>
                <a:spcPct val="0"/>
              </a:spcBef>
              <a:spcAft>
                <a:spcPct val="0"/>
              </a:spcAft>
            </a:pPr>
            <a:r>
              <a:rPr lang="zh-CN" altLang="en-US" sz="1800" b="1" kern="0">
                <a:solidFill>
                  <a:schemeClr val="accent1"/>
                </a:solidFill>
                <a:latin typeface="+mn-ea"/>
                <a:ea typeface="微软雅黑" panose="020B0503020204020204" charset="-122"/>
                <a:cs typeface="+mn-ea"/>
                <a:sym typeface="Arial" panose="020B0604020202020204"/>
              </a:rPr>
              <a:t>输出格式</a:t>
            </a:r>
            <a:endParaRPr lang="zh-CN" altLang="en-US" sz="1800" b="1" kern="0">
              <a:solidFill>
                <a:schemeClr val="accent1"/>
              </a:solidFill>
              <a:latin typeface="+mn-ea"/>
              <a:ea typeface="微软雅黑" panose="020B0503020204020204" charset="-122"/>
              <a:cs typeface="+mn-ea"/>
              <a:sym typeface="Arial" panose="020B0604020202020204"/>
            </a:endParaRPr>
          </a:p>
        </p:txBody>
      </p:sp>
      <p:sp>
        <p:nvSpPr>
          <p:cNvPr id="31" name="矩形 30"/>
          <p:cNvSpPr/>
          <p:nvPr>
            <p:custDataLst>
              <p:tags r:id="rId13"/>
            </p:custDataLst>
          </p:nvPr>
        </p:nvSpPr>
        <p:spPr>
          <a:xfrm>
            <a:off x="8348980" y="5134610"/>
            <a:ext cx="2879725" cy="784860"/>
          </a:xfrm>
          <a:prstGeom prst="rect">
            <a:avLst/>
          </a:prstGeom>
          <a:noFill/>
        </p:spPr>
        <p:txBody>
          <a:bodyPr wrap="square" lIns="0" tIns="0" rIns="0" bIns="0" rtlCol="0" anchor="t" anchorCtr="0">
            <a:noAutofit/>
          </a:bodyPr>
          <a:lstStyle/>
          <a:p>
            <a:pPr defTabSz="914400">
              <a:lnSpc>
                <a:spcPct val="130000"/>
              </a:lnSpc>
              <a:spcBef>
                <a:spcPct val="0"/>
              </a:spcBef>
              <a:spcAft>
                <a:spcPct val="0"/>
              </a:spcAft>
            </a:pPr>
            <a:r>
              <a:rPr lang="zh-CN" altLang="en-US" sz="1600" kern="0">
                <a:solidFill>
                  <a:schemeClr val="tx1">
                    <a:lumMod val="85000"/>
                    <a:lumOff val="15000"/>
                  </a:schemeClr>
                </a:solidFill>
                <a:latin typeface="+mn-ea"/>
                <a:ea typeface="微软雅黑" panose="020B0503020204020204" charset="-122"/>
                <a:cs typeface="+mn-ea"/>
                <a:sym typeface="Arial" panose="020B0604020202020204"/>
              </a:rPr>
              <a:t>明确指定模型生成内容的最终呈现形式</a:t>
            </a:r>
            <a:endParaRPr lang="zh-CN" altLang="en-US" sz="1600" kern="0">
              <a:solidFill>
                <a:schemeClr val="tx1">
                  <a:lumMod val="85000"/>
                  <a:lumOff val="15000"/>
                </a:schemeClr>
              </a:solidFill>
              <a:latin typeface="+mn-ea"/>
              <a:ea typeface="微软雅黑" panose="020B0503020204020204" charset="-122"/>
              <a:cs typeface="+mn-ea"/>
              <a:sym typeface="Arial" panose="020B0604020202020204"/>
            </a:endParaRPr>
          </a:p>
        </p:txBody>
      </p:sp>
      <p:sp>
        <p:nvSpPr>
          <p:cNvPr id="29" name="椭圆 28"/>
          <p:cNvSpPr/>
          <p:nvPr>
            <p:custDataLst>
              <p:tags r:id="rId14"/>
            </p:custDataLst>
          </p:nvPr>
        </p:nvSpPr>
        <p:spPr>
          <a:xfrm>
            <a:off x="7513638" y="4895215"/>
            <a:ext cx="219075" cy="219075"/>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0"/>
              </a:spcBef>
              <a:spcAft>
                <a:spcPts val="0"/>
              </a:spcAft>
            </a:pPr>
            <a:endParaRPr lang="zh-CN" altLang="en-US" sz="1400" kern="0">
              <a:sym typeface="Arial" panose="020B0604020202020204"/>
            </a:endParaRPr>
          </a:p>
        </p:txBody>
      </p:sp>
      <p:sp>
        <p:nvSpPr>
          <p:cNvPr id="30" name="椭圆 29"/>
          <p:cNvSpPr/>
          <p:nvPr>
            <p:custDataLst>
              <p:tags r:id="rId15"/>
            </p:custDataLst>
          </p:nvPr>
        </p:nvSpPr>
        <p:spPr>
          <a:xfrm>
            <a:off x="7585393" y="4966970"/>
            <a:ext cx="75565" cy="755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0"/>
              </a:spcBef>
              <a:spcAft>
                <a:spcPts val="0"/>
              </a:spcAft>
            </a:pPr>
            <a:endParaRPr lang="zh-CN" altLang="en-US" sz="1400" kern="0">
              <a:sym typeface="Arial" panose="020B0604020202020204"/>
            </a:endParaRPr>
          </a:p>
        </p:txBody>
      </p:sp>
      <p:cxnSp>
        <p:nvCxnSpPr>
          <p:cNvPr id="35" name="直接连接符 34"/>
          <p:cNvCxnSpPr/>
          <p:nvPr>
            <p:custDataLst>
              <p:tags r:id="rId16"/>
            </p:custDataLst>
          </p:nvPr>
        </p:nvCxnSpPr>
        <p:spPr>
          <a:xfrm>
            <a:off x="7733030" y="5005070"/>
            <a:ext cx="489600" cy="0"/>
          </a:xfrm>
          <a:prstGeom prst="line">
            <a:avLst/>
          </a:prstGeom>
          <a:ln>
            <a:solidFill>
              <a:schemeClr val="accent1">
                <a:alpha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矩形 31"/>
          <p:cNvSpPr/>
          <p:nvPr>
            <p:custDataLst>
              <p:tags r:id="rId17"/>
            </p:custDataLst>
          </p:nvPr>
        </p:nvSpPr>
        <p:spPr>
          <a:xfrm>
            <a:off x="8348980" y="1571810"/>
            <a:ext cx="2879725" cy="560520"/>
          </a:xfrm>
          <a:prstGeom prst="rect">
            <a:avLst/>
          </a:prstGeom>
          <a:noFill/>
        </p:spPr>
        <p:txBody>
          <a:bodyPr wrap="square" lIns="0" tIns="0" rIns="0" bIns="0" rtlCol="0" anchor="b" anchorCtr="0">
            <a:noAutofit/>
          </a:bodyPr>
          <a:lstStyle/>
          <a:p>
            <a:pPr defTabSz="914400">
              <a:spcBef>
                <a:spcPct val="0"/>
              </a:spcBef>
              <a:spcAft>
                <a:spcPct val="0"/>
              </a:spcAft>
            </a:pPr>
            <a:r>
              <a:rPr lang="zh-CN" altLang="en-US" sz="1800" b="1" kern="0">
                <a:solidFill>
                  <a:schemeClr val="accent1"/>
                </a:solidFill>
                <a:latin typeface="+mn-ea"/>
                <a:ea typeface="微软雅黑" panose="020B0503020204020204" charset="-122"/>
                <a:cs typeface="+mn-ea"/>
                <a:sym typeface="Arial" panose="020B0604020202020204"/>
              </a:rPr>
              <a:t>样本及示例</a:t>
            </a:r>
            <a:endParaRPr lang="zh-CN" altLang="en-US" sz="1800" b="1" kern="0">
              <a:solidFill>
                <a:schemeClr val="accent1"/>
              </a:solidFill>
              <a:latin typeface="+mn-ea"/>
              <a:ea typeface="微软雅黑" panose="020B0503020204020204" charset="-122"/>
              <a:cs typeface="+mn-ea"/>
              <a:sym typeface="Arial" panose="020B0604020202020204"/>
            </a:endParaRPr>
          </a:p>
        </p:txBody>
      </p:sp>
      <p:sp>
        <p:nvSpPr>
          <p:cNvPr id="33" name="矩形 32"/>
          <p:cNvSpPr/>
          <p:nvPr>
            <p:custDataLst>
              <p:tags r:id="rId18"/>
            </p:custDataLst>
          </p:nvPr>
        </p:nvSpPr>
        <p:spPr>
          <a:xfrm>
            <a:off x="8348980" y="2138680"/>
            <a:ext cx="2879725" cy="1013460"/>
          </a:xfrm>
          <a:prstGeom prst="rect">
            <a:avLst/>
          </a:prstGeom>
          <a:noFill/>
        </p:spPr>
        <p:txBody>
          <a:bodyPr wrap="square" lIns="0" tIns="0" rIns="0" bIns="0" rtlCol="0" anchor="t" anchorCtr="0">
            <a:noAutofit/>
          </a:bodyPr>
          <a:lstStyle/>
          <a:p>
            <a:pPr defTabSz="914400">
              <a:lnSpc>
                <a:spcPct val="130000"/>
              </a:lnSpc>
              <a:spcBef>
                <a:spcPct val="0"/>
              </a:spcBef>
              <a:spcAft>
                <a:spcPct val="0"/>
              </a:spcAft>
            </a:pPr>
            <a:r>
              <a:rPr lang="zh-CN" altLang="en-US" sz="1600" kern="0">
                <a:solidFill>
                  <a:schemeClr val="tx1">
                    <a:lumMod val="85000"/>
                    <a:lumOff val="15000"/>
                  </a:schemeClr>
                </a:solidFill>
                <a:latin typeface="+mn-ea"/>
                <a:ea typeface="微软雅黑" panose="020B0503020204020204" charset="-122"/>
                <a:cs typeface="+mn-ea"/>
                <a:sym typeface="Arial" panose="020B0604020202020204"/>
              </a:rPr>
              <a:t>提供一个或多个</a:t>
            </a:r>
            <a:r>
              <a:rPr lang="en-US" altLang="zh-CN" sz="1600" kern="0">
                <a:solidFill>
                  <a:schemeClr val="tx1">
                    <a:lumMod val="85000"/>
                    <a:lumOff val="15000"/>
                  </a:schemeClr>
                </a:solidFill>
                <a:latin typeface="+mn-ea"/>
                <a:ea typeface="微软雅黑" panose="020B0503020204020204" charset="-122"/>
                <a:cs typeface="+mn-ea"/>
                <a:sym typeface="Arial" panose="020B0604020202020204"/>
              </a:rPr>
              <a:t>“</a:t>
            </a:r>
            <a:r>
              <a:rPr lang="zh-CN" altLang="en-US" sz="1600" kern="0">
                <a:solidFill>
                  <a:schemeClr val="tx1">
                    <a:lumMod val="85000"/>
                    <a:lumOff val="15000"/>
                  </a:schemeClr>
                </a:solidFill>
                <a:latin typeface="+mn-ea"/>
                <a:ea typeface="微软雅黑" panose="020B0503020204020204" charset="-122"/>
                <a:cs typeface="+mn-ea"/>
                <a:sym typeface="Arial" panose="020B0604020202020204"/>
              </a:rPr>
              <a:t>输入</a:t>
            </a:r>
            <a:r>
              <a:rPr lang="en-US" altLang="zh-CN" sz="1600" kern="0">
                <a:solidFill>
                  <a:schemeClr val="tx1">
                    <a:lumMod val="85000"/>
                    <a:lumOff val="15000"/>
                  </a:schemeClr>
                </a:solidFill>
                <a:latin typeface="+mn-ea"/>
                <a:ea typeface="微软雅黑" panose="020B0503020204020204" charset="-122"/>
                <a:cs typeface="+mn-ea"/>
                <a:sym typeface="Arial" panose="020B0604020202020204"/>
              </a:rPr>
              <a:t>-</a:t>
            </a:r>
            <a:r>
              <a:rPr lang="zh-CN" altLang="en-US" sz="1600" kern="0">
                <a:solidFill>
                  <a:schemeClr val="tx1">
                    <a:lumMod val="85000"/>
                    <a:lumOff val="15000"/>
                  </a:schemeClr>
                </a:solidFill>
                <a:latin typeface="+mn-ea"/>
                <a:ea typeface="微软雅黑" panose="020B0503020204020204" charset="-122"/>
                <a:cs typeface="+mn-ea"/>
                <a:sym typeface="Arial" panose="020B0604020202020204"/>
              </a:rPr>
              <a:t>输出</a:t>
            </a:r>
            <a:r>
              <a:rPr lang="en-US" altLang="zh-CN" sz="1600" kern="0">
                <a:solidFill>
                  <a:schemeClr val="tx1">
                    <a:lumMod val="85000"/>
                    <a:lumOff val="15000"/>
                  </a:schemeClr>
                </a:solidFill>
                <a:latin typeface="+mn-ea"/>
                <a:ea typeface="微软雅黑" panose="020B0503020204020204" charset="-122"/>
                <a:cs typeface="+mn-ea"/>
                <a:sym typeface="Arial" panose="020B0604020202020204"/>
              </a:rPr>
              <a:t>”</a:t>
            </a:r>
            <a:r>
              <a:rPr lang="zh-CN" altLang="en-US" sz="1600" kern="0">
                <a:solidFill>
                  <a:schemeClr val="tx1">
                    <a:lumMod val="85000"/>
                    <a:lumOff val="15000"/>
                  </a:schemeClr>
                </a:solidFill>
                <a:latin typeface="+mn-ea"/>
                <a:ea typeface="微软雅黑" panose="020B0503020204020204" charset="-122"/>
                <a:cs typeface="+mn-ea"/>
                <a:sym typeface="Arial" panose="020B0604020202020204"/>
              </a:rPr>
              <a:t>的示范，向模型展示期望的完成方式</a:t>
            </a:r>
            <a:endParaRPr lang="zh-CN" altLang="en-US" sz="1600" kern="0">
              <a:solidFill>
                <a:schemeClr val="tx1">
                  <a:lumMod val="85000"/>
                  <a:lumOff val="15000"/>
                </a:schemeClr>
              </a:solidFill>
              <a:latin typeface="+mn-ea"/>
              <a:ea typeface="微软雅黑" panose="020B0503020204020204" charset="-122"/>
              <a:cs typeface="+mn-ea"/>
              <a:sym typeface="Arial" panose="020B0604020202020204"/>
            </a:endParaRPr>
          </a:p>
        </p:txBody>
      </p:sp>
      <p:sp>
        <p:nvSpPr>
          <p:cNvPr id="13" name="椭圆 12"/>
          <p:cNvSpPr/>
          <p:nvPr>
            <p:custDataLst>
              <p:tags r:id="rId19"/>
            </p:custDataLst>
          </p:nvPr>
        </p:nvSpPr>
        <p:spPr>
          <a:xfrm>
            <a:off x="7513638" y="1913890"/>
            <a:ext cx="219075" cy="219075"/>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0"/>
              </a:spcBef>
              <a:spcAft>
                <a:spcPts val="0"/>
              </a:spcAft>
            </a:pPr>
            <a:endParaRPr lang="zh-CN" altLang="en-US" sz="1400" kern="0">
              <a:sym typeface="Arial" panose="020B0604020202020204"/>
            </a:endParaRPr>
          </a:p>
        </p:txBody>
      </p:sp>
      <p:sp>
        <p:nvSpPr>
          <p:cNvPr id="14" name="椭圆 13"/>
          <p:cNvSpPr/>
          <p:nvPr>
            <p:custDataLst>
              <p:tags r:id="rId20"/>
            </p:custDataLst>
          </p:nvPr>
        </p:nvSpPr>
        <p:spPr>
          <a:xfrm>
            <a:off x="7585393" y="1985645"/>
            <a:ext cx="75565" cy="755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0"/>
              </a:spcBef>
              <a:spcAft>
                <a:spcPts val="0"/>
              </a:spcAft>
            </a:pPr>
            <a:endParaRPr lang="zh-CN" altLang="en-US" sz="1400" kern="0">
              <a:sym typeface="Arial" panose="020B0604020202020204"/>
            </a:endParaRPr>
          </a:p>
        </p:txBody>
      </p:sp>
      <p:cxnSp>
        <p:nvCxnSpPr>
          <p:cNvPr id="15" name="直接连接符 14"/>
          <p:cNvCxnSpPr/>
          <p:nvPr>
            <p:custDataLst>
              <p:tags r:id="rId21"/>
            </p:custDataLst>
          </p:nvPr>
        </p:nvCxnSpPr>
        <p:spPr>
          <a:xfrm>
            <a:off x="7740015" y="2015490"/>
            <a:ext cx="490855" cy="0"/>
          </a:xfrm>
          <a:prstGeom prst="line">
            <a:avLst/>
          </a:prstGeom>
          <a:ln>
            <a:solidFill>
              <a:schemeClr val="accent1">
                <a:alpha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 name="矩形 42"/>
          <p:cNvSpPr/>
          <p:nvPr>
            <p:custDataLst>
              <p:tags r:id="rId22"/>
            </p:custDataLst>
          </p:nvPr>
        </p:nvSpPr>
        <p:spPr>
          <a:xfrm>
            <a:off x="793115" y="3050725"/>
            <a:ext cx="2879725" cy="560520"/>
          </a:xfrm>
          <a:prstGeom prst="rect">
            <a:avLst/>
          </a:prstGeom>
          <a:noFill/>
        </p:spPr>
        <p:txBody>
          <a:bodyPr wrap="square" lIns="0" tIns="0" rIns="0" bIns="0" rtlCol="0" anchor="b" anchorCtr="0">
            <a:noAutofit/>
          </a:bodyPr>
          <a:lstStyle/>
          <a:p>
            <a:pPr algn="r" defTabSz="914400">
              <a:spcBef>
                <a:spcPct val="0"/>
              </a:spcBef>
              <a:spcAft>
                <a:spcPct val="0"/>
              </a:spcAft>
            </a:pPr>
            <a:r>
              <a:rPr lang="zh-CN" altLang="en-US" sz="1800" b="1" kern="0">
                <a:solidFill>
                  <a:schemeClr val="accent1"/>
                </a:solidFill>
                <a:latin typeface="+mn-ea"/>
                <a:ea typeface="微软雅黑" panose="020B0503020204020204" charset="-122"/>
                <a:cs typeface="+mn-ea"/>
                <a:sym typeface="Arial" panose="020B0604020202020204"/>
              </a:rPr>
              <a:t>任务指令</a:t>
            </a:r>
            <a:endParaRPr lang="zh-CN" altLang="en-US" sz="1800" b="1" kern="0">
              <a:solidFill>
                <a:schemeClr val="accent1"/>
              </a:solidFill>
              <a:latin typeface="+mn-ea"/>
              <a:ea typeface="微软雅黑" panose="020B0503020204020204" charset="-122"/>
              <a:cs typeface="+mn-ea"/>
              <a:sym typeface="Arial" panose="020B0604020202020204"/>
            </a:endParaRPr>
          </a:p>
        </p:txBody>
      </p:sp>
      <p:sp>
        <p:nvSpPr>
          <p:cNvPr id="45" name="矩形 44"/>
          <p:cNvSpPr/>
          <p:nvPr>
            <p:custDataLst>
              <p:tags r:id="rId23"/>
            </p:custDataLst>
          </p:nvPr>
        </p:nvSpPr>
        <p:spPr>
          <a:xfrm>
            <a:off x="793115" y="3617595"/>
            <a:ext cx="2879725" cy="784860"/>
          </a:xfrm>
          <a:prstGeom prst="rect">
            <a:avLst/>
          </a:prstGeom>
          <a:noFill/>
        </p:spPr>
        <p:txBody>
          <a:bodyPr wrap="square" lIns="0" tIns="0" rIns="0" bIns="0" rtlCol="0" anchor="t" anchorCtr="0">
            <a:noAutofit/>
          </a:bodyPr>
          <a:lstStyle/>
          <a:p>
            <a:pPr algn="r" defTabSz="914400">
              <a:lnSpc>
                <a:spcPct val="130000"/>
              </a:lnSpc>
              <a:spcBef>
                <a:spcPct val="0"/>
              </a:spcBef>
              <a:spcAft>
                <a:spcPct val="0"/>
              </a:spcAft>
            </a:pPr>
            <a:r>
              <a:rPr lang="zh-CN" altLang="en-US" sz="1600" kern="0">
                <a:solidFill>
                  <a:schemeClr val="tx1">
                    <a:lumMod val="85000"/>
                    <a:lumOff val="15000"/>
                  </a:schemeClr>
                </a:solidFill>
                <a:latin typeface="+mn-ea"/>
                <a:ea typeface="微软雅黑" panose="020B0503020204020204" charset="-122"/>
                <a:cs typeface="+mn-ea"/>
                <a:sym typeface="Arial" panose="020B0604020202020204"/>
              </a:rPr>
              <a:t>明确告知模型需要执行的具体工作</a:t>
            </a:r>
            <a:r>
              <a:rPr lang="zh-CN" altLang="en-US" sz="1600" kern="0">
                <a:solidFill>
                  <a:schemeClr val="tx1">
                    <a:lumMod val="85000"/>
                    <a:lumOff val="15000"/>
                  </a:schemeClr>
                </a:solidFill>
                <a:latin typeface="+mn-ea"/>
                <a:ea typeface="微软雅黑" panose="020B0503020204020204" charset="-122"/>
                <a:cs typeface="+mn-ea"/>
                <a:sym typeface="Arial" panose="020B0604020202020204"/>
              </a:rPr>
              <a:t>和核心任务</a:t>
            </a:r>
            <a:endParaRPr lang="zh-CN" altLang="en-US" sz="1600" kern="0">
              <a:solidFill>
                <a:schemeClr val="tx1">
                  <a:lumMod val="85000"/>
                  <a:lumOff val="15000"/>
                </a:schemeClr>
              </a:solidFill>
              <a:latin typeface="+mn-ea"/>
              <a:ea typeface="微软雅黑" panose="020B0503020204020204" charset="-122"/>
              <a:cs typeface="+mn-ea"/>
              <a:sym typeface="Arial" panose="020B0604020202020204"/>
            </a:endParaRPr>
          </a:p>
        </p:txBody>
      </p:sp>
      <p:sp>
        <p:nvSpPr>
          <p:cNvPr id="48" name="椭圆 47"/>
          <p:cNvSpPr/>
          <p:nvPr>
            <p:custDataLst>
              <p:tags r:id="rId24"/>
            </p:custDataLst>
          </p:nvPr>
        </p:nvSpPr>
        <p:spPr>
          <a:xfrm>
            <a:off x="3929380" y="3402330"/>
            <a:ext cx="219075" cy="219075"/>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0"/>
              </a:spcBef>
              <a:spcAft>
                <a:spcPts val="0"/>
              </a:spcAft>
            </a:pPr>
            <a:endParaRPr lang="zh-CN" altLang="en-US" sz="1400" kern="0">
              <a:sym typeface="Arial" panose="020B0604020202020204"/>
            </a:endParaRPr>
          </a:p>
        </p:txBody>
      </p:sp>
      <p:sp>
        <p:nvSpPr>
          <p:cNvPr id="49" name="椭圆 48"/>
          <p:cNvSpPr/>
          <p:nvPr>
            <p:custDataLst>
              <p:tags r:id="rId25"/>
            </p:custDataLst>
          </p:nvPr>
        </p:nvSpPr>
        <p:spPr>
          <a:xfrm>
            <a:off x="4001135" y="3474085"/>
            <a:ext cx="75565" cy="755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0"/>
              </a:spcBef>
              <a:spcAft>
                <a:spcPts val="0"/>
              </a:spcAft>
            </a:pPr>
            <a:endParaRPr lang="zh-CN" altLang="en-US" sz="1400" kern="0">
              <a:sym typeface="Arial" panose="020B0604020202020204"/>
            </a:endParaRPr>
          </a:p>
        </p:txBody>
      </p:sp>
      <p:cxnSp>
        <p:nvCxnSpPr>
          <p:cNvPr id="53" name="直接连接符 52"/>
          <p:cNvCxnSpPr/>
          <p:nvPr>
            <p:custDataLst>
              <p:tags r:id="rId26"/>
            </p:custDataLst>
          </p:nvPr>
        </p:nvCxnSpPr>
        <p:spPr>
          <a:xfrm>
            <a:off x="3750310" y="3511868"/>
            <a:ext cx="180000" cy="0"/>
          </a:xfrm>
          <a:prstGeom prst="line">
            <a:avLst/>
          </a:prstGeom>
          <a:ln>
            <a:solidFill>
              <a:schemeClr val="accent1">
                <a:alpha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矩形 45"/>
          <p:cNvSpPr/>
          <p:nvPr>
            <p:custDataLst>
              <p:tags r:id="rId27"/>
            </p:custDataLst>
          </p:nvPr>
        </p:nvSpPr>
        <p:spPr>
          <a:xfrm>
            <a:off x="945515" y="4567740"/>
            <a:ext cx="2879725" cy="560520"/>
          </a:xfrm>
          <a:prstGeom prst="rect">
            <a:avLst/>
          </a:prstGeom>
          <a:noFill/>
        </p:spPr>
        <p:txBody>
          <a:bodyPr wrap="square" lIns="0" tIns="0" rIns="0" bIns="0" rtlCol="0" anchor="b" anchorCtr="0">
            <a:noAutofit/>
          </a:bodyPr>
          <a:lstStyle/>
          <a:p>
            <a:pPr algn="r" defTabSz="914400">
              <a:spcBef>
                <a:spcPct val="0"/>
              </a:spcBef>
              <a:spcAft>
                <a:spcPct val="0"/>
              </a:spcAft>
            </a:pPr>
            <a:r>
              <a:rPr lang="zh-CN" altLang="en-US" sz="1600" b="1" kern="0">
                <a:solidFill>
                  <a:schemeClr val="accent1"/>
                </a:solidFill>
                <a:latin typeface="+mn-ea"/>
                <a:ea typeface="微软雅黑" panose="020B0503020204020204" charset="-122"/>
                <a:cs typeface="+mn-ea"/>
                <a:sym typeface="Arial" panose="020B0604020202020204"/>
              </a:rPr>
              <a:t>上下文</a:t>
            </a:r>
            <a:endParaRPr lang="zh-CN" altLang="en-US" sz="1600" b="1" kern="0">
              <a:solidFill>
                <a:schemeClr val="accent1"/>
              </a:solidFill>
              <a:latin typeface="+mn-ea"/>
              <a:ea typeface="微软雅黑" panose="020B0503020204020204" charset="-122"/>
              <a:cs typeface="+mn-ea"/>
              <a:sym typeface="Arial" panose="020B0604020202020204"/>
            </a:endParaRPr>
          </a:p>
        </p:txBody>
      </p:sp>
      <p:sp>
        <p:nvSpPr>
          <p:cNvPr id="50" name="矩形 49"/>
          <p:cNvSpPr/>
          <p:nvPr>
            <p:custDataLst>
              <p:tags r:id="rId28"/>
            </p:custDataLst>
          </p:nvPr>
        </p:nvSpPr>
        <p:spPr>
          <a:xfrm>
            <a:off x="945515" y="5134610"/>
            <a:ext cx="2879725" cy="786130"/>
          </a:xfrm>
          <a:prstGeom prst="rect">
            <a:avLst/>
          </a:prstGeom>
          <a:noFill/>
        </p:spPr>
        <p:txBody>
          <a:bodyPr wrap="square" lIns="0" tIns="0" rIns="0" bIns="0" rtlCol="0" anchor="t" anchorCtr="0">
            <a:noAutofit/>
          </a:bodyPr>
          <a:lstStyle/>
          <a:p>
            <a:pPr algn="r" defTabSz="914400">
              <a:lnSpc>
                <a:spcPct val="130000"/>
              </a:lnSpc>
              <a:spcBef>
                <a:spcPct val="0"/>
              </a:spcBef>
              <a:spcAft>
                <a:spcPct val="0"/>
              </a:spcAft>
            </a:pPr>
            <a:r>
              <a:rPr lang="zh-CN" altLang="en-US" sz="1400" kern="0">
                <a:solidFill>
                  <a:schemeClr val="tx1">
                    <a:lumMod val="85000"/>
                    <a:lumOff val="15000"/>
                  </a:schemeClr>
                </a:solidFill>
                <a:latin typeface="+mn-ea"/>
                <a:ea typeface="微软雅黑" panose="020B0503020204020204" charset="-122"/>
                <a:cs typeface="+mn-ea"/>
                <a:sym typeface="Arial" panose="020B0604020202020204"/>
              </a:rPr>
              <a:t>供与任务相关的背景信息、外部知识或当前对话的语境</a:t>
            </a:r>
            <a:endParaRPr lang="zh-CN" altLang="en-US" sz="1400" kern="0">
              <a:solidFill>
                <a:schemeClr val="tx1">
                  <a:lumMod val="85000"/>
                  <a:lumOff val="15000"/>
                </a:schemeClr>
              </a:solidFill>
              <a:latin typeface="+mn-ea"/>
              <a:ea typeface="微软雅黑" panose="020B0503020204020204" charset="-122"/>
              <a:cs typeface="+mn-ea"/>
              <a:sym typeface="Arial" panose="020B0604020202020204"/>
            </a:endParaRPr>
          </a:p>
        </p:txBody>
      </p:sp>
      <p:sp>
        <p:nvSpPr>
          <p:cNvPr id="24" name="椭圆 23"/>
          <p:cNvSpPr/>
          <p:nvPr>
            <p:custDataLst>
              <p:tags r:id="rId29"/>
            </p:custDataLst>
          </p:nvPr>
        </p:nvSpPr>
        <p:spPr>
          <a:xfrm>
            <a:off x="4537710" y="4887595"/>
            <a:ext cx="219075" cy="219075"/>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0"/>
              </a:spcBef>
              <a:spcAft>
                <a:spcPts val="0"/>
              </a:spcAft>
            </a:pPr>
            <a:endParaRPr lang="zh-CN" altLang="en-US" sz="1400" kern="0">
              <a:sym typeface="Arial" panose="020B0604020202020204"/>
            </a:endParaRPr>
          </a:p>
        </p:txBody>
      </p:sp>
      <p:sp>
        <p:nvSpPr>
          <p:cNvPr id="56" name="椭圆 55"/>
          <p:cNvSpPr/>
          <p:nvPr>
            <p:custDataLst>
              <p:tags r:id="rId30"/>
            </p:custDataLst>
          </p:nvPr>
        </p:nvSpPr>
        <p:spPr>
          <a:xfrm>
            <a:off x="4609465" y="4959350"/>
            <a:ext cx="75565" cy="755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0"/>
              </a:spcBef>
              <a:spcAft>
                <a:spcPts val="0"/>
              </a:spcAft>
            </a:pPr>
            <a:endParaRPr lang="zh-CN" altLang="en-US" sz="1400" kern="0">
              <a:sym typeface="Arial" panose="020B0604020202020204"/>
            </a:endParaRPr>
          </a:p>
        </p:txBody>
      </p:sp>
      <p:cxnSp>
        <p:nvCxnSpPr>
          <p:cNvPr id="57" name="直接连接符 56"/>
          <p:cNvCxnSpPr/>
          <p:nvPr>
            <p:custDataLst>
              <p:tags r:id="rId31"/>
            </p:custDataLst>
          </p:nvPr>
        </p:nvCxnSpPr>
        <p:spPr>
          <a:xfrm>
            <a:off x="3990975" y="4997450"/>
            <a:ext cx="549910" cy="0"/>
          </a:xfrm>
          <a:prstGeom prst="line">
            <a:avLst/>
          </a:prstGeom>
          <a:ln>
            <a:solidFill>
              <a:schemeClr val="accent1">
                <a:alpha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矩形 50"/>
          <p:cNvSpPr/>
          <p:nvPr>
            <p:custDataLst>
              <p:tags r:id="rId32"/>
            </p:custDataLst>
          </p:nvPr>
        </p:nvSpPr>
        <p:spPr>
          <a:xfrm>
            <a:off x="945515" y="1571810"/>
            <a:ext cx="2879725" cy="560520"/>
          </a:xfrm>
          <a:prstGeom prst="rect">
            <a:avLst/>
          </a:prstGeom>
          <a:noFill/>
        </p:spPr>
        <p:txBody>
          <a:bodyPr wrap="square" lIns="0" tIns="0" rIns="0" bIns="0" rtlCol="0" anchor="b" anchorCtr="0">
            <a:noAutofit/>
          </a:bodyPr>
          <a:lstStyle/>
          <a:p>
            <a:pPr algn="r" defTabSz="914400">
              <a:spcBef>
                <a:spcPct val="0"/>
              </a:spcBef>
              <a:spcAft>
                <a:spcPct val="0"/>
              </a:spcAft>
            </a:pPr>
            <a:r>
              <a:rPr lang="zh-CN" altLang="en-US" sz="1800" b="1" kern="0" dirty="0">
                <a:solidFill>
                  <a:schemeClr val="accent1"/>
                </a:solidFill>
                <a:latin typeface="+mn-ea"/>
                <a:ea typeface="微软雅黑" panose="020B0503020204020204" charset="-122"/>
                <a:cs typeface="+mn-ea"/>
                <a:sym typeface="Arial" panose="020B0604020202020204"/>
              </a:rPr>
              <a:t>角色定义</a:t>
            </a:r>
            <a:endParaRPr lang="zh-CN" altLang="en-US" sz="1800" b="1" kern="0" dirty="0">
              <a:solidFill>
                <a:schemeClr val="accent1"/>
              </a:solidFill>
              <a:latin typeface="+mn-ea"/>
              <a:ea typeface="微软雅黑" panose="020B0503020204020204" charset="-122"/>
              <a:cs typeface="+mn-ea"/>
              <a:sym typeface="Arial" panose="020B0604020202020204"/>
            </a:endParaRPr>
          </a:p>
        </p:txBody>
      </p:sp>
      <p:sp>
        <p:nvSpPr>
          <p:cNvPr id="52" name="矩形 51"/>
          <p:cNvSpPr/>
          <p:nvPr>
            <p:custDataLst>
              <p:tags r:id="rId33"/>
            </p:custDataLst>
          </p:nvPr>
        </p:nvSpPr>
        <p:spPr>
          <a:xfrm>
            <a:off x="945515" y="2138680"/>
            <a:ext cx="2879725" cy="784860"/>
          </a:xfrm>
          <a:prstGeom prst="rect">
            <a:avLst/>
          </a:prstGeom>
          <a:noFill/>
        </p:spPr>
        <p:txBody>
          <a:bodyPr wrap="square" lIns="0" tIns="0" rIns="0" bIns="0" rtlCol="0" anchor="t" anchorCtr="0">
            <a:noAutofit/>
          </a:bodyPr>
          <a:lstStyle/>
          <a:p>
            <a:pPr algn="r" defTabSz="914400">
              <a:lnSpc>
                <a:spcPct val="130000"/>
              </a:lnSpc>
              <a:spcBef>
                <a:spcPct val="0"/>
              </a:spcBef>
              <a:spcAft>
                <a:spcPct val="0"/>
              </a:spcAft>
            </a:pPr>
            <a:r>
              <a:rPr lang="zh-CN" altLang="en-US" sz="1600" kern="0">
                <a:solidFill>
                  <a:schemeClr val="tx1">
                    <a:lumMod val="85000"/>
                    <a:lumOff val="15000"/>
                  </a:schemeClr>
                </a:solidFill>
                <a:latin typeface="+mn-ea"/>
                <a:ea typeface="微软雅黑" panose="020B0503020204020204" charset="-122"/>
                <a:cs typeface="+mn-ea"/>
                <a:sym typeface="Arial" panose="020B0604020202020204"/>
              </a:rPr>
              <a:t>为大型语言模型设定一个具体的身份、专家人设或人格</a:t>
            </a:r>
            <a:endParaRPr lang="zh-CN" altLang="en-US" sz="1600" kern="0">
              <a:solidFill>
                <a:schemeClr val="tx1">
                  <a:lumMod val="85000"/>
                  <a:lumOff val="15000"/>
                </a:schemeClr>
              </a:solidFill>
              <a:latin typeface="+mn-ea"/>
              <a:ea typeface="微软雅黑" panose="020B0503020204020204" charset="-122"/>
              <a:cs typeface="+mn-ea"/>
              <a:sym typeface="Arial" panose="020B0604020202020204"/>
            </a:endParaRPr>
          </a:p>
        </p:txBody>
      </p:sp>
      <p:sp>
        <p:nvSpPr>
          <p:cNvPr id="38" name="椭圆 37"/>
          <p:cNvSpPr/>
          <p:nvPr>
            <p:custDataLst>
              <p:tags r:id="rId34"/>
            </p:custDataLst>
          </p:nvPr>
        </p:nvSpPr>
        <p:spPr>
          <a:xfrm>
            <a:off x="4537710" y="1932940"/>
            <a:ext cx="219075" cy="219075"/>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0"/>
              </a:spcBef>
              <a:spcAft>
                <a:spcPts val="0"/>
              </a:spcAft>
            </a:pPr>
            <a:endParaRPr lang="zh-CN" altLang="en-US" sz="1400" kern="0">
              <a:sym typeface="Arial" panose="020B0604020202020204"/>
            </a:endParaRPr>
          </a:p>
        </p:txBody>
      </p:sp>
      <p:pic>
        <p:nvPicPr>
          <p:cNvPr id="55" name="图片 16" descr="343439383331313b343532303033323bd3a6d3c3b9dcc0ed"/>
          <p:cNvPicPr>
            <a:picLocks noChangeAspect="1"/>
          </p:cNvPicPr>
          <p:nvPr>
            <p:custDataLst>
              <p:tags r:id="rId35"/>
            </p:custDataLst>
          </p:nvPr>
        </p:nvPicPr>
        <p:blipFill>
          <a:blip r:embed="rId36">
            <a:extLst>
              <a:ext uri="{96DAC541-7B7A-43D3-8B79-37D633B846F1}">
                <asvg:svgBlip xmlns:asvg="http://schemas.microsoft.com/office/drawing/2016/SVG/main" r:embed="rId37"/>
              </a:ext>
            </a:extLst>
          </a:blip>
          <a:stretch>
            <a:fillRect/>
          </a:stretch>
        </p:blipFill>
        <p:spPr>
          <a:xfrm>
            <a:off x="6457424" y="2138945"/>
            <a:ext cx="215553" cy="215553"/>
          </a:xfrm>
          <a:prstGeom prst="rect">
            <a:avLst/>
          </a:prstGeom>
        </p:spPr>
      </p:pic>
      <p:pic>
        <p:nvPicPr>
          <p:cNvPr id="54" name="图片 15" descr="343439383331313b343532303033313bd3a6d3c3c9ccb3c7"/>
          <p:cNvPicPr>
            <a:picLocks noChangeAspect="1"/>
          </p:cNvPicPr>
          <p:nvPr>
            <p:custDataLst>
              <p:tags r:id="rId38"/>
            </p:custDataLst>
          </p:nvPr>
        </p:nvPicPr>
        <p:blipFill>
          <a:blip r:embed="rId39">
            <a:extLst>
              <a:ext uri="{96DAC541-7B7A-43D3-8B79-37D633B846F1}">
                <asvg:svgBlip xmlns:asvg="http://schemas.microsoft.com/office/drawing/2016/SVG/main" r:embed="rId40"/>
              </a:ext>
            </a:extLst>
          </a:blip>
          <a:stretch>
            <a:fillRect/>
          </a:stretch>
        </p:blipFill>
        <p:spPr>
          <a:xfrm>
            <a:off x="7377716" y="3258185"/>
            <a:ext cx="216000" cy="216000"/>
          </a:xfrm>
          <a:prstGeom prst="rect">
            <a:avLst/>
          </a:prstGeom>
        </p:spPr>
      </p:pic>
      <p:sp>
        <p:nvSpPr>
          <p:cNvPr id="41" name="椭圆 40"/>
          <p:cNvSpPr/>
          <p:nvPr>
            <p:custDataLst>
              <p:tags r:id="rId41"/>
            </p:custDataLst>
          </p:nvPr>
        </p:nvSpPr>
        <p:spPr>
          <a:xfrm>
            <a:off x="4609465" y="2004695"/>
            <a:ext cx="75565" cy="755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Bef>
                <a:spcPts val="0"/>
              </a:spcBef>
              <a:spcAft>
                <a:spcPts val="0"/>
              </a:spcAft>
            </a:pPr>
            <a:endParaRPr lang="zh-CN" altLang="en-US" sz="1400" kern="0">
              <a:sym typeface="Arial" panose="020B0604020202020204"/>
            </a:endParaRPr>
          </a:p>
        </p:txBody>
      </p:sp>
      <p:pic>
        <p:nvPicPr>
          <p:cNvPr id="58" name="图片 12" descr="343439383331313b343532303032383bbfcdbba7b9dcc0ed"/>
          <p:cNvPicPr>
            <a:picLocks noChangeAspect="1"/>
          </p:cNvPicPr>
          <p:nvPr>
            <p:custDataLst>
              <p:tags r:id="rId42"/>
            </p:custDataLst>
          </p:nvPr>
        </p:nvPicPr>
        <p:blipFill>
          <a:blip r:embed="rId43">
            <a:extLst>
              <a:ext uri="{96DAC541-7B7A-43D3-8B79-37D633B846F1}">
                <asvg:svgBlip xmlns:asvg="http://schemas.microsoft.com/office/drawing/2016/SVG/main" r:embed="rId44"/>
              </a:ext>
            </a:extLst>
          </a:blip>
          <a:stretch>
            <a:fillRect/>
          </a:stretch>
        </p:blipFill>
        <p:spPr>
          <a:xfrm>
            <a:off x="6936740" y="4516134"/>
            <a:ext cx="216000" cy="216000"/>
          </a:xfrm>
          <a:prstGeom prst="rect">
            <a:avLst/>
          </a:prstGeom>
        </p:spPr>
      </p:pic>
      <p:cxnSp>
        <p:nvCxnSpPr>
          <p:cNvPr id="42" name="直接连接符 41"/>
          <p:cNvCxnSpPr/>
          <p:nvPr>
            <p:custDataLst>
              <p:tags r:id="rId45"/>
            </p:custDataLst>
          </p:nvPr>
        </p:nvCxnSpPr>
        <p:spPr>
          <a:xfrm>
            <a:off x="3990975" y="2034540"/>
            <a:ext cx="550545" cy="0"/>
          </a:xfrm>
          <a:prstGeom prst="line">
            <a:avLst/>
          </a:prstGeom>
          <a:ln>
            <a:solidFill>
              <a:schemeClr val="accent1">
                <a:alpha val="8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9" name="图片 19" descr="343435383036303b343532343136343bcfeec4bfb7b6cea7"/>
          <p:cNvPicPr>
            <a:picLocks noChangeAspect="1"/>
          </p:cNvPicPr>
          <p:nvPr>
            <p:custDataLst>
              <p:tags r:id="rId46"/>
            </p:custDataLst>
          </p:nvPr>
        </p:nvPicPr>
        <p:blipFill>
          <a:blip r:embed="rId47">
            <a:extLst>
              <a:ext uri="{96DAC541-7B7A-43D3-8B79-37D633B846F1}">
                <asvg:svgBlip xmlns:asvg="http://schemas.microsoft.com/office/drawing/2016/SVG/main" r:embed="rId48"/>
              </a:ext>
            </a:extLst>
          </a:blip>
          <a:stretch>
            <a:fillRect/>
          </a:stretch>
        </p:blipFill>
        <p:spPr>
          <a:xfrm>
            <a:off x="5570855" y="4664710"/>
            <a:ext cx="215899" cy="215899"/>
          </a:xfrm>
          <a:prstGeom prst="rect">
            <a:avLst/>
          </a:prstGeom>
        </p:spPr>
      </p:pic>
      <p:pic>
        <p:nvPicPr>
          <p:cNvPr id="47" name="图片 23" descr="343439383331313b343532303034303bcffacadbb9dcc0ed"/>
          <p:cNvPicPr>
            <a:picLocks noChangeAspect="1"/>
          </p:cNvPicPr>
          <p:nvPr>
            <p:custDataLst>
              <p:tags r:id="rId49"/>
            </p:custDataLst>
          </p:nvPr>
        </p:nvPicPr>
        <p:blipFill>
          <a:blip r:embed="rId50">
            <a:extLst>
              <a:ext uri="{96DAC541-7B7A-43D3-8B79-37D633B846F1}">
                <asvg:svgBlip xmlns:asvg="http://schemas.microsoft.com/office/drawing/2016/SVG/main" r:embed="rId51"/>
              </a:ext>
            </a:extLst>
          </a:blip>
          <a:stretch>
            <a:fillRect/>
          </a:stretch>
        </p:blipFill>
        <p:spPr>
          <a:xfrm>
            <a:off x="5106670" y="2439035"/>
            <a:ext cx="219075" cy="219075"/>
          </a:xfrm>
          <a:prstGeom prst="rect">
            <a:avLst/>
          </a:prstGeom>
        </p:spPr>
      </p:pic>
      <p:pic>
        <p:nvPicPr>
          <p:cNvPr id="66" name="图片 20" descr="343435383038363b343532323339383bd6b4d0d0cad6b6ce"/>
          <p:cNvPicPr>
            <a:picLocks noChangeAspect="1"/>
          </p:cNvPicPr>
          <p:nvPr>
            <p:custDataLst>
              <p:tags r:id="rId52"/>
            </p:custDataLst>
          </p:nvPr>
        </p:nvPicPr>
        <p:blipFill>
          <a:blip r:embed="rId53">
            <a:extLst>
              <a:ext uri="{96DAC541-7B7A-43D3-8B79-37D633B846F1}">
                <asvg:svgBlip xmlns:asvg="http://schemas.microsoft.com/office/drawing/2016/SVG/main" r:embed="rId54"/>
              </a:ext>
            </a:extLst>
          </a:blip>
          <a:stretch>
            <a:fillRect/>
          </a:stretch>
        </p:blipFill>
        <p:spPr>
          <a:xfrm>
            <a:off x="4718895" y="3621405"/>
            <a:ext cx="216000" cy="216000"/>
          </a:xfrm>
          <a:prstGeom prst="rect">
            <a:avLst/>
          </a:prstGeom>
        </p:spPr>
      </p:pic>
      <p:sp>
        <p:nvSpPr>
          <p:cNvPr id="10" name="标题 9"/>
          <p:cNvSpPr>
            <a:spLocks noGrp="1"/>
          </p:cNvSpPr>
          <p:nvPr>
            <p:ph type="title"/>
            <p:custDataLst>
              <p:tags r:id="rId55"/>
            </p:custDataLst>
          </p:nvPr>
        </p:nvSpPr>
        <p:spPr>
          <a:xfrm>
            <a:off x="608400" y="608400"/>
            <a:ext cx="10969200" cy="705600"/>
          </a:xfrm>
        </p:spPr>
        <p:txBody>
          <a:bodyPr/>
          <a:lstStyle/>
          <a:p>
            <a:r>
              <a:rPr lang="zh-CN" altLang="en-US" sz="3200" dirty="0"/>
              <a:t>提示词的六大要素</a:t>
            </a:r>
            <a:endParaRPr lang="zh-CN" altLang="en-US" sz="3200" dirty="0"/>
          </a:p>
        </p:txBody>
      </p:sp>
      <p:grpSp>
        <p:nvGrpSpPr>
          <p:cNvPr id="1104" name="组合 1103"/>
          <p:cNvGrpSpPr/>
          <p:nvPr/>
        </p:nvGrpSpPr>
        <p:grpSpPr>
          <a:xfrm>
            <a:off x="2540" y="0"/>
            <a:ext cx="10439400" cy="730250"/>
            <a:chOff x="4" y="0"/>
            <a:chExt cx="16440" cy="1150"/>
          </a:xfrm>
        </p:grpSpPr>
        <p:pic>
          <p:nvPicPr>
            <p:cNvPr id="1105" name="图片 1104" descr="图书馆logo-横版-2018.9.7-01"/>
            <p:cNvPicPr>
              <a:picLocks noChangeAspect="1"/>
            </p:cNvPicPr>
            <p:nvPr/>
          </p:nvPicPr>
          <p:blipFill>
            <a:blip r:embed="rId56"/>
            <a:stretch>
              <a:fillRect/>
            </a:stretch>
          </p:blipFill>
          <p:spPr>
            <a:xfrm>
              <a:off x="12948" y="0"/>
              <a:ext cx="3497" cy="1150"/>
            </a:xfrm>
            <a:prstGeom prst="rect">
              <a:avLst/>
            </a:prstGeom>
          </p:spPr>
        </p:pic>
        <p:cxnSp>
          <p:nvCxnSpPr>
            <p:cNvPr id="1106" name="直接连接符 1105"/>
            <p:cNvCxnSpPr/>
            <p:nvPr/>
          </p:nvCxnSpPr>
          <p:spPr>
            <a:xfrm>
              <a:off x="4" y="575"/>
              <a:ext cx="12850"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spTree>
    <p:custDataLst>
      <p:tags r:id="rId57"/>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内容占位符 2" descr="55c2eab4-285f-11f1-9bd5-b68e1c98c5be"/>
          <p:cNvPicPr>
            <a:picLocks noChangeAspect="1"/>
          </p:cNvPicPr>
          <p:nvPr>
            <p:ph idx="16394"/>
            <p:custDataLst>
              <p:tags r:id="rId1"/>
            </p:custDataLst>
          </p:nvPr>
        </p:nvPicPr>
        <p:blipFill>
          <a:blip r:embed="rId2"/>
          <a:srcRect t="77" b="77"/>
          <a:stretch>
            <a:fillRect/>
          </a:stretch>
        </p:blipFill>
        <p:spPr>
          <a:xfrm>
            <a:off x="609600" y="609600"/>
            <a:ext cx="4038600" cy="5638800"/>
          </a:xfrm>
          <a:custGeom>
            <a:avLst/>
            <a:gdLst>
              <a:gd name="connisteX0" fmla="*/ 0 w 4038600"/>
              <a:gd name="connsiteY0" fmla="*/ 203200 h 5638800"/>
              <a:gd name="connisteX1" fmla="*/ 203200 w 4038600"/>
              <a:gd name="connsiteY1" fmla="*/ 0 h 5638800"/>
              <a:gd name="connisteX2" fmla="*/ 3835400 w 4038600"/>
              <a:gd name="connsiteY2" fmla="*/ 0 h 5638800"/>
              <a:gd name="connisteX3" fmla="*/ 4038600 w 4038600"/>
              <a:gd name="connsiteY3" fmla="*/ 203200 h 5638800"/>
              <a:gd name="connisteX4" fmla="*/ 4038600 w 4038600"/>
              <a:gd name="connsiteY4" fmla="*/ 5435600 h 5638800"/>
              <a:gd name="connisteX5" fmla="*/ 3835400 w 4038600"/>
              <a:gd name="connsiteY5" fmla="*/ 5638800 h 5638800"/>
              <a:gd name="connisteX6" fmla="*/ 203200 w 4038600"/>
              <a:gd name="connsiteY6" fmla="*/ 5638800 h 5638800"/>
              <a:gd name="connisteX7" fmla="*/ 0 w 4038600"/>
              <a:gd name="connsiteY7" fmla="*/ 5435600 h 5638800"/>
              <a:gd name="connisteX8" fmla="*/ 0 w 40386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4038600" h="5638800">
                <a:moveTo>
                  <a:pt x="0" y="203200"/>
                </a:moveTo>
                <a:cubicBezTo>
                  <a:pt x="0" y="90976"/>
                  <a:pt x="90976" y="0"/>
                  <a:pt x="203200" y="0"/>
                </a:cubicBezTo>
                <a:lnTo>
                  <a:pt x="3835400" y="0"/>
                </a:lnTo>
                <a:cubicBezTo>
                  <a:pt x="3947624" y="0"/>
                  <a:pt x="4038600" y="90976"/>
                  <a:pt x="4038600" y="203200"/>
                </a:cubicBezTo>
                <a:lnTo>
                  <a:pt x="4038600" y="5435600"/>
                </a:lnTo>
                <a:cubicBezTo>
                  <a:pt x="4038600" y="5547824"/>
                  <a:pt x="3947624" y="5638800"/>
                  <a:pt x="3835400" y="5638800"/>
                </a:cubicBezTo>
                <a:lnTo>
                  <a:pt x="203200" y="5638800"/>
                </a:lnTo>
                <a:cubicBezTo>
                  <a:pt x="90976" y="5638800"/>
                  <a:pt x="0" y="5547824"/>
                  <a:pt x="0" y="5435600"/>
                </a:cubicBezTo>
                <a:lnTo>
                  <a:pt x="0" y="203200"/>
                </a:lnTo>
                <a:close/>
              </a:path>
            </a:pathLst>
          </a:custGeom>
        </p:spPr>
      </p:pic>
      <p:sp>
        <p:nvSpPr>
          <p:cNvPr id="6" name="文本占位符 5"/>
          <p:cNvSpPr>
            <a:spLocks noGrp="1"/>
          </p:cNvSpPr>
          <p:nvPr>
            <p:ph type="body" idx="16387"/>
            <p:custDataLst>
              <p:tags r:id="rId3"/>
            </p:custDataLst>
          </p:nvPr>
        </p:nvSpPr>
        <p:spPr>
          <a:xfrm>
            <a:off x="5257800" y="1661795"/>
            <a:ext cx="5580380" cy="2884805"/>
          </a:xfrm>
        </p:spPr>
        <p:txBody>
          <a:bodyPr>
            <a:noAutofit/>
          </a:bodyPr>
          <a:p>
            <a:pPr marL="285750" indent="-285750" algn="l">
              <a:lnSpc>
                <a:spcPct val="125000"/>
              </a:lnSpc>
              <a:buClr>
                <a:srgbClr val="C0D5EB"/>
              </a:buClr>
              <a:buFont typeface="Wingdings" panose="05000000000000000000" charset="0"/>
              <a:buChar char=""/>
            </a:pPr>
            <a:r>
              <a:rPr lang="zh-CN" altLang="en-US" sz="2000">
                <a:latin typeface="Arial" panose="020B0604020202020204" pitchFamily="34" charset="0"/>
                <a:ea typeface="微软雅黑" panose="020B0503020204020204" charset="-122"/>
              </a:rPr>
              <a:t>高阶技巧的本质，是对基础技巧的系统性整合与情境化应用。</a:t>
            </a:r>
            <a:endParaRPr lang="zh-CN" altLang="en-US" sz="2000">
              <a:latin typeface="Arial" panose="020B0604020202020204" pitchFamily="34" charset="0"/>
              <a:ea typeface="微软雅黑" panose="020B0503020204020204" charset="-122"/>
            </a:endParaRPr>
          </a:p>
          <a:p>
            <a:pPr marL="285750" indent="-285750" algn="l">
              <a:lnSpc>
                <a:spcPct val="125000"/>
              </a:lnSpc>
              <a:buClr>
                <a:srgbClr val="C0D5EB"/>
              </a:buClr>
              <a:buFont typeface="Wingdings" panose="05000000000000000000" charset="0"/>
              <a:buChar char=""/>
            </a:pPr>
            <a:endParaRPr lang="zh-CN" altLang="en-US" sz="2000">
              <a:latin typeface="Arial" panose="020B0604020202020204" pitchFamily="34" charset="0"/>
              <a:ea typeface="微软雅黑" panose="020B0503020204020204" charset="-122"/>
            </a:endParaRPr>
          </a:p>
          <a:p>
            <a:pPr marL="285750" indent="-285750" algn="l">
              <a:lnSpc>
                <a:spcPct val="125000"/>
              </a:lnSpc>
              <a:buClr>
                <a:srgbClr val="C0D5EB"/>
              </a:buClr>
              <a:buFont typeface="Wingdings" panose="05000000000000000000" charset="0"/>
              <a:buChar char=""/>
            </a:pPr>
            <a:r>
              <a:rPr lang="zh-CN" altLang="en-US" sz="2000" b="1">
                <a:latin typeface="Arial" panose="020B0604020202020204" pitchFamily="34" charset="0"/>
                <a:ea typeface="微软雅黑" panose="020B0503020204020204" charset="-122"/>
              </a:rPr>
              <a:t>思维链、自洽性、程序思维、元提示</a:t>
            </a:r>
            <a:r>
              <a:rPr lang="zh-CN" altLang="en-US" sz="2000">
                <a:latin typeface="Arial" panose="020B0604020202020204" pitchFamily="34" charset="0"/>
                <a:ea typeface="微软雅黑" panose="020B0503020204020204" charset="-122"/>
              </a:rPr>
              <a:t>这四个高级技术，是这一整合过程中的核心工具。</a:t>
            </a:r>
            <a:endParaRPr lang="zh-CN" altLang="en-US" sz="2000">
              <a:latin typeface="Arial" panose="020B0604020202020204" pitchFamily="34" charset="0"/>
              <a:ea typeface="微软雅黑" panose="020B0503020204020204" charset="-122"/>
            </a:endParaRPr>
          </a:p>
          <a:p>
            <a:pPr marL="285750" indent="-285750" algn="l">
              <a:lnSpc>
                <a:spcPct val="125000"/>
              </a:lnSpc>
              <a:buClr>
                <a:srgbClr val="C0D5EB"/>
              </a:buClr>
              <a:buFont typeface="Wingdings" panose="05000000000000000000" charset="0"/>
              <a:buChar char=""/>
            </a:pPr>
            <a:endParaRPr lang="zh-CN" altLang="en-US" sz="2000">
              <a:latin typeface="Arial" panose="020B0604020202020204" pitchFamily="34" charset="0"/>
              <a:ea typeface="微软雅黑" panose="020B0503020204020204" charset="-122"/>
              <a:sym typeface="+mn-ea"/>
            </a:endParaRPr>
          </a:p>
          <a:p>
            <a:pPr marL="285750" indent="-285750" algn="l">
              <a:lnSpc>
                <a:spcPct val="125000"/>
              </a:lnSpc>
              <a:buClr>
                <a:srgbClr val="C0D5EB"/>
              </a:buClr>
              <a:buFont typeface="Wingdings" panose="05000000000000000000" charset="0"/>
              <a:buChar char=""/>
            </a:pPr>
            <a:r>
              <a:rPr lang="zh-CN" altLang="en-US" sz="2000">
                <a:latin typeface="Arial" panose="020B0604020202020204" pitchFamily="34" charset="0"/>
                <a:ea typeface="微软雅黑" panose="020B0503020204020204" charset="-122"/>
                <a:sym typeface="+mn-ea"/>
              </a:rPr>
              <a:t>它不再是单一技巧的简单叠加，需要根据任务特征、模型能力、资源约束等多重因素进行动态配置。</a:t>
            </a:r>
            <a:endParaRPr lang="zh-CN" altLang="en-US" sz="2000">
              <a:latin typeface="Arial" panose="020B0604020202020204" pitchFamily="34" charset="0"/>
              <a:ea typeface="微软雅黑" panose="020B0503020204020204" charset="-122"/>
              <a:sym typeface="+mn-ea"/>
            </a:endParaRPr>
          </a:p>
        </p:txBody>
      </p:sp>
      <p:sp>
        <p:nvSpPr>
          <p:cNvPr id="16" name="标题 15"/>
          <p:cNvSpPr/>
          <p:nvPr>
            <p:ph type="ctrTitle" idx="16385"/>
            <p:custDataLst>
              <p:tags r:id="rId4"/>
            </p:custDataLst>
          </p:nvPr>
        </p:nvSpPr>
        <p:spPr>
          <a:xfrm>
            <a:off x="5257800" y="708660"/>
            <a:ext cx="6324600" cy="609600"/>
          </a:xfrm>
        </p:spPr>
        <p:txBody>
          <a:bodyPr/>
          <a:p>
            <a:r>
              <a:rPr lang="zh-CN" altLang="en-US" sz="3200" b="1"/>
              <a:t>高阶提示词组合技</a:t>
            </a:r>
            <a:endParaRPr lang="zh-CN" altLang="en-US" sz="3200" b="1"/>
          </a:p>
        </p:txBody>
      </p:sp>
      <p:grpSp>
        <p:nvGrpSpPr>
          <p:cNvPr id="1104" name="组合 1103"/>
          <p:cNvGrpSpPr/>
          <p:nvPr/>
        </p:nvGrpSpPr>
        <p:grpSpPr>
          <a:xfrm>
            <a:off x="2540" y="0"/>
            <a:ext cx="10439400" cy="730250"/>
            <a:chOff x="4" y="0"/>
            <a:chExt cx="16440" cy="1150"/>
          </a:xfrm>
        </p:grpSpPr>
        <p:pic>
          <p:nvPicPr>
            <p:cNvPr id="1105" name="图片 1104" descr="图书馆logo-横版-2018.9.7-01"/>
            <p:cNvPicPr>
              <a:picLocks noChangeAspect="1"/>
            </p:cNvPicPr>
            <p:nvPr/>
          </p:nvPicPr>
          <p:blipFill>
            <a:blip r:embed="rId5"/>
            <a:stretch>
              <a:fillRect/>
            </a:stretch>
          </p:blipFill>
          <p:spPr>
            <a:xfrm>
              <a:off x="12948" y="0"/>
              <a:ext cx="3497" cy="1150"/>
            </a:xfrm>
            <a:prstGeom prst="rect">
              <a:avLst/>
            </a:prstGeom>
          </p:spPr>
        </p:pic>
        <p:cxnSp>
          <p:nvCxnSpPr>
            <p:cNvPr id="1106" name="直接连接符 1105"/>
            <p:cNvCxnSpPr/>
            <p:nvPr/>
          </p:nvCxnSpPr>
          <p:spPr>
            <a:xfrm>
              <a:off x="4" y="575"/>
              <a:ext cx="12850"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sp>
        <p:nvSpPr>
          <p:cNvPr id="27" name="文本框 26"/>
          <p:cNvSpPr txBox="1"/>
          <p:nvPr/>
        </p:nvSpPr>
        <p:spPr>
          <a:xfrm>
            <a:off x="8778240" y="810895"/>
            <a:ext cx="2546350" cy="507365"/>
          </a:xfrm>
          <a:prstGeom prst="rect">
            <a:avLst/>
          </a:prstGeom>
          <a:noFill/>
        </p:spPr>
        <p:txBody>
          <a:bodyPr wrap="square" rtlCol="0" anchor="t">
            <a:noAutofit/>
          </a:bodyPr>
          <a:p>
            <a:pPr defTabSz="914400">
              <a:spcBef>
                <a:spcPts val="0"/>
              </a:spcBef>
              <a:spcAft>
                <a:spcPts val="0"/>
              </a:spcAft>
            </a:pPr>
            <a:r>
              <a:rPr lang="zh-CN" altLang="en-US" sz="2400" kern="0">
                <a:solidFill>
                  <a:srgbClr val="000000"/>
                </a:solidFill>
                <a:latin typeface="Arial" panose="020B0604020202020204" pitchFamily="34" charset="0"/>
                <a:ea typeface="微软雅黑" panose="020B0503020204020204" charset="-122"/>
                <a:cs typeface="Arial" panose="020B0604020202020204"/>
                <a:sym typeface="Arial" panose="020B0604020202020204"/>
              </a:rPr>
              <a:t>核心思路</a:t>
            </a:r>
            <a:endParaRPr lang="zh-CN" altLang="en-US" sz="2400" kern="0">
              <a:solidFill>
                <a:srgbClr val="000000"/>
              </a:solidFill>
              <a:latin typeface="Arial" panose="020B0604020202020204" pitchFamily="34" charset="0"/>
              <a:ea typeface="微软雅黑" panose="020B0503020204020204" charset="-122"/>
              <a:cs typeface="Arial" panose="020B0604020202020204"/>
              <a:sym typeface="Arial" panose="020B0604020202020204"/>
            </a:endParaRPr>
          </a:p>
        </p:txBody>
      </p:sp>
    </p:spTree>
    <p:custDataLst>
      <p:tags r:id="rId6"/>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1" name="表格 20"/>
          <p:cNvGraphicFramePr/>
          <p:nvPr>
            <p:custDataLst>
              <p:tags r:id="rId1"/>
            </p:custDataLst>
          </p:nvPr>
        </p:nvGraphicFramePr>
        <p:xfrm>
          <a:off x="944245" y="1501775"/>
          <a:ext cx="9998075" cy="4620260"/>
        </p:xfrm>
        <a:graphic>
          <a:graphicData uri="http://schemas.openxmlformats.org/drawingml/2006/table">
            <a:tbl>
              <a:tblPr firstRow="1" bandRow="1">
                <a:tableStyleId>{5C22544A-7EE6-4342-B048-85BDC9FD1C3A}</a:tableStyleId>
              </a:tblPr>
              <a:tblGrid>
                <a:gridCol w="1501775"/>
                <a:gridCol w="2341880"/>
                <a:gridCol w="2301240"/>
                <a:gridCol w="2377440"/>
                <a:gridCol w="1475740"/>
              </a:tblGrid>
              <a:tr h="603885">
                <a:tc>
                  <a:txBody>
                    <a:bodyPr/>
                    <a:p>
                      <a:pPr algn="ctr"/>
                      <a:r>
                        <a:rPr lang="zh-CN" altLang="en-US" sz="2000" b="0" i="0">
                          <a:solidFill>
                            <a:srgbClr val="000000"/>
                          </a:solidFill>
                          <a:latin typeface="Arial" panose="020B0604020202020204" pitchFamily="34" charset="0"/>
                          <a:ea typeface="微软雅黑" panose="020B0503020204020204" charset="-122"/>
                        </a:rPr>
                        <a:t>技巧</a:t>
                      </a:r>
                      <a:endParaRPr lang="zh-CN" altLang="en-US" sz="20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c>
                  <a:txBody>
                    <a:bodyPr/>
                    <a:p>
                      <a:pPr algn="ctr"/>
                      <a:r>
                        <a:rPr lang="zh-CN" altLang="en-US" sz="2000" b="0" i="0">
                          <a:solidFill>
                            <a:srgbClr val="000000"/>
                          </a:solidFill>
                          <a:latin typeface="Arial" panose="020B0604020202020204" pitchFamily="34" charset="0"/>
                          <a:ea typeface="微软雅黑" panose="020B0503020204020204" charset="-122"/>
                        </a:rPr>
                        <a:t>最佳适用场景</a:t>
                      </a:r>
                      <a:endParaRPr lang="zh-CN" altLang="en-US" sz="20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c>
                  <a:txBody>
                    <a:bodyPr/>
                    <a:p>
                      <a:pPr algn="ctr"/>
                      <a:r>
                        <a:rPr lang="zh-CN" altLang="en-US" sz="2000" b="0" i="0">
                          <a:solidFill>
                            <a:srgbClr val="000000"/>
                          </a:solidFill>
                          <a:latin typeface="Arial" panose="020B0604020202020204" pitchFamily="34" charset="0"/>
                          <a:ea typeface="微软雅黑" panose="020B0503020204020204" charset="-122"/>
                        </a:rPr>
                        <a:t>核心优势</a:t>
                      </a:r>
                      <a:endParaRPr lang="zh-CN" altLang="en-US" sz="20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c>
                  <a:txBody>
                    <a:bodyPr/>
                    <a:p>
                      <a:pPr algn="ctr"/>
                      <a:r>
                        <a:rPr lang="zh-CN" altLang="en-US" sz="2000" b="0" i="0">
                          <a:solidFill>
                            <a:srgbClr val="000000"/>
                          </a:solidFill>
                          <a:latin typeface="Arial" panose="020B0604020202020204" pitchFamily="34" charset="0"/>
                          <a:ea typeface="微软雅黑" panose="020B0503020204020204" charset="-122"/>
                        </a:rPr>
                        <a:t>主要局限</a:t>
                      </a:r>
                      <a:endParaRPr lang="zh-CN" altLang="en-US" sz="20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c>
                  <a:txBody>
                    <a:bodyPr/>
                    <a:p>
                      <a:pPr algn="ctr"/>
                      <a:r>
                        <a:rPr lang="zh-CN" altLang="en-US" sz="2000" b="0" i="0">
                          <a:solidFill>
                            <a:srgbClr val="000000"/>
                          </a:solidFill>
                          <a:latin typeface="Arial" panose="020B0604020202020204" pitchFamily="34" charset="0"/>
                          <a:ea typeface="微软雅黑" panose="020B0503020204020204" charset="-122"/>
                        </a:rPr>
                        <a:t>资源消耗</a:t>
                      </a:r>
                      <a:endParaRPr lang="zh-CN" altLang="en-US" sz="20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r>
              <a:tr h="1240155">
                <a:tc>
                  <a:txBody>
                    <a:bodyPr/>
                    <a:p>
                      <a:pPr algn="ctr"/>
                      <a:r>
                        <a:rPr lang="zh-CN" altLang="en-US" sz="1800" b="0" i="0">
                          <a:solidFill>
                            <a:srgbClr val="000000"/>
                          </a:solidFill>
                          <a:latin typeface="Arial" panose="020B0604020202020204" pitchFamily="34" charset="0"/>
                          <a:ea typeface="微软雅黑" panose="020B0503020204020204" charset="-122"/>
                        </a:rPr>
                        <a:t>思维链</a:t>
                      </a:r>
                      <a:endParaRPr lang="zh-CN" altLang="en-US" sz="18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c>
                  <a:txBody>
                    <a:bodyPr/>
                    <a:p>
                      <a:pPr algn="ctr"/>
                      <a:r>
                        <a:rPr lang="zh-CN" altLang="en-US" sz="1800" b="0" i="0">
                          <a:solidFill>
                            <a:srgbClr val="000000"/>
                          </a:solidFill>
                          <a:latin typeface="Arial" panose="020B0604020202020204" pitchFamily="34" charset="0"/>
                          <a:ea typeface="微软雅黑" panose="020B0503020204020204" charset="-122"/>
                        </a:rPr>
                        <a:t>复杂推理</a:t>
                      </a:r>
                      <a:endParaRPr lang="zh-CN" altLang="en-US" sz="1800" b="0" i="0">
                        <a:solidFill>
                          <a:srgbClr val="000000"/>
                        </a:solidFill>
                        <a:latin typeface="Arial" panose="020B0604020202020204" pitchFamily="34" charset="0"/>
                        <a:ea typeface="微软雅黑" panose="020B0503020204020204" charset="-122"/>
                      </a:endParaRPr>
                    </a:p>
                    <a:p>
                      <a:pPr algn="ctr"/>
                      <a:r>
                        <a:rPr lang="zh-CN" altLang="en-US" sz="1800" b="0" i="0">
                          <a:solidFill>
                            <a:srgbClr val="000000"/>
                          </a:solidFill>
                          <a:latin typeface="Arial" panose="020B0604020202020204" pitchFamily="34" charset="0"/>
                          <a:ea typeface="微软雅黑" panose="020B0503020204020204" charset="-122"/>
                        </a:rPr>
                        <a:t>计算</a:t>
                      </a:r>
                      <a:endParaRPr lang="zh-CN" altLang="en-US" sz="1800" b="0" i="0">
                        <a:solidFill>
                          <a:srgbClr val="000000"/>
                        </a:solidFill>
                        <a:latin typeface="Arial" panose="020B0604020202020204" pitchFamily="34" charset="0"/>
                        <a:ea typeface="微软雅黑" panose="020B0503020204020204" charset="-122"/>
                      </a:endParaRPr>
                    </a:p>
                    <a:p>
                      <a:pPr algn="ctr"/>
                      <a:r>
                        <a:rPr lang="zh-CN" altLang="en-US" sz="1800" b="0" i="0">
                          <a:solidFill>
                            <a:srgbClr val="000000"/>
                          </a:solidFill>
                          <a:latin typeface="Arial" panose="020B0604020202020204" pitchFamily="34" charset="0"/>
                          <a:ea typeface="微软雅黑" panose="020B0503020204020204" charset="-122"/>
                        </a:rPr>
                        <a:t>逻辑分析</a:t>
                      </a:r>
                      <a:endParaRPr lang="zh-CN" altLang="en-US" sz="18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c>
                  <a:txBody>
                    <a:bodyPr/>
                    <a:p>
                      <a:pPr algn="ctr"/>
                      <a:r>
                        <a:rPr lang="zh-CN" altLang="en-US" sz="1800" b="0" i="0">
                          <a:solidFill>
                            <a:srgbClr val="000000"/>
                          </a:solidFill>
                          <a:latin typeface="Arial" panose="020B0604020202020204" pitchFamily="34" charset="0"/>
                          <a:ea typeface="微软雅黑" panose="020B0503020204020204" charset="-122"/>
                        </a:rPr>
                        <a:t>提升准确性</a:t>
                      </a:r>
                      <a:endParaRPr lang="zh-CN" altLang="en-US" sz="1800" b="0" i="0">
                        <a:solidFill>
                          <a:srgbClr val="000000"/>
                        </a:solidFill>
                        <a:latin typeface="Arial" panose="020B0604020202020204" pitchFamily="34" charset="0"/>
                        <a:ea typeface="微软雅黑" panose="020B0503020204020204" charset="-122"/>
                      </a:endParaRPr>
                    </a:p>
                    <a:p>
                      <a:pPr algn="ctr"/>
                      <a:r>
                        <a:rPr lang="zh-CN" altLang="en-US" sz="1800" b="0" i="0">
                          <a:solidFill>
                            <a:srgbClr val="000000"/>
                          </a:solidFill>
                          <a:latin typeface="Arial" panose="020B0604020202020204" pitchFamily="34" charset="0"/>
                          <a:ea typeface="微软雅黑" panose="020B0503020204020204" charset="-122"/>
                        </a:rPr>
                        <a:t>增强可解释性</a:t>
                      </a:r>
                      <a:endParaRPr lang="zh-CN" altLang="en-US" sz="18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c>
                  <a:txBody>
                    <a:bodyPr/>
                    <a:p>
                      <a:pPr algn="ctr"/>
                      <a:r>
                        <a:rPr lang="zh-CN" altLang="en-US" sz="1800" b="0" i="0">
                          <a:solidFill>
                            <a:srgbClr val="000000"/>
                          </a:solidFill>
                          <a:latin typeface="Arial" panose="020B0604020202020204" pitchFamily="34" charset="0"/>
                          <a:ea typeface="微软雅黑" panose="020B0503020204020204" charset="-122"/>
                        </a:rPr>
                        <a:t>输出冗长</a:t>
                      </a:r>
                      <a:endParaRPr lang="zh-CN" altLang="en-US" sz="1800" b="0" i="0">
                        <a:solidFill>
                          <a:srgbClr val="000000"/>
                        </a:solidFill>
                        <a:latin typeface="Arial" panose="020B0604020202020204" pitchFamily="34" charset="0"/>
                        <a:ea typeface="微软雅黑" panose="020B0503020204020204" charset="-122"/>
                      </a:endParaRPr>
                    </a:p>
                    <a:p>
                      <a:pPr algn="ctr"/>
                      <a:r>
                        <a:rPr lang="zh-CN" altLang="en-US" sz="1800" b="0" i="0">
                          <a:solidFill>
                            <a:srgbClr val="000000"/>
                          </a:solidFill>
                          <a:latin typeface="Arial" panose="020B0604020202020204" pitchFamily="34" charset="0"/>
                          <a:ea typeface="微软雅黑" panose="020B0503020204020204" charset="-122"/>
                        </a:rPr>
                        <a:t>依赖模型能力</a:t>
                      </a:r>
                      <a:endParaRPr lang="zh-CN" altLang="en-US" sz="18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c>
                  <a:txBody>
                    <a:bodyPr/>
                    <a:p>
                      <a:pPr algn="ctr"/>
                      <a:r>
                        <a:rPr lang="zh-CN" altLang="en-US" sz="1800" b="0" i="0">
                          <a:solidFill>
                            <a:srgbClr val="000000"/>
                          </a:solidFill>
                          <a:latin typeface="Arial" panose="020B0604020202020204" pitchFamily="34" charset="0"/>
                          <a:ea typeface="微软雅黑" panose="020B0503020204020204" charset="-122"/>
                        </a:rPr>
                        <a:t>中</a:t>
                      </a:r>
                      <a:endParaRPr lang="zh-CN" altLang="en-US" sz="18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r>
              <a:tr h="925830">
                <a:tc>
                  <a:txBody>
                    <a:bodyPr/>
                    <a:p>
                      <a:pPr algn="ctr"/>
                      <a:r>
                        <a:rPr lang="zh-CN" altLang="en-US" sz="1800" b="1" i="0">
                          <a:solidFill>
                            <a:srgbClr val="000000"/>
                          </a:solidFill>
                          <a:latin typeface="Arial" panose="020B0604020202020204" pitchFamily="34" charset="0"/>
                          <a:ea typeface="微软雅黑" panose="020B0503020204020204" charset="-122"/>
                        </a:rPr>
                        <a:t>自洽性</a:t>
                      </a:r>
                      <a:endParaRPr lang="zh-CN" altLang="en-US" sz="1800" b="1" i="0">
                        <a:solidFill>
                          <a:srgbClr val="000000"/>
                        </a:solidFill>
                        <a:latin typeface="Arial" panose="020B0604020202020204" pitchFamily="34" charset="0"/>
                        <a:ea typeface="微软雅黑" panose="020B0503020204020204" charset="-122"/>
                      </a:endParaRPr>
                    </a:p>
                  </a:txBody>
                  <a:tcPr marL="165417" marR="165417" marT="76517" marB="76517" anchor="ctr" anchorCtr="0"/>
                </a:tc>
                <a:tc>
                  <a:txBody>
                    <a:bodyPr/>
                    <a:p>
                      <a:pPr algn="ctr"/>
                      <a:r>
                        <a:rPr lang="zh-CN" altLang="en-US" sz="1800" b="0" i="0">
                          <a:solidFill>
                            <a:srgbClr val="000000"/>
                          </a:solidFill>
                          <a:latin typeface="Arial" panose="020B0604020202020204" pitchFamily="34" charset="0"/>
                          <a:ea typeface="微软雅黑" panose="020B0503020204020204" charset="-122"/>
                        </a:rPr>
                        <a:t>关键决策</a:t>
                      </a:r>
                      <a:endParaRPr lang="zh-CN" altLang="en-US" sz="1800" b="0" i="0">
                        <a:solidFill>
                          <a:srgbClr val="000000"/>
                        </a:solidFill>
                        <a:latin typeface="Arial" panose="020B0604020202020204" pitchFamily="34" charset="0"/>
                        <a:ea typeface="微软雅黑" panose="020B0503020204020204" charset="-122"/>
                      </a:endParaRPr>
                    </a:p>
                    <a:p>
                      <a:pPr algn="ctr"/>
                      <a:r>
                        <a:rPr lang="zh-CN" altLang="en-US" sz="1800" b="0" i="0">
                          <a:solidFill>
                            <a:srgbClr val="000000"/>
                          </a:solidFill>
                          <a:latin typeface="Arial" panose="020B0604020202020204" pitchFamily="34" charset="0"/>
                          <a:ea typeface="微软雅黑" panose="020B0503020204020204" charset="-122"/>
                        </a:rPr>
                        <a:t>高风险任务</a:t>
                      </a:r>
                      <a:endParaRPr lang="zh-CN" altLang="en-US" sz="18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c>
                  <a:txBody>
                    <a:bodyPr/>
                    <a:p>
                      <a:pPr algn="ctr"/>
                      <a:r>
                        <a:rPr lang="zh-CN" altLang="en-US" sz="1800" b="0" i="0">
                          <a:solidFill>
                            <a:srgbClr val="000000"/>
                          </a:solidFill>
                          <a:latin typeface="Arial" panose="020B0604020202020204" pitchFamily="34" charset="0"/>
                          <a:ea typeface="微软雅黑" panose="020B0503020204020204" charset="-122"/>
                        </a:rPr>
                        <a:t>对抗幻觉</a:t>
                      </a:r>
                      <a:endParaRPr lang="zh-CN" altLang="en-US" sz="1800" b="0" i="0">
                        <a:solidFill>
                          <a:srgbClr val="000000"/>
                        </a:solidFill>
                        <a:latin typeface="Arial" panose="020B0604020202020204" pitchFamily="34" charset="0"/>
                        <a:ea typeface="微软雅黑" panose="020B0503020204020204" charset="-122"/>
                      </a:endParaRPr>
                    </a:p>
                    <a:p>
                      <a:pPr algn="ctr"/>
                      <a:r>
                        <a:rPr lang="zh-CN" altLang="en-US" sz="1800" b="0" i="0">
                          <a:solidFill>
                            <a:srgbClr val="000000"/>
                          </a:solidFill>
                          <a:latin typeface="Arial" panose="020B0604020202020204" pitchFamily="34" charset="0"/>
                          <a:ea typeface="微软雅黑" panose="020B0503020204020204" charset="-122"/>
                        </a:rPr>
                        <a:t>提升可靠性</a:t>
                      </a:r>
                      <a:endParaRPr lang="zh-CN" altLang="en-US" sz="18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c>
                  <a:txBody>
                    <a:bodyPr/>
                    <a:p>
                      <a:pPr algn="ctr"/>
                      <a:r>
                        <a:rPr lang="zh-CN" altLang="en-US" sz="1800" b="0" i="0">
                          <a:solidFill>
                            <a:srgbClr val="000000"/>
                          </a:solidFill>
                          <a:latin typeface="Arial" panose="020B0604020202020204" pitchFamily="34" charset="0"/>
                          <a:ea typeface="微软雅黑" panose="020B0503020204020204" charset="-122"/>
                        </a:rPr>
                        <a:t>成本高</a:t>
                      </a:r>
                      <a:endParaRPr lang="zh-CN" altLang="en-US" sz="1800" b="0" i="0">
                        <a:solidFill>
                          <a:srgbClr val="000000"/>
                        </a:solidFill>
                        <a:latin typeface="Arial" panose="020B0604020202020204" pitchFamily="34" charset="0"/>
                        <a:ea typeface="微软雅黑" panose="020B0503020204020204" charset="-122"/>
                      </a:endParaRPr>
                    </a:p>
                    <a:p>
                      <a:pPr algn="ctr"/>
                      <a:r>
                        <a:rPr lang="zh-CN" altLang="en-US" sz="1800" b="0" i="0">
                          <a:solidFill>
                            <a:srgbClr val="000000"/>
                          </a:solidFill>
                          <a:latin typeface="Arial" panose="020B0604020202020204" pitchFamily="34" charset="0"/>
                          <a:ea typeface="微软雅黑" panose="020B0503020204020204" charset="-122"/>
                        </a:rPr>
                        <a:t>可能抑制创意</a:t>
                      </a:r>
                      <a:endParaRPr lang="zh-CN" altLang="en-US" sz="18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c>
                  <a:txBody>
                    <a:bodyPr/>
                    <a:p>
                      <a:pPr algn="ctr"/>
                      <a:r>
                        <a:rPr lang="zh-CN" altLang="en-US" sz="1800" b="0" i="0">
                          <a:solidFill>
                            <a:srgbClr val="000000"/>
                          </a:solidFill>
                          <a:latin typeface="Arial" panose="020B0604020202020204" pitchFamily="34" charset="0"/>
                          <a:ea typeface="微软雅黑" panose="020B0503020204020204" charset="-122"/>
                        </a:rPr>
                        <a:t>高</a:t>
                      </a:r>
                      <a:endParaRPr lang="zh-CN" altLang="en-US" sz="18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r>
              <a:tr h="924560">
                <a:tc>
                  <a:txBody>
                    <a:bodyPr/>
                    <a:p>
                      <a:pPr algn="ctr"/>
                      <a:r>
                        <a:rPr lang="zh-CN" altLang="en-US" sz="1800" b="0" i="0">
                          <a:solidFill>
                            <a:srgbClr val="000000"/>
                          </a:solidFill>
                          <a:latin typeface="Arial" panose="020B0604020202020204" pitchFamily="34" charset="0"/>
                          <a:ea typeface="微软雅黑" panose="020B0503020204020204" charset="-122"/>
                        </a:rPr>
                        <a:t>程序思维</a:t>
                      </a:r>
                      <a:endParaRPr lang="zh-CN" altLang="en-US" sz="18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c>
                  <a:txBody>
                    <a:bodyPr/>
                    <a:p>
                      <a:pPr algn="ctr"/>
                      <a:r>
                        <a:rPr lang="zh-CN" altLang="en-US" sz="1800" b="0" i="0">
                          <a:solidFill>
                            <a:srgbClr val="000000"/>
                          </a:solidFill>
                          <a:latin typeface="Arial" panose="020B0604020202020204" pitchFamily="34" charset="0"/>
                          <a:ea typeface="微软雅黑" panose="020B0503020204020204" charset="-122"/>
                        </a:rPr>
                        <a:t>计算密集型任务</a:t>
                      </a:r>
                      <a:endParaRPr lang="zh-CN" altLang="en-US" sz="18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c>
                  <a:txBody>
                    <a:bodyPr/>
                    <a:p>
                      <a:pPr algn="ctr"/>
                      <a:r>
                        <a:rPr lang="zh-CN" altLang="en-US" sz="1800" b="0" i="0">
                          <a:solidFill>
                            <a:srgbClr val="000000"/>
                          </a:solidFill>
                          <a:latin typeface="Arial" panose="020B0604020202020204" pitchFamily="34" charset="0"/>
                          <a:ea typeface="微软雅黑" panose="020B0503020204020204" charset="-122"/>
                        </a:rPr>
                        <a:t>高精度</a:t>
                      </a:r>
                      <a:endParaRPr lang="zh-CN" altLang="en-US" sz="1800" b="0" i="0">
                        <a:solidFill>
                          <a:srgbClr val="000000"/>
                        </a:solidFill>
                        <a:latin typeface="Arial" panose="020B0604020202020204" pitchFamily="34" charset="0"/>
                        <a:ea typeface="微软雅黑" panose="020B0503020204020204" charset="-122"/>
                      </a:endParaRPr>
                    </a:p>
                    <a:p>
                      <a:pPr algn="ctr"/>
                      <a:r>
                        <a:rPr lang="zh-CN" altLang="en-US" sz="1800" b="0" i="0">
                          <a:solidFill>
                            <a:srgbClr val="000000"/>
                          </a:solidFill>
                          <a:latin typeface="Arial" panose="020B0604020202020204" pitchFamily="34" charset="0"/>
                          <a:ea typeface="微软雅黑" panose="020B0503020204020204" charset="-122"/>
                        </a:rPr>
                        <a:t>可执行验证</a:t>
                      </a:r>
                      <a:endParaRPr lang="zh-CN" altLang="en-US" sz="18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c>
                  <a:txBody>
                    <a:bodyPr/>
                    <a:p>
                      <a:pPr algn="ctr"/>
                      <a:r>
                        <a:rPr lang="zh-CN" altLang="en-US" sz="1800" b="0" i="0">
                          <a:solidFill>
                            <a:srgbClr val="000000"/>
                          </a:solidFill>
                          <a:latin typeface="Arial" panose="020B0604020202020204" pitchFamily="34" charset="0"/>
                          <a:ea typeface="微软雅黑" panose="020B0503020204020204" charset="-122"/>
                        </a:rPr>
                        <a:t>需要编程能力</a:t>
                      </a:r>
                      <a:endParaRPr lang="zh-CN" altLang="en-US" sz="1800" b="0" i="0">
                        <a:solidFill>
                          <a:srgbClr val="000000"/>
                        </a:solidFill>
                        <a:latin typeface="Arial" panose="020B0604020202020204" pitchFamily="34" charset="0"/>
                        <a:ea typeface="微软雅黑" panose="020B0503020204020204" charset="-122"/>
                      </a:endParaRPr>
                    </a:p>
                    <a:p>
                      <a:pPr algn="ctr"/>
                      <a:r>
                        <a:rPr lang="zh-CN" altLang="en-US" sz="1800" b="0" i="0">
                          <a:solidFill>
                            <a:srgbClr val="000000"/>
                          </a:solidFill>
                          <a:latin typeface="Arial" panose="020B0604020202020204" pitchFamily="34" charset="0"/>
                          <a:ea typeface="微软雅黑" panose="020B0503020204020204" charset="-122"/>
                        </a:rPr>
                        <a:t>复杂度高</a:t>
                      </a:r>
                      <a:endParaRPr lang="zh-CN" altLang="en-US" sz="18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c>
                  <a:txBody>
                    <a:bodyPr/>
                    <a:p>
                      <a:pPr algn="ctr"/>
                      <a:r>
                        <a:rPr lang="zh-CN" altLang="en-US" sz="1800" b="0" i="0">
                          <a:solidFill>
                            <a:srgbClr val="000000"/>
                          </a:solidFill>
                          <a:latin typeface="Arial" panose="020B0604020202020204" pitchFamily="34" charset="0"/>
                          <a:ea typeface="微软雅黑" panose="020B0503020204020204" charset="-122"/>
                        </a:rPr>
                        <a:t>高</a:t>
                      </a:r>
                      <a:endParaRPr lang="zh-CN" altLang="en-US" sz="18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r>
              <a:tr h="925830">
                <a:tc>
                  <a:txBody>
                    <a:bodyPr/>
                    <a:p>
                      <a:pPr algn="ctr"/>
                      <a:r>
                        <a:rPr lang="zh-CN" altLang="en-US" sz="1800" b="0" i="0">
                          <a:solidFill>
                            <a:srgbClr val="000000"/>
                          </a:solidFill>
                          <a:latin typeface="Arial" panose="020B0604020202020204" pitchFamily="34" charset="0"/>
                          <a:ea typeface="微软雅黑" panose="020B0503020204020204" charset="-122"/>
                        </a:rPr>
                        <a:t>元提示</a:t>
                      </a:r>
                      <a:endParaRPr lang="zh-CN" altLang="en-US" sz="18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c>
                  <a:txBody>
                    <a:bodyPr/>
                    <a:p>
                      <a:pPr algn="ctr"/>
                      <a:r>
                        <a:rPr lang="zh-CN" altLang="en-US" sz="1800" b="0" i="0">
                          <a:solidFill>
                            <a:srgbClr val="000000"/>
                          </a:solidFill>
                          <a:latin typeface="Arial" panose="020B0604020202020204" pitchFamily="34" charset="0"/>
                          <a:ea typeface="微软雅黑" panose="020B0503020204020204" charset="-122"/>
                        </a:rPr>
                        <a:t>复杂任务分解</a:t>
                      </a:r>
                      <a:endParaRPr lang="zh-CN" altLang="en-US" sz="18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c>
                  <a:txBody>
                    <a:bodyPr/>
                    <a:p>
                      <a:pPr algn="ctr"/>
                      <a:r>
                        <a:rPr lang="zh-CN" altLang="en-US" sz="1800" b="0" i="0">
                          <a:solidFill>
                            <a:srgbClr val="000000"/>
                          </a:solidFill>
                          <a:latin typeface="Arial" panose="020B0604020202020204" pitchFamily="34" charset="0"/>
                          <a:ea typeface="微软雅黑" panose="020B0503020204020204" charset="-122"/>
                        </a:rPr>
                        <a:t>高度灵活</a:t>
                      </a:r>
                      <a:endParaRPr lang="zh-CN" altLang="en-US" sz="1800" b="0" i="0">
                        <a:solidFill>
                          <a:srgbClr val="000000"/>
                        </a:solidFill>
                        <a:latin typeface="Arial" panose="020B0604020202020204" pitchFamily="34" charset="0"/>
                        <a:ea typeface="微软雅黑" panose="020B0503020204020204" charset="-122"/>
                      </a:endParaRPr>
                    </a:p>
                    <a:p>
                      <a:pPr algn="ctr"/>
                      <a:r>
                        <a:rPr lang="zh-CN" altLang="en-US" sz="1800" b="0" i="0">
                          <a:solidFill>
                            <a:srgbClr val="000000"/>
                          </a:solidFill>
                          <a:latin typeface="Arial" panose="020B0604020202020204" pitchFamily="34" charset="0"/>
                          <a:ea typeface="微软雅黑" panose="020B0503020204020204" charset="-122"/>
                        </a:rPr>
                        <a:t>可控性强</a:t>
                      </a:r>
                      <a:endParaRPr lang="zh-CN" altLang="en-US" sz="18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c>
                  <a:txBody>
                    <a:bodyPr/>
                    <a:p>
                      <a:pPr algn="ctr"/>
                      <a:r>
                        <a:rPr lang="zh-CN" altLang="en-US" sz="1800" b="0" i="0">
                          <a:solidFill>
                            <a:srgbClr val="000000"/>
                          </a:solidFill>
                          <a:latin typeface="Arial" panose="020B0604020202020204" pitchFamily="34" charset="0"/>
                          <a:ea typeface="微软雅黑" panose="020B0503020204020204" charset="-122"/>
                        </a:rPr>
                        <a:t>设计复杂</a:t>
                      </a:r>
                      <a:endParaRPr lang="zh-CN" altLang="en-US" sz="1800" b="0" i="0">
                        <a:solidFill>
                          <a:srgbClr val="000000"/>
                        </a:solidFill>
                        <a:latin typeface="Arial" panose="020B0604020202020204" pitchFamily="34" charset="0"/>
                        <a:ea typeface="微软雅黑" panose="020B0503020204020204" charset="-122"/>
                      </a:endParaRPr>
                    </a:p>
                    <a:p>
                      <a:pPr algn="ctr"/>
                      <a:r>
                        <a:rPr lang="zh-CN" altLang="en-US" sz="1800" b="0" i="0">
                          <a:solidFill>
                            <a:srgbClr val="000000"/>
                          </a:solidFill>
                          <a:latin typeface="Arial" panose="020B0604020202020204" pitchFamily="34" charset="0"/>
                          <a:ea typeface="微软雅黑" panose="020B0503020204020204" charset="-122"/>
                        </a:rPr>
                        <a:t>需要迭代优化</a:t>
                      </a:r>
                      <a:endParaRPr lang="zh-CN" altLang="en-US" sz="18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c>
                  <a:txBody>
                    <a:bodyPr/>
                    <a:p>
                      <a:pPr algn="ctr"/>
                      <a:r>
                        <a:rPr lang="zh-CN" altLang="en-US" sz="1800" b="0" i="0">
                          <a:solidFill>
                            <a:srgbClr val="000000"/>
                          </a:solidFill>
                          <a:latin typeface="Arial" panose="020B0604020202020204" pitchFamily="34" charset="0"/>
                          <a:ea typeface="微软雅黑" panose="020B0503020204020204" charset="-122"/>
                        </a:rPr>
                        <a:t>中高</a:t>
                      </a:r>
                      <a:endParaRPr lang="zh-CN" altLang="en-US" sz="1800" b="0" i="0">
                        <a:solidFill>
                          <a:srgbClr val="000000"/>
                        </a:solidFill>
                        <a:latin typeface="Arial" panose="020B0604020202020204" pitchFamily="34" charset="0"/>
                        <a:ea typeface="微软雅黑" panose="020B0503020204020204" charset="-122"/>
                      </a:endParaRPr>
                    </a:p>
                  </a:txBody>
                  <a:tcPr marL="165417" marR="165417" marT="76517" marB="76517" anchor="ctr" anchorCtr="0"/>
                </a:tc>
              </a:tr>
            </a:tbl>
          </a:graphicData>
        </a:graphic>
      </p:graphicFrame>
      <p:grpSp>
        <p:nvGrpSpPr>
          <p:cNvPr id="1104" name="组合 1103"/>
          <p:cNvGrpSpPr/>
          <p:nvPr/>
        </p:nvGrpSpPr>
        <p:grpSpPr>
          <a:xfrm>
            <a:off x="2540" y="0"/>
            <a:ext cx="10439400" cy="730250"/>
            <a:chOff x="4" y="0"/>
            <a:chExt cx="16440" cy="1150"/>
          </a:xfrm>
        </p:grpSpPr>
        <p:pic>
          <p:nvPicPr>
            <p:cNvPr id="1105" name="图片 1104" descr="图书馆logo-横版-2018.9.7-01"/>
            <p:cNvPicPr>
              <a:picLocks noChangeAspect="1"/>
            </p:cNvPicPr>
            <p:nvPr/>
          </p:nvPicPr>
          <p:blipFill>
            <a:blip r:embed="rId2"/>
            <a:stretch>
              <a:fillRect/>
            </a:stretch>
          </p:blipFill>
          <p:spPr>
            <a:xfrm>
              <a:off x="12948" y="0"/>
              <a:ext cx="3497" cy="1150"/>
            </a:xfrm>
            <a:prstGeom prst="rect">
              <a:avLst/>
            </a:prstGeom>
          </p:spPr>
        </p:pic>
        <p:cxnSp>
          <p:nvCxnSpPr>
            <p:cNvPr id="1106" name="直接连接符 1105"/>
            <p:cNvCxnSpPr/>
            <p:nvPr/>
          </p:nvCxnSpPr>
          <p:spPr>
            <a:xfrm>
              <a:off x="4" y="575"/>
              <a:ext cx="12850"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sp>
        <p:nvSpPr>
          <p:cNvPr id="26" name="标题 25"/>
          <p:cNvSpPr/>
          <p:nvPr>
            <p:ph type="ctrTitle" idx="16385"/>
            <p:custDataLst>
              <p:tags r:id="rId3"/>
            </p:custDataLst>
          </p:nvPr>
        </p:nvSpPr>
        <p:spPr>
          <a:xfrm>
            <a:off x="944245" y="628650"/>
            <a:ext cx="3444875" cy="609600"/>
          </a:xfrm>
        </p:spPr>
        <p:txBody>
          <a:bodyPr/>
          <a:p>
            <a:r>
              <a:rPr lang="zh-CN" altLang="en-US" sz="3200" b="1"/>
              <a:t>高阶提示词组合技</a:t>
            </a:r>
            <a:endParaRPr lang="zh-CN" altLang="en-US" sz="3200" b="1"/>
          </a:p>
        </p:txBody>
      </p:sp>
      <p:sp>
        <p:nvSpPr>
          <p:cNvPr id="27" name="文本框 26"/>
          <p:cNvSpPr txBox="1"/>
          <p:nvPr/>
        </p:nvSpPr>
        <p:spPr>
          <a:xfrm>
            <a:off x="4389120" y="730885"/>
            <a:ext cx="3536315" cy="507365"/>
          </a:xfrm>
          <a:prstGeom prst="rect">
            <a:avLst/>
          </a:prstGeom>
          <a:noFill/>
        </p:spPr>
        <p:txBody>
          <a:bodyPr wrap="square" rtlCol="0" anchor="t">
            <a:noAutofit/>
          </a:bodyPr>
          <a:p>
            <a:pPr defTabSz="914400">
              <a:spcBef>
                <a:spcPts val="0"/>
              </a:spcBef>
              <a:spcAft>
                <a:spcPts val="0"/>
              </a:spcAft>
            </a:pPr>
            <a:r>
              <a:rPr lang="zh-CN" altLang="en-US" sz="2400" kern="0">
                <a:solidFill>
                  <a:srgbClr val="000000"/>
                </a:solidFill>
                <a:latin typeface="Arial" panose="020B0604020202020204" pitchFamily="34" charset="0"/>
                <a:ea typeface="微软雅黑" panose="020B0503020204020204" charset="-122"/>
                <a:cs typeface="Arial" panose="020B0604020202020204"/>
                <a:sym typeface="Arial" panose="020B0604020202020204"/>
              </a:rPr>
              <a:t>技巧对比分析表</a:t>
            </a:r>
            <a:endParaRPr lang="zh-CN" altLang="en-US" sz="2400" kern="0">
              <a:solidFill>
                <a:srgbClr val="000000"/>
              </a:solidFill>
              <a:latin typeface="Arial" panose="020B0604020202020204" pitchFamily="34" charset="0"/>
              <a:ea typeface="微软雅黑" panose="020B0503020204020204" charset="-122"/>
              <a:cs typeface="Arial" panose="020B0604020202020204"/>
              <a:sym typeface="Arial" panose="020B0604020202020204"/>
            </a:endParaRPr>
          </a:p>
        </p:txBody>
      </p:sp>
    </p:spTree>
    <p:custDataLst>
      <p:tags r:id="rId4"/>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741680" y="394335"/>
            <a:ext cx="3439795" cy="791845"/>
          </a:xfrm>
        </p:spPr>
        <p:txBody>
          <a:bodyPr/>
          <a:lstStyle/>
          <a:p>
            <a:pPr algn="l"/>
            <a:r>
              <a:rPr lang="zh-CN" altLang="en-US" sz="3200">
                <a:sym typeface="+mn-ea"/>
              </a:rPr>
              <a:t>高阶提示词组合技</a:t>
            </a:r>
            <a:endParaRPr lang="zh-CN" altLang="en-US" sz="3200" dirty="0">
              <a:solidFill>
                <a:schemeClr val="lt1">
                  <a:lumMod val="100000"/>
                </a:schemeClr>
              </a:solidFill>
              <a:sym typeface="+mn-ea"/>
            </a:endParaRPr>
          </a:p>
        </p:txBody>
      </p:sp>
      <p:sp useBgFill="1">
        <p:nvSpPr>
          <p:cNvPr id="4" name="圆角矩形 3"/>
          <p:cNvSpPr/>
          <p:nvPr>
            <p:custDataLst>
              <p:tags r:id="rId2"/>
            </p:custDataLst>
          </p:nvPr>
        </p:nvSpPr>
        <p:spPr>
          <a:xfrm>
            <a:off x="680720" y="1515745"/>
            <a:ext cx="2584450" cy="4013835"/>
          </a:xfrm>
          <a:prstGeom prst="roundRect">
            <a:avLst>
              <a:gd name="adj" fmla="val 13095"/>
            </a:avLst>
          </a:prstGeom>
          <a:ln>
            <a:noFill/>
          </a:ln>
        </p:spPr>
        <p:style>
          <a:lnRef idx="2">
            <a:schemeClr val="accent1">
              <a:lumMod val="75000"/>
            </a:schemeClr>
          </a:lnRef>
          <a:fillRef idx="1">
            <a:schemeClr val="accent1"/>
          </a:fillRef>
          <a:effectRef idx="0">
            <a:srgbClr val="FFFFFF"/>
          </a:effectRef>
          <a:fontRef idx="minor">
            <a:schemeClr val="lt1"/>
          </a:fontRef>
        </p:style>
        <p:txBody>
          <a:bodyPr lIns="125730" tIns="1115695" rIns="125730" rtlCol="0" anchor="t" anchorCtr="0"/>
          <a:p>
            <a:pPr indent="0" algn="l" defTabSz="914400" fontAlgn="auto">
              <a:lnSpc>
                <a:spcPct val="130000"/>
              </a:lnSpc>
              <a:spcBef>
                <a:spcPts val="0"/>
              </a:spcBef>
              <a:spcAft>
                <a:spcPts val="0"/>
              </a:spcAft>
            </a:pPr>
            <a:endParaRPr lang="zh-CN" altLang="en-US" sz="1200" kern="0" dirty="0">
              <a:solidFill>
                <a:srgbClr val="262626"/>
              </a:solidFill>
              <a:latin typeface="+mn-ea"/>
              <a:cs typeface="+mn-ea"/>
              <a:sym typeface="+mn-ea"/>
            </a:endParaRPr>
          </a:p>
        </p:txBody>
      </p:sp>
      <p:sp useBgFill="1">
        <p:nvSpPr>
          <p:cNvPr id="5" name="圆角矩形 4"/>
          <p:cNvSpPr/>
          <p:nvPr>
            <p:custDataLst>
              <p:tags r:id="rId3"/>
            </p:custDataLst>
          </p:nvPr>
        </p:nvSpPr>
        <p:spPr>
          <a:xfrm>
            <a:off x="3401695" y="1515745"/>
            <a:ext cx="2584450" cy="4013835"/>
          </a:xfrm>
          <a:prstGeom prst="roundRect">
            <a:avLst>
              <a:gd name="adj" fmla="val 13095"/>
            </a:avLst>
          </a:prstGeom>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25730" tIns="1115695" rIns="125730" numCol="1" spcCol="0" rtlCol="0" fromWordArt="0" anchor="t" anchorCtr="0" forceAA="0" compatLnSpc="1">
            <a:noAutofit/>
          </a:bodyPr>
          <a:p>
            <a:pPr lvl="0" algn="l" defTabSz="914400">
              <a:lnSpc>
                <a:spcPct val="130000"/>
              </a:lnSpc>
              <a:spcBef>
                <a:spcPts val="0"/>
              </a:spcBef>
              <a:spcAft>
                <a:spcPts val="0"/>
              </a:spcAft>
              <a:buClrTx/>
              <a:buSzTx/>
              <a:buFontTx/>
            </a:pPr>
            <a:endParaRPr lang="zh-CN" altLang="en-US" sz="1200" kern="0">
              <a:solidFill>
                <a:srgbClr val="262626"/>
              </a:solidFill>
              <a:latin typeface="+mn-ea"/>
              <a:cs typeface="+mn-ea"/>
              <a:sym typeface="+mn-ea"/>
            </a:endParaRPr>
          </a:p>
        </p:txBody>
      </p:sp>
      <p:sp useBgFill="1">
        <p:nvSpPr>
          <p:cNvPr id="6" name="圆角矩形 5"/>
          <p:cNvSpPr/>
          <p:nvPr>
            <p:custDataLst>
              <p:tags r:id="rId4"/>
            </p:custDataLst>
          </p:nvPr>
        </p:nvSpPr>
        <p:spPr>
          <a:xfrm>
            <a:off x="6122670" y="1515745"/>
            <a:ext cx="2584450" cy="4013835"/>
          </a:xfrm>
          <a:prstGeom prst="roundRect">
            <a:avLst>
              <a:gd name="adj" fmla="val 13095"/>
            </a:avLst>
          </a:prstGeom>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25730" tIns="1115695" rIns="125730" numCol="1" spcCol="0" rtlCol="0" fromWordArt="0" anchor="t" anchorCtr="0" forceAA="0" compatLnSpc="1">
            <a:noAutofit/>
          </a:bodyPr>
          <a:p>
            <a:pPr lvl="0" algn="l" defTabSz="914400">
              <a:lnSpc>
                <a:spcPct val="130000"/>
              </a:lnSpc>
              <a:spcBef>
                <a:spcPts val="0"/>
              </a:spcBef>
              <a:spcAft>
                <a:spcPts val="0"/>
              </a:spcAft>
              <a:buClrTx/>
              <a:buSzTx/>
              <a:buFontTx/>
            </a:pPr>
            <a:endParaRPr lang="zh-CN" altLang="en-US" sz="1200" kern="0">
              <a:solidFill>
                <a:srgbClr val="262626"/>
              </a:solidFill>
              <a:latin typeface="+mn-ea"/>
              <a:cs typeface="+mn-ea"/>
              <a:sym typeface="+mn-ea"/>
            </a:endParaRPr>
          </a:p>
        </p:txBody>
      </p:sp>
      <p:sp useBgFill="1">
        <p:nvSpPr>
          <p:cNvPr id="19" name="圆角矩形 18"/>
          <p:cNvSpPr/>
          <p:nvPr>
            <p:custDataLst>
              <p:tags r:id="rId5"/>
            </p:custDataLst>
          </p:nvPr>
        </p:nvSpPr>
        <p:spPr>
          <a:xfrm>
            <a:off x="8843645" y="1515744"/>
            <a:ext cx="2584450" cy="4013835"/>
          </a:xfrm>
          <a:prstGeom prst="roundRect">
            <a:avLst>
              <a:gd name="adj" fmla="val 13095"/>
            </a:avLst>
          </a:prstGeom>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25730" tIns="1115695" rIns="125730" numCol="1" spcCol="0" rtlCol="0" fromWordArt="0" anchor="t" anchorCtr="0" forceAA="0" compatLnSpc="1">
            <a:noAutofit/>
          </a:bodyPr>
          <a:p>
            <a:pPr lvl="0" algn="l" defTabSz="914400">
              <a:lnSpc>
                <a:spcPct val="130000"/>
              </a:lnSpc>
              <a:spcBef>
                <a:spcPts val="0"/>
              </a:spcBef>
              <a:spcAft>
                <a:spcPts val="0"/>
              </a:spcAft>
              <a:buClrTx/>
              <a:buSzTx/>
              <a:buFontTx/>
            </a:pPr>
            <a:endParaRPr lang="zh-CN" altLang="en-US" sz="1200" kern="0">
              <a:solidFill>
                <a:srgbClr val="262626"/>
              </a:solidFill>
              <a:latin typeface="+mn-ea"/>
              <a:cs typeface="+mn-ea"/>
              <a:sym typeface="+mn-ea"/>
            </a:endParaRPr>
          </a:p>
        </p:txBody>
      </p:sp>
      <p:sp>
        <p:nvSpPr>
          <p:cNvPr id="21" name="圆角矩形 20"/>
          <p:cNvSpPr/>
          <p:nvPr>
            <p:custDataLst>
              <p:tags r:id="rId6"/>
            </p:custDataLst>
          </p:nvPr>
        </p:nvSpPr>
        <p:spPr>
          <a:xfrm>
            <a:off x="681355" y="1515745"/>
            <a:ext cx="2584450" cy="4409440"/>
          </a:xfrm>
          <a:prstGeom prst="roundRect">
            <a:avLst>
              <a:gd name="adj" fmla="val 13095"/>
            </a:avLst>
          </a:prstGeom>
          <a:solidFill>
            <a:srgbClr val="FFFFFF">
              <a:alpha val="15000"/>
            </a:srgbClr>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lIns="125730" tIns="1115695" rIns="125730" rtlCol="0" anchor="t" anchorCtr="0"/>
          <a:p>
            <a:pPr marL="171450" indent="-171450" algn="l" defTabSz="914400" fontAlgn="auto">
              <a:lnSpc>
                <a:spcPct val="130000"/>
              </a:lnSpc>
              <a:spcBef>
                <a:spcPts val="0"/>
              </a:spcBef>
              <a:spcAft>
                <a:spcPts val="0"/>
              </a:spcAft>
              <a:buClr>
                <a:srgbClr val="FFAF66"/>
              </a:buClr>
              <a:buFont typeface="Wingdings" panose="05000000000000000000" charset="0"/>
              <a:buChar char=""/>
            </a:pPr>
            <a:r>
              <a:rPr lang="zh-CN" altLang="en-US" sz="1600" kern="0" dirty="0">
                <a:solidFill>
                  <a:schemeClr val="tx1">
                    <a:lumMod val="85000"/>
                    <a:lumOff val="15000"/>
                  </a:schemeClr>
                </a:solidFill>
                <a:latin typeface="+mn-ea"/>
                <a:cs typeface="+mn-ea"/>
                <a:sym typeface="+mn-ea"/>
              </a:rPr>
              <a:t>简单任务：单一输出、明确格式</a:t>
            </a:r>
            <a:r>
              <a:rPr lang="en-US" altLang="zh-CN" sz="1600" kern="0" dirty="0">
                <a:solidFill>
                  <a:schemeClr val="tx1">
                    <a:lumMod val="85000"/>
                    <a:lumOff val="15000"/>
                  </a:schemeClr>
                </a:solidFill>
                <a:latin typeface="+mn-ea"/>
                <a:cs typeface="+mn-ea"/>
                <a:sym typeface="+mn-ea"/>
              </a:rPr>
              <a:t>、</a:t>
            </a:r>
            <a:r>
              <a:rPr lang="zh-CN" altLang="en-US" sz="1600" kern="0" dirty="0">
                <a:solidFill>
                  <a:schemeClr val="tx1">
                    <a:lumMod val="85000"/>
                    <a:lumOff val="15000"/>
                  </a:schemeClr>
                </a:solidFill>
                <a:latin typeface="+mn-ea"/>
                <a:cs typeface="+mn-ea"/>
                <a:sym typeface="+mn-ea"/>
              </a:rPr>
              <a:t>推理需求低</a:t>
            </a:r>
            <a:endParaRPr lang="zh-CN" altLang="en-US" sz="1600" kern="0" dirty="0">
              <a:solidFill>
                <a:schemeClr val="tx1">
                  <a:lumMod val="85000"/>
                  <a:lumOff val="15000"/>
                </a:schemeClr>
              </a:solidFill>
              <a:latin typeface="+mn-ea"/>
              <a:cs typeface="+mn-ea"/>
              <a:sym typeface="+mn-ea"/>
            </a:endParaRPr>
          </a:p>
          <a:p>
            <a:pPr marL="171450" indent="-171450" algn="l" defTabSz="914400" fontAlgn="auto">
              <a:lnSpc>
                <a:spcPct val="130000"/>
              </a:lnSpc>
              <a:spcBef>
                <a:spcPts val="0"/>
              </a:spcBef>
              <a:spcAft>
                <a:spcPts val="0"/>
              </a:spcAft>
              <a:buClr>
                <a:srgbClr val="FFAF66"/>
              </a:buClr>
              <a:buFont typeface="Wingdings" panose="05000000000000000000" charset="0"/>
              <a:buChar char=""/>
            </a:pPr>
            <a:r>
              <a:rPr lang="zh-CN" altLang="en-US" sz="1600" kern="0" dirty="0">
                <a:solidFill>
                  <a:schemeClr val="tx1">
                    <a:lumMod val="85000"/>
                    <a:lumOff val="15000"/>
                  </a:schemeClr>
                </a:solidFill>
                <a:latin typeface="+mn-ea"/>
                <a:cs typeface="+mn-ea"/>
                <a:sym typeface="+mn-ea"/>
              </a:rPr>
              <a:t>中等任务：多步骤、需要示例</a:t>
            </a:r>
            <a:r>
              <a:rPr lang="en-US" altLang="zh-CN" sz="1600" kern="0" dirty="0">
                <a:solidFill>
                  <a:schemeClr val="tx1">
                    <a:lumMod val="85000"/>
                    <a:lumOff val="15000"/>
                  </a:schemeClr>
                </a:solidFill>
                <a:latin typeface="+mn-ea"/>
                <a:cs typeface="+mn-ea"/>
                <a:sym typeface="+mn-ea"/>
              </a:rPr>
              <a:t>、</a:t>
            </a:r>
            <a:r>
              <a:rPr lang="zh-CN" altLang="en-US" sz="1600" kern="0" dirty="0">
                <a:solidFill>
                  <a:schemeClr val="tx1">
                    <a:lumMod val="85000"/>
                    <a:lumOff val="15000"/>
                  </a:schemeClr>
                </a:solidFill>
                <a:latin typeface="+mn-ea"/>
                <a:cs typeface="+mn-ea"/>
                <a:sym typeface="+mn-ea"/>
              </a:rPr>
              <a:t>推理需求高</a:t>
            </a:r>
            <a:endParaRPr lang="zh-CN" altLang="en-US" sz="1600" kern="0" dirty="0">
              <a:solidFill>
                <a:schemeClr val="tx1">
                  <a:lumMod val="85000"/>
                  <a:lumOff val="15000"/>
                </a:schemeClr>
              </a:solidFill>
              <a:latin typeface="+mn-ea"/>
              <a:cs typeface="+mn-ea"/>
              <a:sym typeface="+mn-ea"/>
            </a:endParaRPr>
          </a:p>
          <a:p>
            <a:pPr marL="171450" indent="-171450" algn="l" defTabSz="914400" fontAlgn="auto">
              <a:lnSpc>
                <a:spcPct val="130000"/>
              </a:lnSpc>
              <a:spcBef>
                <a:spcPts val="0"/>
              </a:spcBef>
              <a:spcAft>
                <a:spcPts val="0"/>
              </a:spcAft>
              <a:buClr>
                <a:srgbClr val="FFAF66"/>
              </a:buClr>
              <a:buFont typeface="Wingdings" panose="05000000000000000000" charset="0"/>
              <a:buChar char=""/>
            </a:pPr>
            <a:r>
              <a:rPr lang="zh-CN" altLang="en-US" sz="1600" kern="0" dirty="0">
                <a:solidFill>
                  <a:schemeClr val="tx1">
                    <a:lumMod val="85000"/>
                    <a:lumOff val="15000"/>
                  </a:schemeClr>
                </a:solidFill>
                <a:latin typeface="+mn-ea"/>
                <a:cs typeface="+mn-ea"/>
                <a:sym typeface="+mn-ea"/>
              </a:rPr>
              <a:t>复杂任务：多轮推理、高不确定性、需要多轮验证</a:t>
            </a:r>
            <a:endParaRPr lang="zh-CN" altLang="en-US" sz="1600" kern="0" dirty="0">
              <a:solidFill>
                <a:schemeClr val="tx1">
                  <a:lumMod val="85000"/>
                  <a:lumOff val="15000"/>
                </a:schemeClr>
              </a:solidFill>
              <a:latin typeface="+mn-ea"/>
              <a:cs typeface="+mn-ea"/>
              <a:sym typeface="+mn-ea"/>
            </a:endParaRPr>
          </a:p>
          <a:p>
            <a:pPr indent="0" algn="l" defTabSz="914400" fontAlgn="auto">
              <a:lnSpc>
                <a:spcPct val="130000"/>
              </a:lnSpc>
              <a:spcBef>
                <a:spcPts val="0"/>
              </a:spcBef>
              <a:spcAft>
                <a:spcPts val="0"/>
              </a:spcAft>
            </a:pPr>
            <a:endParaRPr lang="zh-CN" altLang="en-US" sz="1600" kern="0" dirty="0">
              <a:solidFill>
                <a:schemeClr val="tx1">
                  <a:lumMod val="85000"/>
                  <a:lumOff val="15000"/>
                </a:schemeClr>
              </a:solidFill>
              <a:latin typeface="+mn-ea"/>
              <a:cs typeface="+mn-ea"/>
              <a:sym typeface="+mn-ea"/>
            </a:endParaRPr>
          </a:p>
        </p:txBody>
      </p:sp>
      <p:cxnSp>
        <p:nvCxnSpPr>
          <p:cNvPr id="25" name="直接连接符 24"/>
          <p:cNvCxnSpPr/>
          <p:nvPr>
            <p:custDataLst>
              <p:tags r:id="rId7"/>
            </p:custDataLst>
          </p:nvPr>
        </p:nvCxnSpPr>
        <p:spPr>
          <a:xfrm>
            <a:off x="1645285" y="5761266"/>
            <a:ext cx="381635" cy="0"/>
          </a:xfrm>
          <a:prstGeom prst="line">
            <a:avLst/>
          </a:prstGeom>
          <a:ln w="44450" cap="rnd"/>
        </p:spPr>
        <p:style>
          <a:lnRef idx="2">
            <a:schemeClr val="accent1"/>
          </a:lnRef>
          <a:fillRef idx="0">
            <a:srgbClr val="FFFFFF"/>
          </a:fillRef>
          <a:effectRef idx="0">
            <a:srgbClr val="FFFFFF"/>
          </a:effectRef>
          <a:fontRef idx="minor">
            <a:schemeClr val="tx1"/>
          </a:fontRef>
        </p:style>
      </p:cxnSp>
      <p:sp>
        <p:nvSpPr>
          <p:cNvPr id="27" name="圆角矩形 26"/>
          <p:cNvSpPr/>
          <p:nvPr>
            <p:custDataLst>
              <p:tags r:id="rId8"/>
            </p:custDataLst>
          </p:nvPr>
        </p:nvSpPr>
        <p:spPr>
          <a:xfrm>
            <a:off x="3401695" y="1515745"/>
            <a:ext cx="2584450" cy="4409440"/>
          </a:xfrm>
          <a:prstGeom prst="roundRect">
            <a:avLst>
              <a:gd name="adj" fmla="val 13095"/>
            </a:avLst>
          </a:prstGeom>
          <a:solidFill>
            <a:srgbClr val="FFFFFF">
              <a:alpha val="15000"/>
            </a:srgbClr>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25730" tIns="1115695" rIns="125730" numCol="1" spcCol="0" rtlCol="0" fromWordArt="0" anchor="t" anchorCtr="0" forceAA="0" compatLnSpc="1">
            <a:noAutofit/>
          </a:bodyPr>
          <a:p>
            <a:pPr marL="171450" lvl="0" indent="-171450" algn="l" defTabSz="914400">
              <a:lnSpc>
                <a:spcPct val="130000"/>
              </a:lnSpc>
              <a:spcBef>
                <a:spcPts val="0"/>
              </a:spcBef>
              <a:spcAft>
                <a:spcPts val="0"/>
              </a:spcAft>
              <a:buSzTx/>
              <a:buFont typeface="Wingdings" panose="05000000000000000000" charset="0"/>
              <a:buChar char=""/>
            </a:pPr>
            <a:r>
              <a:rPr lang="zh-CN" altLang="en-US" sz="1600" kern="0" dirty="0">
                <a:solidFill>
                  <a:schemeClr val="tx1">
                    <a:lumMod val="85000"/>
                    <a:lumOff val="15000"/>
                  </a:schemeClr>
                </a:solidFill>
                <a:latin typeface="+mn-ea"/>
                <a:cs typeface="+mn-ea"/>
                <a:sym typeface="+mn-ea"/>
              </a:rPr>
              <a:t>低容忍：医疗诊断、金融决策、法律判断</a:t>
            </a:r>
            <a:endParaRPr lang="zh-CN" altLang="en-US" sz="1600" kern="0" dirty="0">
              <a:solidFill>
                <a:schemeClr val="tx1">
                  <a:lumMod val="85000"/>
                  <a:lumOff val="15000"/>
                </a:schemeClr>
              </a:solidFill>
              <a:latin typeface="+mn-ea"/>
              <a:cs typeface="+mn-ea"/>
              <a:sym typeface="+mn-ea"/>
            </a:endParaRPr>
          </a:p>
          <a:p>
            <a:pPr marL="171450" lvl="0" indent="-171450" algn="l" defTabSz="914400">
              <a:lnSpc>
                <a:spcPct val="130000"/>
              </a:lnSpc>
              <a:spcBef>
                <a:spcPts val="0"/>
              </a:spcBef>
              <a:spcAft>
                <a:spcPts val="0"/>
              </a:spcAft>
              <a:buSzTx/>
              <a:buFont typeface="Wingdings" panose="05000000000000000000" charset="0"/>
              <a:buChar char=""/>
            </a:pPr>
            <a:r>
              <a:rPr lang="zh-CN" altLang="en-US" sz="1600" kern="0" dirty="0">
                <a:solidFill>
                  <a:schemeClr val="tx1">
                    <a:lumMod val="85000"/>
                    <a:lumOff val="15000"/>
                  </a:schemeClr>
                </a:solidFill>
                <a:latin typeface="+mn-ea"/>
                <a:cs typeface="+mn-ea"/>
                <a:sym typeface="+mn-ea"/>
              </a:rPr>
              <a:t>中等容忍：商业分析、教育评估、内容审核</a:t>
            </a:r>
            <a:endParaRPr lang="zh-CN" altLang="en-US" sz="1600" kern="0" dirty="0">
              <a:solidFill>
                <a:schemeClr val="tx1">
                  <a:lumMod val="85000"/>
                  <a:lumOff val="15000"/>
                </a:schemeClr>
              </a:solidFill>
              <a:latin typeface="+mn-ea"/>
              <a:cs typeface="+mn-ea"/>
              <a:sym typeface="+mn-ea"/>
            </a:endParaRPr>
          </a:p>
          <a:p>
            <a:pPr marL="171450" lvl="0" indent="-171450" algn="l" defTabSz="914400">
              <a:lnSpc>
                <a:spcPct val="130000"/>
              </a:lnSpc>
              <a:spcBef>
                <a:spcPts val="0"/>
              </a:spcBef>
              <a:spcAft>
                <a:spcPts val="0"/>
              </a:spcAft>
              <a:buSzTx/>
              <a:buFont typeface="Wingdings" panose="05000000000000000000" charset="0"/>
              <a:buChar char=""/>
            </a:pPr>
            <a:r>
              <a:rPr lang="zh-CN" altLang="en-US" sz="1600" kern="0" dirty="0">
                <a:solidFill>
                  <a:schemeClr val="tx1">
                    <a:lumMod val="85000"/>
                    <a:lumOff val="15000"/>
                  </a:schemeClr>
                </a:solidFill>
                <a:latin typeface="+mn-ea"/>
                <a:cs typeface="+mn-ea"/>
                <a:sym typeface="+mn-ea"/>
              </a:rPr>
              <a:t>高容忍：创意生成、头脑风暴、初步探索</a:t>
            </a:r>
            <a:endParaRPr lang="zh-CN" altLang="en-US" sz="1600" kern="0" dirty="0">
              <a:solidFill>
                <a:schemeClr val="tx1">
                  <a:lumMod val="85000"/>
                  <a:lumOff val="15000"/>
                </a:schemeClr>
              </a:solidFill>
              <a:latin typeface="+mn-ea"/>
              <a:cs typeface="+mn-ea"/>
              <a:sym typeface="+mn-ea"/>
            </a:endParaRPr>
          </a:p>
        </p:txBody>
      </p:sp>
      <p:cxnSp>
        <p:nvCxnSpPr>
          <p:cNvPr id="29" name="直接连接符 28"/>
          <p:cNvCxnSpPr/>
          <p:nvPr>
            <p:custDataLst>
              <p:tags r:id="rId9"/>
            </p:custDataLst>
          </p:nvPr>
        </p:nvCxnSpPr>
        <p:spPr>
          <a:xfrm>
            <a:off x="4502785" y="5761266"/>
            <a:ext cx="381635" cy="0"/>
          </a:xfrm>
          <a:prstGeom prst="line">
            <a:avLst/>
          </a:prstGeom>
          <a:ln w="44450" cap="rnd"/>
        </p:spPr>
        <p:style>
          <a:lnRef idx="2">
            <a:schemeClr val="accent1"/>
          </a:lnRef>
          <a:fillRef idx="0">
            <a:srgbClr val="FFFFFF"/>
          </a:fillRef>
          <a:effectRef idx="0">
            <a:srgbClr val="FFFFFF"/>
          </a:effectRef>
          <a:fontRef idx="minor">
            <a:schemeClr val="tx1"/>
          </a:fontRef>
        </p:style>
      </p:cxnSp>
      <p:sp>
        <p:nvSpPr>
          <p:cNvPr id="30" name="圆角矩形 29"/>
          <p:cNvSpPr/>
          <p:nvPr>
            <p:custDataLst>
              <p:tags r:id="rId10"/>
            </p:custDataLst>
          </p:nvPr>
        </p:nvSpPr>
        <p:spPr>
          <a:xfrm>
            <a:off x="6122670" y="1515745"/>
            <a:ext cx="2584450" cy="4409440"/>
          </a:xfrm>
          <a:prstGeom prst="roundRect">
            <a:avLst>
              <a:gd name="adj" fmla="val 13095"/>
            </a:avLst>
          </a:prstGeom>
          <a:solidFill>
            <a:srgbClr val="FFFFFF">
              <a:alpha val="15000"/>
            </a:srgbClr>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25730" tIns="1115695" rIns="125730" numCol="1" spcCol="0" rtlCol="0" fromWordArt="0" anchor="t" anchorCtr="0" forceAA="0" compatLnSpc="1">
            <a:noAutofit/>
          </a:bodyPr>
          <a:p>
            <a:pPr marL="171450" lvl="0" indent="-171450" algn="l" defTabSz="914400">
              <a:lnSpc>
                <a:spcPct val="130000"/>
              </a:lnSpc>
              <a:spcBef>
                <a:spcPts val="0"/>
              </a:spcBef>
              <a:spcAft>
                <a:spcPts val="0"/>
              </a:spcAft>
              <a:buSzTx/>
              <a:buFont typeface="Wingdings" panose="05000000000000000000" charset="0"/>
              <a:buChar char=""/>
            </a:pPr>
            <a:r>
              <a:rPr lang="zh-CN" altLang="en-US" sz="1600" kern="0" dirty="0">
                <a:solidFill>
                  <a:schemeClr val="tx1">
                    <a:lumMod val="85000"/>
                    <a:lumOff val="15000"/>
                  </a:schemeClr>
                </a:solidFill>
                <a:latin typeface="+mn-ea"/>
                <a:cs typeface="+mn-ea"/>
                <a:sym typeface="+mn-ea"/>
              </a:rPr>
              <a:t>低约束：可以多次调用、使用高级模型</a:t>
            </a:r>
            <a:endParaRPr lang="zh-CN" altLang="en-US" sz="1600" kern="0" dirty="0">
              <a:solidFill>
                <a:schemeClr val="tx1">
                  <a:lumMod val="85000"/>
                  <a:lumOff val="15000"/>
                </a:schemeClr>
              </a:solidFill>
              <a:latin typeface="+mn-ea"/>
              <a:cs typeface="+mn-ea"/>
              <a:sym typeface="+mn-ea"/>
            </a:endParaRPr>
          </a:p>
          <a:p>
            <a:pPr marL="171450" lvl="0" indent="-171450" algn="l" defTabSz="914400">
              <a:lnSpc>
                <a:spcPct val="130000"/>
              </a:lnSpc>
              <a:spcBef>
                <a:spcPts val="0"/>
              </a:spcBef>
              <a:spcAft>
                <a:spcPts val="0"/>
              </a:spcAft>
              <a:buSzTx/>
              <a:buFont typeface="Wingdings" panose="05000000000000000000" charset="0"/>
              <a:buChar char=""/>
            </a:pPr>
            <a:r>
              <a:rPr lang="zh-CN" altLang="en-US" sz="1600" kern="0" dirty="0">
                <a:solidFill>
                  <a:schemeClr val="tx1">
                    <a:lumMod val="85000"/>
                    <a:lumOff val="15000"/>
                  </a:schemeClr>
                </a:solidFill>
                <a:latin typeface="+mn-ea"/>
                <a:cs typeface="+mn-ea"/>
                <a:sym typeface="+mn-ea"/>
              </a:rPr>
              <a:t>中等约束：有限预算、需要平衡成本</a:t>
            </a:r>
            <a:endParaRPr lang="zh-CN" altLang="en-US" sz="1600" kern="0" dirty="0">
              <a:solidFill>
                <a:schemeClr val="tx1">
                  <a:lumMod val="85000"/>
                  <a:lumOff val="15000"/>
                </a:schemeClr>
              </a:solidFill>
              <a:latin typeface="+mn-ea"/>
              <a:cs typeface="+mn-ea"/>
              <a:sym typeface="+mn-ea"/>
            </a:endParaRPr>
          </a:p>
          <a:p>
            <a:pPr marL="171450" lvl="0" indent="-171450" algn="l" defTabSz="914400">
              <a:lnSpc>
                <a:spcPct val="130000"/>
              </a:lnSpc>
              <a:spcBef>
                <a:spcPts val="0"/>
              </a:spcBef>
              <a:spcAft>
                <a:spcPts val="0"/>
              </a:spcAft>
              <a:buSzTx/>
              <a:buFont typeface="Wingdings" panose="05000000000000000000" charset="0"/>
              <a:buChar char=""/>
            </a:pPr>
            <a:r>
              <a:rPr lang="zh-CN" altLang="en-US" sz="1600" kern="0" dirty="0">
                <a:solidFill>
                  <a:schemeClr val="tx1">
                    <a:lumMod val="85000"/>
                    <a:lumOff val="15000"/>
                  </a:schemeClr>
                </a:solidFill>
                <a:latin typeface="+mn-ea"/>
                <a:cs typeface="+mn-ea"/>
                <a:sym typeface="+mn-ea"/>
              </a:rPr>
              <a:t>高约束：严格预算、需要高效执行</a:t>
            </a:r>
            <a:endParaRPr lang="zh-CN" altLang="en-US" sz="1600" kern="0" dirty="0">
              <a:solidFill>
                <a:schemeClr val="tx1">
                  <a:lumMod val="85000"/>
                  <a:lumOff val="15000"/>
                </a:schemeClr>
              </a:solidFill>
              <a:latin typeface="+mn-ea"/>
              <a:cs typeface="+mn-ea"/>
              <a:sym typeface="+mn-ea"/>
            </a:endParaRPr>
          </a:p>
        </p:txBody>
      </p:sp>
      <p:cxnSp>
        <p:nvCxnSpPr>
          <p:cNvPr id="34" name="直接连接符 33"/>
          <p:cNvCxnSpPr/>
          <p:nvPr>
            <p:custDataLst>
              <p:tags r:id="rId11"/>
            </p:custDataLst>
          </p:nvPr>
        </p:nvCxnSpPr>
        <p:spPr>
          <a:xfrm>
            <a:off x="7223760" y="5761266"/>
            <a:ext cx="381635" cy="0"/>
          </a:xfrm>
          <a:prstGeom prst="line">
            <a:avLst/>
          </a:prstGeom>
          <a:ln w="44450" cap="rnd"/>
        </p:spPr>
        <p:style>
          <a:lnRef idx="2">
            <a:schemeClr val="accent1"/>
          </a:lnRef>
          <a:fillRef idx="0">
            <a:srgbClr val="FFFFFF"/>
          </a:fillRef>
          <a:effectRef idx="0">
            <a:srgbClr val="FFFFFF"/>
          </a:effectRef>
          <a:fontRef idx="minor">
            <a:schemeClr val="tx1"/>
          </a:fontRef>
        </p:style>
      </p:cxnSp>
      <p:sp>
        <p:nvSpPr>
          <p:cNvPr id="35" name="圆角矩形 34"/>
          <p:cNvSpPr/>
          <p:nvPr>
            <p:custDataLst>
              <p:tags r:id="rId12"/>
            </p:custDataLst>
          </p:nvPr>
        </p:nvSpPr>
        <p:spPr>
          <a:xfrm>
            <a:off x="8843645" y="1515745"/>
            <a:ext cx="2584450" cy="4409440"/>
          </a:xfrm>
          <a:prstGeom prst="roundRect">
            <a:avLst>
              <a:gd name="adj" fmla="val 13095"/>
            </a:avLst>
          </a:prstGeom>
          <a:no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25730" tIns="1115695" rIns="125730" numCol="1" spcCol="0" rtlCol="0" fromWordArt="0" anchor="t" anchorCtr="0" forceAA="0" compatLnSpc="1">
            <a:noAutofit/>
          </a:bodyPr>
          <a:p>
            <a:pPr marL="171450" lvl="0" indent="-171450" algn="l" defTabSz="914400">
              <a:lnSpc>
                <a:spcPct val="130000"/>
              </a:lnSpc>
              <a:spcBef>
                <a:spcPts val="0"/>
              </a:spcBef>
              <a:spcAft>
                <a:spcPts val="0"/>
              </a:spcAft>
              <a:buSzTx/>
              <a:buFont typeface="Wingdings" panose="05000000000000000000" charset="0"/>
              <a:buChar char=""/>
            </a:pPr>
            <a:r>
              <a:rPr lang="zh-CN" altLang="en-US" sz="1600" kern="0" dirty="0">
                <a:solidFill>
                  <a:schemeClr val="tx1">
                    <a:lumMod val="85000"/>
                    <a:lumOff val="15000"/>
                  </a:schemeClr>
                </a:solidFill>
                <a:latin typeface="+mn-ea"/>
                <a:cs typeface="+mn-ea"/>
                <a:sym typeface="+mn-ea"/>
              </a:rPr>
              <a:t>低压力：可以迭代优化、充分测试</a:t>
            </a:r>
            <a:endParaRPr lang="zh-CN" altLang="en-US" sz="1600" kern="0" dirty="0">
              <a:solidFill>
                <a:schemeClr val="tx1">
                  <a:lumMod val="85000"/>
                  <a:lumOff val="15000"/>
                </a:schemeClr>
              </a:solidFill>
              <a:latin typeface="+mn-ea"/>
              <a:cs typeface="+mn-ea"/>
              <a:sym typeface="+mn-ea"/>
            </a:endParaRPr>
          </a:p>
          <a:p>
            <a:pPr marL="171450" lvl="0" indent="-171450" algn="l" defTabSz="914400">
              <a:lnSpc>
                <a:spcPct val="130000"/>
              </a:lnSpc>
              <a:spcBef>
                <a:spcPts val="0"/>
              </a:spcBef>
              <a:spcAft>
                <a:spcPts val="0"/>
              </a:spcAft>
              <a:buSzTx/>
              <a:buFont typeface="Wingdings" panose="05000000000000000000" charset="0"/>
              <a:buChar char=""/>
            </a:pPr>
            <a:r>
              <a:rPr lang="zh-CN" altLang="en-US" sz="1600" kern="0" dirty="0">
                <a:solidFill>
                  <a:schemeClr val="tx1">
                    <a:lumMod val="85000"/>
                    <a:lumOff val="15000"/>
                  </a:schemeClr>
                </a:solidFill>
                <a:latin typeface="+mn-ea"/>
                <a:cs typeface="+mn-ea"/>
                <a:sym typeface="+mn-ea"/>
              </a:rPr>
              <a:t>中等压力：有限迭代、快速决策</a:t>
            </a:r>
            <a:endParaRPr lang="zh-CN" altLang="en-US" sz="1600" kern="0" dirty="0">
              <a:solidFill>
                <a:schemeClr val="tx1">
                  <a:lumMod val="85000"/>
                  <a:lumOff val="15000"/>
                </a:schemeClr>
              </a:solidFill>
              <a:latin typeface="+mn-ea"/>
              <a:cs typeface="+mn-ea"/>
              <a:sym typeface="+mn-ea"/>
            </a:endParaRPr>
          </a:p>
          <a:p>
            <a:pPr marL="171450" lvl="0" indent="-171450" algn="l" defTabSz="914400">
              <a:lnSpc>
                <a:spcPct val="130000"/>
              </a:lnSpc>
              <a:spcBef>
                <a:spcPts val="0"/>
              </a:spcBef>
              <a:spcAft>
                <a:spcPts val="0"/>
              </a:spcAft>
              <a:buSzTx/>
              <a:buFont typeface="Wingdings" panose="05000000000000000000" charset="0"/>
              <a:buChar char=""/>
            </a:pPr>
            <a:r>
              <a:rPr lang="zh-CN" altLang="en-US" sz="1600" kern="0" dirty="0">
                <a:solidFill>
                  <a:schemeClr val="tx1">
                    <a:lumMod val="85000"/>
                    <a:lumOff val="15000"/>
                  </a:schemeClr>
                </a:solidFill>
                <a:latin typeface="+mn-ea"/>
                <a:cs typeface="+mn-ea"/>
                <a:sym typeface="+mn-ea"/>
              </a:rPr>
              <a:t>高压力：一次性输出、即时响应</a:t>
            </a:r>
            <a:endParaRPr lang="zh-CN" altLang="en-US" sz="1600" kern="0" dirty="0">
              <a:solidFill>
                <a:schemeClr val="tx1">
                  <a:lumMod val="85000"/>
                  <a:lumOff val="15000"/>
                </a:schemeClr>
              </a:solidFill>
              <a:latin typeface="+mn-ea"/>
              <a:cs typeface="+mn-ea"/>
              <a:sym typeface="+mn-ea"/>
            </a:endParaRPr>
          </a:p>
        </p:txBody>
      </p:sp>
      <p:cxnSp>
        <p:nvCxnSpPr>
          <p:cNvPr id="37" name="直接连接符 36"/>
          <p:cNvCxnSpPr/>
          <p:nvPr>
            <p:custDataLst>
              <p:tags r:id="rId13"/>
            </p:custDataLst>
          </p:nvPr>
        </p:nvCxnSpPr>
        <p:spPr>
          <a:xfrm>
            <a:off x="9884410" y="5761266"/>
            <a:ext cx="381635" cy="0"/>
          </a:xfrm>
          <a:prstGeom prst="line">
            <a:avLst/>
          </a:prstGeom>
          <a:ln w="44450" cap="rnd"/>
        </p:spPr>
        <p:style>
          <a:lnRef idx="2">
            <a:schemeClr val="accent1"/>
          </a:lnRef>
          <a:fillRef idx="0">
            <a:srgbClr val="FFFFFF"/>
          </a:fillRef>
          <a:effectRef idx="0">
            <a:srgbClr val="FFFFFF"/>
          </a:effectRef>
          <a:fontRef idx="minor">
            <a:schemeClr val="tx1"/>
          </a:fontRef>
        </p:style>
      </p:cxnSp>
      <p:sp>
        <p:nvSpPr>
          <p:cNvPr id="7" name="文本框 6"/>
          <p:cNvSpPr txBox="1"/>
          <p:nvPr/>
        </p:nvSpPr>
        <p:spPr>
          <a:xfrm>
            <a:off x="4181475" y="725805"/>
            <a:ext cx="6096000" cy="460375"/>
          </a:xfrm>
          <a:prstGeom prst="rect">
            <a:avLst/>
          </a:prstGeom>
          <a:noFill/>
        </p:spPr>
        <p:txBody>
          <a:bodyPr wrap="square" rtlCol="0" anchor="t">
            <a:spAutoFit/>
          </a:bodyPr>
          <a:p>
            <a:pPr defTabSz="914400">
              <a:spcBef>
                <a:spcPts val="0"/>
              </a:spcBef>
              <a:spcAft>
                <a:spcPts val="0"/>
              </a:spcAft>
            </a:pPr>
            <a:r>
              <a:rPr lang="zh-CN" altLang="en-US" sz="2400" kern="0">
                <a:solidFill>
                  <a:srgbClr val="000000"/>
                </a:solidFill>
                <a:latin typeface="Arial" panose="020B0604020202020204" pitchFamily="34" charset="0"/>
                <a:ea typeface="微软雅黑" panose="020B0503020204020204" charset="-122"/>
                <a:cs typeface="Arial" panose="020B0604020202020204"/>
                <a:sym typeface="+mn-ea"/>
              </a:rPr>
              <a:t>四个维度判断</a:t>
            </a:r>
            <a:endParaRPr lang="zh-CN" altLang="en-US" sz="2400" kern="0">
              <a:solidFill>
                <a:srgbClr val="000000"/>
              </a:solidFill>
              <a:latin typeface="Arial" panose="020B0604020202020204" pitchFamily="34" charset="0"/>
              <a:ea typeface="微软雅黑" panose="020B0503020204020204" charset="-122"/>
              <a:cs typeface="Arial" panose="020B0604020202020204"/>
              <a:sym typeface="+mn-ea"/>
            </a:endParaRPr>
          </a:p>
        </p:txBody>
      </p:sp>
      <p:sp>
        <p:nvSpPr>
          <p:cNvPr id="8" name="文本框 7"/>
          <p:cNvSpPr txBox="1"/>
          <p:nvPr/>
        </p:nvSpPr>
        <p:spPr>
          <a:xfrm>
            <a:off x="695960" y="2069465"/>
            <a:ext cx="2584450" cy="337185"/>
          </a:xfrm>
          <a:prstGeom prst="rect">
            <a:avLst/>
          </a:prstGeom>
        </p:spPr>
        <p:txBody>
          <a:bodyPr>
            <a:noAutofit/>
          </a:bodyPr>
          <a:p>
            <a:pPr marL="0" indent="0" algn="ctr" defTabSz="914400">
              <a:spcBef>
                <a:spcPts val="0"/>
              </a:spcBef>
              <a:spcAft>
                <a:spcPts val="0"/>
              </a:spcAft>
            </a:pPr>
            <a:r>
              <a:rPr lang="zh-CN" altLang="en-US" sz="2000" i="0" kern="0">
                <a:solidFill>
                  <a:srgbClr val="000000"/>
                </a:solidFill>
                <a:latin typeface="Arial" panose="020B0604020202020204" pitchFamily="34" charset="0"/>
                <a:ea typeface="微软雅黑" panose="020B0503020204020204" charset="-122"/>
                <a:cs typeface="Arial" panose="020B0604020202020204"/>
                <a:sym typeface="Arial" panose="020B0604020202020204"/>
              </a:rPr>
              <a:t>维度一：任务复杂度</a:t>
            </a:r>
            <a:endParaRPr lang="zh-CN" altLang="en-US" sz="2000" i="0" kern="0">
              <a:solidFill>
                <a:srgbClr val="000000"/>
              </a:solidFill>
              <a:latin typeface="Arial" panose="020B0604020202020204" pitchFamily="34" charset="0"/>
              <a:ea typeface="微软雅黑" panose="020B0503020204020204" charset="-122"/>
              <a:cs typeface="Arial" panose="020B0604020202020204"/>
              <a:sym typeface="Arial" panose="020B0604020202020204"/>
            </a:endParaRPr>
          </a:p>
        </p:txBody>
      </p:sp>
      <p:sp>
        <p:nvSpPr>
          <p:cNvPr id="9" name="文本框 8"/>
          <p:cNvSpPr txBox="1"/>
          <p:nvPr/>
        </p:nvSpPr>
        <p:spPr>
          <a:xfrm>
            <a:off x="3401695" y="2069465"/>
            <a:ext cx="2584450" cy="337185"/>
          </a:xfrm>
          <a:prstGeom prst="rect">
            <a:avLst/>
          </a:prstGeom>
        </p:spPr>
        <p:txBody>
          <a:bodyPr>
            <a:noAutofit/>
          </a:bodyPr>
          <a:p>
            <a:pPr marL="0" indent="0" algn="ctr" defTabSz="914400">
              <a:spcBef>
                <a:spcPts val="0"/>
              </a:spcBef>
              <a:spcAft>
                <a:spcPts val="0"/>
              </a:spcAft>
            </a:pPr>
            <a:r>
              <a:rPr lang="zh-CN" altLang="en-US" sz="2000" i="0" kern="0">
                <a:solidFill>
                  <a:srgbClr val="000000"/>
                </a:solidFill>
                <a:latin typeface="Arial" panose="020B0604020202020204" pitchFamily="34" charset="0"/>
                <a:ea typeface="微软雅黑" panose="020B0503020204020204" charset="-122"/>
                <a:cs typeface="Arial" panose="020B0604020202020204"/>
                <a:sym typeface="Arial" panose="020B0604020202020204"/>
              </a:rPr>
              <a:t>维度二：错误容忍度</a:t>
            </a:r>
            <a:endParaRPr lang="zh-CN" altLang="en-US" sz="2000" i="0" kern="0">
              <a:solidFill>
                <a:srgbClr val="000000"/>
              </a:solidFill>
              <a:latin typeface="Arial" panose="020B0604020202020204" pitchFamily="34" charset="0"/>
              <a:ea typeface="微软雅黑" panose="020B0503020204020204" charset="-122"/>
              <a:cs typeface="Arial" panose="020B0604020202020204"/>
              <a:sym typeface="Arial" panose="020B0604020202020204"/>
            </a:endParaRPr>
          </a:p>
        </p:txBody>
      </p:sp>
      <p:sp>
        <p:nvSpPr>
          <p:cNvPr id="10" name="文本框 9"/>
          <p:cNvSpPr txBox="1"/>
          <p:nvPr/>
        </p:nvSpPr>
        <p:spPr>
          <a:xfrm>
            <a:off x="6122670" y="2069465"/>
            <a:ext cx="2584450" cy="337185"/>
          </a:xfrm>
          <a:prstGeom prst="rect">
            <a:avLst/>
          </a:prstGeom>
        </p:spPr>
        <p:txBody>
          <a:bodyPr>
            <a:noAutofit/>
          </a:bodyPr>
          <a:p>
            <a:pPr marL="0" indent="0" algn="ctr" defTabSz="914400">
              <a:spcBef>
                <a:spcPts val="0"/>
              </a:spcBef>
              <a:spcAft>
                <a:spcPts val="0"/>
              </a:spcAft>
            </a:pPr>
            <a:r>
              <a:rPr lang="zh-CN" altLang="en-US" sz="2000" i="0" kern="0">
                <a:solidFill>
                  <a:srgbClr val="000000"/>
                </a:solidFill>
                <a:latin typeface="Arial" panose="020B0604020202020204" pitchFamily="34" charset="0"/>
                <a:ea typeface="微软雅黑" panose="020B0503020204020204" charset="-122"/>
                <a:cs typeface="Arial" panose="020B0604020202020204"/>
                <a:sym typeface="Arial" panose="020B0604020202020204"/>
              </a:rPr>
              <a:t>维度三：资源约束</a:t>
            </a:r>
            <a:endParaRPr lang="zh-CN" altLang="en-US" sz="2000" i="0" kern="0">
              <a:solidFill>
                <a:srgbClr val="000000"/>
              </a:solidFill>
              <a:latin typeface="Arial" panose="020B0604020202020204" pitchFamily="34" charset="0"/>
              <a:ea typeface="微软雅黑" panose="020B0503020204020204" charset="-122"/>
              <a:cs typeface="Arial" panose="020B0604020202020204"/>
              <a:sym typeface="Arial" panose="020B0604020202020204"/>
            </a:endParaRPr>
          </a:p>
        </p:txBody>
      </p:sp>
      <p:sp>
        <p:nvSpPr>
          <p:cNvPr id="11" name="文本框 10"/>
          <p:cNvSpPr txBox="1"/>
          <p:nvPr/>
        </p:nvSpPr>
        <p:spPr>
          <a:xfrm>
            <a:off x="8843645" y="2069465"/>
            <a:ext cx="2584450" cy="337185"/>
          </a:xfrm>
          <a:prstGeom prst="rect">
            <a:avLst/>
          </a:prstGeom>
        </p:spPr>
        <p:txBody>
          <a:bodyPr>
            <a:noAutofit/>
          </a:bodyPr>
          <a:p>
            <a:pPr marL="0" indent="0" algn="ctr" defTabSz="914400">
              <a:spcBef>
                <a:spcPts val="0"/>
              </a:spcBef>
              <a:spcAft>
                <a:spcPts val="0"/>
              </a:spcAft>
            </a:pPr>
            <a:r>
              <a:rPr lang="zh-CN" altLang="en-US" sz="2000" i="0" kern="0">
                <a:solidFill>
                  <a:srgbClr val="000000"/>
                </a:solidFill>
                <a:latin typeface="Arial" panose="020B0604020202020204" pitchFamily="34" charset="0"/>
                <a:ea typeface="微软雅黑" panose="020B0503020204020204" charset="-122"/>
                <a:cs typeface="Arial" panose="020B0604020202020204"/>
                <a:sym typeface="Arial" panose="020B0604020202020204"/>
              </a:rPr>
              <a:t>维度四：时间压力</a:t>
            </a:r>
            <a:endParaRPr lang="zh-CN" altLang="en-US" sz="2000" i="0" kern="0">
              <a:solidFill>
                <a:srgbClr val="000000"/>
              </a:solidFill>
              <a:latin typeface="Arial" panose="020B0604020202020204" pitchFamily="34" charset="0"/>
              <a:ea typeface="微软雅黑" panose="020B0503020204020204" charset="-122"/>
              <a:cs typeface="Arial" panose="020B0604020202020204"/>
              <a:sym typeface="Arial" panose="020B0604020202020204"/>
            </a:endParaRPr>
          </a:p>
        </p:txBody>
      </p:sp>
      <p:grpSp>
        <p:nvGrpSpPr>
          <p:cNvPr id="1104" name="组合 1103"/>
          <p:cNvGrpSpPr/>
          <p:nvPr/>
        </p:nvGrpSpPr>
        <p:grpSpPr>
          <a:xfrm>
            <a:off x="2540" y="0"/>
            <a:ext cx="10439400" cy="730250"/>
            <a:chOff x="4" y="0"/>
            <a:chExt cx="16440" cy="1150"/>
          </a:xfrm>
        </p:grpSpPr>
        <p:pic>
          <p:nvPicPr>
            <p:cNvPr id="1105" name="图片 1104" descr="图书馆logo-横版-2018.9.7-01"/>
            <p:cNvPicPr>
              <a:picLocks noChangeAspect="1"/>
            </p:cNvPicPr>
            <p:nvPr/>
          </p:nvPicPr>
          <p:blipFill>
            <a:blip r:embed="rId14"/>
            <a:stretch>
              <a:fillRect/>
            </a:stretch>
          </p:blipFill>
          <p:spPr>
            <a:xfrm>
              <a:off x="12948" y="0"/>
              <a:ext cx="3497" cy="1150"/>
            </a:xfrm>
            <a:prstGeom prst="rect">
              <a:avLst/>
            </a:prstGeom>
          </p:spPr>
        </p:pic>
        <p:cxnSp>
          <p:nvCxnSpPr>
            <p:cNvPr id="1106" name="直接连接符 1105"/>
            <p:cNvCxnSpPr/>
            <p:nvPr/>
          </p:nvCxnSpPr>
          <p:spPr>
            <a:xfrm>
              <a:off x="4" y="575"/>
              <a:ext cx="12850"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spTree>
    <p:custDataLst>
      <p:tags r:id="rId15"/>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16388"/>
            <p:custDataLst>
              <p:tags r:id="rId1"/>
            </p:custDataLst>
          </p:nvPr>
        </p:nvSpPr>
        <p:spPr>
          <a:xfrm>
            <a:off x="1903730" y="3530600"/>
            <a:ext cx="8383905" cy="950595"/>
          </a:xfrm>
        </p:spPr>
        <p:txBody>
          <a:bodyPr>
            <a:normAutofit/>
          </a:bodyPr>
          <a:p>
            <a:r>
              <a:rPr lang="zh-CN" altLang="en-US" b="1" spc="300" dirty="0">
                <a:solidFill>
                  <a:srgbClr val="000000"/>
                </a:solidFill>
                <a:latin typeface="Arial" panose="020B0604020202020204" pitchFamily="34" charset="0"/>
                <a:ea typeface="微软雅黑" panose="020B0503020204020204" charset="-122"/>
                <a:cs typeface="+mn-cs"/>
                <a:sym typeface="+mn-ea"/>
              </a:rPr>
              <a:t>构建人机协同能力体系</a:t>
            </a:r>
            <a:endParaRPr lang="zh-CN" altLang="en-US" b="1" spc="300" dirty="0">
              <a:solidFill>
                <a:srgbClr val="000000"/>
              </a:solidFill>
              <a:latin typeface="Arial" panose="020B0604020202020204" pitchFamily="34" charset="0"/>
              <a:ea typeface="微软雅黑" panose="020B0503020204020204" charset="-122"/>
              <a:cs typeface="+mn-cs"/>
              <a:sym typeface="+mn-ea"/>
            </a:endParaRPr>
          </a:p>
        </p:txBody>
      </p:sp>
      <p:sp>
        <p:nvSpPr>
          <p:cNvPr id="3" name="节编号 3"/>
          <p:cNvSpPr>
            <a:spLocks noGrp="1"/>
          </p:cNvSpPr>
          <p:nvPr>
            <p:ph type="body" sz="quarter" idx="16389"/>
            <p:custDataLst>
              <p:tags r:id="rId2"/>
            </p:custDataLst>
          </p:nvPr>
        </p:nvSpPr>
        <p:spPr/>
        <p:txBody>
          <a:bodyPr/>
          <a:p>
            <a:r>
              <a:rPr lang="en-US" altLang="en-US">
                <a:latin typeface="Arial" panose="020B0604020202020204" pitchFamily="34" charset="0"/>
                <a:ea typeface="微软雅黑" panose="020B0503020204020204" charset="-122"/>
              </a:rPr>
              <a:t>04</a:t>
            </a:r>
            <a:endParaRPr lang="en-US" altLang="en-US">
              <a:latin typeface="Arial" panose="020B0604020202020204" pitchFamily="34" charset="0"/>
              <a:ea typeface="微软雅黑" panose="020B0503020204020204" charset="-122"/>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custDataLst>
              <p:tags r:id="rId1"/>
            </p:custDataLst>
          </p:nvPr>
        </p:nvSpPr>
        <p:spPr>
          <a:xfrm>
            <a:off x="762000" y="727710"/>
            <a:ext cx="10668000" cy="635000"/>
          </a:xfrm>
          <a:prstGeom prst="rect">
            <a:avLst/>
          </a:prstGeom>
          <a:noFill/>
          <a:ln w="12700" cap="flat" cmpd="sng">
            <a:noFill/>
            <a:prstDash val="solid"/>
            <a:round/>
          </a:ln>
        </p:spPr>
        <p:txBody>
          <a:bodyPr vert="horz" wrap="square" lIns="0" tIns="0" rIns="0" bIns="0" rtlCol="0" anchor="ctr" anchorCtr="0"/>
          <a:lstStyle/>
          <a:p>
            <a:pPr indent="0" algn="l" defTabSz="914400">
              <a:lnSpc>
                <a:spcPct val="125000"/>
              </a:lnSpc>
              <a:spcBef>
                <a:spcPts val="0"/>
              </a:spcBef>
              <a:spcAft>
                <a:spcPts val="0"/>
              </a:spcAft>
            </a:pPr>
            <a:r>
              <a:rPr lang="en-US" sz="3200" b="1"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提示词：与AI沟通的桥梁</a:t>
            </a:r>
            <a:endParaRPr lang="en-US" sz="3200" b="1"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endParaRPr>
          </a:p>
        </p:txBody>
      </p:sp>
      <p:sp>
        <p:nvSpPr>
          <p:cNvPr id="3" name="AutoShape 3"/>
          <p:cNvSpPr/>
          <p:nvPr>
            <p:custDataLst>
              <p:tags r:id="rId2"/>
            </p:custDataLst>
          </p:nvPr>
        </p:nvSpPr>
        <p:spPr>
          <a:xfrm>
            <a:off x="762000" y="1778000"/>
            <a:ext cx="5080000" cy="4064000"/>
          </a:xfrm>
          <a:prstGeom prst="roundRect">
            <a:avLst>
              <a:gd name="adj" fmla="val 3125"/>
            </a:avLst>
          </a:prstGeom>
        </p:spPr>
        <p:style>
          <a:lnRef idx="0">
            <a:srgbClr val="FFFFFF"/>
          </a:lnRef>
          <a:fillRef idx="2">
            <a:schemeClr val="accent1"/>
          </a:fillRef>
          <a:effectRef idx="0">
            <a:srgbClr val="FFFFFF"/>
          </a:effectRef>
          <a:fontRef idx="minor">
            <a:schemeClr val="lt1"/>
          </a:fontRef>
        </p:style>
        <p:txBody>
          <a:bodyPr vert="horz" wrap="square" lIns="63500" tIns="63500" rIns="63500" bIns="63500" rtlCol="0" anchor="ctr"/>
          <a:lstStyle/>
          <a:p>
            <a:pPr algn="ctr" defTabSz="914400">
              <a:spcBef>
                <a:spcPts val="0"/>
              </a:spcBef>
              <a:spcAft>
                <a:spcPts val="0"/>
              </a:spcAft>
            </a:pPr>
            <a:endParaRPr sz="1400" kern="0">
              <a:solidFill>
                <a:schemeClr val="tx1"/>
              </a:solidFill>
              <a:latin typeface="Arial" panose="020B0604020202020204"/>
              <a:ea typeface="Arial" panose="020B0604020202020204"/>
              <a:cs typeface="Arial" panose="020B0604020202020204"/>
              <a:sym typeface="Arial" panose="020B0604020202020204"/>
            </a:endParaRPr>
          </a:p>
        </p:txBody>
      </p:sp>
      <p:sp>
        <p:nvSpPr>
          <p:cNvPr id="4" name="AutoShape 4"/>
          <p:cNvSpPr/>
          <p:nvPr>
            <p:custDataLst>
              <p:tags r:id="rId3"/>
            </p:custDataLst>
          </p:nvPr>
        </p:nvSpPr>
        <p:spPr>
          <a:xfrm>
            <a:off x="1016000" y="2032000"/>
            <a:ext cx="4572000" cy="444500"/>
          </a:xfrm>
          <a:prstGeom prst="rect">
            <a:avLst/>
          </a:prstGeom>
          <a:noFill/>
          <a:ln w="12700" cap="flat" cmpd="sng">
            <a:noFill/>
            <a:prstDash val="solid"/>
            <a:round/>
          </a:ln>
        </p:spPr>
        <p:txBody>
          <a:bodyPr vert="horz" wrap="square" lIns="0" tIns="0" rIns="0" bIns="0" rtlCol="0" anchor="ctr" anchorCtr="0">
            <a:normAutofit/>
          </a:bodyPr>
          <a:lstStyle/>
          <a:p>
            <a:pPr indent="0" algn="l" defTabSz="914400">
              <a:lnSpc>
                <a:spcPct val="125000"/>
              </a:lnSpc>
              <a:spcBef>
                <a:spcPts val="0"/>
              </a:spcBef>
              <a:spcAft>
                <a:spcPts val="0"/>
              </a:spcAft>
            </a:pPr>
            <a:r>
              <a:rPr lang="en-US" sz="2000" b="1"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提示词 (Prompt)</a:t>
            </a:r>
            <a:endParaRPr lang="en-US" sz="2000" b="1"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endParaRPr>
          </a:p>
        </p:txBody>
      </p:sp>
      <p:cxnSp>
        <p:nvCxnSpPr>
          <p:cNvPr id="5" name="Connector 5"/>
          <p:cNvCxnSpPr/>
          <p:nvPr/>
        </p:nvCxnSpPr>
        <p:spPr>
          <a:xfrm rot="-9549">
            <a:off x="1016009" y="2533650"/>
            <a:ext cx="4572000" cy="12700"/>
          </a:xfrm>
          <a:prstGeom prst="straightConnector1">
            <a:avLst/>
          </a:prstGeom>
          <a:solidFill>
            <a:schemeClr val="accent3">
              <a:alpha val="100000"/>
            </a:schemeClr>
          </a:solidFill>
          <a:ln w="12700" cap="flat" cmpd="sng">
            <a:solidFill>
              <a:srgbClr val="E0E0E0">
                <a:alpha val="30000"/>
              </a:srgbClr>
            </a:solidFill>
            <a:prstDash val="solid"/>
            <a:round/>
            <a:headEnd type="none" w="med" len="med"/>
            <a:tailEnd type="none" w="med" len="med"/>
          </a:ln>
        </p:spPr>
      </p:cxn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000" y="2794000"/>
            <a:ext cx="304800" cy="304800"/>
          </a:xfrm>
          <a:prstGeom prst="rect">
            <a:avLst/>
          </a:prstGeom>
        </p:spPr>
      </p:pic>
      <p:sp>
        <p:nvSpPr>
          <p:cNvPr id="7" name="AutoShape 7"/>
          <p:cNvSpPr/>
          <p:nvPr>
            <p:custDataLst>
              <p:tags r:id="rId6"/>
            </p:custDataLst>
          </p:nvPr>
        </p:nvSpPr>
        <p:spPr>
          <a:xfrm>
            <a:off x="1397000" y="2768600"/>
            <a:ext cx="4191000" cy="762000"/>
          </a:xfrm>
          <a:prstGeom prst="rect">
            <a:avLst/>
          </a:prstGeom>
          <a:noFill/>
          <a:ln w="12700" cap="flat" cmpd="sng">
            <a:noFill/>
            <a:prstDash val="solid"/>
            <a:round/>
          </a:ln>
        </p:spPr>
        <p:txBody>
          <a:bodyPr vert="horz" wrap="square" lIns="0" tIns="0" rIns="0" bIns="0" rtlCol="0" anchor="ctr" anchorCtr="0">
            <a:normAutofit/>
          </a:bodyPr>
          <a:lstStyle/>
          <a:p>
            <a:pPr indent="0" algn="l" defTabSz="914400">
              <a:lnSpc>
                <a:spcPct val="125000"/>
              </a:lnSpc>
              <a:spcBef>
                <a:spcPts val="0"/>
              </a:spcBef>
              <a:spcAft>
                <a:spcPts val="0"/>
              </a:spcAft>
            </a:pPr>
            <a:r>
              <a:rPr lang="en-US" sz="16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简单来说，它是用户输入给 AI 的指令或问题，是激活 AI 能力的</a:t>
            </a:r>
            <a:r>
              <a:rPr lang="zh-CN" altLang="en-US" sz="16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a:t>
            </a:r>
            <a:r>
              <a:rPr lang="en-US" sz="16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开关</a:t>
            </a:r>
            <a:r>
              <a:rPr lang="zh-CN" altLang="en-US" sz="16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a:t>
            </a:r>
            <a:r>
              <a:rPr lang="en-US" sz="16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a:t>
            </a:r>
            <a:endParaRPr lang="en-US" sz="16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endParaRPr>
          </a:p>
        </p:txBody>
      </p:sp>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6000" y="3683000"/>
            <a:ext cx="304800" cy="304800"/>
          </a:xfrm>
          <a:prstGeom prst="rect">
            <a:avLst/>
          </a:prstGeom>
        </p:spPr>
      </p:pic>
      <p:sp>
        <p:nvSpPr>
          <p:cNvPr id="9" name="AutoShape 9"/>
          <p:cNvSpPr/>
          <p:nvPr>
            <p:custDataLst>
              <p:tags r:id="rId9"/>
            </p:custDataLst>
          </p:nvPr>
        </p:nvSpPr>
        <p:spPr>
          <a:xfrm>
            <a:off x="1397000" y="4772660"/>
            <a:ext cx="4191000" cy="762000"/>
          </a:xfrm>
          <a:prstGeom prst="rect">
            <a:avLst/>
          </a:prstGeom>
          <a:noFill/>
          <a:ln w="12700" cap="flat" cmpd="sng">
            <a:noFill/>
            <a:prstDash val="solid"/>
            <a:round/>
          </a:ln>
        </p:spPr>
        <p:txBody>
          <a:bodyPr vert="horz" wrap="square" lIns="0" tIns="0" rIns="0" bIns="0" rtlCol="0" anchor="ctr" anchorCtr="0">
            <a:normAutofit/>
          </a:bodyPr>
          <a:lstStyle/>
          <a:p>
            <a:pPr indent="0" algn="l" defTabSz="914400">
              <a:lnSpc>
                <a:spcPct val="125000"/>
              </a:lnSpc>
              <a:spcBef>
                <a:spcPts val="0"/>
              </a:spcBef>
              <a:spcAft>
                <a:spcPts val="0"/>
              </a:spcAft>
            </a:pPr>
            <a:r>
              <a:rPr lang="zh-CN" altLang="en-US" sz="1600"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提示词工程</a:t>
            </a:r>
            <a:r>
              <a:rPr lang="en-US" altLang="zh-CN" sz="1600"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a:t>
            </a:r>
            <a:r>
              <a:rPr lang="en-US" sz="1600"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用</a:t>
            </a:r>
            <a:r>
              <a:rPr lang="en-US" sz="1600" b="1"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科学、系统、有技巧</a:t>
            </a:r>
            <a:r>
              <a:rPr lang="en-US" sz="1600"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的方式设计和优化提示词，让AI输出更符合需求。</a:t>
            </a:r>
            <a:endParaRPr lang="en-US" sz="16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endParaRPr>
          </a:p>
        </p:txBody>
      </p:sp>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6000" y="4572000"/>
            <a:ext cx="304800" cy="304800"/>
          </a:xfrm>
          <a:prstGeom prst="rect">
            <a:avLst/>
          </a:prstGeom>
        </p:spPr>
      </p:pic>
      <p:sp>
        <p:nvSpPr>
          <p:cNvPr id="11" name="AutoShape 11"/>
          <p:cNvSpPr/>
          <p:nvPr>
            <p:custDataLst>
              <p:tags r:id="rId12"/>
            </p:custDataLst>
          </p:nvPr>
        </p:nvSpPr>
        <p:spPr>
          <a:xfrm>
            <a:off x="1397000" y="3770630"/>
            <a:ext cx="4191000" cy="762000"/>
          </a:xfrm>
          <a:prstGeom prst="rect">
            <a:avLst/>
          </a:prstGeom>
          <a:noFill/>
          <a:ln w="12700" cap="flat" cmpd="sng">
            <a:noFill/>
            <a:prstDash val="solid"/>
            <a:round/>
          </a:ln>
        </p:spPr>
        <p:txBody>
          <a:bodyPr vert="horz" wrap="square" lIns="0" tIns="0" rIns="0" bIns="0" rtlCol="0" anchor="ctr" anchorCtr="0">
            <a:normAutofit/>
          </a:bodyPr>
          <a:lstStyle/>
          <a:p>
            <a:pPr indent="0" algn="l" defTabSz="914400">
              <a:lnSpc>
                <a:spcPct val="125000"/>
              </a:lnSpc>
              <a:spcBef>
                <a:spcPts val="0"/>
              </a:spcBef>
              <a:spcAft>
                <a:spcPts val="0"/>
              </a:spcAft>
            </a:pPr>
            <a:r>
              <a:rPr lang="en-US" sz="16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本质上，它是连接人类意图与 AI 算力的桥梁，决定了交互的效率与质量。</a:t>
            </a:r>
            <a:endParaRPr lang="en-US" sz="16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endParaRPr>
          </a:p>
        </p:txBody>
      </p:sp>
      <p:sp>
        <p:nvSpPr>
          <p:cNvPr id="12" name="AutoShape 12"/>
          <p:cNvSpPr/>
          <p:nvPr>
            <p:custDataLst>
              <p:tags r:id="rId13"/>
            </p:custDataLst>
          </p:nvPr>
        </p:nvSpPr>
        <p:spPr>
          <a:xfrm>
            <a:off x="6223000" y="1778000"/>
            <a:ext cx="5207000" cy="4064000"/>
          </a:xfrm>
          <a:prstGeom prst="roundRect">
            <a:avLst>
              <a:gd name="adj" fmla="val 3125"/>
            </a:avLst>
          </a:prstGeom>
        </p:spPr>
        <p:style>
          <a:lnRef idx="0">
            <a:srgbClr val="FFFFFF"/>
          </a:lnRef>
          <a:fillRef idx="2">
            <a:schemeClr val="accent1"/>
          </a:fillRef>
          <a:effectRef idx="0">
            <a:srgbClr val="FFFFFF"/>
          </a:effectRef>
          <a:fontRef idx="minor">
            <a:schemeClr val="lt1"/>
          </a:fontRef>
        </p:style>
        <p:txBody>
          <a:bodyPr vert="horz" wrap="square" lIns="63500" tIns="63500" rIns="63500" bIns="63500" rtlCol="0" anchor="ctr"/>
          <a:lstStyle/>
          <a:p>
            <a:pPr algn="ctr" defTabSz="914400">
              <a:spcBef>
                <a:spcPts val="0"/>
              </a:spcBef>
              <a:spcAft>
                <a:spcPts val="0"/>
              </a:spcAft>
            </a:pPr>
            <a:endParaRPr sz="1400" kern="0">
              <a:solidFill>
                <a:schemeClr val="tx1"/>
              </a:solidFill>
              <a:latin typeface="Arial" panose="020B0604020202020204"/>
              <a:ea typeface="Arial" panose="020B0604020202020204"/>
              <a:cs typeface="Arial" panose="020B0604020202020204"/>
              <a:sym typeface="Arial" panose="020B0604020202020204"/>
            </a:endParaRPr>
          </a:p>
        </p:txBody>
      </p:sp>
      <p:pic>
        <p:nvPicPr>
          <p:cNvPr id="13" name="Picture 13"/>
          <p:cNvPicPr>
            <a:picLocks noChangeAspect="1"/>
          </p:cNvPicPr>
          <p:nvPr>
            <p:custDataLst>
              <p:tags r:id="rId14"/>
            </p:custDataLst>
          </p:nvPr>
        </p:nvPicPr>
        <p:blipFill>
          <a:blip r:embed="rId15"/>
          <a:srcRect t="12500" b="12500"/>
          <a:stretch>
            <a:fillRect/>
          </a:stretch>
        </p:blipFill>
        <p:spPr>
          <a:xfrm>
            <a:off x="6540500" y="2095500"/>
            <a:ext cx="4572000" cy="3429000"/>
          </a:xfrm>
          <a:prstGeom prst="roundRect">
            <a:avLst>
              <a:gd name="adj" fmla="val 3703"/>
            </a:avLst>
          </a:prstGeom>
          <a:noFill/>
          <a:ln w="25400" cap="flat" cmpd="sng">
            <a:noFill/>
            <a:prstDash val="solid"/>
            <a:round/>
          </a:ln>
        </p:spPr>
      </p:pic>
      <p:grpSp>
        <p:nvGrpSpPr>
          <p:cNvPr id="18" name="组合 17"/>
          <p:cNvGrpSpPr/>
          <p:nvPr/>
        </p:nvGrpSpPr>
        <p:grpSpPr>
          <a:xfrm>
            <a:off x="2540" y="0"/>
            <a:ext cx="10439400" cy="730250"/>
            <a:chOff x="4" y="0"/>
            <a:chExt cx="16440" cy="1150"/>
          </a:xfrm>
        </p:grpSpPr>
        <p:pic>
          <p:nvPicPr>
            <p:cNvPr id="14" name="图片 13" descr="图书馆logo-横版-2018.9.7-01"/>
            <p:cNvPicPr>
              <a:picLocks noChangeAspect="1"/>
            </p:cNvPicPr>
            <p:nvPr/>
          </p:nvPicPr>
          <p:blipFill>
            <a:blip r:embed="rId16"/>
            <a:stretch>
              <a:fillRect/>
            </a:stretch>
          </p:blipFill>
          <p:spPr>
            <a:xfrm>
              <a:off x="12948" y="0"/>
              <a:ext cx="3497" cy="1150"/>
            </a:xfrm>
            <a:prstGeom prst="rect">
              <a:avLst/>
            </a:prstGeom>
          </p:spPr>
        </p:pic>
        <p:cxnSp>
          <p:nvCxnSpPr>
            <p:cNvPr id="15" name="直接连接符 14"/>
            <p:cNvCxnSpPr/>
            <p:nvPr/>
          </p:nvCxnSpPr>
          <p:spPr>
            <a:xfrm>
              <a:off x="4" y="575"/>
              <a:ext cx="12850"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spTree>
    <p:custDataLst>
      <p:tags r:id="rId17"/>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15950" y="544195"/>
            <a:ext cx="10972800" cy="609600"/>
          </a:xfrm>
        </p:spPr>
        <p:txBody>
          <a:bodyPr/>
          <a:lstStyle/>
          <a:p>
            <a:r>
              <a:rPr lang="zh-CN" altLang="en-US" sz="3200"/>
              <a:t>从工具使用者到能力构建者</a:t>
            </a:r>
            <a:endParaRPr lang="zh-CN" altLang="en-US" sz="3200"/>
          </a:p>
        </p:txBody>
      </p:sp>
      <p:sp>
        <p:nvSpPr>
          <p:cNvPr id="29" name="图形 4"/>
          <p:cNvSpPr/>
          <p:nvPr>
            <p:custDataLst>
              <p:tags r:id="rId2"/>
            </p:custDataLst>
          </p:nvPr>
        </p:nvSpPr>
        <p:spPr>
          <a:xfrm rot="2040000">
            <a:off x="728980" y="5334635"/>
            <a:ext cx="593090" cy="593090"/>
          </a:xfrm>
          <a:custGeom>
            <a:avLst/>
            <a:gdLst>
              <a:gd name="connsiteX0" fmla="*/ 1707279 w 2419736"/>
              <a:gd name="connsiteY0" fmla="*/ 2415271 h 2415774"/>
              <a:gd name="connsiteX1" fmla="*/ 1211026 w 2419736"/>
              <a:gd name="connsiteY1" fmla="*/ 2314020 h 2415774"/>
              <a:gd name="connsiteX2" fmla="*/ 714012 w 2419736"/>
              <a:gd name="connsiteY2" fmla="*/ 2062465 h 2415774"/>
              <a:gd name="connsiteX3" fmla="*/ 245096 w 2419736"/>
              <a:gd name="connsiteY3" fmla="*/ 1701372 h 2415774"/>
              <a:gd name="connsiteX4" fmla="*/ 25449 w 2419736"/>
              <a:gd name="connsiteY4" fmla="*/ 1348947 h 2415774"/>
              <a:gd name="connsiteX5" fmla="*/ 53167 w 2419736"/>
              <a:gd name="connsiteY5" fmla="*/ 929180 h 2415774"/>
              <a:gd name="connsiteX6" fmla="*/ 346442 w 2419736"/>
              <a:gd name="connsiteY6" fmla="*/ 547513 h 2415774"/>
              <a:gd name="connsiteX7" fmla="*/ 1005477 w 2419736"/>
              <a:gd name="connsiteY7" fmla="*/ 147463 h 2415774"/>
              <a:gd name="connsiteX8" fmla="*/ 1411051 w 2419736"/>
              <a:gd name="connsiteY8" fmla="*/ 24972 h 2415774"/>
              <a:gd name="connsiteX9" fmla="*/ 1777859 w 2419736"/>
              <a:gd name="connsiteY9" fmla="*/ 9922 h 2415774"/>
              <a:gd name="connsiteX10" fmla="*/ 2035796 w 2419736"/>
              <a:gd name="connsiteY10" fmla="*/ 117174 h 2415774"/>
              <a:gd name="connsiteX11" fmla="*/ 2214866 w 2419736"/>
              <a:gd name="connsiteY11" fmla="*/ 344631 h 2415774"/>
              <a:gd name="connsiteX12" fmla="*/ 2389174 w 2419736"/>
              <a:gd name="connsiteY12" fmla="*/ 903177 h 2415774"/>
              <a:gd name="connsiteX13" fmla="*/ 2419558 w 2419736"/>
              <a:gd name="connsiteY13" fmla="*/ 1289511 h 2415774"/>
              <a:gd name="connsiteX14" fmla="*/ 2381458 w 2419736"/>
              <a:gd name="connsiteY14" fmla="*/ 1702801 h 2415774"/>
              <a:gd name="connsiteX15" fmla="*/ 2284684 w 2419736"/>
              <a:gd name="connsiteY15" fmla="*/ 2011411 h 2415774"/>
              <a:gd name="connsiteX16" fmla="*/ 1914352 w 2419736"/>
              <a:gd name="connsiteY16" fmla="*/ 2374980 h 2415774"/>
              <a:gd name="connsiteX17" fmla="*/ 1707279 w 2419736"/>
              <a:gd name="connsiteY17" fmla="*/ 2415271 h 241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19736" h="2415774">
                <a:moveTo>
                  <a:pt x="1707279" y="2415271"/>
                </a:moveTo>
                <a:cubicBezTo>
                  <a:pt x="1511445" y="2413080"/>
                  <a:pt x="1359426" y="2371837"/>
                  <a:pt x="1211026" y="2314020"/>
                </a:cubicBezTo>
                <a:cubicBezTo>
                  <a:pt x="1037195" y="2246297"/>
                  <a:pt x="873270" y="2159429"/>
                  <a:pt x="714012" y="2062465"/>
                </a:cubicBezTo>
                <a:cubicBezTo>
                  <a:pt x="544276" y="1959118"/>
                  <a:pt x="382827" y="1845485"/>
                  <a:pt x="245096" y="1701372"/>
                </a:cubicBezTo>
                <a:cubicBezTo>
                  <a:pt x="147560" y="1599359"/>
                  <a:pt x="66693" y="1486012"/>
                  <a:pt x="25449" y="1348947"/>
                </a:cubicBezTo>
                <a:cubicBezTo>
                  <a:pt x="-17699" y="1206072"/>
                  <a:pt x="-4840" y="1065959"/>
                  <a:pt x="53167" y="929180"/>
                </a:cubicBezTo>
                <a:cubicBezTo>
                  <a:pt x="117842" y="776780"/>
                  <a:pt x="224617" y="656194"/>
                  <a:pt x="346442" y="547513"/>
                </a:cubicBezTo>
                <a:cubicBezTo>
                  <a:pt x="541704" y="373873"/>
                  <a:pt x="766209" y="248238"/>
                  <a:pt x="1005477" y="147463"/>
                </a:cubicBezTo>
                <a:cubicBezTo>
                  <a:pt x="1135645" y="91552"/>
                  <a:pt x="1271691" y="50461"/>
                  <a:pt x="1411051" y="24972"/>
                </a:cubicBezTo>
                <a:cubicBezTo>
                  <a:pt x="1532400" y="3636"/>
                  <a:pt x="1654510" y="-11128"/>
                  <a:pt x="1777859" y="9922"/>
                </a:cubicBezTo>
                <a:cubicBezTo>
                  <a:pt x="1872157" y="25924"/>
                  <a:pt x="1961882" y="53833"/>
                  <a:pt x="2035796" y="117174"/>
                </a:cubicBezTo>
                <a:cubicBezTo>
                  <a:pt x="2109262" y="181048"/>
                  <a:pt x="2170022" y="258220"/>
                  <a:pt x="2214866" y="344631"/>
                </a:cubicBezTo>
                <a:cubicBezTo>
                  <a:pt x="2308021" y="519891"/>
                  <a:pt x="2358313" y="708295"/>
                  <a:pt x="2389174" y="903177"/>
                </a:cubicBezTo>
                <a:cubicBezTo>
                  <a:pt x="2409367" y="1030964"/>
                  <a:pt x="2419520" y="1160133"/>
                  <a:pt x="2419558" y="1289511"/>
                </a:cubicBezTo>
                <a:cubicBezTo>
                  <a:pt x="2420387" y="1428185"/>
                  <a:pt x="2407624" y="1566612"/>
                  <a:pt x="2381458" y="1702801"/>
                </a:cubicBezTo>
                <a:cubicBezTo>
                  <a:pt x="2360408" y="1809671"/>
                  <a:pt x="2331928" y="1913589"/>
                  <a:pt x="2284684" y="2011411"/>
                </a:cubicBezTo>
                <a:cubicBezTo>
                  <a:pt x="2205055" y="2176479"/>
                  <a:pt x="2092470" y="2309829"/>
                  <a:pt x="1914352" y="2374980"/>
                </a:cubicBezTo>
                <a:cubicBezTo>
                  <a:pt x="1836723" y="2403650"/>
                  <a:pt x="1755761" y="2417462"/>
                  <a:pt x="1707279" y="2415271"/>
                </a:cubicBezTo>
                <a:close/>
              </a:path>
            </a:pathLst>
          </a:custGeom>
          <a:solidFill>
            <a:schemeClr val="accent1">
              <a:alpha val="23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spcAft>
                <a:spcPts val="0"/>
              </a:spcAft>
            </a:pPr>
            <a:endParaRPr lang="zh-CN" altLang="en-US">
              <a:sym typeface="Arial" panose="020B0604020202020204"/>
            </a:endParaRPr>
          </a:p>
        </p:txBody>
      </p:sp>
      <p:pic>
        <p:nvPicPr>
          <p:cNvPr id="30" name="图片 29" descr="E:/设计图片素材4/pexels-acres-of-film-698445032-19090379.jpgpexels-acres-of-film-698445032-19090379"/>
          <p:cNvPicPr>
            <a:picLocks noChangeAspect="1"/>
          </p:cNvPicPr>
          <p:nvPr>
            <p:custDataLst>
              <p:tags r:id="rId3"/>
            </p:custDataLst>
          </p:nvPr>
        </p:nvPicPr>
        <p:blipFill>
          <a:blip r:embed="rId4"/>
          <a:srcRect l="6956" r="6956"/>
          <a:stretch>
            <a:fillRect/>
          </a:stretch>
        </p:blipFill>
        <p:spPr>
          <a:xfrm>
            <a:off x="346075" y="1873885"/>
            <a:ext cx="3750310" cy="3746500"/>
          </a:xfrm>
          <a:custGeom>
            <a:avLst/>
            <a:gdLst/>
            <a:ahLst/>
            <a:cxnLst>
              <a:cxn ang="3">
                <a:pos x="hc" y="t"/>
              </a:cxn>
              <a:cxn ang="cd2">
                <a:pos x="l" y="vc"/>
              </a:cxn>
              <a:cxn ang="cd4">
                <a:pos x="hc" y="b"/>
              </a:cxn>
              <a:cxn ang="0">
                <a:pos x="r" y="vc"/>
              </a:cxn>
            </a:cxnLst>
            <a:rect l="l" t="t" r="r" b="b"/>
            <a:pathLst>
              <a:path w="4935" h="4926">
                <a:moveTo>
                  <a:pt x="3391" y="0"/>
                </a:moveTo>
                <a:cubicBezTo>
                  <a:pt x="3469" y="1"/>
                  <a:pt x="3548" y="7"/>
                  <a:pt x="3626" y="21"/>
                </a:cubicBezTo>
                <a:cubicBezTo>
                  <a:pt x="3819" y="53"/>
                  <a:pt x="4002" y="110"/>
                  <a:pt x="4152" y="239"/>
                </a:cubicBezTo>
                <a:cubicBezTo>
                  <a:pt x="4302" y="370"/>
                  <a:pt x="4426" y="527"/>
                  <a:pt x="4517" y="703"/>
                </a:cubicBezTo>
                <a:cubicBezTo>
                  <a:pt x="4707" y="1061"/>
                  <a:pt x="4810" y="1445"/>
                  <a:pt x="4873" y="1842"/>
                </a:cubicBezTo>
                <a:cubicBezTo>
                  <a:pt x="4914" y="2103"/>
                  <a:pt x="4935" y="2366"/>
                  <a:pt x="4935" y="2630"/>
                </a:cubicBezTo>
                <a:cubicBezTo>
                  <a:pt x="4937" y="2913"/>
                  <a:pt x="4911" y="3195"/>
                  <a:pt x="4857" y="3473"/>
                </a:cubicBezTo>
                <a:cubicBezTo>
                  <a:pt x="4814" y="3691"/>
                  <a:pt x="4756" y="3903"/>
                  <a:pt x="4660" y="4102"/>
                </a:cubicBezTo>
                <a:cubicBezTo>
                  <a:pt x="4497" y="4439"/>
                  <a:pt x="4268" y="4711"/>
                  <a:pt x="3905" y="4843"/>
                </a:cubicBezTo>
                <a:cubicBezTo>
                  <a:pt x="3746" y="4902"/>
                  <a:pt x="3581" y="4930"/>
                  <a:pt x="3482" y="4926"/>
                </a:cubicBezTo>
                <a:cubicBezTo>
                  <a:pt x="3083" y="4921"/>
                  <a:pt x="2773" y="4837"/>
                  <a:pt x="2470" y="4719"/>
                </a:cubicBezTo>
                <a:cubicBezTo>
                  <a:pt x="2116" y="4581"/>
                  <a:pt x="1781" y="4404"/>
                  <a:pt x="1456" y="4206"/>
                </a:cubicBezTo>
                <a:cubicBezTo>
                  <a:pt x="1110" y="3995"/>
                  <a:pt x="781" y="3764"/>
                  <a:pt x="500" y="3470"/>
                </a:cubicBezTo>
                <a:cubicBezTo>
                  <a:pt x="301" y="3262"/>
                  <a:pt x="136" y="3031"/>
                  <a:pt x="52" y="2751"/>
                </a:cubicBezTo>
                <a:cubicBezTo>
                  <a:pt x="-36" y="2460"/>
                  <a:pt x="-10" y="2174"/>
                  <a:pt x="109" y="1895"/>
                </a:cubicBezTo>
                <a:cubicBezTo>
                  <a:pt x="241" y="1584"/>
                  <a:pt x="458" y="1339"/>
                  <a:pt x="707" y="1117"/>
                </a:cubicBezTo>
                <a:cubicBezTo>
                  <a:pt x="1105" y="763"/>
                  <a:pt x="1563" y="507"/>
                  <a:pt x="2051" y="301"/>
                </a:cubicBezTo>
                <a:cubicBezTo>
                  <a:pt x="2316" y="187"/>
                  <a:pt x="2594" y="103"/>
                  <a:pt x="2878" y="51"/>
                </a:cubicBezTo>
                <a:cubicBezTo>
                  <a:pt x="3048" y="22"/>
                  <a:pt x="3219" y="-2"/>
                  <a:pt x="3391" y="0"/>
                </a:cubicBezTo>
                <a:close/>
              </a:path>
            </a:pathLst>
          </a:custGeom>
          <a:solidFill>
            <a:schemeClr val="accent1"/>
          </a:solidFill>
          <a:ln w="60325">
            <a:solidFill>
              <a:schemeClr val="accent1">
                <a:alpha val="15000"/>
              </a:schemeClr>
            </a:solidFill>
          </a:ln>
        </p:spPr>
      </p:pic>
      <p:sp>
        <p:nvSpPr>
          <p:cNvPr id="228" name="边界"/>
          <p:cNvSpPr/>
          <p:nvPr>
            <p:custDataLst>
              <p:tags r:id="rId5"/>
            </p:custDataLst>
          </p:nvPr>
        </p:nvSpPr>
        <p:spPr>
          <a:xfrm>
            <a:off x="4571992" y="1684020"/>
            <a:ext cx="7016697" cy="4573905"/>
          </a:xfrm>
          <a:prstGeom prst="rect">
            <a:avLst/>
          </a:prstGeom>
          <a:solidFill>
            <a:srgbClr val="FFFFFF">
              <a:alpha val="0"/>
            </a:srgb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defTabSz="914400">
              <a:spcBef>
                <a:spcPts val="0"/>
              </a:spcBef>
              <a:spcAft>
                <a:spcPts val="0"/>
              </a:spcAft>
              <a:buClrTx/>
              <a:buSzTx/>
              <a:buFontTx/>
            </a:pPr>
            <a:endParaRPr lang="zh-CN" altLang="en-US" sz="1400" kern="0">
              <a:solidFill>
                <a:schemeClr val="lt1"/>
              </a:solidFill>
              <a:sym typeface="+mn-ea"/>
            </a:endParaRPr>
          </a:p>
        </p:txBody>
      </p:sp>
      <p:sp>
        <p:nvSpPr>
          <p:cNvPr id="5" name="矩形 4"/>
          <p:cNvSpPr/>
          <p:nvPr>
            <p:custDataLst>
              <p:tags r:id="rId6"/>
            </p:custDataLst>
          </p:nvPr>
        </p:nvSpPr>
        <p:spPr>
          <a:xfrm>
            <a:off x="4571992" y="1683385"/>
            <a:ext cx="2067438" cy="1094713"/>
          </a:xfrm>
          <a:prstGeom prst="rect">
            <a:avLst/>
          </a:prstGeom>
          <a:noFill/>
        </p:spPr>
        <p:txBody>
          <a:bodyPr wrap="none" lIns="0" tIns="0" rIns="0" bIns="0" rtlCol="0" anchor="b" anchorCtr="0">
            <a:normAutofit/>
          </a:bodyPr>
          <a:p>
            <a:pPr defTabSz="914400">
              <a:spcBef>
                <a:spcPct val="0"/>
              </a:spcBef>
              <a:spcAft>
                <a:spcPct val="0"/>
              </a:spcAft>
            </a:pPr>
            <a:r>
              <a:rPr lang="en-US" altLang="zh-CN" sz="5400" kern="0">
                <a:solidFill>
                  <a:schemeClr val="accent1">
                    <a:alpha val="42000"/>
                  </a:schemeClr>
                </a:solidFill>
                <a:latin typeface="+mn-ea"/>
                <a:ea typeface="Arial" panose="020B0604020202020204"/>
                <a:cs typeface="+mn-ea"/>
                <a:sym typeface="+mn-ea"/>
              </a:rPr>
              <a:t>01</a:t>
            </a:r>
            <a:endParaRPr lang="en-US" altLang="zh-CN" sz="5400" kern="0" dirty="0">
              <a:solidFill>
                <a:schemeClr val="accent1">
                  <a:alpha val="42000"/>
                </a:schemeClr>
              </a:solidFill>
              <a:latin typeface="+mn-ea"/>
              <a:ea typeface="Arial" panose="020B0604020202020204"/>
              <a:cs typeface="+mn-ea"/>
              <a:sym typeface="+mn-ea"/>
            </a:endParaRPr>
          </a:p>
        </p:txBody>
      </p:sp>
      <p:cxnSp>
        <p:nvCxnSpPr>
          <p:cNvPr id="20" name="直接连接符 19"/>
          <p:cNvCxnSpPr/>
          <p:nvPr>
            <p:custDataLst>
              <p:tags r:id="rId7"/>
            </p:custDataLst>
          </p:nvPr>
        </p:nvCxnSpPr>
        <p:spPr>
          <a:xfrm>
            <a:off x="4571992" y="2871495"/>
            <a:ext cx="2072521" cy="0"/>
          </a:xfrm>
          <a:prstGeom prst="line">
            <a:avLst/>
          </a:prstGeom>
          <a:ln w="12700">
            <a:solidFill>
              <a:schemeClr val="accent1">
                <a:alpha val="40000"/>
              </a:schemeClr>
            </a:solidFill>
          </a:ln>
        </p:spPr>
        <p:style>
          <a:lnRef idx="2">
            <a:schemeClr val="accent1"/>
          </a:lnRef>
          <a:fillRef idx="0">
            <a:srgbClr val="FFFFFF"/>
          </a:fillRef>
          <a:effectRef idx="0">
            <a:srgbClr val="FFFFFF"/>
          </a:effectRef>
          <a:fontRef idx="minor">
            <a:schemeClr val="tx1"/>
          </a:fontRef>
        </p:style>
      </p:cxnSp>
      <p:sp>
        <p:nvSpPr>
          <p:cNvPr id="6" name="矩形 5"/>
          <p:cNvSpPr/>
          <p:nvPr>
            <p:custDataLst>
              <p:tags r:id="rId8"/>
            </p:custDataLst>
          </p:nvPr>
        </p:nvSpPr>
        <p:spPr>
          <a:xfrm>
            <a:off x="9515467" y="3055111"/>
            <a:ext cx="2067438" cy="468255"/>
          </a:xfrm>
          <a:prstGeom prst="rect">
            <a:avLst/>
          </a:prstGeom>
          <a:noFill/>
        </p:spPr>
        <p:txBody>
          <a:bodyPr wrap="square" lIns="0" tIns="0" rIns="0" bIns="0" rtlCol="0" anchor="b" anchorCtr="0">
            <a:noAutofit/>
          </a:bodyPr>
          <a:p>
            <a:pPr defTabSz="914400">
              <a:spcBef>
                <a:spcPct val="0"/>
              </a:spcBef>
              <a:spcAft>
                <a:spcPct val="0"/>
              </a:spcAft>
            </a:pPr>
            <a:r>
              <a:rPr lang="zh-CN" altLang="en-US" sz="2400" b="1" kern="0">
                <a:solidFill>
                  <a:schemeClr val="accent1"/>
                </a:solidFill>
                <a:latin typeface="+mn-ea"/>
                <a:ea typeface="微软雅黑" panose="020B0503020204020204" charset="-122"/>
                <a:cs typeface="+mn-ea"/>
                <a:sym typeface="+mn-ea"/>
              </a:rPr>
              <a:t>判断层面</a:t>
            </a:r>
            <a:endParaRPr lang="zh-CN" altLang="en-US" sz="2400" b="1" kern="0">
              <a:solidFill>
                <a:schemeClr val="accent1"/>
              </a:solidFill>
              <a:latin typeface="+mn-ea"/>
              <a:ea typeface="微软雅黑" panose="020B0503020204020204" charset="-122"/>
              <a:cs typeface="+mn-ea"/>
              <a:sym typeface="+mn-ea"/>
            </a:endParaRPr>
          </a:p>
        </p:txBody>
      </p:sp>
      <p:sp>
        <p:nvSpPr>
          <p:cNvPr id="7" name="矩形 6"/>
          <p:cNvSpPr/>
          <p:nvPr>
            <p:custDataLst>
              <p:tags r:id="rId9"/>
            </p:custDataLst>
          </p:nvPr>
        </p:nvSpPr>
        <p:spPr>
          <a:xfrm>
            <a:off x="9507847" y="3524636"/>
            <a:ext cx="2072521" cy="1552802"/>
          </a:xfrm>
          <a:prstGeom prst="rect">
            <a:avLst/>
          </a:prstGeom>
          <a:ln>
            <a:noFill/>
            <a:prstDash val="sysDash"/>
          </a:ln>
        </p:spPr>
        <p:txBody>
          <a:bodyPr vert="horz" wrap="square" lIns="0" tIns="0" rIns="0" bIns="0" rtlCol="0">
            <a:noAutofit/>
          </a:bodyPr>
          <a:p>
            <a:pPr algn="just" defTabSz="914400">
              <a:lnSpc>
                <a:spcPct val="150000"/>
              </a:lnSpc>
              <a:spcBef>
                <a:spcPct val="0"/>
              </a:spcBef>
              <a:spcAft>
                <a:spcPct val="0"/>
              </a:spcAft>
            </a:pPr>
            <a:r>
              <a:rPr lang="zh-CN" altLang="en-US" sz="1600" kern="0">
                <a:ln>
                  <a:noFill/>
                  <a:prstDash val="sysDot"/>
                </a:ln>
                <a:solidFill>
                  <a:schemeClr val="tx1">
                    <a:lumMod val="85000"/>
                    <a:lumOff val="15000"/>
                  </a:schemeClr>
                </a:solidFill>
                <a:latin typeface="+mn-ea"/>
                <a:ea typeface="微软雅黑" panose="020B0503020204020204" charset="-122"/>
                <a:cs typeface="+mn-ea"/>
                <a:sym typeface="+mn-ea"/>
              </a:rPr>
              <a:t>评估</a:t>
            </a:r>
            <a:r>
              <a:rPr lang="en-US" altLang="zh-CN" sz="1600" kern="0">
                <a:ln>
                  <a:noFill/>
                  <a:prstDash val="sysDot"/>
                </a:ln>
                <a:solidFill>
                  <a:schemeClr val="tx1">
                    <a:lumMod val="85000"/>
                    <a:lumOff val="15000"/>
                  </a:schemeClr>
                </a:solidFill>
                <a:latin typeface="+mn-ea"/>
                <a:ea typeface="微软雅黑" panose="020B0503020204020204" charset="-122"/>
                <a:cs typeface="+mn-ea"/>
                <a:sym typeface="+mn-ea"/>
              </a:rPr>
              <a:t>AI</a:t>
            </a:r>
            <a:r>
              <a:rPr lang="zh-CN" altLang="en-US" sz="1600" kern="0">
                <a:ln>
                  <a:noFill/>
                  <a:prstDash val="sysDot"/>
                </a:ln>
                <a:solidFill>
                  <a:schemeClr val="tx1">
                    <a:lumMod val="85000"/>
                    <a:lumOff val="15000"/>
                  </a:schemeClr>
                </a:solidFill>
                <a:latin typeface="+mn-ea"/>
                <a:ea typeface="微软雅黑" panose="020B0503020204020204" charset="-122"/>
                <a:cs typeface="+mn-ea"/>
                <a:sym typeface="+mn-ea"/>
              </a:rPr>
              <a:t>输出的质量</a:t>
            </a:r>
            <a:endParaRPr lang="en-US" altLang="zh-CN" sz="1600" kern="0">
              <a:ln>
                <a:noFill/>
                <a:prstDash val="sysDot"/>
              </a:ln>
              <a:solidFill>
                <a:schemeClr val="tx1">
                  <a:lumMod val="85000"/>
                  <a:lumOff val="15000"/>
                </a:schemeClr>
              </a:solidFill>
              <a:latin typeface="+mn-ea"/>
              <a:ea typeface="微软雅黑" panose="020B0503020204020204" charset="-122"/>
              <a:cs typeface="+mn-ea"/>
              <a:sym typeface="+mn-ea"/>
            </a:endParaRPr>
          </a:p>
          <a:p>
            <a:pPr algn="just" defTabSz="914400">
              <a:lnSpc>
                <a:spcPct val="150000"/>
              </a:lnSpc>
              <a:spcBef>
                <a:spcPct val="0"/>
              </a:spcBef>
              <a:spcAft>
                <a:spcPct val="0"/>
              </a:spcAft>
            </a:pPr>
            <a:r>
              <a:rPr lang="zh-CN" altLang="zh-CN" sz="1600" kern="0">
                <a:ln>
                  <a:noFill/>
                  <a:prstDash val="sysDot"/>
                </a:ln>
                <a:solidFill>
                  <a:schemeClr val="tx1">
                    <a:lumMod val="85000"/>
                    <a:lumOff val="15000"/>
                  </a:schemeClr>
                </a:solidFill>
                <a:latin typeface="+mn-ea"/>
                <a:ea typeface="微软雅黑" panose="020B0503020204020204" charset="-122"/>
                <a:cs typeface="+mn-ea"/>
                <a:sym typeface="+mn-ea"/>
              </a:rPr>
              <a:t>在多个选项中做出选择</a:t>
            </a:r>
            <a:endParaRPr lang="en-US" altLang="zh-CN" sz="1600" kern="0">
              <a:ln>
                <a:noFill/>
                <a:prstDash val="sysDot"/>
              </a:ln>
              <a:solidFill>
                <a:schemeClr val="tx1">
                  <a:lumMod val="85000"/>
                  <a:lumOff val="15000"/>
                </a:schemeClr>
              </a:solidFill>
              <a:latin typeface="+mn-ea"/>
              <a:ea typeface="微软雅黑" panose="020B0503020204020204" charset="-122"/>
              <a:cs typeface="+mn-ea"/>
              <a:sym typeface="+mn-ea"/>
            </a:endParaRPr>
          </a:p>
          <a:p>
            <a:pPr algn="just" defTabSz="914400">
              <a:lnSpc>
                <a:spcPct val="150000"/>
              </a:lnSpc>
              <a:spcBef>
                <a:spcPct val="0"/>
              </a:spcBef>
              <a:spcAft>
                <a:spcPct val="0"/>
              </a:spcAft>
            </a:pPr>
            <a:r>
              <a:rPr lang="zh-CN" altLang="zh-CN" sz="1600" kern="0">
                <a:ln>
                  <a:noFill/>
                  <a:prstDash val="sysDot"/>
                </a:ln>
                <a:solidFill>
                  <a:schemeClr val="tx1">
                    <a:lumMod val="85000"/>
                    <a:lumOff val="15000"/>
                  </a:schemeClr>
                </a:solidFill>
                <a:latin typeface="+mn-ea"/>
                <a:ea typeface="微软雅黑" panose="020B0503020204020204" charset="-122"/>
                <a:cs typeface="+mn-ea"/>
                <a:sym typeface="+mn-ea"/>
              </a:rPr>
              <a:t>承担决策责任</a:t>
            </a:r>
            <a:endParaRPr lang="zh-CN" altLang="zh-CN" sz="1600" kern="0">
              <a:ln>
                <a:noFill/>
                <a:prstDash val="sysDot"/>
              </a:ln>
              <a:solidFill>
                <a:schemeClr val="tx1">
                  <a:lumMod val="85000"/>
                  <a:lumOff val="15000"/>
                </a:schemeClr>
              </a:solidFill>
              <a:latin typeface="+mn-ea"/>
              <a:ea typeface="微软雅黑" panose="020B0503020204020204" charset="-122"/>
              <a:cs typeface="+mn-ea"/>
              <a:sym typeface="+mn-ea"/>
            </a:endParaRPr>
          </a:p>
        </p:txBody>
      </p:sp>
      <p:sp>
        <p:nvSpPr>
          <p:cNvPr id="8" name="矩形 7"/>
          <p:cNvSpPr/>
          <p:nvPr>
            <p:custDataLst>
              <p:tags r:id="rId10"/>
            </p:custDataLst>
          </p:nvPr>
        </p:nvSpPr>
        <p:spPr>
          <a:xfrm>
            <a:off x="7042243" y="1683385"/>
            <a:ext cx="2069980" cy="1094713"/>
          </a:xfrm>
          <a:prstGeom prst="rect">
            <a:avLst/>
          </a:prstGeom>
          <a:noFill/>
        </p:spPr>
        <p:txBody>
          <a:bodyPr wrap="none" lIns="0" tIns="0" rIns="0" bIns="0" rtlCol="0" anchor="b" anchorCtr="0">
            <a:normAutofit/>
          </a:bodyPr>
          <a:p>
            <a:pPr defTabSz="914400">
              <a:spcBef>
                <a:spcPct val="0"/>
              </a:spcBef>
              <a:spcAft>
                <a:spcPct val="0"/>
              </a:spcAft>
            </a:pPr>
            <a:r>
              <a:rPr lang="en-US" altLang="zh-CN" sz="5400" kern="0">
                <a:solidFill>
                  <a:schemeClr val="accent2">
                    <a:alpha val="42000"/>
                  </a:schemeClr>
                </a:solidFill>
                <a:latin typeface="+mn-ea"/>
                <a:ea typeface="Arial" panose="020B0604020202020204"/>
                <a:cs typeface="+mn-ea"/>
                <a:sym typeface="+mn-ea"/>
              </a:rPr>
              <a:t>02</a:t>
            </a:r>
            <a:endParaRPr lang="en-US" altLang="zh-CN" sz="5400" kern="0" dirty="0">
              <a:solidFill>
                <a:schemeClr val="accent2">
                  <a:alpha val="42000"/>
                </a:schemeClr>
              </a:solidFill>
              <a:latin typeface="+mn-ea"/>
              <a:ea typeface="Arial" panose="020B0604020202020204"/>
              <a:cs typeface="+mn-ea"/>
              <a:sym typeface="+mn-ea"/>
            </a:endParaRPr>
          </a:p>
        </p:txBody>
      </p:sp>
      <p:cxnSp>
        <p:nvCxnSpPr>
          <p:cNvPr id="11" name="直接连接符 10"/>
          <p:cNvCxnSpPr/>
          <p:nvPr>
            <p:custDataLst>
              <p:tags r:id="rId11"/>
            </p:custDataLst>
          </p:nvPr>
        </p:nvCxnSpPr>
        <p:spPr>
          <a:xfrm>
            <a:off x="7042243" y="2871495"/>
            <a:ext cx="2071250" cy="0"/>
          </a:xfrm>
          <a:prstGeom prst="line">
            <a:avLst/>
          </a:prstGeom>
          <a:ln w="12700">
            <a:solidFill>
              <a:schemeClr val="accent2">
                <a:alpha val="40000"/>
              </a:schemeClr>
            </a:solidFill>
          </a:ln>
        </p:spPr>
        <p:style>
          <a:lnRef idx="2">
            <a:schemeClr val="accent1"/>
          </a:lnRef>
          <a:fillRef idx="0">
            <a:srgbClr val="FFFFFF"/>
          </a:fillRef>
          <a:effectRef idx="0">
            <a:srgbClr val="FFFFFF"/>
          </a:effectRef>
          <a:fontRef idx="minor">
            <a:schemeClr val="tx1"/>
          </a:fontRef>
        </p:style>
      </p:cxnSp>
      <p:sp>
        <p:nvSpPr>
          <p:cNvPr id="10" name="矩形 8"/>
          <p:cNvSpPr/>
          <p:nvPr>
            <p:custDataLst>
              <p:tags r:id="rId12"/>
            </p:custDataLst>
          </p:nvPr>
        </p:nvSpPr>
        <p:spPr>
          <a:xfrm>
            <a:off x="4571458" y="3054476"/>
            <a:ext cx="2069980" cy="468255"/>
          </a:xfrm>
          <a:prstGeom prst="rect">
            <a:avLst/>
          </a:prstGeom>
          <a:noFill/>
        </p:spPr>
        <p:txBody>
          <a:bodyPr wrap="square" lIns="0" tIns="0" rIns="0" bIns="0" rtlCol="0" anchor="b" anchorCtr="0">
            <a:noAutofit/>
          </a:bodyPr>
          <a:p>
            <a:pPr defTabSz="914400">
              <a:spcBef>
                <a:spcPct val="0"/>
              </a:spcBef>
              <a:spcAft>
                <a:spcPct val="0"/>
              </a:spcAft>
            </a:pPr>
            <a:r>
              <a:rPr lang="zh-CN" altLang="en-US" sz="2400" b="1" kern="0">
                <a:solidFill>
                  <a:schemeClr val="accent2"/>
                </a:solidFill>
                <a:latin typeface="+mn-ea"/>
                <a:ea typeface="微软雅黑" panose="020B0503020204020204" charset="-122"/>
                <a:cs typeface="+mn-ea"/>
                <a:sym typeface="+mn-ea"/>
              </a:rPr>
              <a:t>创造层面</a:t>
            </a:r>
            <a:endParaRPr lang="zh-CN" altLang="en-US" sz="2400" b="1" kern="0">
              <a:solidFill>
                <a:schemeClr val="accent2"/>
              </a:solidFill>
              <a:latin typeface="+mn-ea"/>
              <a:ea typeface="微软雅黑" panose="020B0503020204020204" charset="-122"/>
              <a:cs typeface="+mn-ea"/>
              <a:sym typeface="+mn-ea"/>
            </a:endParaRPr>
          </a:p>
        </p:txBody>
      </p:sp>
      <p:sp>
        <p:nvSpPr>
          <p:cNvPr id="13" name="矩形 13"/>
          <p:cNvSpPr/>
          <p:nvPr>
            <p:custDataLst>
              <p:tags r:id="rId13"/>
            </p:custDataLst>
          </p:nvPr>
        </p:nvSpPr>
        <p:spPr>
          <a:xfrm>
            <a:off x="4571458" y="3523366"/>
            <a:ext cx="2072521" cy="1551532"/>
          </a:xfrm>
          <a:prstGeom prst="rect">
            <a:avLst/>
          </a:prstGeom>
          <a:ln>
            <a:noFill/>
            <a:prstDash val="sysDash"/>
          </a:ln>
        </p:spPr>
        <p:txBody>
          <a:bodyPr vert="horz" wrap="square" lIns="0" tIns="0" rIns="0" bIns="0" rtlCol="0">
            <a:noAutofit/>
          </a:bodyPr>
          <a:p>
            <a:pPr algn="just" defTabSz="914400">
              <a:lnSpc>
                <a:spcPct val="150000"/>
              </a:lnSpc>
              <a:spcBef>
                <a:spcPct val="0"/>
              </a:spcBef>
              <a:spcAft>
                <a:spcPct val="0"/>
              </a:spcAft>
            </a:pPr>
            <a:r>
              <a:rPr lang="zh-CN" altLang="en-US" sz="1600" kern="0" dirty="0">
                <a:ln>
                  <a:noFill/>
                  <a:prstDash val="sysDot"/>
                </a:ln>
                <a:solidFill>
                  <a:schemeClr val="tx1">
                    <a:lumMod val="85000"/>
                    <a:lumOff val="15000"/>
                  </a:schemeClr>
                </a:solidFill>
                <a:latin typeface="+mn-ea"/>
                <a:ea typeface="微软雅黑" panose="020B0503020204020204" charset="-122"/>
                <a:cs typeface="+mn-ea"/>
                <a:sym typeface="+mn-ea"/>
              </a:rPr>
              <a:t>定义问题和目标</a:t>
            </a:r>
            <a:endParaRPr lang="en-US" altLang="zh-CN" sz="1600" kern="0" dirty="0">
              <a:ln>
                <a:noFill/>
                <a:prstDash val="sysDot"/>
              </a:ln>
              <a:solidFill>
                <a:schemeClr val="tx1">
                  <a:lumMod val="85000"/>
                  <a:lumOff val="15000"/>
                </a:schemeClr>
              </a:solidFill>
              <a:latin typeface="+mn-ea"/>
              <a:ea typeface="微软雅黑" panose="020B0503020204020204" charset="-122"/>
              <a:cs typeface="+mn-ea"/>
              <a:sym typeface="+mn-ea"/>
            </a:endParaRPr>
          </a:p>
          <a:p>
            <a:pPr algn="just" defTabSz="914400">
              <a:lnSpc>
                <a:spcPct val="150000"/>
              </a:lnSpc>
              <a:spcBef>
                <a:spcPct val="0"/>
              </a:spcBef>
              <a:spcAft>
                <a:spcPct val="0"/>
              </a:spcAft>
            </a:pPr>
            <a:r>
              <a:rPr lang="zh-CN" altLang="zh-CN" sz="1600" kern="0" dirty="0">
                <a:ln>
                  <a:noFill/>
                  <a:prstDash val="sysDot"/>
                </a:ln>
                <a:solidFill>
                  <a:schemeClr val="tx1">
                    <a:lumMod val="85000"/>
                    <a:lumOff val="15000"/>
                  </a:schemeClr>
                </a:solidFill>
                <a:latin typeface="+mn-ea"/>
                <a:ea typeface="微软雅黑" panose="020B0503020204020204" charset="-122"/>
                <a:cs typeface="+mn-ea"/>
                <a:sym typeface="+mn-ea"/>
              </a:rPr>
              <a:t>设计解决方案框架</a:t>
            </a:r>
            <a:endParaRPr lang="en-US" altLang="zh-CN" sz="1600" kern="0" dirty="0">
              <a:ln>
                <a:noFill/>
                <a:prstDash val="sysDot"/>
              </a:ln>
              <a:solidFill>
                <a:schemeClr val="tx1">
                  <a:lumMod val="85000"/>
                  <a:lumOff val="15000"/>
                </a:schemeClr>
              </a:solidFill>
              <a:latin typeface="+mn-ea"/>
              <a:ea typeface="微软雅黑" panose="020B0503020204020204" charset="-122"/>
              <a:cs typeface="+mn-ea"/>
              <a:sym typeface="+mn-ea"/>
            </a:endParaRPr>
          </a:p>
          <a:p>
            <a:pPr algn="just" defTabSz="914400">
              <a:lnSpc>
                <a:spcPct val="150000"/>
              </a:lnSpc>
              <a:spcBef>
                <a:spcPct val="0"/>
              </a:spcBef>
              <a:spcAft>
                <a:spcPct val="0"/>
              </a:spcAft>
            </a:pPr>
            <a:r>
              <a:rPr lang="zh-CN" altLang="zh-CN" sz="1600" kern="0" dirty="0">
                <a:ln>
                  <a:noFill/>
                  <a:prstDash val="sysDot"/>
                </a:ln>
                <a:solidFill>
                  <a:schemeClr val="tx1">
                    <a:lumMod val="85000"/>
                    <a:lumOff val="15000"/>
                  </a:schemeClr>
                </a:solidFill>
                <a:latin typeface="+mn-ea"/>
                <a:ea typeface="微软雅黑" panose="020B0503020204020204" charset="-122"/>
                <a:cs typeface="+mn-ea"/>
                <a:sym typeface="+mn-ea"/>
              </a:rPr>
              <a:t>提出创新视角</a:t>
            </a:r>
            <a:endParaRPr lang="zh-CN" altLang="zh-CN" sz="1600" kern="0" dirty="0">
              <a:ln>
                <a:noFill/>
                <a:prstDash val="sysDot"/>
              </a:ln>
              <a:solidFill>
                <a:schemeClr val="tx1">
                  <a:lumMod val="85000"/>
                  <a:lumOff val="15000"/>
                </a:schemeClr>
              </a:solidFill>
              <a:latin typeface="+mn-ea"/>
              <a:ea typeface="微软雅黑" panose="020B0503020204020204" charset="-122"/>
              <a:cs typeface="+mn-ea"/>
              <a:sym typeface="+mn-ea"/>
            </a:endParaRPr>
          </a:p>
        </p:txBody>
      </p:sp>
      <p:sp>
        <p:nvSpPr>
          <p:cNvPr id="16" name="矩形 17"/>
          <p:cNvSpPr/>
          <p:nvPr>
            <p:custDataLst>
              <p:tags r:id="rId14"/>
            </p:custDataLst>
          </p:nvPr>
        </p:nvSpPr>
        <p:spPr>
          <a:xfrm>
            <a:off x="9512495" y="1683385"/>
            <a:ext cx="2071250" cy="1094713"/>
          </a:xfrm>
          <a:prstGeom prst="rect">
            <a:avLst/>
          </a:prstGeom>
          <a:noFill/>
        </p:spPr>
        <p:txBody>
          <a:bodyPr wrap="none" lIns="0" tIns="0" rIns="0" bIns="0" rtlCol="0" anchor="b" anchorCtr="0">
            <a:normAutofit/>
          </a:bodyPr>
          <a:p>
            <a:pPr defTabSz="914400">
              <a:spcBef>
                <a:spcPct val="0"/>
              </a:spcBef>
              <a:spcAft>
                <a:spcPct val="0"/>
              </a:spcAft>
            </a:pPr>
            <a:r>
              <a:rPr lang="en-US" altLang="zh-CN" sz="5400" kern="0">
                <a:solidFill>
                  <a:schemeClr val="accent3">
                    <a:alpha val="42000"/>
                  </a:schemeClr>
                </a:solidFill>
                <a:latin typeface="+mn-ea"/>
                <a:ea typeface="Arial" panose="020B0604020202020204"/>
                <a:cs typeface="+mn-ea"/>
                <a:sym typeface="+mn-ea"/>
              </a:rPr>
              <a:t>03</a:t>
            </a:r>
            <a:endParaRPr lang="en-US" altLang="zh-CN" sz="5400" kern="0" dirty="0">
              <a:solidFill>
                <a:schemeClr val="accent3">
                  <a:alpha val="42000"/>
                </a:schemeClr>
              </a:solidFill>
              <a:latin typeface="+mn-ea"/>
              <a:ea typeface="Arial" panose="020B0604020202020204"/>
              <a:cs typeface="+mn-ea"/>
              <a:sym typeface="+mn-ea"/>
            </a:endParaRPr>
          </a:p>
        </p:txBody>
      </p:sp>
      <p:cxnSp>
        <p:nvCxnSpPr>
          <p:cNvPr id="19" name="直接连接符 15"/>
          <p:cNvCxnSpPr/>
          <p:nvPr>
            <p:custDataLst>
              <p:tags r:id="rId15"/>
            </p:custDataLst>
          </p:nvPr>
        </p:nvCxnSpPr>
        <p:spPr>
          <a:xfrm>
            <a:off x="9512495" y="2871495"/>
            <a:ext cx="2071250" cy="0"/>
          </a:xfrm>
          <a:prstGeom prst="line">
            <a:avLst/>
          </a:prstGeom>
          <a:ln w="12700">
            <a:solidFill>
              <a:schemeClr val="accent3">
                <a:alpha val="40000"/>
              </a:schemeClr>
            </a:solidFill>
          </a:ln>
        </p:spPr>
        <p:style>
          <a:lnRef idx="2">
            <a:schemeClr val="accent1"/>
          </a:lnRef>
          <a:fillRef idx="0">
            <a:srgbClr val="FFFFFF"/>
          </a:fillRef>
          <a:effectRef idx="0">
            <a:srgbClr val="FFFFFF"/>
          </a:effectRef>
          <a:fontRef idx="minor">
            <a:schemeClr val="tx1"/>
          </a:fontRef>
        </p:style>
      </p:cxnSp>
      <p:sp>
        <p:nvSpPr>
          <p:cNvPr id="21" name="矩形 18"/>
          <p:cNvSpPr/>
          <p:nvPr>
            <p:custDataLst>
              <p:tags r:id="rId16"/>
            </p:custDataLst>
          </p:nvPr>
        </p:nvSpPr>
        <p:spPr>
          <a:xfrm>
            <a:off x="7041710" y="3054476"/>
            <a:ext cx="2070615" cy="468255"/>
          </a:xfrm>
          <a:prstGeom prst="rect">
            <a:avLst/>
          </a:prstGeom>
          <a:noFill/>
        </p:spPr>
        <p:txBody>
          <a:bodyPr wrap="square" lIns="0" tIns="0" rIns="0" bIns="0" rtlCol="0" anchor="b" anchorCtr="0">
            <a:noAutofit/>
          </a:bodyPr>
          <a:p>
            <a:pPr defTabSz="914400">
              <a:spcBef>
                <a:spcPct val="0"/>
              </a:spcBef>
              <a:spcAft>
                <a:spcPct val="0"/>
              </a:spcAft>
            </a:pPr>
            <a:r>
              <a:rPr lang="zh-CN" altLang="en-US" sz="2400" b="1" kern="0">
                <a:solidFill>
                  <a:schemeClr val="accent3"/>
                </a:solidFill>
                <a:latin typeface="+mn-ea"/>
                <a:ea typeface="微软雅黑" panose="020B0503020204020204" charset="-122"/>
                <a:cs typeface="+mn-ea"/>
                <a:sym typeface="+mn-ea"/>
              </a:rPr>
              <a:t>整合层面</a:t>
            </a:r>
            <a:endParaRPr lang="zh-CN" altLang="en-US" sz="2400" b="1" kern="0">
              <a:solidFill>
                <a:schemeClr val="accent3"/>
              </a:solidFill>
              <a:latin typeface="+mn-ea"/>
              <a:ea typeface="微软雅黑" panose="020B0503020204020204" charset="-122"/>
              <a:cs typeface="+mn-ea"/>
              <a:sym typeface="+mn-ea"/>
            </a:endParaRPr>
          </a:p>
        </p:txBody>
      </p:sp>
      <p:sp>
        <p:nvSpPr>
          <p:cNvPr id="22" name="矩形 21"/>
          <p:cNvSpPr/>
          <p:nvPr>
            <p:custDataLst>
              <p:tags r:id="rId17"/>
            </p:custDataLst>
          </p:nvPr>
        </p:nvSpPr>
        <p:spPr>
          <a:xfrm>
            <a:off x="7039806" y="3524636"/>
            <a:ext cx="2072521" cy="1550261"/>
          </a:xfrm>
          <a:prstGeom prst="rect">
            <a:avLst/>
          </a:prstGeom>
          <a:ln>
            <a:noFill/>
            <a:prstDash val="sysDash"/>
          </a:ln>
        </p:spPr>
        <p:txBody>
          <a:bodyPr vert="horz" wrap="square" lIns="0" tIns="0" rIns="0" bIns="0" rtlCol="0">
            <a:noAutofit/>
          </a:bodyPr>
          <a:p>
            <a:pPr algn="just" defTabSz="914400">
              <a:lnSpc>
                <a:spcPct val="150000"/>
              </a:lnSpc>
              <a:spcBef>
                <a:spcPct val="0"/>
              </a:spcBef>
              <a:spcAft>
                <a:spcPct val="0"/>
              </a:spcAft>
            </a:pPr>
            <a:r>
              <a:rPr lang="zh-CN" altLang="zh-CN" sz="1600" kern="0">
                <a:ln>
                  <a:noFill/>
                  <a:prstDash val="sysDot"/>
                </a:ln>
                <a:solidFill>
                  <a:schemeClr val="tx1">
                    <a:lumMod val="85000"/>
                    <a:lumOff val="15000"/>
                  </a:schemeClr>
                </a:solidFill>
                <a:latin typeface="+mn-ea"/>
                <a:ea typeface="微软雅黑" panose="020B0503020204020204" charset="-122"/>
                <a:cs typeface="+mn-ea"/>
                <a:sym typeface="+mn-ea"/>
              </a:rPr>
              <a:t>连接不同领域的知识</a:t>
            </a:r>
            <a:endParaRPr lang="en-US" altLang="zh-CN" sz="1600" kern="0">
              <a:ln>
                <a:noFill/>
                <a:prstDash val="sysDot"/>
              </a:ln>
              <a:solidFill>
                <a:schemeClr val="tx1">
                  <a:lumMod val="85000"/>
                  <a:lumOff val="15000"/>
                </a:schemeClr>
              </a:solidFill>
              <a:latin typeface="+mn-ea"/>
              <a:ea typeface="微软雅黑" panose="020B0503020204020204" charset="-122"/>
              <a:cs typeface="+mn-ea"/>
              <a:sym typeface="+mn-ea"/>
            </a:endParaRPr>
          </a:p>
          <a:p>
            <a:pPr algn="just" defTabSz="914400">
              <a:lnSpc>
                <a:spcPct val="150000"/>
              </a:lnSpc>
              <a:spcBef>
                <a:spcPct val="0"/>
              </a:spcBef>
              <a:spcAft>
                <a:spcPct val="0"/>
              </a:spcAft>
            </a:pPr>
            <a:r>
              <a:rPr lang="zh-CN" altLang="zh-CN" sz="1600" kern="0">
                <a:ln>
                  <a:noFill/>
                  <a:prstDash val="sysDot"/>
                </a:ln>
                <a:solidFill>
                  <a:schemeClr val="tx1">
                    <a:lumMod val="85000"/>
                    <a:lumOff val="15000"/>
                  </a:schemeClr>
                </a:solidFill>
                <a:latin typeface="+mn-ea"/>
                <a:ea typeface="微软雅黑" panose="020B0503020204020204" charset="-122"/>
                <a:cs typeface="+mn-ea"/>
                <a:sym typeface="+mn-ea"/>
              </a:rPr>
              <a:t>构建系统性的解决方案</a:t>
            </a:r>
            <a:endParaRPr lang="zh-CN" altLang="zh-CN" sz="1600" kern="0">
              <a:ln>
                <a:noFill/>
                <a:prstDash val="sysDot"/>
              </a:ln>
              <a:solidFill>
                <a:schemeClr val="tx1">
                  <a:lumMod val="85000"/>
                  <a:lumOff val="15000"/>
                </a:schemeClr>
              </a:solidFill>
              <a:latin typeface="+mn-ea"/>
              <a:ea typeface="微软雅黑" panose="020B0503020204020204" charset="-122"/>
              <a:cs typeface="+mn-ea"/>
              <a:sym typeface="+mn-ea"/>
            </a:endParaRPr>
          </a:p>
          <a:p>
            <a:pPr algn="just" defTabSz="914400">
              <a:lnSpc>
                <a:spcPct val="150000"/>
              </a:lnSpc>
              <a:spcBef>
                <a:spcPct val="0"/>
              </a:spcBef>
              <a:spcAft>
                <a:spcPct val="0"/>
              </a:spcAft>
            </a:pPr>
            <a:r>
              <a:rPr lang="zh-CN" altLang="zh-CN" sz="1600" kern="0">
                <a:ln>
                  <a:noFill/>
                  <a:prstDash val="sysDot"/>
                </a:ln>
                <a:solidFill>
                  <a:schemeClr val="tx1">
                    <a:lumMod val="85000"/>
                    <a:lumOff val="15000"/>
                  </a:schemeClr>
                </a:solidFill>
                <a:latin typeface="+mn-ea"/>
                <a:ea typeface="微软雅黑" panose="020B0503020204020204" charset="-122"/>
                <a:cs typeface="+mn-ea"/>
                <a:sym typeface="+mn-ea"/>
              </a:rPr>
              <a:t>按具体场景分配</a:t>
            </a:r>
            <a:r>
              <a:rPr lang="zh-CN" altLang="zh-CN" sz="1600" kern="0">
                <a:ln>
                  <a:noFill/>
                  <a:prstDash val="sysDot"/>
                </a:ln>
                <a:solidFill>
                  <a:schemeClr val="tx1">
                    <a:lumMod val="85000"/>
                    <a:lumOff val="15000"/>
                  </a:schemeClr>
                </a:solidFill>
                <a:latin typeface="+mn-ea"/>
                <a:ea typeface="微软雅黑" panose="020B0503020204020204" charset="-122"/>
                <a:cs typeface="+mn-ea"/>
                <a:sym typeface="+mn-ea"/>
              </a:rPr>
              <a:t>任务</a:t>
            </a:r>
            <a:endParaRPr lang="zh-CN" altLang="zh-CN" sz="1600" kern="0">
              <a:ln>
                <a:noFill/>
                <a:prstDash val="sysDot"/>
              </a:ln>
              <a:solidFill>
                <a:schemeClr val="tx1">
                  <a:lumMod val="85000"/>
                  <a:lumOff val="15000"/>
                </a:schemeClr>
              </a:solidFill>
              <a:latin typeface="+mn-ea"/>
              <a:ea typeface="微软雅黑" panose="020B0503020204020204" charset="-122"/>
              <a:cs typeface="+mn-ea"/>
              <a:sym typeface="+mn-ea"/>
            </a:endParaRPr>
          </a:p>
        </p:txBody>
      </p:sp>
      <p:grpSp>
        <p:nvGrpSpPr>
          <p:cNvPr id="1104" name="组合 1103"/>
          <p:cNvGrpSpPr/>
          <p:nvPr/>
        </p:nvGrpSpPr>
        <p:grpSpPr>
          <a:xfrm>
            <a:off x="2540" y="0"/>
            <a:ext cx="10439400" cy="730250"/>
            <a:chOff x="4" y="0"/>
            <a:chExt cx="16440" cy="1150"/>
          </a:xfrm>
        </p:grpSpPr>
        <p:pic>
          <p:nvPicPr>
            <p:cNvPr id="1105" name="图片 1104" descr="图书馆logo-横版-2018.9.7-01"/>
            <p:cNvPicPr>
              <a:picLocks noChangeAspect="1"/>
            </p:cNvPicPr>
            <p:nvPr/>
          </p:nvPicPr>
          <p:blipFill>
            <a:blip r:embed="rId18"/>
            <a:stretch>
              <a:fillRect/>
            </a:stretch>
          </p:blipFill>
          <p:spPr>
            <a:xfrm>
              <a:off x="12948" y="0"/>
              <a:ext cx="3497" cy="1150"/>
            </a:xfrm>
            <a:prstGeom prst="rect">
              <a:avLst/>
            </a:prstGeom>
          </p:spPr>
        </p:pic>
        <p:cxnSp>
          <p:nvCxnSpPr>
            <p:cNvPr id="1106" name="直接连接符 1105"/>
            <p:cNvCxnSpPr/>
            <p:nvPr/>
          </p:nvCxnSpPr>
          <p:spPr>
            <a:xfrm>
              <a:off x="4" y="575"/>
              <a:ext cx="12850"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spTree>
    <p:custDataLst>
      <p:tags r:id="rId19"/>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custDataLst>
              <p:tags r:id="rId1"/>
            </p:custDataLst>
          </p:nvPr>
        </p:nvSpPr>
        <p:spPr/>
        <p:txBody>
          <a:bodyPr/>
          <a:lstStyle/>
          <a:p>
            <a:pPr algn="l"/>
            <a:r>
              <a:rPr lang="zh-CN" altLang="en-US" sz="2800" dirty="0"/>
              <a:t>能力自评框架</a:t>
            </a:r>
            <a:endParaRPr lang="zh-CN" altLang="en-US" sz="2800" dirty="0"/>
          </a:p>
        </p:txBody>
      </p:sp>
      <p:sp>
        <p:nvSpPr>
          <p:cNvPr id="14" name="圆角矩形 1"/>
          <p:cNvSpPr/>
          <p:nvPr>
            <p:custDataLst>
              <p:tags r:id="rId2"/>
            </p:custDataLst>
          </p:nvPr>
        </p:nvSpPr>
        <p:spPr>
          <a:xfrm>
            <a:off x="1298554" y="1445594"/>
            <a:ext cx="4509392" cy="2226819"/>
          </a:xfrm>
          <a:prstGeom prst="roundRect">
            <a:avLst>
              <a:gd name="adj" fmla="val 0"/>
            </a:avLst>
          </a:prstGeom>
          <a:solidFill>
            <a:schemeClr val="accent1">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defTabSz="914400">
              <a:spcBef>
                <a:spcPts val="0"/>
              </a:spcBef>
              <a:spcAft>
                <a:spcPts val="0"/>
              </a:spcAft>
            </a:pPr>
            <a:endParaRPr lang="zh-CN" altLang="en-US" sz="1400" kern="0">
              <a:solidFill>
                <a:schemeClr val="lt1"/>
              </a:solidFill>
              <a:sym typeface="Arial" panose="020B0604020202020204"/>
            </a:endParaRPr>
          </a:p>
        </p:txBody>
      </p:sp>
      <p:sp>
        <p:nvSpPr>
          <p:cNvPr id="15" name="矩形 1"/>
          <p:cNvSpPr/>
          <p:nvPr>
            <p:custDataLst>
              <p:tags r:id="rId3"/>
            </p:custDataLst>
          </p:nvPr>
        </p:nvSpPr>
        <p:spPr>
          <a:xfrm>
            <a:off x="1813521" y="2107876"/>
            <a:ext cx="3651368" cy="1392730"/>
          </a:xfrm>
          <a:prstGeom prst="rect">
            <a:avLst/>
          </a:prstGeom>
          <a:noFill/>
        </p:spPr>
        <p:txBody>
          <a:bodyPr wrap="square" lIns="0" tIns="0" rIns="0" bIns="0" rtlCol="0" anchor="t" anchorCtr="0">
            <a:noAutofit/>
          </a:bodyPr>
          <a:p>
            <a:pPr algn="just" defTabSz="914400">
              <a:lnSpc>
                <a:spcPct val="150000"/>
              </a:lnSpc>
              <a:spcBef>
                <a:spcPct val="0"/>
              </a:spcBef>
              <a:spcAft>
                <a:spcPct val="0"/>
              </a:spcAft>
            </a:pPr>
            <a:r>
              <a:rPr lang="zh-CN" altLang="en-US" sz="1400" kern="0" dirty="0">
                <a:ln>
                  <a:noFill/>
                  <a:prstDash val="sysDot"/>
                </a:ln>
                <a:solidFill>
                  <a:schemeClr val="tx1">
                    <a:lumMod val="85000"/>
                    <a:lumOff val="15000"/>
                  </a:schemeClr>
                </a:solidFill>
                <a:latin typeface="+mn-ea"/>
                <a:ea typeface="微软雅黑" panose="020B0503020204020204" charset="-122"/>
                <a:cs typeface="+mn-ea"/>
                <a:sym typeface="+mn-ea"/>
              </a:rPr>
              <a:t>是否理解提示词的核心要素</a:t>
            </a:r>
            <a:r>
              <a:rPr lang="en-US" altLang="zh-CN" sz="1400" kern="0" dirty="0">
                <a:ln>
                  <a:noFill/>
                  <a:prstDash val="sysDot"/>
                </a:ln>
                <a:solidFill>
                  <a:schemeClr val="tx1">
                    <a:lumMod val="85000"/>
                    <a:lumOff val="15000"/>
                  </a:schemeClr>
                </a:solidFill>
                <a:latin typeface="+mn-ea"/>
                <a:ea typeface="微软雅黑" panose="020B0503020204020204" charset="-122"/>
                <a:cs typeface="+mn-ea"/>
                <a:sym typeface="+mn-ea"/>
              </a:rPr>
              <a:t>?</a:t>
            </a:r>
            <a:endParaRPr lang="en-US" altLang="zh-CN" sz="1400" kern="0" dirty="0">
              <a:ln>
                <a:noFill/>
                <a:prstDash val="sysDot"/>
              </a:ln>
              <a:solidFill>
                <a:schemeClr val="tx1">
                  <a:lumMod val="85000"/>
                  <a:lumOff val="15000"/>
                </a:schemeClr>
              </a:solidFill>
              <a:latin typeface="+mn-ea"/>
              <a:ea typeface="微软雅黑" panose="020B0503020204020204" charset="-122"/>
              <a:cs typeface="+mn-ea"/>
              <a:sym typeface="+mn-ea"/>
            </a:endParaRPr>
          </a:p>
          <a:p>
            <a:pPr algn="just" defTabSz="914400">
              <a:lnSpc>
                <a:spcPct val="150000"/>
              </a:lnSpc>
              <a:spcBef>
                <a:spcPct val="0"/>
              </a:spcBef>
              <a:spcAft>
                <a:spcPct val="0"/>
              </a:spcAft>
            </a:pPr>
            <a:r>
              <a:rPr lang="zh-CN" altLang="zh-CN" sz="1400" kern="0" dirty="0">
                <a:ln>
                  <a:noFill/>
                  <a:prstDash val="sysDot"/>
                </a:ln>
                <a:solidFill>
                  <a:schemeClr val="tx1">
                    <a:lumMod val="85000"/>
                    <a:lumOff val="15000"/>
                  </a:schemeClr>
                </a:solidFill>
                <a:latin typeface="+mn-ea"/>
                <a:ea typeface="微软雅黑" panose="020B0503020204020204" charset="-122"/>
                <a:cs typeface="+mn-ea"/>
                <a:sym typeface="+mn-ea"/>
              </a:rPr>
              <a:t>是否掌握常用的高阶技巧</a:t>
            </a:r>
            <a:r>
              <a:rPr lang="en-US" altLang="zh-CN" sz="1400" kern="0" dirty="0">
                <a:ln>
                  <a:noFill/>
                  <a:prstDash val="sysDot"/>
                </a:ln>
                <a:solidFill>
                  <a:schemeClr val="tx1">
                    <a:lumMod val="85000"/>
                    <a:lumOff val="15000"/>
                  </a:schemeClr>
                </a:solidFill>
                <a:latin typeface="+mn-ea"/>
                <a:ea typeface="微软雅黑" panose="020B0503020204020204" charset="-122"/>
                <a:cs typeface="+mn-ea"/>
                <a:sym typeface="+mn-ea"/>
              </a:rPr>
              <a:t>?</a:t>
            </a:r>
            <a:endParaRPr lang="en-US" altLang="zh-CN" sz="1400" kern="0" dirty="0">
              <a:ln>
                <a:noFill/>
                <a:prstDash val="sysDot"/>
              </a:ln>
              <a:solidFill>
                <a:schemeClr val="tx1">
                  <a:lumMod val="85000"/>
                  <a:lumOff val="15000"/>
                </a:schemeClr>
              </a:solidFill>
              <a:latin typeface="+mn-ea"/>
              <a:ea typeface="微软雅黑" panose="020B0503020204020204" charset="-122"/>
              <a:cs typeface="+mn-ea"/>
              <a:sym typeface="+mn-ea"/>
            </a:endParaRPr>
          </a:p>
          <a:p>
            <a:pPr algn="just" defTabSz="914400">
              <a:lnSpc>
                <a:spcPct val="150000"/>
              </a:lnSpc>
              <a:spcBef>
                <a:spcPct val="0"/>
              </a:spcBef>
              <a:spcAft>
                <a:spcPct val="0"/>
              </a:spcAft>
            </a:pPr>
            <a:r>
              <a:rPr lang="zh-CN" altLang="zh-CN" sz="1400" kern="0" dirty="0">
                <a:ln>
                  <a:noFill/>
                  <a:prstDash val="sysDot"/>
                </a:ln>
                <a:solidFill>
                  <a:schemeClr val="tx1">
                    <a:lumMod val="85000"/>
                    <a:lumOff val="15000"/>
                  </a:schemeClr>
                </a:solidFill>
                <a:latin typeface="+mn-ea"/>
                <a:ea typeface="微软雅黑" panose="020B0503020204020204" charset="-122"/>
                <a:cs typeface="+mn-ea"/>
                <a:sym typeface="+mn-ea"/>
              </a:rPr>
              <a:t>是否能够根据任务选择合适的策略</a:t>
            </a:r>
            <a:r>
              <a:rPr lang="en-US" altLang="zh-CN" sz="1400" kern="0" dirty="0">
                <a:ln>
                  <a:noFill/>
                  <a:prstDash val="sysDot"/>
                </a:ln>
                <a:solidFill>
                  <a:schemeClr val="tx1">
                    <a:lumMod val="85000"/>
                    <a:lumOff val="15000"/>
                  </a:schemeClr>
                </a:solidFill>
                <a:latin typeface="+mn-ea"/>
                <a:ea typeface="微软雅黑" panose="020B0503020204020204" charset="-122"/>
                <a:cs typeface="+mn-ea"/>
                <a:sym typeface="+mn-ea"/>
              </a:rPr>
              <a:t>?</a:t>
            </a:r>
            <a:endParaRPr lang="en-US" altLang="zh-CN" sz="1400" kern="0" dirty="0">
              <a:ln>
                <a:noFill/>
                <a:prstDash val="sysDot"/>
              </a:ln>
              <a:solidFill>
                <a:schemeClr val="tx1">
                  <a:lumMod val="85000"/>
                  <a:lumOff val="15000"/>
                </a:schemeClr>
              </a:solidFill>
              <a:latin typeface="+mn-ea"/>
              <a:ea typeface="微软雅黑" panose="020B0503020204020204" charset="-122"/>
              <a:cs typeface="+mn-ea"/>
              <a:sym typeface="+mn-ea"/>
            </a:endParaRPr>
          </a:p>
        </p:txBody>
      </p:sp>
      <p:sp>
        <p:nvSpPr>
          <p:cNvPr id="17" name="矩形 2"/>
          <p:cNvSpPr/>
          <p:nvPr>
            <p:custDataLst>
              <p:tags r:id="rId4"/>
            </p:custDataLst>
          </p:nvPr>
        </p:nvSpPr>
        <p:spPr>
          <a:xfrm>
            <a:off x="1813521" y="1543380"/>
            <a:ext cx="3651368" cy="564184"/>
          </a:xfrm>
          <a:prstGeom prst="rect">
            <a:avLst/>
          </a:prstGeom>
          <a:noFill/>
        </p:spPr>
        <p:txBody>
          <a:bodyPr wrap="square" lIns="0" tIns="0" rIns="0" bIns="0" rtlCol="0" anchor="ctr">
            <a:noAutofit/>
          </a:bodyPr>
          <a:p>
            <a:pPr defTabSz="914400">
              <a:spcBef>
                <a:spcPct val="0"/>
              </a:spcBef>
              <a:spcAft>
                <a:spcPct val="0"/>
              </a:spcAft>
            </a:pPr>
            <a:r>
              <a:rPr lang="zh-CN" altLang="en-US" sz="2200" b="1" kern="0">
                <a:solidFill>
                  <a:schemeClr val="accent1"/>
                </a:solidFill>
                <a:latin typeface="+mn-ea"/>
                <a:ea typeface="微软雅黑" panose="020B0503020204020204" charset="-122"/>
                <a:cs typeface="+mn-ea"/>
                <a:sym typeface="+mn-ea"/>
              </a:rPr>
              <a:t>提示工程能力</a:t>
            </a:r>
            <a:endParaRPr lang="zh-CN" altLang="en-US" sz="2200" b="1" kern="0">
              <a:solidFill>
                <a:schemeClr val="accent1"/>
              </a:solidFill>
              <a:latin typeface="+mn-ea"/>
              <a:ea typeface="微软雅黑" panose="020B0503020204020204" charset="-122"/>
              <a:cs typeface="+mn-ea"/>
              <a:sym typeface="+mn-ea"/>
            </a:endParaRPr>
          </a:p>
        </p:txBody>
      </p:sp>
      <p:sp>
        <p:nvSpPr>
          <p:cNvPr id="18" name="矩形 3"/>
          <p:cNvSpPr/>
          <p:nvPr>
            <p:custDataLst>
              <p:tags r:id="rId5"/>
            </p:custDataLst>
          </p:nvPr>
        </p:nvSpPr>
        <p:spPr>
          <a:xfrm>
            <a:off x="695960" y="1445594"/>
            <a:ext cx="921753" cy="1644105"/>
          </a:xfrm>
          <a:prstGeom prst="rect">
            <a:avLst/>
          </a:prstGeom>
          <a:noFill/>
        </p:spPr>
        <p:txBody>
          <a:bodyPr wrap="none" lIns="0" tIns="0" rIns="0" bIns="0" rtlCol="0" anchor="t" anchorCtr="0">
            <a:noAutofit/>
          </a:bodyPr>
          <a:p>
            <a:pPr algn="ctr" defTabSz="914400">
              <a:spcBef>
                <a:spcPct val="0"/>
              </a:spcBef>
              <a:spcAft>
                <a:spcPct val="0"/>
              </a:spcAft>
            </a:pPr>
            <a:r>
              <a:rPr lang="en-US" altLang="zh-CN" sz="11500" b="1" kern="0" dirty="0">
                <a:gradFill flip="none" rotWithShape="1">
                  <a:gsLst>
                    <a:gs pos="0">
                      <a:schemeClr val="accent1">
                        <a:lumMod val="40000"/>
                        <a:lumOff val="60000"/>
                        <a:alpha val="100000"/>
                      </a:schemeClr>
                    </a:gs>
                    <a:gs pos="72000">
                      <a:schemeClr val="accent1">
                        <a:alpha val="100000"/>
                      </a:schemeClr>
                    </a:gs>
                  </a:gsLst>
                  <a:lin ang="2700000" scaled="1"/>
                  <a:tileRect/>
                </a:gradFill>
                <a:latin typeface="+mn-ea"/>
                <a:ea typeface="Arial" panose="020B0604020202020204"/>
                <a:cs typeface="+mn-ea"/>
                <a:sym typeface="+mn-ea"/>
              </a:rPr>
              <a:t>1</a:t>
            </a:r>
            <a:endParaRPr lang="en-US" altLang="zh-CN" sz="11500" b="1" kern="0" dirty="0">
              <a:gradFill flip="none" rotWithShape="1">
                <a:gsLst>
                  <a:gs pos="0">
                    <a:schemeClr val="accent1">
                      <a:lumMod val="40000"/>
                      <a:lumOff val="60000"/>
                      <a:alpha val="100000"/>
                    </a:schemeClr>
                  </a:gs>
                  <a:gs pos="72000">
                    <a:schemeClr val="accent1">
                      <a:alpha val="100000"/>
                    </a:schemeClr>
                  </a:gs>
                </a:gsLst>
                <a:lin ang="2700000" scaled="1"/>
                <a:tileRect/>
              </a:gradFill>
              <a:latin typeface="+mn-ea"/>
              <a:ea typeface="Arial" panose="020B0604020202020204"/>
              <a:cs typeface="+mn-ea"/>
              <a:sym typeface="+mn-ea"/>
            </a:endParaRPr>
          </a:p>
        </p:txBody>
      </p:sp>
      <p:sp>
        <p:nvSpPr>
          <p:cNvPr id="19" name="圆角矩形 1"/>
          <p:cNvSpPr/>
          <p:nvPr>
            <p:custDataLst>
              <p:tags r:id="rId6"/>
            </p:custDataLst>
          </p:nvPr>
        </p:nvSpPr>
        <p:spPr>
          <a:xfrm>
            <a:off x="6986050" y="1445594"/>
            <a:ext cx="4509392" cy="2226819"/>
          </a:xfrm>
          <a:prstGeom prst="roundRect">
            <a:avLst>
              <a:gd name="adj" fmla="val 0"/>
            </a:avLst>
          </a:prstGeom>
          <a:solidFill>
            <a:schemeClr val="accent2">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defTabSz="914400">
              <a:spcBef>
                <a:spcPts val="0"/>
              </a:spcBef>
              <a:spcAft>
                <a:spcPts val="0"/>
              </a:spcAft>
            </a:pPr>
            <a:endParaRPr lang="zh-CN" altLang="en-US" sz="1400" kern="0">
              <a:solidFill>
                <a:schemeClr val="lt1"/>
              </a:solidFill>
              <a:sym typeface="Arial" panose="020B0604020202020204"/>
            </a:endParaRPr>
          </a:p>
        </p:txBody>
      </p:sp>
      <p:sp>
        <p:nvSpPr>
          <p:cNvPr id="20" name="矩形 4"/>
          <p:cNvSpPr/>
          <p:nvPr>
            <p:custDataLst>
              <p:tags r:id="rId7"/>
            </p:custDataLst>
          </p:nvPr>
        </p:nvSpPr>
        <p:spPr>
          <a:xfrm>
            <a:off x="6382821" y="1437974"/>
            <a:ext cx="921753" cy="1644105"/>
          </a:xfrm>
          <a:prstGeom prst="rect">
            <a:avLst/>
          </a:prstGeom>
          <a:noFill/>
        </p:spPr>
        <p:txBody>
          <a:bodyPr wrap="none" lIns="0" tIns="0" rIns="0" bIns="0" rtlCol="0" anchor="t" anchorCtr="0">
            <a:noAutofit/>
          </a:bodyPr>
          <a:p>
            <a:pPr algn="ctr" defTabSz="914400">
              <a:spcBef>
                <a:spcPct val="0"/>
              </a:spcBef>
              <a:spcAft>
                <a:spcPct val="0"/>
              </a:spcAft>
            </a:pPr>
            <a:r>
              <a:rPr lang="en-US" altLang="zh-CN" sz="11500" b="1" kern="0">
                <a:gradFill flip="none" rotWithShape="1">
                  <a:gsLst>
                    <a:gs pos="0">
                      <a:schemeClr val="accent2">
                        <a:lumMod val="40000"/>
                        <a:lumOff val="60000"/>
                        <a:alpha val="100000"/>
                      </a:schemeClr>
                    </a:gs>
                    <a:gs pos="72000">
                      <a:schemeClr val="accent2">
                        <a:alpha val="100000"/>
                      </a:schemeClr>
                    </a:gs>
                  </a:gsLst>
                  <a:lin ang="2700000" scaled="1"/>
                  <a:tileRect/>
                </a:gradFill>
                <a:latin typeface="+mn-ea"/>
                <a:ea typeface="Arial" panose="020B0604020202020204"/>
                <a:cs typeface="+mn-ea"/>
                <a:sym typeface="+mn-ea"/>
              </a:rPr>
              <a:t>2</a:t>
            </a:r>
            <a:endParaRPr lang="en-US" altLang="zh-CN" sz="11500" b="1" kern="0">
              <a:gradFill flip="none" rotWithShape="1">
                <a:gsLst>
                  <a:gs pos="0">
                    <a:schemeClr val="accent2">
                      <a:lumMod val="40000"/>
                      <a:lumOff val="60000"/>
                      <a:alpha val="100000"/>
                    </a:schemeClr>
                  </a:gs>
                  <a:gs pos="72000">
                    <a:schemeClr val="accent2">
                      <a:alpha val="100000"/>
                    </a:schemeClr>
                  </a:gs>
                </a:gsLst>
                <a:lin ang="2700000" scaled="1"/>
                <a:tileRect/>
              </a:gradFill>
              <a:latin typeface="+mn-ea"/>
              <a:ea typeface="Arial" panose="020B0604020202020204"/>
              <a:cs typeface="+mn-ea"/>
              <a:sym typeface="+mn-ea"/>
            </a:endParaRPr>
          </a:p>
        </p:txBody>
      </p:sp>
      <p:sp>
        <p:nvSpPr>
          <p:cNvPr id="21" name="圆角矩形 1"/>
          <p:cNvSpPr/>
          <p:nvPr>
            <p:custDataLst>
              <p:tags r:id="rId8"/>
            </p:custDataLst>
          </p:nvPr>
        </p:nvSpPr>
        <p:spPr>
          <a:xfrm>
            <a:off x="1298554" y="3939152"/>
            <a:ext cx="4509392" cy="2226819"/>
          </a:xfrm>
          <a:prstGeom prst="roundRect">
            <a:avLst>
              <a:gd name="adj" fmla="val 0"/>
            </a:avLst>
          </a:prstGeom>
          <a:solidFill>
            <a:schemeClr val="accent3">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defTabSz="914400">
              <a:spcBef>
                <a:spcPts val="0"/>
              </a:spcBef>
              <a:spcAft>
                <a:spcPts val="0"/>
              </a:spcAft>
            </a:pPr>
            <a:endParaRPr lang="zh-CN" altLang="en-US" sz="1400" kern="0">
              <a:solidFill>
                <a:schemeClr val="lt1"/>
              </a:solidFill>
              <a:sym typeface="Arial" panose="020B0604020202020204"/>
            </a:endParaRPr>
          </a:p>
        </p:txBody>
      </p:sp>
      <p:sp>
        <p:nvSpPr>
          <p:cNvPr id="22" name="矩形 5"/>
          <p:cNvSpPr/>
          <p:nvPr>
            <p:custDataLst>
              <p:tags r:id="rId9"/>
            </p:custDataLst>
          </p:nvPr>
        </p:nvSpPr>
        <p:spPr>
          <a:xfrm>
            <a:off x="1813521" y="4601434"/>
            <a:ext cx="3651368" cy="1392730"/>
          </a:xfrm>
          <a:prstGeom prst="rect">
            <a:avLst/>
          </a:prstGeom>
          <a:noFill/>
        </p:spPr>
        <p:txBody>
          <a:bodyPr wrap="square" lIns="0" tIns="0" rIns="0" bIns="0" rtlCol="0" anchor="t" anchorCtr="0">
            <a:noAutofit/>
          </a:bodyPr>
          <a:p>
            <a:pPr algn="just" defTabSz="914400">
              <a:lnSpc>
                <a:spcPct val="150000"/>
              </a:lnSpc>
              <a:spcBef>
                <a:spcPct val="0"/>
              </a:spcBef>
              <a:spcAft>
                <a:spcPct val="0"/>
              </a:spcAft>
            </a:pPr>
            <a:r>
              <a:rPr lang="zh-CN" altLang="en-US" sz="1400" kern="0" dirty="0">
                <a:ln>
                  <a:noFill/>
                  <a:prstDash val="sysDot"/>
                </a:ln>
                <a:solidFill>
                  <a:schemeClr val="tx1">
                    <a:lumMod val="85000"/>
                    <a:lumOff val="15000"/>
                  </a:schemeClr>
                </a:solidFill>
                <a:latin typeface="+mn-ea"/>
                <a:ea typeface="微软雅黑" panose="020B0503020204020204" charset="-122"/>
                <a:cs typeface="+mn-ea"/>
                <a:sym typeface="+mn-ea"/>
              </a:rPr>
              <a:t>是否习惯质疑和验证</a:t>
            </a:r>
            <a:r>
              <a:rPr lang="en-US" altLang="zh-CN" sz="1400" kern="0" dirty="0">
                <a:ln>
                  <a:noFill/>
                  <a:prstDash val="sysDot"/>
                </a:ln>
                <a:solidFill>
                  <a:schemeClr val="tx1">
                    <a:lumMod val="85000"/>
                    <a:lumOff val="15000"/>
                  </a:schemeClr>
                </a:solidFill>
                <a:latin typeface="+mn-ea"/>
                <a:ea typeface="微软雅黑" panose="020B0503020204020204" charset="-122"/>
                <a:cs typeface="+mn-ea"/>
                <a:sym typeface="+mn-ea"/>
              </a:rPr>
              <a:t>?</a:t>
            </a:r>
            <a:endParaRPr lang="en-US" altLang="zh-CN" sz="1400" kern="0" dirty="0">
              <a:ln>
                <a:noFill/>
                <a:prstDash val="sysDot"/>
              </a:ln>
              <a:solidFill>
                <a:schemeClr val="tx1">
                  <a:lumMod val="85000"/>
                  <a:lumOff val="15000"/>
                </a:schemeClr>
              </a:solidFill>
              <a:latin typeface="+mn-ea"/>
              <a:ea typeface="微软雅黑" panose="020B0503020204020204" charset="-122"/>
              <a:cs typeface="+mn-ea"/>
              <a:sym typeface="+mn-ea"/>
            </a:endParaRPr>
          </a:p>
          <a:p>
            <a:pPr algn="just" defTabSz="914400">
              <a:lnSpc>
                <a:spcPct val="150000"/>
              </a:lnSpc>
              <a:spcBef>
                <a:spcPct val="0"/>
              </a:spcBef>
              <a:spcAft>
                <a:spcPct val="0"/>
              </a:spcAft>
            </a:pPr>
            <a:r>
              <a:rPr lang="zh-CN" altLang="zh-CN" sz="1400" kern="0" dirty="0">
                <a:ln>
                  <a:noFill/>
                  <a:prstDash val="sysDot"/>
                </a:ln>
                <a:solidFill>
                  <a:schemeClr val="tx1">
                    <a:lumMod val="85000"/>
                    <a:lumOff val="15000"/>
                  </a:schemeClr>
                </a:solidFill>
                <a:latin typeface="+mn-ea"/>
                <a:ea typeface="微软雅黑" panose="020B0503020204020204" charset="-122"/>
                <a:cs typeface="+mn-ea"/>
                <a:sym typeface="+mn-ea"/>
              </a:rPr>
              <a:t>是否能够识别偏见和错误</a:t>
            </a:r>
            <a:r>
              <a:rPr lang="en-US" altLang="zh-CN" sz="1400" kern="0" dirty="0">
                <a:ln>
                  <a:noFill/>
                  <a:prstDash val="sysDot"/>
                </a:ln>
                <a:solidFill>
                  <a:schemeClr val="tx1">
                    <a:lumMod val="85000"/>
                    <a:lumOff val="15000"/>
                  </a:schemeClr>
                </a:solidFill>
                <a:latin typeface="+mn-ea"/>
                <a:ea typeface="微软雅黑" panose="020B0503020204020204" charset="-122"/>
                <a:cs typeface="+mn-ea"/>
                <a:sym typeface="+mn-ea"/>
              </a:rPr>
              <a:t>?</a:t>
            </a:r>
            <a:endParaRPr lang="en-US" altLang="zh-CN" sz="1400" kern="0" dirty="0">
              <a:ln>
                <a:noFill/>
                <a:prstDash val="sysDot"/>
              </a:ln>
              <a:solidFill>
                <a:schemeClr val="tx1">
                  <a:lumMod val="85000"/>
                  <a:lumOff val="15000"/>
                </a:schemeClr>
              </a:solidFill>
              <a:latin typeface="+mn-ea"/>
              <a:ea typeface="微软雅黑" panose="020B0503020204020204" charset="-122"/>
              <a:cs typeface="+mn-ea"/>
              <a:sym typeface="+mn-ea"/>
            </a:endParaRPr>
          </a:p>
          <a:p>
            <a:pPr algn="just" defTabSz="914400">
              <a:lnSpc>
                <a:spcPct val="150000"/>
              </a:lnSpc>
              <a:spcBef>
                <a:spcPct val="0"/>
              </a:spcBef>
              <a:spcAft>
                <a:spcPct val="0"/>
              </a:spcAft>
            </a:pPr>
            <a:r>
              <a:rPr lang="zh-CN" altLang="zh-CN" sz="1400" kern="0" dirty="0">
                <a:ln>
                  <a:noFill/>
                  <a:prstDash val="sysDot"/>
                </a:ln>
                <a:solidFill>
                  <a:schemeClr val="tx1">
                    <a:lumMod val="85000"/>
                    <a:lumOff val="15000"/>
                  </a:schemeClr>
                </a:solidFill>
                <a:latin typeface="+mn-ea"/>
                <a:ea typeface="微软雅黑" panose="020B0503020204020204" charset="-122"/>
                <a:cs typeface="+mn-ea"/>
                <a:sym typeface="+mn-ea"/>
              </a:rPr>
              <a:t>是否能够在不确定性中做出判断</a:t>
            </a:r>
            <a:r>
              <a:rPr lang="en-US" altLang="zh-CN" sz="1400" kern="0" dirty="0">
                <a:ln>
                  <a:noFill/>
                  <a:prstDash val="sysDot"/>
                </a:ln>
                <a:solidFill>
                  <a:schemeClr val="tx1">
                    <a:lumMod val="85000"/>
                    <a:lumOff val="15000"/>
                  </a:schemeClr>
                </a:solidFill>
                <a:latin typeface="+mn-ea"/>
                <a:ea typeface="微软雅黑" panose="020B0503020204020204" charset="-122"/>
                <a:cs typeface="+mn-ea"/>
                <a:sym typeface="+mn-ea"/>
              </a:rPr>
              <a:t>?</a:t>
            </a:r>
            <a:endParaRPr lang="en-US" altLang="zh-CN" sz="1400" kern="0" dirty="0">
              <a:ln>
                <a:noFill/>
                <a:prstDash val="sysDot"/>
              </a:ln>
              <a:solidFill>
                <a:schemeClr val="tx1">
                  <a:lumMod val="85000"/>
                  <a:lumOff val="15000"/>
                </a:schemeClr>
              </a:solidFill>
              <a:latin typeface="+mn-ea"/>
              <a:ea typeface="微软雅黑" panose="020B0503020204020204" charset="-122"/>
              <a:cs typeface="+mn-ea"/>
              <a:sym typeface="+mn-ea"/>
            </a:endParaRPr>
          </a:p>
        </p:txBody>
      </p:sp>
      <p:sp>
        <p:nvSpPr>
          <p:cNvPr id="23" name="矩形 6"/>
          <p:cNvSpPr/>
          <p:nvPr>
            <p:custDataLst>
              <p:tags r:id="rId10"/>
            </p:custDataLst>
          </p:nvPr>
        </p:nvSpPr>
        <p:spPr>
          <a:xfrm>
            <a:off x="1813521" y="4036938"/>
            <a:ext cx="3651368" cy="564184"/>
          </a:xfrm>
          <a:prstGeom prst="rect">
            <a:avLst/>
          </a:prstGeom>
          <a:noFill/>
        </p:spPr>
        <p:txBody>
          <a:bodyPr wrap="square" lIns="0" tIns="0" rIns="0" bIns="0" rtlCol="0" anchor="ctr">
            <a:noAutofit/>
          </a:bodyPr>
          <a:p>
            <a:pPr defTabSz="914400">
              <a:spcBef>
                <a:spcPct val="0"/>
              </a:spcBef>
              <a:spcAft>
                <a:spcPct val="0"/>
              </a:spcAft>
            </a:pPr>
            <a:r>
              <a:rPr lang="zh-CN" altLang="en-US" sz="2200" b="1" kern="0">
                <a:solidFill>
                  <a:schemeClr val="accent3"/>
                </a:solidFill>
                <a:latin typeface="+mn-ea"/>
                <a:ea typeface="微软雅黑" panose="020B0503020204020204" charset="-122"/>
                <a:cs typeface="+mn-ea"/>
                <a:sym typeface="+mn-ea"/>
              </a:rPr>
              <a:t>批判性思维能力</a:t>
            </a:r>
            <a:endParaRPr lang="zh-CN" altLang="en-US" sz="2200" b="1" kern="0">
              <a:solidFill>
                <a:schemeClr val="accent3"/>
              </a:solidFill>
              <a:latin typeface="+mn-ea"/>
              <a:ea typeface="微软雅黑" panose="020B0503020204020204" charset="-122"/>
              <a:cs typeface="+mn-ea"/>
              <a:sym typeface="+mn-ea"/>
            </a:endParaRPr>
          </a:p>
        </p:txBody>
      </p:sp>
      <p:sp>
        <p:nvSpPr>
          <p:cNvPr id="24" name="矩形 7"/>
          <p:cNvSpPr/>
          <p:nvPr>
            <p:custDataLst>
              <p:tags r:id="rId11"/>
            </p:custDataLst>
          </p:nvPr>
        </p:nvSpPr>
        <p:spPr>
          <a:xfrm>
            <a:off x="695325" y="3939152"/>
            <a:ext cx="921753" cy="1644105"/>
          </a:xfrm>
          <a:prstGeom prst="rect">
            <a:avLst/>
          </a:prstGeom>
          <a:noFill/>
        </p:spPr>
        <p:txBody>
          <a:bodyPr wrap="none" lIns="0" tIns="0" rIns="0" bIns="0" rtlCol="0" anchor="t" anchorCtr="0">
            <a:noAutofit/>
          </a:bodyPr>
          <a:p>
            <a:pPr algn="ctr" defTabSz="914400">
              <a:spcBef>
                <a:spcPct val="0"/>
              </a:spcBef>
              <a:spcAft>
                <a:spcPct val="0"/>
              </a:spcAft>
            </a:pPr>
            <a:r>
              <a:rPr lang="en-US" altLang="zh-CN" sz="11500" b="1" kern="0">
                <a:gradFill flip="none" rotWithShape="1">
                  <a:gsLst>
                    <a:gs pos="0">
                      <a:schemeClr val="accent3">
                        <a:lumMod val="40000"/>
                        <a:lumOff val="60000"/>
                        <a:alpha val="100000"/>
                      </a:schemeClr>
                    </a:gs>
                    <a:gs pos="72000">
                      <a:schemeClr val="accent3">
                        <a:alpha val="100000"/>
                      </a:schemeClr>
                    </a:gs>
                  </a:gsLst>
                  <a:lin ang="2700000" scaled="1"/>
                  <a:tileRect/>
                </a:gradFill>
                <a:latin typeface="+mn-ea"/>
                <a:ea typeface="Arial" panose="020B0604020202020204"/>
                <a:cs typeface="+mn-ea"/>
                <a:sym typeface="+mn-ea"/>
              </a:rPr>
              <a:t>3</a:t>
            </a:r>
            <a:endParaRPr lang="en-US" altLang="zh-CN" sz="11500" b="1" kern="0">
              <a:gradFill flip="none" rotWithShape="1">
                <a:gsLst>
                  <a:gs pos="0">
                    <a:schemeClr val="accent3">
                      <a:lumMod val="40000"/>
                      <a:lumOff val="60000"/>
                      <a:alpha val="100000"/>
                    </a:schemeClr>
                  </a:gs>
                  <a:gs pos="72000">
                    <a:schemeClr val="accent3">
                      <a:alpha val="100000"/>
                    </a:schemeClr>
                  </a:gs>
                </a:gsLst>
                <a:lin ang="2700000" scaled="1"/>
                <a:tileRect/>
              </a:gradFill>
              <a:latin typeface="+mn-ea"/>
              <a:ea typeface="Arial" panose="020B0604020202020204"/>
              <a:cs typeface="+mn-ea"/>
              <a:sym typeface="+mn-ea"/>
            </a:endParaRPr>
          </a:p>
        </p:txBody>
      </p:sp>
      <p:sp>
        <p:nvSpPr>
          <p:cNvPr id="25" name="圆角矩形 1"/>
          <p:cNvSpPr/>
          <p:nvPr>
            <p:custDataLst>
              <p:tags r:id="rId12"/>
            </p:custDataLst>
          </p:nvPr>
        </p:nvSpPr>
        <p:spPr>
          <a:xfrm>
            <a:off x="6986050" y="3939152"/>
            <a:ext cx="4509392" cy="2226819"/>
          </a:xfrm>
          <a:prstGeom prst="roundRect">
            <a:avLst>
              <a:gd name="adj" fmla="val 0"/>
            </a:avLst>
          </a:prstGeom>
          <a:solidFill>
            <a:schemeClr val="accent4">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defTabSz="914400">
              <a:spcBef>
                <a:spcPts val="0"/>
              </a:spcBef>
              <a:spcAft>
                <a:spcPts val="0"/>
              </a:spcAft>
            </a:pPr>
            <a:endParaRPr lang="zh-CN" altLang="en-US" sz="1400" kern="0">
              <a:solidFill>
                <a:schemeClr val="lt1"/>
              </a:solidFill>
              <a:sym typeface="Arial" panose="020B0604020202020204"/>
            </a:endParaRPr>
          </a:p>
        </p:txBody>
      </p:sp>
      <p:sp>
        <p:nvSpPr>
          <p:cNvPr id="26" name="矩形 8"/>
          <p:cNvSpPr/>
          <p:nvPr>
            <p:custDataLst>
              <p:tags r:id="rId13"/>
            </p:custDataLst>
          </p:nvPr>
        </p:nvSpPr>
        <p:spPr>
          <a:xfrm>
            <a:off x="6382186" y="3931532"/>
            <a:ext cx="921753" cy="1644105"/>
          </a:xfrm>
          <a:prstGeom prst="rect">
            <a:avLst/>
          </a:prstGeom>
          <a:noFill/>
        </p:spPr>
        <p:txBody>
          <a:bodyPr wrap="none" lIns="0" tIns="0" rIns="0" bIns="0" rtlCol="0" anchor="t" anchorCtr="0">
            <a:noAutofit/>
          </a:bodyPr>
          <a:p>
            <a:pPr algn="ctr" defTabSz="914400">
              <a:spcBef>
                <a:spcPct val="0"/>
              </a:spcBef>
              <a:spcAft>
                <a:spcPct val="0"/>
              </a:spcAft>
            </a:pPr>
            <a:r>
              <a:rPr lang="en-US" altLang="zh-CN" sz="11500" b="1" kern="0" dirty="0">
                <a:gradFill flip="none" rotWithShape="1">
                  <a:gsLst>
                    <a:gs pos="0">
                      <a:schemeClr val="accent4">
                        <a:lumMod val="40000"/>
                        <a:lumOff val="60000"/>
                        <a:alpha val="100000"/>
                      </a:schemeClr>
                    </a:gs>
                    <a:gs pos="72000">
                      <a:schemeClr val="accent4">
                        <a:alpha val="100000"/>
                      </a:schemeClr>
                    </a:gs>
                  </a:gsLst>
                  <a:lin ang="2700000" scaled="1"/>
                  <a:tileRect/>
                </a:gradFill>
                <a:latin typeface="+mn-ea"/>
                <a:ea typeface="Arial" panose="020B0604020202020204"/>
                <a:cs typeface="+mn-ea"/>
                <a:sym typeface="+mn-ea"/>
              </a:rPr>
              <a:t>4</a:t>
            </a:r>
            <a:endParaRPr lang="en-US" altLang="zh-CN" sz="11500" b="1" kern="0" dirty="0">
              <a:gradFill flip="none" rotWithShape="1">
                <a:gsLst>
                  <a:gs pos="0">
                    <a:schemeClr val="accent4">
                      <a:lumMod val="40000"/>
                      <a:lumOff val="60000"/>
                      <a:alpha val="100000"/>
                    </a:schemeClr>
                  </a:gs>
                  <a:gs pos="72000">
                    <a:schemeClr val="accent4">
                      <a:alpha val="100000"/>
                    </a:schemeClr>
                  </a:gs>
                </a:gsLst>
                <a:lin ang="2700000" scaled="1"/>
                <a:tileRect/>
              </a:gradFill>
              <a:latin typeface="+mn-ea"/>
              <a:ea typeface="Arial" panose="020B0604020202020204"/>
              <a:cs typeface="+mn-ea"/>
              <a:sym typeface="+mn-ea"/>
            </a:endParaRPr>
          </a:p>
        </p:txBody>
      </p:sp>
      <p:sp>
        <p:nvSpPr>
          <p:cNvPr id="27" name="矩形 9"/>
          <p:cNvSpPr/>
          <p:nvPr>
            <p:custDataLst>
              <p:tags r:id="rId14"/>
            </p:custDataLst>
          </p:nvPr>
        </p:nvSpPr>
        <p:spPr>
          <a:xfrm>
            <a:off x="7501017" y="2107876"/>
            <a:ext cx="3651368" cy="1392730"/>
          </a:xfrm>
          <a:prstGeom prst="rect">
            <a:avLst/>
          </a:prstGeom>
          <a:noFill/>
        </p:spPr>
        <p:txBody>
          <a:bodyPr wrap="square" lIns="0" tIns="0" rIns="0" bIns="0" rtlCol="0" anchor="t" anchorCtr="0">
            <a:noAutofit/>
          </a:bodyPr>
          <a:p>
            <a:pPr algn="just" defTabSz="914400">
              <a:lnSpc>
                <a:spcPct val="150000"/>
              </a:lnSpc>
              <a:spcBef>
                <a:spcPct val="0"/>
              </a:spcBef>
              <a:spcAft>
                <a:spcPct val="0"/>
              </a:spcAft>
            </a:pPr>
            <a:r>
              <a:rPr lang="zh-CN" altLang="en-US" sz="1400" kern="0">
                <a:ln>
                  <a:noFill/>
                  <a:prstDash val="sysDot"/>
                </a:ln>
                <a:solidFill>
                  <a:schemeClr val="tx1">
                    <a:lumMod val="85000"/>
                    <a:lumOff val="15000"/>
                  </a:schemeClr>
                </a:solidFill>
                <a:latin typeface="+mn-ea"/>
                <a:ea typeface="微软雅黑" panose="020B0503020204020204" charset="-122"/>
                <a:cs typeface="+mn-ea"/>
                <a:sym typeface="+mn-ea"/>
              </a:rPr>
              <a:t>是否清楚自己的知识和能力边界</a:t>
            </a:r>
            <a:r>
              <a:rPr lang="en-US" altLang="zh-CN" sz="1400" kern="0">
                <a:ln>
                  <a:noFill/>
                  <a:prstDash val="sysDot"/>
                </a:ln>
                <a:solidFill>
                  <a:schemeClr val="tx1">
                    <a:lumMod val="85000"/>
                    <a:lumOff val="15000"/>
                  </a:schemeClr>
                </a:solidFill>
                <a:latin typeface="+mn-ea"/>
                <a:ea typeface="微软雅黑" panose="020B0503020204020204" charset="-122"/>
                <a:cs typeface="+mn-ea"/>
                <a:sym typeface="+mn-ea"/>
              </a:rPr>
              <a:t>?</a:t>
            </a:r>
            <a:endParaRPr lang="en-US" altLang="zh-CN" sz="1400" kern="0">
              <a:ln>
                <a:noFill/>
                <a:prstDash val="sysDot"/>
              </a:ln>
              <a:solidFill>
                <a:schemeClr val="tx1">
                  <a:lumMod val="85000"/>
                  <a:lumOff val="15000"/>
                </a:schemeClr>
              </a:solidFill>
              <a:latin typeface="+mn-ea"/>
              <a:ea typeface="微软雅黑" panose="020B0503020204020204" charset="-122"/>
              <a:cs typeface="+mn-ea"/>
              <a:sym typeface="+mn-ea"/>
            </a:endParaRPr>
          </a:p>
          <a:p>
            <a:pPr algn="just" defTabSz="914400">
              <a:lnSpc>
                <a:spcPct val="150000"/>
              </a:lnSpc>
              <a:spcBef>
                <a:spcPct val="0"/>
              </a:spcBef>
              <a:spcAft>
                <a:spcPct val="0"/>
              </a:spcAft>
            </a:pPr>
            <a:r>
              <a:rPr lang="zh-CN" altLang="zh-CN" sz="1400" kern="0">
                <a:ln>
                  <a:noFill/>
                  <a:prstDash val="sysDot"/>
                </a:ln>
                <a:solidFill>
                  <a:schemeClr val="tx1">
                    <a:lumMod val="85000"/>
                    <a:lumOff val="15000"/>
                  </a:schemeClr>
                </a:solidFill>
                <a:latin typeface="+mn-ea"/>
                <a:ea typeface="微软雅黑" panose="020B0503020204020204" charset="-122"/>
                <a:cs typeface="+mn-ea"/>
                <a:sym typeface="+mn-ea"/>
              </a:rPr>
              <a:t>是否能够准确评估任务复杂度</a:t>
            </a:r>
            <a:r>
              <a:rPr lang="en-US" altLang="zh-CN" sz="1400" kern="0">
                <a:ln>
                  <a:noFill/>
                  <a:prstDash val="sysDot"/>
                </a:ln>
                <a:solidFill>
                  <a:schemeClr val="tx1">
                    <a:lumMod val="85000"/>
                    <a:lumOff val="15000"/>
                  </a:schemeClr>
                </a:solidFill>
                <a:latin typeface="+mn-ea"/>
                <a:ea typeface="微软雅黑" panose="020B0503020204020204" charset="-122"/>
                <a:cs typeface="+mn-ea"/>
                <a:sym typeface="+mn-ea"/>
              </a:rPr>
              <a:t>?</a:t>
            </a:r>
            <a:endParaRPr lang="en-US" altLang="zh-CN" sz="1400" kern="0">
              <a:ln>
                <a:noFill/>
                <a:prstDash val="sysDot"/>
              </a:ln>
              <a:solidFill>
                <a:schemeClr val="tx1">
                  <a:lumMod val="85000"/>
                  <a:lumOff val="15000"/>
                </a:schemeClr>
              </a:solidFill>
              <a:latin typeface="+mn-ea"/>
              <a:ea typeface="微软雅黑" panose="020B0503020204020204" charset="-122"/>
              <a:cs typeface="+mn-ea"/>
              <a:sym typeface="+mn-ea"/>
            </a:endParaRPr>
          </a:p>
          <a:p>
            <a:pPr algn="just" defTabSz="914400">
              <a:lnSpc>
                <a:spcPct val="150000"/>
              </a:lnSpc>
              <a:spcBef>
                <a:spcPct val="0"/>
              </a:spcBef>
              <a:spcAft>
                <a:spcPct val="0"/>
              </a:spcAft>
            </a:pPr>
            <a:r>
              <a:rPr lang="zh-CN" altLang="zh-CN" sz="1400" kern="0">
                <a:ln>
                  <a:noFill/>
                  <a:prstDash val="sysDot"/>
                </a:ln>
                <a:solidFill>
                  <a:schemeClr val="tx1">
                    <a:lumMod val="85000"/>
                    <a:lumOff val="15000"/>
                  </a:schemeClr>
                </a:solidFill>
                <a:latin typeface="+mn-ea"/>
                <a:ea typeface="微软雅黑" panose="020B0503020204020204" charset="-122"/>
                <a:cs typeface="+mn-ea"/>
                <a:sym typeface="+mn-ea"/>
              </a:rPr>
              <a:t>是否善于反思和总结</a:t>
            </a:r>
            <a:r>
              <a:rPr lang="en-US" altLang="zh-CN" sz="1400" kern="0">
                <a:ln>
                  <a:noFill/>
                  <a:prstDash val="sysDot"/>
                </a:ln>
                <a:solidFill>
                  <a:schemeClr val="tx1">
                    <a:lumMod val="85000"/>
                    <a:lumOff val="15000"/>
                  </a:schemeClr>
                </a:solidFill>
                <a:latin typeface="+mn-ea"/>
                <a:ea typeface="微软雅黑" panose="020B0503020204020204" charset="-122"/>
                <a:cs typeface="+mn-ea"/>
                <a:sym typeface="+mn-ea"/>
              </a:rPr>
              <a:t>?</a:t>
            </a:r>
            <a:endParaRPr lang="en-US" altLang="zh-CN" sz="1400" kern="0">
              <a:ln>
                <a:noFill/>
                <a:prstDash val="sysDot"/>
              </a:ln>
              <a:solidFill>
                <a:schemeClr val="tx1">
                  <a:lumMod val="85000"/>
                  <a:lumOff val="15000"/>
                </a:schemeClr>
              </a:solidFill>
              <a:latin typeface="+mn-ea"/>
              <a:ea typeface="微软雅黑" panose="020B0503020204020204" charset="-122"/>
              <a:cs typeface="+mn-ea"/>
              <a:sym typeface="+mn-ea"/>
            </a:endParaRPr>
          </a:p>
        </p:txBody>
      </p:sp>
      <p:sp>
        <p:nvSpPr>
          <p:cNvPr id="28" name="矩形 10"/>
          <p:cNvSpPr/>
          <p:nvPr>
            <p:custDataLst>
              <p:tags r:id="rId15"/>
            </p:custDataLst>
          </p:nvPr>
        </p:nvSpPr>
        <p:spPr>
          <a:xfrm>
            <a:off x="7501017" y="1543380"/>
            <a:ext cx="3651368" cy="564184"/>
          </a:xfrm>
          <a:prstGeom prst="rect">
            <a:avLst/>
          </a:prstGeom>
          <a:noFill/>
        </p:spPr>
        <p:txBody>
          <a:bodyPr wrap="square" lIns="0" tIns="0" rIns="0" bIns="0" rtlCol="0" anchor="ctr">
            <a:noAutofit/>
          </a:bodyPr>
          <a:p>
            <a:pPr defTabSz="914400">
              <a:spcBef>
                <a:spcPct val="0"/>
              </a:spcBef>
              <a:spcAft>
                <a:spcPct val="0"/>
              </a:spcAft>
            </a:pPr>
            <a:r>
              <a:rPr lang="zh-CN" altLang="en-US" sz="2200" b="1" kern="0">
                <a:solidFill>
                  <a:schemeClr val="accent2"/>
                </a:solidFill>
                <a:latin typeface="+mn-ea"/>
                <a:ea typeface="微软雅黑" panose="020B0503020204020204" charset="-122"/>
                <a:cs typeface="+mn-ea"/>
                <a:sym typeface="+mn-ea"/>
              </a:rPr>
              <a:t>元认知能力</a:t>
            </a:r>
            <a:endParaRPr lang="zh-CN" altLang="en-US" sz="2200" b="1" kern="0">
              <a:solidFill>
                <a:schemeClr val="accent2"/>
              </a:solidFill>
              <a:latin typeface="+mn-ea"/>
              <a:ea typeface="微软雅黑" panose="020B0503020204020204" charset="-122"/>
              <a:cs typeface="+mn-ea"/>
              <a:sym typeface="+mn-ea"/>
            </a:endParaRPr>
          </a:p>
        </p:txBody>
      </p:sp>
      <p:sp>
        <p:nvSpPr>
          <p:cNvPr id="30" name="矩形 11"/>
          <p:cNvSpPr/>
          <p:nvPr>
            <p:custDataLst>
              <p:tags r:id="rId16"/>
            </p:custDataLst>
          </p:nvPr>
        </p:nvSpPr>
        <p:spPr>
          <a:xfrm>
            <a:off x="7501017" y="4601434"/>
            <a:ext cx="3651368" cy="1392730"/>
          </a:xfrm>
          <a:prstGeom prst="rect">
            <a:avLst/>
          </a:prstGeom>
          <a:noFill/>
        </p:spPr>
        <p:txBody>
          <a:bodyPr wrap="square" lIns="0" tIns="0" rIns="0" bIns="0" rtlCol="0" anchor="t" anchorCtr="0">
            <a:noAutofit/>
          </a:bodyPr>
          <a:p>
            <a:pPr algn="just" defTabSz="914400">
              <a:lnSpc>
                <a:spcPct val="150000"/>
              </a:lnSpc>
              <a:spcBef>
                <a:spcPct val="0"/>
              </a:spcBef>
              <a:spcAft>
                <a:spcPct val="0"/>
              </a:spcAft>
            </a:pPr>
            <a:r>
              <a:rPr lang="zh-CN" altLang="en-US" sz="1400" kern="0">
                <a:ln>
                  <a:noFill/>
                  <a:prstDash val="sysDot"/>
                </a:ln>
                <a:solidFill>
                  <a:schemeClr val="tx1">
                    <a:lumMod val="85000"/>
                    <a:lumOff val="15000"/>
                  </a:schemeClr>
                </a:solidFill>
                <a:latin typeface="+mn-ea"/>
                <a:ea typeface="微软雅黑" panose="020B0503020204020204" charset="-122"/>
                <a:cs typeface="+mn-ea"/>
                <a:sym typeface="+mn-ea"/>
              </a:rPr>
              <a:t>是否有广泛的兴趣和知识面</a:t>
            </a:r>
            <a:r>
              <a:rPr lang="en-US" altLang="zh-CN" sz="1400" kern="0">
                <a:ln>
                  <a:noFill/>
                  <a:prstDash val="sysDot"/>
                </a:ln>
                <a:solidFill>
                  <a:schemeClr val="tx1">
                    <a:lumMod val="85000"/>
                    <a:lumOff val="15000"/>
                  </a:schemeClr>
                </a:solidFill>
                <a:latin typeface="+mn-ea"/>
                <a:ea typeface="微软雅黑" panose="020B0503020204020204" charset="-122"/>
                <a:cs typeface="+mn-ea"/>
                <a:sym typeface="+mn-ea"/>
              </a:rPr>
              <a:t>?</a:t>
            </a:r>
            <a:endParaRPr lang="en-US" altLang="zh-CN" sz="1400" kern="0">
              <a:ln>
                <a:noFill/>
                <a:prstDash val="sysDot"/>
              </a:ln>
              <a:solidFill>
                <a:schemeClr val="tx1">
                  <a:lumMod val="85000"/>
                  <a:lumOff val="15000"/>
                </a:schemeClr>
              </a:solidFill>
              <a:latin typeface="+mn-ea"/>
              <a:ea typeface="微软雅黑" panose="020B0503020204020204" charset="-122"/>
              <a:cs typeface="+mn-ea"/>
              <a:sym typeface="+mn-ea"/>
            </a:endParaRPr>
          </a:p>
          <a:p>
            <a:pPr algn="just" defTabSz="914400">
              <a:lnSpc>
                <a:spcPct val="150000"/>
              </a:lnSpc>
              <a:spcBef>
                <a:spcPct val="0"/>
              </a:spcBef>
              <a:spcAft>
                <a:spcPct val="0"/>
              </a:spcAft>
            </a:pPr>
            <a:r>
              <a:rPr lang="zh-CN" altLang="zh-CN" sz="1400" kern="0">
                <a:ln>
                  <a:noFill/>
                  <a:prstDash val="sysDot"/>
                </a:ln>
                <a:solidFill>
                  <a:schemeClr val="tx1">
                    <a:lumMod val="85000"/>
                    <a:lumOff val="15000"/>
                  </a:schemeClr>
                </a:solidFill>
                <a:latin typeface="+mn-ea"/>
                <a:ea typeface="微软雅黑" panose="020B0503020204020204" charset="-122"/>
                <a:cs typeface="+mn-ea"/>
                <a:sym typeface="+mn-ea"/>
              </a:rPr>
              <a:t>是否善于发现不同领域的联系</a:t>
            </a:r>
            <a:r>
              <a:rPr lang="en-US" altLang="zh-CN" sz="1400" kern="0">
                <a:ln>
                  <a:noFill/>
                  <a:prstDash val="sysDot"/>
                </a:ln>
                <a:solidFill>
                  <a:schemeClr val="tx1">
                    <a:lumMod val="85000"/>
                    <a:lumOff val="15000"/>
                  </a:schemeClr>
                </a:solidFill>
                <a:latin typeface="+mn-ea"/>
                <a:ea typeface="微软雅黑" panose="020B0503020204020204" charset="-122"/>
                <a:cs typeface="+mn-ea"/>
                <a:sym typeface="+mn-ea"/>
              </a:rPr>
              <a:t>?</a:t>
            </a:r>
            <a:endParaRPr lang="en-US" altLang="zh-CN" sz="1400" kern="0">
              <a:ln>
                <a:noFill/>
                <a:prstDash val="sysDot"/>
              </a:ln>
              <a:solidFill>
                <a:schemeClr val="tx1">
                  <a:lumMod val="85000"/>
                  <a:lumOff val="15000"/>
                </a:schemeClr>
              </a:solidFill>
              <a:latin typeface="+mn-ea"/>
              <a:ea typeface="微软雅黑" panose="020B0503020204020204" charset="-122"/>
              <a:cs typeface="+mn-ea"/>
              <a:sym typeface="+mn-ea"/>
            </a:endParaRPr>
          </a:p>
          <a:p>
            <a:pPr algn="just" defTabSz="914400">
              <a:lnSpc>
                <a:spcPct val="150000"/>
              </a:lnSpc>
              <a:spcBef>
                <a:spcPct val="0"/>
              </a:spcBef>
              <a:spcAft>
                <a:spcPct val="0"/>
              </a:spcAft>
            </a:pPr>
            <a:r>
              <a:rPr lang="zh-CN" altLang="zh-CN" sz="1400" kern="0">
                <a:ln>
                  <a:noFill/>
                  <a:prstDash val="sysDot"/>
                </a:ln>
                <a:solidFill>
                  <a:schemeClr val="tx1">
                    <a:lumMod val="85000"/>
                    <a:lumOff val="15000"/>
                  </a:schemeClr>
                </a:solidFill>
                <a:latin typeface="+mn-ea"/>
                <a:ea typeface="微软雅黑" panose="020B0503020204020204" charset="-122"/>
                <a:cs typeface="+mn-ea"/>
                <a:sym typeface="+mn-ea"/>
              </a:rPr>
              <a:t>是否能够将一个领域的经验迁移到另一个领域</a:t>
            </a:r>
            <a:r>
              <a:rPr lang="en-US" altLang="zh-CN" sz="1400" kern="0">
                <a:ln>
                  <a:noFill/>
                  <a:prstDash val="sysDot"/>
                </a:ln>
                <a:solidFill>
                  <a:schemeClr val="tx1">
                    <a:lumMod val="85000"/>
                    <a:lumOff val="15000"/>
                  </a:schemeClr>
                </a:solidFill>
                <a:latin typeface="+mn-ea"/>
                <a:ea typeface="微软雅黑" panose="020B0503020204020204" charset="-122"/>
                <a:cs typeface="+mn-ea"/>
                <a:sym typeface="+mn-ea"/>
              </a:rPr>
              <a:t>?</a:t>
            </a:r>
            <a:endParaRPr lang="en-US" altLang="zh-CN" sz="1400" kern="0">
              <a:ln>
                <a:noFill/>
                <a:prstDash val="sysDot"/>
              </a:ln>
              <a:solidFill>
                <a:schemeClr val="tx1">
                  <a:lumMod val="85000"/>
                  <a:lumOff val="15000"/>
                </a:schemeClr>
              </a:solidFill>
              <a:latin typeface="+mn-ea"/>
              <a:ea typeface="微软雅黑" panose="020B0503020204020204" charset="-122"/>
              <a:cs typeface="+mn-ea"/>
              <a:sym typeface="+mn-ea"/>
            </a:endParaRPr>
          </a:p>
        </p:txBody>
      </p:sp>
      <p:sp>
        <p:nvSpPr>
          <p:cNvPr id="31" name="矩形 12"/>
          <p:cNvSpPr/>
          <p:nvPr>
            <p:custDataLst>
              <p:tags r:id="rId17"/>
            </p:custDataLst>
          </p:nvPr>
        </p:nvSpPr>
        <p:spPr>
          <a:xfrm>
            <a:off x="7501017" y="4036938"/>
            <a:ext cx="3651368" cy="564184"/>
          </a:xfrm>
          <a:prstGeom prst="rect">
            <a:avLst/>
          </a:prstGeom>
          <a:noFill/>
        </p:spPr>
        <p:txBody>
          <a:bodyPr wrap="square" lIns="0" tIns="0" rIns="0" bIns="0" rtlCol="0" anchor="ctr">
            <a:noAutofit/>
          </a:bodyPr>
          <a:p>
            <a:pPr defTabSz="914400">
              <a:spcBef>
                <a:spcPct val="0"/>
              </a:spcBef>
              <a:spcAft>
                <a:spcPct val="0"/>
              </a:spcAft>
            </a:pPr>
            <a:r>
              <a:rPr lang="zh-CN" altLang="en-US" sz="2200" b="1" kern="0">
                <a:solidFill>
                  <a:schemeClr val="accent4"/>
                </a:solidFill>
                <a:latin typeface="+mn-ea"/>
                <a:ea typeface="微软雅黑" panose="020B0503020204020204" charset="-122"/>
                <a:cs typeface="+mn-ea"/>
                <a:sym typeface="+mn-ea"/>
              </a:rPr>
              <a:t>跨领域整合能力</a:t>
            </a:r>
            <a:endParaRPr lang="zh-CN" altLang="en-US" sz="2200" b="1" kern="0">
              <a:solidFill>
                <a:schemeClr val="accent4"/>
              </a:solidFill>
              <a:latin typeface="+mn-ea"/>
              <a:ea typeface="微软雅黑" panose="020B0503020204020204" charset="-122"/>
              <a:cs typeface="+mn-ea"/>
              <a:sym typeface="+mn-ea"/>
            </a:endParaRPr>
          </a:p>
        </p:txBody>
      </p:sp>
      <p:grpSp>
        <p:nvGrpSpPr>
          <p:cNvPr id="1104" name="组合 1103"/>
          <p:cNvGrpSpPr/>
          <p:nvPr/>
        </p:nvGrpSpPr>
        <p:grpSpPr>
          <a:xfrm>
            <a:off x="2540" y="0"/>
            <a:ext cx="10439400" cy="730250"/>
            <a:chOff x="4" y="0"/>
            <a:chExt cx="16440" cy="1150"/>
          </a:xfrm>
        </p:grpSpPr>
        <p:pic>
          <p:nvPicPr>
            <p:cNvPr id="1105" name="图片 1104" descr="图书馆logo-横版-2018.9.7-01"/>
            <p:cNvPicPr>
              <a:picLocks noChangeAspect="1"/>
            </p:cNvPicPr>
            <p:nvPr/>
          </p:nvPicPr>
          <p:blipFill>
            <a:blip r:embed="rId18"/>
            <a:stretch>
              <a:fillRect/>
            </a:stretch>
          </p:blipFill>
          <p:spPr>
            <a:xfrm>
              <a:off x="12948" y="0"/>
              <a:ext cx="3497" cy="1150"/>
            </a:xfrm>
            <a:prstGeom prst="rect">
              <a:avLst/>
            </a:prstGeom>
          </p:spPr>
        </p:pic>
        <p:cxnSp>
          <p:nvCxnSpPr>
            <p:cNvPr id="1106" name="直接连接符 1105"/>
            <p:cNvCxnSpPr/>
            <p:nvPr/>
          </p:nvCxnSpPr>
          <p:spPr>
            <a:xfrm>
              <a:off x="4" y="575"/>
              <a:ext cx="12850"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spTree>
    <p:custDataLst>
      <p:tags r:id="rId19"/>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装饰  2"/>
          <p:cNvSpPr>
            <a:spLocks noGrp="1"/>
          </p:cNvSpPr>
          <p:nvPr>
            <p:ph type="body" idx="16391"/>
            <p:custDataLst>
              <p:tags r:id="rId1"/>
            </p:custDataLst>
          </p:nvPr>
        </p:nvSpPr>
        <p:spPr>
          <a:xfrm>
            <a:off x="386715" y="1459865"/>
            <a:ext cx="7391400" cy="4724400"/>
          </a:xfrm>
        </p:spPr>
        <p:style>
          <a:lnRef idx="0">
            <a:srgbClr val="FFFFFF"/>
          </a:lnRef>
          <a:fillRef idx="3">
            <a:prstClr val="black"/>
          </a:fillRef>
          <a:effectRef idx="0">
            <a:srgbClr val="FFFFFF"/>
          </a:effectRef>
          <a:fontRef idx="minor">
            <a:schemeClr val="lt1"/>
          </a:fontRef>
        </p:style>
        <p:txBody>
          <a:bodyPr/>
          <a:p>
            <a:r>
              <a:rPr lang="zh-CN" altLang="en-US"/>
              <a:t> </a:t>
            </a:r>
            <a:endParaRPr lang="zh-CN" altLang="en-US"/>
          </a:p>
        </p:txBody>
      </p:sp>
      <p:sp>
        <p:nvSpPr>
          <p:cNvPr id="5" name="文本占位符 4"/>
          <p:cNvSpPr>
            <a:spLocks noGrp="1"/>
          </p:cNvSpPr>
          <p:nvPr>
            <p:ph type="body" idx="16386"/>
            <p:custDataLst>
              <p:tags r:id="rId2"/>
            </p:custDataLst>
          </p:nvPr>
        </p:nvSpPr>
        <p:spPr>
          <a:xfrm>
            <a:off x="843915" y="2317115"/>
            <a:ext cx="6477000" cy="3009265"/>
          </a:xfrm>
        </p:spPr>
        <p:txBody>
          <a:bodyPr>
            <a:noAutofit/>
          </a:bodyPr>
          <a:p>
            <a:pPr algn="l">
              <a:lnSpc>
                <a:spcPct val="150000"/>
              </a:lnSpc>
            </a:pPr>
            <a:r>
              <a:rPr lang="zh-CN" altLang="en-US" sz="3000">
                <a:latin typeface="Arial" panose="020B0604020202020204" pitchFamily="34" charset="0"/>
                <a:ea typeface="微软雅黑" panose="020B0503020204020204" charset="-122"/>
              </a:rPr>
              <a:t>提示词的构建，</a:t>
            </a:r>
            <a:endParaRPr lang="zh-CN" altLang="en-US" sz="3000">
              <a:latin typeface="Arial" panose="020B0604020202020204" pitchFamily="34" charset="0"/>
              <a:ea typeface="微软雅黑" panose="020B0503020204020204" charset="-122"/>
            </a:endParaRPr>
          </a:p>
          <a:p>
            <a:pPr algn="l">
              <a:lnSpc>
                <a:spcPct val="150000"/>
              </a:lnSpc>
            </a:pPr>
            <a:r>
              <a:rPr lang="zh-CN" altLang="en-US" sz="3000">
                <a:latin typeface="Arial" panose="020B0604020202020204" pitchFamily="34" charset="0"/>
                <a:ea typeface="微软雅黑" panose="020B0503020204020204" charset="-122"/>
              </a:rPr>
              <a:t>已经超越了简单的指令传达，</a:t>
            </a:r>
            <a:endParaRPr lang="zh-CN" altLang="en-US" sz="3000">
              <a:latin typeface="Arial" panose="020B0604020202020204" pitchFamily="34" charset="0"/>
              <a:ea typeface="微软雅黑" panose="020B0503020204020204" charset="-122"/>
            </a:endParaRPr>
          </a:p>
          <a:p>
            <a:pPr algn="l">
              <a:lnSpc>
                <a:spcPct val="150000"/>
              </a:lnSpc>
            </a:pPr>
            <a:r>
              <a:rPr lang="zh-CN" altLang="en-US" sz="3000">
                <a:latin typeface="Arial" panose="020B0604020202020204" pitchFamily="34" charset="0"/>
                <a:ea typeface="微软雅黑" panose="020B0503020204020204" charset="-122"/>
              </a:rPr>
              <a:t>发展成为一种涉及</a:t>
            </a:r>
            <a:r>
              <a:rPr lang="zh-CN" altLang="en-US" sz="3000" b="1">
                <a:latin typeface="Arial" panose="020B0604020202020204" pitchFamily="34" charset="0"/>
                <a:ea typeface="微软雅黑" panose="020B0503020204020204" charset="-122"/>
              </a:rPr>
              <a:t>反思、迭代和对话</a:t>
            </a:r>
            <a:r>
              <a:rPr lang="zh-CN" altLang="en-US" sz="3000">
                <a:latin typeface="Arial" panose="020B0604020202020204" pitchFamily="34" charset="0"/>
                <a:ea typeface="微软雅黑" panose="020B0503020204020204" charset="-122"/>
              </a:rPr>
              <a:t>的深度认知过程</a:t>
            </a:r>
            <a:endParaRPr lang="zh-CN" altLang="en-US" sz="3000">
              <a:latin typeface="Arial" panose="020B0604020202020204" pitchFamily="34" charset="0"/>
              <a:ea typeface="微软雅黑" panose="020B0503020204020204" charset="-122"/>
            </a:endParaRPr>
          </a:p>
          <a:p>
            <a:pPr algn="l">
              <a:lnSpc>
                <a:spcPct val="150000"/>
              </a:lnSpc>
            </a:pPr>
            <a:endParaRPr lang="zh-CN" altLang="en-US" sz="3000">
              <a:latin typeface="Arial" panose="020B0604020202020204" pitchFamily="34" charset="0"/>
              <a:ea typeface="微软雅黑" panose="020B0503020204020204" charset="-122"/>
            </a:endParaRPr>
          </a:p>
        </p:txBody>
      </p:sp>
      <p:grpSp>
        <p:nvGrpSpPr>
          <p:cNvPr id="1104" name="组合 1103"/>
          <p:cNvGrpSpPr/>
          <p:nvPr/>
        </p:nvGrpSpPr>
        <p:grpSpPr>
          <a:xfrm>
            <a:off x="2540" y="0"/>
            <a:ext cx="10439400" cy="730250"/>
            <a:chOff x="4" y="0"/>
            <a:chExt cx="16440" cy="1150"/>
          </a:xfrm>
        </p:grpSpPr>
        <p:pic>
          <p:nvPicPr>
            <p:cNvPr id="1105" name="图片 1104" descr="图书馆logo-横版-2018.9.7-01"/>
            <p:cNvPicPr>
              <a:picLocks noChangeAspect="1"/>
            </p:cNvPicPr>
            <p:nvPr/>
          </p:nvPicPr>
          <p:blipFill>
            <a:blip r:embed="rId3"/>
            <a:stretch>
              <a:fillRect/>
            </a:stretch>
          </p:blipFill>
          <p:spPr>
            <a:xfrm>
              <a:off x="12948" y="0"/>
              <a:ext cx="3497" cy="1150"/>
            </a:xfrm>
            <a:prstGeom prst="rect">
              <a:avLst/>
            </a:prstGeom>
          </p:spPr>
        </p:pic>
        <p:cxnSp>
          <p:nvCxnSpPr>
            <p:cNvPr id="1106" name="直接连接符 1105"/>
            <p:cNvCxnSpPr/>
            <p:nvPr/>
          </p:nvCxnSpPr>
          <p:spPr>
            <a:xfrm>
              <a:off x="4" y="575"/>
              <a:ext cx="12850"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pic>
        <p:nvPicPr>
          <p:cNvPr id="10" name="图片占位符 9" descr="55d3b1ae-285f-11f1-9bd5-b68e1c98c5be"/>
          <p:cNvPicPr>
            <a:picLocks noChangeAspect="1"/>
          </p:cNvPicPr>
          <p:nvPr>
            <p:ph type="pic" idx="16397"/>
            <p:custDataLst>
              <p:tags r:id="rId4"/>
            </p:custDataLst>
          </p:nvPr>
        </p:nvPicPr>
        <p:blipFill>
          <a:blip r:embed="rId5"/>
          <a:srcRect t="87" b="87"/>
          <a:stretch>
            <a:fillRect/>
          </a:stretch>
        </p:blipFill>
        <p:spPr>
          <a:xfrm rot="5400000">
            <a:off x="7205980" y="2031365"/>
            <a:ext cx="4724400" cy="3580765"/>
          </a:xfrm>
          <a:custGeom>
            <a:avLst/>
            <a:gdLst>
              <a:gd name="connisteX0" fmla="*/ 0 w 3454400"/>
              <a:gd name="connsiteY0" fmla="*/ 203200 h 2336800"/>
              <a:gd name="connisteX1" fmla="*/ 203200 w 3454400"/>
              <a:gd name="connsiteY1" fmla="*/ 0 h 2336800"/>
              <a:gd name="connisteX2" fmla="*/ 3251200 w 3454400"/>
              <a:gd name="connsiteY2" fmla="*/ 0 h 2336800"/>
              <a:gd name="connisteX3" fmla="*/ 3454400 w 3454400"/>
              <a:gd name="connsiteY3" fmla="*/ 203200 h 2336800"/>
              <a:gd name="connisteX4" fmla="*/ 3454400 w 3454400"/>
              <a:gd name="connsiteY4" fmla="*/ 2336800 h 2336800"/>
              <a:gd name="connisteX5" fmla="*/ 0 w 3454400"/>
              <a:gd name="connsiteY5" fmla="*/ 2336800 h 2336800"/>
              <a:gd name="connisteX6" fmla="*/ 0 w 3454400"/>
              <a:gd name="connsiteY6" fmla="*/ 203200 h 2336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454400" h="2336800">
                <a:moveTo>
                  <a:pt x="0" y="203200"/>
                </a:moveTo>
                <a:cubicBezTo>
                  <a:pt x="0" y="90976"/>
                  <a:pt x="90976" y="0"/>
                  <a:pt x="203200" y="0"/>
                </a:cubicBezTo>
                <a:lnTo>
                  <a:pt x="3251200" y="0"/>
                </a:lnTo>
                <a:cubicBezTo>
                  <a:pt x="3363424" y="0"/>
                  <a:pt x="3454400" y="90976"/>
                  <a:pt x="3454400" y="203200"/>
                </a:cubicBezTo>
                <a:lnTo>
                  <a:pt x="3454400" y="2336800"/>
                </a:lnTo>
                <a:lnTo>
                  <a:pt x="0" y="2336800"/>
                </a:lnTo>
                <a:lnTo>
                  <a:pt x="0" y="203200"/>
                </a:lnTo>
                <a:close/>
              </a:path>
            </a:pathLst>
          </a:custGeom>
        </p:spPr>
      </p:pic>
    </p:spTree>
    <p:custDataLst>
      <p:tags r:id="rId6"/>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1047750" y="746252"/>
            <a:ext cx="10096500" cy="3249648"/>
          </a:xfrm>
        </p:spPr>
        <p:txBody>
          <a:bodyPr wrap="square">
            <a:normAutofit/>
          </a:bodyPr>
          <a:lstStyle/>
          <a:p>
            <a:pPr algn="ctr"/>
            <a:r>
              <a:rPr lang="zh-CN" altLang="zh-CN" dirty="0">
                <a:latin typeface="Arial" panose="020B0604020202020204" pitchFamily="34" charset="0"/>
                <a:ea typeface="微软雅黑" panose="020B0503020204020204" charset="-122"/>
              </a:rPr>
              <a:t>感谢聆听</a:t>
            </a:r>
            <a:endParaRPr lang="zh-CN" altLang="zh-CN" dirty="0">
              <a:latin typeface="Arial" panose="020B0604020202020204" pitchFamily="34" charset="0"/>
              <a:ea typeface="微软雅黑" panose="020B0503020204020204" charset="-122"/>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0"/>
            <a:ext cx="12192000" cy="6858000"/>
          </a:xfrm>
          <a:prstGeom prst="roundRect">
            <a:avLst>
              <a:gd name="adj" fmla="val 0"/>
            </a:avLst>
          </a:prstGeom>
          <a:solidFill>
            <a:schemeClr val="bg1">
              <a:alpha val="85000"/>
            </a:schemeClr>
          </a:solidFill>
          <a:ln w="25400" cap="flat" cmpd="sng">
            <a:noFill/>
            <a:prstDash val="solid"/>
            <a:round/>
          </a:ln>
        </p:spPr>
        <p:txBody>
          <a:bodyPr vert="horz" wrap="square" lIns="63500" tIns="63500" rIns="63500" bIns="63500" rtlCol="0" anchor="ctr"/>
          <a:lstStyle/>
          <a:p>
            <a:pPr algn="ctr" defTabSz="914400">
              <a:spcBef>
                <a:spcPts val="0"/>
              </a:spcBef>
              <a:spcAft>
                <a:spcPts val="0"/>
              </a:spcAft>
            </a:pPr>
            <a:endParaRPr sz="1400" kern="0">
              <a:solidFill>
                <a:schemeClr val="tx1"/>
              </a:solidFill>
              <a:latin typeface="+mn-lt"/>
              <a:ea typeface="+mn-ea"/>
              <a:cs typeface="Arial" panose="020B0604020202020204"/>
              <a:sym typeface="Arial" panose="020B0604020202020204"/>
            </a:endParaRPr>
          </a:p>
        </p:txBody>
      </p:sp>
      <p:sp>
        <p:nvSpPr>
          <p:cNvPr id="4" name="AutoShape 4"/>
          <p:cNvSpPr/>
          <p:nvPr>
            <p:custDataLst>
              <p:tags r:id="rId1"/>
            </p:custDataLst>
          </p:nvPr>
        </p:nvSpPr>
        <p:spPr>
          <a:xfrm>
            <a:off x="762000" y="754380"/>
            <a:ext cx="10668000" cy="635000"/>
          </a:xfrm>
          <a:prstGeom prst="rect">
            <a:avLst/>
          </a:prstGeom>
          <a:noFill/>
          <a:ln w="12700" cap="flat" cmpd="sng">
            <a:noFill/>
            <a:prstDash val="solid"/>
            <a:round/>
          </a:ln>
        </p:spPr>
        <p:txBody>
          <a:bodyPr vert="horz" wrap="square" lIns="0" tIns="0" rIns="0" bIns="0" rtlCol="0" anchor="ctr" anchorCtr="0"/>
          <a:lstStyle/>
          <a:p>
            <a:pPr indent="0" algn="l" defTabSz="914400">
              <a:lnSpc>
                <a:spcPct val="125000"/>
              </a:lnSpc>
              <a:spcBef>
                <a:spcPts val="0"/>
              </a:spcBef>
              <a:spcAft>
                <a:spcPts val="0"/>
              </a:spcAft>
            </a:pPr>
            <a:r>
              <a:rPr lang="en-US" sz="3200" b="1"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为什么</a:t>
            </a:r>
            <a:r>
              <a:rPr lang="en-US" sz="3600" b="1"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需要优化提示词？</a:t>
            </a:r>
            <a:endParaRPr lang="en-US" sz="3600" b="1"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endParaRPr>
          </a:p>
        </p:txBody>
      </p:sp>
      <p:sp>
        <p:nvSpPr>
          <p:cNvPr id="5" name="AutoShape 5"/>
          <p:cNvSpPr/>
          <p:nvPr>
            <p:custDataLst>
              <p:tags r:id="rId2"/>
            </p:custDataLst>
          </p:nvPr>
        </p:nvSpPr>
        <p:spPr>
          <a:xfrm>
            <a:off x="762000" y="1778000"/>
            <a:ext cx="5080000" cy="4064000"/>
          </a:xfrm>
          <a:prstGeom prst="roundRect">
            <a:avLst>
              <a:gd name="adj" fmla="val 3125"/>
            </a:avLst>
          </a:prstGeom>
          <a:solidFill>
            <a:schemeClr val="accent1">
              <a:alpha val="5000"/>
            </a:schemeClr>
          </a:solidFill>
          <a:ln w="12700" cap="flat" cmpd="sng">
            <a:solidFill>
              <a:srgbClr val="E0E0E0">
                <a:alpha val="20000"/>
              </a:srgbClr>
            </a:solidFill>
            <a:prstDash val="solid"/>
            <a:round/>
          </a:ln>
        </p:spPr>
        <p:txBody>
          <a:bodyPr vert="horz" wrap="square" lIns="63500" tIns="63500" rIns="63500" bIns="63500" rtlCol="0" anchor="ctr"/>
          <a:lstStyle/>
          <a:p>
            <a:pPr algn="ctr" defTabSz="914400">
              <a:spcBef>
                <a:spcPts val="0"/>
              </a:spcBef>
              <a:spcAft>
                <a:spcPts val="0"/>
              </a:spcAft>
            </a:pPr>
            <a:endParaRPr sz="1400" kern="0">
              <a:solidFill>
                <a:schemeClr val="tx1"/>
              </a:solidFill>
              <a:latin typeface="Arial" panose="020B0604020202020204"/>
              <a:ea typeface="Arial" panose="020B0604020202020204"/>
              <a:cs typeface="Arial" panose="020B0604020202020204"/>
              <a:sym typeface="Arial" panose="020B0604020202020204"/>
            </a:endParaRPr>
          </a:p>
        </p:txBody>
      </p:sp>
      <p:pic>
        <p:nvPicPr>
          <p:cNvPr id="6" name="Picture 6"/>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6800" y="2082800"/>
            <a:ext cx="406400" cy="406400"/>
          </a:xfrm>
          <a:prstGeom prst="rect">
            <a:avLst/>
          </a:prstGeom>
        </p:spPr>
      </p:pic>
      <p:sp>
        <p:nvSpPr>
          <p:cNvPr id="7" name="AutoShape 7"/>
          <p:cNvSpPr/>
          <p:nvPr>
            <p:custDataLst>
              <p:tags r:id="rId6"/>
            </p:custDataLst>
          </p:nvPr>
        </p:nvSpPr>
        <p:spPr>
          <a:xfrm>
            <a:off x="1574800" y="2082800"/>
            <a:ext cx="3810000" cy="406400"/>
          </a:xfrm>
          <a:prstGeom prst="rect">
            <a:avLst/>
          </a:prstGeom>
          <a:noFill/>
          <a:ln w="12700" cap="flat" cmpd="sng">
            <a:noFill/>
            <a:prstDash val="solid"/>
            <a:round/>
          </a:ln>
        </p:spPr>
        <p:txBody>
          <a:bodyPr vert="horz" wrap="square" lIns="0" tIns="0" rIns="0" bIns="0" rtlCol="0" anchor="ctr" anchorCtr="0">
            <a:normAutofit/>
          </a:bodyPr>
          <a:lstStyle/>
          <a:p>
            <a:pPr indent="0" algn="l" defTabSz="914400">
              <a:lnSpc>
                <a:spcPct val="125000"/>
              </a:lnSpc>
              <a:spcBef>
                <a:spcPts val="0"/>
              </a:spcBef>
              <a:spcAft>
                <a:spcPts val="0"/>
              </a:spcAft>
            </a:pPr>
            <a:r>
              <a:rPr lang="en-US" sz="2000" b="1"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指令</a:t>
            </a:r>
            <a:r>
              <a:rPr lang="en-US" sz="2000" b="1"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A </a:t>
            </a:r>
            <a:endParaRPr lang="en-US" sz="2000" b="1"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endParaRPr>
          </a:p>
        </p:txBody>
      </p:sp>
      <p:cxnSp>
        <p:nvCxnSpPr>
          <p:cNvPr id="8" name="Connector 8"/>
          <p:cNvCxnSpPr/>
          <p:nvPr>
            <p:custDataLst>
              <p:tags r:id="rId7"/>
            </p:custDataLst>
          </p:nvPr>
        </p:nvCxnSpPr>
        <p:spPr>
          <a:xfrm rot="-9766">
            <a:off x="1066809" y="2635250"/>
            <a:ext cx="4470400" cy="12700"/>
          </a:xfrm>
          <a:prstGeom prst="straightConnector1">
            <a:avLst/>
          </a:prstGeom>
          <a:solidFill>
            <a:schemeClr val="accent1">
              <a:alpha val="100000"/>
            </a:schemeClr>
          </a:solidFill>
          <a:ln w="12700" cap="flat" cmpd="sng">
            <a:solidFill>
              <a:srgbClr val="E0E0E0">
                <a:alpha val="20000"/>
              </a:srgbClr>
            </a:solidFill>
            <a:prstDash val="solid"/>
            <a:round/>
            <a:headEnd type="none" w="med" len="med"/>
            <a:tailEnd type="none" w="med" len="med"/>
          </a:ln>
        </p:spPr>
      </p:cxnSp>
      <p:sp>
        <p:nvSpPr>
          <p:cNvPr id="9" name="AutoShape 9"/>
          <p:cNvSpPr/>
          <p:nvPr>
            <p:custDataLst>
              <p:tags r:id="rId8"/>
            </p:custDataLst>
          </p:nvPr>
        </p:nvSpPr>
        <p:spPr>
          <a:xfrm>
            <a:off x="1066800" y="2794000"/>
            <a:ext cx="4470400" cy="762000"/>
          </a:xfrm>
          <a:prstGeom prst="rect">
            <a:avLst/>
          </a:prstGeom>
          <a:noFill/>
          <a:ln w="12700" cap="flat" cmpd="sng">
            <a:noFill/>
            <a:prstDash val="solid"/>
            <a:round/>
          </a:ln>
        </p:spPr>
        <p:txBody>
          <a:bodyPr vert="horz" wrap="square" lIns="0" tIns="0" rIns="0" bIns="0" rtlCol="0" anchor="ctr" anchorCtr="0">
            <a:normAutofit/>
          </a:bodyPr>
          <a:lstStyle/>
          <a:p>
            <a:pPr indent="0" algn="l" defTabSz="914400">
              <a:lnSpc>
                <a:spcPct val="125000"/>
              </a:lnSpc>
              <a:spcBef>
                <a:spcPts val="0"/>
              </a:spcBef>
              <a:spcAft>
                <a:spcPts val="0"/>
              </a:spcAft>
            </a:pPr>
            <a:r>
              <a:rPr lang="en-US" sz="16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输入：“</a:t>
            </a:r>
            <a:r>
              <a:rPr lang="zh-CN" altLang="en-US" sz="16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我去新疆旅游了，</a:t>
            </a:r>
            <a:r>
              <a:rPr lang="en-US" sz="16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帮我写个</a:t>
            </a:r>
            <a:r>
              <a:rPr lang="zh-CN" altLang="en-US" sz="16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朋友圈文案</a:t>
            </a:r>
            <a:r>
              <a:rPr lang="en-US" sz="16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a:t>
            </a:r>
            <a:endParaRPr lang="en-US" sz="16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endParaRPr>
          </a:p>
        </p:txBody>
      </p:sp>
      <p:sp>
        <p:nvSpPr>
          <p:cNvPr id="10" name="AutoShape 10"/>
          <p:cNvSpPr/>
          <p:nvPr>
            <p:custDataLst>
              <p:tags r:id="rId9"/>
            </p:custDataLst>
          </p:nvPr>
        </p:nvSpPr>
        <p:spPr>
          <a:xfrm>
            <a:off x="1066800" y="3556000"/>
            <a:ext cx="4470400" cy="1016000"/>
          </a:xfrm>
          <a:prstGeom prst="roundRect">
            <a:avLst>
              <a:gd name="adj" fmla="val 6250"/>
            </a:avLst>
          </a:prstGeom>
          <a:solidFill>
            <a:schemeClr val="accent1">
              <a:alpha val="10000"/>
            </a:schemeClr>
          </a:solidFill>
          <a:ln w="25400" cap="flat" cmpd="sng">
            <a:noFill/>
            <a:prstDash val="solid"/>
            <a:round/>
          </a:ln>
        </p:spPr>
        <p:txBody>
          <a:bodyPr vert="horz" wrap="square" lIns="63500" tIns="63500" rIns="63500" bIns="63500" rtlCol="0" anchor="ctr"/>
          <a:lstStyle/>
          <a:p>
            <a:pPr algn="ctr" defTabSz="914400">
              <a:spcBef>
                <a:spcPts val="0"/>
              </a:spcBef>
              <a:spcAft>
                <a:spcPts val="0"/>
              </a:spcAft>
            </a:pPr>
            <a:endParaRPr sz="1400" kern="0">
              <a:solidFill>
                <a:schemeClr val="tx1"/>
              </a:solidFill>
              <a:latin typeface="Arial" panose="020B0604020202020204"/>
              <a:ea typeface="Arial" panose="020B0604020202020204"/>
              <a:cs typeface="Arial" panose="020B0604020202020204"/>
              <a:sym typeface="Arial" panose="020B0604020202020204"/>
            </a:endParaRPr>
          </a:p>
        </p:txBody>
      </p:sp>
      <p:pic>
        <p:nvPicPr>
          <p:cNvPr id="11" name="Picture 11"/>
          <p:cNvPicPr>
            <a:picLocks noChangeAspect="1"/>
          </p:cNvPicPr>
          <p:nvPr>
            <p:custDataLst>
              <p:tags r:id="rId10"/>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19200" y="3708400"/>
            <a:ext cx="304800" cy="304800"/>
          </a:xfrm>
          <a:prstGeom prst="rect">
            <a:avLst/>
          </a:prstGeom>
        </p:spPr>
      </p:pic>
      <p:sp>
        <p:nvSpPr>
          <p:cNvPr id="12" name="AutoShape 12"/>
          <p:cNvSpPr/>
          <p:nvPr>
            <p:custDataLst>
              <p:tags r:id="rId13"/>
            </p:custDataLst>
          </p:nvPr>
        </p:nvSpPr>
        <p:spPr>
          <a:xfrm>
            <a:off x="1625600" y="3708400"/>
            <a:ext cx="3810000" cy="762000"/>
          </a:xfrm>
          <a:prstGeom prst="rect">
            <a:avLst/>
          </a:prstGeom>
          <a:noFill/>
          <a:ln w="12700" cap="flat" cmpd="sng">
            <a:noFill/>
            <a:prstDash val="solid"/>
            <a:round/>
          </a:ln>
        </p:spPr>
        <p:txBody>
          <a:bodyPr vert="horz" wrap="square" lIns="0" tIns="0" rIns="0" bIns="0" rtlCol="0" anchor="ctr" anchorCtr="0">
            <a:normAutofit/>
          </a:bodyPr>
          <a:lstStyle/>
          <a:p>
            <a:pPr indent="0" algn="l" defTabSz="914400">
              <a:lnSpc>
                <a:spcPct val="125000"/>
              </a:lnSpc>
              <a:spcBef>
                <a:spcPts val="0"/>
              </a:spcBef>
              <a:spcAft>
                <a:spcPts val="0"/>
              </a:spcAft>
            </a:pPr>
            <a:r>
              <a:rPr lang="en-US" sz="1400" b="1"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结果：泛泛而谈，不实用</a:t>
            </a:r>
            <a:endParaRPr lang="en-US" sz="1100" kern="0">
              <a:solidFill>
                <a:schemeClr val="tx1"/>
              </a:solidFill>
              <a:latin typeface="Arial" panose="020B0604020202020204" pitchFamily="34" charset="0"/>
              <a:ea typeface="微软雅黑" panose="020B0503020204020204" charset="-122"/>
              <a:cs typeface="Arial" panose="020B0604020202020204"/>
              <a:sym typeface="Arial" panose="020B0604020202020204"/>
            </a:endParaRPr>
          </a:p>
          <a:p>
            <a:pPr indent="0" algn="l" defTabSz="914400">
              <a:lnSpc>
                <a:spcPct val="125000"/>
              </a:lnSpc>
              <a:spcBef>
                <a:spcPts val="0"/>
              </a:spcBef>
              <a:spcAft>
                <a:spcPts val="0"/>
              </a:spcAft>
            </a:pPr>
            <a:r>
              <a:rPr lang="en-US" sz="12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缺乏具体细节，无法落地执行</a:t>
            </a:r>
            <a:endParaRPr lang="en-US" sz="12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endParaRPr>
          </a:p>
        </p:txBody>
      </p:sp>
      <p:sp>
        <p:nvSpPr>
          <p:cNvPr id="13" name="AutoShape 13"/>
          <p:cNvSpPr/>
          <p:nvPr>
            <p:custDataLst>
              <p:tags r:id="rId14"/>
            </p:custDataLst>
          </p:nvPr>
        </p:nvSpPr>
        <p:spPr>
          <a:xfrm>
            <a:off x="6350000" y="1778000"/>
            <a:ext cx="5080000" cy="4064000"/>
          </a:xfrm>
          <a:prstGeom prst="roundRect">
            <a:avLst>
              <a:gd name="adj" fmla="val 3125"/>
            </a:avLst>
          </a:prstGeom>
          <a:solidFill>
            <a:schemeClr val="accent2">
              <a:alpha val="10000"/>
            </a:schemeClr>
          </a:solidFill>
          <a:ln w="12700" cap="flat" cmpd="sng">
            <a:solidFill>
              <a:srgbClr val="00BFFF">
                <a:alpha val="40000"/>
              </a:srgbClr>
            </a:solidFill>
            <a:prstDash val="solid"/>
            <a:round/>
          </a:ln>
        </p:spPr>
        <p:txBody>
          <a:bodyPr vert="horz" wrap="square" lIns="63500" tIns="63500" rIns="63500" bIns="63500" rtlCol="0" anchor="ctr"/>
          <a:lstStyle/>
          <a:p>
            <a:pPr algn="ctr" defTabSz="914400">
              <a:spcBef>
                <a:spcPts val="0"/>
              </a:spcBef>
              <a:spcAft>
                <a:spcPts val="0"/>
              </a:spcAft>
            </a:pPr>
            <a:endParaRPr sz="1400" kern="0">
              <a:solidFill>
                <a:schemeClr val="tx1"/>
              </a:solidFill>
              <a:latin typeface="Arial" panose="020B0604020202020204"/>
              <a:ea typeface="Arial" panose="020B0604020202020204"/>
              <a:cs typeface="Arial" panose="020B0604020202020204"/>
              <a:sym typeface="Arial" panose="020B0604020202020204"/>
            </a:endParaRPr>
          </a:p>
        </p:txBody>
      </p:sp>
      <p:pic>
        <p:nvPicPr>
          <p:cNvPr id="14" name="Picture 14"/>
          <p:cNvPicPr>
            <a:picLocks noChangeAspect="1"/>
          </p:cNvPicPr>
          <p:nvPr>
            <p:custDataLst>
              <p:tags r:id="rId15"/>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654800" y="2082800"/>
            <a:ext cx="406400" cy="406400"/>
          </a:xfrm>
          <a:prstGeom prst="rect">
            <a:avLst/>
          </a:prstGeom>
        </p:spPr>
      </p:pic>
      <p:sp>
        <p:nvSpPr>
          <p:cNvPr id="15" name="AutoShape 15"/>
          <p:cNvSpPr/>
          <p:nvPr>
            <p:custDataLst>
              <p:tags r:id="rId18"/>
            </p:custDataLst>
          </p:nvPr>
        </p:nvSpPr>
        <p:spPr>
          <a:xfrm>
            <a:off x="7162800" y="2082800"/>
            <a:ext cx="3810000" cy="406400"/>
          </a:xfrm>
          <a:prstGeom prst="rect">
            <a:avLst/>
          </a:prstGeom>
          <a:noFill/>
          <a:ln w="12700" cap="flat" cmpd="sng">
            <a:noFill/>
            <a:prstDash val="solid"/>
            <a:round/>
          </a:ln>
        </p:spPr>
        <p:txBody>
          <a:bodyPr vert="horz" wrap="square" lIns="0" tIns="0" rIns="0" bIns="0" rtlCol="0" anchor="ctr" anchorCtr="0">
            <a:normAutofit/>
          </a:bodyPr>
          <a:lstStyle/>
          <a:p>
            <a:pPr indent="0" algn="l" defTabSz="914400">
              <a:lnSpc>
                <a:spcPct val="125000"/>
              </a:lnSpc>
              <a:spcBef>
                <a:spcPts val="0"/>
              </a:spcBef>
              <a:spcAft>
                <a:spcPts val="0"/>
              </a:spcAft>
            </a:pPr>
            <a:r>
              <a:rPr lang="en-US" sz="2000" b="1"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指令</a:t>
            </a:r>
            <a:r>
              <a:rPr lang="en-US" sz="2000" b="1"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B </a:t>
            </a:r>
            <a:endParaRPr lang="en-US" sz="2000" b="1"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endParaRPr>
          </a:p>
        </p:txBody>
      </p:sp>
      <p:cxnSp>
        <p:nvCxnSpPr>
          <p:cNvPr id="16" name="Connector 16"/>
          <p:cNvCxnSpPr/>
          <p:nvPr>
            <p:custDataLst>
              <p:tags r:id="rId19"/>
            </p:custDataLst>
          </p:nvPr>
        </p:nvCxnSpPr>
        <p:spPr>
          <a:xfrm rot="-9766">
            <a:off x="6654809" y="2635250"/>
            <a:ext cx="4470400" cy="12700"/>
          </a:xfrm>
          <a:prstGeom prst="straightConnector1">
            <a:avLst/>
          </a:prstGeom>
          <a:solidFill>
            <a:schemeClr val="accent2">
              <a:alpha val="100000"/>
            </a:schemeClr>
          </a:solidFill>
          <a:ln w="12700" cap="flat" cmpd="sng">
            <a:solidFill>
              <a:srgbClr val="00BFFF">
                <a:alpha val="30000"/>
              </a:srgbClr>
            </a:solidFill>
            <a:prstDash val="solid"/>
            <a:round/>
            <a:headEnd type="none" w="med" len="med"/>
            <a:tailEnd type="none" w="med" len="med"/>
          </a:ln>
        </p:spPr>
      </p:cxnSp>
      <p:sp>
        <p:nvSpPr>
          <p:cNvPr id="17" name="AutoShape 17"/>
          <p:cNvSpPr/>
          <p:nvPr>
            <p:custDataLst>
              <p:tags r:id="rId20"/>
            </p:custDataLst>
          </p:nvPr>
        </p:nvSpPr>
        <p:spPr>
          <a:xfrm>
            <a:off x="6654800" y="2794000"/>
            <a:ext cx="4470400" cy="762000"/>
          </a:xfrm>
          <a:prstGeom prst="rect">
            <a:avLst/>
          </a:prstGeom>
          <a:noFill/>
          <a:ln w="12700" cap="flat" cmpd="sng">
            <a:noFill/>
            <a:prstDash val="solid"/>
            <a:round/>
          </a:ln>
        </p:spPr>
        <p:txBody>
          <a:bodyPr vert="horz" wrap="square" lIns="0" tIns="0" rIns="0" bIns="0" rtlCol="0" anchor="ctr" anchorCtr="0"/>
          <a:lstStyle/>
          <a:p>
            <a:pPr indent="0" algn="l" defTabSz="914400">
              <a:lnSpc>
                <a:spcPct val="125000"/>
              </a:lnSpc>
              <a:spcBef>
                <a:spcPts val="0"/>
              </a:spcBef>
              <a:spcAft>
                <a:spcPts val="0"/>
              </a:spcAft>
            </a:pPr>
            <a:r>
              <a:rPr lang="en-US" sz="14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输入：“</a:t>
            </a:r>
            <a:r>
              <a:rPr lang="zh-CN" altLang="en-US" sz="14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发一段新疆旅游的朋友圈，受众</a:t>
            </a:r>
            <a:r>
              <a:rPr lang="en-US" altLang="zh-CN" sz="14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20-30</a:t>
            </a:r>
            <a:r>
              <a:rPr lang="zh-CN" altLang="en-US" sz="14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的年轻人，语言真诚质朴有共鸣，参考余华老师的写作风格</a:t>
            </a:r>
            <a:r>
              <a:rPr lang="en-US" sz="14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a:t>
            </a:r>
            <a:endParaRPr lang="en-US" sz="14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endParaRPr>
          </a:p>
        </p:txBody>
      </p:sp>
      <p:sp>
        <p:nvSpPr>
          <p:cNvPr id="18" name="AutoShape 18"/>
          <p:cNvSpPr/>
          <p:nvPr>
            <p:custDataLst>
              <p:tags r:id="rId21"/>
            </p:custDataLst>
          </p:nvPr>
        </p:nvSpPr>
        <p:spPr>
          <a:xfrm>
            <a:off x="6654800" y="3556000"/>
            <a:ext cx="4470400" cy="1016000"/>
          </a:xfrm>
          <a:prstGeom prst="roundRect">
            <a:avLst>
              <a:gd name="adj" fmla="val 6250"/>
            </a:avLst>
          </a:prstGeom>
          <a:solidFill>
            <a:schemeClr val="accent2">
              <a:alpha val="20000"/>
            </a:schemeClr>
          </a:solidFill>
          <a:ln w="25400" cap="flat" cmpd="sng">
            <a:noFill/>
            <a:prstDash val="solid"/>
            <a:round/>
          </a:ln>
        </p:spPr>
        <p:txBody>
          <a:bodyPr vert="horz" wrap="square" lIns="63500" tIns="63500" rIns="63500" bIns="63500" rtlCol="0" anchor="ctr"/>
          <a:lstStyle/>
          <a:p>
            <a:pPr algn="ctr" defTabSz="914400">
              <a:spcBef>
                <a:spcPts val="0"/>
              </a:spcBef>
              <a:spcAft>
                <a:spcPts val="0"/>
              </a:spcAft>
            </a:pPr>
            <a:endParaRPr sz="1400" kern="0">
              <a:solidFill>
                <a:schemeClr val="tx1"/>
              </a:solidFill>
              <a:latin typeface="Arial" panose="020B0604020202020204"/>
              <a:ea typeface="Arial" panose="020B0604020202020204"/>
              <a:cs typeface="Arial" panose="020B0604020202020204"/>
              <a:sym typeface="Arial" panose="020B0604020202020204"/>
            </a:endParaRPr>
          </a:p>
        </p:txBody>
      </p:sp>
      <p:pic>
        <p:nvPicPr>
          <p:cNvPr id="19" name="Picture 19"/>
          <p:cNvPicPr>
            <a:picLocks noChangeAspect="1"/>
          </p:cNvPicPr>
          <p:nvPr>
            <p:custDataLst>
              <p:tags r:id="rId22"/>
            </p:custDataLst>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807200" y="3708400"/>
            <a:ext cx="304800" cy="304800"/>
          </a:xfrm>
          <a:prstGeom prst="rect">
            <a:avLst/>
          </a:prstGeom>
        </p:spPr>
      </p:pic>
      <p:sp>
        <p:nvSpPr>
          <p:cNvPr id="20" name="AutoShape 20"/>
          <p:cNvSpPr/>
          <p:nvPr>
            <p:custDataLst>
              <p:tags r:id="rId25"/>
            </p:custDataLst>
          </p:nvPr>
        </p:nvSpPr>
        <p:spPr>
          <a:xfrm>
            <a:off x="7213600" y="3708400"/>
            <a:ext cx="3810000" cy="762000"/>
          </a:xfrm>
          <a:prstGeom prst="rect">
            <a:avLst/>
          </a:prstGeom>
          <a:noFill/>
          <a:ln w="12700" cap="flat" cmpd="sng">
            <a:noFill/>
            <a:prstDash val="solid"/>
            <a:round/>
          </a:ln>
        </p:spPr>
        <p:txBody>
          <a:bodyPr vert="horz" wrap="square" lIns="0" tIns="0" rIns="0" bIns="0" rtlCol="0" anchor="ctr" anchorCtr="0">
            <a:normAutofit/>
          </a:bodyPr>
          <a:lstStyle/>
          <a:p>
            <a:pPr indent="0" algn="l" defTabSz="914400">
              <a:lnSpc>
                <a:spcPct val="125000"/>
              </a:lnSpc>
              <a:spcBef>
                <a:spcPts val="0"/>
              </a:spcBef>
              <a:spcAft>
                <a:spcPts val="0"/>
              </a:spcAft>
            </a:pPr>
            <a:r>
              <a:rPr lang="en-US" sz="1400" b="1"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结果：结构清晰，内容详实</a:t>
            </a:r>
            <a:endParaRPr lang="en-US" sz="1100" kern="0">
              <a:solidFill>
                <a:schemeClr val="tx1"/>
              </a:solidFill>
              <a:latin typeface="Arial" panose="020B0604020202020204" pitchFamily="34" charset="0"/>
              <a:ea typeface="微软雅黑" panose="020B0503020204020204" charset="-122"/>
              <a:cs typeface="Arial" panose="020B0604020202020204"/>
              <a:sym typeface="Arial" panose="020B0604020202020204"/>
            </a:endParaRPr>
          </a:p>
          <a:p>
            <a:pPr indent="0" algn="l" defTabSz="914400">
              <a:lnSpc>
                <a:spcPct val="125000"/>
              </a:lnSpc>
              <a:spcBef>
                <a:spcPts val="0"/>
              </a:spcBef>
              <a:spcAft>
                <a:spcPts val="0"/>
              </a:spcAft>
            </a:pPr>
            <a:r>
              <a:rPr lang="en-US" sz="12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rPr>
              <a:t>逻辑严密，可直接用于汇报或执行</a:t>
            </a:r>
            <a:endParaRPr lang="en-US" sz="1200" b="0" i="0" u="none" strike="noStrike" kern="0">
              <a:solidFill>
                <a:schemeClr val="tx1"/>
              </a:solidFill>
              <a:latin typeface="Arial" panose="020B0604020202020204" pitchFamily="34" charset="0"/>
              <a:ea typeface="微软雅黑" panose="020B0503020204020204" charset="-122"/>
              <a:cs typeface="Noto Sans SC" panose="020B0200000000000000" charset="-122"/>
              <a:sym typeface="Noto Sans SC" panose="020B0200000000000000" charset="-122"/>
            </a:endParaRPr>
          </a:p>
        </p:txBody>
      </p:sp>
      <p:grpSp>
        <p:nvGrpSpPr>
          <p:cNvPr id="22" name="组合 21"/>
          <p:cNvGrpSpPr/>
          <p:nvPr/>
        </p:nvGrpSpPr>
        <p:grpSpPr>
          <a:xfrm>
            <a:off x="2540" y="0"/>
            <a:ext cx="10439400" cy="730250"/>
            <a:chOff x="4" y="0"/>
            <a:chExt cx="16440" cy="1150"/>
          </a:xfrm>
        </p:grpSpPr>
        <p:pic>
          <p:nvPicPr>
            <p:cNvPr id="23" name="图片 22" descr="图书馆logo-横版-2018.9.7-01"/>
            <p:cNvPicPr>
              <a:picLocks noChangeAspect="1"/>
            </p:cNvPicPr>
            <p:nvPr/>
          </p:nvPicPr>
          <p:blipFill>
            <a:blip r:embed="rId26"/>
            <a:stretch>
              <a:fillRect/>
            </a:stretch>
          </p:blipFill>
          <p:spPr>
            <a:xfrm>
              <a:off x="12948" y="0"/>
              <a:ext cx="3497" cy="1150"/>
            </a:xfrm>
            <a:prstGeom prst="rect">
              <a:avLst/>
            </a:prstGeom>
          </p:spPr>
        </p:pic>
        <p:cxnSp>
          <p:nvCxnSpPr>
            <p:cNvPr id="24" name="直接连接符 23"/>
            <p:cNvCxnSpPr/>
            <p:nvPr/>
          </p:nvCxnSpPr>
          <p:spPr>
            <a:xfrm>
              <a:off x="4" y="575"/>
              <a:ext cx="12850"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spTree>
    <p:custDataLst>
      <p:tags r:id="rId27"/>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7708572" y="2343200"/>
            <a:ext cx="2880000" cy="1081088"/>
          </a:xfrm>
        </p:spPr>
        <p:txBody>
          <a:bodyPr wrap="square">
            <a:normAutofit/>
          </a:bodyPr>
          <a:lstStyle/>
          <a:p>
            <a:r>
              <a:rPr lang="zh-CN" altLang="en-US" dirty="0"/>
              <a:t>目录</a:t>
            </a:r>
            <a:endParaRPr lang="zh-CN" altLang="en-US" dirty="0"/>
          </a:p>
        </p:txBody>
      </p:sp>
      <p:sp>
        <p:nvSpPr>
          <p:cNvPr id="6" name="序号"/>
          <p:cNvSpPr txBox="1"/>
          <p:nvPr>
            <p:custDataLst>
              <p:tags r:id="rId2"/>
            </p:custDataLst>
          </p:nvPr>
        </p:nvSpPr>
        <p:spPr>
          <a:xfrm>
            <a:off x="1626049" y="1401238"/>
            <a:ext cx="812351" cy="712629"/>
          </a:xfrm>
          <a:prstGeom prst="rect">
            <a:avLst/>
          </a:prstGeom>
          <a:noFill/>
        </p:spPr>
        <p:txBody>
          <a:bodyPr wrap="square" lIns="0" tIns="0" rIns="0" bIns="0" rtlCol="0" anchor="b" anchorCtr="0">
            <a:normAutofit/>
          </a:bodyPr>
          <a:lstStyle/>
          <a:p>
            <a:pPr algn="ctr" defTabSz="914400">
              <a:lnSpc>
                <a:spcPct val="100000"/>
              </a:lnSpc>
              <a:spcBef>
                <a:spcPct val="0"/>
              </a:spcBef>
              <a:spcAft>
                <a:spcPct val="0"/>
              </a:spcAft>
            </a:pPr>
            <a:r>
              <a:rPr lang="en-US" sz="4000" b="1" kern="1200" dirty="0">
                <a:solidFill>
                  <a:schemeClr val="tx1">
                    <a:lumMod val="85000"/>
                    <a:lumOff val="15000"/>
                  </a:schemeClr>
                </a:solidFill>
                <a:latin typeface="+mn-ea"/>
                <a:ea typeface="+mn-ea"/>
                <a:cs typeface="+mn-ea"/>
                <a:sym typeface="+mn-ea"/>
              </a:rPr>
              <a:t>01</a:t>
            </a:r>
            <a:endParaRPr lang="en-US" sz="4000" b="1" kern="1200" dirty="0">
              <a:solidFill>
                <a:schemeClr val="tx1">
                  <a:lumMod val="85000"/>
                  <a:lumOff val="15000"/>
                </a:schemeClr>
              </a:solidFill>
              <a:latin typeface="+mn-ea"/>
              <a:ea typeface="+mn-ea"/>
              <a:cs typeface="+mn-ea"/>
              <a:sym typeface="+mn-ea"/>
            </a:endParaRPr>
          </a:p>
        </p:txBody>
      </p:sp>
      <p:sp>
        <p:nvSpPr>
          <p:cNvPr id="7" name="项标题"/>
          <p:cNvSpPr txBox="1"/>
          <p:nvPr>
            <p:custDataLst>
              <p:tags r:id="rId3"/>
            </p:custDataLst>
          </p:nvPr>
        </p:nvSpPr>
        <p:spPr>
          <a:xfrm>
            <a:off x="2531627" y="1505552"/>
            <a:ext cx="4208896" cy="504000"/>
          </a:xfrm>
          <a:prstGeom prst="rect">
            <a:avLst/>
          </a:prstGeom>
          <a:noFill/>
        </p:spPr>
        <p:txBody>
          <a:bodyPr wrap="square" lIns="0" tIns="0" rIns="0" bIns="0" rtlCol="0" anchor="b">
            <a:normAutofit/>
          </a:bodyPr>
          <a:lstStyle/>
          <a:p>
            <a:pPr algn="l" defTabSz="914400">
              <a:lnSpc>
                <a:spcPct val="100000"/>
              </a:lnSpc>
              <a:spcBef>
                <a:spcPct val="0"/>
              </a:spcBef>
              <a:spcAft>
                <a:spcPct val="0"/>
              </a:spcAft>
            </a:pPr>
            <a:r>
              <a:rPr lang="zh-CN" altLang="zh-CN" sz="2400" b="1" kern="1200" spc="300" dirty="0">
                <a:latin typeface="Arial" panose="020B0604020202020204" pitchFamily="34" charset="0"/>
                <a:ea typeface="微软雅黑" panose="020B0503020204020204" charset="-122"/>
                <a:cs typeface="+mn-cs"/>
                <a:sym typeface="+mn-ea"/>
              </a:rPr>
              <a:t>提示词工程的发展与</a:t>
            </a:r>
            <a:r>
              <a:rPr lang="zh-CN" altLang="zh-CN" sz="2400" b="1" kern="1200" spc="300" dirty="0">
                <a:latin typeface="Arial" panose="020B0604020202020204" pitchFamily="34" charset="0"/>
                <a:ea typeface="微软雅黑" panose="020B0503020204020204" charset="-122"/>
                <a:cs typeface="+mn-cs"/>
                <a:sym typeface="+mn-ea"/>
              </a:rPr>
              <a:t>变革</a:t>
            </a:r>
            <a:endParaRPr lang="zh-CN" altLang="zh-CN" sz="2400" b="1" kern="1200" spc="300" dirty="0">
              <a:latin typeface="Arial" panose="020B0604020202020204" pitchFamily="34" charset="0"/>
              <a:ea typeface="微软雅黑" panose="020B0503020204020204" charset="-122"/>
              <a:cs typeface="+mn-cs"/>
              <a:sym typeface="+mn-ea"/>
            </a:endParaRPr>
          </a:p>
        </p:txBody>
      </p:sp>
      <p:sp>
        <p:nvSpPr>
          <p:cNvPr id="13" name="序号"/>
          <p:cNvSpPr txBox="1"/>
          <p:nvPr>
            <p:custDataLst>
              <p:tags r:id="rId4"/>
            </p:custDataLst>
          </p:nvPr>
        </p:nvSpPr>
        <p:spPr>
          <a:xfrm>
            <a:off x="1626049" y="4588938"/>
            <a:ext cx="812351" cy="712629"/>
          </a:xfrm>
          <a:prstGeom prst="rect">
            <a:avLst/>
          </a:prstGeom>
          <a:noFill/>
        </p:spPr>
        <p:txBody>
          <a:bodyPr wrap="square" lIns="0" tIns="0" rIns="0" bIns="0" rtlCol="0" anchor="b" anchorCtr="0">
            <a:normAutofit/>
          </a:bodyPr>
          <a:lstStyle/>
          <a:p>
            <a:pPr algn="ctr" defTabSz="914400">
              <a:lnSpc>
                <a:spcPct val="100000"/>
              </a:lnSpc>
              <a:spcBef>
                <a:spcPct val="0"/>
              </a:spcBef>
              <a:spcAft>
                <a:spcPct val="0"/>
              </a:spcAft>
            </a:pPr>
            <a:r>
              <a:rPr lang="en-US" sz="4000" b="1" kern="1200" dirty="0">
                <a:solidFill>
                  <a:schemeClr val="tx1">
                    <a:lumMod val="85000"/>
                    <a:lumOff val="15000"/>
                  </a:schemeClr>
                </a:solidFill>
                <a:latin typeface="+mn-ea"/>
                <a:ea typeface="+mn-ea"/>
                <a:cs typeface="+mn-ea"/>
                <a:sym typeface="+mn-ea"/>
              </a:rPr>
              <a:t>04</a:t>
            </a:r>
            <a:endParaRPr lang="en-US" sz="4000" b="1" kern="1200" dirty="0">
              <a:solidFill>
                <a:schemeClr val="tx1">
                  <a:lumMod val="85000"/>
                  <a:lumOff val="15000"/>
                </a:schemeClr>
              </a:solidFill>
              <a:latin typeface="+mn-ea"/>
              <a:ea typeface="+mn-ea"/>
              <a:cs typeface="+mn-ea"/>
              <a:sym typeface="+mn-ea"/>
            </a:endParaRPr>
          </a:p>
        </p:txBody>
      </p:sp>
      <p:sp>
        <p:nvSpPr>
          <p:cNvPr id="14" name="项标题"/>
          <p:cNvSpPr txBox="1"/>
          <p:nvPr>
            <p:custDataLst>
              <p:tags r:id="rId5"/>
            </p:custDataLst>
          </p:nvPr>
        </p:nvSpPr>
        <p:spPr>
          <a:xfrm>
            <a:off x="2531627" y="4693252"/>
            <a:ext cx="4208896" cy="504000"/>
          </a:xfrm>
          <a:prstGeom prst="rect">
            <a:avLst/>
          </a:prstGeom>
          <a:noFill/>
        </p:spPr>
        <p:txBody>
          <a:bodyPr wrap="square" lIns="0" tIns="0" rIns="0" bIns="0" rtlCol="0" anchor="b">
            <a:normAutofit/>
          </a:bodyPr>
          <a:lstStyle/>
          <a:p>
            <a:pPr defTabSz="914400">
              <a:lnSpc>
                <a:spcPct val="100000"/>
              </a:lnSpc>
              <a:spcBef>
                <a:spcPct val="0"/>
              </a:spcBef>
              <a:spcAft>
                <a:spcPct val="0"/>
              </a:spcAft>
            </a:pPr>
            <a:r>
              <a:rPr lang="zh-CN" altLang="en-US" sz="2400" b="1" spc="300" dirty="0">
                <a:latin typeface="Arial" panose="020B0604020202020204" pitchFamily="34" charset="0"/>
                <a:ea typeface="微软雅黑" panose="020B0503020204020204" charset="-122"/>
                <a:cs typeface="+mn-cs"/>
                <a:sym typeface="+mn-ea"/>
              </a:rPr>
              <a:t>构建人机协同</a:t>
            </a:r>
            <a:r>
              <a:rPr lang="zh-CN" altLang="en-US" sz="2400" b="1" spc="300" dirty="0">
                <a:latin typeface="Arial" panose="020B0604020202020204" pitchFamily="34" charset="0"/>
                <a:ea typeface="微软雅黑" panose="020B0503020204020204" charset="-122"/>
                <a:cs typeface="+mn-cs"/>
                <a:sym typeface="+mn-ea"/>
              </a:rPr>
              <a:t>的能力体系</a:t>
            </a:r>
            <a:endParaRPr lang="zh-CN" altLang="en-US" sz="2400" kern="1200" spc="300" dirty="0">
              <a:solidFill>
                <a:schemeClr val="tx1">
                  <a:lumMod val="85000"/>
                  <a:lumOff val="15000"/>
                </a:schemeClr>
              </a:solidFill>
              <a:latin typeface="+mn-ea"/>
              <a:ea typeface="+mn-ea"/>
              <a:cs typeface="+mn-ea"/>
              <a:sym typeface="+mn-ea"/>
            </a:endParaRPr>
          </a:p>
        </p:txBody>
      </p:sp>
      <p:sp>
        <p:nvSpPr>
          <p:cNvPr id="16" name="序号"/>
          <p:cNvSpPr txBox="1"/>
          <p:nvPr>
            <p:custDataLst>
              <p:tags r:id="rId6"/>
            </p:custDataLst>
          </p:nvPr>
        </p:nvSpPr>
        <p:spPr>
          <a:xfrm>
            <a:off x="1626049" y="2463805"/>
            <a:ext cx="812351" cy="712629"/>
          </a:xfrm>
          <a:prstGeom prst="rect">
            <a:avLst/>
          </a:prstGeom>
          <a:noFill/>
        </p:spPr>
        <p:txBody>
          <a:bodyPr wrap="square" lIns="0" tIns="0" rIns="0" bIns="0" rtlCol="0" anchor="b" anchorCtr="0">
            <a:normAutofit/>
          </a:bodyPr>
          <a:lstStyle/>
          <a:p>
            <a:pPr algn="ctr" defTabSz="914400">
              <a:lnSpc>
                <a:spcPct val="100000"/>
              </a:lnSpc>
              <a:spcBef>
                <a:spcPct val="0"/>
              </a:spcBef>
              <a:spcAft>
                <a:spcPct val="0"/>
              </a:spcAft>
            </a:pPr>
            <a:r>
              <a:rPr lang="en-US" sz="4000" b="1" kern="1200" dirty="0">
                <a:solidFill>
                  <a:schemeClr val="tx1">
                    <a:lumMod val="85000"/>
                    <a:lumOff val="15000"/>
                  </a:schemeClr>
                </a:solidFill>
                <a:latin typeface="+mn-ea"/>
                <a:ea typeface="+mn-ea"/>
                <a:cs typeface="+mn-ea"/>
                <a:sym typeface="+mn-ea"/>
              </a:rPr>
              <a:t>02</a:t>
            </a:r>
            <a:endParaRPr lang="en-US" sz="4000" b="1" kern="1200" dirty="0">
              <a:solidFill>
                <a:schemeClr val="tx1">
                  <a:lumMod val="85000"/>
                  <a:lumOff val="15000"/>
                </a:schemeClr>
              </a:solidFill>
              <a:latin typeface="+mn-ea"/>
              <a:ea typeface="+mn-ea"/>
              <a:cs typeface="+mn-ea"/>
              <a:sym typeface="+mn-ea"/>
            </a:endParaRPr>
          </a:p>
        </p:txBody>
      </p:sp>
      <p:sp>
        <p:nvSpPr>
          <p:cNvPr id="17" name="项标题"/>
          <p:cNvSpPr txBox="1"/>
          <p:nvPr>
            <p:custDataLst>
              <p:tags r:id="rId7"/>
            </p:custDataLst>
          </p:nvPr>
        </p:nvSpPr>
        <p:spPr>
          <a:xfrm>
            <a:off x="2531627" y="2568119"/>
            <a:ext cx="4208896" cy="504000"/>
          </a:xfrm>
          <a:prstGeom prst="rect">
            <a:avLst/>
          </a:prstGeom>
          <a:noFill/>
        </p:spPr>
        <p:txBody>
          <a:bodyPr wrap="square" lIns="0" tIns="0" rIns="0" bIns="0" rtlCol="0" anchor="b">
            <a:normAutofit/>
          </a:bodyPr>
          <a:lstStyle/>
          <a:p>
            <a:pPr algn="l" defTabSz="914400">
              <a:lnSpc>
                <a:spcPct val="100000"/>
              </a:lnSpc>
              <a:spcBef>
                <a:spcPct val="0"/>
              </a:spcBef>
              <a:spcAft>
                <a:spcPct val="0"/>
              </a:spcAft>
            </a:pPr>
            <a:r>
              <a:rPr lang="zh-CN" altLang="en-US" sz="2400" b="1" kern="1200" spc="300" dirty="0">
                <a:latin typeface="Arial" panose="020B0604020202020204" pitchFamily="34" charset="0"/>
                <a:ea typeface="微软雅黑" panose="020B0503020204020204" charset="-122"/>
                <a:cs typeface="+mn-cs"/>
                <a:sym typeface="+mn-ea"/>
              </a:rPr>
              <a:t>书写提示词的核心原则</a:t>
            </a:r>
            <a:endParaRPr lang="zh-CN" altLang="en-US" sz="2400" kern="1200" spc="300" dirty="0">
              <a:solidFill>
                <a:schemeClr val="tx1">
                  <a:lumMod val="85000"/>
                  <a:lumOff val="15000"/>
                </a:schemeClr>
              </a:solidFill>
              <a:latin typeface="+mn-ea"/>
              <a:ea typeface="+mn-ea"/>
              <a:cs typeface="+mn-ea"/>
              <a:sym typeface="+mn-ea"/>
            </a:endParaRPr>
          </a:p>
        </p:txBody>
      </p:sp>
      <p:sp>
        <p:nvSpPr>
          <p:cNvPr id="19" name="序号"/>
          <p:cNvSpPr txBox="1"/>
          <p:nvPr>
            <p:custDataLst>
              <p:tags r:id="rId8"/>
            </p:custDataLst>
          </p:nvPr>
        </p:nvSpPr>
        <p:spPr>
          <a:xfrm>
            <a:off x="1626049" y="3526372"/>
            <a:ext cx="812351" cy="712629"/>
          </a:xfrm>
          <a:prstGeom prst="rect">
            <a:avLst/>
          </a:prstGeom>
          <a:noFill/>
        </p:spPr>
        <p:txBody>
          <a:bodyPr wrap="square" lIns="0" tIns="0" rIns="0" bIns="0" rtlCol="0" anchor="b" anchorCtr="0">
            <a:normAutofit/>
          </a:bodyPr>
          <a:lstStyle/>
          <a:p>
            <a:pPr algn="ctr" defTabSz="914400">
              <a:lnSpc>
                <a:spcPct val="100000"/>
              </a:lnSpc>
              <a:spcBef>
                <a:spcPct val="0"/>
              </a:spcBef>
              <a:spcAft>
                <a:spcPct val="0"/>
              </a:spcAft>
            </a:pPr>
            <a:r>
              <a:rPr lang="en-US" sz="4000" b="1" kern="1200" dirty="0">
                <a:solidFill>
                  <a:schemeClr val="tx1">
                    <a:lumMod val="85000"/>
                    <a:lumOff val="15000"/>
                  </a:schemeClr>
                </a:solidFill>
                <a:latin typeface="+mn-ea"/>
                <a:ea typeface="+mn-ea"/>
                <a:cs typeface="+mn-ea"/>
                <a:sym typeface="+mn-ea"/>
              </a:rPr>
              <a:t>03</a:t>
            </a:r>
            <a:endParaRPr lang="en-US" sz="4000" b="1" kern="1200" dirty="0">
              <a:solidFill>
                <a:schemeClr val="tx1">
                  <a:lumMod val="85000"/>
                  <a:lumOff val="15000"/>
                </a:schemeClr>
              </a:solidFill>
              <a:latin typeface="+mn-ea"/>
              <a:ea typeface="+mn-ea"/>
              <a:cs typeface="+mn-ea"/>
              <a:sym typeface="+mn-ea"/>
            </a:endParaRPr>
          </a:p>
        </p:txBody>
      </p:sp>
      <p:sp>
        <p:nvSpPr>
          <p:cNvPr id="20" name="项标题"/>
          <p:cNvSpPr txBox="1"/>
          <p:nvPr>
            <p:custDataLst>
              <p:tags r:id="rId9"/>
            </p:custDataLst>
          </p:nvPr>
        </p:nvSpPr>
        <p:spPr>
          <a:xfrm>
            <a:off x="2531627" y="3630686"/>
            <a:ext cx="4208896" cy="504000"/>
          </a:xfrm>
          <a:prstGeom prst="rect">
            <a:avLst/>
          </a:prstGeom>
          <a:noFill/>
        </p:spPr>
        <p:txBody>
          <a:bodyPr wrap="square" lIns="0" tIns="0" rIns="0" bIns="0" rtlCol="0" anchor="b">
            <a:normAutofit/>
          </a:bodyPr>
          <a:lstStyle/>
          <a:p>
            <a:pPr defTabSz="914400">
              <a:lnSpc>
                <a:spcPct val="100000"/>
              </a:lnSpc>
              <a:spcBef>
                <a:spcPct val="0"/>
              </a:spcBef>
              <a:spcAft>
                <a:spcPct val="0"/>
              </a:spcAft>
            </a:pPr>
            <a:r>
              <a:rPr lang="zh-CN" altLang="en-US" sz="2400" b="1" kern="1200" spc="300" dirty="0">
                <a:solidFill>
                  <a:schemeClr val="tx1">
                    <a:lumMod val="85000"/>
                    <a:lumOff val="15000"/>
                  </a:schemeClr>
                </a:solidFill>
                <a:latin typeface="+mn-ea"/>
                <a:ea typeface="+mn-ea"/>
                <a:cs typeface="+mn-ea"/>
                <a:sym typeface="+mn-ea"/>
              </a:rPr>
              <a:t>提示词优化的高阶策略</a:t>
            </a:r>
            <a:endParaRPr lang="zh-CN" altLang="en-US" sz="2400" b="1" kern="1200" spc="300" dirty="0">
              <a:solidFill>
                <a:schemeClr val="tx1">
                  <a:lumMod val="85000"/>
                  <a:lumOff val="15000"/>
                </a:schemeClr>
              </a:solidFill>
              <a:latin typeface="+mn-ea"/>
              <a:ea typeface="+mn-ea"/>
              <a:cs typeface="+mn-ea"/>
              <a:sym typeface="+mn-ea"/>
            </a:endParaRPr>
          </a:p>
        </p:txBody>
      </p:sp>
      <p:grpSp>
        <p:nvGrpSpPr>
          <p:cNvPr id="22" name="组合 21"/>
          <p:cNvGrpSpPr/>
          <p:nvPr/>
        </p:nvGrpSpPr>
        <p:grpSpPr>
          <a:xfrm>
            <a:off x="2540" y="0"/>
            <a:ext cx="10439400" cy="730250"/>
            <a:chOff x="4" y="0"/>
            <a:chExt cx="16440" cy="1150"/>
          </a:xfrm>
        </p:grpSpPr>
        <p:pic>
          <p:nvPicPr>
            <p:cNvPr id="23" name="图片 22" descr="图书馆logo-横版-2018.9.7-01"/>
            <p:cNvPicPr>
              <a:picLocks noChangeAspect="1"/>
            </p:cNvPicPr>
            <p:nvPr/>
          </p:nvPicPr>
          <p:blipFill>
            <a:blip r:embed="rId10"/>
            <a:stretch>
              <a:fillRect/>
            </a:stretch>
          </p:blipFill>
          <p:spPr>
            <a:xfrm>
              <a:off x="12948" y="0"/>
              <a:ext cx="3497" cy="1150"/>
            </a:xfrm>
            <a:prstGeom prst="rect">
              <a:avLst/>
            </a:prstGeom>
          </p:spPr>
        </p:pic>
        <p:cxnSp>
          <p:nvCxnSpPr>
            <p:cNvPr id="24" name="直接连接符 23"/>
            <p:cNvCxnSpPr/>
            <p:nvPr/>
          </p:nvCxnSpPr>
          <p:spPr>
            <a:xfrm>
              <a:off x="4" y="575"/>
              <a:ext cx="12850"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spTree>
    <p:custDataLst>
      <p:tags r:id="rId1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16388"/>
            <p:custDataLst>
              <p:tags r:id="rId1"/>
            </p:custDataLst>
          </p:nvPr>
        </p:nvSpPr>
        <p:spPr>
          <a:xfrm>
            <a:off x="1903730" y="3530600"/>
            <a:ext cx="8383905" cy="950595"/>
          </a:xfrm>
        </p:spPr>
        <p:txBody>
          <a:bodyPr>
            <a:normAutofit/>
          </a:bodyPr>
          <a:p>
            <a:r>
              <a:rPr lang="zh-CN" altLang="zh-CN" b="1" spc="300" dirty="0">
                <a:latin typeface="Arial" panose="020B0604020202020204" pitchFamily="34" charset="0"/>
                <a:ea typeface="微软雅黑" panose="020B0503020204020204" charset="-122"/>
                <a:cs typeface="+mn-cs"/>
                <a:sym typeface="+mn-ea"/>
              </a:rPr>
              <a:t>提示词工程的发展与变革</a:t>
            </a:r>
            <a:endParaRPr lang="zh-CN" altLang="en-US" b="1" spc="300" dirty="0">
              <a:solidFill>
                <a:srgbClr val="000000"/>
              </a:solidFill>
              <a:latin typeface="Arial" panose="020B0604020202020204" pitchFamily="34" charset="0"/>
              <a:ea typeface="微软雅黑" panose="020B0503020204020204" charset="-122"/>
              <a:cs typeface="+mn-cs"/>
              <a:sym typeface="+mn-ea"/>
            </a:endParaRPr>
          </a:p>
        </p:txBody>
      </p:sp>
      <p:sp>
        <p:nvSpPr>
          <p:cNvPr id="3" name="节编号 3"/>
          <p:cNvSpPr>
            <a:spLocks noGrp="1"/>
          </p:cNvSpPr>
          <p:nvPr>
            <p:ph type="body" sz="quarter" idx="16389"/>
            <p:custDataLst>
              <p:tags r:id="rId2"/>
            </p:custDataLst>
          </p:nvPr>
        </p:nvSpPr>
        <p:spPr/>
        <p:txBody>
          <a:bodyPr/>
          <a:p>
            <a:r>
              <a:rPr lang="en-US" altLang="en-US">
                <a:latin typeface="Arial" panose="020B0604020202020204" pitchFamily="34" charset="0"/>
                <a:ea typeface="微软雅黑" panose="020B0503020204020204" charset="-122"/>
              </a:rPr>
              <a:t>01</a:t>
            </a:r>
            <a:endParaRPr lang="en-US" altLang="en-US">
              <a:latin typeface="Arial" panose="020B0604020202020204" pitchFamily="34" charset="0"/>
              <a:ea typeface="微软雅黑" panose="020B0503020204020204" charset="-122"/>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nvSpPr>
        <p:spPr>
          <a:xfrm>
            <a:off x="10112375" y="3840480"/>
            <a:ext cx="1851660" cy="659765"/>
          </a:xfrm>
          <a:prstGeom prst="roundRect">
            <a:avLst/>
          </a:prstGeom>
          <a:solidFill>
            <a:srgbClr val="FFC410"/>
          </a:solidFill>
          <a:effectLst>
            <a:softEdge rad="50800"/>
          </a:effectLst>
        </p:spPr>
        <p:style>
          <a:lnRef idx="0">
            <a:srgbClr val="FFFFFF"/>
          </a:lnRef>
          <a:fillRef idx="1">
            <a:schemeClr val="accent1"/>
          </a:fillRef>
          <a:effectRef idx="0">
            <a:srgbClr val="FFFFFF"/>
          </a:effectRef>
          <a:fontRef idx="minor">
            <a:schemeClr val="lt1"/>
          </a:fontRef>
        </p:style>
        <p:txBody>
          <a:bodyPr rtlCol="0" anchor="ctr"/>
          <a:p>
            <a:pPr algn="ctr" defTabSz="914400">
              <a:spcBef>
                <a:spcPts val="0"/>
              </a:spcBef>
              <a:spcAft>
                <a:spcPts val="0"/>
              </a:spcAft>
            </a:pPr>
            <a:endParaRPr lang="zh-CN" altLang="en-US" sz="1400" kern="0">
              <a:sym typeface="Arial" panose="020B0604020202020204"/>
            </a:endParaRPr>
          </a:p>
        </p:txBody>
      </p:sp>
      <p:sp>
        <p:nvSpPr>
          <p:cNvPr id="2" name="圆角矩形 1"/>
          <p:cNvSpPr/>
          <p:nvPr/>
        </p:nvSpPr>
        <p:spPr>
          <a:xfrm>
            <a:off x="8148320" y="4646295"/>
            <a:ext cx="1851660" cy="659765"/>
          </a:xfrm>
          <a:prstGeom prst="roundRect">
            <a:avLst/>
          </a:prstGeom>
          <a:solidFill>
            <a:srgbClr val="FFE594"/>
          </a:solidFill>
          <a:effectLst>
            <a:softEdge rad="50800"/>
          </a:effectLst>
        </p:spPr>
        <p:style>
          <a:lnRef idx="0">
            <a:srgbClr val="FFFFFF"/>
          </a:lnRef>
          <a:fillRef idx="1">
            <a:schemeClr val="accent1"/>
          </a:fillRef>
          <a:effectRef idx="0">
            <a:srgbClr val="FFFFFF"/>
          </a:effectRef>
          <a:fontRef idx="minor">
            <a:schemeClr val="lt1"/>
          </a:fontRef>
        </p:style>
        <p:txBody>
          <a:bodyPr rtlCol="0" anchor="ctr"/>
          <a:p>
            <a:pPr algn="ctr" defTabSz="914400">
              <a:spcBef>
                <a:spcPts val="0"/>
              </a:spcBef>
              <a:spcAft>
                <a:spcPts val="0"/>
              </a:spcAft>
            </a:pPr>
            <a:endParaRPr lang="zh-CN" altLang="en-US" sz="1400" kern="0">
              <a:sym typeface="Arial" panose="020B0604020202020204"/>
            </a:endParaRPr>
          </a:p>
        </p:txBody>
      </p:sp>
      <p:sp>
        <p:nvSpPr>
          <p:cNvPr id="34" name="任意多边形: 形状 45"/>
          <p:cNvSpPr/>
          <p:nvPr>
            <p:custDataLst>
              <p:tags r:id="rId1"/>
            </p:custDataLst>
          </p:nvPr>
        </p:nvSpPr>
        <p:spPr>
          <a:xfrm>
            <a:off x="4823444" y="4499987"/>
            <a:ext cx="2582508" cy="1358315"/>
          </a:xfrm>
          <a:custGeom>
            <a:avLst/>
            <a:gdLst>
              <a:gd name="connsiteX0" fmla="*/ 1334340 w 2668680"/>
              <a:gd name="connsiteY0" fmla="*/ 1534736 h 1534735"/>
              <a:gd name="connsiteX1" fmla="*/ 0 w 2668680"/>
              <a:gd name="connsiteY1" fmla="*/ 757593 h 1534735"/>
              <a:gd name="connsiteX2" fmla="*/ 1334340 w 2668680"/>
              <a:gd name="connsiteY2" fmla="*/ 0 h 1534735"/>
              <a:gd name="connsiteX3" fmla="*/ 2668681 w 2668680"/>
              <a:gd name="connsiteY3" fmla="*/ 762480 h 1534735"/>
            </a:gdLst>
            <a:ahLst/>
            <a:cxnLst>
              <a:cxn ang="0">
                <a:pos x="connsiteX0" y="connsiteY0"/>
              </a:cxn>
              <a:cxn ang="0">
                <a:pos x="connsiteX1" y="connsiteY1"/>
              </a:cxn>
              <a:cxn ang="0">
                <a:pos x="connsiteX2" y="connsiteY2"/>
              </a:cxn>
              <a:cxn ang="0">
                <a:pos x="connsiteX3" y="connsiteY3"/>
              </a:cxn>
            </a:cxnLst>
            <a:rect l="l" t="t" r="r" b="b"/>
            <a:pathLst>
              <a:path w="2668680" h="1534735">
                <a:moveTo>
                  <a:pt x="1334340" y="1534736"/>
                </a:moveTo>
                <a:lnTo>
                  <a:pt x="0" y="757593"/>
                </a:lnTo>
                <a:lnTo>
                  <a:pt x="1334340" y="0"/>
                </a:lnTo>
                <a:lnTo>
                  <a:pt x="2668681" y="762480"/>
                </a:lnTo>
                <a:close/>
              </a:path>
            </a:pathLst>
          </a:custGeom>
          <a:gradFill>
            <a:gsLst>
              <a:gs pos="100000">
                <a:schemeClr val="accent1">
                  <a:lumMod val="60000"/>
                  <a:lumOff val="40000"/>
                  <a:alpha val="100000"/>
                </a:schemeClr>
              </a:gs>
              <a:gs pos="35000">
                <a:schemeClr val="accent1">
                  <a:lumMod val="85000"/>
                  <a:lumOff val="15000"/>
                  <a:alpha val="100000"/>
                </a:schemeClr>
              </a:gs>
            </a:gsLst>
            <a:lin ang="10800000" scaled="0"/>
          </a:gradFill>
          <a:ln w="16291" cap="flat">
            <a:noFill/>
            <a:prstDash val="solid"/>
            <a:miter/>
          </a:ln>
        </p:spPr>
        <p:txBody>
          <a:bodyPr rtlCol="0" anchor="ctr"/>
          <a:p>
            <a:pPr defTabSz="914400">
              <a:spcBef>
                <a:spcPts val="0"/>
              </a:spcBef>
              <a:spcAft>
                <a:spcPts val="0"/>
              </a:spcAft>
            </a:pPr>
            <a:endParaRPr lang="zh-CN" altLang="en-US" sz="1400" kern="0">
              <a:solidFill>
                <a:schemeClr val="tx1"/>
              </a:solidFill>
              <a:latin typeface="Arial" panose="020B0604020202020204"/>
              <a:ea typeface="Arial" panose="020B0604020202020204"/>
              <a:cs typeface="Arial" panose="020B0604020202020204"/>
              <a:sym typeface="Arial" panose="020B0604020202020204"/>
            </a:endParaRPr>
          </a:p>
        </p:txBody>
      </p:sp>
      <p:sp>
        <p:nvSpPr>
          <p:cNvPr id="35" name="任意多边形: 形状 51"/>
          <p:cNvSpPr/>
          <p:nvPr>
            <p:custDataLst>
              <p:tags r:id="rId2"/>
            </p:custDataLst>
          </p:nvPr>
        </p:nvSpPr>
        <p:spPr>
          <a:xfrm>
            <a:off x="5318510" y="4758073"/>
            <a:ext cx="1592389" cy="842098"/>
          </a:xfrm>
          <a:custGeom>
            <a:avLst/>
            <a:gdLst>
              <a:gd name="connsiteX0" fmla="*/ 826020 w 1645523"/>
              <a:gd name="connsiteY0" fmla="*/ 951471 h 951471"/>
              <a:gd name="connsiteX1" fmla="*/ 0 w 1645523"/>
              <a:gd name="connsiteY1" fmla="*/ 457814 h 951471"/>
              <a:gd name="connsiteX2" fmla="*/ 817874 w 1645523"/>
              <a:gd name="connsiteY2" fmla="*/ 0 h 951471"/>
              <a:gd name="connsiteX3" fmla="*/ 1645523 w 1645523"/>
              <a:gd name="connsiteY3" fmla="*/ 469219 h 951471"/>
            </a:gdLst>
            <a:ahLst/>
            <a:cxnLst>
              <a:cxn ang="0">
                <a:pos x="connsiteX0" y="connsiteY0"/>
              </a:cxn>
              <a:cxn ang="0">
                <a:pos x="connsiteX1" y="connsiteY1"/>
              </a:cxn>
              <a:cxn ang="0">
                <a:pos x="connsiteX2" y="connsiteY2"/>
              </a:cxn>
              <a:cxn ang="0">
                <a:pos x="connsiteX3" y="connsiteY3"/>
              </a:cxn>
            </a:cxnLst>
            <a:rect l="l" t="t" r="r" b="b"/>
            <a:pathLst>
              <a:path w="1645523" h="951471">
                <a:moveTo>
                  <a:pt x="826020" y="951471"/>
                </a:moveTo>
                <a:lnTo>
                  <a:pt x="0" y="457814"/>
                </a:lnTo>
                <a:lnTo>
                  <a:pt x="817874" y="0"/>
                </a:lnTo>
                <a:lnTo>
                  <a:pt x="1645523" y="469219"/>
                </a:lnTo>
                <a:close/>
              </a:path>
            </a:pathLst>
          </a:custGeom>
          <a:solidFill>
            <a:srgbClr val="FFFFFF"/>
          </a:solidFill>
          <a:ln w="16291" cap="flat">
            <a:noFill/>
            <a:prstDash val="solid"/>
            <a:miter/>
          </a:ln>
        </p:spPr>
        <p:txBody>
          <a:bodyPr rtlCol="0" anchor="ctr"/>
          <a:p>
            <a:pPr defTabSz="914400">
              <a:spcBef>
                <a:spcPts val="0"/>
              </a:spcBef>
              <a:spcAft>
                <a:spcPts val="0"/>
              </a:spcAft>
            </a:pPr>
            <a:endParaRPr lang="zh-CN" altLang="en-US" sz="1400" kern="0">
              <a:solidFill>
                <a:schemeClr val="tx1"/>
              </a:solidFill>
              <a:latin typeface="Arial" panose="020B0604020202020204"/>
              <a:ea typeface="Arial" panose="020B0604020202020204"/>
              <a:cs typeface="Arial" panose="020B0604020202020204"/>
              <a:sym typeface="Arial" panose="020B0604020202020204"/>
            </a:endParaRPr>
          </a:p>
        </p:txBody>
      </p:sp>
      <p:sp>
        <p:nvSpPr>
          <p:cNvPr id="36" name="任意多边形: 形状 52"/>
          <p:cNvSpPr/>
          <p:nvPr>
            <p:custDataLst>
              <p:tags r:id="rId3"/>
            </p:custDataLst>
          </p:nvPr>
        </p:nvSpPr>
        <p:spPr>
          <a:xfrm>
            <a:off x="6114475" y="3095591"/>
            <a:ext cx="2580931" cy="1358315"/>
          </a:xfrm>
          <a:custGeom>
            <a:avLst/>
            <a:gdLst>
              <a:gd name="connsiteX0" fmla="*/ 1334340 w 2667051"/>
              <a:gd name="connsiteY0" fmla="*/ 1534736 h 1534735"/>
              <a:gd name="connsiteX1" fmla="*/ 0 w 2667051"/>
              <a:gd name="connsiteY1" fmla="*/ 757592 h 1534735"/>
              <a:gd name="connsiteX2" fmla="*/ 1334340 w 2667051"/>
              <a:gd name="connsiteY2" fmla="*/ 0 h 1534735"/>
              <a:gd name="connsiteX3" fmla="*/ 2667052 w 2667051"/>
              <a:gd name="connsiteY3" fmla="*/ 764110 h 1534735"/>
            </a:gdLst>
            <a:ahLst/>
            <a:cxnLst>
              <a:cxn ang="0">
                <a:pos x="connsiteX0" y="connsiteY0"/>
              </a:cxn>
              <a:cxn ang="0">
                <a:pos x="connsiteX1" y="connsiteY1"/>
              </a:cxn>
              <a:cxn ang="0">
                <a:pos x="connsiteX2" y="connsiteY2"/>
              </a:cxn>
              <a:cxn ang="0">
                <a:pos x="connsiteX3" y="connsiteY3"/>
              </a:cxn>
            </a:cxnLst>
            <a:rect l="l" t="t" r="r" b="b"/>
            <a:pathLst>
              <a:path w="2667051" h="1534735">
                <a:moveTo>
                  <a:pt x="1334340" y="1534736"/>
                </a:moveTo>
                <a:lnTo>
                  <a:pt x="0" y="757592"/>
                </a:lnTo>
                <a:lnTo>
                  <a:pt x="1334340" y="0"/>
                </a:lnTo>
                <a:lnTo>
                  <a:pt x="2667052" y="764110"/>
                </a:lnTo>
                <a:close/>
              </a:path>
            </a:pathLst>
          </a:custGeom>
          <a:gradFill>
            <a:gsLst>
              <a:gs pos="100000">
                <a:schemeClr val="accent2">
                  <a:lumMod val="60000"/>
                  <a:lumOff val="40000"/>
                  <a:alpha val="100000"/>
                </a:schemeClr>
              </a:gs>
              <a:gs pos="35000">
                <a:schemeClr val="accent2">
                  <a:lumMod val="85000"/>
                  <a:lumOff val="15000"/>
                  <a:alpha val="100000"/>
                </a:schemeClr>
              </a:gs>
            </a:gsLst>
            <a:lin ang="10800000" scaled="0"/>
          </a:gradFill>
          <a:ln w="16291" cap="flat">
            <a:noFill/>
            <a:prstDash val="solid"/>
            <a:miter/>
          </a:ln>
        </p:spPr>
        <p:txBody>
          <a:bodyPr rtlCol="0" anchor="ctr"/>
          <a:p>
            <a:pPr defTabSz="914400">
              <a:spcBef>
                <a:spcPts val="0"/>
              </a:spcBef>
              <a:spcAft>
                <a:spcPts val="0"/>
              </a:spcAft>
            </a:pPr>
            <a:endParaRPr lang="zh-CN" altLang="en-US" sz="1400" kern="0">
              <a:solidFill>
                <a:schemeClr val="tx1"/>
              </a:solidFill>
              <a:latin typeface="Arial" panose="020B0604020202020204"/>
              <a:ea typeface="Arial" panose="020B0604020202020204"/>
              <a:cs typeface="Arial" panose="020B0604020202020204"/>
              <a:sym typeface="Arial" panose="020B0604020202020204"/>
            </a:endParaRPr>
          </a:p>
        </p:txBody>
      </p:sp>
      <p:sp>
        <p:nvSpPr>
          <p:cNvPr id="37" name="任意多边形: 形状 53"/>
          <p:cNvSpPr/>
          <p:nvPr>
            <p:custDataLst>
              <p:tags r:id="rId4"/>
            </p:custDataLst>
          </p:nvPr>
        </p:nvSpPr>
        <p:spPr>
          <a:xfrm>
            <a:off x="6609542" y="3353677"/>
            <a:ext cx="1592389" cy="842097"/>
          </a:xfrm>
          <a:custGeom>
            <a:avLst/>
            <a:gdLst>
              <a:gd name="connsiteX0" fmla="*/ 826020 w 1645523"/>
              <a:gd name="connsiteY0" fmla="*/ 951471 h 951470"/>
              <a:gd name="connsiteX1" fmla="*/ 0 w 1645523"/>
              <a:gd name="connsiteY1" fmla="*/ 459443 h 951470"/>
              <a:gd name="connsiteX2" fmla="*/ 817874 w 1645523"/>
              <a:gd name="connsiteY2" fmla="*/ 0 h 951470"/>
              <a:gd name="connsiteX3" fmla="*/ 1645523 w 1645523"/>
              <a:gd name="connsiteY3" fmla="*/ 470848 h 951470"/>
            </a:gdLst>
            <a:ahLst/>
            <a:cxnLst>
              <a:cxn ang="0">
                <a:pos x="connsiteX0" y="connsiteY0"/>
              </a:cxn>
              <a:cxn ang="0">
                <a:pos x="connsiteX1" y="connsiteY1"/>
              </a:cxn>
              <a:cxn ang="0">
                <a:pos x="connsiteX2" y="connsiteY2"/>
              </a:cxn>
              <a:cxn ang="0">
                <a:pos x="connsiteX3" y="connsiteY3"/>
              </a:cxn>
            </a:cxnLst>
            <a:rect l="l" t="t" r="r" b="b"/>
            <a:pathLst>
              <a:path w="1645523" h="951470">
                <a:moveTo>
                  <a:pt x="826020" y="951471"/>
                </a:moveTo>
                <a:lnTo>
                  <a:pt x="0" y="459443"/>
                </a:lnTo>
                <a:lnTo>
                  <a:pt x="817874" y="0"/>
                </a:lnTo>
                <a:lnTo>
                  <a:pt x="1645523" y="470848"/>
                </a:lnTo>
                <a:close/>
              </a:path>
            </a:pathLst>
          </a:custGeom>
          <a:solidFill>
            <a:srgbClr val="FFFFFF"/>
          </a:solidFill>
          <a:ln w="16291" cap="flat">
            <a:noFill/>
            <a:prstDash val="solid"/>
            <a:miter/>
          </a:ln>
        </p:spPr>
        <p:txBody>
          <a:bodyPr rtlCol="0" anchor="ctr"/>
          <a:p>
            <a:pPr defTabSz="914400">
              <a:spcBef>
                <a:spcPts val="0"/>
              </a:spcBef>
              <a:spcAft>
                <a:spcPts val="0"/>
              </a:spcAft>
            </a:pPr>
            <a:endParaRPr lang="zh-CN" altLang="en-US" sz="1400" kern="0">
              <a:solidFill>
                <a:schemeClr val="tx1"/>
              </a:solidFill>
              <a:latin typeface="Arial" panose="020B0604020202020204"/>
              <a:ea typeface="Arial" panose="020B0604020202020204"/>
              <a:cs typeface="Arial" panose="020B0604020202020204"/>
              <a:sym typeface="Arial" panose="020B0604020202020204"/>
            </a:endParaRPr>
          </a:p>
        </p:txBody>
      </p:sp>
      <p:sp>
        <p:nvSpPr>
          <p:cNvPr id="38" name="任意多边形: 形状 56"/>
          <p:cNvSpPr/>
          <p:nvPr>
            <p:custDataLst>
              <p:tags r:id="rId5"/>
            </p:custDataLst>
          </p:nvPr>
        </p:nvSpPr>
        <p:spPr>
          <a:xfrm>
            <a:off x="7406110" y="1691195"/>
            <a:ext cx="2580931" cy="1358315"/>
          </a:xfrm>
          <a:custGeom>
            <a:avLst/>
            <a:gdLst>
              <a:gd name="connsiteX0" fmla="*/ 1332711 w 2667051"/>
              <a:gd name="connsiteY0" fmla="*/ 1534736 h 1534735"/>
              <a:gd name="connsiteX1" fmla="*/ 0 w 2667051"/>
              <a:gd name="connsiteY1" fmla="*/ 759222 h 1534735"/>
              <a:gd name="connsiteX2" fmla="*/ 1332711 w 2667051"/>
              <a:gd name="connsiteY2" fmla="*/ 0 h 1534735"/>
              <a:gd name="connsiteX3" fmla="*/ 2667051 w 2667051"/>
              <a:gd name="connsiteY3" fmla="*/ 764110 h 1534735"/>
            </a:gdLst>
            <a:ahLst/>
            <a:cxnLst>
              <a:cxn ang="0">
                <a:pos x="connsiteX0" y="connsiteY0"/>
              </a:cxn>
              <a:cxn ang="0">
                <a:pos x="connsiteX1" y="connsiteY1"/>
              </a:cxn>
              <a:cxn ang="0">
                <a:pos x="connsiteX2" y="connsiteY2"/>
              </a:cxn>
              <a:cxn ang="0">
                <a:pos x="connsiteX3" y="connsiteY3"/>
              </a:cxn>
            </a:cxnLst>
            <a:rect l="l" t="t" r="r" b="b"/>
            <a:pathLst>
              <a:path w="2667051" h="1534735">
                <a:moveTo>
                  <a:pt x="1332711" y="1534736"/>
                </a:moveTo>
                <a:lnTo>
                  <a:pt x="0" y="759222"/>
                </a:lnTo>
                <a:lnTo>
                  <a:pt x="1332711" y="0"/>
                </a:lnTo>
                <a:lnTo>
                  <a:pt x="2667051" y="764110"/>
                </a:lnTo>
                <a:close/>
              </a:path>
            </a:pathLst>
          </a:custGeom>
          <a:gradFill>
            <a:gsLst>
              <a:gs pos="100000">
                <a:schemeClr val="accent1">
                  <a:lumMod val="60000"/>
                  <a:lumOff val="40000"/>
                  <a:alpha val="100000"/>
                </a:schemeClr>
              </a:gs>
              <a:gs pos="35000">
                <a:schemeClr val="accent1">
                  <a:lumMod val="85000"/>
                  <a:lumOff val="15000"/>
                  <a:alpha val="100000"/>
                </a:schemeClr>
              </a:gs>
            </a:gsLst>
            <a:lin ang="10800000" scaled="0"/>
          </a:gradFill>
          <a:ln w="16291" cap="flat">
            <a:noFill/>
            <a:prstDash val="solid"/>
            <a:miter/>
          </a:ln>
        </p:spPr>
        <p:txBody>
          <a:bodyPr rtlCol="0" anchor="ctr"/>
          <a:p>
            <a:pPr defTabSz="914400">
              <a:spcBef>
                <a:spcPts val="0"/>
              </a:spcBef>
              <a:spcAft>
                <a:spcPts val="0"/>
              </a:spcAft>
            </a:pPr>
            <a:endParaRPr lang="zh-CN" altLang="en-US" sz="1400" kern="0">
              <a:solidFill>
                <a:schemeClr val="tx1"/>
              </a:solidFill>
              <a:latin typeface="Arial" panose="020B0604020202020204"/>
              <a:ea typeface="Arial" panose="020B0604020202020204"/>
              <a:cs typeface="Arial" panose="020B0604020202020204"/>
              <a:sym typeface="Arial" panose="020B0604020202020204"/>
            </a:endParaRPr>
          </a:p>
        </p:txBody>
      </p:sp>
      <p:sp>
        <p:nvSpPr>
          <p:cNvPr id="39" name="任意多边形: 形状 59"/>
          <p:cNvSpPr/>
          <p:nvPr>
            <p:custDataLst>
              <p:tags r:id="rId6"/>
            </p:custDataLst>
          </p:nvPr>
        </p:nvSpPr>
        <p:spPr>
          <a:xfrm>
            <a:off x="7899367" y="1949280"/>
            <a:ext cx="1593966" cy="842098"/>
          </a:xfrm>
          <a:custGeom>
            <a:avLst/>
            <a:gdLst>
              <a:gd name="connsiteX0" fmla="*/ 827649 w 1647152"/>
              <a:gd name="connsiteY0" fmla="*/ 951471 h 951471"/>
              <a:gd name="connsiteX1" fmla="*/ 0 w 1647152"/>
              <a:gd name="connsiteY1" fmla="*/ 459443 h 951471"/>
              <a:gd name="connsiteX2" fmla="*/ 819503 w 1647152"/>
              <a:gd name="connsiteY2" fmla="*/ 0 h 951471"/>
              <a:gd name="connsiteX3" fmla="*/ 1647153 w 1647152"/>
              <a:gd name="connsiteY3" fmla="*/ 470848 h 951471"/>
            </a:gdLst>
            <a:ahLst/>
            <a:cxnLst>
              <a:cxn ang="0">
                <a:pos x="connsiteX0" y="connsiteY0"/>
              </a:cxn>
              <a:cxn ang="0">
                <a:pos x="connsiteX1" y="connsiteY1"/>
              </a:cxn>
              <a:cxn ang="0">
                <a:pos x="connsiteX2" y="connsiteY2"/>
              </a:cxn>
              <a:cxn ang="0">
                <a:pos x="connsiteX3" y="connsiteY3"/>
              </a:cxn>
            </a:cxnLst>
            <a:rect l="l" t="t" r="r" b="b"/>
            <a:pathLst>
              <a:path w="1647152" h="951471">
                <a:moveTo>
                  <a:pt x="827649" y="951471"/>
                </a:moveTo>
                <a:lnTo>
                  <a:pt x="0" y="459443"/>
                </a:lnTo>
                <a:lnTo>
                  <a:pt x="819503" y="0"/>
                </a:lnTo>
                <a:lnTo>
                  <a:pt x="1647153" y="470848"/>
                </a:lnTo>
                <a:close/>
              </a:path>
            </a:pathLst>
          </a:custGeom>
          <a:solidFill>
            <a:srgbClr val="FFFFFF"/>
          </a:solidFill>
          <a:ln w="16291" cap="flat">
            <a:noFill/>
            <a:prstDash val="solid"/>
            <a:miter/>
          </a:ln>
        </p:spPr>
        <p:txBody>
          <a:bodyPr rtlCol="0" anchor="ctr"/>
          <a:p>
            <a:pPr defTabSz="914400">
              <a:spcBef>
                <a:spcPts val="0"/>
              </a:spcBef>
              <a:spcAft>
                <a:spcPts val="0"/>
              </a:spcAft>
            </a:pPr>
            <a:endParaRPr lang="zh-CN" altLang="en-US" sz="1400" kern="0">
              <a:solidFill>
                <a:schemeClr val="tx1"/>
              </a:solidFill>
              <a:latin typeface="Arial" panose="020B0604020202020204"/>
              <a:ea typeface="Arial" panose="020B0604020202020204"/>
              <a:cs typeface="Arial" panose="020B0604020202020204"/>
              <a:sym typeface="Arial" panose="020B0604020202020204"/>
            </a:endParaRPr>
          </a:p>
        </p:txBody>
      </p:sp>
      <p:sp>
        <p:nvSpPr>
          <p:cNvPr id="40" name="任意多边形: 形状 60"/>
          <p:cNvSpPr/>
          <p:nvPr>
            <p:custDataLst>
              <p:tags r:id="rId7"/>
            </p:custDataLst>
          </p:nvPr>
        </p:nvSpPr>
        <p:spPr>
          <a:xfrm>
            <a:off x="6112063" y="3761910"/>
            <a:ext cx="1291254" cy="1408784"/>
          </a:xfrm>
          <a:custGeom>
            <a:avLst/>
            <a:gdLst>
              <a:gd name="connsiteX0" fmla="*/ 0 w 1334340"/>
              <a:gd name="connsiteY0" fmla="*/ 0 h 1591759"/>
              <a:gd name="connsiteX1" fmla="*/ 0 w 1334340"/>
              <a:gd name="connsiteY1" fmla="*/ 829279 h 1591759"/>
              <a:gd name="connsiteX2" fmla="*/ 1334340 w 1334340"/>
              <a:gd name="connsiteY2" fmla="*/ 1591759 h 1591759"/>
              <a:gd name="connsiteX3" fmla="*/ 1334340 w 1334340"/>
              <a:gd name="connsiteY3" fmla="*/ 777144 h 1591759"/>
            </a:gdLst>
            <a:ahLst/>
            <a:cxnLst>
              <a:cxn ang="0">
                <a:pos x="connsiteX0" y="connsiteY0"/>
              </a:cxn>
              <a:cxn ang="0">
                <a:pos x="connsiteX1" y="connsiteY1"/>
              </a:cxn>
              <a:cxn ang="0">
                <a:pos x="connsiteX2" y="connsiteY2"/>
              </a:cxn>
              <a:cxn ang="0">
                <a:pos x="connsiteX3" y="connsiteY3"/>
              </a:cxn>
            </a:cxnLst>
            <a:rect l="l" t="t" r="r" b="b"/>
            <a:pathLst>
              <a:path w="1334340" h="1591759">
                <a:moveTo>
                  <a:pt x="0" y="0"/>
                </a:moveTo>
                <a:lnTo>
                  <a:pt x="0" y="829279"/>
                </a:lnTo>
                <a:lnTo>
                  <a:pt x="1334340" y="1591759"/>
                </a:lnTo>
                <a:lnTo>
                  <a:pt x="1334340" y="777144"/>
                </a:lnTo>
                <a:close/>
              </a:path>
            </a:pathLst>
          </a:custGeom>
          <a:solidFill>
            <a:schemeClr val="tx1">
              <a:lumMod val="25000"/>
              <a:lumOff val="75000"/>
              <a:alpha val="25000"/>
            </a:schemeClr>
          </a:solidFill>
          <a:ln w="16291" cap="flat">
            <a:noFill/>
            <a:prstDash val="solid"/>
            <a:miter/>
          </a:ln>
        </p:spPr>
        <p:txBody>
          <a:bodyPr rtlCol="0" anchor="ctr"/>
          <a:p>
            <a:pPr defTabSz="914400">
              <a:spcBef>
                <a:spcPts val="0"/>
              </a:spcBef>
              <a:spcAft>
                <a:spcPts val="0"/>
              </a:spcAft>
            </a:pPr>
            <a:endParaRPr lang="zh-CN" altLang="en-US" sz="1400" kern="0">
              <a:solidFill>
                <a:schemeClr val="tx1"/>
              </a:solidFill>
              <a:latin typeface="Arial" panose="020B0604020202020204"/>
              <a:ea typeface="Arial" panose="020B0604020202020204"/>
              <a:cs typeface="Arial" panose="020B0604020202020204"/>
              <a:sym typeface="Arial" panose="020B0604020202020204"/>
            </a:endParaRPr>
          </a:p>
        </p:txBody>
      </p:sp>
      <p:sp>
        <p:nvSpPr>
          <p:cNvPr id="41" name="任意多边形: 形状 61"/>
          <p:cNvSpPr/>
          <p:nvPr>
            <p:custDataLst>
              <p:tags r:id="rId8"/>
            </p:custDataLst>
          </p:nvPr>
        </p:nvSpPr>
        <p:spPr>
          <a:xfrm>
            <a:off x="7406110" y="2362941"/>
            <a:ext cx="1289677" cy="1408783"/>
          </a:xfrm>
          <a:custGeom>
            <a:avLst/>
            <a:gdLst>
              <a:gd name="connsiteX0" fmla="*/ 0 w 1332711"/>
              <a:gd name="connsiteY0" fmla="*/ 0 h 1591758"/>
              <a:gd name="connsiteX1" fmla="*/ 0 w 1332711"/>
              <a:gd name="connsiteY1" fmla="*/ 827650 h 1591758"/>
              <a:gd name="connsiteX2" fmla="*/ 1332711 w 1332711"/>
              <a:gd name="connsiteY2" fmla="*/ 1591759 h 1591758"/>
              <a:gd name="connsiteX3" fmla="*/ 1332711 w 1332711"/>
              <a:gd name="connsiteY3" fmla="*/ 775514 h 1591758"/>
            </a:gdLst>
            <a:ahLst/>
            <a:cxnLst>
              <a:cxn ang="0">
                <a:pos x="connsiteX0" y="connsiteY0"/>
              </a:cxn>
              <a:cxn ang="0">
                <a:pos x="connsiteX1" y="connsiteY1"/>
              </a:cxn>
              <a:cxn ang="0">
                <a:pos x="connsiteX2" y="connsiteY2"/>
              </a:cxn>
              <a:cxn ang="0">
                <a:pos x="connsiteX3" y="connsiteY3"/>
              </a:cxn>
            </a:cxnLst>
            <a:rect l="l" t="t" r="r" b="b"/>
            <a:pathLst>
              <a:path w="1332711" h="1591758">
                <a:moveTo>
                  <a:pt x="0" y="0"/>
                </a:moveTo>
                <a:lnTo>
                  <a:pt x="0" y="827650"/>
                </a:lnTo>
                <a:lnTo>
                  <a:pt x="1332711" y="1591759"/>
                </a:lnTo>
                <a:lnTo>
                  <a:pt x="1332711" y="775514"/>
                </a:lnTo>
                <a:close/>
              </a:path>
            </a:pathLst>
          </a:custGeom>
          <a:solidFill>
            <a:schemeClr val="tx1">
              <a:lumMod val="25000"/>
              <a:lumOff val="75000"/>
              <a:alpha val="25000"/>
            </a:schemeClr>
          </a:solidFill>
          <a:ln w="16291" cap="flat">
            <a:noFill/>
            <a:prstDash val="solid"/>
            <a:miter/>
          </a:ln>
        </p:spPr>
        <p:txBody>
          <a:bodyPr rtlCol="0" anchor="ctr"/>
          <a:p>
            <a:pPr defTabSz="914400">
              <a:spcBef>
                <a:spcPts val="0"/>
              </a:spcBef>
              <a:spcAft>
                <a:spcPts val="0"/>
              </a:spcAft>
            </a:pPr>
            <a:endParaRPr lang="zh-CN" altLang="en-US" sz="1400" kern="0">
              <a:solidFill>
                <a:schemeClr val="tx1"/>
              </a:solidFill>
              <a:latin typeface="Arial" panose="020B0604020202020204"/>
              <a:ea typeface="Arial" panose="020B0604020202020204"/>
              <a:cs typeface="Arial" panose="020B0604020202020204"/>
              <a:sym typeface="Arial" panose="020B0604020202020204"/>
            </a:endParaRPr>
          </a:p>
        </p:txBody>
      </p:sp>
      <p:sp>
        <p:nvSpPr>
          <p:cNvPr id="42" name="任意多边形: 形状 62"/>
          <p:cNvSpPr/>
          <p:nvPr>
            <p:custDataLst>
              <p:tags r:id="rId9"/>
            </p:custDataLst>
          </p:nvPr>
        </p:nvSpPr>
        <p:spPr>
          <a:xfrm>
            <a:off x="6114475" y="2367162"/>
            <a:ext cx="3872186" cy="3669760"/>
          </a:xfrm>
          <a:custGeom>
            <a:avLst/>
            <a:gdLst>
              <a:gd name="connsiteX0" fmla="*/ 2667052 w 4001391"/>
              <a:gd name="connsiteY0" fmla="*/ 772256 h 4146393"/>
              <a:gd name="connsiteX1" fmla="*/ 2667052 w 4001391"/>
              <a:gd name="connsiteY1" fmla="*/ 1586871 h 4146393"/>
              <a:gd name="connsiteX2" fmla="*/ 1334340 w 4001391"/>
              <a:gd name="connsiteY2" fmla="*/ 2357498 h 4146393"/>
              <a:gd name="connsiteX3" fmla="*/ 1334340 w 4001391"/>
              <a:gd name="connsiteY3" fmla="*/ 3172113 h 4146393"/>
              <a:gd name="connsiteX4" fmla="*/ 0 w 4001391"/>
              <a:gd name="connsiteY4" fmla="*/ 3944369 h 4146393"/>
              <a:gd name="connsiteX5" fmla="*/ 0 w 4001391"/>
              <a:gd name="connsiteY5" fmla="*/ 4146393 h 4146393"/>
              <a:gd name="connsiteX6" fmla="*/ 1502151 w 4001391"/>
              <a:gd name="connsiteY6" fmla="*/ 3273126 h 4146393"/>
              <a:gd name="connsiteX7" fmla="*/ 1502151 w 4001391"/>
              <a:gd name="connsiteY7" fmla="*/ 2456881 h 4146393"/>
              <a:gd name="connsiteX8" fmla="*/ 2825087 w 4001391"/>
              <a:gd name="connsiteY8" fmla="*/ 1687884 h 4146393"/>
              <a:gd name="connsiteX9" fmla="*/ 2825087 w 4001391"/>
              <a:gd name="connsiteY9" fmla="*/ 863493 h 4146393"/>
              <a:gd name="connsiteX10" fmla="*/ 4001392 w 4001391"/>
              <a:gd name="connsiteY10" fmla="*/ 190620 h 4146393"/>
              <a:gd name="connsiteX11" fmla="*/ 4001392 w 4001391"/>
              <a:gd name="connsiteY11" fmla="*/ 0 h 414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1391" h="4146393">
                <a:moveTo>
                  <a:pt x="2667052" y="772256"/>
                </a:moveTo>
                <a:lnTo>
                  <a:pt x="2667052" y="1586871"/>
                </a:lnTo>
                <a:lnTo>
                  <a:pt x="1334340" y="2357498"/>
                </a:lnTo>
                <a:lnTo>
                  <a:pt x="1334340" y="3172113"/>
                </a:lnTo>
                <a:lnTo>
                  <a:pt x="0" y="3944369"/>
                </a:lnTo>
                <a:lnTo>
                  <a:pt x="0" y="4146393"/>
                </a:lnTo>
                <a:lnTo>
                  <a:pt x="1502151" y="3273126"/>
                </a:lnTo>
                <a:lnTo>
                  <a:pt x="1502151" y="2456881"/>
                </a:lnTo>
                <a:lnTo>
                  <a:pt x="2825087" y="1687884"/>
                </a:lnTo>
                <a:lnTo>
                  <a:pt x="2825087" y="863493"/>
                </a:lnTo>
                <a:lnTo>
                  <a:pt x="4001392" y="190620"/>
                </a:lnTo>
                <a:lnTo>
                  <a:pt x="4001392" y="0"/>
                </a:lnTo>
                <a:close/>
              </a:path>
            </a:pathLst>
          </a:custGeom>
          <a:solidFill>
            <a:schemeClr val="tx1">
              <a:lumMod val="35000"/>
              <a:lumOff val="65000"/>
              <a:alpha val="35000"/>
            </a:schemeClr>
          </a:solidFill>
          <a:ln w="16291" cap="flat">
            <a:noFill/>
            <a:prstDash val="solid"/>
            <a:miter/>
          </a:ln>
        </p:spPr>
        <p:txBody>
          <a:bodyPr rtlCol="0" anchor="ctr"/>
          <a:p>
            <a:pPr defTabSz="914400">
              <a:spcBef>
                <a:spcPts val="0"/>
              </a:spcBef>
              <a:spcAft>
                <a:spcPts val="0"/>
              </a:spcAft>
            </a:pPr>
            <a:endParaRPr lang="zh-CN" altLang="en-US" sz="1400" kern="0">
              <a:solidFill>
                <a:schemeClr val="tx1"/>
              </a:solidFill>
              <a:latin typeface="Arial" panose="020B0604020202020204"/>
              <a:ea typeface="Arial" panose="020B0604020202020204"/>
              <a:cs typeface="Arial" panose="020B0604020202020204"/>
              <a:sym typeface="Arial" panose="020B0604020202020204"/>
            </a:endParaRPr>
          </a:p>
        </p:txBody>
      </p:sp>
      <p:sp>
        <p:nvSpPr>
          <p:cNvPr id="43" name="任意多边形: 形状 63"/>
          <p:cNvSpPr/>
          <p:nvPr>
            <p:custDataLst>
              <p:tags r:id="rId10"/>
            </p:custDataLst>
          </p:nvPr>
        </p:nvSpPr>
        <p:spPr>
          <a:xfrm>
            <a:off x="4823444" y="5170527"/>
            <a:ext cx="1291254" cy="866611"/>
          </a:xfrm>
          <a:custGeom>
            <a:avLst/>
            <a:gdLst>
              <a:gd name="connsiteX0" fmla="*/ 1334340 w 1334340"/>
              <a:gd name="connsiteY0" fmla="*/ 777143 h 979167"/>
              <a:gd name="connsiteX1" fmla="*/ 0 w 1334340"/>
              <a:gd name="connsiteY1" fmla="*/ 0 h 979167"/>
              <a:gd name="connsiteX2" fmla="*/ 0 w 1334340"/>
              <a:gd name="connsiteY2" fmla="*/ 215058 h 979167"/>
              <a:gd name="connsiteX3" fmla="*/ 1334340 w 1334340"/>
              <a:gd name="connsiteY3" fmla="*/ 979168 h 979167"/>
            </a:gdLst>
            <a:ahLst/>
            <a:cxnLst>
              <a:cxn ang="0">
                <a:pos x="connsiteX0" y="connsiteY0"/>
              </a:cxn>
              <a:cxn ang="0">
                <a:pos x="connsiteX1" y="connsiteY1"/>
              </a:cxn>
              <a:cxn ang="0">
                <a:pos x="connsiteX2" y="connsiteY2"/>
              </a:cxn>
              <a:cxn ang="0">
                <a:pos x="connsiteX3" y="connsiteY3"/>
              </a:cxn>
            </a:cxnLst>
            <a:rect l="l" t="t" r="r" b="b"/>
            <a:pathLst>
              <a:path w="1334340" h="979167">
                <a:moveTo>
                  <a:pt x="1334340" y="777143"/>
                </a:moveTo>
                <a:lnTo>
                  <a:pt x="0" y="0"/>
                </a:lnTo>
                <a:lnTo>
                  <a:pt x="0" y="215058"/>
                </a:lnTo>
                <a:lnTo>
                  <a:pt x="1334340" y="979168"/>
                </a:lnTo>
                <a:close/>
              </a:path>
            </a:pathLst>
          </a:custGeom>
          <a:solidFill>
            <a:schemeClr val="tx1">
              <a:lumMod val="25000"/>
              <a:lumOff val="75000"/>
              <a:alpha val="25000"/>
            </a:schemeClr>
          </a:solidFill>
          <a:ln w="1629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p>
            <a:pPr defTabSz="914400">
              <a:spcBef>
                <a:spcPts val="0"/>
              </a:spcBef>
              <a:spcAft>
                <a:spcPts val="0"/>
              </a:spcAft>
            </a:pPr>
            <a:endParaRPr lang="zh-CN" altLang="en-US" sz="1400" kern="0">
              <a:solidFill>
                <a:schemeClr val="tx1"/>
              </a:solidFill>
              <a:latin typeface="Arial" panose="020B0604020202020204"/>
              <a:ea typeface="Arial" panose="020B0604020202020204"/>
              <a:cs typeface="Arial" panose="020B0604020202020204"/>
              <a:sym typeface="Arial" panose="020B0604020202020204"/>
            </a:endParaRPr>
          </a:p>
        </p:txBody>
      </p:sp>
      <p:pic>
        <p:nvPicPr>
          <p:cNvPr id="44" name="图片 12" descr="343439383331313b343532303032383bbfcdbba7b9dcc0ed"/>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5892570" y="4957064"/>
            <a:ext cx="444419" cy="444419"/>
          </a:xfrm>
          <a:prstGeom prst="rect">
            <a:avLst/>
          </a:prstGeom>
        </p:spPr>
      </p:pic>
      <p:pic>
        <p:nvPicPr>
          <p:cNvPr id="45" name="图片 19" descr="设计趋势"/>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rcRect/>
          <a:stretch>
            <a:fillRect/>
          </a:stretch>
        </p:blipFill>
        <p:spPr>
          <a:xfrm>
            <a:off x="7183878" y="3552065"/>
            <a:ext cx="443865" cy="444419"/>
          </a:xfrm>
          <a:prstGeom prst="rect">
            <a:avLst/>
          </a:prstGeom>
        </p:spPr>
      </p:pic>
      <p:pic>
        <p:nvPicPr>
          <p:cNvPr id="47" name="图片 5" descr="团队合作"/>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rcRect/>
          <a:stretch>
            <a:fillRect/>
          </a:stretch>
        </p:blipFill>
        <p:spPr>
          <a:xfrm>
            <a:off x="8474307" y="2147669"/>
            <a:ext cx="443865" cy="444419"/>
          </a:xfrm>
          <a:prstGeom prst="rect">
            <a:avLst/>
          </a:prstGeom>
        </p:spPr>
      </p:pic>
      <p:sp>
        <p:nvSpPr>
          <p:cNvPr id="48" name="文本框 47"/>
          <p:cNvSpPr txBox="1"/>
          <p:nvPr>
            <p:custDataLst>
              <p:tags r:id="rId20"/>
            </p:custDataLst>
          </p:nvPr>
        </p:nvSpPr>
        <p:spPr>
          <a:xfrm>
            <a:off x="4889171" y="1457832"/>
            <a:ext cx="2360470" cy="1367442"/>
          </a:xfrm>
          <a:prstGeom prst="rect">
            <a:avLst/>
          </a:prstGeom>
          <a:noFill/>
        </p:spPr>
        <p:txBody>
          <a:bodyPr wrap="square" lIns="0" tIns="0" rIns="0" bIns="0">
            <a:noAutofit/>
          </a:bodyPr>
          <a:p>
            <a:pPr algn="ctr" defTabSz="914400">
              <a:lnSpc>
                <a:spcPct val="111000"/>
              </a:lnSpc>
              <a:spcBef>
                <a:spcPts val="0"/>
              </a:spcBef>
              <a:spcAft>
                <a:spcPts val="0"/>
              </a:spcAft>
              <a:buSzTx/>
              <a:buNone/>
            </a:pPr>
            <a:r>
              <a:rPr lang="zh-CN" altLang="en-US" sz="1800" b="1" kern="0">
                <a:solidFill>
                  <a:srgbClr val="000000"/>
                </a:solidFill>
                <a:latin typeface="Arial" panose="020B0604020202020204" pitchFamily="34" charset="0"/>
                <a:ea typeface="微软雅黑" panose="020B0503020204020204" charset="-122"/>
                <a:cs typeface="微软雅黑" panose="020B0503020204020204" charset="-122"/>
                <a:sym typeface="+mn-ea"/>
              </a:rPr>
              <a:t>“双向协同”阶段</a:t>
            </a:r>
            <a:endParaRPr lang="zh-CN" altLang="en-US" sz="1800" b="1" kern="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a:endParaRPr>
          </a:p>
          <a:p>
            <a:pPr algn="ctr" defTabSz="914400">
              <a:lnSpc>
                <a:spcPct val="111000"/>
              </a:lnSpc>
              <a:spcBef>
                <a:spcPts val="0"/>
              </a:spcBef>
              <a:spcAft>
                <a:spcPts val="0"/>
              </a:spcAft>
              <a:buSzTx/>
              <a:buNone/>
            </a:pPr>
            <a:r>
              <a:rPr lang="zh-CN" altLang="en-US" sz="1800" kern="0" spc="0">
                <a:solidFill>
                  <a:srgbClr val="000000"/>
                </a:solidFill>
                <a:latin typeface="Arial" panose="020B0604020202020204" pitchFamily="34" charset="0"/>
                <a:ea typeface="微软雅黑" panose="020B0503020204020204" charset="-122"/>
                <a:cs typeface="微软雅黑" panose="020B0503020204020204" charset="-122"/>
                <a:sym typeface="+mn-ea"/>
              </a:rPr>
              <a:t>人机协同</a:t>
            </a:r>
            <a:endParaRPr lang="zh-CN" altLang="en-US" sz="1800" kern="0" spc="0">
              <a:solidFill>
                <a:srgbClr val="000000"/>
              </a:solidFill>
              <a:latin typeface="Arial" panose="020B0604020202020204" pitchFamily="34" charset="0"/>
              <a:ea typeface="微软雅黑" panose="020B0503020204020204" charset="-122"/>
              <a:cs typeface="微软雅黑" panose="020B0503020204020204" charset="-122"/>
              <a:sym typeface="+mn-ea"/>
            </a:endParaRPr>
          </a:p>
        </p:txBody>
      </p:sp>
      <p:sp>
        <p:nvSpPr>
          <p:cNvPr id="49" name="矩形 48"/>
          <p:cNvSpPr/>
          <p:nvPr>
            <p:custDataLst>
              <p:tags r:id="rId21"/>
            </p:custDataLst>
          </p:nvPr>
        </p:nvSpPr>
        <p:spPr>
          <a:xfrm>
            <a:off x="3473318" y="1455420"/>
            <a:ext cx="1100250" cy="5492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p>
            <a:pPr algn="r" defTabSz="914400">
              <a:spcBef>
                <a:spcPts val="0"/>
              </a:spcBef>
              <a:spcAft>
                <a:spcPts val="0"/>
              </a:spcAft>
            </a:pPr>
            <a:r>
              <a:rPr lang="en-US" altLang="zh-CN" sz="2400" b="1" kern="0" dirty="0">
                <a:solidFill>
                  <a:schemeClr val="accent1"/>
                </a:solidFill>
                <a:latin typeface="Arial" panose="020B0604020202020204" pitchFamily="34" charset="0"/>
                <a:ea typeface="微软雅黑" panose="020B0503020204020204" charset="-122"/>
                <a:cs typeface="+mn-lt"/>
                <a:sym typeface="Arial" panose="020B0604020202020204"/>
              </a:rPr>
              <a:t>2025——</a:t>
            </a:r>
            <a:endParaRPr lang="en-US" altLang="zh-CN" sz="2400" b="1" kern="0" dirty="0">
              <a:solidFill>
                <a:schemeClr val="accent1"/>
              </a:solidFill>
              <a:latin typeface="Arial" panose="020B0604020202020204" pitchFamily="34" charset="0"/>
              <a:ea typeface="微软雅黑" panose="020B0503020204020204" charset="-122"/>
              <a:cs typeface="+mn-lt"/>
              <a:sym typeface="Arial" panose="020B0604020202020204"/>
            </a:endParaRPr>
          </a:p>
        </p:txBody>
      </p:sp>
      <p:sp>
        <p:nvSpPr>
          <p:cNvPr id="50" name="文本框 49"/>
          <p:cNvSpPr txBox="1"/>
          <p:nvPr>
            <p:custDataLst>
              <p:tags r:id="rId22"/>
            </p:custDataLst>
          </p:nvPr>
        </p:nvSpPr>
        <p:spPr>
          <a:xfrm>
            <a:off x="3533617" y="2985844"/>
            <a:ext cx="2360470" cy="1367442"/>
          </a:xfrm>
          <a:prstGeom prst="rect">
            <a:avLst/>
          </a:prstGeom>
          <a:noFill/>
        </p:spPr>
        <p:txBody>
          <a:bodyPr wrap="square" lIns="0" tIns="0" rIns="0" bIns="0">
            <a:noAutofit/>
          </a:bodyPr>
          <a:p>
            <a:pPr algn="ctr" defTabSz="914400">
              <a:lnSpc>
                <a:spcPct val="111000"/>
              </a:lnSpc>
              <a:spcBef>
                <a:spcPts val="0"/>
              </a:spcBef>
              <a:spcAft>
                <a:spcPts val="0"/>
              </a:spcAft>
              <a:buSzTx/>
              <a:buNone/>
            </a:pPr>
            <a:r>
              <a:rPr lang="zh-CN" altLang="en-US" sz="1800" b="1" kern="0">
                <a:solidFill>
                  <a:srgbClr val="000000"/>
                </a:solidFill>
                <a:latin typeface="Arial" panose="020B0604020202020204" pitchFamily="34" charset="0"/>
                <a:ea typeface="微软雅黑" panose="020B0503020204020204" charset="-122"/>
                <a:cs typeface="微软雅黑" panose="020B0503020204020204" charset="-122"/>
                <a:sym typeface="+mn-ea"/>
              </a:rPr>
              <a:t>“主动设计”阶段</a:t>
            </a:r>
            <a:endParaRPr lang="zh-CN" altLang="en-US" sz="1800" b="1" kern="0">
              <a:solidFill>
                <a:srgbClr val="000000"/>
              </a:solidFill>
              <a:latin typeface="Arial" panose="020B0604020202020204" pitchFamily="34" charset="0"/>
              <a:ea typeface="微软雅黑" panose="020B0503020204020204" charset="-122"/>
              <a:cs typeface="微软雅黑" panose="020B0503020204020204" charset="-122"/>
              <a:sym typeface="+mn-ea"/>
            </a:endParaRPr>
          </a:p>
          <a:p>
            <a:pPr algn="ctr" defTabSz="914400">
              <a:lnSpc>
                <a:spcPct val="111000"/>
              </a:lnSpc>
              <a:spcBef>
                <a:spcPts val="0"/>
              </a:spcBef>
              <a:spcAft>
                <a:spcPts val="0"/>
              </a:spcAft>
              <a:buSzTx/>
              <a:buNone/>
            </a:pPr>
            <a:r>
              <a:rPr lang="zh-CN" altLang="en-US" sz="1800" kern="0">
                <a:solidFill>
                  <a:srgbClr val="000000"/>
                </a:solidFill>
                <a:latin typeface="Arial" panose="020B0604020202020204" pitchFamily="34" charset="0"/>
                <a:ea typeface="微软雅黑" panose="020B0503020204020204" charset="-122"/>
                <a:cs typeface="微软雅黑" panose="020B0503020204020204" charset="-122"/>
                <a:sym typeface="+mn-ea"/>
              </a:rPr>
              <a:t>人类引导AI</a:t>
            </a:r>
            <a:endParaRPr lang="zh-CN" altLang="en-US" sz="1800" kern="0">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a:endParaRPr>
          </a:p>
          <a:p>
            <a:pPr algn="ctr" defTabSz="914400">
              <a:lnSpc>
                <a:spcPct val="150000"/>
              </a:lnSpc>
              <a:spcBef>
                <a:spcPts val="0"/>
              </a:spcBef>
              <a:spcAft>
                <a:spcPts val="0"/>
              </a:spcAft>
            </a:pPr>
            <a:endParaRPr lang="zh-CN" altLang="en-US" sz="1800" kern="0" spc="0" dirty="0">
              <a:ln>
                <a:noFill/>
                <a:prstDash val="sysDot"/>
              </a:ln>
              <a:solidFill>
                <a:srgbClr val="000000"/>
              </a:solidFill>
              <a:latin typeface="Arial" panose="020B0604020202020204" pitchFamily="34" charset="0"/>
              <a:ea typeface="微软雅黑" panose="020B0503020204020204" charset="-122"/>
              <a:cs typeface="微软雅黑" panose="020B0503020204020204" charset="-122"/>
              <a:sym typeface="Arial" panose="020B0604020202020204"/>
            </a:endParaRPr>
          </a:p>
        </p:txBody>
      </p:sp>
      <p:sp>
        <p:nvSpPr>
          <p:cNvPr id="51" name="矩形 50"/>
          <p:cNvSpPr/>
          <p:nvPr>
            <p:custDataLst>
              <p:tags r:id="rId23"/>
            </p:custDataLst>
          </p:nvPr>
        </p:nvSpPr>
        <p:spPr>
          <a:xfrm>
            <a:off x="2138870" y="2982226"/>
            <a:ext cx="1100250" cy="5492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p>
            <a:pPr algn="r" defTabSz="914400">
              <a:spcBef>
                <a:spcPts val="0"/>
              </a:spcBef>
              <a:spcAft>
                <a:spcPts val="0"/>
              </a:spcAft>
            </a:pPr>
            <a:r>
              <a:rPr lang="en-US" altLang="zh-CN" sz="2400" b="1" kern="0" dirty="0">
                <a:solidFill>
                  <a:schemeClr val="accent2"/>
                </a:solidFill>
                <a:latin typeface="Arial" panose="020B0604020202020204" pitchFamily="34" charset="0"/>
                <a:ea typeface="微软雅黑" panose="020B0503020204020204" charset="-122"/>
                <a:cs typeface="+mn-lt"/>
                <a:sym typeface="Arial" panose="020B0604020202020204"/>
              </a:rPr>
              <a:t>2023-2024</a:t>
            </a:r>
            <a:endParaRPr lang="en-US" altLang="zh-CN" sz="2400" b="1" kern="0" dirty="0">
              <a:solidFill>
                <a:schemeClr val="accent2"/>
              </a:solidFill>
              <a:latin typeface="Arial" panose="020B0604020202020204" pitchFamily="34" charset="0"/>
              <a:ea typeface="微软雅黑" panose="020B0503020204020204" charset="-122"/>
              <a:cs typeface="+mn-lt"/>
              <a:sym typeface="Arial" panose="020B0604020202020204"/>
            </a:endParaRPr>
          </a:p>
        </p:txBody>
      </p:sp>
      <p:sp>
        <p:nvSpPr>
          <p:cNvPr id="55" name="文本框 54">
            <a:hlinkClick r:id="rId24" action="ppaction://hlinksldjump"/>
          </p:cNvPr>
          <p:cNvSpPr txBox="1"/>
          <p:nvPr>
            <p:custDataLst>
              <p:tags r:id="rId25"/>
            </p:custDataLst>
          </p:nvPr>
        </p:nvSpPr>
        <p:spPr>
          <a:xfrm>
            <a:off x="2152739" y="4481294"/>
            <a:ext cx="2360470" cy="1367442"/>
          </a:xfrm>
          <a:prstGeom prst="rect">
            <a:avLst/>
          </a:prstGeom>
          <a:noFill/>
        </p:spPr>
        <p:txBody>
          <a:bodyPr wrap="square" lIns="0" tIns="0" rIns="0" bIns="0">
            <a:noAutofit/>
          </a:bodyPr>
          <a:p>
            <a:pPr algn="ctr" defTabSz="914400">
              <a:lnSpc>
                <a:spcPct val="111000"/>
              </a:lnSpc>
              <a:spcBef>
                <a:spcPts val="0"/>
              </a:spcBef>
              <a:spcAft>
                <a:spcPts val="0"/>
              </a:spcAft>
            </a:pPr>
            <a:r>
              <a:rPr lang="zh-CN" altLang="en-US" sz="1800" b="1" kern="0">
                <a:solidFill>
                  <a:srgbClr val="000000"/>
                </a:solidFill>
                <a:latin typeface="Arial" panose="020B0604020202020204" pitchFamily="34" charset="0"/>
                <a:ea typeface="微软雅黑" panose="020B0503020204020204" charset="-122"/>
                <a:cs typeface="微软雅黑" panose="020B0503020204020204" charset="-122"/>
                <a:sym typeface="+mn-ea"/>
              </a:rPr>
              <a:t>“被动交互”阶段</a:t>
            </a:r>
            <a:endParaRPr lang="zh-CN" altLang="en-US" sz="1800" b="1" kern="0">
              <a:solidFill>
                <a:srgbClr val="000000"/>
              </a:solidFill>
              <a:latin typeface="Arial" panose="020B0604020202020204" pitchFamily="34" charset="0"/>
              <a:ea typeface="微软雅黑" panose="020B0503020204020204" charset="-122"/>
              <a:cs typeface="微软雅黑" panose="020B0503020204020204" charset="-122"/>
              <a:sym typeface="+mn-ea"/>
            </a:endParaRPr>
          </a:p>
          <a:p>
            <a:pPr algn="ctr" defTabSz="914400">
              <a:lnSpc>
                <a:spcPct val="111000"/>
              </a:lnSpc>
              <a:spcBef>
                <a:spcPts val="0"/>
              </a:spcBef>
              <a:spcAft>
                <a:spcPts val="0"/>
              </a:spcAft>
            </a:pPr>
            <a:r>
              <a:rPr lang="zh-CN" altLang="en-US" sz="1800" kern="0" spc="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人类适应</a:t>
            </a:r>
            <a:r>
              <a:rPr lang="en-US" altLang="zh-CN" sz="1800" kern="0" spc="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rPr>
              <a:t>AI</a:t>
            </a:r>
            <a:endParaRPr lang="en-US" altLang="zh-CN" sz="1800" kern="0" spc="0" dirty="0">
              <a:ln>
                <a:noFill/>
                <a:prstDash val="sysDot"/>
              </a:ln>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sym typeface="+mn-ea"/>
            </a:endParaRPr>
          </a:p>
        </p:txBody>
      </p:sp>
      <p:sp>
        <p:nvSpPr>
          <p:cNvPr id="56" name="矩形 55"/>
          <p:cNvSpPr/>
          <p:nvPr>
            <p:custDataLst>
              <p:tags r:id="rId26"/>
            </p:custDataLst>
          </p:nvPr>
        </p:nvSpPr>
        <p:spPr>
          <a:xfrm>
            <a:off x="736283" y="4474058"/>
            <a:ext cx="1100250" cy="5492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p>
            <a:pPr algn="r" defTabSz="914400">
              <a:spcBef>
                <a:spcPts val="0"/>
              </a:spcBef>
              <a:spcAft>
                <a:spcPts val="0"/>
              </a:spcAft>
            </a:pPr>
            <a:r>
              <a:rPr lang="en-US" altLang="zh-CN" sz="2400" b="1" kern="0" dirty="0">
                <a:solidFill>
                  <a:schemeClr val="accent1"/>
                </a:solidFill>
                <a:latin typeface="Arial" panose="020B0604020202020204" pitchFamily="34" charset="0"/>
                <a:ea typeface="微软雅黑" panose="020B0503020204020204" charset="-122"/>
                <a:cs typeface="+mn-lt"/>
                <a:sym typeface="Arial" panose="020B0604020202020204"/>
              </a:rPr>
              <a:t>——2022</a:t>
            </a:r>
            <a:endParaRPr lang="en-US" altLang="zh-CN" sz="2400" b="1" kern="0" dirty="0">
              <a:solidFill>
                <a:schemeClr val="accent1"/>
              </a:solidFill>
              <a:latin typeface="Arial" panose="020B0604020202020204" pitchFamily="34" charset="0"/>
              <a:ea typeface="微软雅黑" panose="020B0503020204020204" charset="-122"/>
              <a:cs typeface="+mn-lt"/>
              <a:sym typeface="Arial" panose="020B0604020202020204"/>
            </a:endParaRPr>
          </a:p>
        </p:txBody>
      </p:sp>
      <p:sp>
        <p:nvSpPr>
          <p:cNvPr id="58" name="矩形 57"/>
          <p:cNvSpPr/>
          <p:nvPr>
            <p:custDataLst>
              <p:tags r:id="rId27"/>
            </p:custDataLst>
          </p:nvPr>
        </p:nvSpPr>
        <p:spPr>
          <a:xfrm>
            <a:off x="4661236" y="1527780"/>
            <a:ext cx="63074" cy="469614"/>
          </a:xfrm>
          <a:prstGeom prst="rect">
            <a:avLst/>
          </a:prstGeom>
          <a:gradFill>
            <a:gsLst>
              <a:gs pos="100000">
                <a:schemeClr val="accent1">
                  <a:lumMod val="40000"/>
                  <a:lumOff val="60000"/>
                  <a:alpha val="100000"/>
                </a:schemeClr>
              </a:gs>
              <a:gs pos="0">
                <a:schemeClr val="accent1">
                  <a:lumMod val="85000"/>
                  <a:lumOff val="15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spcBef>
                <a:spcPts val="0"/>
              </a:spcBef>
              <a:spcAft>
                <a:spcPts val="0"/>
              </a:spcAft>
            </a:pPr>
            <a:endParaRPr lang="zh-CN" altLang="en-US" sz="1400" kern="0">
              <a:solidFill>
                <a:schemeClr val="lt1"/>
              </a:solidFill>
              <a:sym typeface="Arial" panose="020B0604020202020204"/>
            </a:endParaRPr>
          </a:p>
        </p:txBody>
      </p:sp>
      <p:sp>
        <p:nvSpPr>
          <p:cNvPr id="59" name="矩形 58"/>
          <p:cNvSpPr/>
          <p:nvPr>
            <p:custDataLst>
              <p:tags r:id="rId28"/>
            </p:custDataLst>
          </p:nvPr>
        </p:nvSpPr>
        <p:spPr>
          <a:xfrm>
            <a:off x="3307492" y="3056999"/>
            <a:ext cx="63074" cy="469614"/>
          </a:xfrm>
          <a:prstGeom prst="rect">
            <a:avLst/>
          </a:prstGeom>
          <a:gradFill>
            <a:gsLst>
              <a:gs pos="100000">
                <a:schemeClr val="accent2">
                  <a:lumMod val="40000"/>
                  <a:lumOff val="60000"/>
                  <a:alpha val="100000"/>
                </a:schemeClr>
              </a:gs>
              <a:gs pos="0">
                <a:schemeClr val="accent2">
                  <a:lumMod val="85000"/>
                  <a:lumOff val="15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spcBef>
                <a:spcPts val="0"/>
              </a:spcBef>
              <a:spcAft>
                <a:spcPts val="0"/>
              </a:spcAft>
            </a:pPr>
            <a:endParaRPr lang="zh-CN" altLang="en-US" sz="1400" kern="0">
              <a:solidFill>
                <a:schemeClr val="lt1"/>
              </a:solidFill>
              <a:sym typeface="Arial" panose="020B0604020202020204"/>
            </a:endParaRPr>
          </a:p>
        </p:txBody>
      </p:sp>
      <p:sp>
        <p:nvSpPr>
          <p:cNvPr id="65" name="矩形 64"/>
          <p:cNvSpPr/>
          <p:nvPr>
            <p:custDataLst>
              <p:tags r:id="rId29"/>
            </p:custDataLst>
          </p:nvPr>
        </p:nvSpPr>
        <p:spPr>
          <a:xfrm>
            <a:off x="1919980" y="4548830"/>
            <a:ext cx="63074" cy="469614"/>
          </a:xfrm>
          <a:prstGeom prst="rect">
            <a:avLst/>
          </a:prstGeom>
          <a:gradFill>
            <a:gsLst>
              <a:gs pos="100000">
                <a:schemeClr val="accent1">
                  <a:lumMod val="40000"/>
                  <a:lumOff val="60000"/>
                  <a:alpha val="100000"/>
                </a:schemeClr>
              </a:gs>
              <a:gs pos="0">
                <a:schemeClr val="accent1">
                  <a:lumMod val="85000"/>
                  <a:lumOff val="15000"/>
                  <a:alpha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spcBef>
                <a:spcPts val="0"/>
              </a:spcBef>
              <a:spcAft>
                <a:spcPts val="0"/>
              </a:spcAft>
            </a:pPr>
            <a:endParaRPr lang="zh-CN" altLang="en-US" sz="1400" kern="0">
              <a:solidFill>
                <a:schemeClr val="lt1"/>
              </a:solidFill>
              <a:sym typeface="Arial" panose="020B0604020202020204"/>
            </a:endParaRPr>
          </a:p>
        </p:txBody>
      </p:sp>
      <p:cxnSp>
        <p:nvCxnSpPr>
          <p:cNvPr id="66" name="直接连接符 65"/>
          <p:cNvCxnSpPr/>
          <p:nvPr>
            <p:custDataLst>
              <p:tags r:id="rId30"/>
            </p:custDataLst>
          </p:nvPr>
        </p:nvCxnSpPr>
        <p:spPr>
          <a:xfrm>
            <a:off x="7325307" y="1870287"/>
            <a:ext cx="1024353" cy="0"/>
          </a:xfrm>
          <a:prstGeom prst="line">
            <a:avLst/>
          </a:prstGeom>
          <a:ln>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custDataLst>
              <p:tags r:id="rId31"/>
            </p:custDataLst>
          </p:nvPr>
        </p:nvCxnSpPr>
        <p:spPr>
          <a:xfrm>
            <a:off x="5972769" y="3397093"/>
            <a:ext cx="859281" cy="0"/>
          </a:xfrm>
          <a:prstGeom prst="line">
            <a:avLst/>
          </a:prstGeom>
          <a:ln>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custDataLst>
              <p:tags r:id="rId32"/>
            </p:custDataLst>
          </p:nvPr>
        </p:nvCxnSpPr>
        <p:spPr>
          <a:xfrm>
            <a:off x="4606965" y="4891337"/>
            <a:ext cx="755263" cy="0"/>
          </a:xfrm>
          <a:prstGeom prst="line">
            <a:avLst/>
          </a:prstGeom>
          <a:ln>
            <a:solidFill>
              <a:schemeClr val="accent1"/>
            </a:solidFill>
            <a:headEnd type="oval"/>
          </a:ln>
        </p:spPr>
        <p:style>
          <a:lnRef idx="1">
            <a:schemeClr val="accent1"/>
          </a:lnRef>
          <a:fillRef idx="0">
            <a:schemeClr val="accent1"/>
          </a:fillRef>
          <a:effectRef idx="0">
            <a:schemeClr val="accent1"/>
          </a:effectRef>
          <a:fontRef idx="minor">
            <a:schemeClr val="tx1"/>
          </a:fontRef>
        </p:style>
      </p:cxnSp>
      <p:sp>
        <p:nvSpPr>
          <p:cNvPr id="81" name="文本框 80"/>
          <p:cNvSpPr txBox="1"/>
          <p:nvPr/>
        </p:nvSpPr>
        <p:spPr>
          <a:xfrm>
            <a:off x="323215" y="768985"/>
            <a:ext cx="3745230" cy="1076325"/>
          </a:xfrm>
          <a:prstGeom prst="rect">
            <a:avLst/>
          </a:prstGeom>
          <a:noFill/>
        </p:spPr>
        <p:txBody>
          <a:bodyPr wrap="square" rtlCol="0" anchor="t">
            <a:spAutoFit/>
          </a:bodyPr>
          <a:p>
            <a:pPr defTabSz="914400">
              <a:spcBef>
                <a:spcPts val="0"/>
              </a:spcBef>
              <a:spcAft>
                <a:spcPts val="0"/>
              </a:spcAft>
            </a:pPr>
            <a:r>
              <a:rPr lang="zh-CN" altLang="en-US" sz="3200" b="1" kern="0">
                <a:solidFill>
                  <a:srgbClr val="000000"/>
                </a:solidFill>
                <a:latin typeface="Arial" panose="020B0604020202020204" pitchFamily="34" charset="0"/>
                <a:ea typeface="微软雅黑" panose="020B0503020204020204" charset="-122"/>
                <a:cs typeface="微软雅黑" panose="020B0503020204020204" charset="-122"/>
                <a:sym typeface="+mn-ea"/>
              </a:rPr>
              <a:t>提示词工程的发展</a:t>
            </a:r>
            <a:endParaRPr lang="zh-CN" altLang="en-US" sz="3200" b="1" kern="0">
              <a:solidFill>
                <a:srgbClr val="000000"/>
              </a:solidFill>
              <a:latin typeface="Arial" panose="020B0604020202020204" pitchFamily="34" charset="0"/>
              <a:ea typeface="微软雅黑" panose="020B0503020204020204" charset="-122"/>
              <a:cs typeface="微软雅黑" panose="020B0503020204020204" charset="-122"/>
              <a:sym typeface="+mn-ea"/>
            </a:endParaRPr>
          </a:p>
          <a:p>
            <a:pPr defTabSz="914400">
              <a:spcBef>
                <a:spcPts val="0"/>
              </a:spcBef>
              <a:spcAft>
                <a:spcPts val="0"/>
              </a:spcAft>
            </a:pPr>
            <a:endParaRPr lang="zh-CN" altLang="en-US" sz="3200" b="1" kern="0">
              <a:solidFill>
                <a:srgbClr val="000000"/>
              </a:solidFill>
              <a:latin typeface="Arial" panose="020B0604020202020204" pitchFamily="34" charset="0"/>
              <a:ea typeface="微软雅黑" panose="020B0503020204020204" charset="-122"/>
              <a:cs typeface="微软雅黑" panose="020B0503020204020204" charset="-122"/>
              <a:sym typeface="+mn-ea"/>
            </a:endParaRPr>
          </a:p>
        </p:txBody>
      </p:sp>
      <p:grpSp>
        <p:nvGrpSpPr>
          <p:cNvPr id="1103" name="组合 1102"/>
          <p:cNvGrpSpPr/>
          <p:nvPr/>
        </p:nvGrpSpPr>
        <p:grpSpPr>
          <a:xfrm>
            <a:off x="22860" y="0"/>
            <a:ext cx="10419080" cy="730250"/>
            <a:chOff x="36" y="0"/>
            <a:chExt cx="16408" cy="1150"/>
          </a:xfrm>
        </p:grpSpPr>
        <p:pic>
          <p:nvPicPr>
            <p:cNvPr id="1101" name="图片 1100" descr="图书馆logo-横版-2018.9.7-01"/>
            <p:cNvPicPr>
              <a:picLocks noChangeAspect="1"/>
            </p:cNvPicPr>
            <p:nvPr/>
          </p:nvPicPr>
          <p:blipFill>
            <a:blip r:embed="rId33"/>
            <a:stretch>
              <a:fillRect/>
            </a:stretch>
          </p:blipFill>
          <p:spPr>
            <a:xfrm>
              <a:off x="12948" y="0"/>
              <a:ext cx="3497" cy="1150"/>
            </a:xfrm>
            <a:prstGeom prst="rect">
              <a:avLst/>
            </a:prstGeom>
          </p:spPr>
        </p:pic>
        <p:cxnSp>
          <p:nvCxnSpPr>
            <p:cNvPr id="1102" name="直接连接符 1101"/>
            <p:cNvCxnSpPr/>
            <p:nvPr/>
          </p:nvCxnSpPr>
          <p:spPr>
            <a:xfrm>
              <a:off x="36" y="978"/>
              <a:ext cx="12818"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sp>
        <p:nvSpPr>
          <p:cNvPr id="16" name="图形 14"/>
          <p:cNvSpPr/>
          <p:nvPr>
            <p:custDataLst>
              <p:tags r:id="rId34"/>
            </p:custDataLst>
          </p:nvPr>
        </p:nvSpPr>
        <p:spPr>
          <a:xfrm>
            <a:off x="4614862" y="4208748"/>
            <a:ext cx="7378066" cy="2425703"/>
          </a:xfrm>
          <a:custGeom>
            <a:avLst/>
            <a:gdLst>
              <a:gd name="connsiteX0" fmla="*/ 3821049 w 3978973"/>
              <a:gd name="connsiteY0" fmla="*/ 117253 h 1308163"/>
              <a:gd name="connsiteX1" fmla="*/ 3866103 w 3978973"/>
              <a:gd name="connsiteY1" fmla="*/ 141446 h 1308163"/>
              <a:gd name="connsiteX2" fmla="*/ 2037969 w 3978973"/>
              <a:gd name="connsiteY2" fmla="*/ 967931 h 1308163"/>
              <a:gd name="connsiteX3" fmla="*/ 0 w 3978973"/>
              <a:gd name="connsiteY3" fmla="*/ 1128046 h 1308163"/>
              <a:gd name="connsiteX4" fmla="*/ 0 w 3978973"/>
              <a:gd name="connsiteY4" fmla="*/ 1308164 h 1308163"/>
              <a:gd name="connsiteX5" fmla="*/ 2392299 w 3978973"/>
              <a:gd name="connsiteY5" fmla="*/ 1033558 h 1308163"/>
              <a:gd name="connsiteX6" fmla="*/ 3913156 w 3978973"/>
              <a:gd name="connsiteY6" fmla="*/ 166592 h 1308163"/>
              <a:gd name="connsiteX7" fmla="*/ 3969925 w 3978973"/>
              <a:gd name="connsiteY7" fmla="*/ 196501 h 1308163"/>
              <a:gd name="connsiteX8" fmla="*/ 3978974 w 3978973"/>
              <a:gd name="connsiteY8" fmla="*/ 0 h 1308163"/>
              <a:gd name="connsiteX9" fmla="*/ 3821049 w 3978973"/>
              <a:gd name="connsiteY9" fmla="*/ 117253 h 130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8973" h="1308163">
                <a:moveTo>
                  <a:pt x="3821049" y="117253"/>
                </a:moveTo>
                <a:lnTo>
                  <a:pt x="3866103" y="141446"/>
                </a:lnTo>
                <a:cubicBezTo>
                  <a:pt x="3648837" y="379857"/>
                  <a:pt x="3097245" y="847535"/>
                  <a:pt x="2037969" y="967931"/>
                </a:cubicBezTo>
                <a:cubicBezTo>
                  <a:pt x="663893" y="1124236"/>
                  <a:pt x="0" y="1128046"/>
                  <a:pt x="0" y="1128046"/>
                </a:cubicBezTo>
                <a:lnTo>
                  <a:pt x="0" y="1308164"/>
                </a:lnTo>
                <a:cubicBezTo>
                  <a:pt x="0" y="1308164"/>
                  <a:pt x="1302353" y="1272350"/>
                  <a:pt x="2392299" y="1033558"/>
                </a:cubicBezTo>
                <a:cubicBezTo>
                  <a:pt x="3510248" y="788670"/>
                  <a:pt x="3913156" y="166592"/>
                  <a:pt x="3913156" y="166592"/>
                </a:cubicBezTo>
                <a:lnTo>
                  <a:pt x="3969925" y="196501"/>
                </a:lnTo>
                <a:lnTo>
                  <a:pt x="3978974" y="0"/>
                </a:lnTo>
                <a:lnTo>
                  <a:pt x="3821049" y="117253"/>
                </a:lnTo>
                <a:close/>
              </a:path>
            </a:pathLst>
          </a:custGeom>
          <a:gradFill>
            <a:gsLst>
              <a:gs pos="10000">
                <a:schemeClr val="accent1">
                  <a:alpha val="10000"/>
                </a:schemeClr>
              </a:gs>
              <a:gs pos="90000">
                <a:schemeClr val="accent1">
                  <a:alpha val="100000"/>
                </a:schemeClr>
              </a:gs>
            </a:gsLst>
            <a:lin ang="18900000" scaled="1"/>
          </a:gradFill>
          <a:ln w="6959"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Bef>
                <a:spcPts val="0"/>
              </a:spcBef>
              <a:spcAft>
                <a:spcPts val="0"/>
              </a:spcAft>
              <a:buClrTx/>
              <a:buSzTx/>
              <a:buFontTx/>
            </a:pPr>
            <a:endParaRPr lang="zh-CN" altLang="en-US">
              <a:solidFill>
                <a:schemeClr val="tx1"/>
              </a:solidFill>
              <a:cs typeface="+mn-ea"/>
              <a:sym typeface="+mn-ea"/>
            </a:endParaRPr>
          </a:p>
        </p:txBody>
      </p:sp>
      <p:cxnSp>
        <p:nvCxnSpPr>
          <p:cNvPr id="7" name="线条2"/>
          <p:cNvCxnSpPr/>
          <p:nvPr>
            <p:custDataLst>
              <p:tags r:id="rId35"/>
            </p:custDataLst>
          </p:nvPr>
        </p:nvCxnSpPr>
        <p:spPr>
          <a:xfrm>
            <a:off x="8160184" y="4645984"/>
            <a:ext cx="0" cy="1497776"/>
          </a:xfrm>
          <a:prstGeom prst="line">
            <a:avLst/>
          </a:prstGeom>
          <a:ln w="25400" cap="rnd">
            <a:gradFill flip="none" rotWithShape="1">
              <a:gsLst>
                <a:gs pos="0">
                  <a:schemeClr val="accent1">
                    <a:alpha val="0"/>
                  </a:schemeClr>
                </a:gs>
                <a:gs pos="100000">
                  <a:schemeClr val="accent1">
                    <a:alpha val="100000"/>
                  </a:schemeClr>
                </a:gs>
              </a:gsLst>
              <a:lin ang="16200000" scaled="1"/>
              <a:tileRect/>
            </a:gradFill>
            <a:prstDash val="solid"/>
            <a:round/>
          </a:ln>
        </p:spPr>
        <p:style>
          <a:lnRef idx="1">
            <a:schemeClr val="accent1"/>
          </a:lnRef>
          <a:fillRef idx="0">
            <a:schemeClr val="accent1"/>
          </a:fillRef>
          <a:effectRef idx="0">
            <a:schemeClr val="accent1"/>
          </a:effectRef>
          <a:fontRef idx="minor">
            <a:schemeClr val="tx1"/>
          </a:fontRef>
        </p:style>
      </p:cxnSp>
      <p:sp useBgFill="1">
        <p:nvSpPr>
          <p:cNvPr id="5" name="形状3"/>
          <p:cNvSpPr/>
          <p:nvPr>
            <p:custDataLst>
              <p:tags r:id="rId36"/>
            </p:custDataLst>
          </p:nvPr>
        </p:nvSpPr>
        <p:spPr>
          <a:xfrm>
            <a:off x="10069206" y="5604861"/>
            <a:ext cx="96224" cy="96224"/>
          </a:xfrm>
          <a:prstGeom prst="ellipse">
            <a:avLst/>
          </a:prstGeom>
          <a:ln w="19050">
            <a:solidFill>
              <a:schemeClr val="accent2">
                <a:lumMod val="60000"/>
                <a:lumOff val="40000"/>
              </a:schemeClr>
            </a:solidFill>
          </a:ln>
          <a:effectLst>
            <a:outerShdw blurRad="787400" sx="98000" sy="98000" algn="ctr" rotWithShape="0">
              <a:schemeClr val="tx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0"/>
              </a:spcBef>
              <a:spcAft>
                <a:spcPts val="0"/>
              </a:spcAft>
            </a:pPr>
            <a:endParaRPr lang="zh-CN" altLang="en-US">
              <a:solidFill>
                <a:schemeClr val="lt1"/>
              </a:solidFill>
              <a:cs typeface="+mn-ea"/>
              <a:sym typeface="+mn-lt"/>
            </a:endParaRPr>
          </a:p>
        </p:txBody>
      </p:sp>
      <p:cxnSp>
        <p:nvCxnSpPr>
          <p:cNvPr id="8" name="线条1"/>
          <p:cNvCxnSpPr/>
          <p:nvPr>
            <p:custDataLst>
              <p:tags r:id="rId37"/>
            </p:custDataLst>
          </p:nvPr>
        </p:nvCxnSpPr>
        <p:spPr>
          <a:xfrm>
            <a:off x="10096998" y="3903563"/>
            <a:ext cx="0" cy="1497776"/>
          </a:xfrm>
          <a:prstGeom prst="line">
            <a:avLst/>
          </a:prstGeom>
          <a:ln w="25400" cap="rnd">
            <a:gradFill flip="none" rotWithShape="1">
              <a:gsLst>
                <a:gs pos="0">
                  <a:schemeClr val="accent2">
                    <a:alpha val="0"/>
                  </a:schemeClr>
                </a:gs>
                <a:gs pos="100000">
                  <a:schemeClr val="accent2">
                    <a:alpha val="100000"/>
                  </a:schemeClr>
                </a:gs>
              </a:gsLst>
              <a:lin ang="16200000" scaled="1"/>
              <a:tileRect/>
            </a:gradFill>
            <a:prstDash val="solid"/>
            <a:round/>
          </a:ln>
        </p:spPr>
        <p:style>
          <a:lnRef idx="1">
            <a:schemeClr val="accent1"/>
          </a:lnRef>
          <a:fillRef idx="0">
            <a:schemeClr val="accent1"/>
          </a:fillRef>
          <a:effectRef idx="0">
            <a:schemeClr val="accent1"/>
          </a:effectRef>
          <a:fontRef idx="minor">
            <a:schemeClr val="tx1"/>
          </a:fontRef>
        </p:style>
      </p:cxnSp>
      <p:sp>
        <p:nvSpPr>
          <p:cNvPr id="21" name="文本框 20"/>
          <p:cNvSpPr txBox="1"/>
          <p:nvPr>
            <p:custDataLst>
              <p:tags r:id="rId38"/>
            </p:custDataLst>
          </p:nvPr>
        </p:nvSpPr>
        <p:spPr>
          <a:xfrm>
            <a:off x="8270388" y="4841301"/>
            <a:ext cx="1717040" cy="281572"/>
          </a:xfrm>
          <a:prstGeom prst="rect">
            <a:avLst/>
          </a:prstGeom>
          <a:noFill/>
        </p:spPr>
        <p:txBody>
          <a:bodyPr wrap="square" lIns="0" tIns="0" rIns="0" bIns="0" rtlCol="0" anchor="b" anchorCtr="0">
            <a:noAutofit/>
          </a:bodyPr>
          <a:lstStyle/>
          <a:p>
            <a:pPr algn="l" defTabSz="914400">
              <a:spcBef>
                <a:spcPts val="0"/>
              </a:spcBef>
              <a:spcAft>
                <a:spcPts val="0"/>
              </a:spcAft>
            </a:pPr>
            <a:r>
              <a:rPr lang="zh-CN" altLang="en-US" sz="2000" b="1" kern="0">
                <a:solidFill>
                  <a:schemeClr val="tx1">
                    <a:lumMod val="85000"/>
                    <a:lumOff val="15000"/>
                  </a:schemeClr>
                </a:solidFill>
                <a:latin typeface="Arial" panose="020B0604020202020204" pitchFamily="34" charset="0"/>
                <a:ea typeface="微软雅黑" panose="020B0503020204020204" charset="-122"/>
                <a:cs typeface="Arial" panose="020B0604020202020204"/>
                <a:sym typeface="Arial" panose="020B0604020202020204"/>
              </a:rPr>
              <a:t>模型中心智能</a:t>
            </a:r>
            <a:endParaRPr lang="zh-CN" altLang="en-US" sz="2000" b="1" kern="0">
              <a:solidFill>
                <a:schemeClr val="tx1">
                  <a:lumMod val="85000"/>
                  <a:lumOff val="15000"/>
                </a:schemeClr>
              </a:solidFill>
              <a:latin typeface="Arial" panose="020B0604020202020204" pitchFamily="34" charset="0"/>
              <a:ea typeface="微软雅黑" panose="020B0503020204020204" charset="-122"/>
              <a:cs typeface="Arial" panose="020B0604020202020204"/>
              <a:sym typeface="Arial" panose="020B0604020202020204"/>
            </a:endParaRPr>
          </a:p>
        </p:txBody>
      </p:sp>
      <p:sp>
        <p:nvSpPr>
          <p:cNvPr id="28" name="文本框 27"/>
          <p:cNvSpPr txBox="1"/>
          <p:nvPr>
            <p:custDataLst>
              <p:tags r:id="rId39"/>
            </p:custDataLst>
          </p:nvPr>
        </p:nvSpPr>
        <p:spPr>
          <a:xfrm>
            <a:off x="10207150" y="4030404"/>
            <a:ext cx="1717040" cy="281572"/>
          </a:xfrm>
          <a:prstGeom prst="rect">
            <a:avLst/>
          </a:prstGeom>
          <a:noFill/>
        </p:spPr>
        <p:txBody>
          <a:bodyPr wrap="square" lIns="0" tIns="0" rIns="0" bIns="0" rtlCol="0" anchor="b" anchorCtr="0">
            <a:noAutofit/>
          </a:bodyPr>
          <a:lstStyle/>
          <a:p>
            <a:pPr algn="l" defTabSz="914400">
              <a:spcBef>
                <a:spcPts val="0"/>
              </a:spcBef>
              <a:spcAft>
                <a:spcPts val="0"/>
              </a:spcAft>
            </a:pPr>
            <a:r>
              <a:rPr lang="zh-CN" altLang="en-US" sz="2000" b="1" kern="0">
                <a:solidFill>
                  <a:schemeClr val="tx1">
                    <a:lumMod val="85000"/>
                    <a:lumOff val="15000"/>
                  </a:schemeClr>
                </a:solidFill>
                <a:latin typeface="Arial" panose="020B0604020202020204" pitchFamily="34" charset="0"/>
                <a:ea typeface="微软雅黑" panose="020B0503020204020204" charset="-122"/>
                <a:cs typeface="Arial" panose="020B0604020202020204"/>
                <a:sym typeface="Arial" panose="020B0604020202020204"/>
              </a:rPr>
              <a:t>交互中心智能</a:t>
            </a:r>
            <a:endParaRPr lang="zh-CN" altLang="en-US" sz="2000" b="1" kern="0">
              <a:solidFill>
                <a:schemeClr val="tx1">
                  <a:lumMod val="85000"/>
                  <a:lumOff val="15000"/>
                </a:schemeClr>
              </a:solidFill>
              <a:latin typeface="Arial" panose="020B0604020202020204" pitchFamily="34" charset="0"/>
              <a:ea typeface="微软雅黑" panose="020B0503020204020204" charset="-122"/>
              <a:cs typeface="Arial" panose="020B0604020202020204"/>
              <a:sym typeface="Arial" panose="020B0604020202020204"/>
            </a:endParaRPr>
          </a:p>
        </p:txBody>
      </p:sp>
      <p:sp useBgFill="1">
        <p:nvSpPr>
          <p:cNvPr id="4" name="形状1"/>
          <p:cNvSpPr/>
          <p:nvPr>
            <p:custDataLst>
              <p:tags r:id="rId40"/>
            </p:custDataLst>
          </p:nvPr>
        </p:nvSpPr>
        <p:spPr>
          <a:xfrm>
            <a:off x="8105087" y="6143654"/>
            <a:ext cx="96224" cy="96224"/>
          </a:xfrm>
          <a:prstGeom prst="ellipse">
            <a:avLst/>
          </a:prstGeom>
          <a:ln w="19050">
            <a:solidFill>
              <a:schemeClr val="accent1">
                <a:lumMod val="60000"/>
                <a:lumOff val="40000"/>
              </a:schemeClr>
            </a:solidFill>
          </a:ln>
          <a:effectLst>
            <a:outerShdw blurRad="787400" sx="98000" sy="98000" algn="ctr" rotWithShape="0">
              <a:schemeClr val="tx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0"/>
              </a:spcBef>
              <a:spcAft>
                <a:spcPts val="0"/>
              </a:spcAft>
            </a:pPr>
            <a:endParaRPr lang="zh-CN" altLang="en-US">
              <a:solidFill>
                <a:schemeClr val="lt1"/>
              </a:solidFill>
              <a:cs typeface="+mn-ea"/>
              <a:sym typeface="+mn-lt"/>
            </a:endParaRPr>
          </a:p>
        </p:txBody>
      </p:sp>
    </p:spTree>
    <p:custDataLst>
      <p:tags r:id="rId4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358140" y="533400"/>
            <a:ext cx="10972800" cy="609600"/>
          </a:xfrm>
        </p:spPr>
        <p:txBody>
          <a:bodyPr/>
          <a:lstStyle/>
          <a:p>
            <a:r>
              <a:rPr lang="zh-CN" altLang="en-US" sz="3200" b="1">
                <a:latin typeface="Arial" panose="020B0604020202020204" pitchFamily="34" charset="0"/>
                <a:ea typeface="微软雅黑" panose="020B0503020204020204" charset="-122"/>
              </a:rPr>
              <a:t>“被动交互”阶段</a:t>
            </a:r>
            <a:r>
              <a:rPr lang="en-US" altLang="zh-CN" sz="3200">
                <a:latin typeface="Arial" panose="020B0604020202020204" pitchFamily="34" charset="0"/>
                <a:ea typeface="微软雅黑" panose="020B0503020204020204" charset="-122"/>
              </a:rPr>
              <a:t>   </a:t>
            </a:r>
            <a:r>
              <a:rPr lang="zh-CN" altLang="en-US" sz="2400">
                <a:latin typeface="Arial" panose="020B0604020202020204" pitchFamily="34" charset="0"/>
                <a:ea typeface="微软雅黑" panose="020B0503020204020204" charset="-122"/>
              </a:rPr>
              <a:t>不断试错的交互模式</a:t>
            </a:r>
            <a:endParaRPr lang="zh-CN" altLang="en-US" sz="2400">
              <a:latin typeface="Arial" panose="020B0604020202020204" pitchFamily="34" charset="0"/>
              <a:ea typeface="微软雅黑" panose="020B0503020204020204" charset="-122"/>
            </a:endParaRPr>
          </a:p>
        </p:txBody>
      </p:sp>
      <p:sp>
        <p:nvSpPr>
          <p:cNvPr id="2" name="矩形 3"/>
          <p:cNvSpPr/>
          <p:nvPr>
            <p:custDataLst>
              <p:tags r:id="rId2"/>
            </p:custDataLst>
          </p:nvPr>
        </p:nvSpPr>
        <p:spPr>
          <a:xfrm>
            <a:off x="1653540" y="1901190"/>
            <a:ext cx="4703445" cy="1053465"/>
          </a:xfrm>
          <a:prstGeom prst="rect">
            <a:avLst/>
          </a:prstGeom>
          <a:noFill/>
        </p:spPr>
        <p:txBody>
          <a:bodyPr wrap="square" lIns="0" tIns="0" rIns="0" bIns="0" rtlCol="0" anchor="t" anchorCtr="0">
            <a:noAutofit/>
          </a:bodyPr>
          <a:p>
            <a:pPr algn="just" defTabSz="914400">
              <a:lnSpc>
                <a:spcPct val="150000"/>
              </a:lnSpc>
              <a:spcBef>
                <a:spcPct val="0"/>
              </a:spcBef>
              <a:spcAft>
                <a:spcPct val="0"/>
              </a:spcAft>
            </a:pPr>
            <a:r>
              <a:rPr lang="zh-CN" altLang="en-US" sz="1800" kern="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发现微小语言变化对输出的巨大影响</a:t>
            </a:r>
            <a:r>
              <a:rPr lang="en-US" altLang="zh-CN" sz="1800" kern="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a:t>
            </a:r>
            <a:r>
              <a:rPr lang="zh-CN" altLang="en-US" sz="1800" kern="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但提示词优化由经验驱动</a:t>
            </a:r>
            <a:r>
              <a:rPr lang="en-US" altLang="zh-CN" sz="1800" kern="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a:t>
            </a:r>
            <a:r>
              <a:rPr lang="zh-CN" altLang="en-US" sz="1800" kern="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是一种无序探索。</a:t>
            </a:r>
            <a:endParaRPr lang="zh-CN" altLang="en-US" sz="1800" kern="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endParaRPr>
          </a:p>
        </p:txBody>
      </p:sp>
      <p:sp>
        <p:nvSpPr>
          <p:cNvPr id="3" name="矩形 4"/>
          <p:cNvSpPr/>
          <p:nvPr>
            <p:custDataLst>
              <p:tags r:id="rId3"/>
            </p:custDataLst>
          </p:nvPr>
        </p:nvSpPr>
        <p:spPr>
          <a:xfrm>
            <a:off x="1653431" y="1433190"/>
            <a:ext cx="9000709" cy="461778"/>
          </a:xfrm>
          <a:prstGeom prst="rect">
            <a:avLst/>
          </a:prstGeom>
          <a:noFill/>
        </p:spPr>
        <p:txBody>
          <a:bodyPr wrap="square" lIns="0" tIns="0" rIns="0" bIns="0" rtlCol="0" anchor="ctr" anchorCtr="0">
            <a:noAutofit/>
          </a:bodyPr>
          <a:p>
            <a:pPr algn="just" defTabSz="914400">
              <a:spcBef>
                <a:spcPct val="0"/>
              </a:spcBef>
              <a:spcAft>
                <a:spcPct val="0"/>
              </a:spcAft>
            </a:pPr>
            <a:r>
              <a:rPr lang="zh-CN" altLang="en-US" sz="2400" b="1" kern="0">
                <a:solidFill>
                  <a:schemeClr val="accent1"/>
                </a:solidFill>
                <a:latin typeface="Arial" panose="020B0604020202020204" pitchFamily="34" charset="0"/>
                <a:ea typeface="微软雅黑" panose="020B0503020204020204" charset="-122"/>
                <a:cs typeface="+mn-ea"/>
                <a:sym typeface="+mn-ea"/>
              </a:rPr>
              <a:t>早期探索</a:t>
            </a:r>
            <a:r>
              <a:rPr lang="en-US" altLang="zh-CN" sz="2400" b="1" kern="0">
                <a:solidFill>
                  <a:schemeClr val="accent1"/>
                </a:solidFill>
                <a:latin typeface="Arial" panose="020B0604020202020204" pitchFamily="34" charset="0"/>
                <a:ea typeface="微软雅黑" panose="020B0503020204020204" charset="-122"/>
                <a:cs typeface="+mn-ea"/>
                <a:sym typeface="+mn-ea"/>
              </a:rPr>
              <a:t> :</a:t>
            </a:r>
            <a:endParaRPr lang="en-US" altLang="zh-CN" sz="2400" b="1" kern="0">
              <a:solidFill>
                <a:schemeClr val="accent1"/>
              </a:solidFill>
              <a:latin typeface="Arial" panose="020B0604020202020204" pitchFamily="34" charset="0"/>
              <a:ea typeface="微软雅黑" panose="020B0503020204020204" charset="-122"/>
              <a:cs typeface="+mn-ea"/>
              <a:sym typeface="+mn-ea"/>
            </a:endParaRPr>
          </a:p>
        </p:txBody>
      </p:sp>
      <p:sp>
        <p:nvSpPr>
          <p:cNvPr id="14" name="矩形 7"/>
          <p:cNvSpPr/>
          <p:nvPr>
            <p:custDataLst>
              <p:tags r:id="rId4"/>
            </p:custDataLst>
          </p:nvPr>
        </p:nvSpPr>
        <p:spPr>
          <a:xfrm>
            <a:off x="753565" y="1499870"/>
            <a:ext cx="579646" cy="57964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defTabSz="914400">
              <a:spcBef>
                <a:spcPct val="0"/>
              </a:spcBef>
              <a:spcAft>
                <a:spcPct val="0"/>
              </a:spcAft>
            </a:pPr>
            <a:r>
              <a:rPr lang="en-US" altLang="zh-CN" sz="2400" kern="0">
                <a:solidFill>
                  <a:schemeClr val="lt1">
                    <a:lumMod val="100000"/>
                  </a:schemeClr>
                </a:solidFill>
                <a:latin typeface="+mn-ea"/>
                <a:cs typeface="+mn-ea"/>
                <a:sym typeface="+mn-ea"/>
              </a:rPr>
              <a:t>01</a:t>
            </a:r>
            <a:endParaRPr lang="en-US" altLang="zh-CN" sz="2400" kern="0">
              <a:solidFill>
                <a:schemeClr val="lt1">
                  <a:lumMod val="100000"/>
                </a:schemeClr>
              </a:solidFill>
              <a:latin typeface="+mn-ea"/>
              <a:cs typeface="+mn-ea"/>
              <a:sym typeface="+mn-ea"/>
            </a:endParaRPr>
          </a:p>
        </p:txBody>
      </p:sp>
      <p:sp>
        <p:nvSpPr>
          <p:cNvPr id="15" name="矩形 8"/>
          <p:cNvSpPr/>
          <p:nvPr>
            <p:custDataLst>
              <p:tags r:id="rId5"/>
            </p:custDataLst>
          </p:nvPr>
        </p:nvSpPr>
        <p:spPr>
          <a:xfrm>
            <a:off x="1661795" y="3501390"/>
            <a:ext cx="4695190" cy="1053465"/>
          </a:xfrm>
          <a:prstGeom prst="rect">
            <a:avLst/>
          </a:prstGeom>
          <a:noFill/>
        </p:spPr>
        <p:txBody>
          <a:bodyPr wrap="square" lIns="0" tIns="0" rIns="0" bIns="0" rtlCol="0" anchor="t" anchorCtr="0">
            <a:noAutofit/>
          </a:bodyPr>
          <a:p>
            <a:pPr algn="just" defTabSz="914400">
              <a:lnSpc>
                <a:spcPct val="150000"/>
              </a:lnSpc>
              <a:spcBef>
                <a:spcPct val="0"/>
              </a:spcBef>
              <a:spcAft>
                <a:spcPct val="0"/>
              </a:spcAft>
            </a:pPr>
            <a:r>
              <a:rPr lang="zh-CN" altLang="en-US" sz="1800" kern="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积累的提示词经验局限于个人实践</a:t>
            </a:r>
            <a:r>
              <a:rPr lang="en-US" altLang="zh-CN" sz="1800" kern="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a:t>
            </a:r>
            <a:r>
              <a:rPr lang="zh-CN" altLang="en-US" sz="1800" kern="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缺乏普适性方法</a:t>
            </a:r>
            <a:r>
              <a:rPr lang="en-US" altLang="zh-CN" sz="1800" kern="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a:t>
            </a:r>
            <a:r>
              <a:rPr lang="zh-CN" altLang="en-US" sz="1800" kern="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难以在不同用户或场景间复用。</a:t>
            </a:r>
            <a:endParaRPr lang="zh-CN" altLang="en-US" sz="1800" kern="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endParaRPr>
          </a:p>
        </p:txBody>
      </p:sp>
      <p:sp>
        <p:nvSpPr>
          <p:cNvPr id="16" name="矩形 9"/>
          <p:cNvSpPr/>
          <p:nvPr>
            <p:custDataLst>
              <p:tags r:id="rId6"/>
            </p:custDataLst>
          </p:nvPr>
        </p:nvSpPr>
        <p:spPr>
          <a:xfrm>
            <a:off x="1661687" y="3034151"/>
            <a:ext cx="9000709" cy="461778"/>
          </a:xfrm>
          <a:prstGeom prst="rect">
            <a:avLst/>
          </a:prstGeom>
          <a:noFill/>
        </p:spPr>
        <p:txBody>
          <a:bodyPr wrap="square" lIns="0" tIns="0" rIns="0" bIns="0" rtlCol="0" anchor="ctr" anchorCtr="0">
            <a:noAutofit/>
          </a:bodyPr>
          <a:p>
            <a:pPr algn="just" defTabSz="914400">
              <a:spcBef>
                <a:spcPct val="0"/>
              </a:spcBef>
              <a:spcAft>
                <a:spcPct val="0"/>
              </a:spcAft>
            </a:pPr>
            <a:r>
              <a:rPr lang="zh-CN" altLang="en-US" sz="2400" b="1" kern="0">
                <a:solidFill>
                  <a:schemeClr val="accent2"/>
                </a:solidFill>
                <a:latin typeface="Arial" panose="020B0604020202020204" pitchFamily="34" charset="0"/>
                <a:ea typeface="微软雅黑" panose="020B0503020204020204" charset="-122"/>
                <a:cs typeface="+mn-ea"/>
                <a:sym typeface="+mn-ea"/>
              </a:rPr>
              <a:t>经验属性</a:t>
            </a:r>
            <a:r>
              <a:rPr lang="en-US" altLang="zh-CN" sz="2400" b="1" kern="0">
                <a:solidFill>
                  <a:schemeClr val="accent2"/>
                </a:solidFill>
                <a:latin typeface="Arial" panose="020B0604020202020204" pitchFamily="34" charset="0"/>
                <a:ea typeface="微软雅黑" panose="020B0503020204020204" charset="-122"/>
                <a:cs typeface="+mn-ea"/>
                <a:sym typeface="+mn-ea"/>
              </a:rPr>
              <a:t>:</a:t>
            </a:r>
            <a:endParaRPr lang="en-US" altLang="zh-CN" sz="2400" b="1" kern="0">
              <a:solidFill>
                <a:schemeClr val="accent2"/>
              </a:solidFill>
              <a:latin typeface="Arial" panose="020B0604020202020204" pitchFamily="34" charset="0"/>
              <a:ea typeface="微软雅黑" panose="020B0503020204020204" charset="-122"/>
              <a:cs typeface="+mn-ea"/>
              <a:sym typeface="+mn-ea"/>
            </a:endParaRPr>
          </a:p>
        </p:txBody>
      </p:sp>
      <p:sp>
        <p:nvSpPr>
          <p:cNvPr id="17" name="矩形 10"/>
          <p:cNvSpPr/>
          <p:nvPr>
            <p:custDataLst>
              <p:tags r:id="rId7"/>
            </p:custDataLst>
          </p:nvPr>
        </p:nvSpPr>
        <p:spPr>
          <a:xfrm>
            <a:off x="762456" y="3100831"/>
            <a:ext cx="579646" cy="57964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defTabSz="914400">
              <a:spcBef>
                <a:spcPct val="0"/>
              </a:spcBef>
              <a:spcAft>
                <a:spcPct val="0"/>
              </a:spcAft>
            </a:pPr>
            <a:r>
              <a:rPr lang="en-US" altLang="zh-CN" sz="2400" kern="0">
                <a:solidFill>
                  <a:schemeClr val="lt1">
                    <a:lumMod val="100000"/>
                  </a:schemeClr>
                </a:solidFill>
                <a:latin typeface="+mn-ea"/>
                <a:cs typeface="+mn-ea"/>
                <a:sym typeface="+mn-ea"/>
              </a:rPr>
              <a:t>02</a:t>
            </a:r>
            <a:endParaRPr lang="en-US" altLang="zh-CN" sz="2400" kern="0">
              <a:solidFill>
                <a:schemeClr val="lt1">
                  <a:lumMod val="100000"/>
                </a:schemeClr>
              </a:solidFill>
              <a:latin typeface="+mn-ea"/>
              <a:cs typeface="+mn-ea"/>
              <a:sym typeface="+mn-ea"/>
            </a:endParaRPr>
          </a:p>
        </p:txBody>
      </p:sp>
      <p:sp>
        <p:nvSpPr>
          <p:cNvPr id="18" name="矩形 11"/>
          <p:cNvSpPr/>
          <p:nvPr>
            <p:custDataLst>
              <p:tags r:id="rId8"/>
            </p:custDataLst>
          </p:nvPr>
        </p:nvSpPr>
        <p:spPr>
          <a:xfrm>
            <a:off x="1652905" y="5102225"/>
            <a:ext cx="4704715" cy="1053465"/>
          </a:xfrm>
          <a:prstGeom prst="rect">
            <a:avLst/>
          </a:prstGeom>
          <a:noFill/>
        </p:spPr>
        <p:txBody>
          <a:bodyPr wrap="square" lIns="0" tIns="0" rIns="0" bIns="0" rtlCol="0" anchor="t" anchorCtr="0">
            <a:noAutofit/>
          </a:bodyPr>
          <a:p>
            <a:pPr algn="just" defTabSz="914400">
              <a:lnSpc>
                <a:spcPct val="150000"/>
              </a:lnSpc>
              <a:spcBef>
                <a:spcPct val="0"/>
              </a:spcBef>
              <a:spcAft>
                <a:spcPct val="0"/>
              </a:spcAft>
            </a:pPr>
            <a:r>
              <a:rPr lang="zh-CN" altLang="en-US" sz="1800" kern="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rPr>
              <a:t>输出质量较低且稳定性不足。</a:t>
            </a:r>
            <a:endParaRPr lang="zh-CN" altLang="en-US" sz="1800" kern="0">
              <a:ln>
                <a:noFill/>
                <a:prstDash val="sysDot"/>
              </a:ln>
              <a:solidFill>
                <a:schemeClr val="tx1">
                  <a:lumMod val="85000"/>
                  <a:lumOff val="15000"/>
                </a:schemeClr>
              </a:solidFill>
              <a:latin typeface="Arial" panose="020B0604020202020204" pitchFamily="34" charset="0"/>
              <a:ea typeface="微软雅黑" panose="020B0503020204020204" charset="-122"/>
              <a:cs typeface="+mn-ea"/>
              <a:sym typeface="+mn-ea"/>
            </a:endParaRPr>
          </a:p>
        </p:txBody>
      </p:sp>
      <p:sp>
        <p:nvSpPr>
          <p:cNvPr id="19" name="矩形 12"/>
          <p:cNvSpPr/>
          <p:nvPr>
            <p:custDataLst>
              <p:tags r:id="rId9"/>
            </p:custDataLst>
          </p:nvPr>
        </p:nvSpPr>
        <p:spPr>
          <a:xfrm>
            <a:off x="1652796" y="4634477"/>
            <a:ext cx="9000709" cy="461778"/>
          </a:xfrm>
          <a:prstGeom prst="rect">
            <a:avLst/>
          </a:prstGeom>
          <a:noFill/>
        </p:spPr>
        <p:txBody>
          <a:bodyPr wrap="square" lIns="0" tIns="0" rIns="0" bIns="0" rtlCol="0" anchor="ctr" anchorCtr="0">
            <a:noAutofit/>
          </a:bodyPr>
          <a:p>
            <a:pPr algn="just" defTabSz="914400">
              <a:spcBef>
                <a:spcPct val="0"/>
              </a:spcBef>
              <a:spcAft>
                <a:spcPct val="0"/>
              </a:spcAft>
            </a:pPr>
            <a:r>
              <a:rPr lang="zh-CN" altLang="en-US" sz="2400" b="1" kern="0">
                <a:solidFill>
                  <a:schemeClr val="accent3"/>
                </a:solidFill>
                <a:latin typeface="Arial" panose="020B0604020202020204" pitchFamily="34" charset="0"/>
                <a:ea typeface="微软雅黑" panose="020B0503020204020204" charset="-122"/>
                <a:cs typeface="+mn-ea"/>
                <a:sym typeface="+mn-ea"/>
              </a:rPr>
              <a:t>结构简短缺乏要素</a:t>
            </a:r>
            <a:r>
              <a:rPr lang="en-US" altLang="zh-CN" sz="2400" b="1" kern="0">
                <a:solidFill>
                  <a:schemeClr val="accent3"/>
                </a:solidFill>
                <a:latin typeface="Arial" panose="020B0604020202020204" pitchFamily="34" charset="0"/>
                <a:ea typeface="微软雅黑" panose="020B0503020204020204" charset="-122"/>
                <a:cs typeface="+mn-ea"/>
                <a:sym typeface="+mn-ea"/>
              </a:rPr>
              <a:t>:</a:t>
            </a:r>
            <a:endParaRPr lang="en-US" altLang="zh-CN" sz="2400" b="1" kern="0">
              <a:solidFill>
                <a:schemeClr val="accent3"/>
              </a:solidFill>
              <a:latin typeface="Arial" panose="020B0604020202020204" pitchFamily="34" charset="0"/>
              <a:ea typeface="微软雅黑" panose="020B0503020204020204" charset="-122"/>
              <a:cs typeface="+mn-ea"/>
              <a:sym typeface="+mn-ea"/>
            </a:endParaRPr>
          </a:p>
        </p:txBody>
      </p:sp>
      <p:sp>
        <p:nvSpPr>
          <p:cNvPr id="23" name="矩形 18"/>
          <p:cNvSpPr/>
          <p:nvPr>
            <p:custDataLst>
              <p:tags r:id="rId10"/>
            </p:custDataLst>
          </p:nvPr>
        </p:nvSpPr>
        <p:spPr>
          <a:xfrm>
            <a:off x="752930" y="4701157"/>
            <a:ext cx="579646" cy="579646"/>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defTabSz="914400">
              <a:spcBef>
                <a:spcPct val="0"/>
              </a:spcBef>
              <a:spcAft>
                <a:spcPct val="0"/>
              </a:spcAft>
            </a:pPr>
            <a:r>
              <a:rPr lang="en-US" altLang="zh-CN" sz="2400" kern="0">
                <a:solidFill>
                  <a:schemeClr val="lt1">
                    <a:lumMod val="100000"/>
                  </a:schemeClr>
                </a:solidFill>
                <a:latin typeface="+mn-ea"/>
                <a:cs typeface="+mn-ea"/>
                <a:sym typeface="+mn-ea"/>
              </a:rPr>
              <a:t>03</a:t>
            </a:r>
            <a:endParaRPr lang="en-US" altLang="zh-CN" sz="2400" kern="0">
              <a:solidFill>
                <a:schemeClr val="lt1">
                  <a:lumMod val="100000"/>
                </a:schemeClr>
              </a:solidFill>
              <a:latin typeface="+mn-ea"/>
              <a:cs typeface="+mn-ea"/>
              <a:sym typeface="+mn-ea"/>
            </a:endParaRPr>
          </a:p>
        </p:txBody>
      </p:sp>
      <p:grpSp>
        <p:nvGrpSpPr>
          <p:cNvPr id="1104" name="组合 1103"/>
          <p:cNvGrpSpPr/>
          <p:nvPr/>
        </p:nvGrpSpPr>
        <p:grpSpPr>
          <a:xfrm>
            <a:off x="2540" y="0"/>
            <a:ext cx="10439400" cy="730250"/>
            <a:chOff x="4" y="0"/>
            <a:chExt cx="16440" cy="1150"/>
          </a:xfrm>
        </p:grpSpPr>
        <p:pic>
          <p:nvPicPr>
            <p:cNvPr id="4" name="图片 3" descr="图书馆logo-横版-2018.9.7-01"/>
            <p:cNvPicPr>
              <a:picLocks noChangeAspect="1"/>
            </p:cNvPicPr>
            <p:nvPr/>
          </p:nvPicPr>
          <p:blipFill>
            <a:blip r:embed="rId11"/>
            <a:stretch>
              <a:fillRect/>
            </a:stretch>
          </p:blipFill>
          <p:spPr>
            <a:xfrm>
              <a:off x="12948" y="0"/>
              <a:ext cx="3497" cy="1150"/>
            </a:xfrm>
            <a:prstGeom prst="rect">
              <a:avLst/>
            </a:prstGeom>
          </p:spPr>
        </p:pic>
        <p:cxnSp>
          <p:nvCxnSpPr>
            <p:cNvPr id="1106" name="直接连接符 1105"/>
            <p:cNvCxnSpPr/>
            <p:nvPr/>
          </p:nvCxnSpPr>
          <p:spPr>
            <a:xfrm>
              <a:off x="4" y="575"/>
              <a:ext cx="12850"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pic>
        <p:nvPicPr>
          <p:cNvPr id="5" name="图片 4" descr="向右断尾箭头"/>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7125335" y="3051810"/>
            <a:ext cx="914400" cy="914400"/>
          </a:xfrm>
          <a:prstGeom prst="rect">
            <a:avLst/>
          </a:prstGeom>
        </p:spPr>
      </p:pic>
      <p:sp>
        <p:nvSpPr>
          <p:cNvPr id="21" name="装饰  5"/>
          <p:cNvSpPr>
            <a:spLocks noGrp="1"/>
          </p:cNvSpPr>
          <p:nvPr>
            <p:custDataLst>
              <p:tags r:id="rId15"/>
            </p:custDataLst>
          </p:nvPr>
        </p:nvSpPr>
        <p:spPr>
          <a:xfrm>
            <a:off x="8604250" y="154432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vert="horz" wrap="square" lIns="0" tIns="0" rIns="0" bIns="0" rtlCol="0">
            <a:noAutofit/>
          </a:bodyPr>
          <a:lstStyle>
            <a:lvl1pPr marL="0" indent="0" algn="l" defTabSz="914400" rtl="0" eaLnBrk="1" latinLnBrk="0" hangingPunct="1">
              <a:lnSpc>
                <a:spcPct val="130000"/>
              </a:lnSpc>
              <a:spcBef>
                <a:spcPts val="1000"/>
              </a:spcBef>
              <a:buFont typeface="Arial" panose="020B0604020202020204" pitchFamily="34" charset="0"/>
              <a:buNone/>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None/>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None/>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zh-CN" altLang="en-US">
                <a:sym typeface="Arial" panose="020B0604020202020204"/>
              </a:rPr>
              <a:t> </a:t>
            </a:r>
            <a:endParaRPr lang="zh-CN" altLang="en-US">
              <a:sym typeface="Arial" panose="020B0604020202020204"/>
            </a:endParaRPr>
          </a:p>
        </p:txBody>
      </p:sp>
      <p:sp>
        <p:nvSpPr>
          <p:cNvPr id="22" name="文本框 21"/>
          <p:cNvSpPr txBox="1"/>
          <p:nvPr>
            <p:custDataLst>
              <p:tags r:id="rId16"/>
            </p:custDataLst>
          </p:nvPr>
        </p:nvSpPr>
        <p:spPr>
          <a:xfrm>
            <a:off x="8726805" y="2124075"/>
            <a:ext cx="3275965" cy="2047240"/>
          </a:xfrm>
          <a:prstGeom prst="rect">
            <a:avLst/>
          </a:prstGeom>
          <a:noFill/>
        </p:spPr>
        <p:txBody>
          <a:bodyPr wrap="square" lIns="17780" tIns="0" rIns="17780" bIns="0" rtlCol="0" anchor="t">
            <a:noAutofit/>
          </a:bodyPr>
          <a:p>
            <a:pPr marL="285750" indent="-285750" algn="l" defTabSz="914400">
              <a:lnSpc>
                <a:spcPct val="120000"/>
              </a:lnSpc>
              <a:spcBef>
                <a:spcPts val="0"/>
              </a:spcBef>
              <a:spcAft>
                <a:spcPts val="0"/>
              </a:spcAft>
              <a:buFont typeface="Wingdings" panose="05000000000000000000" charset="0"/>
              <a:buChar char=""/>
            </a:pPr>
            <a:r>
              <a:rPr lang="zh-CN" sz="1800" kern="0">
                <a:solidFill>
                  <a:schemeClr val="dk1"/>
                </a:solidFill>
                <a:latin typeface="Arial" panose="020B0604020202020204" pitchFamily="34" charset="0"/>
                <a:ea typeface="微软雅黑" panose="020B0503020204020204" charset="-122"/>
                <a:cs typeface="Arial" panose="020B0604020202020204"/>
                <a:sym typeface="Arial" panose="020B0604020202020204"/>
              </a:rPr>
              <a:t>用户以</a:t>
            </a:r>
            <a:r>
              <a:rPr sz="1800" kern="0">
                <a:solidFill>
                  <a:schemeClr val="dk1"/>
                </a:solidFill>
                <a:latin typeface="Arial" panose="020B0604020202020204" pitchFamily="34" charset="0"/>
                <a:ea typeface="微软雅黑" panose="020B0503020204020204" charset="-122"/>
                <a:cs typeface="Arial" panose="020B0604020202020204"/>
                <a:sym typeface="Arial" panose="020B0604020202020204"/>
              </a:rPr>
              <a:t>简单问答</a:t>
            </a:r>
            <a:r>
              <a:rPr lang="zh-CN" sz="1800" kern="0">
                <a:solidFill>
                  <a:schemeClr val="dk1"/>
                </a:solidFill>
                <a:latin typeface="Arial" panose="020B0604020202020204" pitchFamily="34" charset="0"/>
                <a:ea typeface="微软雅黑" panose="020B0503020204020204" charset="-122"/>
                <a:cs typeface="Arial" panose="020B0604020202020204"/>
                <a:sym typeface="Arial" panose="020B0604020202020204"/>
              </a:rPr>
              <a:t>为主进行单轮对话</a:t>
            </a:r>
            <a:endParaRPr lang="zh-CN" sz="1800" kern="0">
              <a:solidFill>
                <a:schemeClr val="dk1"/>
              </a:solidFill>
              <a:latin typeface="Arial" panose="020B0604020202020204" pitchFamily="34" charset="0"/>
              <a:ea typeface="微软雅黑" panose="020B0503020204020204" charset="-122"/>
              <a:cs typeface="Arial" panose="020B0604020202020204"/>
              <a:sym typeface="Arial" panose="020B0604020202020204"/>
            </a:endParaRPr>
          </a:p>
          <a:p>
            <a:pPr marL="285750" indent="-285750" algn="l" defTabSz="914400">
              <a:lnSpc>
                <a:spcPct val="120000"/>
              </a:lnSpc>
              <a:spcBef>
                <a:spcPts val="0"/>
              </a:spcBef>
              <a:spcAft>
                <a:spcPts val="0"/>
              </a:spcAft>
              <a:buFont typeface="Wingdings" panose="05000000000000000000" charset="0"/>
              <a:buChar char=""/>
            </a:pPr>
            <a:endParaRPr lang="zh-CN" sz="1800" kern="0">
              <a:solidFill>
                <a:schemeClr val="dk1"/>
              </a:solidFill>
              <a:latin typeface="Arial" panose="020B0604020202020204" pitchFamily="34" charset="0"/>
              <a:ea typeface="微软雅黑" panose="020B0503020204020204" charset="-122"/>
              <a:cs typeface="Arial" panose="020B0604020202020204"/>
              <a:sym typeface="Arial" panose="020B0604020202020204"/>
            </a:endParaRPr>
          </a:p>
          <a:p>
            <a:pPr marL="285750" indent="-285750" algn="l" defTabSz="914400">
              <a:lnSpc>
                <a:spcPct val="120000"/>
              </a:lnSpc>
              <a:spcBef>
                <a:spcPts val="0"/>
              </a:spcBef>
              <a:spcAft>
                <a:spcPts val="0"/>
              </a:spcAft>
              <a:buFont typeface="Wingdings" panose="05000000000000000000" charset="0"/>
              <a:buChar char=""/>
            </a:pPr>
            <a:endParaRPr lang="zh-CN" sz="1800" kern="0">
              <a:solidFill>
                <a:schemeClr val="dk1"/>
              </a:solidFill>
              <a:latin typeface="Arial" panose="020B0604020202020204" pitchFamily="34" charset="0"/>
              <a:ea typeface="微软雅黑" panose="020B0503020204020204" charset="-122"/>
              <a:cs typeface="Arial" panose="020B0604020202020204"/>
              <a:sym typeface="Arial" panose="020B0604020202020204"/>
            </a:endParaRPr>
          </a:p>
          <a:p>
            <a:pPr marL="0" indent="0" algn="l" defTabSz="914400">
              <a:lnSpc>
                <a:spcPct val="120000"/>
              </a:lnSpc>
              <a:spcBef>
                <a:spcPts val="0"/>
              </a:spcBef>
              <a:spcAft>
                <a:spcPts val="0"/>
              </a:spcAft>
              <a:buFont typeface="Wingdings" panose="05000000000000000000" charset="0"/>
              <a:buNone/>
            </a:pPr>
            <a:endParaRPr lang="zh-CN" sz="1800" kern="0">
              <a:solidFill>
                <a:schemeClr val="dk1"/>
              </a:solidFill>
              <a:latin typeface="Arial" panose="020B0604020202020204" pitchFamily="34" charset="0"/>
              <a:ea typeface="微软雅黑" panose="020B0503020204020204" charset="-122"/>
              <a:cs typeface="Arial" panose="020B0604020202020204"/>
              <a:sym typeface="Arial" panose="020B0604020202020204"/>
            </a:endParaRPr>
          </a:p>
          <a:p>
            <a:pPr marL="285750" indent="-285750" algn="l" defTabSz="914400">
              <a:lnSpc>
                <a:spcPct val="120000"/>
              </a:lnSpc>
              <a:spcBef>
                <a:spcPts val="0"/>
              </a:spcBef>
              <a:spcAft>
                <a:spcPts val="0"/>
              </a:spcAft>
              <a:buFont typeface="Wingdings" panose="05000000000000000000" charset="0"/>
              <a:buChar char=""/>
            </a:pPr>
            <a:endParaRPr lang="zh-CN" sz="1800" kern="0">
              <a:solidFill>
                <a:schemeClr val="dk1"/>
              </a:solidFill>
              <a:latin typeface="Arial" panose="020B0604020202020204" pitchFamily="34" charset="0"/>
              <a:ea typeface="微软雅黑" panose="020B0503020204020204" charset="-122"/>
              <a:cs typeface="Arial" panose="020B0604020202020204"/>
              <a:sym typeface="Arial" panose="020B0604020202020204"/>
            </a:endParaRPr>
          </a:p>
          <a:p>
            <a:pPr marL="285750" indent="-285750" algn="l" defTabSz="914400">
              <a:lnSpc>
                <a:spcPct val="120000"/>
              </a:lnSpc>
              <a:spcBef>
                <a:spcPts val="0"/>
              </a:spcBef>
              <a:spcAft>
                <a:spcPts val="0"/>
              </a:spcAft>
              <a:buFont typeface="Wingdings" panose="05000000000000000000" charset="0"/>
              <a:buChar char=""/>
            </a:pPr>
            <a:r>
              <a:rPr lang="zh-CN" sz="1800" kern="0">
                <a:solidFill>
                  <a:schemeClr val="dk1"/>
                </a:solidFill>
                <a:latin typeface="Arial" panose="020B0604020202020204" pitchFamily="34" charset="0"/>
                <a:ea typeface="微软雅黑" panose="020B0503020204020204" charset="-122"/>
                <a:cs typeface="Arial" panose="020B0604020202020204"/>
                <a:sym typeface="Arial" panose="020B0604020202020204"/>
              </a:rPr>
              <a:t>大模型对复杂提示词的理解和响应能力不足也限制了提示词工程的发展</a:t>
            </a:r>
            <a:endParaRPr lang="zh-CN" sz="1800" kern="0">
              <a:solidFill>
                <a:schemeClr val="dk1"/>
              </a:solidFill>
              <a:latin typeface="Arial" panose="020B0604020202020204" pitchFamily="34" charset="0"/>
              <a:ea typeface="微软雅黑" panose="020B0503020204020204" charset="-122"/>
              <a:cs typeface="Arial" panose="020B0604020202020204"/>
              <a:sym typeface="Arial" panose="020B0604020202020204"/>
            </a:endParaRPr>
          </a:p>
          <a:p>
            <a:pPr marL="285750" indent="-285750" algn="l" defTabSz="914400">
              <a:lnSpc>
                <a:spcPct val="120000"/>
              </a:lnSpc>
              <a:spcBef>
                <a:spcPts val="0"/>
              </a:spcBef>
              <a:spcAft>
                <a:spcPts val="0"/>
              </a:spcAft>
              <a:buFont typeface="Wingdings" panose="05000000000000000000" charset="0"/>
              <a:buChar char=""/>
            </a:pPr>
            <a:endParaRPr sz="1800" kern="0">
              <a:solidFill>
                <a:schemeClr val="dk1"/>
              </a:solidFill>
              <a:latin typeface="Arial" panose="020B0604020202020204" pitchFamily="34" charset="0"/>
              <a:ea typeface="微软雅黑" panose="020B0503020204020204" charset="-122"/>
              <a:cs typeface="Arial" panose="020B0604020202020204"/>
              <a:sym typeface="Arial" panose="020B0604020202020204"/>
            </a:endParaRPr>
          </a:p>
          <a:p>
            <a:pPr marL="285750" indent="-285750" algn="l" defTabSz="914400">
              <a:lnSpc>
                <a:spcPct val="120000"/>
              </a:lnSpc>
              <a:spcBef>
                <a:spcPts val="0"/>
              </a:spcBef>
              <a:spcAft>
                <a:spcPts val="0"/>
              </a:spcAft>
              <a:buFont typeface="Wingdings" panose="05000000000000000000" charset="0"/>
              <a:buChar char=""/>
            </a:pPr>
            <a:endParaRPr lang="zh-CN" sz="1800" kern="0">
              <a:solidFill>
                <a:schemeClr val="dk1"/>
              </a:solidFill>
              <a:latin typeface="Arial" panose="020B0604020202020204" pitchFamily="34" charset="0"/>
              <a:ea typeface="微软雅黑" panose="020B0503020204020204" charset="-122"/>
              <a:cs typeface="Arial" panose="020B0604020202020204"/>
              <a:sym typeface="Arial" panose="020B0604020202020204"/>
            </a:endParaRPr>
          </a:p>
        </p:txBody>
      </p:sp>
      <p:sp>
        <p:nvSpPr>
          <p:cNvPr id="24" name="装饰  5"/>
          <p:cNvSpPr>
            <a:spLocks noGrp="1"/>
          </p:cNvSpPr>
          <p:nvPr>
            <p:custDataLst>
              <p:tags r:id="rId17"/>
            </p:custDataLst>
          </p:nvPr>
        </p:nvSpPr>
        <p:spPr>
          <a:xfrm>
            <a:off x="8604250" y="35941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vert="horz" wrap="square" lIns="0" tIns="0" rIns="0" bIns="0" rtlCol="0">
            <a:noAutofit/>
          </a:bodyPr>
          <a:lstStyle>
            <a:lvl1pPr marL="0" indent="0" algn="l" defTabSz="914400" rtl="0" eaLnBrk="1" latinLnBrk="0" hangingPunct="1">
              <a:lnSpc>
                <a:spcPct val="130000"/>
              </a:lnSpc>
              <a:spcBef>
                <a:spcPts val="1000"/>
              </a:spcBef>
              <a:buFont typeface="Arial" panose="020B0604020202020204" pitchFamily="34" charset="0"/>
              <a:buNone/>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None/>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None/>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None/>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zh-CN" altLang="en-US">
                <a:sym typeface="Arial" panose="020B0604020202020204"/>
              </a:rPr>
              <a:t> </a:t>
            </a:r>
            <a:endParaRPr lang="zh-CN" altLang="en-US">
              <a:sym typeface="Arial" panose="020B0604020202020204"/>
            </a:endParaRPr>
          </a:p>
        </p:txBody>
      </p:sp>
    </p:spTree>
    <p:custDataLst>
      <p:tags r:id="rId18"/>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装饰  1"/>
          <p:cNvSpPr>
            <a:spLocks noGrp="1"/>
          </p:cNvSpPr>
          <p:nvPr>
            <p:ph type="body" idx="16390"/>
            <p:custDataLst>
              <p:tags r:id="rId1"/>
            </p:custDataLst>
          </p:nvPr>
        </p:nvSpPr>
        <p:spPr/>
        <p:txBody>
          <a:bodyPr/>
          <a:p>
            <a:r>
              <a:rPr lang="zh-CN" altLang="en-US"/>
              <a:t> </a:t>
            </a:r>
            <a:endParaRPr lang="zh-CN" altLang="en-US"/>
          </a:p>
        </p:txBody>
      </p:sp>
      <p:pic>
        <p:nvPicPr>
          <p:cNvPr id="4" name="图片占位符 3" descr="1cee8f91-285a-11f1-8810-828bce274b1a"/>
          <p:cNvPicPr>
            <a:picLocks noChangeAspect="1"/>
          </p:cNvPicPr>
          <p:nvPr>
            <p:ph type="pic" idx="16391"/>
            <p:custDataLst>
              <p:tags r:id="rId2"/>
            </p:custDataLst>
          </p:nvPr>
        </p:nvPicPr>
        <p:blipFill>
          <a:blip r:embed="rId3"/>
          <a:srcRect l="154" r="154"/>
          <a:stretch>
            <a:fillRect/>
          </a:stretch>
        </p:blipFill>
        <p:spPr>
          <a:xfrm>
            <a:off x="5994400" y="1524000"/>
            <a:ext cx="5588000" cy="2209800"/>
          </a:xfrm>
          <a:custGeom>
            <a:avLst/>
            <a:gdLst>
              <a:gd name="connisteX0" fmla="*/ 0 w 5588000"/>
              <a:gd name="connsiteY0" fmla="*/ 0 h 2209800"/>
              <a:gd name="connisteX1" fmla="*/ 5384800 w 5588000"/>
              <a:gd name="connsiteY1" fmla="*/ 0 h 2209800"/>
              <a:gd name="connisteX2" fmla="*/ 5588000 w 5588000"/>
              <a:gd name="connsiteY2" fmla="*/ 203200 h 2209800"/>
              <a:gd name="connisteX3" fmla="*/ 5588000 w 5588000"/>
              <a:gd name="connsiteY3" fmla="*/ 2006600 h 2209800"/>
              <a:gd name="connisteX4" fmla="*/ 5384800 w 5588000"/>
              <a:gd name="connsiteY4" fmla="*/ 2209800 h 2209800"/>
              <a:gd name="connisteX5" fmla="*/ 0 w 5588000"/>
              <a:gd name="connsiteY5" fmla="*/ 2209800 h 2209800"/>
              <a:gd name="connisteX6" fmla="*/ 0 w 5588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588000" h="2209800">
                <a:moveTo>
                  <a:pt x="0" y="0"/>
                </a:moveTo>
                <a:lnTo>
                  <a:pt x="5384800" y="0"/>
                </a:lnTo>
                <a:cubicBezTo>
                  <a:pt x="5497024" y="0"/>
                  <a:pt x="5588000" y="90976"/>
                  <a:pt x="5588000" y="203200"/>
                </a:cubicBezTo>
                <a:lnTo>
                  <a:pt x="5588000" y="2006600"/>
                </a:lnTo>
                <a:cubicBezTo>
                  <a:pt x="5588000" y="2118824"/>
                  <a:pt x="5497024" y="2209800"/>
                  <a:pt x="5384800" y="2209800"/>
                </a:cubicBezTo>
                <a:lnTo>
                  <a:pt x="0" y="2209800"/>
                </a:lnTo>
                <a:lnTo>
                  <a:pt x="0" y="0"/>
                </a:lnTo>
                <a:close/>
              </a:path>
            </a:pathLst>
          </a:custGeom>
        </p:spPr>
      </p:pic>
      <p:sp>
        <p:nvSpPr>
          <p:cNvPr id="5" name="文本占位符 4"/>
          <p:cNvSpPr>
            <a:spLocks noGrp="1"/>
          </p:cNvSpPr>
          <p:nvPr>
            <p:ph type="body" idx="16386"/>
            <p:custDataLst>
              <p:tags r:id="rId4"/>
            </p:custDataLst>
          </p:nvPr>
        </p:nvSpPr>
        <p:spPr/>
        <p:txBody>
          <a:bodyPr>
            <a:normAutofit/>
          </a:bodyPr>
          <a:p>
            <a:pPr algn="l">
              <a:lnSpc>
                <a:spcPct val="111000"/>
              </a:lnSpc>
            </a:pPr>
            <a:r>
              <a:rPr lang="zh-CN" altLang="en-US">
                <a:latin typeface="Arial" panose="020B0604020202020204" pitchFamily="34" charset="0"/>
                <a:ea typeface="微软雅黑" panose="020B0503020204020204" charset="-122"/>
                <a:sym typeface="+mn-ea"/>
              </a:rPr>
              <a:t>精心构建提示词的有效性</a:t>
            </a:r>
            <a:endParaRPr lang="zh-CN" altLang="en-US">
              <a:latin typeface="Arial" panose="020B0604020202020204" pitchFamily="34" charset="0"/>
              <a:ea typeface="微软雅黑" panose="020B0503020204020204" charset="-122"/>
              <a:sym typeface="+mn-ea"/>
            </a:endParaRPr>
          </a:p>
        </p:txBody>
      </p:sp>
      <p:sp>
        <p:nvSpPr>
          <p:cNvPr id="6" name="文本占位符 5"/>
          <p:cNvSpPr>
            <a:spLocks noGrp="1"/>
          </p:cNvSpPr>
          <p:nvPr>
            <p:ph type="body" idx="16387"/>
            <p:custDataLst>
              <p:tags r:id="rId5"/>
            </p:custDataLst>
          </p:nvPr>
        </p:nvSpPr>
        <p:spPr/>
        <p:txBody>
          <a:bodyPr>
            <a:normAutofit/>
          </a:bodyPr>
          <a:p>
            <a:pPr algn="l">
              <a:lnSpc>
                <a:spcPct val="125000"/>
              </a:lnSpc>
            </a:pPr>
            <a:r>
              <a:rPr lang="zh-CN" altLang="en-US">
                <a:latin typeface="Arial" panose="020B0604020202020204" pitchFamily="34" charset="0"/>
                <a:ea typeface="微软雅黑" panose="020B0503020204020204" charset="-122"/>
                <a:sym typeface="+mn-ea"/>
              </a:rPr>
              <a:t>用户开始意识到，一个精心构建的、信息丰富的提示词远比一个简短的指令更能有效引导模型输出高质量结果。</a:t>
            </a:r>
            <a:endParaRPr lang="zh-CN" altLang="en-US">
              <a:latin typeface="Arial" panose="020B0604020202020204" pitchFamily="34" charset="0"/>
              <a:ea typeface="微软雅黑" panose="020B0503020204020204" charset="-122"/>
              <a:sym typeface="+mn-ea"/>
            </a:endParaRPr>
          </a:p>
        </p:txBody>
      </p:sp>
      <p:sp>
        <p:nvSpPr>
          <p:cNvPr id="7" name="装饰  5"/>
          <p:cNvSpPr>
            <a:spLocks noGrp="1"/>
          </p:cNvSpPr>
          <p:nvPr>
            <p:ph type="body" idx="16392"/>
            <p:custDataLst>
              <p:tags r:id="rId6"/>
            </p:custDataLst>
          </p:nvPr>
        </p:nvSpPr>
        <p:spPr>
          <a:xfrm>
            <a:off x="5993765" y="4038600"/>
            <a:ext cx="5588635" cy="2209800"/>
          </a:xfrm>
        </p:spPr>
        <p:txBody>
          <a:bodyPr/>
          <a:p>
            <a:r>
              <a:rPr lang="zh-CN" altLang="en-US"/>
              <a:t> </a:t>
            </a:r>
            <a:endParaRPr lang="zh-CN" altLang="en-US"/>
          </a:p>
        </p:txBody>
      </p:sp>
      <p:pic>
        <p:nvPicPr>
          <p:cNvPr id="8" name="图片占位符 7" descr="1cee91c2-285a-11f1-8810-828bce274b1a"/>
          <p:cNvPicPr>
            <a:picLocks noChangeAspect="1"/>
          </p:cNvPicPr>
          <p:nvPr>
            <p:ph type="pic" idx="16393"/>
            <p:custDataLst>
              <p:tags r:id="rId7"/>
            </p:custDataLst>
          </p:nvPr>
        </p:nvPicPr>
        <p:blipFill>
          <a:blip r:embed="rId8"/>
          <a:srcRect t="14545" b="14545"/>
          <a:stretch>
            <a:fillRect/>
          </a:stretch>
        </p:blipFill>
        <p:spPr>
          <a:xfrm>
            <a:off x="609600" y="4038600"/>
            <a:ext cx="5384800" cy="2209800"/>
          </a:xfrm>
          <a:custGeom>
            <a:avLst/>
            <a:gdLst>
              <a:gd name="connisteX0" fmla="*/ 0 w 5588000"/>
              <a:gd name="connsiteY0" fmla="*/ 203200 h 2209800"/>
              <a:gd name="connisteX1" fmla="*/ 203200 w 5588000"/>
              <a:gd name="connsiteY1" fmla="*/ 0 h 2209800"/>
              <a:gd name="connisteX2" fmla="*/ 5588000 w 5588000"/>
              <a:gd name="connsiteY2" fmla="*/ 0 h 2209800"/>
              <a:gd name="connisteX3" fmla="*/ 5588000 w 5588000"/>
              <a:gd name="connsiteY3" fmla="*/ 2209800 h 2209800"/>
              <a:gd name="connisteX4" fmla="*/ 203200 w 5588000"/>
              <a:gd name="connsiteY4" fmla="*/ 2209800 h 2209800"/>
              <a:gd name="connisteX5" fmla="*/ 0 w 5588000"/>
              <a:gd name="connsiteY5" fmla="*/ 2006600 h 2209800"/>
              <a:gd name="connisteX6" fmla="*/ 0 w 5588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5588000" h="2209800">
                <a:moveTo>
                  <a:pt x="0" y="203200"/>
                </a:moveTo>
                <a:cubicBezTo>
                  <a:pt x="0" y="90976"/>
                  <a:pt x="90976" y="0"/>
                  <a:pt x="203200" y="0"/>
                </a:cubicBezTo>
                <a:lnTo>
                  <a:pt x="5588000" y="0"/>
                </a:lnTo>
                <a:lnTo>
                  <a:pt x="5588000" y="2209800"/>
                </a:lnTo>
                <a:lnTo>
                  <a:pt x="203200" y="2209800"/>
                </a:lnTo>
                <a:cubicBezTo>
                  <a:pt x="90976" y="2209800"/>
                  <a:pt x="0" y="2118824"/>
                  <a:pt x="0" y="2006600"/>
                </a:cubicBezTo>
                <a:lnTo>
                  <a:pt x="0" y="203200"/>
                </a:lnTo>
                <a:close/>
              </a:path>
            </a:pathLst>
          </a:custGeom>
        </p:spPr>
      </p:pic>
      <p:sp>
        <p:nvSpPr>
          <p:cNvPr id="9" name="文本占位符 8"/>
          <p:cNvSpPr>
            <a:spLocks noGrp="1"/>
          </p:cNvSpPr>
          <p:nvPr>
            <p:ph type="body" idx="16388"/>
            <p:custDataLst>
              <p:tags r:id="rId9"/>
            </p:custDataLst>
          </p:nvPr>
        </p:nvSpPr>
        <p:spPr/>
        <p:txBody>
          <a:bodyPr>
            <a:normAutofit/>
          </a:bodyPr>
          <a:p>
            <a:pPr algn="l">
              <a:lnSpc>
                <a:spcPct val="111000"/>
              </a:lnSpc>
            </a:pPr>
            <a:r>
              <a:rPr lang="zh-CN" altLang="en-US">
                <a:latin typeface="Arial" panose="020B0604020202020204" pitchFamily="34" charset="0"/>
                <a:ea typeface="微软雅黑" panose="020B0503020204020204" charset="-122"/>
              </a:rPr>
              <a:t>核心要素被明确提出</a:t>
            </a:r>
            <a:endParaRPr lang="zh-CN" altLang="en-US">
              <a:latin typeface="Arial" panose="020B0604020202020204" pitchFamily="34" charset="0"/>
              <a:ea typeface="微软雅黑" panose="020B0503020204020204" charset="-122"/>
            </a:endParaRPr>
          </a:p>
        </p:txBody>
      </p:sp>
      <p:sp>
        <p:nvSpPr>
          <p:cNvPr id="10" name="文本占位符 9"/>
          <p:cNvSpPr>
            <a:spLocks noGrp="1"/>
          </p:cNvSpPr>
          <p:nvPr>
            <p:ph type="body" idx="16389"/>
            <p:custDataLst>
              <p:tags r:id="rId10"/>
            </p:custDataLst>
          </p:nvPr>
        </p:nvSpPr>
        <p:spPr/>
        <p:txBody>
          <a:bodyPr>
            <a:normAutofit/>
          </a:bodyPr>
          <a:p>
            <a:pPr algn="l">
              <a:lnSpc>
                <a:spcPct val="125000"/>
              </a:lnSpc>
            </a:pPr>
            <a:r>
              <a:rPr lang="zh-CN" altLang="en-US">
                <a:latin typeface="Arial" panose="020B0604020202020204" pitchFamily="34" charset="0"/>
                <a:ea typeface="微软雅黑" panose="020B0503020204020204" charset="-122"/>
                <a:sym typeface="+mn-ea"/>
              </a:rPr>
              <a:t>角色扮演、上下文背景、任务指令、示例、输出格式等核心要素被明确提出，为提示词构建提供了系统化指导。</a:t>
            </a:r>
            <a:endParaRPr lang="zh-CN" altLang="en-US">
              <a:latin typeface="Arial" panose="020B0604020202020204" pitchFamily="34" charset="0"/>
              <a:ea typeface="微软雅黑" panose="020B0503020204020204" charset="-122"/>
              <a:sym typeface="+mn-ea"/>
            </a:endParaRPr>
          </a:p>
        </p:txBody>
      </p:sp>
      <p:grpSp>
        <p:nvGrpSpPr>
          <p:cNvPr id="1104" name="组合 1103"/>
          <p:cNvGrpSpPr/>
          <p:nvPr/>
        </p:nvGrpSpPr>
        <p:grpSpPr>
          <a:xfrm>
            <a:off x="2540" y="0"/>
            <a:ext cx="10439400" cy="730250"/>
            <a:chOff x="4" y="0"/>
            <a:chExt cx="16440" cy="1150"/>
          </a:xfrm>
        </p:grpSpPr>
        <p:pic>
          <p:nvPicPr>
            <p:cNvPr id="1105" name="图片 1104" descr="图书馆logo-横版-2018.9.7-01"/>
            <p:cNvPicPr>
              <a:picLocks noChangeAspect="1"/>
            </p:cNvPicPr>
            <p:nvPr/>
          </p:nvPicPr>
          <p:blipFill>
            <a:blip r:embed="rId11"/>
            <a:stretch>
              <a:fillRect/>
            </a:stretch>
          </p:blipFill>
          <p:spPr>
            <a:xfrm>
              <a:off x="12948" y="0"/>
              <a:ext cx="3497" cy="1150"/>
            </a:xfrm>
            <a:prstGeom prst="rect">
              <a:avLst/>
            </a:prstGeom>
          </p:spPr>
        </p:pic>
        <p:cxnSp>
          <p:nvCxnSpPr>
            <p:cNvPr id="1106" name="直接连接符 1105"/>
            <p:cNvCxnSpPr/>
            <p:nvPr/>
          </p:nvCxnSpPr>
          <p:spPr>
            <a:xfrm>
              <a:off x="4" y="575"/>
              <a:ext cx="12850" cy="0"/>
            </a:xfrm>
            <a:prstGeom prst="line">
              <a:avLst/>
            </a:prstGeom>
            <a:ln w="28575" cmpd="sng">
              <a:solidFill>
                <a:schemeClr val="accent1">
                  <a:lumMod val="60000"/>
                  <a:lumOff val="40000"/>
                </a:schemeClr>
              </a:solidFill>
              <a:prstDash val="solid"/>
            </a:ln>
            <a:effectLst>
              <a:innerShdw blurRad="63500" dist="50800" dir="5400000">
                <a:prstClr val="black">
                  <a:alpha val="50000"/>
                </a:prstClr>
              </a:innerShdw>
              <a:reflection blurRad="6350" stA="50000" endA="300" endPos="90000" dir="5400000" sy="-100000" algn="bl" rotWithShape="0"/>
            </a:effectLst>
          </p:spPr>
          <p:style>
            <a:lnRef idx="3">
              <a:schemeClr val="accent1"/>
            </a:lnRef>
            <a:fillRef idx="0">
              <a:srgbClr val="FFFFFF"/>
            </a:fillRef>
            <a:effectRef idx="0">
              <a:srgbClr val="FFFFFF"/>
            </a:effectRef>
            <a:fontRef idx="minor">
              <a:schemeClr val="tx1"/>
            </a:fontRef>
          </p:style>
        </p:cxnSp>
      </p:grpSp>
      <p:sp>
        <p:nvSpPr>
          <p:cNvPr id="13" name="标题 12"/>
          <p:cNvSpPr>
            <a:spLocks noGrp="1"/>
          </p:cNvSpPr>
          <p:nvPr>
            <p:ph type="ctrTitle" idx="16385"/>
            <p:custDataLst>
              <p:tags r:id="rId12"/>
            </p:custDataLst>
          </p:nvPr>
        </p:nvSpPr>
        <p:spPr>
          <a:xfrm>
            <a:off x="609600" y="563245"/>
            <a:ext cx="10972800" cy="609600"/>
          </a:xfrm>
        </p:spPr>
        <p:txBody>
          <a:bodyPr>
            <a:normAutofit/>
          </a:bodyPr>
          <a:p>
            <a:pPr algn="l">
              <a:lnSpc>
                <a:spcPct val="111000"/>
              </a:lnSpc>
            </a:pPr>
            <a:r>
              <a:rPr lang="zh-CN" altLang="en-US" sz="3200" b="1">
                <a:latin typeface="Arial" panose="020B0604020202020204" pitchFamily="34" charset="0"/>
                <a:ea typeface="微软雅黑" panose="020B0503020204020204" charset="-122"/>
                <a:cs typeface="微软雅黑" panose="020B0503020204020204" charset="-122"/>
                <a:sym typeface="+mn-ea"/>
              </a:rPr>
              <a:t>“主动设计”阶段</a:t>
            </a:r>
            <a:r>
              <a:rPr lang="en-US" altLang="zh-CN" sz="3200" b="1">
                <a:latin typeface="Arial" panose="020B0604020202020204" pitchFamily="34" charset="0"/>
                <a:ea typeface="微软雅黑" panose="020B0503020204020204" charset="-122"/>
                <a:cs typeface="微软雅黑" panose="020B0503020204020204" charset="-122"/>
                <a:sym typeface="+mn-ea"/>
              </a:rPr>
              <a:t>   </a:t>
            </a:r>
            <a:r>
              <a:rPr lang="zh-CN" altLang="en-US" sz="2400">
                <a:latin typeface="Arial" panose="020B0604020202020204" pitchFamily="34" charset="0"/>
                <a:ea typeface="微软雅黑" panose="020B0503020204020204" charset="-122"/>
              </a:rPr>
              <a:t>结构化与方法论的兴起</a:t>
            </a:r>
            <a:endParaRPr lang="zh-CN" altLang="en-US" sz="2400">
              <a:latin typeface="Arial" panose="020B0604020202020204" pitchFamily="34" charset="0"/>
              <a:ea typeface="微软雅黑" panose="020B0503020204020204" charset="-122"/>
            </a:endParaRPr>
          </a:p>
        </p:txBody>
      </p:sp>
    </p:spTree>
    <p:custDataLst>
      <p:tags r:id="rId13"/>
    </p:custDataLst>
  </p:cSld>
  <p:clrMapOvr>
    <a:masterClrMapping/>
  </p:clrMapOvr>
</p:sld>
</file>

<file path=ppt/tags/tag1.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000.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diagram20230960_4*q_h_f*1_1_1"/>
  <p:tag name="KSO_WM_TEMPLATE_CATEGORY" val="diagram"/>
  <p:tag name="KSO_WM_TEMPLATE_INDEX" val="20230960"/>
  <p:tag name="KSO_WM_UNIT_LAYERLEVEL" val="1_1_1"/>
  <p:tag name="KSO_WM_TAG_VERSION" val="3.0"/>
  <p:tag name="KSO_WM_BEAUTIFY_FLAG" val="#wm#"/>
  <p:tag name="KSO_WM_UNIT_PRESET_TEXT" val="单击此处输入你的智能图形项正文&#10;文字是您思想的提炼"/>
  <p:tag name="KSO_WM_UNIT_TEXT_FILL_FORE_SCHEMECOLOR_INDEX" val="1"/>
  <p:tag name="KSO_WM_UNIT_TEXT_FILL_TYPE" val="1"/>
  <p:tag name="KSO_WM_UNIT_TEXT_TYPE" val="1"/>
  <p:tag name="KSO_WM_UNIT_USESOURCEFORMAT_APPLY" val="0"/>
</p:tagLst>
</file>

<file path=ppt/tags/tag1001.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solid&quot;:{&quot;brightness&quot;:0,&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1_2"/>
  <p:tag name="KSO_WM_UNIT_ID" val="diagram20230960_4*q_h_i*1_1_2"/>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1002.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VERSION" val="3"/>
  <p:tag name="KSO_WM_DIAGRAM_COLOR_TRICK" val="1"/>
  <p:tag name="KSO_WM_DIAGRAM_COLOR_TEXT_CAN_REMOVE" val="n"/>
  <p:tag name="KSO_WM_UNIT_VALUE" val="60*60"/>
  <p:tag name="KSO_WM_UNIT_HIGHLIGHT" val="0"/>
  <p:tag name="KSO_WM_UNIT_COMPATIBLE" val="0"/>
  <p:tag name="KSO_WM_UNIT_DIAGRAM_ISNUMVISUAL" val="0"/>
  <p:tag name="KSO_WM_UNIT_DIAGRAM_ISREFERUNIT" val="0"/>
  <p:tag name="KSO_WM_DIAGRAM_GROUP_CODE" val="q1-1"/>
  <p:tag name="KSO_WM_UNIT_TYPE" val="q_h_x"/>
  <p:tag name="KSO_WM_UNIT_INDEX" val="1_2_1"/>
  <p:tag name="KSO_WM_UNIT_ID" val="diagram20230960_4*q_h_x*1_2_1"/>
  <p:tag name="KSO_WM_TEMPLATE_CATEGORY" val="diagram"/>
  <p:tag name="KSO_WM_TEMPLATE_INDEX" val="20230960"/>
  <p:tag name="KSO_WM_UNIT_LAYERLEVEL" val="1_1_1"/>
  <p:tag name="KSO_WM_TAG_VERSION" val="3.0"/>
  <p:tag name="KSO_WM_BEAUTIFY_FLAG" val="#wm#"/>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UNIT_USESOURCEFORMAT_APPLY" val="0"/>
</p:tagLst>
</file>

<file path=ppt/tags/tag1003.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VERSION" val="3"/>
  <p:tag name="KSO_WM_DIAGRAM_COLOR_TRICK" val="1"/>
  <p:tag name="KSO_WM_DIAGRAM_COLOR_TEXT_CAN_REMOVE" val="n"/>
  <p:tag name="KSO_WM_UNIT_VALUE" val="60*56"/>
  <p:tag name="KSO_WM_UNIT_HIGHLIGHT" val="0"/>
  <p:tag name="KSO_WM_UNIT_COMPATIBLE" val="0"/>
  <p:tag name="KSO_WM_UNIT_DIAGRAM_ISNUMVISUAL" val="0"/>
  <p:tag name="KSO_WM_UNIT_DIAGRAM_ISREFERUNIT" val="0"/>
  <p:tag name="KSO_WM_DIAGRAM_GROUP_CODE" val="q1-1"/>
  <p:tag name="KSO_WM_UNIT_TYPE" val="q_h_x"/>
  <p:tag name="KSO_WM_UNIT_INDEX" val="1_3_1"/>
  <p:tag name="KSO_WM_UNIT_ID" val="diagram20230960_4*q_h_x*1_3_1"/>
  <p:tag name="KSO_WM_TEMPLATE_CATEGORY" val="diagram"/>
  <p:tag name="KSO_WM_TEMPLATE_INDEX" val="20230960"/>
  <p:tag name="KSO_WM_UNIT_LAYERLEVEL" val="1_1_1"/>
  <p:tag name="KSO_WM_TAG_VERSION" val="3.0"/>
  <p:tag name="KSO_WM_BEAUTIFY_FLAG" val="#wm#"/>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UNIT_USESOURCEFORMAT_APPLY" val="0"/>
</p:tagLst>
</file>

<file path=ppt/tags/tag1004.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1_3"/>
  <p:tag name="KSO_WM_UNIT_ID" val="diagram20230960_4*q_h_i*1_1_3"/>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1005.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VERSION" val="3"/>
  <p:tag name="KSO_WM_DIAGRAM_COLOR_TRICK" val="1"/>
  <p:tag name="KSO_WM_DIAGRAM_COLOR_TEXT_CAN_REMOVE" val="n"/>
  <p:tag name="KSO_WM_UNIT_VALUE" val="58*60"/>
  <p:tag name="KSO_WM_UNIT_HIGHLIGHT" val="0"/>
  <p:tag name="KSO_WM_UNIT_COMPATIBLE" val="0"/>
  <p:tag name="KSO_WM_UNIT_DIAGRAM_ISNUMVISUAL" val="0"/>
  <p:tag name="KSO_WM_UNIT_DIAGRAM_ISREFERUNIT" val="0"/>
  <p:tag name="KSO_WM_DIAGRAM_GROUP_CODE" val="q1-1"/>
  <p:tag name="KSO_WM_UNIT_TYPE" val="q_h_x"/>
  <p:tag name="KSO_WM_UNIT_INDEX" val="1_4_1"/>
  <p:tag name="KSO_WM_UNIT_ID" val="diagram20230960_4*q_h_x*1_4_1"/>
  <p:tag name="KSO_WM_TEMPLATE_CATEGORY" val="diagram"/>
  <p:tag name="KSO_WM_TEMPLATE_INDEX" val="20230960"/>
  <p:tag name="KSO_WM_UNIT_LAYERLEVEL" val="1_1_1"/>
  <p:tag name="KSO_WM_TAG_VERSION" val="3.0"/>
  <p:tag name="KSO_WM_BEAUTIFY_FLAG" val="#wm#"/>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UNIT_USESOURCEFORMAT_APPLY" val="0"/>
</p:tagLst>
</file>

<file path=ppt/tags/tag1006.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type&quot;:0},&quot;glow&quot;:{&quot;colorType&quot;:0},&quot;line&quot;:{&quot;solidLine&quot;:{&quot;brightness&quot;:0,&quot;colorType&quot;:1,&quot;foreColorIndex&quot;:5,&quot;transparency&quot;:0.20000000298023224},&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1_4"/>
  <p:tag name="KSO_WM_UNIT_ID" val="diagram20230960_4*q_h_i*1_1_4"/>
  <p:tag name="KSO_WM_TEMPLATE_CATEGORY" val="diagram"/>
  <p:tag name="KSO_WM_TEMPLATE_INDEX" val="20230960"/>
  <p:tag name="KSO_WM_UNIT_LAYERLEVEL" val="1_1_1"/>
  <p:tag name="KSO_WM_TAG_VERSION" val="3.0"/>
  <p:tag name="KSO_WM_BEAUTIFY_FLAG" val="#wm#"/>
  <p:tag name="KSO_WM_UNIT_LINE_FORE_SCHEMECOLOR_INDEX" val="5"/>
  <p:tag name="KSO_WM_UNIT_LINE_FILL_TYPE" val="2"/>
  <p:tag name="KSO_WM_UNIT_USESOURCEFORMAT_APPLY" val="0"/>
</p:tagLst>
</file>

<file path=ppt/tags/tag1007.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VERSION" val="3"/>
  <p:tag name="KSO_WM_DIAGRAM_COLOR_TRICK" val="1"/>
  <p:tag name="KSO_WM_DIAGRAM_COLOR_TEXT_CAN_REMOVE" val="n"/>
  <p:tag name="KSO_WM_UNIT_VALUE" val="60*60"/>
  <p:tag name="KSO_WM_UNIT_HIGHLIGHT" val="0"/>
  <p:tag name="KSO_WM_UNIT_COMPATIBLE" val="0"/>
  <p:tag name="KSO_WM_UNIT_DIAGRAM_ISNUMVISUAL" val="0"/>
  <p:tag name="KSO_WM_UNIT_DIAGRAM_ISREFERUNIT" val="0"/>
  <p:tag name="KSO_WM_DIAGRAM_GROUP_CODE" val="q1-1"/>
  <p:tag name="KSO_WM_UNIT_TYPE" val="q_h_x"/>
  <p:tag name="KSO_WM_UNIT_INDEX" val="1_5_1"/>
  <p:tag name="KSO_WM_UNIT_ID" val="diagram20230960_4*q_h_x*1_5_1"/>
  <p:tag name="KSO_WM_TEMPLATE_CATEGORY" val="diagram"/>
  <p:tag name="KSO_WM_TEMPLATE_INDEX" val="20230960"/>
  <p:tag name="KSO_WM_UNIT_LAYERLEVEL" val="1_1_1"/>
  <p:tag name="KSO_WM_TAG_VERSION" val="3.0"/>
  <p:tag name="KSO_WM_BEAUTIFY_FLAG" val="#wm#"/>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UNIT_USESOURCEFORMAT_APPLY" val="0"/>
</p:tagLst>
</file>

<file path=ppt/tags/tag1008.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VERSION" val="3"/>
  <p:tag name="KSO_WM_DIAGRAM_COLOR_TRICK" val="1"/>
  <p:tag name="KSO_WM_DIAGRAM_COLOR_TEXT_CAN_REMOVE" val="n"/>
  <p:tag name="KSO_WM_UNIT_VALUE" val="60*60"/>
  <p:tag name="KSO_WM_UNIT_HIGHLIGHT" val="0"/>
  <p:tag name="KSO_WM_UNIT_COMPATIBLE" val="0"/>
  <p:tag name="KSO_WM_UNIT_DIAGRAM_ISNUMVISUAL" val="0"/>
  <p:tag name="KSO_WM_UNIT_DIAGRAM_ISREFERUNIT" val="0"/>
  <p:tag name="KSO_WM_DIAGRAM_GROUP_CODE" val="q1-1"/>
  <p:tag name="KSO_WM_UNIT_TYPE" val="q_h_x"/>
  <p:tag name="KSO_WM_UNIT_INDEX" val="1_1_1"/>
  <p:tag name="KSO_WM_UNIT_ID" val="diagram20230960_4*q_h_x*1_1_1"/>
  <p:tag name="KSO_WM_TEMPLATE_CATEGORY" val="diagram"/>
  <p:tag name="KSO_WM_TEMPLATE_INDEX" val="20230960"/>
  <p:tag name="KSO_WM_UNIT_LAYERLEVEL" val="1_1_1"/>
  <p:tag name="KSO_WM_TAG_VERSION" val="3.0"/>
  <p:tag name="KSO_WM_BEAUTIFY_FLAG" val="#wm#"/>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UNIT_USESOURCEFORMAT_APPLY" val="0"/>
</p:tagLst>
</file>

<file path=ppt/tags/tag1009.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VERSION" val="3"/>
  <p:tag name="KSO_WM_DIAGRAM_COLOR_TRICK" val="1"/>
  <p:tag name="KSO_WM_DIAGRAM_COLOR_TEXT_CAN_REMOVE" val="n"/>
  <p:tag name="KSO_WM_UNIT_VALUE" val="60*51"/>
  <p:tag name="KSO_WM_UNIT_HIGHLIGHT" val="0"/>
  <p:tag name="KSO_WM_UNIT_COMPATIBLE" val="0"/>
  <p:tag name="KSO_WM_UNIT_DIAGRAM_ISNUMVISUAL" val="0"/>
  <p:tag name="KSO_WM_UNIT_DIAGRAM_ISREFERUNIT" val="0"/>
  <p:tag name="KSO_WM_DIAGRAM_GROUP_CODE" val="q1-1"/>
  <p:tag name="KSO_WM_UNIT_TYPE" val="q_h_x"/>
  <p:tag name="KSO_WM_UNIT_INDEX" val="1_6_1"/>
  <p:tag name="KSO_WM_UNIT_ID" val="diagram20230960_4*q_h_x*1_6_1"/>
  <p:tag name="KSO_WM_TEMPLATE_CATEGORY" val="diagram"/>
  <p:tag name="KSO_WM_TEMPLATE_INDEX" val="20230960"/>
  <p:tag name="KSO_WM_UNIT_LAYERLEVEL" val="1_1_1"/>
  <p:tag name="KSO_WM_TAG_VERSION" val="3.0"/>
  <p:tag name="KSO_WM_BEAUTIFY_FLAG" val="#wm#"/>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UNIT_USESOURCEFORMAT_APPLY" val="0"/>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1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q1-1"/>
  <p:tag name="KSO_WM_UNIT_TYPE" val="a"/>
  <p:tag name="KSO_WM_UNIT_INDEX" val="1"/>
  <p:tag name="KSO_WM_UNIT_ID" val="diagram20230960_4*a*1"/>
  <p:tag name="KSO_WM_TEMPLATE_CATEGORY" val="diagram"/>
  <p:tag name="KSO_WM_TEMPLATE_INDEX" val="20230960"/>
  <p:tag name="KSO_WM_UNIT_LAYERLEVEL" val="1"/>
  <p:tag name="KSO_WM_TAG_VERSION" val="3.0"/>
  <p:tag name="KSO_WM_BEAUTIFY_FLAG" val="#wm#"/>
  <p:tag name="KSO_WM_UNIT_PRESET_TEXT" val="单击此处添加标题"/>
  <p:tag name="KSO_WM_UNIT_TEXT_TYPE" val="1"/>
  <p:tag name="KSO_WM_UNIT_TEXT_FILL_FORE_SCHEMECOLOR_INDEX" val="13"/>
  <p:tag name="KSO_WM_UNIT_TEXT_FILL_TYPE" val="1"/>
  <p:tag name="KSO_WM_UNIT_USESOURCEFORMAT_APPLY" val="0"/>
</p:tagLst>
</file>

<file path=ppt/tags/tag1011.xml><?xml version="1.0" encoding="utf-8"?>
<p:tagLst xmlns:p="http://schemas.openxmlformats.org/presentationml/2006/main">
  <p:tag name="KSO_WM_SPECIAL_SOURCE" val="bdnull"/>
  <p:tag name="KSO_WM_SLIDE_ID" val="diagram20230960_4"/>
  <p:tag name="KSO_WM_TEMPLATE_SUBCATEGORY" val="0"/>
  <p:tag name="KSO_WM_TEMPLATE_MASTER_TYPE" val="0"/>
  <p:tag name="KSO_WM_TEMPLATE_COLOR_TYPE" val="0"/>
  <p:tag name="KSO_WM_SLIDE_TYPE" val="text"/>
  <p:tag name="KSO_WM_SLIDE_SUBTYPE" val="diag"/>
  <p:tag name="KSO_WM_SLIDE_ITEM_CNT" val="6"/>
  <p:tag name="KSO_WM_SLIDE_INDEX" val="4"/>
  <p:tag name="KSO_WM_SLIDE_SIZE" val="841.05*315.5"/>
  <p:tag name="KSO_WM_SLIDE_POSITION" val="62.45*184.3"/>
  <p:tag name="KSO_WM_DIAGRAM_GROUP_CODE" val="q1-1"/>
  <p:tag name="KSO_WM_SLIDE_DIAGTYPE" val="q"/>
  <p:tag name="KSO_WM_TAG_VERSION" val="3.0"/>
  <p:tag name="KSO_WM_BEAUTIFY_FLAG" val="#wm#"/>
  <p:tag name="KSO_WM_TEMPLATE_CATEGORY" val="custom"/>
  <p:tag name="KSO_WM_TEMPLATE_INDEX" val="40490231"/>
  <p:tag name="KSO_WM_SLIDE_LAYOUT" val="a_q"/>
  <p:tag name="KSO_WM_SLIDE_LAYOUT_CNT" val="1_1"/>
</p:tagLst>
</file>

<file path=ppt/tags/tag1012.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http://ai-gateway-save.ks3-cn-beijing.ksyuncs.com/aigc-gateway-v2-prod/97796d7046c8a267619337a30708c22e_0.jpeg?Expires=1774538934\u0026AWSAccessKeyId=AKLT9VJ0mcxR8yRlm6PIC9hY\u0026Signature=z%2FpWvoD%2F4rkYkjpr2vtb3XF2QUE%3D&quot;,&quot;product_name&quot;:&quot;wps-wpp-mac&quot;,&quot;intention_code&quot;:&quot;wps_wpp_generate_doc_pay&quot;}*ai_doubao_3.0.7_prod*1774452525756_f06143_ec86f864f5a8-slide-7"/>
</p:tagLst>
</file>

<file path=ppt/tags/tag101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1014.xml><?xml version="1.0" encoding="utf-8"?>
<p:tagLst xmlns:p="http://schemas.openxmlformats.org/presentationml/2006/main">
  <p:tag name="KSO_WM_BEAUTIFY_FLAG" val="#fgm#"/>
  <p:tag name="KSO_WM_FIGMA_FLAG" val="#fgm#"/>
  <p:tag name="KSO_WM_UNIT_INDEX" val="1"/>
  <p:tag name="KSO_WM_UNIT_TYPE" val="a"/>
  <p:tag name="KSO_WM_LAYOUT_CHECK_HASH" val="78328c3018f47ab95856cdbaea1555359d74cb8d"/>
  <p:tag name="KSO_WM_NEWLAYOUT_GROUP_ID" val="layout_30"/>
  <p:tag name="KSO_WM_NEWLAYOUT_ID" val="slide_b20026bcd68884eb"/>
  <p:tag name="KSO_WM_UNIT_PRESET_TEXT" val="单击此处添加标题"/>
</p:tagLst>
</file>

<file path=ppt/tags/tag1015.xml><?xml version="1.0" encoding="utf-8"?>
<p:tagLst xmlns:p="http://schemas.openxmlformats.org/presentationml/2006/main">
  <p:tag name="KSO_WM_SLIDE_CONTENT_ORIENTATION" val=""/>
  <p:tag name="KSO_WM_SLIDE_HAS_MASK" val="0"/>
  <p:tag name="KSO_WM_SLIDE_ITEM_CNT" val="4"/>
  <p:tag name="KSO_WM_SLIDE_TYPE" val="text"/>
  <p:tag name="KSO_WM_TEMPLATE_SUBCATEGORY" val="29"/>
  <p:tag name="KSO_WM_BEAUTIFY_FLAG" val="#wm#"/>
  <p:tag name="KSO_WM_TEMPLATE_FIGMA_ID" val="69796648481"/>
  <p:tag name="KSO_WM_TEMPLATE_SLIDE_ID" val="slide_b20026bcd68884eb"/>
</p:tagLst>
</file>

<file path=ppt/tags/tag1016.xml><?xml version="1.0" encoding="utf-8"?>
<p:tagLst xmlns:p="http://schemas.openxmlformats.org/presentationml/2006/main">
  <p:tag name="TABLE_ENDDRAG_ORIGIN_RECT" val="758*359"/>
  <p:tag name="TABLE_ENDDRAG_RECT" val="67*123*758*359"/>
</p:tagLst>
</file>

<file path=ppt/tags/tag1017.xml><?xml version="1.0" encoding="utf-8"?>
<p:tagLst xmlns:p="http://schemas.openxmlformats.org/presentationml/2006/main">
  <p:tag name="KSO_WM_BEAUTIFY_FLAG" val="#fgm#"/>
  <p:tag name="KSO_WM_FIGMA_FLAG" val="#fgm#"/>
  <p:tag name="KSO_WM_UNIT_INDEX" val="1"/>
  <p:tag name="KSO_WM_UNIT_TYPE" val="a"/>
  <p:tag name="KSO_WM_LAYOUT_CHECK_HASH" val="78328c3018f47ab95856cdbaea1555359d74cb8d"/>
  <p:tag name="KSO_WM_NEWLAYOUT_GROUP_ID" val="layout_30"/>
  <p:tag name="KSO_WM_NEWLAYOUT_ID" val="slide_b20026bcd68884eb"/>
  <p:tag name="KSO_WM_UNIT_PRESET_TEXT" val="单击此处添加标题"/>
</p:tagLst>
</file>

<file path=ppt/tags/tag1018.xml><?xml version="1.0" encoding="utf-8"?>
<p:tagLst xmlns:p="http://schemas.openxmlformats.org/presentationml/2006/main">
  <p:tag name="KSO_WM_SLIDE_CONTENT_ORIENTATION" val=""/>
  <p:tag name="KSO_WM_SLIDE_HAS_MASK" val="0"/>
  <p:tag name="KSO_WM_SLIDE_ITEM_CNT" val="3"/>
  <p:tag name="KSO_WM_SLIDE_TYPE" val="text"/>
  <p:tag name="KSO_WM_TEMPLATE_SUBCATEGORY" val="29"/>
  <p:tag name="KSO_WM_BEAUTIFY_FLAG" val="#wm#"/>
  <p:tag name="KSO_WM_TEMPLATE_FIGMA_ID" val="69796648481"/>
  <p:tag name="KSO_WM_TEMPLATE_SLIDE_ID" val="slide_852d700e72c68e5e"/>
</p:tagLst>
</file>

<file path=ppt/tags/tag101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3248_1*a*1"/>
  <p:tag name="KSO_WM_TEMPLATE_CATEGORY" val="custom"/>
  <p:tag name="KSO_WM_TEMPLATE_INDEX" val="20233248"/>
  <p:tag name="KSO_WM_UNIT_LAYERLEVEL" val="1"/>
  <p:tag name="KSO_WM_TAG_VERSION" val="3.0"/>
  <p:tag name="KSO_WM_BEAUTIFY_FLAG" val="#wm#"/>
  <p:tag name="KSO_WM_UNIT_TEXT_FILL_FORE_SCHEMECOLOR_INDEX" val="14"/>
  <p:tag name="KSO_WM_UNIT_TEXT_FILL_TYPE" val="1"/>
  <p:tag name="KSO_WM_UNIT_USESOURCEFORMAT_APPLY" val="0"/>
  <p:tag name="KSO_WM_UNIT_PRESET_TEXT" val="单击此处添加标题"/>
  <p:tag name="KSO_WM_UNIT_TEXT_TYPE"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10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i*1_1_3"/>
  <p:tag name="KSO_WM_TEMPLATE_CATEGORY" val="diagram"/>
  <p:tag name="KSO_WM_TEMPLATE_INDEX" val="20233247"/>
  <p:tag name="KSO_WM_UNIT_LAYERLEVEL" val="1_1_1"/>
  <p:tag name="KSO_WM_TAG_VERSION" val="3.0"/>
  <p:tag name="KSO_WM_UNIT_TEXT_LAYER_COUNT" val="1"/>
  <p:tag name="KSO_WM_UNIT_NOCLEAR" val="0"/>
  <p:tag name="KSO_WM_UNIT_TYPE" val="l_h_i"/>
  <p:tag name="KSO_WM_UNIT_INDEX" val="1_1_3"/>
  <p:tag name="KSO_WM_DIAGRAM_VERSION" val="3"/>
  <p:tag name="KSO_WM_DIAGRAM_COLOR_TRICK" val="1"/>
  <p:tag name="KSO_WM_DIAGRAM_COLOR_TEXT_CAN_REMOVE" val="n"/>
  <p:tag name="KSO_WM_DIAGRAM_GROUP_CODE" val="l1-1"/>
  <p:tag name="KSO_WM_UNIT_TEXT_TYPE" val="1"/>
  <p:tag name="KSO_WM_DIAGRAM_VIRTUALLY_FRAME" val="{&quot;height&quot;:379,&quot;left&quot;:53.6,&quot;top&quot;:105.87496062992122,&quot;width&quot;:846.25}"/>
  <p:tag name="KSO_WM_BEAUTIFY_FLAG" val="#wm#"/>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10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i*1_2_3"/>
  <p:tag name="KSO_WM_TEMPLATE_CATEGORY" val="diagram"/>
  <p:tag name="KSO_WM_TEMPLATE_INDEX" val="20233247"/>
  <p:tag name="KSO_WM_UNIT_LAYERLEVEL" val="1_1_1"/>
  <p:tag name="KSO_WM_TAG_VERSION" val="3.0"/>
  <p:tag name="KSO_WM_UNIT_TEXT_LAYER_COUNT" val="1"/>
  <p:tag name="KSO_WM_UNIT_NOCLEAR" val="0"/>
  <p:tag name="KSO_WM_UNIT_TYPE" val="l_h_i"/>
  <p:tag name="KSO_WM_UNIT_INDEX" val="1_2_3"/>
  <p:tag name="KSO_WM_DIAGRAM_VERSION" val="3"/>
  <p:tag name="KSO_WM_DIAGRAM_COLOR_TRICK" val="1"/>
  <p:tag name="KSO_WM_DIAGRAM_COLOR_TEXT_CAN_REMOVE" val="n"/>
  <p:tag name="KSO_WM_DIAGRAM_GROUP_CODE" val="l1-1"/>
  <p:tag name="KSO_WM_UNIT_TEXT_TYPE" val="1"/>
  <p:tag name="KSO_WM_DIAGRAM_VIRTUALLY_FRAME" val="{&quot;height&quot;:379,&quot;left&quot;:53.6,&quot;top&quot;:105.87496062992122,&quot;width&quot;:846.25}"/>
  <p:tag name="KSO_WM_BEAUTIFY_FLAG" val="#wm#"/>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10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i*1_3_3"/>
  <p:tag name="KSO_WM_TEMPLATE_CATEGORY" val="diagram"/>
  <p:tag name="KSO_WM_TEMPLATE_INDEX" val="20233247"/>
  <p:tag name="KSO_WM_UNIT_LAYERLEVEL" val="1_1_1"/>
  <p:tag name="KSO_WM_TAG_VERSION" val="3.0"/>
  <p:tag name="KSO_WM_UNIT_TEXT_LAYER_COUNT" val="1"/>
  <p:tag name="KSO_WM_UNIT_NOCLEAR" val="0"/>
  <p:tag name="KSO_WM_UNIT_TYPE" val="l_h_i"/>
  <p:tag name="KSO_WM_UNIT_INDEX" val="1_3_3"/>
  <p:tag name="KSO_WM_DIAGRAM_VERSION" val="3"/>
  <p:tag name="KSO_WM_DIAGRAM_COLOR_TRICK" val="1"/>
  <p:tag name="KSO_WM_DIAGRAM_COLOR_TEXT_CAN_REMOVE" val="n"/>
  <p:tag name="KSO_WM_DIAGRAM_GROUP_CODE" val="l1-1"/>
  <p:tag name="KSO_WM_UNIT_TEXT_TYPE" val="1"/>
  <p:tag name="KSO_WM_DIAGRAM_VIRTUALLY_FRAME" val="{&quot;height&quot;:379,&quot;left&quot;:53.6,&quot;top&quot;:105.87496062992122,&quot;width&quot;:846.25}"/>
  <p:tag name="KSO_WM_BEAUTIFY_FLAG" val="#wm#"/>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10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i*1_4_3"/>
  <p:tag name="KSO_WM_TEMPLATE_CATEGORY" val="diagram"/>
  <p:tag name="KSO_WM_TEMPLATE_INDEX" val="20233247"/>
  <p:tag name="KSO_WM_UNIT_LAYERLEVEL" val="1_1_1"/>
  <p:tag name="KSO_WM_TAG_VERSION" val="3.0"/>
  <p:tag name="KSO_WM_UNIT_TEXT_LAYER_COUNT" val="1"/>
  <p:tag name="KSO_WM_UNIT_NOCLEAR" val="0"/>
  <p:tag name="KSO_WM_UNIT_TYPE" val="l_h_i"/>
  <p:tag name="KSO_WM_UNIT_INDEX" val="1_4_3"/>
  <p:tag name="KSO_WM_DIAGRAM_VERSION" val="3"/>
  <p:tag name="KSO_WM_DIAGRAM_COLOR_TRICK" val="1"/>
  <p:tag name="KSO_WM_DIAGRAM_COLOR_TEXT_CAN_REMOVE" val="n"/>
  <p:tag name="KSO_WM_DIAGRAM_GROUP_CODE" val="l1-1"/>
  <p:tag name="KSO_WM_UNIT_TEXT_TYPE" val="1"/>
  <p:tag name="KSO_WM_DIAGRAM_VIRTUALLY_FRAME" val="{&quot;height&quot;:379,&quot;left&quot;:53.6,&quot;top&quot;:105.87496062992122,&quot;width&quot;:846.25}"/>
  <p:tag name="KSO_WM_BEAUTIFY_FLAG" val="#wm#"/>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10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f*1_1_1"/>
  <p:tag name="KSO_WM_TEMPLATE_CATEGORY" val="diagram"/>
  <p:tag name="KSO_WM_TEMPLATE_INDEX" val="20233247"/>
  <p:tag name="KSO_WM_UNIT_LAYERLEVEL" val="1_1_1"/>
  <p:tag name="KSO_WM_TAG_VERSION" val="3.0"/>
  <p:tag name="KSO_WM_UNIT_SUBTYPE" val="a"/>
  <p:tag name="KSO_WM_UNIT_TEXT_LAYER_COUNT" val="1"/>
  <p:tag name="KSO_WM_UNIT_NOCLEAR" val="0"/>
  <p:tag name="KSO_WM_UNIT_TYPE" val="l_h_f"/>
  <p:tag name="KSO_WM_UNIT_INDEX" val="1_1_1"/>
  <p:tag name="KSO_WM_DIAGRAM_VERSION" val="3"/>
  <p:tag name="KSO_WM_DIAGRAM_COLOR_TRICK" val="1"/>
  <p:tag name="KSO_WM_DIAGRAM_COLOR_TEXT_CAN_REMOVE" val="n"/>
  <p:tag name="KSO_WM_DIAGRAM_GROUP_CODE" val="l1-1"/>
  <p:tag name="KSO_WM_DIAGRAM_VIRTUALLY_FRAME" val="{&quot;height&quot;:379,&quot;left&quot;:53.6,&quot;top&quot;:105.87496062992122,&quot;width&quot;:846.25}"/>
  <p:tag name="KSO_WM_BEAUTIFY_FLAG" val="#wm#"/>
  <p:tag name="KSO_WM_UNIT_PRESET_TEXT" val="单击此处添加正文内容，文字是您思想的提炼，请言简意赅的阐述您的观点。单击此处添加正文文字是您思想的提炼。单击此处添加正文文字是您思想的提炼，请言简意赅的阐述您的观点。单击此处添加正文，文字是您思想的提炼。单击此处添加正文"/>
  <p:tag name="KSO_WM_UNIT_LINE_FORE_SCHEMECOLOR_INDEX" val="5"/>
  <p:tag name="KSO_WM_UNIT_TEXT_FILL_FORE_SCHEMECOLOR_INDEX" val="1"/>
  <p:tag name="KSO_WM_UNIT_TEXT_FILL_TYPE" val="1"/>
  <p:tag name="KSO_WM_UNIT_TEXT_TYPE" val="1"/>
  <p:tag name="KSO_WM_DIAGRAM_MAX_ITEMCNT" val="4"/>
  <p:tag name="KSO_WM_DIAGRAM_MIN_ITEMCNT" val="2"/>
  <p:tag name="KSO_WM_DIAGRAM_COLOR_MATCH_VALUE" val="{&quot;shape&quot;:{&quot;fill&quot;:{&quot;solid&quot;:{&quot;brightness&quot;:0,&quot;colorType&quot;:2,&quot;rgb&quot;:&quot;#ffffff&quot;,&quot;transparency&quot;:0.8500000238418579},&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USESOURCEFORMAT_APPLY" val="0"/>
</p:tagLst>
</file>

<file path=ppt/tags/tag10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i*1_1_1"/>
  <p:tag name="KSO_WM_TEMPLATE_CATEGORY" val="diagram"/>
  <p:tag name="KSO_WM_TEMPLATE_INDEX" val="20233247"/>
  <p:tag name="KSO_WM_UNIT_LAYERLEVEL" val="1_1_1"/>
  <p:tag name="KSO_WM_TAG_VERSION" val="3.0"/>
  <p:tag name="KSO_WM_UNIT_TYPE" val="l_h_i"/>
  <p:tag name="KSO_WM_UNIT_INDEX" val="1_1_1"/>
  <p:tag name="KSO_WM_DIAGRAM_VERSION" val="3"/>
  <p:tag name="KSO_WM_DIAGRAM_COLOR_TRICK" val="1"/>
  <p:tag name="KSO_WM_DIAGRAM_COLOR_TEXT_CAN_REMOVE" val="n"/>
  <p:tag name="KSO_WM_DIAGRAM_GROUP_CODE" val="l1-1"/>
  <p:tag name="KSO_WM_DIAGRAM_VIRTUALLY_FRAME" val="{&quot;height&quot;:379,&quot;left&quot;:53.6,&quot;top&quot;:105.87496062992122,&quot;width&quot;:846.25}"/>
  <p:tag name="KSO_WM_BEAUTIFY_FLAG" val="#wm#"/>
  <p:tag name="KSO_WM_UNIT_LINE_FORE_SCHEMECOLOR_INDEX" val="5"/>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0"/>
</p:tagLst>
</file>

<file path=ppt/tags/tag10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f*1_2_1"/>
  <p:tag name="KSO_WM_TEMPLATE_CATEGORY" val="diagram"/>
  <p:tag name="KSO_WM_TEMPLATE_INDEX" val="20233247"/>
  <p:tag name="KSO_WM_UNIT_LAYERLEVEL" val="1_1_1"/>
  <p:tag name="KSO_WM_TAG_VERSION" val="3.0"/>
  <p:tag name="KSO_WM_UNIT_SUBTYPE" val="a"/>
  <p:tag name="KSO_WM_UNIT_TEXT_LAYER_COUNT" val="1"/>
  <p:tag name="KSO_WM_UNIT_NOCLEAR" val="0"/>
  <p:tag name="KSO_WM_UNIT_TYPE" val="l_h_f"/>
  <p:tag name="KSO_WM_UNIT_INDEX" val="1_2_1"/>
  <p:tag name="KSO_WM_DIAGRAM_VERSION" val="3"/>
  <p:tag name="KSO_WM_DIAGRAM_COLOR_TRICK" val="1"/>
  <p:tag name="KSO_WM_DIAGRAM_COLOR_TEXT_CAN_REMOVE" val="n"/>
  <p:tag name="KSO_WM_DIAGRAM_GROUP_CODE" val="l1-1"/>
  <p:tag name="KSO_WM_DIAGRAM_VIRTUALLY_FRAME" val="{&quot;height&quot;:379,&quot;left&quot;:53.6,&quot;top&quot;:105.87496062992122,&quot;width&quot;:846.25}"/>
  <p:tag name="KSO_WM_UNIT_VALUE" val="180"/>
  <p:tag name="KSO_WM_BEAUTIFY_FLAG" val="#wm#"/>
  <p:tag name="KSO_WM_UNIT_PRESET_TEXT" val="单击此处添加正文内容，文字是您思想的提炼，请言简意赅的阐述您的观点。单击此处添加正文文字是您思想的提炼。单击此处添加正文文字是您思想的提炼，请言简意赅的阐述您的观点。单击此处添加正文，文字是您思想的提炼。单击此处添加正文"/>
  <p:tag name="KSO_WM_UNIT_LINE_FORE_SCHEMECOLOR_INDEX" val="5"/>
  <p:tag name="KSO_WM_UNIT_TEXT_FILL_FORE_SCHEMECOLOR_INDEX" val="1"/>
  <p:tag name="KSO_WM_UNIT_TEXT_FILL_TYPE" val="1"/>
  <p:tag name="KSO_WM_UNIT_TEXT_TYPE" val="1"/>
  <p:tag name="KSO_WM_DIAGRAM_MAX_ITEMCNT" val="4"/>
  <p:tag name="KSO_WM_DIAGRAM_MIN_ITEMCNT" val="2"/>
  <p:tag name="KSO_WM_DIAGRAM_COLOR_MATCH_VALUE" val="{&quot;shape&quot;:{&quot;fill&quot;:{&quot;solid&quot;:{&quot;brightness&quot;:0,&quot;colorType&quot;:2,&quot;rgb&quot;:&quot;#ffffff&quot;,&quot;transparency&quot;:0.8500000238418579},&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USESOURCEFORMAT_APPLY" val="0"/>
</p:tagLst>
</file>

<file path=ppt/tags/tag10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i*1_2_1"/>
  <p:tag name="KSO_WM_TEMPLATE_CATEGORY" val="diagram"/>
  <p:tag name="KSO_WM_TEMPLATE_INDEX" val="20233247"/>
  <p:tag name="KSO_WM_UNIT_LAYERLEVEL" val="1_1_1"/>
  <p:tag name="KSO_WM_TAG_VERSION" val="3.0"/>
  <p:tag name="KSO_WM_UNIT_TYPE" val="l_h_i"/>
  <p:tag name="KSO_WM_UNIT_INDEX" val="1_2_1"/>
  <p:tag name="KSO_WM_DIAGRAM_VERSION" val="3"/>
  <p:tag name="KSO_WM_DIAGRAM_COLOR_TRICK" val="1"/>
  <p:tag name="KSO_WM_DIAGRAM_COLOR_TEXT_CAN_REMOVE" val="n"/>
  <p:tag name="KSO_WM_DIAGRAM_GROUP_CODE" val="l1-1"/>
  <p:tag name="KSO_WM_DIAGRAM_VIRTUALLY_FRAME" val="{&quot;height&quot;:379,&quot;left&quot;:53.6,&quot;top&quot;:105.87496062992122,&quot;width&quot;:846.25}"/>
  <p:tag name="KSO_WM_BEAUTIFY_FLAG" val="#wm#"/>
  <p:tag name="KSO_WM_UNIT_LINE_FORE_SCHEMECOLOR_INDEX" val="5"/>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0"/>
</p:tagLst>
</file>

<file path=ppt/tags/tag10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f*1_3_1"/>
  <p:tag name="KSO_WM_TEMPLATE_CATEGORY" val="diagram"/>
  <p:tag name="KSO_WM_TEMPLATE_INDEX" val="20233247"/>
  <p:tag name="KSO_WM_UNIT_LAYERLEVEL" val="1_1_1"/>
  <p:tag name="KSO_WM_TAG_VERSION" val="3.0"/>
  <p:tag name="KSO_WM_UNIT_SUBTYPE" val="a"/>
  <p:tag name="KSO_WM_UNIT_TEXT_LAYER_COUNT" val="1"/>
  <p:tag name="KSO_WM_UNIT_NOCLEAR" val="0"/>
  <p:tag name="KSO_WM_UNIT_TYPE" val="l_h_f"/>
  <p:tag name="KSO_WM_UNIT_INDEX" val="1_3_1"/>
  <p:tag name="KSO_WM_DIAGRAM_VERSION" val="3"/>
  <p:tag name="KSO_WM_DIAGRAM_COLOR_TRICK" val="1"/>
  <p:tag name="KSO_WM_DIAGRAM_COLOR_TEXT_CAN_REMOVE" val="n"/>
  <p:tag name="KSO_WM_DIAGRAM_GROUP_CODE" val="l1-1"/>
  <p:tag name="KSO_WM_DIAGRAM_VIRTUALLY_FRAME" val="{&quot;height&quot;:379,&quot;left&quot;:53.6,&quot;top&quot;:105.87496062992122,&quot;width&quot;:846.25}"/>
  <p:tag name="KSO_WM_UNIT_VALUE" val="180"/>
  <p:tag name="KSO_WM_BEAUTIFY_FLAG" val="#wm#"/>
  <p:tag name="KSO_WM_UNIT_PRESET_TEXT" val="单击此处添加正文内容，文字是您思想的提炼，请言简意赅的阐述您的观点。单击此处添加正文文字是您思想的提炼。单击此处添加正文文字是您思想的提炼，请言简意赅的阐述您的观点。单击此处添加正文，文字是您思想的提炼。单击此处添加正文"/>
  <p:tag name="KSO_WM_UNIT_LINE_FORE_SCHEMECOLOR_INDEX" val="5"/>
  <p:tag name="KSO_WM_UNIT_TEXT_FILL_FORE_SCHEMECOLOR_INDEX" val="1"/>
  <p:tag name="KSO_WM_UNIT_TEXT_FILL_TYPE" val="1"/>
  <p:tag name="KSO_WM_UNIT_TEXT_TYPE" val="1"/>
  <p:tag name="KSO_WM_DIAGRAM_MAX_ITEMCNT" val="4"/>
  <p:tag name="KSO_WM_DIAGRAM_MIN_ITEMCNT" val="2"/>
  <p:tag name="KSO_WM_DIAGRAM_COLOR_MATCH_VALUE" val="{&quot;shape&quot;:{&quot;fill&quot;:{&quot;solid&quot;:{&quot;brightness&quot;:0,&quot;colorType&quot;:2,&quot;rgb&quot;:&quot;#ffffff&quot;,&quot;transparency&quot;:0.8500000238418579},&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USESOURCEFORMAT_APPLY" val="0"/>
</p:tagLst>
</file>

<file path=ppt/tags/tag10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i*1_3_1"/>
  <p:tag name="KSO_WM_TEMPLATE_CATEGORY" val="diagram"/>
  <p:tag name="KSO_WM_TEMPLATE_INDEX" val="20233247"/>
  <p:tag name="KSO_WM_UNIT_LAYERLEVEL" val="1_1_1"/>
  <p:tag name="KSO_WM_TAG_VERSION" val="3.0"/>
  <p:tag name="KSO_WM_UNIT_TYPE" val="l_h_i"/>
  <p:tag name="KSO_WM_UNIT_INDEX" val="1_3_1"/>
  <p:tag name="KSO_WM_DIAGRAM_VERSION" val="3"/>
  <p:tag name="KSO_WM_DIAGRAM_COLOR_TRICK" val="1"/>
  <p:tag name="KSO_WM_DIAGRAM_COLOR_TEXT_CAN_REMOVE" val="n"/>
  <p:tag name="KSO_WM_DIAGRAM_GROUP_CODE" val="l1-1"/>
  <p:tag name="KSO_WM_DIAGRAM_VIRTUALLY_FRAME" val="{&quot;height&quot;:379,&quot;left&quot;:53.6,&quot;top&quot;:105.87496062992122,&quot;width&quot;:846.25}"/>
  <p:tag name="KSO_WM_BEAUTIFY_FLAG" val="#wm#"/>
  <p:tag name="KSO_WM_UNIT_LINE_FORE_SCHEMECOLOR_INDEX" val="5"/>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0"/>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0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f*1_4_1"/>
  <p:tag name="KSO_WM_TEMPLATE_CATEGORY" val="diagram"/>
  <p:tag name="KSO_WM_TEMPLATE_INDEX" val="20233247"/>
  <p:tag name="KSO_WM_UNIT_LAYERLEVEL" val="1_1_1"/>
  <p:tag name="KSO_WM_TAG_VERSION" val="3.0"/>
  <p:tag name="KSO_WM_UNIT_SUBTYPE" val="a"/>
  <p:tag name="KSO_WM_UNIT_TEXT_LAYER_COUNT" val="1"/>
  <p:tag name="KSO_WM_UNIT_NOCLEAR" val="0"/>
  <p:tag name="KSO_WM_UNIT_TYPE" val="l_h_f"/>
  <p:tag name="KSO_WM_UNIT_INDEX" val="1_4_1"/>
  <p:tag name="KSO_WM_DIAGRAM_VERSION" val="3"/>
  <p:tag name="KSO_WM_DIAGRAM_COLOR_TRICK" val="1"/>
  <p:tag name="KSO_WM_DIAGRAM_COLOR_TEXT_CAN_REMOVE" val="n"/>
  <p:tag name="KSO_WM_DIAGRAM_GROUP_CODE" val="l1-1"/>
  <p:tag name="KSO_WM_DIAGRAM_VIRTUALLY_FRAME" val="{&quot;height&quot;:379,&quot;left&quot;:53.6,&quot;top&quot;:105.87496062992122,&quot;width&quot;:846.25}"/>
  <p:tag name="KSO_WM_UNIT_VALUE" val="180"/>
  <p:tag name="KSO_WM_BEAUTIFY_FLAG" val="#wm#"/>
  <p:tag name="KSO_WM_UNIT_PRESET_TEXT" val="单击此处添加正文内容，文字是您思想的提炼，请言简意赅的阐述您的观点。单击此处添加正文文字是您思想的提炼。单击此处添加正文文字是您思想的提炼，请言简意赅的阐述您的观点。单击此处添加正文，文字是您思想的提炼。单击此处添加正文"/>
  <p:tag name="KSO_WM_UNIT_LINE_FORE_SCHEMECOLOR_INDEX" val="5"/>
  <p:tag name="KSO_WM_UNIT_TEXT_FILL_FORE_SCHEMECOLOR_INDEX" val="1"/>
  <p:tag name="KSO_WM_UNIT_TEXT_FILL_TYPE" val="1"/>
  <p:tag name="KSO_WM_UNIT_TEXT_TYPE" val="1"/>
  <p:tag name="KSO_WM_DIAGRAM_MAX_ITEMCNT" val="4"/>
  <p:tag name="KSO_WM_DIAGRAM_MIN_ITEMCNT" val="2"/>
  <p:tag name="KSO_WM_DIAGRAM_COLOR_MATCH_VALUE" val="{&quot;shape&quot;:{&quot;fill&quot;:{&quot;solid&quot;:{&quot;brightness&quot;:0,&quot;colorType&quot;:2,&quot;rgb&quot;:&quot;#ffffff&quot;,&quot;transparency&quot;:0.8500000238418579},&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USESOURCEFORMAT_APPLY" val="0"/>
</p:tagLst>
</file>

<file path=ppt/tags/tag10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7_3*l_h_i*1_4_1"/>
  <p:tag name="KSO_WM_TEMPLATE_CATEGORY" val="diagram"/>
  <p:tag name="KSO_WM_TEMPLATE_INDEX" val="20233247"/>
  <p:tag name="KSO_WM_UNIT_LAYERLEVEL" val="1_1_1"/>
  <p:tag name="KSO_WM_TAG_VERSION" val="3.0"/>
  <p:tag name="KSO_WM_UNIT_TYPE" val="l_h_i"/>
  <p:tag name="KSO_WM_UNIT_INDEX" val="1_4_1"/>
  <p:tag name="KSO_WM_DIAGRAM_VERSION" val="3"/>
  <p:tag name="KSO_WM_DIAGRAM_COLOR_TRICK" val="1"/>
  <p:tag name="KSO_WM_DIAGRAM_COLOR_TEXT_CAN_REMOVE" val="n"/>
  <p:tag name="KSO_WM_DIAGRAM_GROUP_CODE" val="l1-1"/>
  <p:tag name="KSO_WM_DIAGRAM_VIRTUALLY_FRAME" val="{&quot;height&quot;:379,&quot;left&quot;:53.6,&quot;top&quot;:105.87496062992122,&quot;width&quot;:846.25}"/>
  <p:tag name="KSO_WM_BEAUTIFY_FLAG" val="#wm#"/>
  <p:tag name="KSO_WM_UNIT_LINE_FORE_SCHEMECOLOR_INDEX" val="5"/>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ILL_TYPE" val="2"/>
  <p:tag name="KSO_WM_UNIT_USESOURCEFORMAT_APPLY" val="0"/>
</p:tagLst>
</file>

<file path=ppt/tags/tag1032.xml><?xml version="1.0" encoding="utf-8"?>
<p:tagLst xmlns:p="http://schemas.openxmlformats.org/presentationml/2006/main">
  <p:tag name="KSO_WM_SLIDE_ID" val="custom20233248_1"/>
  <p:tag name="KSO_WM_TEMPLATE_SUBCATEGORY" val="0"/>
  <p:tag name="KSO_WM_TEMPLATE_MASTER_TYPE" val="0"/>
  <p:tag name="KSO_WM_TEMPLATE_COLOR_TYPE" val="0"/>
  <p:tag name="KSO_WM_SLIDE_ITEM_CNT" val="4"/>
  <p:tag name="KSO_WM_SLIDE_INDEX" val="1"/>
  <p:tag name="KSO_WM_TAG_VERSION" val="3.0"/>
  <p:tag name="KSO_WM_BEAUTIFY_FLAG" val="#wm#"/>
  <p:tag name="KSO_WM_TEMPLATE_CATEGORY" val="custom"/>
  <p:tag name="KSO_WM_TEMPLATE_INDEX" val="20233248"/>
  <p:tag name="KSO_WM_SLIDE_LAYOUT" val="a_l"/>
  <p:tag name="KSO_WM_SLIDE_LAYOUT_CNT" val="1_1"/>
  <p:tag name="KSO_WM_SPECIAL_SOURCE" val="bdnull"/>
  <p:tag name="KSO_WM_SLIDE_TYPE" val="text"/>
  <p:tag name="KSO_WM_SLIDE_SIZE" val="846.25*316.05"/>
  <p:tag name="KSO_WM_SLIDE_POSITION" val="58.4*144.55"/>
  <p:tag name="KSO_WM_ASSIST_SLIDE" val="1"/>
  <p:tag name="KSO_WM_SLIDE_SUBTYPE" val="picTxt"/>
  <p:tag name="KSO_WM_DIAGRAM_GROUP_CODE" val="l1-1"/>
  <p:tag name="KSO_WM_SLIDE_DIAGTYPE" val="l"/>
</p:tagLst>
</file>

<file path=ppt/tags/tag1033.xml><?xml version="1.0" encoding="utf-8"?>
<p:tagLst xmlns:p="http://schemas.openxmlformats.org/presentationml/2006/main">
  <p:tag name="KSO_WM_UNIT_HIGHLIGHT" val="0"/>
  <p:tag name="KSO_WM_BEAUTIFY_FLAG" val="#wm#"/>
  <p:tag name="KSO_WM_UNIT_INDEX" val="1"/>
  <p:tag name="KSO_WM_UNIT_TEXT_TYPE" val="1"/>
  <p:tag name="KSO_WM_UNIT_TYPE" val="a"/>
  <p:tag name="KSO_WM_LAYOUT_CHECK_HASH" val="2eaa57676e733d0010ec7d2ea63e97dfad0d7343"/>
  <p:tag name="KSO_WM_NEWLAYOUT_ID" val="5537"/>
  <p:tag name="KSO_WM_UNIT_PRESET_TEXT" val="单击此处添加章节标题"/>
  <p:tag name="KSO_WM_FIGMA_FLAG" val="#fgm#"/>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231"/>
  <p:tag name="KSO_WM_TEMPLATE_CATEGORY" val="custom"/>
</p:tagLst>
</file>

<file path=ppt/tags/tag1034.xml><?xml version="1.0" encoding="utf-8"?>
<p:tagLst xmlns:p="http://schemas.openxmlformats.org/presentationml/2006/main">
  <p:tag name="KSO_WM_UNIT_HIGHLIGHT" val="0"/>
  <p:tag name="KSO_WM_BEAUTIFY_FLAG" val="#wm#"/>
  <p:tag name="KSO_WM_UNIT_INDEX" val="1"/>
  <p:tag name="KSO_WM_UNIT_TYPE" val="e"/>
  <p:tag name="KSO_WM_UNIT_PRESET_TEXT" val="01"/>
  <p:tag name="KSO_WM_FIGMA_FLAG" val="#fgm#"/>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231"/>
  <p:tag name="KSO_WM_TEMPLATE_CATEGORY" val="custom"/>
</p:tagLst>
</file>

<file path=ppt/tags/tag1035.xml><?xml version="1.0" encoding="utf-8"?>
<p:tagLst xmlns:p="http://schemas.openxmlformats.org/presentationml/2006/main">
  <p:tag name="KSO_WM_SLIDE_CONTENT_ORIENTATION" val="center"/>
  <p:tag name="KSO_WM_SLIDE_HAS_MASK" val="0"/>
  <p:tag name="KSO_WM_SLIDE_ITEM_CNT" val="0"/>
  <p:tag name="KSO_WM_SLIDE_TYPE" val="sectionTitle"/>
  <p:tag name="KSO_WM_TEMPLATE_SUBCATEGORY" val="29"/>
  <p:tag name="KSO_WM_BEAUTIFY_FLAG" val="#wm#"/>
  <p:tag name="KSO_WM_TEMPLATE_SLIDE_ID" val="slide_8d1615941f9e1a55"/>
  <p:tag name="KSO_WM_TEMPLATE_INDEX" val="40490231"/>
  <p:tag name="KSO_WM_TEMPLATE_CATEGORY" val="custom"/>
  <p:tag name="KSO_WM_SLIDE_INDEX" val="3"/>
  <p:tag name="KSO_WM_SLIDE_ID" val="custom40490231_7"/>
  <p:tag name="KSO_WM_TEMPLATE_MASTER_TYPE" val="0"/>
  <p:tag name="KSO_WM_SLIDE_LAYOUT" val="a_e"/>
  <p:tag name="KSO_WM_SLIDE_LAYOUT_CNT" val="1_1"/>
  <p:tag name="KSO_WM_TAG_VERSION" val="3.0"/>
</p:tagLst>
</file>

<file path=ppt/tags/tag103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1729_1*a*1"/>
  <p:tag name="KSO_WM_TEMPLATE_CATEGORY" val="custom"/>
  <p:tag name="KSO_WM_TEMPLATE_INDEX" val="20231729"/>
  <p:tag name="KSO_WM_UNIT_LAYERLEVEL" val="1"/>
  <p:tag name="KSO_WM_TAG_VERSION" val="3.0"/>
  <p:tag name="KSO_WM_BEAUTIFY_FLAG" val="#wm#"/>
  <p:tag name="KSO_WM_UNIT_VALUE" val="30"/>
  <p:tag name="KSO_WM_DIAGRAM_GROUP_CODE" val="l1-1"/>
  <p:tag name="KSO_WM_UNIT_PRESET_TEXT" val="单击此处添加页面的标题"/>
  <p:tag name="KSO_WM_UNIT_TEXT_TYPE" val="1"/>
  <p:tag name="KSO_WM_UNIT_TEXT_FILL_FORE_SCHEMECOLOR_INDEX" val="13"/>
  <p:tag name="KSO_WM_UNIT_TEXT_FILL_TYPE" val="1"/>
  <p:tag name="KSO_WM_UNIT_USESOURCEFORMAT_APPLY" val="1"/>
</p:tagLst>
</file>

<file path=ppt/tags/tag10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29_1*i*1"/>
  <p:tag name="KSO_WM_TEMPLATE_CATEGORY" val="custom"/>
  <p:tag name="KSO_WM_TEMPLATE_INDEX" val="20231729"/>
  <p:tag name="KSO_WM_UNIT_LAYERLEVEL" val="1"/>
  <p:tag name="KSO_WM_TAG_VERSION" val="3.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038.xml><?xml version="1.0" encoding="utf-8"?>
<p:tagLst xmlns:p="http://schemas.openxmlformats.org/presentationml/2006/main">
  <p:tag name="KSO_WM_UNIT_VALUE" val="1040*1041"/>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1729_1*d*1"/>
  <p:tag name="KSO_WM_TEMPLATE_CATEGORY" val="custom"/>
  <p:tag name="KSO_WM_TEMPLATE_INDEX" val="20231729"/>
  <p:tag name="KSO_WM_UNIT_LAYERLEVEL" val="1"/>
  <p:tag name="KSO_WM_TAG_VERSION" val="3.0"/>
  <p:tag name="KSO_WM_BEAUTIFY_FLAG" val="#wm#"/>
  <p:tag name="KSO_WM_UNIT_PICTURE_SUBTYPE" val="b"/>
  <p:tag name="KSO_WM_UNIT_FILL_FORE_SCHEMECOLOR_INDEX" val="5"/>
  <p:tag name="KSO_WM_UNIT_FILL_TYPE" val="1"/>
  <p:tag name="KSO_WM_UNIT_LINE_FORE_SCHEMECOLOR_INDEX" val="5"/>
  <p:tag name="KSO_WM_UNIT_LINE_FILL_TYPE" val="2"/>
  <p:tag name="KSO_WM_UNIT_USESOURCEFORMAT_APPLY" val="1"/>
</p:tagLst>
</file>

<file path=ppt/tags/tag10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
  <p:tag name="KSO_WM_UNIT_ID" val="diagram20235639_2*l_i*1_1"/>
  <p:tag name="KSO_WM_TEMPLATE_CATEGORY" val="diagram"/>
  <p:tag name="KSO_WM_TEMPLATE_INDEX" val="20235639"/>
  <p:tag name="KSO_WM_UNIT_LAYERLEVEL" val="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0.2,&quot;left&quot;:359.87568386368235,&quot;top&quot;:132.55,&quot;width&quot;:552.7541440836588}"/>
  <p:tag name="KSO_WM_DIAGRAM_COLOR_MATCH_VALUE" val="{&quot;shape&quot;:{&quot;fill&quot;:{&quot;solid&quot;:{&quot;brightness&quot;:0,&quot;colorType&quot;:2,&quot;rgb&quot;:&quot;#ffffff&quot;,&quot;transparency&quot;: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0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5639_2*l_h_i*1_1_1"/>
  <p:tag name="KSO_WM_TEMPLATE_CATEGORY" val="diagram"/>
  <p:tag name="KSO_WM_TEMPLATE_INDEX" val="20235639"/>
  <p:tag name="KSO_WM_UNIT_LAYERLEVEL" val="1_1_1"/>
  <p:tag name="KSO_WM_TAG_VERSION" val="3.0"/>
  <p:tag name="KSO_WM_UNIT_TEXT_FILL_FORE_SCHEMECOLOR_INDEX_BRIGHTNESS"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0.2,&quot;left&quot;:359.87568386368235,&quot;top&quot;:132.55,&quot;width&quot;:552.75414408365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5799999833106995},&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 name="KSO_WM_BEAUTIFY_FLAG" val="#wm#"/>
  <p:tag name="KSO_WM_UNIT_TEXT_FILL_FORE_SCHEMECOLOR_INDEX" val="1"/>
  <p:tag name="KSO_WM_UNIT_TEXT_FILL_TYPE" val="1"/>
</p:tagLst>
</file>

<file path=ppt/tags/tag1041.xml><?xml version="1.0" encoding="utf-8"?>
<p:tagLst xmlns:p="http://schemas.openxmlformats.org/presentationml/2006/main">
  <p:tag name="KSO_WM_UNIT_LINE_FORE_SCHEMECOLOR_INDEX_BRIGHTNESS" val="0"/>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5639_2*l_h_i*1_1_2"/>
  <p:tag name="KSO_WM_TEMPLATE_CATEGORY" val="diagram"/>
  <p:tag name="KSO_WM_TEMPLATE_INDEX" val="20235639"/>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360.2,&quot;left&quot;:359.87568386368235,&quot;top&quot;:132.55,&quot;width&quot;:552.7541440836588}"/>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 name="KSO_WM_BEAUTIFY_FLAG" val="#wm#"/>
  <p:tag name="KSO_WM_UNIT_LINE_FORE_SCHEMECOLOR_INDEX" val="5"/>
</p:tagLst>
</file>

<file path=ppt/tags/tag104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5639_2*l_h_a*1_1_1"/>
  <p:tag name="KSO_WM_TEMPLATE_CATEGORY" val="diagram"/>
  <p:tag name="KSO_WM_TEMPLATE_INDEX" val="20235639"/>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0.2,&quot;left&quot;:359.87568386368235,&quot;top&quot;:132.55,&quot;width&quot;:552.75414408365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 name="KSO_WM_UNIT_TEXT_TYPE" val="1"/>
  <p:tag name="KSO_WM_BEAUTIFY_FLAG" val="#wm#"/>
  <p:tag name="KSO_WM_UNIT_PRESET_TEXT" val="添加项标题"/>
  <p:tag name="KSO_WM_UNIT_TEXT_FILL_FORE_SCHEMECOLOR_INDEX" val="1"/>
  <p:tag name="KSO_WM_UNIT_TEXT_FILL_TYPE" val="1"/>
</p:tagLst>
</file>

<file path=ppt/tags/tag104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5639_2*l_h_f*1_1_1"/>
  <p:tag name="KSO_WM_TEMPLATE_CATEGORY" val="diagram"/>
  <p:tag name="KSO_WM_TEMPLATE_INDEX" val="20235639"/>
  <p:tag name="KSO_WM_UNIT_LAYERLEVEL" val="1_1_1"/>
  <p:tag name="KSO_WM_TAG_VERSION" val="3.0"/>
  <p:tag name="KSO_WM_UNIT_TEXT_FILL_FORE_SCHEMECOLOR_INDEX_BRIGHTNESS" val="0.2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0.2,&quot;left&quot;:359.87568386368235,&quot;top&quot;:132.55,&quot;width&quot;:552.75414408365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 name="KSO_WM_UNIT_TEXT_TYPE" val="1"/>
  <p:tag name="KSO_WM_UNIT_TEXT_LAYER_COUNT" val="1"/>
  <p:tag name="KSO_WM_BEAUTIFY_FLAG" val="#wm#"/>
  <p:tag name="KSO_WM_UNIT_PRESET_TEXT" val="单击此处添加文本具体内容，请简单地阐述您的内容观点。"/>
  <p:tag name="KSO_WM_UNIT_TEXT_FILL_FORE_SCHEMECOLOR_INDEX" val="1"/>
  <p:tag name="KSO_WM_UNIT_TEXT_FILL_TYPE" val="1"/>
</p:tagLst>
</file>

<file path=ppt/tags/tag10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5639_2*l_h_i*1_2_1"/>
  <p:tag name="KSO_WM_TEMPLATE_CATEGORY" val="diagram"/>
  <p:tag name="KSO_WM_TEMPLATE_INDEX" val="20235639"/>
  <p:tag name="KSO_WM_UNIT_LAYERLEVEL" val="1_1_1"/>
  <p:tag name="KSO_WM_TAG_VERSION" val="3.0"/>
  <p:tag name="KSO_WM_UNIT_TEXT_FILL_FORE_SCHEMECOLOR_INDEX_BRIGHTNESS"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0.2,&quot;left&quot;:359.87568386368235,&quot;top&quot;:132.55,&quot;width&quot;:552.75414408365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5799999833106995},&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 name="KSO_WM_BEAUTIFY_FLAG" val="#wm#"/>
  <p:tag name="KSO_WM_UNIT_TEXT_FILL_FORE_SCHEMECOLOR_INDEX" val="1"/>
  <p:tag name="KSO_WM_UNIT_TEXT_FILL_TYPE" val="1"/>
</p:tagLst>
</file>

<file path=ppt/tags/tag1045.xml><?xml version="1.0" encoding="utf-8"?>
<p:tagLst xmlns:p="http://schemas.openxmlformats.org/presentationml/2006/main">
  <p:tag name="KSO_WM_UNIT_LINE_FORE_SCHEMECOLOR_INDEX_BRIGHTNESS" val="0"/>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5639_2*l_h_i*1_2_2"/>
  <p:tag name="KSO_WM_TEMPLATE_CATEGORY" val="diagram"/>
  <p:tag name="KSO_WM_TEMPLATE_INDEX" val="20235639"/>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360.2,&quot;left&quot;:359.87568386368235,&quot;top&quot;:132.55,&quot;width&quot;:552.7541440836588}"/>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 name="KSO_WM_BEAUTIFY_FLAG" val="#wm#"/>
  <p:tag name="KSO_WM_UNIT_LINE_FORE_SCHEMECOLOR_INDEX" val="5"/>
</p:tagLst>
</file>

<file path=ppt/tags/tag104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5639_2*l_h_a*1_2_1"/>
  <p:tag name="KSO_WM_TEMPLATE_CATEGORY" val="diagram"/>
  <p:tag name="KSO_WM_TEMPLATE_INDEX" val="20235639"/>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0.2,&quot;left&quot;:359.87568386368235,&quot;top&quot;:132.55,&quot;width&quot;:552.75414408365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 name="KSO_WM_UNIT_TEXT_TYPE" val="1"/>
  <p:tag name="KSO_WM_BEAUTIFY_FLAG" val="#wm#"/>
  <p:tag name="KSO_WM_UNIT_PRESET_TEXT" val="添加项标题"/>
  <p:tag name="KSO_WM_UNIT_TEXT_FILL_FORE_SCHEMECOLOR_INDEX" val="1"/>
  <p:tag name="KSO_WM_UNIT_TEXT_FILL_TYPE" val="1"/>
</p:tagLst>
</file>

<file path=ppt/tags/tag104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5639_2*l_h_f*1_2_1"/>
  <p:tag name="KSO_WM_TEMPLATE_CATEGORY" val="diagram"/>
  <p:tag name="KSO_WM_TEMPLATE_INDEX" val="20235639"/>
  <p:tag name="KSO_WM_UNIT_LAYERLEVEL" val="1_1_1"/>
  <p:tag name="KSO_WM_TAG_VERSION" val="3.0"/>
  <p:tag name="KSO_WM_UNIT_TEXT_FILL_FORE_SCHEMECOLOR_INDEX_BRIGHTNESS" val="0.2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0.2,&quot;left&quot;:359.87568386368235,&quot;top&quot;:132.55,&quot;width&quot;:552.75414408365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 name="KSO_WM_UNIT_TEXT_TYPE" val="1"/>
  <p:tag name="KSO_WM_UNIT_TEXT_LAYER_COUNT" val="1"/>
  <p:tag name="KSO_WM_BEAUTIFY_FLAG" val="#wm#"/>
  <p:tag name="KSO_WM_UNIT_PRESET_TEXT" val="单击此处添加文本具体内容，请尽量简明扼要地阐述您的观点。"/>
  <p:tag name="KSO_WM_UNIT_TEXT_FILL_FORE_SCHEMECOLOR_INDEX" val="1"/>
  <p:tag name="KSO_WM_UNIT_TEXT_FILL_TYPE" val="1"/>
</p:tagLst>
</file>

<file path=ppt/tags/tag10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5639_2*l_h_i*1_3_1"/>
  <p:tag name="KSO_WM_TEMPLATE_CATEGORY" val="diagram"/>
  <p:tag name="KSO_WM_TEMPLATE_INDEX" val="20235639"/>
  <p:tag name="KSO_WM_UNIT_LAYERLEVEL" val="1_1_1"/>
  <p:tag name="KSO_WM_TAG_VERSION" val="3.0"/>
  <p:tag name="KSO_WM_UNIT_TEXT_FILL_FORE_SCHEMECOLOR_INDEX_BRIGHTNESS" val="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0.2,&quot;left&quot;:359.87568386368235,&quot;top&quot;:132.55,&quot;width&quot;:552.75414408365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5799999833106995},&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 name="KSO_WM_BEAUTIFY_FLAG" val="#wm#"/>
  <p:tag name="KSO_WM_UNIT_TEXT_FILL_FORE_SCHEMECOLOR_INDEX" val="1"/>
  <p:tag name="KSO_WM_UNIT_TEXT_FILL_TYPE" val="1"/>
</p:tagLst>
</file>

<file path=ppt/tags/tag1049.xml><?xml version="1.0" encoding="utf-8"?>
<p:tagLst xmlns:p="http://schemas.openxmlformats.org/presentationml/2006/main">
  <p:tag name="KSO_WM_UNIT_LINE_FORE_SCHEMECOLOR_INDEX_BRIGHTNESS" val="0"/>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5639_2*l_h_i*1_3_2"/>
  <p:tag name="KSO_WM_TEMPLATE_CATEGORY" val="diagram"/>
  <p:tag name="KSO_WM_TEMPLATE_INDEX" val="20235639"/>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360.2,&quot;left&quot;:359.87568386368235,&quot;top&quot;:132.55,&quot;width&quot;:552.7541440836588}"/>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 name="KSO_WM_BEAUTIFY_FLAG" val="#wm#"/>
  <p:tag name="KSO_WM_UNIT_LINE_FORE_SCHEMECOLOR_INDEX" val="5"/>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05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5639_2*l_h_a*1_3_1"/>
  <p:tag name="KSO_WM_TEMPLATE_CATEGORY" val="diagram"/>
  <p:tag name="KSO_WM_TEMPLATE_INDEX" val="20235639"/>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0.2,&quot;left&quot;:359.87568386368235,&quot;top&quot;:132.55,&quot;width&quot;:552.75414408365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 name="KSO_WM_UNIT_TEXT_TYPE" val="1"/>
  <p:tag name="KSO_WM_BEAUTIFY_FLAG" val="#wm#"/>
  <p:tag name="KSO_WM_UNIT_PRESET_TEXT" val="添加项标题"/>
  <p:tag name="KSO_WM_UNIT_TEXT_FILL_FORE_SCHEMECOLOR_INDEX" val="1"/>
  <p:tag name="KSO_WM_UNIT_TEXT_FILL_TYPE" val="1"/>
</p:tagLst>
</file>

<file path=ppt/tags/tag105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5639_2*l_h_f*1_3_1"/>
  <p:tag name="KSO_WM_TEMPLATE_CATEGORY" val="diagram"/>
  <p:tag name="KSO_WM_TEMPLATE_INDEX" val="20235639"/>
  <p:tag name="KSO_WM_UNIT_LAYERLEVEL" val="1_1_1"/>
  <p:tag name="KSO_WM_TAG_VERSION" val="3.0"/>
  <p:tag name="KSO_WM_UNIT_TEXT_FILL_FORE_SCHEMECOLOR_INDEX_BRIGHTNESS" val="0.2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60.2,&quot;left&quot;:359.87568386368235,&quot;top&quot;:132.55,&quot;width&quot;:552.75414408365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 name="KSO_WM_UNIT_TEXT_TYPE" val="1"/>
  <p:tag name="KSO_WM_UNIT_TEXT_LAYER_COUNT" val="1"/>
  <p:tag name="KSO_WM_BEAUTIFY_FLAG" val="#wm#"/>
  <p:tag name="KSO_WM_UNIT_PRESET_TEXT" val="单击此处添加文本具体内容，请简单地阐述您的内容观点。"/>
  <p:tag name="KSO_WM_UNIT_TEXT_FILL_FORE_SCHEMECOLOR_INDEX" val="1"/>
  <p:tag name="KSO_WM_UNIT_TEXT_FILL_TYPE" val="1"/>
</p:tagLst>
</file>

<file path=ppt/tags/tag1052.xml><?xml version="1.0" encoding="utf-8"?>
<p:tagLst xmlns:p="http://schemas.openxmlformats.org/presentationml/2006/main">
  <p:tag name="KSO_WM_SLIDE_ID" val="custom20231729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1729"/>
  <p:tag name="KSO_WM_SLIDE_TYPE" val="text"/>
  <p:tag name="KSO_WM_SLIDE_SUBTYPE" val="picTxt"/>
  <p:tag name="KSO_WM_SLIDE_SIZE" val="552.195*360.15"/>
  <p:tag name="KSO_WM_SLIDE_POSITION" val="360.156*132.55"/>
  <p:tag name="KSO_WM_SLIDE_LAYOUT" val="a_d_l"/>
  <p:tag name="KSO_WM_SLIDE_LAYOUT_CNT" val="1_1_1"/>
  <p:tag name="KSO_WM_SPECIAL_SOURCE" val="bdnull"/>
  <p:tag name="KSO_WM_DIAGRAM_GROUP_CODE" val="l1-1"/>
  <p:tag name="KSO_WM_SLIDE_DIAGTYPE" val="l"/>
</p:tagLst>
</file>

<file path=ppt/tags/tag1053.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1868_3*a*1"/>
  <p:tag name="KSO_WM_TEMPLATE_CATEGORY" val="diagram"/>
  <p:tag name="KSO_WM_TEMPLATE_INDEX" val="20231868"/>
  <p:tag name="KSO_WM_UNIT_LAYERLEVEL" val="1"/>
  <p:tag name="KSO_WM_TAG_VERSION" val="3.0"/>
  <p:tag name="KSO_WM_BEAUTIFY_FLAG" val="#wm#"/>
  <p:tag name="KSO_WM_UNIT_PRESET_TEXT" val="单击此处添加标题"/>
  <p:tag name="KSO_WM_UNIT_TEXT_TYPE" val="1"/>
  <p:tag name="KSO_WM_UNIT_TEXT_FILL_FORE_SCHEMECOLOR_INDEX" val="13"/>
  <p:tag name="KSO_WM_UNIT_TEXT_FILL_TYPE" val="1"/>
  <p:tag name="KSO_WM_UNIT_USESOURCEFORMAT_APPLY" val="1"/>
</p:tagLst>
</file>

<file path=ppt/tags/tag10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868_3*l_h_i*1_1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2.31411581426073,&quot;left&quot;:54.75,&quot;top&quot;:113.19541174479434,&quot;width&quot;:850.4203149606298}"/>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105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868_3*l_h_f*1_1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411581426073,&quot;left&quot;:54.75,&quot;top&quot;:113.19541174479434,&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UNIT_TEXT_TYPE" val="1"/>
  <p:tag name="KSO_WM_UNIT_USESOURCEFORMAT_APPLY" val="1"/>
</p:tagLst>
</file>

<file path=ppt/tags/tag105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868_3*l_h_a*1_1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411581426073,&quot;left&quot;:54.75,&quot;top&quot;:113.19541174479434,&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UNIT_USESOURCEFORMAT_APPLY" val="1"/>
</p:tagLst>
</file>

<file path=ppt/tags/tag10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1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1_1"/>
  <p:tag name="KSO_WM_DIAGRAM_MAX_ITEMCNT" val="4"/>
  <p:tag name="KSO_WM_DIAGRAM_MIN_ITEMCNT" val="2"/>
  <p:tag name="KSO_WM_DIAGRAM_VIRTUALLY_FRAME" val="{&quot;height&quot;:372.31411581426073,&quot;left&quot;:54.75,&quot;top&quot;:113.19541174479434,&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3"/>
  <p:tag name="KSO_WM_UNIT_TEXT_FILL_TYPE" val="3"/>
  <p:tag name="KSO_WM_UNIT_USESOURCEFORMAT_APPLY" val="1"/>
</p:tagLst>
</file>

<file path=ppt/tags/tag10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868_3*l_h_i*1_2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2.31411581426073,&quot;left&quot;:54.75,&quot;top&quot;:113.19541174479434,&quot;width&quot;:850.4203149606298}"/>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10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2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2_1"/>
  <p:tag name="KSO_WM_DIAGRAM_MAX_ITEMCNT" val="4"/>
  <p:tag name="KSO_WM_DIAGRAM_MIN_ITEMCNT" val="2"/>
  <p:tag name="KSO_WM_DIAGRAM_VIRTUALLY_FRAME" val="{&quot;height&quot;:372.31411581426073,&quot;left&quot;:54.75,&quot;top&quot;:113.19541174479434,&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3"/>
  <p:tag name="KSO_WM_UNIT_TEXT_FILL_TYPE" val="3"/>
  <p:tag name="KSO_WM_UNIT_USESOURCEFORMAT_APPLY"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Lst>
</file>

<file path=ppt/tags/tag10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868_3*l_h_i*1_3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2.31411581426073,&quot;left&quot;:54.75,&quot;top&quot;:113.19541174479434,&quot;width&quot;:850.4203149606298}"/>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106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868_3*l_h_f*1_3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411581426073,&quot;left&quot;:54.75,&quot;top&quot;:113.19541174479434,&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UNIT_TEXT_TYPE" val="1"/>
  <p:tag name="KSO_WM_UNIT_USESOURCEFORMAT_APPLY" val="1"/>
</p:tagLst>
</file>

<file path=ppt/tags/tag106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868_3*l_h_a*1_3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411581426073,&quot;left&quot;:54.75,&quot;top&quot;:113.19541174479434,&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UNIT_USESOURCEFORMAT_APPLY" val="1"/>
</p:tagLst>
</file>

<file path=ppt/tags/tag10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3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3_1"/>
  <p:tag name="KSO_WM_DIAGRAM_MAX_ITEMCNT" val="4"/>
  <p:tag name="KSO_WM_DIAGRAM_MIN_ITEMCNT" val="2"/>
  <p:tag name="KSO_WM_DIAGRAM_VIRTUALLY_FRAME" val="{&quot;height&quot;:372.31411581426073,&quot;left&quot;:54.75,&quot;top&quot;:113.19541174479434,&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3"/>
  <p:tag name="KSO_WM_UNIT_TEXT_FILL_TYPE" val="3"/>
  <p:tag name="KSO_WM_UNIT_USESOURCEFORMAT_APPLY" val="1"/>
</p:tagLst>
</file>

<file path=ppt/tags/tag10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868_3*l_h_i*1_4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2.31411581426073,&quot;left&quot;:54.75,&quot;top&quot;:113.19541174479434,&quot;width&quot;:850.4203149606298}"/>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10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4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4_1"/>
  <p:tag name="KSO_WM_DIAGRAM_MAX_ITEMCNT" val="4"/>
  <p:tag name="KSO_WM_DIAGRAM_MIN_ITEMCNT" val="2"/>
  <p:tag name="KSO_WM_DIAGRAM_VIRTUALLY_FRAME" val="{&quot;height&quot;:372.31411581426073,&quot;left&quot;:54.75,&quot;top&quot;:113.19541174479434,&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3"/>
  <p:tag name="KSO_WM_UNIT_TEXT_FILL_TYPE" val="3"/>
  <p:tag name="KSO_WM_UNIT_USESOURCEFORMAT_APPLY" val="1"/>
</p:tagLst>
</file>

<file path=ppt/tags/tag106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868_3*l_h_f*1_2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411581426073,&quot;left&quot;:54.75,&quot;top&quot;:113.19541174479434,&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UNIT_TEXT_TYPE" val="1"/>
  <p:tag name="KSO_WM_UNIT_USESOURCEFORMAT_APPLY" val="1"/>
</p:tagLst>
</file>

<file path=ppt/tags/tag106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868_3*l_h_a*1_2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411581426073,&quot;left&quot;:54.75,&quot;top&quot;:113.19541174479434,&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UNIT_USESOURCEFORMAT_APPLY" val="1"/>
</p:tagLst>
</file>

<file path=ppt/tags/tag106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1868_3*l_h_f*1_4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411581426073,&quot;left&quot;:54.75,&quot;top&quot;:113.19541174479434,&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UNIT_TEXT_TYPE" val="1"/>
  <p:tag name="KSO_WM_UNIT_USESOURCEFORMAT_APPLY" val="1"/>
</p:tagLst>
</file>

<file path=ppt/tags/tag106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868_3*l_h_a*1_4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411581426073,&quot;left&quot;:54.75,&quot;top&quot;:113.19541174479434,&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UNIT_USESOURCEFORMAT_APPLY"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1070.xml><?xml version="1.0" encoding="utf-8"?>
<p:tagLst xmlns:p="http://schemas.openxmlformats.org/presentationml/2006/main">
  <p:tag name="KSO_WM_SLIDE_ID" val="diagram20231868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1868"/>
  <p:tag name="KSO_WM_SLIDE_TYPE" val="text"/>
  <p:tag name="KSO_WM_SLIDE_SUBTYPE" val="diag"/>
  <p:tag name="KSO_WM_SLIDE_SIZE" val="850.42*372.31"/>
  <p:tag name="KSO_WM_SLIDE_POSITION" val="54.75*113.19"/>
  <p:tag name="KSO_WM_SLIDE_LAYOUT" val="a_l"/>
  <p:tag name="KSO_WM_SLIDE_LAYOUT_CNT" val="1_1"/>
  <p:tag name="KSO_WM_SPECIAL_SOURCE" val="bdnull"/>
  <p:tag name="KSO_WM_DIAGRAM_GROUP_CODE" val="l1-1"/>
  <p:tag name="KSO_WM_SLIDE_DIAGTYPE" val="l"/>
</p:tagLst>
</file>

<file path=ppt/tags/tag1071.xml><?xml version="1.0" encoding="utf-8"?>
<p:tagLst xmlns:p="http://schemas.openxmlformats.org/presentationml/2006/main">
  <p:tag name="KSO_WM_FIGMA_DECORATION_INDEX" val="17_contentModel"/>
  <p:tag name="$PH_EXT" val="2"/>
  <p:tag name="KSO_WM_BEAUTIFY_FLAG" val="#fgm#"/>
  <p:tag name="KSO_WM_FIGMA_FLAG" val="#fgm#"/>
  <p:tag name="KSO_WM_SYNC_SLIDE_TEXT" val="1"/>
  <p:tag name="KSO_WM_UNIT_INDEX" val="1_1"/>
  <p:tag name="KSO_WM_UNIT_TYPE" val="l_i"/>
  <p:tag name="KSO_WM_UNIT_PRESET_TEXT" val=" "/>
</p:tagLst>
</file>

<file path=ppt/tags/tag107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1073.xml><?xml version="1.0" encoding="utf-8"?>
<p:tagLst xmlns:p="http://schemas.openxmlformats.org/presentationml/2006/main">
  <p:tag name="KSO_WM_BEAUTIFY_FLAG" val="#fgm#"/>
  <p:tag name="KSO_WM_DIAGRAM_GROUP_CODE" val="1"/>
  <p:tag name="KSO_WM_FIGMA_FLAG" val="#fgm#"/>
  <p:tag name="KSO_WM_UNIT_INDEX" val="1_3_1"/>
  <p:tag name="KSO_WM_UNIT_TYPE" val="l_h_d"/>
  <p:tag name="MH_PIC_SOURCE_TYPE" val="generate_slide_ai*{&quot;id&quot;:&quot;http://ai-gateway-save.ks3-cn-beijing.ksyuncs.com/aigc-gateway-v2-prod/afe7df9cc2c94e626dbd5244a154ccf3_0.jpeg?Expires=1774538934\u0026AWSAccessKeyId=AKLT9VJ0mcxR8yRlm6PIC9hY\u0026Signature=AfiRxGXXxc6QYzGcMzq8nODrgBg%3D&quot;,&quot;product_name&quot;:&quot;wps-wpp-mac&quot;,&quot;intention_code&quot;:&quot;wps_wpp_generate_doc_pay&quot;}*ai_doubao_3.0.7_prod*1774452525756_f06143_ec86f864f5a8-slide-24"/>
</p:tagLst>
</file>

<file path=ppt/tags/tag1074.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48481"/>
  <p:tag name="KSO_WM_TEMPLATE_SLIDE_ID" val="slide_15cb9f4c4c6c7b02"/>
</p:tagLst>
</file>

<file path=ppt/tags/tag10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TEMPLATE_CATEGORY" val="custom"/>
  <p:tag name="KSO_WM_TEMPLATE_INDEX" val="20233187"/>
  <p:tag name="KSO_WM_UNIT_LAYERLEVEL" val="1"/>
  <p:tag name="KSO_WM_TAG_VERSION" val="3.0"/>
  <p:tag name="KSO_WM_BEAUTIFY_FLAG" val="#wm#"/>
  <p:tag name="KSO_WM_UNIT_ISCONTENTSTITLE" val="0"/>
  <p:tag name="KSO_WM_UNIT_ISNUMDGMTITLE" val="0"/>
  <p:tag name="KSO_WM_UNIT_NOCLEAR" val="0"/>
  <p:tag name="KSO_WM_UNIT_TYPE" val="a"/>
  <p:tag name="KSO_WM_UNIT_INDEX" val="1"/>
  <p:tag name="KSO_WM_UNIT_PRESET_TEXT" val="单击此处编辑母版标题样式"/>
  <p:tag name="KSO_WM_UNIT_VALUE" val="30"/>
</p:tagLst>
</file>

<file path=ppt/tags/tag1076.xml><?xml version="1.0" encoding="utf-8"?>
<p:tagLst xmlns:p="http://schemas.openxmlformats.org/presentationml/2006/main">
  <p:tag name="KSO_WM_SLIDE_ID" val="custom20233187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3187"/>
  <p:tag name="KSO_WM_SLIDE_TYPE" val="endPage"/>
  <p:tag name="KSO_WM_SLIDE_SUBTYPE" val="pureTxt"/>
  <p:tag name="KSO_WM_SLIDE_LAYOUT" val="a_f"/>
  <p:tag name="KSO_WM_SLIDE_LAYOUT_CNT" val="1_1"/>
</p:tagLst>
</file>

<file path=ppt/tags/tag1077.xml><?xml version="1.0" encoding="utf-8"?>
<p:tagLst xmlns:p="http://schemas.openxmlformats.org/presentationml/2006/main">
  <p:tag name="resource_record_key" val="{&quot;10&quot;:[21589673,50062386,4521264,50008717,20290278,50063525,3505012,21573885,50015590,21600767,21600768,21600769,21600771],&quot;12&quot;:[25003246],&quot;19&quot;:[20345020,20342018,20346268,20342111,20347132],&quot;65&quot;:[20233187],&quot;70&quot;:[3326188,3325569,3430038,3312417,3322237],&quot;71&quot;:[7623568009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Lst>
</file>

<file path=ppt/tags/tag11.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1"/>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1"/>
</p:tagLst>
</file>

<file path=ppt/tags/tag115.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116.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117.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118.xml><?xml version="1.0" encoding="utf-8"?>
<p:tagLst xmlns:p="http://schemas.openxmlformats.org/presentationml/2006/main">
  <p:tag name="KSO_WM_BEAUTIFY_FLAG" val="#fgm#"/>
  <p:tag name="KSO_WM_FIGMA_FLAG" val="#fgm#"/>
  <p:tag name="KSO_WM_UNIT_INDEX" val="1"/>
  <p:tag name="KSO_WM_UNIT_TYPE" val="a"/>
  <p:tag name="KSO_WM_LAYOUT_CHECK_HASH" val="131df2c10c7852183892938f480e365be527c01a"/>
  <p:tag name="KSO_WM_NEWLAYOUT_GROUP_ID" val="layout_29"/>
  <p:tag name="KSO_WM_NEWLAYOUT_ID" val="slide_71306c912136627e"/>
</p:tagLst>
</file>

<file path=ppt/tags/tag119.xml><?xml version="1.0" encoding="utf-8"?>
<p:tagLst xmlns:p="http://schemas.openxmlformats.org/presentationml/2006/main">
  <p:tag name="KSO_WM_BEAUTIFY_FLAG" val="#fgm#"/>
  <p:tag name="KSO_WM_FIGMA_FLAG" val="#fgm#"/>
  <p:tag name="KSO_WM_UNIT_INDEX" val="1"/>
  <p:tag name="KSO_WM_UNIT_TYPE" val="f"/>
</p:tagLst>
</file>

<file path=ppt/tags/tag12.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0.xml><?xml version="1.0" encoding="utf-8"?>
<p:tagLst xmlns:p="http://schemas.openxmlformats.org/presentationml/2006/main">
  <p:tag name="KSO_WM_FIGMA_DECORATION_INDEX" val="18_contentModel"/>
  <p:tag name="$PH_EXT" val="2"/>
  <p:tag name="KSO_WM_BEAUTIFY_FLAG" val="#fgm#"/>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Lst>
</file>

<file path=ppt/tags/tag121.xml><?xml version="1.0" encoding="utf-8"?>
<p:tagLst xmlns:p="http://schemas.openxmlformats.org/presentationml/2006/main">
  <p:tag name="KSO_WM_FIGMA_DECORATION_INDEX" val="1"/>
  <p:tag name="$PH_EXT" val="1"/>
  <p:tag name="KSO_WM_BEAUTIFY_FLAG" val="#fgm#"/>
  <p:tag name="KSO_WM_DIAGRAM_GROUP_CODE" val="1"/>
  <p:tag name="KSO_WM_FIGMA_FLAG" val="#fgm#"/>
  <p:tag name="KSO_WM_UNIT_INDEX" val="1_1_1"/>
  <p:tag name="KSO_WM_UNIT_TYPE" val="l_h_x"/>
</p:tagLst>
</file>

<file path=ppt/tags/tag12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2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24.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12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2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27.xml><?xml version="1.0" encoding="utf-8"?>
<p:tagLst xmlns:p="http://schemas.openxmlformats.org/presentationml/2006/main">
  <p:tag name="KSO_WM_FIGMA_DECORATION_INDEX" val="3"/>
  <p:tag name="$PH_EXT" val="1"/>
  <p:tag name="KSO_WM_BEAUTIFY_FLAG" val="#fgm#"/>
  <p:tag name="KSO_WM_DIAGRAM_GROUP_CODE" val="1"/>
  <p:tag name="KSO_WM_FIGMA_FLAG" val="#fgm#"/>
  <p:tag name="KSO_WM_UNIT_INDEX" val="1_3_1"/>
  <p:tag name="KSO_WM_UNIT_TYPE" val="l_h_x"/>
</p:tagLst>
</file>

<file path=ppt/tags/tag128.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29.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13.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0.xml><?xml version="1.0" encoding="utf-8"?>
<p:tagLst xmlns:p="http://schemas.openxmlformats.org/presentationml/2006/main">
  <p:tag name="KSO_WM_FIGMA_DECORATION_INDEX" val="4"/>
  <p:tag name="$PH_EXT" val="1"/>
  <p:tag name="KSO_WM_BEAUTIFY_FLAG" val="#fgm#"/>
  <p:tag name="KSO_WM_DIAGRAM_GROUP_CODE" val="1"/>
  <p:tag name="KSO_WM_FIGMA_FLAG" val="#fgm#"/>
  <p:tag name="KSO_WM_UNIT_INDEX" val="1_4_1"/>
  <p:tag name="KSO_WM_UNIT_TYPE" val="l_h_x"/>
</p:tagLst>
</file>

<file path=ppt/tags/tag131.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132.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Lst>
</file>

<file path=ppt/tags/tag133.xml><?xml version="1.0" encoding="utf-8"?>
<p:tagLst xmlns:p="http://schemas.openxmlformats.org/presentationml/2006/main">
  <p:tag name="KSO_WM_BEAUTIFY_FLAG" val="#fgm#"/>
  <p:tag name="KSO_WM_FIGMA_FLAG" val="#fgm#"/>
  <p:tag name="KSO_WM_UNIT_INDEX" val="1"/>
  <p:tag name="KSO_WM_UNIT_TYPE" val="a"/>
  <p:tag name="KSO_WM_LAYOUT_CHECK_HASH" val="60de5a860367743e148696c990e1575205589737"/>
  <p:tag name="KSO_WM_NEWLAYOUT_GROUP_ID" val="layout_2"/>
  <p:tag name="KSO_WM_NEWLAYOUT_ID" val="slide_b1cc77b2a84ed970"/>
</p:tagLst>
</file>

<file path=ppt/tags/tag13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35.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3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3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38.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139.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14.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4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42.xml><?xml version="1.0" encoding="utf-8"?>
<p:tagLst xmlns:p="http://schemas.openxmlformats.org/presentationml/2006/main">
  <p:tag name="KSO_WM_UNIT_TYPE" val="d"/>
  <p:tag name="KSO_WM_UNIT_INDEX" val="1"/>
  <p:tag name="KSO_WM_BEAUTIFY_FLAG" val="#wm#"/>
  <p:tag name="KSO_WM_TAG_VERSION" val="3.0"/>
</p:tagLst>
</file>

<file path=ppt/tags/tag143.xml><?xml version="1.0" encoding="utf-8"?>
<p:tagLst xmlns:p="http://schemas.openxmlformats.org/presentationml/2006/main">
  <p:tag name="KSO_WM_UNIT_TYPE" val="a"/>
  <p:tag name="KSO_WM_UNIT_INDEX" val="1"/>
  <p:tag name="KSO_WM_BEAUTIFY_FLAG" val="#wm#"/>
  <p:tag name="KSO_WM_TAG_VERSION" val="3.0"/>
  <p:tag name="AIBEASPECIALSHAPE" val="1"/>
  <p:tag name="KSO_WM_AILAYOUT_OPTION" val="0_1_1_0"/>
  <p:tag name="KSO_WM_LAYOUT_CARDGROUP_FEATURE" val="1*3*7*1*1"/>
  <p:tag name="KSO_WM_LAYOUT_CARDGROUP_ID" val="0b8014151c974b48bbd18f68ebe6cb14"/>
  <p:tag name="KSO_WM_LAYOUT_CARDGROUP_STYLE_INFO" val="C1_sc_p2*standard*0"/>
  <p:tag name="KSO_WM_LAYOUT_CARD_COUNT" val="3"/>
  <p:tag name="KSO_WM_LAYOUT_CHECK_HASH" val="d6ded419ac9554352b765eca663dced525aab967"/>
  <p:tag name="KSO_WM_LAYOUT_DOMHASH" val="0f47d3a79191b20efddc72f564c09dc6dfe15fce"/>
  <p:tag name="KSO_WM_LAYOUT_MCSHASH" val="22987016c16323f657ee5886832f4356a277d984"/>
  <p:tag name="KSO_WM_NEWLAYOUT_GROUP_ID" val="40"/>
  <p:tag name="KSO_WM_NEWLAYOUT_ID" val="lay_44d203f009798acb347d564745133717974a016f"/>
</p:tagLst>
</file>

<file path=ppt/tags/tag144.xml><?xml version="1.0" encoding="utf-8"?>
<p:tagLst xmlns:p="http://schemas.openxmlformats.org/presentationml/2006/main">
  <p:tag name="KSO_WM_PLACEHOLDER_TYPE" val="cg"/>
  <p:tag name="KSO_WM_UNIT_INDEX" val="1"/>
  <p:tag name="KSO_WM_BEAUTIFY_FLAG" val="#wm#"/>
  <p:tag name="KSO_WM_TAG_VERSION" val="3.0"/>
</p:tagLst>
</file>

<file path=ppt/tags/tag145.xml><?xml version="1.0" encoding="utf-8"?>
<p:tagLst xmlns:p="http://schemas.openxmlformats.org/presentationml/2006/main">
  <p:tag name="KSO_WM_UNIT_TYPE" val="i"/>
  <p:tag name="KSO_WM_UNIT_INDEX" val="1"/>
  <p:tag name="KSO_WM_BEAUTIFY_FLAG" val="#wm#"/>
  <p:tag name="KSO_WM_TAG_VERSION" val="3.0"/>
  <p:tag name="LayoutZOrder" val="2"/>
  <p:tag name="KSO_WM_UNIT_ID" val="_10*i*1"/>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146.xml><?xml version="1.0" encoding="utf-8"?>
<p:tagLst xmlns:p="http://schemas.openxmlformats.org/presentationml/2006/main">
  <p:tag name="KSO_WM_UNIT_TYPE" val="i"/>
  <p:tag name="KSO_WM_UNIT_INDEX" val="4"/>
  <p:tag name="KSO_WM_BEAUTIFY_FLAG" val="#wm#"/>
  <p:tag name="KSO_WM_TAG_VERSION" val="3.0"/>
  <p:tag name="LayoutZOrder" val="3"/>
  <p:tag name="KSO_WM_UNIT_ID" val="_10*i*4"/>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147.xml><?xml version="1.0" encoding="utf-8"?>
<p:tagLst xmlns:p="http://schemas.openxmlformats.org/presentationml/2006/main">
  <p:tag name="KSO_WM_UNIT_TYPE" val="i"/>
  <p:tag name="KSO_WM_UNIT_INDEX" val="3"/>
  <p:tag name="KSO_WM_BEAUTIFY_FLAG" val="#wm#"/>
  <p:tag name="KSO_WM_TAG_VERSION" val="3.0"/>
  <p:tag name="LayoutZOrder" val="4"/>
  <p:tag name="KSO_WM_UNIT_ID" val="_10*i*3"/>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148.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bae14d4bffd06447eed20f43194cf6f70d30fddd"/>
  <p:tag name="KSO_WM_NEWLAYOUT_ID" val="750"/>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8450"/>
  <p:tag name="KSO_WM_TEMPLATE_CATEGORY" val="custom"/>
</p:tagLst>
</file>

<file path=ppt/tags/tag149.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8450"/>
  <p:tag name="KSO_WM_TEMPLATE_CATEGORY" val="custom"/>
</p:tagLst>
</file>

<file path=ppt/tags/tag15.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0.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151.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152.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153.xml><?xml version="1.0" encoding="utf-8"?>
<p:tagLst xmlns:p="http://schemas.openxmlformats.org/presentationml/2006/main">
  <p:tag name="KSO_WM_BEAUTIFY_FLAG" val="#fgm#"/>
  <p:tag name="KSO_WM_FIGMA_FLAG" val="#fgm#"/>
  <p:tag name="KSO_WM_UNIT_INDEX" val="1"/>
  <p:tag name="KSO_WM_UNIT_TYPE" val="a"/>
  <p:tag name="KSO_WM_LAYOUT_CHECK_HASH" val="8e3df15248eb4b9de0af77c8eae3d35b07c9c5dc"/>
  <p:tag name="KSO_WM_NEWLAYOUT_GROUP_ID" val="layout_10004"/>
  <p:tag name="KSO_WM_NEWLAYOUT_ID" val="slide_fc5e6fce07636398"/>
</p:tagLst>
</file>

<file path=ppt/tags/tag15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5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5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5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15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5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6.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0.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161.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162.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163.xml><?xml version="1.0" encoding="utf-8"?>
<p:tagLst xmlns:p="http://schemas.openxmlformats.org/presentationml/2006/main">
  <p:tag name="KSO_WM_BEAUTIFY_FLAG" val="#fgm#"/>
  <p:tag name="KSO_WM_FIGMA_FLAG" val="#fgm#"/>
  <p:tag name="KSO_WM_UNIT_INDEX" val="1"/>
  <p:tag name="KSO_WM_UNIT_TYPE" val="a"/>
  <p:tag name="KSO_WM_LAYOUT_CHECK_HASH" val="56adab145b98daa13c4b1e00cc1a96e926a48409"/>
  <p:tag name="KSO_WM_NEWLAYOUT_GROUP_ID" val="layout_2"/>
  <p:tag name="KSO_WM_NEWLAYOUT_ID" val="slide_575721c834a94fa4"/>
</p:tagLst>
</file>

<file path=ppt/tags/tag16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65.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6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6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68.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169.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17.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7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72.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173.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174.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175.xml><?xml version="1.0" encoding="utf-8"?>
<p:tagLst xmlns:p="http://schemas.openxmlformats.org/presentationml/2006/main">
  <p:tag name="KSO_WM_BEAUTIFY_FLAG" val="#fgm#"/>
  <p:tag name="KSO_WM_FIGMA_FLAG" val="#fgm#"/>
  <p:tag name="KSO_WM_UNIT_INDEX" val="1"/>
  <p:tag name="KSO_WM_UNIT_TYPE" val="a"/>
  <p:tag name="KSO_WM_LAYOUT_CHECK_HASH" val="b5bab2898fd8833506cee603a37ea2c9877843e9"/>
  <p:tag name="KSO_WM_NEWLAYOUT_GROUP_ID" val="layout_26"/>
  <p:tag name="KSO_WM_NEWLAYOUT_ID" val="slide_89ef8a093ea5c45f"/>
</p:tagLst>
</file>

<file path=ppt/tags/tag17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77.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7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7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8.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40495195"/>
</p:tagLst>
</file>

<file path=ppt/tags/tag18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181.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18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8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84.xml><?xml version="1.0" encoding="utf-8"?>
<p:tagLst xmlns:p="http://schemas.openxmlformats.org/presentationml/2006/main">
  <p:tag name="KSO_WM_UNIT_TYPE" val="d"/>
  <p:tag name="KSO_WM_UNIT_INDEX" val="1"/>
  <p:tag name="KSO_WM_BEAUTIFY_FLAG" val="#wm#"/>
  <p:tag name="KSO_WM_TAG_VERSION" val="3.0"/>
</p:tagLst>
</file>

<file path=ppt/tags/tag185.xml><?xml version="1.0" encoding="utf-8"?>
<p:tagLst xmlns:p="http://schemas.openxmlformats.org/presentationml/2006/main">
  <p:tag name="KSO_WM_UNIT_TYPE" val="a"/>
  <p:tag name="KSO_WM_UNIT_INDEX" val="1"/>
  <p:tag name="KSO_WM_BEAUTIFY_FLAG" val="#wm#"/>
  <p:tag name="KSO_WM_TAG_VERSION" val="3.0"/>
  <p:tag name="AIBEASPECIALSHAPE" val="1"/>
  <p:tag name="KSO_WM_AILAYOUT_OPTION" val="0_1_1_0"/>
  <p:tag name="KSO_WM_LAYOUT_CARDGROUP_FEATURE" val="1*1*5*1*1"/>
  <p:tag name="KSO_WM_LAYOUT_CARDGROUP_ID" val="260ec74b35434933b13f80159b74c990"/>
  <p:tag name="KSO_WM_LAYOUT_CARDGROUP_STYLE_INFO" val="C1_sc_p2*standard*0"/>
  <p:tag name="KSO_WM_LAYOUT_CARD_COUNT" val="3"/>
  <p:tag name="KSO_WM_LAYOUT_CHECK_HASH" val="d1bae7f47b841fd5288b2713cd11fc5afd39917c"/>
  <p:tag name="KSO_WM_LAYOUT_DOMHASH" val="811e899127454e67863f535e73254955967c40be"/>
  <p:tag name="KSO_WM_LAYOUT_MCSHASH" val="107be5518232ce26bcde1a2c0495389f80650237"/>
  <p:tag name="KSO_WM_NEWLAYOUT_GROUP_ID" val="40"/>
  <p:tag name="KSO_WM_NEWLAYOUT_ID" val="lay_fb6c34eba8e90fc6cc650bfd65bf5264ee39fe27"/>
</p:tagLst>
</file>

<file path=ppt/tags/tag186.xml><?xml version="1.0" encoding="utf-8"?>
<p:tagLst xmlns:p="http://schemas.openxmlformats.org/presentationml/2006/main">
  <p:tag name="KSO_WM_PLACEHOLDER_TYPE" val="cg"/>
  <p:tag name="KSO_WM_UNIT_INDEX" val="1"/>
  <p:tag name="KSO_WM_BEAUTIFY_FLAG" val="#wm#"/>
  <p:tag name="KSO_WM_TAG_VERSION" val="3.0"/>
</p:tagLst>
</file>

<file path=ppt/tags/tag187.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188.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189.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19.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40495195"/>
</p:tagLst>
</file>

<file path=ppt/tags/tag190.xml><?xml version="1.0" encoding="utf-8"?>
<p:tagLst xmlns:p="http://schemas.openxmlformats.org/presentationml/2006/main">
  <p:tag name="KSO_WM_BEAUTIFY_FLAG" val="#fgm#"/>
  <p:tag name="KSO_WM_FIGMA_FLAG" val="#fgm#"/>
  <p:tag name="KSO_WM_UNIT_INDEX" val="1"/>
  <p:tag name="KSO_WM_UNIT_TYPE" val="a"/>
  <p:tag name="KSO_WM_LAYOUT_CHECK_HASH" val="30599803fa4de10ed94b08a427da6794faa4fc24"/>
  <p:tag name="KSO_WM_NEWLAYOUT_GROUP_ID" val="layout_51"/>
  <p:tag name="KSO_WM_NEWLAYOUT_ID" val="slide_b5165c4e12380948"/>
</p:tagLst>
</file>

<file path=ppt/tags/tag191.xml><?xml version="1.0" encoding="utf-8"?>
<p:tagLst xmlns:p="http://schemas.openxmlformats.org/presentationml/2006/main">
  <p:tag name="KSO_WM_BEAUTIFY_FLAG" val="#fgm#"/>
  <p:tag name="KSO_WM_FIGMA_FLAG" val="#fgm#"/>
  <p:tag name="KSO_WM_UNIT_INDEX" val="1"/>
  <p:tag name="KSO_WM_UNIT_TYPE" val="d"/>
</p:tagLst>
</file>

<file path=ppt/tags/tag192.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9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9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9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19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9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98.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199.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2.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0.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201.xml><?xml version="1.0" encoding="utf-8"?>
<p:tagLst xmlns:p="http://schemas.openxmlformats.org/presentationml/2006/main">
  <p:tag name="KSO_WM_BEAUTIFY_FLAG" val="#fgm#"/>
  <p:tag name="KSO_WM_FIGMA_FLAG" val="#fgm#"/>
  <p:tag name="KSO_WM_UNIT_INDEX" val="1"/>
  <p:tag name="KSO_WM_UNIT_TYPE" val="a"/>
  <p:tag name="KSO_WM_LAYOUT_CHECK_HASH" val="136c8a0f2215bb2fbbaac91779ccbad3f67c2b15"/>
  <p:tag name="KSO_WM_NEWLAYOUT_GROUP_ID" val="layout_42"/>
  <p:tag name="KSO_WM_NEWLAYOUT_ID" val="slide_fc4934b176200452"/>
</p:tagLst>
</file>

<file path=ppt/tags/tag202.xml><?xml version="1.0" encoding="utf-8"?>
<p:tagLst xmlns:p="http://schemas.openxmlformats.org/presentationml/2006/main">
  <p:tag name="KSO_WM_BEAUTIFY_FLAG" val="#fgm#"/>
  <p:tag name="KSO_WM_FIGMA_FLAG" val="#fgm#"/>
  <p:tag name="KSO_WM_UNIT_INDEX" val="1"/>
  <p:tag name="KSO_WM_UNIT_TYPE" val="d"/>
</p:tagLst>
</file>

<file path=ppt/tags/tag203.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20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0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06.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20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0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09.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2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0.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211.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212.xml><?xml version="1.0" encoding="utf-8"?>
<p:tagLst xmlns:p="http://schemas.openxmlformats.org/presentationml/2006/main">
  <p:tag name="KSO_WM_BEAUTIFY_FLAG" val="#fgm#"/>
  <p:tag name="KSO_WM_FIGMA_FLAG" val="#fgm#"/>
  <p:tag name="KSO_WM_UNIT_INDEX" val="1"/>
  <p:tag name="KSO_WM_UNIT_TYPE" val="a"/>
  <p:tag name="KSO_WM_LAYOUT_CHECK_HASH" val="878aa3095ab7fd1c98659035efc25e9ae2a51ce5"/>
  <p:tag name="KSO_WM_NEWLAYOUT_GROUP_ID" val="layout_10003"/>
  <p:tag name="KSO_WM_NEWLAYOUT_ID" val="slide_10cd397e0139f3d8"/>
</p:tagLst>
</file>

<file path=ppt/tags/tag21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1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1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1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1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1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19.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22.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3_1"/>
  <p:tag name="KSO_WM_UNIT_TYPE" val="l_h_i"/>
</p:tagLst>
</file>

<file path=ppt/tags/tag221.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222.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223.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224.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225.xml><?xml version="1.0" encoding="utf-8"?>
<p:tagLst xmlns:p="http://schemas.openxmlformats.org/presentationml/2006/main">
  <p:tag name="KSO_WM_BEAUTIFY_FLAG" val="#fgm#"/>
  <p:tag name="KSO_WM_FIGMA_FLAG" val="#fgm#"/>
  <p:tag name="KSO_WM_UNIT_INDEX" val="1"/>
  <p:tag name="KSO_WM_UNIT_TYPE" val="a"/>
  <p:tag name="KSO_WM_LAYOUT_CHECK_HASH" val="22424372b949d0ca3c7e981965db8588acd21180"/>
  <p:tag name="KSO_WM_NEWLAYOUT_GROUP_ID" val="layout_10013"/>
  <p:tag name="KSO_WM_NEWLAYOUT_ID" val="slide_c60fea93c381646b"/>
</p:tagLst>
</file>

<file path=ppt/tags/tag226.xml><?xml version="1.0" encoding="utf-8"?>
<p:tagLst xmlns:p="http://schemas.openxmlformats.org/presentationml/2006/main">
  <p:tag name="KSO_WM_BEAUTIFY_FLAG" val="#fgm#"/>
  <p:tag name="KSO_WM_FIGMA_FLAG" val="#fgm#"/>
  <p:tag name="KSO_WM_UNIT_INDEX" val="1"/>
  <p:tag name="KSO_WM_UNIT_TYPE" val="d"/>
</p:tagLst>
</file>

<file path=ppt/tags/tag22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2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2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3.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40495195"/>
  <p:tag name="KSO_WM_TEMPLATE_CATEGORY" val="custom"/>
  <p:tag name="KSO_WM_TEMPLATE_MASTER_TYPE" val="0"/>
</p:tagLst>
</file>

<file path=ppt/tags/tag23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31.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232.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233.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234.xml><?xml version="1.0" encoding="utf-8"?>
<p:tagLst xmlns:p="http://schemas.openxmlformats.org/presentationml/2006/main">
  <p:tag name="KSO_WM_BEAUTIFY_FLAG" val="#fgm#"/>
  <p:tag name="KSO_WM_FIGMA_FLAG" val="#fgm#"/>
  <p:tag name="KSO_WM_UNIT_INDEX" val="1"/>
  <p:tag name="KSO_WM_UNIT_TYPE" val="a"/>
  <p:tag name="KSO_WM_LAYOUT_CHECK_HASH" val="203524afe76e4ef5628a5e4715736e3033f94f7f"/>
  <p:tag name="KSO_WM_NEWLAYOUT_GROUP_ID" val="layout_10007"/>
  <p:tag name="KSO_WM_NEWLAYOUT_ID" val="slide_6b62f1f9edcefd50"/>
</p:tagLst>
</file>

<file path=ppt/tags/tag23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3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3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3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39.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24.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0.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241.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242.xml><?xml version="1.0" encoding="utf-8"?>
<p:tagLst xmlns:p="http://schemas.openxmlformats.org/presentationml/2006/main">
  <p:tag name="KSO_WM_BEAUTIFY_FLAG" val="#fgm#"/>
  <p:tag name="KSO_WM_FIGMA_FLAG" val="#fgm#"/>
  <p:tag name="KSO_WM_UNIT_INDEX" val="1"/>
  <p:tag name="KSO_WM_UNIT_TYPE" val="a"/>
  <p:tag name="KSO_WM_LAYOUT_CHECK_HASH" val="87d8df5fba60f66d41251bd63731b96ab5e66cff"/>
  <p:tag name="KSO_WM_NEWLAYOUT_GROUP_ID" val="layout_48"/>
  <p:tag name="KSO_WM_NEWLAYOUT_ID" val="slide_f40f4095b76ee3a8"/>
</p:tagLst>
</file>

<file path=ppt/tags/tag243.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44.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4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4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4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48.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4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5.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51.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3_1"/>
  <p:tag name="KSO_WM_UNIT_TYPE" val="l_h_i"/>
</p:tagLst>
</file>

<file path=ppt/tags/tag252.xml><?xml version="1.0" encoding="utf-8"?>
<p:tagLst xmlns:p="http://schemas.openxmlformats.org/presentationml/2006/main">
  <p:tag name="KSO_WM_BEAUTIFY_FLAG" val="#fgm#"/>
  <p:tag name="KSO_WM_DIAGRAM_GROUP_CODE" val="1"/>
  <p:tag name="KSO_WM_FIGMA_FLAG" val="#fgm#"/>
  <p:tag name="KSO_WM_UNIT_INDEX" val="1_3_1"/>
  <p:tag name="KSO_WM_UNIT_TYPE" val="l_h_d"/>
</p:tagLst>
</file>

<file path=ppt/tags/tag253.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254.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255.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256.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257.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258.xml><?xml version="1.0" encoding="utf-8"?>
<p:tagLst xmlns:p="http://schemas.openxmlformats.org/presentationml/2006/main">
  <p:tag name="KSO_WM_BEAUTIFY_FLAG" val="#fgm#"/>
  <p:tag name="KSO_WM_FIGMA_FLAG" val="#fgm#"/>
  <p:tag name="KSO_WM_UNIT_INDEX" val="1"/>
  <p:tag name="KSO_WM_UNIT_TYPE" val="a"/>
  <p:tag name="KSO_WM_LAYOUT_CHECK_HASH" val="4770560248fa49348ee57a795ff452426c2dc9f6"/>
  <p:tag name="KSO_WM_NEWLAYOUT_GROUP_ID" val="layout_35"/>
  <p:tag name="KSO_WM_NEWLAYOUT_ID" val="slide_90cdd96762bb354a"/>
</p:tagLst>
</file>

<file path=ppt/tags/tag259.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26.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6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62.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263.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64.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65.xml><?xml version="1.0" encoding="utf-8"?>
<p:tagLst xmlns:p="http://schemas.openxmlformats.org/presentationml/2006/main">
  <p:tag name="KSO_WM_BEAUTIFY_FLAG" val="#fgm#"/>
  <p:tag name="KSO_WM_DIAGRAM_GROUP_CODE" val="1"/>
  <p:tag name="KSO_WM_FIGMA_FLAG" val="#fgm#"/>
  <p:tag name="KSO_WM_UNIT_INDEX" val="1_3_2"/>
  <p:tag name="KSO_WM_UNIT_SUBTYPE" val="d"/>
  <p:tag name="KSO_WM_UNIT_TYPE" val="l_h_i"/>
</p:tagLst>
</file>

<file path=ppt/tags/tag266.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267.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268.xml><?xml version="1.0" encoding="utf-8"?>
<p:tagLst xmlns:p="http://schemas.openxmlformats.org/presentationml/2006/main">
  <p:tag name="KSO_WM_BEAUTIFY_FLAG" val="#fgm#"/>
  <p:tag name="KSO_WM_DIAGRAM_GROUP_CODE" val="1"/>
  <p:tag name="KSO_WM_FIGMA_FLAG" val="#fgm#"/>
  <p:tag name="KSO_WM_UNIT_INDEX" val="1_4_2"/>
  <p:tag name="KSO_WM_UNIT_SUBTYPE" val="d"/>
  <p:tag name="KSO_WM_UNIT_TYPE" val="l_h_i"/>
</p:tagLst>
</file>

<file path=ppt/tags/tag269.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27.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0.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Lst>
</file>

<file path=ppt/tags/tag271.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272.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273.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8450"/>
</p:tagLst>
</file>

<file path=ppt/tags/tag274.xml><?xml version="1.0" encoding="utf-8"?>
<p:tagLst xmlns:p="http://schemas.openxmlformats.org/presentationml/2006/main">
  <p:tag name="KSO_WM_BEAUTIFY_FLAG" val="#fgm#"/>
  <p:tag name="KSO_WM_FIGMA_FLAG" val="#fgm#"/>
  <p:tag name="KSO_WM_UNIT_INDEX" val="1"/>
  <p:tag name="KSO_WM_UNIT_TYPE" val="a"/>
  <p:tag name="KSO_WM_LAYOUT_CHECK_HASH" val="e5cc6eb02ecc86bcfb9b367cff3b8e1ee7007365"/>
  <p:tag name="KSO_WM_NEWLAYOUT_GROUP_ID" val="layout_10009"/>
  <p:tag name="KSO_WM_NEWLAYOUT_ID" val="slide_2536ba00920a4d07"/>
</p:tagLst>
</file>

<file path=ppt/tags/tag275.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7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7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78.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7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8.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81.xml><?xml version="1.0" encoding="utf-8"?>
<p:tagLst xmlns:p="http://schemas.openxmlformats.org/presentationml/2006/main">
  <p:tag name="KSO_WM_BEAUTIFY_FLAG" val="#fgm#"/>
  <p:tag name="KSO_WM_DIAGRAM_GROUP_CODE" val="1"/>
  <p:tag name="KSO_WM_FIGMA_FLAG" val="#fgm#"/>
  <p:tag name="KSO_WM_UNIT_INDEX" val="1_3_1"/>
  <p:tag name="KSO_WM_UNIT_TYPE" val="l_h_d"/>
</p:tagLst>
</file>

<file path=ppt/tags/tag282.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283.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164"/>
  <p:tag name="KSO_WM_TEMPLATE_CATEGORY" val="custo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164"/>
  <p:tag name="KSO_WM_TEMPLATE_CATEGORY" val="custo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3"/>
  <p:tag name="KSO_WM_UNIT_LAYERLEVEL" val="1"/>
  <p:tag name="KSO_WM_TAG_VERSION" val="3.0"/>
  <p:tag name="KSO_WM_BEAUTIFY_FLAG" val="#wm#"/>
  <p:tag name="KSO_WM_UNIT_TYPE" val="i"/>
  <p:tag name="KSO_WM_UNIT_INDEX" val="3"/>
  <p:tag name="KSO_WM_UNIT_ISNUMDGMTITLE" val="0"/>
  <p:tag name="KSO_WM_UNIT_NOCLEAR" val="0"/>
  <p:tag name="KSO_WM_TEMPLATE_INDEX" val="40490164"/>
  <p:tag name="KSO_WM_TEMPLATE_CATEGORY" val="custo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4"/>
  <p:tag name="KSO_WM_UNIT_LAYERLEVEL" val="1"/>
  <p:tag name="KSO_WM_TAG_VERSION" val="3.0"/>
  <p:tag name="KSO_WM_BEAUTIFY_FLAG" val="#wm#"/>
  <p:tag name="KSO_WM_UNIT_TYPE" val="i"/>
  <p:tag name="KSO_WM_UNIT_INDEX" val="4"/>
  <p:tag name="KSO_WM_UNIT_ISNUMDGMTITLE" val="0"/>
  <p:tag name="KSO_WM_UNIT_NOCLEAR" val="0"/>
  <p:tag name="KSO_WM_TEMPLATE_INDEX" val="40490164"/>
  <p:tag name="KSO_WM_TEMPLATE_CATEGORY" val="custo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5"/>
  <p:tag name="KSO_WM_UNIT_LAYERLEVEL" val="1"/>
  <p:tag name="KSO_WM_TAG_VERSION" val="3.0"/>
  <p:tag name="KSO_WM_BEAUTIFY_FLAG" val="#wm#"/>
  <p:tag name="KSO_WM_UNIT_TYPE" val="i"/>
  <p:tag name="KSO_WM_UNIT_INDEX" val="5"/>
  <p:tag name="KSO_WM_UNIT_ISNUMDGMTITLE" val="0"/>
  <p:tag name="KSO_WM_UNIT_NOCLEAR" val="0"/>
  <p:tag name="KSO_WM_TEMPLATE_INDEX" val="40490164"/>
  <p:tag name="KSO_WM_TEMPLATE_CATEGORY" val="custo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6"/>
  <p:tag name="KSO_WM_UNIT_LAYERLEVEL" val="1"/>
  <p:tag name="KSO_WM_TAG_VERSION" val="3.0"/>
  <p:tag name="KSO_WM_BEAUTIFY_FLAG" val="#wm#"/>
  <p:tag name="KSO_WM_UNIT_TYPE" val="i"/>
  <p:tag name="KSO_WM_UNIT_INDEX" val="6"/>
  <p:tag name="KSO_WM_UNIT_ISNUMDGMTITLE" val="0"/>
  <p:tag name="KSO_WM_UNIT_NOCLEAR" val="0"/>
  <p:tag name="KSO_WM_TEMPLATE_INDEX" val="40490164"/>
  <p:tag name="KSO_WM_TEMPLATE_CATEGORY" val="custom"/>
</p:tagLst>
</file>

<file path=ppt/tags/tag29.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7"/>
  <p:tag name="KSO_WM_UNIT_LAYERLEVEL" val="1"/>
  <p:tag name="KSO_WM_TAG_VERSION" val="3.0"/>
  <p:tag name="KSO_WM_BEAUTIFY_FLAG" val="#wm#"/>
  <p:tag name="KSO_WM_UNIT_TYPE" val="i"/>
  <p:tag name="KSO_WM_UNIT_INDEX" val="7"/>
  <p:tag name="KSO_WM_UNIT_ISNUMDGMTITLE" val="0"/>
  <p:tag name="KSO_WM_UNIT_NOCLEAR" val="0"/>
  <p:tag name="KSO_WM_TEMPLATE_INDEX" val="40490164"/>
  <p:tag name="KSO_WM_TEMPLATE_CATEGORY" val="custo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8"/>
  <p:tag name="KSO_WM_UNIT_LAYERLEVEL" val="1"/>
  <p:tag name="KSO_WM_TAG_VERSION" val="3.0"/>
  <p:tag name="KSO_WM_BEAUTIFY_FLAG" val="#wm#"/>
  <p:tag name="KSO_WM_UNIT_TYPE" val="i"/>
  <p:tag name="KSO_WM_UNIT_INDEX" val="8"/>
  <p:tag name="KSO_WM_UNIT_ISNUMDGMTITLE" val="0"/>
  <p:tag name="KSO_WM_UNIT_NOCLEAR" val="0"/>
  <p:tag name="KSO_WM_TEMPLATE_INDEX" val="40490164"/>
  <p:tag name="KSO_WM_TEMPLATE_CATEGORY" val="custo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9"/>
  <p:tag name="KSO_WM_UNIT_LAYERLEVEL" val="1"/>
  <p:tag name="KSO_WM_TAG_VERSION" val="3.0"/>
  <p:tag name="KSO_WM_BEAUTIFY_FLAG" val="#wm#"/>
  <p:tag name="KSO_WM_UNIT_TYPE" val="i"/>
  <p:tag name="KSO_WM_UNIT_INDEX" val="9"/>
  <p:tag name="KSO_WM_UNIT_ISNUMDGMTITLE" val="0"/>
  <p:tag name="KSO_WM_UNIT_NOCLEAR" val="0"/>
  <p:tag name="KSO_WM_TEMPLATE_INDEX" val="40490164"/>
  <p:tag name="KSO_WM_TEMPLATE_CATEGORY" val="custo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0"/>
  <p:tag name="KSO_WM_UNIT_LAYERLEVEL" val="1"/>
  <p:tag name="KSO_WM_TAG_VERSION" val="3.0"/>
  <p:tag name="KSO_WM_BEAUTIFY_FLAG" val="#wm#"/>
  <p:tag name="KSO_WM_UNIT_TYPE" val="i"/>
  <p:tag name="KSO_WM_UNIT_INDEX" val="10"/>
  <p:tag name="KSO_WM_UNIT_ISNUMDGMTITLE" val="0"/>
  <p:tag name="KSO_WM_UNIT_NOCLEAR" val="0"/>
  <p:tag name="KSO_WM_TEMPLATE_INDEX" val="40490164"/>
  <p:tag name="KSO_WM_TEMPLATE_CATEGORY" val="custo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1"/>
  <p:tag name="KSO_WM_UNIT_LAYERLEVEL" val="1"/>
  <p:tag name="KSO_WM_TAG_VERSION" val="3.0"/>
  <p:tag name="KSO_WM_BEAUTIFY_FLAG" val="#wm#"/>
  <p:tag name="KSO_WM_UNIT_TYPE" val="i"/>
  <p:tag name="KSO_WM_UNIT_INDEX" val="11"/>
  <p:tag name="KSO_WM_UNIT_ISNUMDGMTITLE" val="0"/>
  <p:tag name="KSO_WM_UNIT_NOCLEAR" val="0"/>
  <p:tag name="KSO_WM_TEMPLATE_INDEX" val="40490164"/>
  <p:tag name="KSO_WM_TEMPLATE_CATEGORY" val="custo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2"/>
  <p:tag name="KSO_WM_UNIT_LAYERLEVEL" val="1"/>
  <p:tag name="KSO_WM_TAG_VERSION" val="3.0"/>
  <p:tag name="KSO_WM_BEAUTIFY_FLAG" val="#wm#"/>
  <p:tag name="KSO_WM_UNIT_TYPE" val="i"/>
  <p:tag name="KSO_WM_UNIT_INDEX" val="12"/>
  <p:tag name="KSO_WM_UNIT_ISNUMDGMTITLE" val="0"/>
  <p:tag name="KSO_WM_UNIT_NOCLEAR" val="0"/>
  <p:tag name="KSO_WM_TEMPLATE_INDEX" val="40490164"/>
  <p:tag name="KSO_WM_TEMPLATE_CATEGORY" val="custo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3"/>
  <p:tag name="KSO_WM_UNIT_LAYERLEVEL" val="1"/>
  <p:tag name="KSO_WM_TAG_VERSION" val="3.0"/>
  <p:tag name="KSO_WM_BEAUTIFY_FLAG" val="#wm#"/>
  <p:tag name="KSO_WM_UNIT_TYPE" val="i"/>
  <p:tag name="KSO_WM_UNIT_INDEX" val="13"/>
  <p:tag name="KSO_WM_UNIT_ISNUMDGMTITLE" val="0"/>
  <p:tag name="KSO_WM_UNIT_NOCLEAR" val="0"/>
  <p:tag name="KSO_WM_TEMPLATE_INDEX" val="40490164"/>
  <p:tag name="KSO_WM_TEMPLATE_CATEGORY" val="custo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4"/>
  <p:tag name="KSO_WM_UNIT_LAYERLEVEL" val="1"/>
  <p:tag name="KSO_WM_TAG_VERSION" val="3.0"/>
  <p:tag name="KSO_WM_BEAUTIFY_FLAG" val="#wm#"/>
  <p:tag name="KSO_WM_UNIT_TYPE" val="i"/>
  <p:tag name="KSO_WM_UNIT_INDEX" val="14"/>
  <p:tag name="KSO_WM_UNIT_ISNUMDGMTITLE" val="0"/>
  <p:tag name="KSO_WM_UNIT_NOCLEAR" val="0"/>
  <p:tag name="KSO_WM_TEMPLATE_INDEX" val="40490164"/>
  <p:tag name="KSO_WM_TEMPLATE_CATEGORY" val="custo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5"/>
  <p:tag name="KSO_WM_UNIT_LAYERLEVEL" val="1"/>
  <p:tag name="KSO_WM_TAG_VERSION" val="3.0"/>
  <p:tag name="KSO_WM_BEAUTIFY_FLAG" val="#wm#"/>
  <p:tag name="KSO_WM_UNIT_TYPE" val="i"/>
  <p:tag name="KSO_WM_UNIT_INDEX" val="15"/>
  <p:tag name="KSO_WM_UNIT_ISNUMDGMTITLE" val="0"/>
  <p:tag name="KSO_WM_UNIT_NOCLEAR" val="0"/>
  <p:tag name="KSO_WM_TEMPLATE_INDEX" val="40490164"/>
  <p:tag name="KSO_WM_TEMPLATE_CATEGORY" val="custo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6"/>
  <p:tag name="KSO_WM_UNIT_LAYERLEVEL" val="1"/>
  <p:tag name="KSO_WM_TAG_VERSION" val="3.0"/>
  <p:tag name="KSO_WM_BEAUTIFY_FLAG" val="#wm#"/>
  <p:tag name="KSO_WM_UNIT_TYPE" val="i"/>
  <p:tag name="KSO_WM_UNIT_INDEX" val="16"/>
  <p:tag name="KSO_WM_UNIT_ISNUMDGMTITLE" val="0"/>
  <p:tag name="KSO_WM_UNIT_NOCLEAR" val="0"/>
  <p:tag name="KSO_WM_TEMPLATE_INDEX" val="40490164"/>
  <p:tag name="KSO_WM_TEMPLATE_CATEGORY" val="custom"/>
</p:tagLst>
</file>

<file path=ppt/tags/tag3.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7"/>
  <p:tag name="KSO_WM_UNIT_LAYERLEVEL" val="1"/>
  <p:tag name="KSO_WM_TAG_VERSION" val="3.0"/>
  <p:tag name="KSO_WM_BEAUTIFY_FLAG" val="#wm#"/>
  <p:tag name="KSO_WM_UNIT_TYPE" val="i"/>
  <p:tag name="KSO_WM_UNIT_INDEX" val="17"/>
  <p:tag name="KSO_WM_UNIT_ISNUMDGMTITLE" val="0"/>
  <p:tag name="KSO_WM_UNIT_NOCLEAR" val="0"/>
  <p:tag name="KSO_WM_TEMPLATE_INDEX" val="40490164"/>
  <p:tag name="KSO_WM_TEMPLATE_CATEGORY" val="custo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8"/>
  <p:tag name="KSO_WM_UNIT_LAYERLEVEL" val="1"/>
  <p:tag name="KSO_WM_TAG_VERSION" val="3.0"/>
  <p:tag name="KSO_WM_BEAUTIFY_FLAG" val="#wm#"/>
  <p:tag name="KSO_WM_UNIT_TYPE" val="i"/>
  <p:tag name="KSO_WM_UNIT_INDEX" val="18"/>
  <p:tag name="KSO_WM_UNIT_ISNUMDGMTITLE" val="0"/>
  <p:tag name="KSO_WM_UNIT_NOCLEAR" val="0"/>
  <p:tag name="KSO_WM_TEMPLATE_INDEX" val="40490164"/>
  <p:tag name="KSO_WM_TEMPLATE_CATEGORY" val="custo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9"/>
  <p:tag name="KSO_WM_UNIT_LAYERLEVEL" val="1"/>
  <p:tag name="KSO_WM_TAG_VERSION" val="3.0"/>
  <p:tag name="KSO_WM_BEAUTIFY_FLAG" val="#wm#"/>
  <p:tag name="KSO_WM_UNIT_TYPE" val="i"/>
  <p:tag name="KSO_WM_UNIT_INDEX" val="19"/>
  <p:tag name="KSO_WM_UNIT_ISNUMDGMTITLE" val="0"/>
  <p:tag name="KSO_WM_UNIT_NOCLEAR" val="0"/>
  <p:tag name="KSO_WM_TEMPLATE_INDEX" val="40490164"/>
  <p:tag name="KSO_WM_TEMPLATE_CATEGORY" val="custo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0"/>
  <p:tag name="KSO_WM_UNIT_LAYERLEVEL" val="1"/>
  <p:tag name="KSO_WM_TAG_VERSION" val="3.0"/>
  <p:tag name="KSO_WM_BEAUTIFY_FLAG" val="#wm#"/>
  <p:tag name="KSO_WM_UNIT_TYPE" val="i"/>
  <p:tag name="KSO_WM_UNIT_INDEX" val="20"/>
  <p:tag name="KSO_WM_UNIT_ISNUMDGMTITLE" val="0"/>
  <p:tag name="KSO_WM_UNIT_NOCLEAR" val="0"/>
  <p:tag name="KSO_WM_TEMPLATE_INDEX" val="40490164"/>
  <p:tag name="KSO_WM_TEMPLATE_CATEGORY" val="custo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1"/>
  <p:tag name="KSO_WM_UNIT_LAYERLEVEL" val="1"/>
  <p:tag name="KSO_WM_TAG_VERSION" val="3.0"/>
  <p:tag name="KSO_WM_BEAUTIFY_FLAG" val="#wm#"/>
  <p:tag name="KSO_WM_UNIT_TYPE" val="i"/>
  <p:tag name="KSO_WM_UNIT_INDEX" val="21"/>
  <p:tag name="KSO_WM_UNIT_ISNUMDGMTITLE" val="0"/>
  <p:tag name="KSO_WM_UNIT_NOCLEAR" val="0"/>
  <p:tag name="KSO_WM_TEMPLATE_INDEX" val="40490164"/>
  <p:tag name="KSO_WM_TEMPLATE_CATEGORY" val="custo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2"/>
  <p:tag name="KSO_WM_UNIT_LAYERLEVEL" val="1"/>
  <p:tag name="KSO_WM_TAG_VERSION" val="3.0"/>
  <p:tag name="KSO_WM_BEAUTIFY_FLAG" val="#wm#"/>
  <p:tag name="KSO_WM_UNIT_TYPE" val="i"/>
  <p:tag name="KSO_WM_UNIT_INDEX" val="22"/>
  <p:tag name="KSO_WM_UNIT_ISNUMDGMTITLE" val="0"/>
  <p:tag name="KSO_WM_UNIT_NOCLEAR" val="0"/>
  <p:tag name="KSO_WM_TEMPLATE_INDEX" val="40490164"/>
  <p:tag name="KSO_WM_TEMPLATE_CATEGORY" val="custo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3"/>
  <p:tag name="KSO_WM_UNIT_LAYERLEVEL" val="1"/>
  <p:tag name="KSO_WM_TAG_VERSION" val="3.0"/>
  <p:tag name="KSO_WM_BEAUTIFY_FLAG" val="#wm#"/>
  <p:tag name="KSO_WM_UNIT_TYPE" val="i"/>
  <p:tag name="KSO_WM_UNIT_INDEX" val="23"/>
  <p:tag name="KSO_WM_UNIT_ISNUMDGMTITLE" val="0"/>
  <p:tag name="KSO_WM_UNIT_NOCLEAR" val="0"/>
  <p:tag name="KSO_WM_TEMPLATE_INDEX" val="40490164"/>
  <p:tag name="KSO_WM_TEMPLATE_CATEGORY" val="custo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4"/>
  <p:tag name="KSO_WM_UNIT_LAYERLEVEL" val="1"/>
  <p:tag name="KSO_WM_TAG_VERSION" val="3.0"/>
  <p:tag name="KSO_WM_BEAUTIFY_FLAG" val="#wm#"/>
  <p:tag name="KSO_WM_UNIT_TYPE" val="i"/>
  <p:tag name="KSO_WM_UNIT_INDEX" val="24"/>
  <p:tag name="KSO_WM_UNIT_ISNUMDGMTITLE" val="0"/>
  <p:tag name="KSO_WM_UNIT_NOCLEAR" val="0"/>
  <p:tag name="KSO_WM_TEMPLATE_INDEX" val="40490164"/>
  <p:tag name="KSO_WM_TEMPLATE_CATEGORY" val="custo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5"/>
  <p:tag name="KSO_WM_UNIT_LAYERLEVEL" val="1"/>
  <p:tag name="KSO_WM_TAG_VERSION" val="3.0"/>
  <p:tag name="KSO_WM_BEAUTIFY_FLAG" val="#wm#"/>
  <p:tag name="KSO_WM_UNIT_TYPE" val="i"/>
  <p:tag name="KSO_WM_UNIT_INDEX" val="25"/>
  <p:tag name="KSO_WM_UNIT_ISNUMDGMTITLE" val="0"/>
  <p:tag name="KSO_WM_UNIT_NOCLEAR" val="0"/>
  <p:tag name="KSO_WM_TEMPLATE_INDEX" val="40490164"/>
  <p:tag name="KSO_WM_TEMPLATE_CATEGORY" val="custo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6"/>
  <p:tag name="KSO_WM_UNIT_LAYERLEVEL" val="1"/>
  <p:tag name="KSO_WM_TAG_VERSION" val="3.0"/>
  <p:tag name="KSO_WM_BEAUTIFY_FLAG" val="#wm#"/>
  <p:tag name="KSO_WM_UNIT_TYPE" val="i"/>
  <p:tag name="KSO_WM_UNIT_INDEX" val="26"/>
  <p:tag name="KSO_WM_UNIT_ISNUMDGMTITLE" val="0"/>
  <p:tag name="KSO_WM_UNIT_NOCLEAR" val="0"/>
  <p:tag name="KSO_WM_TEMPLATE_INDEX" val="40490164"/>
  <p:tag name="KSO_WM_TEMPLATE_CATEGORY" val="custom"/>
</p:tagLst>
</file>

<file path=ppt/tags/tag31.xml><?xml version="1.0" encoding="utf-8"?>
<p:tagLst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7"/>
  <p:tag name="KSO_WM_UNIT_LAYERLEVEL" val="1"/>
  <p:tag name="KSO_WM_TAG_VERSION" val="3.0"/>
  <p:tag name="KSO_WM_BEAUTIFY_FLAG" val="#wm#"/>
  <p:tag name="KSO_WM_UNIT_TYPE" val="i"/>
  <p:tag name="KSO_WM_UNIT_INDEX" val="27"/>
  <p:tag name="KSO_WM_UNIT_ISNUMDGMTITLE" val="0"/>
  <p:tag name="KSO_WM_UNIT_NOCLEAR" val="0"/>
  <p:tag name="KSO_WM_TEMPLATE_INDEX" val="40490164"/>
  <p:tag name="KSO_WM_TEMPLATE_CATEGORY" val="custo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8"/>
  <p:tag name="KSO_WM_UNIT_LAYERLEVEL" val="1"/>
  <p:tag name="KSO_WM_TAG_VERSION" val="3.0"/>
  <p:tag name="KSO_WM_BEAUTIFY_FLAG" val="#wm#"/>
  <p:tag name="KSO_WM_UNIT_TYPE" val="i"/>
  <p:tag name="KSO_WM_UNIT_INDEX" val="28"/>
  <p:tag name="KSO_WM_UNIT_ISNUMDGMTITLE" val="0"/>
  <p:tag name="KSO_WM_UNIT_NOCLEAR" val="0"/>
  <p:tag name="KSO_WM_TEMPLATE_INDEX" val="40490164"/>
  <p:tag name="KSO_WM_TEMPLATE_CATEGORY" val="custo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9"/>
  <p:tag name="KSO_WM_UNIT_LAYERLEVEL" val="1"/>
  <p:tag name="KSO_WM_TAG_VERSION" val="3.0"/>
  <p:tag name="KSO_WM_BEAUTIFY_FLAG" val="#wm#"/>
  <p:tag name="KSO_WM_UNIT_TYPE" val="i"/>
  <p:tag name="KSO_WM_UNIT_INDEX" val="29"/>
  <p:tag name="KSO_WM_UNIT_ISNUMDGMTITLE" val="0"/>
  <p:tag name="KSO_WM_UNIT_NOCLEAR" val="0"/>
  <p:tag name="KSO_WM_TEMPLATE_INDEX" val="40490164"/>
  <p:tag name="KSO_WM_TEMPLATE_CATEGORY" val="custo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30"/>
  <p:tag name="KSO_WM_UNIT_LAYERLEVEL" val="1"/>
  <p:tag name="KSO_WM_TAG_VERSION" val="3.0"/>
  <p:tag name="KSO_WM_BEAUTIFY_FLAG" val="#wm#"/>
  <p:tag name="KSO_WM_UNIT_TYPE" val="i"/>
  <p:tag name="KSO_WM_UNIT_INDEX" val="30"/>
  <p:tag name="KSO_WM_UNIT_ISNUMDGMTITLE" val="0"/>
  <p:tag name="KSO_WM_UNIT_NOCLEAR" val="0"/>
  <p:tag name="KSO_WM_TEMPLATE_INDEX" val="40490164"/>
  <p:tag name="KSO_WM_TEMPLATE_CATEGORY" val="custo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31"/>
  <p:tag name="KSO_WM_UNIT_LAYERLEVEL" val="1"/>
  <p:tag name="KSO_WM_TAG_VERSION" val="3.0"/>
  <p:tag name="KSO_WM_BEAUTIFY_FLAG" val="#wm#"/>
  <p:tag name="KSO_WM_UNIT_TYPE" val="i"/>
  <p:tag name="KSO_WM_UNIT_INDEX" val="31"/>
  <p:tag name="KSO_WM_UNIT_ISNUMDGMTITLE" val="0"/>
  <p:tag name="KSO_WM_UNIT_NOCLEAR" val="0"/>
  <p:tag name="KSO_WM_TEMPLATE_INDEX" val="40490164"/>
  <p:tag name="KSO_WM_TEMPLATE_CATEGORY" val="custom"/>
</p:tagLst>
</file>

<file path=ppt/tags/tag3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32"/>
  <p:tag name="KSO_WM_UNIT_LAYERLEVEL" val="1"/>
  <p:tag name="KSO_WM_TAG_VERSION" val="3.0"/>
  <p:tag name="KSO_WM_UNIT_TYPE" val="i"/>
  <p:tag name="KSO_WM_UNIT_INDEX" val="32"/>
  <p:tag name="KSO_WM_UNIT_ISNUMDGMTITLE" val="0"/>
  <p:tag name="KSO_WM_UNIT_NOCLEAR" val="0"/>
  <p:tag name="KSO_WM_TEMPLATE_INDEX" val="40490164"/>
  <p:tag name="KSO_WM_TEMPLATE_CATEGORY" val="custom"/>
</p:tagLst>
</file>

<file path=ppt/tags/tag3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33"/>
  <p:tag name="KSO_WM_UNIT_LAYERLEVEL" val="1"/>
  <p:tag name="KSO_WM_TAG_VERSION" val="3.0"/>
  <p:tag name="KSO_WM_UNIT_TYPE" val="i"/>
  <p:tag name="KSO_WM_UNIT_INDEX" val="33"/>
  <p:tag name="KSO_WM_UNIT_ISNUMDGMTITLE" val="0"/>
  <p:tag name="KSO_WM_UNIT_NOCLEAR" val="0"/>
  <p:tag name="KSO_WM_TEMPLATE_INDEX" val="40490164"/>
  <p:tag name="KSO_WM_TEMPLATE_CATEGORY" val="custom"/>
</p:tagLst>
</file>

<file path=ppt/tags/tag3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34"/>
  <p:tag name="KSO_WM_UNIT_LAYERLEVEL" val="1"/>
  <p:tag name="KSO_WM_TAG_VERSION" val="3.0"/>
  <p:tag name="KSO_WM_UNIT_TYPE" val="i"/>
  <p:tag name="KSO_WM_UNIT_INDEX" val="34"/>
  <p:tag name="KSO_WM_UNIT_ISNUMDGMTITLE" val="0"/>
  <p:tag name="KSO_WM_UNIT_NOCLEAR" val="0"/>
  <p:tag name="KSO_WM_TEMPLATE_INDEX" val="40490164"/>
  <p:tag name="KSO_WM_TEMPLATE_CATEGORY" val="custom"/>
</p:tagLst>
</file>

<file path=ppt/tags/tag3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35"/>
  <p:tag name="KSO_WM_UNIT_LAYERLEVEL" val="1"/>
  <p:tag name="KSO_WM_TAG_VERSION" val="3.0"/>
  <p:tag name="KSO_WM_UNIT_TYPE" val="i"/>
  <p:tag name="KSO_WM_UNIT_INDEX" val="35"/>
  <p:tag name="KSO_WM_UNIT_ISNUMDGMTITLE" val="0"/>
  <p:tag name="KSO_WM_UNIT_NOCLEAR" val="0"/>
  <p:tag name="KSO_WM_TEMPLATE_INDEX" val="40490164"/>
  <p:tag name="KSO_WM_TEMPLATE_CATEGORY" val="custom"/>
</p:tagLst>
</file>

<file path=ppt/tags/tag3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36"/>
  <p:tag name="KSO_WM_UNIT_LAYERLEVEL" val="1"/>
  <p:tag name="KSO_WM_TAG_VERSION" val="3.0"/>
  <p:tag name="KSO_WM_UNIT_TYPE" val="i"/>
  <p:tag name="KSO_WM_UNIT_INDEX" val="36"/>
  <p:tag name="KSO_WM_UNIT_ISNUMDGMTITLE" val="0"/>
  <p:tag name="KSO_WM_UNIT_NOCLEAR" val="0"/>
  <p:tag name="KSO_WM_TEMPLATE_INDEX" val="40490164"/>
  <p:tag name="KSO_WM_TEMPLATE_CATEGORY" val="custom"/>
</p:tagLst>
</file>

<file path=ppt/tags/tag32.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3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37"/>
  <p:tag name="KSO_WM_UNIT_LAYERLEVEL" val="1"/>
  <p:tag name="KSO_WM_TAG_VERSION" val="3.0"/>
  <p:tag name="KSO_WM_UNIT_TYPE" val="i"/>
  <p:tag name="KSO_WM_UNIT_INDEX" val="37"/>
  <p:tag name="KSO_WM_UNIT_ISNUMDGMTITLE" val="0"/>
  <p:tag name="KSO_WM_UNIT_NOCLEAR" val="0"/>
  <p:tag name="KSO_WM_TEMPLATE_INDEX" val="40490164"/>
  <p:tag name="KSO_WM_TEMPLATE_CATEGORY" val="custom"/>
</p:tagLst>
</file>

<file path=ppt/tags/tag3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38"/>
  <p:tag name="KSO_WM_UNIT_LAYERLEVEL" val="1"/>
  <p:tag name="KSO_WM_TAG_VERSION" val="3.0"/>
  <p:tag name="KSO_WM_UNIT_TYPE" val="i"/>
  <p:tag name="KSO_WM_UNIT_INDEX" val="38"/>
  <p:tag name="KSO_WM_UNIT_ISNUMDGMTITLE" val="0"/>
  <p:tag name="KSO_WM_UNIT_NOCLEAR" val="0"/>
  <p:tag name="KSO_WM_TEMPLATE_INDEX" val="40490164"/>
  <p:tag name="KSO_WM_TEMPLATE_CATEGORY" val="custom"/>
</p:tagLst>
</file>

<file path=ppt/tags/tag3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39"/>
  <p:tag name="KSO_WM_UNIT_LAYERLEVEL" val="1"/>
  <p:tag name="KSO_WM_TAG_VERSION" val="3.0"/>
  <p:tag name="KSO_WM_UNIT_TYPE" val="i"/>
  <p:tag name="KSO_WM_UNIT_INDEX" val="39"/>
  <p:tag name="KSO_WM_UNIT_ISNUMDGMTITLE" val="0"/>
  <p:tag name="KSO_WM_UNIT_NOCLEAR" val="0"/>
  <p:tag name="KSO_WM_TEMPLATE_INDEX" val="40490164"/>
  <p:tag name="KSO_WM_TEMPLATE_CATEGORY" val="custom"/>
</p:tagLst>
</file>

<file path=ppt/tags/tag3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40"/>
  <p:tag name="KSO_WM_UNIT_LAYERLEVEL" val="1"/>
  <p:tag name="KSO_WM_TAG_VERSION" val="3.0"/>
  <p:tag name="KSO_WM_UNIT_TYPE" val="i"/>
  <p:tag name="KSO_WM_UNIT_INDEX" val="40"/>
  <p:tag name="KSO_WM_UNIT_ISNUMDGMTITLE" val="0"/>
  <p:tag name="KSO_WM_UNIT_NOCLEAR" val="0"/>
  <p:tag name="KSO_WM_TEMPLATE_INDEX" val="40490164"/>
  <p:tag name="KSO_WM_TEMPLATE_CATEGORY" val="custom"/>
</p:tagLst>
</file>

<file path=ppt/tags/tag3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41"/>
  <p:tag name="KSO_WM_UNIT_LAYERLEVEL" val="1"/>
  <p:tag name="KSO_WM_TAG_VERSION" val="3.0"/>
  <p:tag name="KSO_WM_UNIT_TYPE" val="i"/>
  <p:tag name="KSO_WM_UNIT_INDEX" val="41"/>
  <p:tag name="KSO_WM_UNIT_ISNUMDGMTITLE" val="0"/>
  <p:tag name="KSO_WM_UNIT_NOCLEAR" val="0"/>
  <p:tag name="KSO_WM_TEMPLATE_INDEX" val="40490164"/>
  <p:tag name="KSO_WM_TEMPLATE_CATEGORY" val="custom"/>
</p:tagLst>
</file>

<file path=ppt/tags/tag3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42"/>
  <p:tag name="KSO_WM_UNIT_LAYERLEVEL" val="1"/>
  <p:tag name="KSO_WM_TAG_VERSION" val="3.0"/>
  <p:tag name="KSO_WM_UNIT_TYPE" val="i"/>
  <p:tag name="KSO_WM_UNIT_INDEX" val="42"/>
  <p:tag name="KSO_WM_UNIT_ISNUMDGMTITLE" val="0"/>
  <p:tag name="KSO_WM_UNIT_NOCLEAR" val="0"/>
  <p:tag name="KSO_WM_TEMPLATE_INDEX" val="40490164"/>
  <p:tag name="KSO_WM_TEMPLATE_CATEGORY" val="custom"/>
</p:tagLst>
</file>

<file path=ppt/tags/tag3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43"/>
  <p:tag name="KSO_WM_UNIT_LAYERLEVEL" val="1"/>
  <p:tag name="KSO_WM_TAG_VERSION" val="3.0"/>
  <p:tag name="KSO_WM_UNIT_TYPE" val="i"/>
  <p:tag name="KSO_WM_UNIT_INDEX" val="43"/>
  <p:tag name="KSO_WM_UNIT_ISNUMDGMTITLE" val="0"/>
  <p:tag name="KSO_WM_UNIT_NOCLEAR" val="0"/>
  <p:tag name="KSO_WM_TEMPLATE_INDEX" val="40490164"/>
  <p:tag name="KSO_WM_TEMPLATE_CATEGORY" val="custom"/>
</p:tagLst>
</file>

<file path=ppt/tags/tag3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44"/>
  <p:tag name="KSO_WM_UNIT_LAYERLEVEL" val="1"/>
  <p:tag name="KSO_WM_TAG_VERSION" val="3.0"/>
  <p:tag name="KSO_WM_UNIT_TYPE" val="i"/>
  <p:tag name="KSO_WM_UNIT_INDEX" val="44"/>
  <p:tag name="KSO_WM_UNIT_ISNUMDGMTITLE" val="0"/>
  <p:tag name="KSO_WM_UNIT_NOCLEAR" val="0"/>
  <p:tag name="KSO_WM_TEMPLATE_INDEX" val="40490164"/>
  <p:tag name="KSO_WM_TEMPLATE_CATEGORY" val="custom"/>
</p:tagLst>
</file>

<file path=ppt/tags/tag3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45"/>
  <p:tag name="KSO_WM_UNIT_LAYERLEVEL" val="1"/>
  <p:tag name="KSO_WM_TAG_VERSION" val="3.0"/>
  <p:tag name="KSO_WM_UNIT_TYPE" val="i"/>
  <p:tag name="KSO_WM_UNIT_INDEX" val="45"/>
  <p:tag name="KSO_WM_UNIT_ISNUMDGMTITLE" val="0"/>
  <p:tag name="KSO_WM_UNIT_NOCLEAR" val="0"/>
  <p:tag name="KSO_WM_TEMPLATE_INDEX" val="40490164"/>
  <p:tag name="KSO_WM_TEMPLATE_CATEGORY" val="custom"/>
</p:tagLst>
</file>

<file path=ppt/tags/tag3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46"/>
  <p:tag name="KSO_WM_UNIT_LAYERLEVEL" val="1"/>
  <p:tag name="KSO_WM_TAG_VERSION" val="3.0"/>
  <p:tag name="KSO_WM_UNIT_TYPE" val="i"/>
  <p:tag name="KSO_WM_UNIT_INDEX" val="46"/>
  <p:tag name="KSO_WM_UNIT_ISNUMDGMTITLE" val="0"/>
  <p:tag name="KSO_WM_UNIT_NOCLEAR" val="0"/>
  <p:tag name="KSO_WM_TEMPLATE_INDEX" val="40490164"/>
  <p:tag name="KSO_WM_TEMPLATE_CATEGORY" val="custom"/>
</p:tagLst>
</file>

<file path=ppt/tags/tag33.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47"/>
  <p:tag name="KSO_WM_UNIT_LAYERLEVEL" val="1"/>
  <p:tag name="KSO_WM_TAG_VERSION" val="3.0"/>
  <p:tag name="KSO_WM_UNIT_TYPE" val="i"/>
  <p:tag name="KSO_WM_UNIT_INDEX" val="47"/>
  <p:tag name="KSO_WM_UNIT_ISNUMDGMTITLE" val="0"/>
  <p:tag name="KSO_WM_UNIT_NOCLEAR" val="0"/>
  <p:tag name="KSO_WM_TEMPLATE_INDEX" val="40490164"/>
  <p:tag name="KSO_WM_TEMPLATE_CATEGORY" val="custom"/>
</p:tagLst>
</file>

<file path=ppt/tags/tag3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48"/>
  <p:tag name="KSO_WM_UNIT_LAYERLEVEL" val="1"/>
  <p:tag name="KSO_WM_TAG_VERSION" val="3.0"/>
  <p:tag name="KSO_WM_UNIT_TYPE" val="i"/>
  <p:tag name="KSO_WM_UNIT_INDEX" val="48"/>
  <p:tag name="KSO_WM_UNIT_ISNUMDGMTITLE" val="0"/>
  <p:tag name="KSO_WM_UNIT_NOCLEAR" val="0"/>
  <p:tag name="KSO_WM_TEMPLATE_INDEX" val="40490164"/>
  <p:tag name="KSO_WM_TEMPLATE_CATEGORY" val="custom"/>
</p:tagLst>
</file>

<file path=ppt/tags/tag3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49"/>
  <p:tag name="KSO_WM_UNIT_LAYERLEVEL" val="1"/>
  <p:tag name="KSO_WM_TAG_VERSION" val="3.0"/>
  <p:tag name="KSO_WM_UNIT_TYPE" val="i"/>
  <p:tag name="KSO_WM_UNIT_INDEX" val="49"/>
  <p:tag name="KSO_WM_UNIT_ISNUMDGMTITLE" val="0"/>
  <p:tag name="KSO_WM_UNIT_NOCLEAR" val="0"/>
  <p:tag name="KSO_WM_TEMPLATE_INDEX" val="40490164"/>
  <p:tag name="KSO_WM_TEMPLATE_CATEGORY" val="custom"/>
</p:tagLst>
</file>

<file path=ppt/tags/tag3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50"/>
  <p:tag name="KSO_WM_UNIT_LAYERLEVEL" val="1"/>
  <p:tag name="KSO_WM_TAG_VERSION" val="3.0"/>
  <p:tag name="KSO_WM_UNIT_TYPE" val="i"/>
  <p:tag name="KSO_WM_UNIT_INDEX" val="50"/>
  <p:tag name="KSO_WM_UNIT_ISNUMDGMTITLE" val="0"/>
  <p:tag name="KSO_WM_UNIT_NOCLEAR" val="0"/>
  <p:tag name="KSO_WM_TEMPLATE_INDEX" val="40490164"/>
  <p:tag name="KSO_WM_TEMPLATE_CATEGORY" val="custom"/>
</p:tagLst>
</file>

<file path=ppt/tags/tag3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51"/>
  <p:tag name="KSO_WM_UNIT_LAYERLEVEL" val="1"/>
  <p:tag name="KSO_WM_TAG_VERSION" val="3.0"/>
  <p:tag name="KSO_WM_UNIT_TYPE" val="i"/>
  <p:tag name="KSO_WM_UNIT_INDEX" val="51"/>
  <p:tag name="KSO_WM_UNIT_ISNUMDGMTITLE" val="0"/>
  <p:tag name="KSO_WM_UNIT_NOCLEAR" val="0"/>
  <p:tag name="KSO_WM_TEMPLATE_INDEX" val="40490164"/>
  <p:tag name="KSO_WM_TEMPLATE_CATEGORY" val="custom"/>
</p:tagLst>
</file>

<file path=ppt/tags/tag3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52"/>
  <p:tag name="KSO_WM_UNIT_LAYERLEVEL" val="1"/>
  <p:tag name="KSO_WM_TAG_VERSION" val="3.0"/>
  <p:tag name="KSO_WM_UNIT_TYPE" val="i"/>
  <p:tag name="KSO_WM_UNIT_INDEX" val="52"/>
  <p:tag name="KSO_WM_UNIT_ISNUMDGMTITLE" val="0"/>
  <p:tag name="KSO_WM_UNIT_NOCLEAR" val="0"/>
  <p:tag name="KSO_WM_TEMPLATE_INDEX" val="40490164"/>
  <p:tag name="KSO_WM_TEMPLATE_CATEGORY" val="custom"/>
</p:tagLst>
</file>

<file path=ppt/tags/tag3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53"/>
  <p:tag name="KSO_WM_UNIT_LAYERLEVEL" val="1"/>
  <p:tag name="KSO_WM_TAG_VERSION" val="3.0"/>
  <p:tag name="KSO_WM_UNIT_TYPE" val="i"/>
  <p:tag name="KSO_WM_UNIT_INDEX" val="53"/>
  <p:tag name="KSO_WM_UNIT_ISNUMDGMTITLE" val="0"/>
  <p:tag name="KSO_WM_UNIT_NOCLEAR" val="0"/>
  <p:tag name="KSO_WM_TEMPLATE_INDEX" val="40490164"/>
  <p:tag name="KSO_WM_TEMPLATE_CATEGORY" val="custom"/>
</p:tagLst>
</file>

<file path=ppt/tags/tag3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54"/>
  <p:tag name="KSO_WM_UNIT_LAYERLEVEL" val="1"/>
  <p:tag name="KSO_WM_TAG_VERSION" val="3.0"/>
  <p:tag name="KSO_WM_UNIT_TYPE" val="i"/>
  <p:tag name="KSO_WM_UNIT_INDEX" val="54"/>
  <p:tag name="KSO_WM_UNIT_ISNUMDGMTITLE" val="0"/>
  <p:tag name="KSO_WM_UNIT_NOCLEAR" val="0"/>
  <p:tag name="KSO_WM_TEMPLATE_INDEX" val="40490164"/>
  <p:tag name="KSO_WM_TEMPLATE_CATEGORY" val="custom"/>
</p:tagLst>
</file>

<file path=ppt/tags/tag3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55"/>
  <p:tag name="KSO_WM_UNIT_LAYERLEVEL" val="1"/>
  <p:tag name="KSO_WM_TAG_VERSION" val="3.0"/>
  <p:tag name="KSO_WM_UNIT_TYPE" val="i"/>
  <p:tag name="KSO_WM_UNIT_INDEX" val="55"/>
  <p:tag name="KSO_WM_UNIT_ISNUMDGMTITLE" val="0"/>
  <p:tag name="KSO_WM_UNIT_NOCLEAR" val="0"/>
  <p:tag name="KSO_WM_TEMPLATE_INDEX" val="40490164"/>
  <p:tag name="KSO_WM_TEMPLATE_CATEGORY" val="custom"/>
</p:tagLst>
</file>

<file path=ppt/tags/tag3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56"/>
  <p:tag name="KSO_WM_UNIT_LAYERLEVEL" val="1"/>
  <p:tag name="KSO_WM_TAG_VERSION" val="3.0"/>
  <p:tag name="KSO_WM_UNIT_TYPE" val="i"/>
  <p:tag name="KSO_WM_UNIT_INDEX" val="56"/>
  <p:tag name="KSO_WM_UNIT_ISNUMDGMTITLE" val="0"/>
  <p:tag name="KSO_WM_UNIT_NOCLEAR" val="0"/>
  <p:tag name="KSO_WM_TEMPLATE_INDEX" val="40490164"/>
  <p:tag name="KSO_WM_TEMPLATE_CATEGORY" val="custom"/>
</p:tagLst>
</file>

<file path=ppt/tags/tag3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 name="KSO_WM_UNIT_ISNUMDGMTITLE" val="0"/>
  <p:tag name="KSO_WM_UNIT_NOCLEAR" val="0"/>
  <p:tag name="KSO_WM_TEMPLATE_INDEX" val="40490164"/>
  <p:tag name="KSO_WM_TEMPLATE_CATEGORY" val="custo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 name="KSO_WM_UNIT_ISNUMDGMTITLE" val="0"/>
  <p:tag name="KSO_WM_UNIT_NOCLEAR" val="0"/>
  <p:tag name="KSO_WM_TEMPLATE_INDEX" val="40490164"/>
  <p:tag name="KSO_WM_TEMPLATE_CATEGORY" val="custo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 name="KSO_WM_UNIT_ISNUMDGMTITLE" val="0"/>
  <p:tag name="KSO_WM_UNIT_NOCLEAR" val="0"/>
  <p:tag name="KSO_WM_TEMPLATE_INDEX" val="40490164"/>
  <p:tag name="KSO_WM_TEMPLATE_CATEGORY" val="custom"/>
</p:tagLst>
</file>

<file path=ppt/tags/tag343.xml><?xml version="1.0" encoding="utf-8"?>
<p:tagLst xmlns:p="http://schemas.openxmlformats.org/presentationml/2006/main">
  <p:tag name="KSO_WM_UNIT_HIGHLIGHT" val="0"/>
  <p:tag name="KSO_WM_BEAUTIFY_FLAG" val="#wm#"/>
  <p:tag name="KSO_WM_UNIT_INDEX" val="1"/>
  <p:tag name="KSO_WM_UNIT_SUBTYPE" val="c"/>
  <p:tag name="KSO_WM_UNIT_TEXT_TYPE" val="1"/>
  <p:tag name="KSO_WM_UNIT_TYPE" val="f"/>
  <p:tag name="KSO_WM_FIGMA_FLAG" val="#fgm#"/>
  <p:tag name="KSO_WM_UNIT_ID" val="_9*f*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164"/>
  <p:tag name="KSO_WM_TEMPLATE_CATEGORY" val="custom"/>
</p:tagLst>
</file>

<file path=ppt/tags/tag344.xml><?xml version="1.0" encoding="utf-8"?>
<p:tagLst xmlns:p="http://schemas.openxmlformats.org/presentationml/2006/main">
  <p:tag name="KSO_WM_UNIT_HIGHLIGHT" val="0"/>
  <p:tag name="KSO_WM_BEAUTIFY_FLAG" val="#wm#"/>
  <p:tag name="KSO_WM_UNIT_INDEX" val="1"/>
  <p:tag name="KSO_WM_UNIT_TEXT_TYPE" val="1"/>
  <p:tag name="KSO_WM_UNIT_TYPE" val="a"/>
  <p:tag name="KSO_WM_LAYOUT_CHECK_HASH" val="0af655f645e3ba03b79a9fc5cbce52888c1ded3a"/>
  <p:tag name="KSO_WM_NEWLAYOUT_ID" val="1733"/>
  <p:tag name="KSO_WM_FIGMA_FLAG" val="#fgm#"/>
  <p:tag name="KSO_WM_UNIT_ID" val="_9*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164"/>
  <p:tag name="KSO_WM_TEMPLATE_CATEGORY" val="custom"/>
</p:tagLst>
</file>

<file path=ppt/tags/tag345.xml><?xml version="1.0" encoding="utf-8"?>
<p:tagLst xmlns:p="http://schemas.openxmlformats.org/presentationml/2006/main">
  <p:tag name="KSO_WM_UNIT_HIGHLIGHT" val="0"/>
  <p:tag name="KSO_WM_BEAUTIFY_FLAG" val="#wm#"/>
  <p:tag name="KSO_WM_UNIT_INDEX" val="2"/>
  <p:tag name="KSO_WM_UNIT_SUBTYPE" val="b"/>
  <p:tag name="KSO_WM_UNIT_TEXT_TYPE" val="1"/>
  <p:tag name="KSO_WM_UNIT_TYPE" val="f"/>
  <p:tag name="KSO_WM_FIGMA_FLAG" val="#fgm#"/>
  <p:tag name="KSO_WM_UNIT_ID" val="_9*f*2"/>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164"/>
  <p:tag name="KSO_WM_TEMPLATE_CATEGORY" val="custom"/>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164"/>
  <p:tag name="KSO_WM_TEMPLATE_CATEGORY" val="custom"/>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164"/>
  <p:tag name="KSO_WM_TEMPLATE_CATEGORY" val="custom"/>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3"/>
  <p:tag name="KSO_WM_UNIT_LAYERLEVEL" val="1"/>
  <p:tag name="KSO_WM_TAG_VERSION" val="3.0"/>
  <p:tag name="KSO_WM_BEAUTIFY_FLAG" val="#wm#"/>
  <p:tag name="KSO_WM_UNIT_TYPE" val="i"/>
  <p:tag name="KSO_WM_UNIT_INDEX" val="3"/>
  <p:tag name="KSO_WM_UNIT_ISNUMDGMTITLE" val="0"/>
  <p:tag name="KSO_WM_UNIT_NOCLEAR" val="0"/>
  <p:tag name="KSO_WM_TEMPLATE_INDEX" val="40490164"/>
  <p:tag name="KSO_WM_TEMPLATE_CATEGORY" val="custo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4"/>
  <p:tag name="KSO_WM_UNIT_LAYERLEVEL" val="1"/>
  <p:tag name="KSO_WM_TAG_VERSION" val="3.0"/>
  <p:tag name="KSO_WM_BEAUTIFY_FLAG" val="#wm#"/>
  <p:tag name="KSO_WM_UNIT_TYPE" val="i"/>
  <p:tag name="KSO_WM_UNIT_INDEX" val="4"/>
  <p:tag name="KSO_WM_UNIT_ISNUMDGMTITLE" val="0"/>
  <p:tag name="KSO_WM_UNIT_NOCLEAR" val="0"/>
  <p:tag name="KSO_WM_TEMPLATE_INDEX" val="40490164"/>
  <p:tag name="KSO_WM_TEMPLATE_CATEGORY" val="custom"/>
</p:tagLst>
</file>

<file path=ppt/tags/tag3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5"/>
  <p:tag name="KSO_WM_UNIT_LAYERLEVEL" val="1"/>
  <p:tag name="KSO_WM_TAG_VERSION" val="3.0"/>
  <p:tag name="KSO_WM_BEAUTIFY_FLAG" val="#wm#"/>
  <p:tag name="KSO_WM_UNIT_TYPE" val="i"/>
  <p:tag name="KSO_WM_UNIT_INDEX" val="5"/>
  <p:tag name="KSO_WM_UNIT_ISNUMDGMTITLE" val="0"/>
  <p:tag name="KSO_WM_UNIT_NOCLEAR" val="0"/>
  <p:tag name="KSO_WM_TEMPLATE_INDEX" val="40490164"/>
  <p:tag name="KSO_WM_TEMPLATE_CATEGORY" val="custo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6"/>
  <p:tag name="KSO_WM_UNIT_LAYERLEVEL" val="1"/>
  <p:tag name="KSO_WM_TAG_VERSION" val="3.0"/>
  <p:tag name="KSO_WM_BEAUTIFY_FLAG" val="#wm#"/>
  <p:tag name="KSO_WM_UNIT_TYPE" val="i"/>
  <p:tag name="KSO_WM_UNIT_INDEX" val="6"/>
  <p:tag name="KSO_WM_UNIT_ISNUMDGMTITLE" val="0"/>
  <p:tag name="KSO_WM_UNIT_NOCLEAR" val="0"/>
  <p:tag name="KSO_WM_TEMPLATE_INDEX" val="40490164"/>
  <p:tag name="KSO_WM_TEMPLATE_CATEGORY" val="custo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7"/>
  <p:tag name="KSO_WM_UNIT_LAYERLEVEL" val="1"/>
  <p:tag name="KSO_WM_TAG_VERSION" val="3.0"/>
  <p:tag name="KSO_WM_BEAUTIFY_FLAG" val="#wm#"/>
  <p:tag name="KSO_WM_UNIT_TYPE" val="i"/>
  <p:tag name="KSO_WM_UNIT_INDEX" val="7"/>
  <p:tag name="KSO_WM_UNIT_ISNUMDGMTITLE" val="0"/>
  <p:tag name="KSO_WM_UNIT_NOCLEAR" val="0"/>
  <p:tag name="KSO_WM_TEMPLATE_INDEX" val="40490164"/>
  <p:tag name="KSO_WM_TEMPLATE_CATEGORY" val="custo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8"/>
  <p:tag name="KSO_WM_UNIT_LAYERLEVEL" val="1"/>
  <p:tag name="KSO_WM_TAG_VERSION" val="3.0"/>
  <p:tag name="KSO_WM_BEAUTIFY_FLAG" val="#wm#"/>
  <p:tag name="KSO_WM_UNIT_TYPE" val="i"/>
  <p:tag name="KSO_WM_UNIT_INDEX" val="8"/>
  <p:tag name="KSO_WM_UNIT_ISNUMDGMTITLE" val="0"/>
  <p:tag name="KSO_WM_UNIT_NOCLEAR" val="0"/>
  <p:tag name="KSO_WM_TEMPLATE_INDEX" val="40490164"/>
  <p:tag name="KSO_WM_TEMPLATE_CATEGORY" val="custo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9"/>
  <p:tag name="KSO_WM_UNIT_LAYERLEVEL" val="1"/>
  <p:tag name="KSO_WM_TAG_VERSION" val="3.0"/>
  <p:tag name="KSO_WM_BEAUTIFY_FLAG" val="#wm#"/>
  <p:tag name="KSO_WM_UNIT_TYPE" val="i"/>
  <p:tag name="KSO_WM_UNIT_INDEX" val="9"/>
  <p:tag name="KSO_WM_UNIT_ISNUMDGMTITLE" val="0"/>
  <p:tag name="KSO_WM_UNIT_NOCLEAR" val="0"/>
  <p:tag name="KSO_WM_TEMPLATE_INDEX" val="40490164"/>
  <p:tag name="KSO_WM_TEMPLATE_CATEGORY" val="custo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0"/>
  <p:tag name="KSO_WM_UNIT_LAYERLEVEL" val="1"/>
  <p:tag name="KSO_WM_TAG_VERSION" val="3.0"/>
  <p:tag name="KSO_WM_BEAUTIFY_FLAG" val="#wm#"/>
  <p:tag name="KSO_WM_UNIT_TYPE" val="i"/>
  <p:tag name="KSO_WM_UNIT_INDEX" val="10"/>
  <p:tag name="KSO_WM_UNIT_ISNUMDGMTITLE" val="0"/>
  <p:tag name="KSO_WM_UNIT_NOCLEAR" val="0"/>
  <p:tag name="KSO_WM_TEMPLATE_INDEX" val="40490164"/>
  <p:tag name="KSO_WM_TEMPLATE_CATEGORY" val="custo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1"/>
  <p:tag name="KSO_WM_UNIT_LAYERLEVEL" val="1"/>
  <p:tag name="KSO_WM_TAG_VERSION" val="3.0"/>
  <p:tag name="KSO_WM_BEAUTIFY_FLAG" val="#wm#"/>
  <p:tag name="KSO_WM_UNIT_TYPE" val="i"/>
  <p:tag name="KSO_WM_UNIT_INDEX" val="11"/>
  <p:tag name="KSO_WM_UNIT_ISNUMDGMTITLE" val="0"/>
  <p:tag name="KSO_WM_UNIT_NOCLEAR" val="0"/>
  <p:tag name="KSO_WM_TEMPLATE_INDEX" val="40490164"/>
  <p:tag name="KSO_WM_TEMPLATE_CATEGORY" val="custo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2"/>
  <p:tag name="KSO_WM_UNIT_LAYERLEVEL" val="1"/>
  <p:tag name="KSO_WM_TAG_VERSION" val="3.0"/>
  <p:tag name="KSO_WM_BEAUTIFY_FLAG" val="#wm#"/>
  <p:tag name="KSO_WM_UNIT_TYPE" val="i"/>
  <p:tag name="KSO_WM_UNIT_INDEX" val="12"/>
  <p:tag name="KSO_WM_UNIT_ISNUMDGMTITLE" val="0"/>
  <p:tag name="KSO_WM_UNIT_NOCLEAR" val="0"/>
  <p:tag name="KSO_WM_TEMPLATE_INDEX" val="40490164"/>
  <p:tag name="KSO_WM_TEMPLATE_CATEGORY" val="custo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3"/>
  <p:tag name="KSO_WM_UNIT_LAYERLEVEL" val="1"/>
  <p:tag name="KSO_WM_TAG_VERSION" val="3.0"/>
  <p:tag name="KSO_WM_BEAUTIFY_FLAG" val="#wm#"/>
  <p:tag name="KSO_WM_UNIT_TYPE" val="i"/>
  <p:tag name="KSO_WM_UNIT_INDEX" val="13"/>
  <p:tag name="KSO_WM_UNIT_ISNUMDGMTITLE" val="0"/>
  <p:tag name="KSO_WM_UNIT_NOCLEAR" val="0"/>
  <p:tag name="KSO_WM_TEMPLATE_INDEX" val="40490164"/>
  <p:tag name="KSO_WM_TEMPLATE_CATEGORY" val="custo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4"/>
  <p:tag name="KSO_WM_UNIT_LAYERLEVEL" val="1"/>
  <p:tag name="KSO_WM_TAG_VERSION" val="3.0"/>
  <p:tag name="KSO_WM_BEAUTIFY_FLAG" val="#wm#"/>
  <p:tag name="KSO_WM_UNIT_TYPE" val="i"/>
  <p:tag name="KSO_WM_UNIT_INDEX" val="14"/>
  <p:tag name="KSO_WM_UNIT_ISNUMDGMTITLE" val="0"/>
  <p:tag name="KSO_WM_UNIT_NOCLEAR" val="0"/>
  <p:tag name="KSO_WM_TEMPLATE_INDEX" val="40490164"/>
  <p:tag name="KSO_WM_TEMPLATE_CATEGORY" val="custom"/>
</p:tagLst>
</file>

<file path=ppt/tags/tag3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5"/>
  <p:tag name="KSO_WM_UNIT_LAYERLEVEL" val="1"/>
  <p:tag name="KSO_WM_TAG_VERSION" val="3.0"/>
  <p:tag name="KSO_WM_BEAUTIFY_FLAG" val="#wm#"/>
  <p:tag name="KSO_WM_UNIT_TYPE" val="i"/>
  <p:tag name="KSO_WM_UNIT_INDEX" val="15"/>
  <p:tag name="KSO_WM_UNIT_ISNUMDGMTITLE" val="0"/>
  <p:tag name="KSO_WM_UNIT_NOCLEAR" val="0"/>
  <p:tag name="KSO_WM_TEMPLATE_INDEX" val="40490164"/>
  <p:tag name="KSO_WM_TEMPLATE_CATEGORY" val="custo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6"/>
  <p:tag name="KSO_WM_UNIT_LAYERLEVEL" val="1"/>
  <p:tag name="KSO_WM_TAG_VERSION" val="3.0"/>
  <p:tag name="KSO_WM_BEAUTIFY_FLAG" val="#wm#"/>
  <p:tag name="KSO_WM_UNIT_TYPE" val="i"/>
  <p:tag name="KSO_WM_UNIT_INDEX" val="16"/>
  <p:tag name="KSO_WM_UNIT_ISNUMDGMTITLE" val="0"/>
  <p:tag name="KSO_WM_UNIT_NOCLEAR" val="0"/>
  <p:tag name="KSO_WM_TEMPLATE_INDEX" val="40490164"/>
  <p:tag name="KSO_WM_TEMPLATE_CATEGORY" val="custo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7"/>
  <p:tag name="KSO_WM_UNIT_LAYERLEVEL" val="1"/>
  <p:tag name="KSO_WM_TAG_VERSION" val="3.0"/>
  <p:tag name="KSO_WM_BEAUTIFY_FLAG" val="#wm#"/>
  <p:tag name="KSO_WM_UNIT_TYPE" val="i"/>
  <p:tag name="KSO_WM_UNIT_INDEX" val="17"/>
  <p:tag name="KSO_WM_UNIT_ISNUMDGMTITLE" val="0"/>
  <p:tag name="KSO_WM_UNIT_NOCLEAR" val="0"/>
  <p:tag name="KSO_WM_TEMPLATE_INDEX" val="40490164"/>
  <p:tag name="KSO_WM_TEMPLATE_CATEGORY" val="custo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8"/>
  <p:tag name="KSO_WM_UNIT_LAYERLEVEL" val="1"/>
  <p:tag name="KSO_WM_TAG_VERSION" val="3.0"/>
  <p:tag name="KSO_WM_BEAUTIFY_FLAG" val="#wm#"/>
  <p:tag name="KSO_WM_UNIT_TYPE" val="i"/>
  <p:tag name="KSO_WM_UNIT_INDEX" val="18"/>
  <p:tag name="KSO_WM_UNIT_ISNUMDGMTITLE" val="0"/>
  <p:tag name="KSO_WM_UNIT_NOCLEAR" val="0"/>
  <p:tag name="KSO_WM_TEMPLATE_INDEX" val="40490164"/>
  <p:tag name="KSO_WM_TEMPLATE_CATEGORY" val="custo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9"/>
  <p:tag name="KSO_WM_UNIT_LAYERLEVEL" val="1"/>
  <p:tag name="KSO_WM_TAG_VERSION" val="3.0"/>
  <p:tag name="KSO_WM_BEAUTIFY_FLAG" val="#wm#"/>
  <p:tag name="KSO_WM_UNIT_TYPE" val="i"/>
  <p:tag name="KSO_WM_UNIT_INDEX" val="19"/>
  <p:tag name="KSO_WM_UNIT_ISNUMDGMTITLE" val="0"/>
  <p:tag name="KSO_WM_UNIT_NOCLEAR" val="0"/>
  <p:tag name="KSO_WM_TEMPLATE_INDEX" val="40490164"/>
  <p:tag name="KSO_WM_TEMPLATE_CATEGORY" val="custo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0"/>
  <p:tag name="KSO_WM_UNIT_LAYERLEVEL" val="1"/>
  <p:tag name="KSO_WM_TAG_VERSION" val="3.0"/>
  <p:tag name="KSO_WM_BEAUTIFY_FLAG" val="#wm#"/>
  <p:tag name="KSO_WM_UNIT_TYPE" val="i"/>
  <p:tag name="KSO_WM_UNIT_INDEX" val="20"/>
  <p:tag name="KSO_WM_UNIT_ISNUMDGMTITLE" val="0"/>
  <p:tag name="KSO_WM_UNIT_NOCLEAR" val="0"/>
  <p:tag name="KSO_WM_TEMPLATE_INDEX" val="40490164"/>
  <p:tag name="KSO_WM_TEMPLATE_CATEGORY" val="custo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1"/>
  <p:tag name="KSO_WM_UNIT_LAYERLEVEL" val="1"/>
  <p:tag name="KSO_WM_TAG_VERSION" val="3.0"/>
  <p:tag name="KSO_WM_BEAUTIFY_FLAG" val="#wm#"/>
  <p:tag name="KSO_WM_UNIT_TYPE" val="i"/>
  <p:tag name="KSO_WM_UNIT_INDEX" val="21"/>
  <p:tag name="KSO_WM_UNIT_ISNUMDGMTITLE" val="0"/>
  <p:tag name="KSO_WM_UNIT_NOCLEAR" val="0"/>
  <p:tag name="KSO_WM_TEMPLATE_INDEX" val="40490164"/>
  <p:tag name="KSO_WM_TEMPLATE_CATEGORY" val="custo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2"/>
  <p:tag name="KSO_WM_UNIT_LAYERLEVEL" val="1"/>
  <p:tag name="KSO_WM_TAG_VERSION" val="3.0"/>
  <p:tag name="KSO_WM_BEAUTIFY_FLAG" val="#wm#"/>
  <p:tag name="KSO_WM_UNIT_TYPE" val="i"/>
  <p:tag name="KSO_WM_UNIT_INDEX" val="22"/>
  <p:tag name="KSO_WM_UNIT_ISNUMDGMTITLE" val="0"/>
  <p:tag name="KSO_WM_UNIT_NOCLEAR" val="0"/>
  <p:tag name="KSO_WM_TEMPLATE_INDEX" val="40490164"/>
  <p:tag name="KSO_WM_TEMPLATE_CATEGORY" val="custo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3"/>
  <p:tag name="KSO_WM_UNIT_LAYERLEVEL" val="1"/>
  <p:tag name="KSO_WM_TAG_VERSION" val="3.0"/>
  <p:tag name="KSO_WM_BEAUTIFY_FLAG" val="#wm#"/>
  <p:tag name="KSO_WM_UNIT_TYPE" val="i"/>
  <p:tag name="KSO_WM_UNIT_INDEX" val="23"/>
  <p:tag name="KSO_WM_UNIT_ISNUMDGMTITLE" val="0"/>
  <p:tag name="KSO_WM_UNIT_NOCLEAR" val="0"/>
  <p:tag name="KSO_WM_TEMPLATE_INDEX" val="40490164"/>
  <p:tag name="KSO_WM_TEMPLATE_CATEGORY" val="custom"/>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4"/>
  <p:tag name="KSO_WM_UNIT_LAYERLEVEL" val="1"/>
  <p:tag name="KSO_WM_TAG_VERSION" val="3.0"/>
  <p:tag name="KSO_WM_BEAUTIFY_FLAG" val="#wm#"/>
  <p:tag name="KSO_WM_UNIT_TYPE" val="i"/>
  <p:tag name="KSO_WM_UNIT_INDEX" val="24"/>
  <p:tag name="KSO_WM_UNIT_ISNUMDGMTITLE" val="0"/>
  <p:tag name="KSO_WM_UNIT_NOCLEAR" val="0"/>
  <p:tag name="KSO_WM_TEMPLATE_INDEX" val="40490164"/>
  <p:tag name="KSO_WM_TEMPLATE_CATEGORY" val="custom"/>
</p:tagLst>
</file>

<file path=ppt/tags/tag37.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5"/>
  <p:tag name="KSO_WM_UNIT_LAYERLEVEL" val="1"/>
  <p:tag name="KSO_WM_TAG_VERSION" val="3.0"/>
  <p:tag name="KSO_WM_BEAUTIFY_FLAG" val="#wm#"/>
  <p:tag name="KSO_WM_UNIT_TYPE" val="i"/>
  <p:tag name="KSO_WM_UNIT_INDEX" val="25"/>
  <p:tag name="KSO_WM_UNIT_ISNUMDGMTITLE" val="0"/>
  <p:tag name="KSO_WM_UNIT_NOCLEAR" val="0"/>
  <p:tag name="KSO_WM_TEMPLATE_INDEX" val="40490164"/>
  <p:tag name="KSO_WM_TEMPLATE_CATEGORY" val="custom"/>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6"/>
  <p:tag name="KSO_WM_UNIT_LAYERLEVEL" val="1"/>
  <p:tag name="KSO_WM_TAG_VERSION" val="3.0"/>
  <p:tag name="KSO_WM_BEAUTIFY_FLAG" val="#wm#"/>
  <p:tag name="KSO_WM_UNIT_TYPE" val="i"/>
  <p:tag name="KSO_WM_UNIT_INDEX" val="26"/>
  <p:tag name="KSO_WM_UNIT_ISNUMDGMTITLE" val="0"/>
  <p:tag name="KSO_WM_UNIT_NOCLEAR" val="0"/>
  <p:tag name="KSO_WM_TEMPLATE_INDEX" val="40490164"/>
  <p:tag name="KSO_WM_TEMPLATE_CATEGORY" val="custo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7"/>
  <p:tag name="KSO_WM_UNIT_LAYERLEVEL" val="1"/>
  <p:tag name="KSO_WM_TAG_VERSION" val="3.0"/>
  <p:tag name="KSO_WM_BEAUTIFY_FLAG" val="#wm#"/>
  <p:tag name="KSO_WM_UNIT_TYPE" val="i"/>
  <p:tag name="KSO_WM_UNIT_INDEX" val="27"/>
  <p:tag name="KSO_WM_UNIT_ISNUMDGMTITLE" val="0"/>
  <p:tag name="KSO_WM_UNIT_NOCLEAR" val="0"/>
  <p:tag name="KSO_WM_TEMPLATE_INDEX" val="40490164"/>
  <p:tag name="KSO_WM_TEMPLATE_CATEGORY" val="custo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8"/>
  <p:tag name="KSO_WM_UNIT_LAYERLEVEL" val="1"/>
  <p:tag name="KSO_WM_TAG_VERSION" val="3.0"/>
  <p:tag name="KSO_WM_BEAUTIFY_FLAG" val="#wm#"/>
  <p:tag name="KSO_WM_UNIT_TYPE" val="i"/>
  <p:tag name="KSO_WM_UNIT_INDEX" val="28"/>
  <p:tag name="KSO_WM_UNIT_ISNUMDGMTITLE" val="0"/>
  <p:tag name="KSO_WM_UNIT_NOCLEAR" val="0"/>
  <p:tag name="KSO_WM_TEMPLATE_INDEX" val="40490164"/>
  <p:tag name="KSO_WM_TEMPLATE_CATEGORY" val="custo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164"/>
  <p:tag name="KSO_WM_TEMPLATE_CATEGORY" val="custom"/>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164"/>
  <p:tag name="KSO_WM_TEMPLATE_CATEGORY" val="custo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164"/>
  <p:tag name="KSO_WM_TEMPLATE_CATEGORY" val="custom"/>
</p:tagLst>
</file>

<file path=ppt/tags/tag377.xml><?xml version="1.0" encoding="utf-8"?>
<p:tagLst xmlns:p="http://schemas.openxmlformats.org/presentationml/2006/main">
  <p:tag name="KSO_WM_UNIT_HIGHLIGHT" val="0"/>
  <p:tag name="KSO_WM_BEAUTIFY_FLAG" val="#wm#"/>
  <p:tag name="KSO_WM_UNIT_INDEX" val="1"/>
  <p:tag name="KSO_WM_UNIT_TEXT_TYPE" val="1"/>
  <p:tag name="KSO_WM_UNIT_TYPE" val="a"/>
  <p:tag name="KSO_WM_LAYOUT_CHECK_HASH" val="d189980af1447740e8f79c4d533e050ed673ae7c"/>
  <p:tag name="KSO_WM_NEWLAYOUT_ID" val="1738"/>
  <p:tag name="KSO_WM_FIGMA_FLAG" val="#fgm#"/>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164"/>
  <p:tag name="KSO_WM_TEMPLATE_CATEGORY" val="custom"/>
</p:tagLst>
</file>

<file path=ppt/tags/tag378.xml><?xml version="1.0" encoding="utf-8"?>
<p:tagLst xmlns:p="http://schemas.openxmlformats.org/presentationml/2006/main">
  <p:tag name="KSO_WM_UNIT_HIGHLIGHT" val="0"/>
  <p:tag name="KSO_WM_BEAUTIFY_FLAG" val="#wm#"/>
  <p:tag name="KSO_WM_UNIT_INDEX" val="1"/>
  <p:tag name="KSO_WM_UNIT_TYPE" val="e"/>
  <p:tag name="KSO_WM_FIGMA_FLAG" val="#fgm#"/>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164"/>
  <p:tag name="KSO_WM_TEMPLATE_CATEGORY" val="custom"/>
</p:tagLst>
</file>

<file path=ppt/tags/tag37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1.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2.xml><?xml version="1.0" encoding="utf-8"?>
<p:tagLst xmlns:p="http://schemas.openxmlformats.org/presentationml/2006/main">
  <p:tag name="KSO_WM_BEAUTIFY_FLAG" val="#fgm#"/>
  <p:tag name="KSO_WM_FIGMA_FLAG" val="#fgm#"/>
  <p:tag name="KSO_WM_UNIT_INDEX" val="1"/>
  <p:tag name="KSO_WM_UNIT_TYPE" val="a"/>
  <p:tag name="KSO_WM_LAYOUT_CHECK_HASH" val="90cb1f8274f48e590203313e44aa4ac8fdd9171f"/>
  <p:tag name="KSO_WM_NEWLAYOUT_GROUP_ID" val="layout_26"/>
  <p:tag name="KSO_WM_NEWLAYOUT_ID" val="slide_351695b9d561403a"/>
</p:tagLst>
</file>

<file path=ppt/tags/tag383.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384.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38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8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8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388.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38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9.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91.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2.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4.xml><?xml version="1.0" encoding="utf-8"?>
<p:tagLst xmlns:p="http://schemas.openxmlformats.org/presentationml/2006/main">
  <p:tag name="KSO_WM_BEAUTIFY_FLAG" val="#fgm#"/>
  <p:tag name="KSO_WM_FIGMA_FLAG" val="#fgm#"/>
  <p:tag name="KSO_WM_UNIT_INDEX" val="1"/>
  <p:tag name="KSO_WM_UNIT_TYPE" val="a"/>
  <p:tag name="KSO_WM_LAYOUT_CHECK_HASH" val="a278dd1e5f56073f3a6ffa4a536147e147d0d707"/>
  <p:tag name="KSO_WM_NEWLAYOUT_GROUP_ID" val="layout_10004"/>
  <p:tag name="KSO_WM_NEWLAYOUT_ID" val="slide_c69ff2b91d1aabd5"/>
</p:tagLst>
</file>

<file path=ppt/tags/tag395.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39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9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9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39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401.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3_1"/>
  <p:tag name="KSO_WM_UNIT_TYPE" val="l_h_i"/>
</p:tagLst>
</file>

<file path=ppt/tags/tag402.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403.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40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7.xml><?xml version="1.0" encoding="utf-8"?>
<p:tagLst xmlns:p="http://schemas.openxmlformats.org/presentationml/2006/main">
  <p:tag name="KSO_WM_BEAUTIFY_FLAG" val="#fgm#"/>
  <p:tag name="KSO_WM_FIGMA_FLAG" val="#fgm#"/>
  <p:tag name="KSO_WM_UNIT_INDEX" val="1"/>
  <p:tag name="KSO_WM_UNIT_TYPE" val="a"/>
  <p:tag name="KSO_WM_LAYOUT_CHECK_HASH" val="fa7c7c8061d8872479673a71ea8cbcad36055376"/>
  <p:tag name="KSO_WM_NEWLAYOUT_GROUP_ID" val="layout_51"/>
  <p:tag name="KSO_WM_NEWLAYOUT_ID" val="slide_852d700e72c68e5e"/>
</p:tagLst>
</file>

<file path=ppt/tags/tag408.xml><?xml version="1.0" encoding="utf-8"?>
<p:tagLst xmlns:p="http://schemas.openxmlformats.org/presentationml/2006/main">
  <p:tag name="KSO_WM_BEAUTIFY_FLAG" val="#fgm#"/>
  <p:tag name="KSO_WM_FIGMA_FLAG" val="#fgm#"/>
  <p:tag name="KSO_WM_UNIT_INDEX" val="1"/>
  <p:tag name="KSO_WM_UNIT_TYPE" val="d"/>
</p:tagLst>
</file>

<file path=ppt/tags/tag409.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41.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40495195"/>
</p:tagLst>
</file>

<file path=ppt/tags/tag41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1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412.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413.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14.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41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416.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417.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41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40495195"/>
</p:tagLst>
</file>

<file path=ppt/tags/tag42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1.xml><?xml version="1.0" encoding="utf-8"?>
<p:tagLst xmlns:p="http://schemas.openxmlformats.org/presentationml/2006/main">
  <p:tag name="KSO_WM_BEAUTIFY_FLAG" val="#fgm#"/>
  <p:tag name="KSO_WM_FIGMA_FLAG" val="#fgm#"/>
  <p:tag name="KSO_WM_UNIT_INDEX" val="1"/>
  <p:tag name="KSO_WM_UNIT_TYPE" val="a"/>
  <p:tag name="KSO_WM_LAYOUT_CHECK_HASH" val="78328c3018f47ab95856cdbaea1555359d74cb8d"/>
  <p:tag name="KSO_WM_NEWLAYOUT_GROUP_ID" val="layout_30"/>
  <p:tag name="KSO_WM_NEWLAYOUT_ID" val="slide_b20026bcd68884eb"/>
</p:tagLst>
</file>

<file path=ppt/tags/tag422.xml><?xml version="1.0" encoding="utf-8"?>
<p:tagLst xmlns:p="http://schemas.openxmlformats.org/presentationml/2006/main">
  <p:tag name="KSO_WM_BEAUTIFY_FLAG" val="#fgm#"/>
  <p:tag name="KSO_WM_FIGMA_FLAG" val="#fgm#"/>
  <p:tag name="KSO_WM_UNIT_INDEX" val="1"/>
  <p:tag name="KSO_WM_UNIT_TYPE" val="d"/>
</p:tagLst>
</file>

<file path=ppt/tags/tag423.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42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2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426.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42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2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429.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4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0.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431.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432.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4_1"/>
  <p:tag name="KSO_WM_UNIT_TYPE" val="l_h_i"/>
</p:tagLst>
</file>

<file path=ppt/tags/tag433.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434.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Lst>
</file>

<file path=ppt/tags/tag43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7.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8.xml><?xml version="1.0" encoding="utf-8"?>
<p:tagLst xmlns:p="http://schemas.openxmlformats.org/presentationml/2006/main">
  <p:tag name="KSO_WM_BEAUTIFY_FLAG" val="#fgm#"/>
  <p:tag name="KSO_WM_FIGMA_FLAG" val="#fgm#"/>
  <p:tag name="KSO_WM_UNIT_INDEX" val="1"/>
  <p:tag name="KSO_WM_UNIT_TYPE" val="a"/>
  <p:tag name="KSO_WM_LAYOUT_CHECK_HASH" val="dee3185cfeceb4181201f1ed9eff6ceedf4f8af1"/>
  <p:tag name="KSO_WM_NEWLAYOUT_GROUP_ID" val="layout_6"/>
  <p:tag name="KSO_WM_NEWLAYOUT_ID" val="slide_82e1f1fbf520933b"/>
</p:tagLst>
</file>

<file path=ppt/tags/tag439.xml><?xml version="1.0" encoding="utf-8"?>
<p:tagLst xmlns:p="http://schemas.openxmlformats.org/presentationml/2006/main">
  <p:tag name="KSO_WM_BEAUTIFY_FLAG" val="#fgm#"/>
  <p:tag name="KSO_WM_FIGMA_FLAG" val="#fgm#"/>
  <p:tag name="KSO_WM_UNIT_INDEX" val="1"/>
  <p:tag name="KSO_WM_UNIT_TYPE" val="d"/>
</p:tagLst>
</file>

<file path=ppt/tags/tag44.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0.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44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4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443.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44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4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446.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447.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448.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449.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4_1"/>
  <p:tag name="KSO_WM_UNIT_TYPE" val="l_h_i"/>
</p:tagLst>
</file>

<file path=ppt/tags/tag4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0.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451.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Lst>
</file>

<file path=ppt/tags/tag452.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5.xml><?xml version="1.0" encoding="utf-8"?>
<p:tagLst xmlns:p="http://schemas.openxmlformats.org/presentationml/2006/main">
  <p:tag name="KSO_WM_BEAUTIFY_FLAG" val="#fgm#"/>
  <p:tag name="KSO_WM_FIGMA_FLAG" val="#fgm#"/>
  <p:tag name="KSO_WM_UNIT_INDEX" val="1"/>
  <p:tag name="KSO_WM_UNIT_TYPE" val="a"/>
  <p:tag name="KSO_WM_LAYOUT_CHECK_HASH" val="6f7e8e49d0d1ea9ead4b01296d4770a5520aaaeb"/>
  <p:tag name="KSO_WM_NEWLAYOUT_GROUP_ID" val="layout_35"/>
  <p:tag name="KSO_WM_NEWLAYOUT_ID" val="slide_90cdd96762bb354a"/>
</p:tagLst>
</file>

<file path=ppt/tags/tag456.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45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5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459.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46.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40495195"/>
  <p:tag name="KSO_WM_TEMPLATE_CATEGORY" val="custom"/>
  <p:tag name="KSO_WM_TEMPLATE_MASTER_TYPE" val="0"/>
</p:tagLst>
</file>

<file path=ppt/tags/tag46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6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462.xml><?xml version="1.0" encoding="utf-8"?>
<p:tagLst xmlns:p="http://schemas.openxmlformats.org/presentationml/2006/main">
  <p:tag name="KSO_WM_BEAUTIFY_FLAG" val="#fgm#"/>
  <p:tag name="KSO_WM_DIAGRAM_GROUP_CODE" val="1"/>
  <p:tag name="KSO_WM_FIGMA_FLAG" val="#fgm#"/>
  <p:tag name="KSO_WM_UNIT_INDEX" val="1_3_2"/>
  <p:tag name="KSO_WM_UNIT_SUBTYPE" val="d"/>
  <p:tag name="KSO_WM_UNIT_TYPE" val="l_h_i"/>
</p:tagLst>
</file>

<file path=ppt/tags/tag463.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464.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465.xml><?xml version="1.0" encoding="utf-8"?>
<p:tagLst xmlns:p="http://schemas.openxmlformats.org/presentationml/2006/main">
  <p:tag name="KSO_WM_BEAUTIFY_FLAG" val="#fgm#"/>
  <p:tag name="KSO_WM_DIAGRAM_GROUP_CODE" val="1"/>
  <p:tag name="KSO_WM_FIGMA_FLAG" val="#fgm#"/>
  <p:tag name="KSO_WM_UNIT_INDEX" val="1_4_2"/>
  <p:tag name="KSO_WM_UNIT_SUBTYPE" val="d"/>
  <p:tag name="KSO_WM_UNIT_TYPE" val="l_h_i"/>
</p:tagLst>
</file>

<file path=ppt/tags/tag466.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467.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Lst>
</file>

<file path=ppt/tags/tag46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BEAUTIFY_FLAG" val="#wm#"/>
  <p:tag name="KSO_WM_UNIT_TYPE" val="i"/>
  <p:tag name="KSO_WM_UNIT_INDEX" val="1"/>
</p:tagLst>
</file>

<file path=ppt/tags/tag47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1.xml><?xml version="1.0" encoding="utf-8"?>
<p:tagLst xmlns:p="http://schemas.openxmlformats.org/presentationml/2006/main">
  <p:tag name="KSO_WM_BEAUTIFY_FLAG" val="#fgm#"/>
  <p:tag name="KSO_WM_FIGMA_FLAG" val="#fgm#"/>
  <p:tag name="KSO_WM_UNIT_INDEX" val="1"/>
  <p:tag name="KSO_WM_UNIT_TYPE" val="a"/>
  <p:tag name="KSO_WM_LAYOUT_CHECK_HASH" val="9918cea86d2513036cdb918ff67b2d71bd9d7d3f"/>
  <p:tag name="KSO_WM_NEWLAYOUT_GROUP_ID" val="layout_10003"/>
  <p:tag name="KSO_WM_NEWLAYOUT_ID" val="slide_1766f3ab37d21f6e"/>
</p:tagLst>
</file>

<file path=ppt/tags/tag47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73.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47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47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7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47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478.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479.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3_1"/>
  <p:tag name="KSO_WM_UNIT_TYPE" val="l_h_i"/>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480.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481.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482.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4_1"/>
  <p:tag name="KSO_WM_UNIT_TYPE" val="l_h_i"/>
</p:tagLst>
</file>

<file path=ppt/tags/tag483.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Lst>
</file>

<file path=ppt/tags/tag48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7.xml><?xml version="1.0" encoding="utf-8"?>
<p:tagLst xmlns:p="http://schemas.openxmlformats.org/presentationml/2006/main">
  <p:tag name="KSO_WM_BEAUTIFY_FLAG" val="#fgm#"/>
  <p:tag name="KSO_WM_FIGMA_FLAG" val="#fgm#"/>
  <p:tag name="KSO_WM_UNIT_INDEX" val="1"/>
  <p:tag name="KSO_WM_UNIT_TYPE" val="a"/>
  <p:tag name="KSO_WM_LAYOUT_CHECK_HASH" val="2fb3f1cb04d749def5638f6f895561060dab8309"/>
  <p:tag name="KSO_WM_NEWLAYOUT_GROUP_ID" val="layout_42"/>
  <p:tag name="KSO_WM_NEWLAYOUT_ID" val="slide_fc4934b176200452"/>
</p:tagLst>
</file>

<file path=ppt/tags/tag488.xml><?xml version="1.0" encoding="utf-8"?>
<p:tagLst xmlns:p="http://schemas.openxmlformats.org/presentationml/2006/main">
  <p:tag name="KSO_WM_BEAUTIFY_FLAG" val="#fgm#"/>
  <p:tag name="KSO_WM_FIGMA_FLAG" val="#fgm#"/>
  <p:tag name="KSO_WM_UNIT_INDEX" val="1"/>
  <p:tag name="KSO_WM_UNIT_TYPE" val="d"/>
</p:tagLst>
</file>

<file path=ppt/tags/tag489.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3"/>
  <p:tag name="KSO_WM_UNIT_LAYERLEVEL" val="1"/>
  <p:tag name="KSO_WM_TAG_VERSION" val="3.0"/>
  <p:tag name="KSO_WM_BEAUTIFY_FLAG" val="#wm#"/>
  <p:tag name="KSO_WM_UNIT_TYPE" val="i"/>
  <p:tag name="KSO_WM_UNIT_INDEX" val="3"/>
</p:tagLst>
</file>

<file path=ppt/tags/tag49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9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492.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493.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94.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49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7.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8.xml><?xml version="1.0" encoding="utf-8"?>
<p:tagLst xmlns:p="http://schemas.openxmlformats.org/presentationml/2006/main">
  <p:tag name="KSO_WM_BEAUTIFY_FLAG" val="#fgm#"/>
  <p:tag name="KSO_WM_FIGMA_FLAG" val="#fgm#"/>
  <p:tag name="KSO_WM_UNIT_INDEX" val="1"/>
  <p:tag name="KSO_WM_UNIT_TYPE" val="a"/>
  <p:tag name="KSO_WM_LAYOUT_CHECK_HASH" val="6ca7e8f600910512fb38257a1228af20288f831b"/>
  <p:tag name="KSO_WM_NEWLAYOUT_GROUP_ID" val="layout_63"/>
  <p:tag name="KSO_WM_NEWLAYOUT_ID" val="slide_bf4a5822a39e10dd"/>
</p:tagLst>
</file>

<file path=ppt/tags/tag499.xml><?xml version="1.0" encoding="utf-8"?>
<p:tagLst xmlns:p="http://schemas.openxmlformats.org/presentationml/2006/main">
  <p:tag name="KSO_WM_BEAUTIFY_FLAG" val="#fgm#"/>
  <p:tag name="KSO_WM_FIGMA_FLAG" val="#fgm#"/>
  <p:tag name="KSO_WM_UNIT_INDEX" val="1"/>
  <p:tag name="KSO_WM_UNIT_TYPE" val="d"/>
</p:tagLst>
</file>

<file path=ppt/tags/tag5.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4"/>
  <p:tag name="KSO_WM_UNIT_LAYERLEVEL" val="1"/>
  <p:tag name="KSO_WM_TAG_VERSION" val="3.0"/>
  <p:tag name="KSO_WM_BEAUTIFY_FLAG" val="#wm#"/>
  <p:tag name="KSO_WM_UNIT_TYPE" val="i"/>
  <p:tag name="KSO_WM_UNIT_INDEX" val="4"/>
</p:tagLst>
</file>

<file path=ppt/tags/tag50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50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50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50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50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7.xml><?xml version="1.0" encoding="utf-8"?>
<p:tagLst xmlns:p="http://schemas.openxmlformats.org/presentationml/2006/main">
  <p:tag name="KSO_WM_BEAUTIFY_FLAG" val="#fgm#"/>
  <p:tag name="KSO_WM_FIGMA_FLAG" val="#fgm#"/>
  <p:tag name="KSO_WM_UNIT_INDEX" val="1"/>
  <p:tag name="KSO_WM_UNIT_TYPE" val="a"/>
  <p:tag name="KSO_WM_LAYOUT_CHECK_HASH" val="fef4102f19745ee3ececdc83d969511f59a97cb8"/>
  <p:tag name="KSO_WM_NEWLAYOUT_GROUP_ID" val="layout_61"/>
  <p:tag name="KSO_WM_NEWLAYOUT_ID" val="slide_15cb9f4c4c6c7b02"/>
</p:tagLst>
</file>

<file path=ppt/tags/tag508.xml><?xml version="1.0" encoding="utf-8"?>
<p:tagLst xmlns:p="http://schemas.openxmlformats.org/presentationml/2006/main">
  <p:tag name="KSO_WM_BEAUTIFY_FLAG" val="#fgm#"/>
  <p:tag name="KSO_WM_FIGMA_FLAG" val="#fgm#"/>
  <p:tag name="KSO_WM_UNIT_INDEX" val="1"/>
  <p:tag name="KSO_WM_UNIT_TYPE" val="d"/>
</p:tagLst>
</file>

<file path=ppt/tags/tag509.xml><?xml version="1.0" encoding="utf-8"?>
<p:tagLst xmlns:p="http://schemas.openxmlformats.org/presentationml/2006/main">
  <p:tag name="KSO_WM_FIGMA_DECORATION_INDEX" val="17_contentModel"/>
  <p:tag name="$PH_EXT" val="2"/>
  <p:tag name="KSO_WM_BEAUTIFY_FLAG" val="#fgm#"/>
  <p:tag name="KSO_WM_FIGMA_FLAG" val="#fgm#"/>
  <p:tag name="KSO_WM_SYNC_SLIDE_TEXT" val="1"/>
  <p:tag name="KSO_WM_UNIT_INDEX" val="1_1"/>
  <p:tag name="KSO_WM_UNIT_TYPE" val="l_i"/>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51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51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51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51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51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7.xml><?xml version="1.0" encoding="utf-8"?>
<p:tagLst xmlns:p="http://schemas.openxmlformats.org/presentationml/2006/main">
  <p:tag name="KSO_WM_BEAUTIFY_FLAG" val="#fgm#"/>
  <p:tag name="KSO_WM_FIGMA_FLAG" val="#fgm#"/>
  <p:tag name="KSO_WM_UNIT_INDEX" val="1"/>
  <p:tag name="KSO_WM_UNIT_TYPE" val="a"/>
  <p:tag name="KSO_WM_LAYOUT_CHECK_HASH" val="531563db7302136ba255a3f76dfd524d31151e20"/>
  <p:tag name="KSO_WM_NEWLAYOUT_GROUP_ID" val="layout_10012"/>
  <p:tag name="KSO_WM_NEWLAYOUT_ID" val="slide_1711a7a49ad709ad"/>
</p:tagLst>
</file>

<file path=ppt/tags/tag518.xml><?xml version="1.0" encoding="utf-8"?>
<p:tagLst xmlns:p="http://schemas.openxmlformats.org/presentationml/2006/main">
  <p:tag name="KSO_WM_BEAUTIFY_FLAG" val="#fgm#"/>
  <p:tag name="KSO_WM_FIGMA_FLAG" val="#fgm#"/>
  <p:tag name="KSO_WM_UNIT_INDEX" val="1"/>
  <p:tag name="KSO_WM_UNIT_TYPE" val="d"/>
</p:tagLst>
</file>

<file path=ppt/tags/tag51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2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521.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522.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52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6.xml><?xml version="1.0" encoding="utf-8"?>
<p:tagLst xmlns:p="http://schemas.openxmlformats.org/presentationml/2006/main">
  <p:tag name="KSO_WM_BEAUTIFY_FLAG" val="#fgm#"/>
  <p:tag name="KSO_WM_FIGMA_FLAG" val="#fgm#"/>
  <p:tag name="KSO_WM_UNIT_INDEX" val="1"/>
  <p:tag name="KSO_WM_UNIT_TYPE" val="a"/>
  <p:tag name="KSO_WM_LAYOUT_CHECK_HASH" val="f32f0d3c0a5e58c207d08cf98f9f0f040522c410"/>
  <p:tag name="KSO_WM_NEWLAYOUT_GROUP_ID" val="layout_2"/>
  <p:tag name="KSO_WM_NEWLAYOUT_ID" val="slide_0494771ff88aefe6"/>
</p:tagLst>
</file>

<file path=ppt/tags/tag52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528.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52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3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531.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532.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533.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534.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53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7.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8.xml><?xml version="1.0" encoding="utf-8"?>
<p:tagLst xmlns:p="http://schemas.openxmlformats.org/presentationml/2006/main">
  <p:tag name="KSO_WM_BEAUTIFY_FLAG" val="#fgm#"/>
  <p:tag name="KSO_WM_FIGMA_FLAG" val="#fgm#"/>
  <p:tag name="KSO_WM_UNIT_INDEX" val="1"/>
  <p:tag name="KSO_WM_UNIT_TYPE" val="a"/>
  <p:tag name="KSO_WM_LAYOUT_CHECK_HASH" val="5014d4482fe16d13c0200d2b161632aac6564425"/>
  <p:tag name="KSO_WM_NEWLAYOUT_GROUP_ID" val="layout_59"/>
  <p:tag name="KSO_WM_NEWLAYOUT_ID" val="slide_79a6e287972545b5"/>
</p:tagLst>
</file>

<file path=ppt/tags/tag539.xml><?xml version="1.0" encoding="utf-8"?>
<p:tagLst xmlns:p="http://schemas.openxmlformats.org/presentationml/2006/main">
  <p:tag name="KSO_WM_BEAUTIFY_FLAG" val="#fgm#"/>
  <p:tag name="KSO_WM_FIGMA_FLAG" val="#fgm#"/>
  <p:tag name="KSO_WM_UNIT_INDEX" val="1"/>
  <p:tag name="KSO_WM_UNIT_TYPE" val="d"/>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4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54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54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543.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54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54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54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7.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9.xml><?xml version="1.0" encoding="utf-8"?>
<p:tagLst xmlns:p="http://schemas.openxmlformats.org/presentationml/2006/main">
  <p:tag name="KSO_WM_BEAUTIFY_FLAG" val="#fgm#"/>
  <p:tag name="KSO_WM_FIGMA_FLAG" val="#fgm#"/>
  <p:tag name="KSO_WM_UNIT_INDEX" val="1"/>
  <p:tag name="KSO_WM_UNIT_TYPE" val="a"/>
  <p:tag name="KSO_WM_LAYOUT_CHECK_HASH" val="11f5c49c86b9bc289b168eff7b8afd363afddbfe"/>
  <p:tag name="KSO_WM_NEWLAYOUT_GROUP_ID" val="layout_10013"/>
  <p:tag name="KSO_WM_NEWLAYOUT_ID" val="slide_ae0306d39142793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1"/>
</p:tagLst>
</file>

<file path=ppt/tags/tag550.xml><?xml version="1.0" encoding="utf-8"?>
<p:tagLst xmlns:p="http://schemas.openxmlformats.org/presentationml/2006/main">
  <p:tag name="KSO_WM_BEAUTIFY_FLAG" val="#fgm#"/>
  <p:tag name="KSO_WM_FIGMA_FLAG" val="#fgm#"/>
  <p:tag name="KSO_WM_UNIT_INDEX" val="1"/>
  <p:tag name="KSO_WM_UNIT_TYPE" val="d"/>
</p:tagLst>
</file>

<file path=ppt/tags/tag55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55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553.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554.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555.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556.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557.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60.xml><?xml version="1.0" encoding="utf-8"?>
<p:tagLst xmlns:p="http://schemas.openxmlformats.org/presentationml/2006/main">
  <p:tag name="KSO_WM_BEAUTIFY_FLAG" val="#fgm#"/>
  <p:tag name="KSO_WM_FIGMA_FLAG" val="#fgm#"/>
  <p:tag name="KSO_WM_UNIT_INDEX" val="1"/>
  <p:tag name="KSO_WM_UNIT_TYPE" val="a"/>
  <p:tag name="KSO_WM_LAYOUT_CHECK_HASH" val="963a60f699555dc1f03090214493c29fa5c3849b"/>
  <p:tag name="KSO_WM_NEWLAYOUT_GROUP_ID" val="layout_34"/>
  <p:tag name="KSO_WM_NEWLAYOUT_ID" val="slide_437b60f49d977836"/>
</p:tagLst>
</file>

<file path=ppt/tags/tag561.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56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56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564.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56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56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567.xml><?xml version="1.0" encoding="utf-8"?>
<p:tagLst xmlns:p="http://schemas.openxmlformats.org/presentationml/2006/main">
  <p:tag name="KSO_WM_BEAUTIFY_FLAG" val="#fgm#"/>
  <p:tag name="KSO_WM_DIAGRAM_GROUP_CODE" val="1"/>
  <p:tag name="KSO_WM_FIGMA_FLAG" val="#fgm#"/>
  <p:tag name="KSO_WM_UNIT_INDEX" val="1_3_1"/>
  <p:tag name="KSO_WM_UNIT_TYPE" val="l_h_d"/>
</p:tagLst>
</file>

<file path=ppt/tags/tag568.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569.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57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1.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2.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3.xml><?xml version="1.0" encoding="utf-8"?>
<p:tagLst xmlns:p="http://schemas.openxmlformats.org/presentationml/2006/main">
  <p:tag name="KSO_WM_BEAUTIFY_FLAG" val="#fgm#"/>
  <p:tag name="KSO_WM_FIGMA_FLAG" val="#fgm#"/>
  <p:tag name="KSO_WM_UNIT_INDEX" val="1"/>
  <p:tag name="KSO_WM_UNIT_TYPE" val="a"/>
  <p:tag name="KSO_WM_LAYOUT_CHECK_HASH" val="c2a321e7542cd574ca4dd7dbfe27a24007b615d8"/>
  <p:tag name="KSO_WM_NEWLAYOUT_GROUP_ID" val="layout_31"/>
  <p:tag name="KSO_WM_NEWLAYOUT_ID" val="slide_ea14bcc1890a96c2"/>
</p:tagLst>
</file>

<file path=ppt/tags/tag57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575.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57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57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57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579.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58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58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582.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3_1"/>
  <p:tag name="KSO_WM_UNIT_TYPE" val="l_h_i"/>
</p:tagLst>
</file>

<file path=ppt/tags/tag583.xml><?xml version="1.0" encoding="utf-8"?>
<p:tagLst xmlns:p="http://schemas.openxmlformats.org/presentationml/2006/main">
  <p:tag name="KSO_WM_BEAUTIFY_FLAG" val="#fgm#"/>
  <p:tag name="KSO_WM_DIAGRAM_GROUP_CODE" val="1"/>
  <p:tag name="KSO_WM_FIGMA_FLAG" val="#fgm#"/>
  <p:tag name="KSO_WM_UNIT_INDEX" val="1_3_1"/>
  <p:tag name="KSO_WM_UNIT_TYPE" val="l_h_d"/>
</p:tagLst>
</file>

<file path=ppt/tags/tag584.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585.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58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7.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9.xml><?xml version="1.0" encoding="utf-8"?>
<p:tagLst xmlns:p="http://schemas.openxmlformats.org/presentationml/2006/main">
  <p:tag name="KSO_WM_BEAUTIFY_FLAG" val="#fgm#"/>
  <p:tag name="KSO_WM_FIGMA_FLAG" val="#fgm#"/>
  <p:tag name="KSO_WM_UNIT_INDEX" val="1"/>
  <p:tag name="KSO_WM_UNIT_TYPE" val="a"/>
  <p:tag name="KSO_WM_LAYOUT_CHECK_HASH" val="b56a90a9c169e5a015a4b5b89d87e5110739015d"/>
  <p:tag name="KSO_WM_NEWLAYOUT_GROUP_ID" val="layout_53"/>
  <p:tag name="KSO_WM_NEWLAYOUT_ID" val="slide_1c63f389541666c8"/>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59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591.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59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59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59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595.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59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59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59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3_1"/>
  <p:tag name="KSO_WM_UNIT_TYPE" val="l_h_i"/>
</p:tagLst>
</file>

<file path=ppt/tags/tag599.xml><?xml version="1.0" encoding="utf-8"?>
<p:tagLst xmlns:p="http://schemas.openxmlformats.org/presentationml/2006/main">
  <p:tag name="KSO_WM_BEAUTIFY_FLAG" val="#fgm#"/>
  <p:tag name="KSO_WM_DIAGRAM_GROUP_CODE" val="1"/>
  <p:tag name="KSO_WM_FIGMA_FLAG" val="#fgm#"/>
  <p:tag name="KSO_WM_UNIT_INDEX" val="1_3_1"/>
  <p:tag name="KSO_WM_UNIT_TYPE" val="l_h_d"/>
</p:tagLst>
</file>

<file path=ppt/tags/tag6.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600.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601.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602.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5.xml><?xml version="1.0" encoding="utf-8"?>
<p:tagLst xmlns:p="http://schemas.openxmlformats.org/presentationml/2006/main">
  <p:tag name="KSO_WM_BEAUTIFY_FLAG" val="#fgm#"/>
  <p:tag name="KSO_WM_FIGMA_FLAG" val="#fgm#"/>
  <p:tag name="KSO_WM_UNIT_INDEX" val="1"/>
  <p:tag name="KSO_WM_UNIT_TYPE" val="a"/>
  <p:tag name="KSO_WM_LAYOUT_CHECK_HASH" val="8e64e67c2680ea50e0f323b6ed2a5a71d9d15204"/>
  <p:tag name="KSO_WM_NEWLAYOUT_GROUP_ID" val="layout_57"/>
  <p:tag name="KSO_WM_NEWLAYOUT_ID" val="slide_7243b866f52d7461"/>
</p:tagLst>
</file>

<file path=ppt/tags/tag606.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1_1"/>
  <p:tag name="KSO_WM_UNIT_TYPE" val="l_h_i"/>
</p:tagLst>
</file>

<file path=ppt/tags/tag607.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60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60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610.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611.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61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61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614.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3_1"/>
  <p:tag name="KSO_WM_UNIT_TYPE" val="l_h_i"/>
</p:tagLst>
</file>

<file path=ppt/tags/tag615.xml><?xml version="1.0" encoding="utf-8"?>
<p:tagLst xmlns:p="http://schemas.openxmlformats.org/presentationml/2006/main">
  <p:tag name="KSO_WM_BEAUTIFY_FLAG" val="#fgm#"/>
  <p:tag name="KSO_WM_DIAGRAM_GROUP_CODE" val="1"/>
  <p:tag name="KSO_WM_FIGMA_FLAG" val="#fgm#"/>
  <p:tag name="KSO_WM_UNIT_INDEX" val="1_3_1"/>
  <p:tag name="KSO_WM_UNIT_TYPE" val="l_h_d"/>
</p:tagLst>
</file>

<file path=ppt/tags/tag616.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617.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61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62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1.xml><?xml version="1.0" encoding="utf-8"?>
<p:tagLst xmlns:p="http://schemas.openxmlformats.org/presentationml/2006/main">
  <p:tag name="KSO_WM_BEAUTIFY_FLAG" val="#fgm#"/>
  <p:tag name="KSO_WM_FIGMA_FLAG" val="#fgm#"/>
  <p:tag name="KSO_WM_UNIT_INDEX" val="1"/>
  <p:tag name="KSO_WM_UNIT_TYPE" val="a"/>
  <p:tag name="KSO_WM_LAYOUT_CHECK_HASH" val="736e32b0281f49ffc5d732f99bdfe769c7392c4b"/>
  <p:tag name="KSO_WM_NEWLAYOUT_GROUP_ID" val="layout_3"/>
  <p:tag name="KSO_WM_NEWLAYOUT_ID" val="slide_4a6fe43407dcb18b"/>
</p:tagLst>
</file>

<file path=ppt/tags/tag622.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1"/>
  <p:tag name="KSO_WM_UNIT_TYPE" val="l_h_i"/>
</p:tagLst>
</file>

<file path=ppt/tags/tag623.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62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62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626.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2_1"/>
  <p:tag name="KSO_WM_UNIT_TYPE" val="l_h_i"/>
</p:tagLst>
</file>

<file path=ppt/tags/tag627.xml><?xml version="1.0" encoding="utf-8"?>
<p:tagLst xmlns:p="http://schemas.openxmlformats.org/presentationml/2006/main">
  <p:tag name="KSO_WM_FIGMA_DECORATION_INDEX" val="8"/>
  <p:tag name="$PH_EXT" val="1"/>
  <p:tag name="KSO_WM_BEAUTIFY_FLAG" val="#fgm#"/>
  <p:tag name="KSO_WM_DIAGRAM_GROUP_CODE" val="1"/>
  <p:tag name="KSO_WM_FIGMA_FLAG" val="#fgm#"/>
  <p:tag name="KSO_WM_UNIT_INDEX" val="1_2_1"/>
  <p:tag name="KSO_WM_UNIT_TYPE" val="l_h_x"/>
</p:tagLst>
</file>

<file path=ppt/tags/tag62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62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630.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3_1"/>
  <p:tag name="KSO_WM_UNIT_TYPE" val="l_h_i"/>
</p:tagLst>
</file>

<file path=ppt/tags/tag631.xml><?xml version="1.0" encoding="utf-8"?>
<p:tagLst xmlns:p="http://schemas.openxmlformats.org/presentationml/2006/main">
  <p:tag name="KSO_WM_FIGMA_DECORATION_INDEX" val="9"/>
  <p:tag name="$PH_EXT" val="1"/>
  <p:tag name="KSO_WM_BEAUTIFY_FLAG" val="#fgm#"/>
  <p:tag name="KSO_WM_DIAGRAM_GROUP_CODE" val="1"/>
  <p:tag name="KSO_WM_FIGMA_FLAG" val="#fgm#"/>
  <p:tag name="KSO_WM_UNIT_INDEX" val="1_3_1"/>
  <p:tag name="KSO_WM_UNIT_TYPE" val="l_h_x"/>
</p:tagLst>
</file>

<file path=ppt/tags/tag632.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633.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634.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4_1"/>
  <p:tag name="KSO_WM_UNIT_TYPE" val="l_h_i"/>
</p:tagLst>
</file>

<file path=ppt/tags/tag635.xml><?xml version="1.0" encoding="utf-8"?>
<p:tagLst xmlns:p="http://schemas.openxmlformats.org/presentationml/2006/main">
  <p:tag name="KSO_WM_FIGMA_DECORATION_INDEX" val="10"/>
  <p:tag name="$PH_EXT" val="1"/>
  <p:tag name="KSO_WM_BEAUTIFY_FLAG" val="#fgm#"/>
  <p:tag name="KSO_WM_DIAGRAM_GROUP_CODE" val="1"/>
  <p:tag name="KSO_WM_FIGMA_FLAG" val="#fgm#"/>
  <p:tag name="KSO_WM_UNIT_INDEX" val="1_4_1"/>
  <p:tag name="KSO_WM_UNIT_TYPE" val="l_h_x"/>
</p:tagLst>
</file>

<file path=ppt/tags/tag636.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637.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Lst>
</file>

<file path=ppt/tags/tag6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231"/>
  <p:tag name="KSO_WM_TEMPLATE_CATEGORY" val="custom"/>
</p:tagLst>
</file>

<file path=ppt/tags/tag6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231"/>
  <p:tag name="KSO_WM_TEMPLATE_CATEGORY" val="custo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3"/>
  <p:tag name="KSO_WM_UNIT_LAYERLEVEL" val="1"/>
  <p:tag name="KSO_WM_TAG_VERSION" val="3.0"/>
  <p:tag name="KSO_WM_BEAUTIFY_FLAG" val="#wm#"/>
  <p:tag name="KSO_WM_UNIT_TYPE" val="i"/>
  <p:tag name="KSO_WM_UNIT_INDEX" val="3"/>
  <p:tag name="KSO_WM_UNIT_ISNUMDGMTITLE" val="0"/>
  <p:tag name="KSO_WM_UNIT_NOCLEAR" val="0"/>
  <p:tag name="KSO_WM_TEMPLATE_INDEX" val="40490231"/>
  <p:tag name="KSO_WM_TEMPLATE_CATEGORY" val="custom"/>
</p:tagLst>
</file>

<file path=ppt/tags/tag6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4"/>
  <p:tag name="KSO_WM_UNIT_LAYERLEVEL" val="1"/>
  <p:tag name="KSO_WM_TAG_VERSION" val="3.0"/>
  <p:tag name="KSO_WM_BEAUTIFY_FLAG" val="#wm#"/>
  <p:tag name="KSO_WM_UNIT_TYPE" val="i"/>
  <p:tag name="KSO_WM_UNIT_INDEX" val="4"/>
  <p:tag name="KSO_WM_UNIT_ISNUMDGMTITLE" val="0"/>
  <p:tag name="KSO_WM_UNIT_NOCLEAR" val="0"/>
  <p:tag name="KSO_WM_TEMPLATE_INDEX" val="40490231"/>
  <p:tag name="KSO_WM_TEMPLATE_CATEGORY" val="custom"/>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5"/>
  <p:tag name="KSO_WM_UNIT_LAYERLEVEL" val="1"/>
  <p:tag name="KSO_WM_TAG_VERSION" val="3.0"/>
  <p:tag name="KSO_WM_BEAUTIFY_FLAG" val="#wm#"/>
  <p:tag name="KSO_WM_UNIT_TYPE" val="i"/>
  <p:tag name="KSO_WM_UNIT_INDEX" val="5"/>
  <p:tag name="KSO_WM_UNIT_ISNUMDGMTITLE" val="0"/>
  <p:tag name="KSO_WM_UNIT_NOCLEAR" val="0"/>
  <p:tag name="KSO_WM_TEMPLATE_INDEX" val="40490231"/>
  <p:tag name="KSO_WM_TEMPLATE_CATEGORY" val="custom"/>
</p:tagLst>
</file>

<file path=ppt/tags/tag6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231"/>
  <p:tag name="KSO_WM_TEMPLATE_CATEGORY" val="custom"/>
</p:tagLst>
</file>

<file path=ppt/tags/tag6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231"/>
  <p:tag name="KSO_WM_TEMPLATE_CATEGORY" val="custom"/>
</p:tagLst>
</file>

<file path=ppt/tags/tag6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231"/>
  <p:tag name="KSO_WM_TEMPLATE_CATEGORY" val="custom"/>
</p:tagLst>
</file>

<file path=ppt/tags/tag6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6"/>
  <p:tag name="KSO_WM_UNIT_LAYERLEVEL" val="1"/>
  <p:tag name="KSO_WM_TAG_VERSION" val="3.0"/>
  <p:tag name="KSO_WM_UNIT_TYPE" val="i"/>
  <p:tag name="KSO_WM_UNIT_INDEX" val="6"/>
  <p:tag name="KSO_WM_UNIT_ISNUMDGMTITLE" val="0"/>
  <p:tag name="KSO_WM_UNIT_NOCLEAR" val="0"/>
  <p:tag name="KSO_WM_TEMPLATE_INDEX" val="40490231"/>
  <p:tag name="KSO_WM_TEMPLATE_CATEGORY" val="custom"/>
</p:tagLst>
</file>

<file path=ppt/tags/tag64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7"/>
  <p:tag name="KSO_WM_UNIT_LAYERLEVEL" val="1"/>
  <p:tag name="KSO_WM_TAG_VERSION" val="3.0"/>
  <p:tag name="KSO_WM_UNIT_TYPE" val="i"/>
  <p:tag name="KSO_WM_UNIT_INDEX" val="7"/>
  <p:tag name="KSO_WM_UNIT_ISNUMDGMTITLE" val="0"/>
  <p:tag name="KSO_WM_UNIT_NOCLEAR" val="0"/>
  <p:tag name="KSO_WM_TEMPLATE_INDEX" val="40490231"/>
  <p:tag name="KSO_WM_TEMPLATE_CATEGORY" val="custom"/>
</p:tagLst>
</file>

<file path=ppt/tags/tag648.xml><?xml version="1.0" encoding="utf-8"?>
<p:tagLst xmlns:p="http://schemas.openxmlformats.org/presentationml/2006/main">
  <p:tag name="KSO_WM_UNIT_HIGHLIGHT" val="0"/>
  <p:tag name="KSO_WM_BEAUTIFY_FLAG" val="#wm#"/>
  <p:tag name="KSO_WM_UNIT_INDEX" val="1"/>
  <p:tag name="KSO_WM_UNIT_TEXT_TYPE" val="1"/>
  <p:tag name="KSO_WM_UNIT_TYPE" val="a"/>
  <p:tag name="KSO_WM_LAYOUT_CHECK_HASH" val="2eaa57676e733d0010ec7d2ea63e97dfad0d7343"/>
  <p:tag name="KSO_WM_NEWLAYOUT_ID" val="5537"/>
  <p:tag name="KSO_WM_FIGMA_FLAG" val="#fgm#"/>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231"/>
  <p:tag name="KSO_WM_TEMPLATE_CATEGORY" val="custom"/>
</p:tagLst>
</file>

<file path=ppt/tags/tag649.xml><?xml version="1.0" encoding="utf-8"?>
<p:tagLst xmlns:p="http://schemas.openxmlformats.org/presentationml/2006/main">
  <p:tag name="KSO_WM_UNIT_HIGHLIGHT" val="0"/>
  <p:tag name="KSO_WM_BEAUTIFY_FLAG" val="#wm#"/>
  <p:tag name="KSO_WM_UNIT_INDEX" val="1"/>
  <p:tag name="KSO_WM_UNIT_TYPE" val="e"/>
  <p:tag name="KSO_WM_FIGMA_FLAG" val="#fgm#"/>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231"/>
  <p:tag name="KSO_WM_TEMPLATE_CATEGORY" val="custo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650.xml><?xml version="1.0" encoding="utf-8"?>
<p:tagLst xmlns:p="http://schemas.openxmlformats.org/presentationml/2006/main">
  <p:tag name="KSO_WM_BEAUTIFY_FLAG" val="#fgm#"/>
  <p:tag name="KSO_WM_FIGMA_FLAG" val="#fgm#"/>
  <p:tag name="KSO_WM_UNIT_INDEX" val="1"/>
  <p:tag name="KSO_WM_UNIT_TYPE" val="a"/>
  <p:tag name="KSO_WM_LAYOUT_CHECK_HASH" val="e560cf334ba4ec1a6c7b070774abef96902344ff"/>
  <p:tag name="KSO_WM_NEWLAYOUT_GROUP_ID" val="layout_10003"/>
  <p:tag name="KSO_WM_NEWLAYOUT_ID" val="slide_2e5f3f4c52aaa365"/>
</p:tagLst>
</file>

<file path=ppt/tags/tag65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652.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65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65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655.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65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657.xml><?xml version="1.0" encoding="utf-8"?>
<p:tagLst xmlns:p="http://schemas.openxmlformats.org/presentationml/2006/main">
  <p:tag name="KSO_WM_BEAUTIFY_FLAG" val="#fgm#"/>
  <p:tag name="KSO_WM_FIGMA_FLAG" val="#fgm#"/>
  <p:tag name="KSO_WM_UNIT_INDEX" val="1"/>
  <p:tag name="KSO_WM_UNIT_TYPE" val="a"/>
  <p:tag name="KSO_WM_LAYOUT_CHECK_HASH" val="1c9805458ae47f6ddf4532a4d063538facb4aaf6"/>
  <p:tag name="KSO_WM_NEWLAYOUT_GROUP_ID" val="layout_59"/>
  <p:tag name="KSO_WM_NEWLAYOUT_ID" val="slide_e34c289ae02001f1"/>
</p:tagLst>
</file>

<file path=ppt/tags/tag658.xml><?xml version="1.0" encoding="utf-8"?>
<p:tagLst xmlns:p="http://schemas.openxmlformats.org/presentationml/2006/main">
  <p:tag name="KSO_WM_BEAUTIFY_FLAG" val="#fgm#"/>
  <p:tag name="KSO_WM_FIGMA_FLAG" val="#fgm#"/>
  <p:tag name="KSO_WM_UNIT_INDEX" val="1"/>
  <p:tag name="KSO_WM_UNIT_TYPE" val="d"/>
</p:tagLst>
</file>

<file path=ppt/tags/tag659.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b*1"/>
  <p:tag name="KSO_WM_UNIT_LAYERLEVEL" val="1"/>
  <p:tag name="KSO_WM_TAG_VERSION" val="3.0"/>
  <p:tag name="KSO_WM_UNIT_ISCONTENTSTITLE" val="0"/>
  <p:tag name="KSO_WM_UNIT_ISNUMDGMTITLE" val="0"/>
  <p:tag name="KSO_WM_UNIT_PRESET_TEXT_INDEX" val="-1"/>
  <p:tag name="KSO_WM_UNIT_PRESET_TEXT_LEN" val="0"/>
  <p:tag name="KSO_WM_UNIT_NOCLEAR" val="0"/>
  <p:tag name="KSO_WM_UNIT_VALUE" val="6"/>
  <p:tag name="KSO_WM_UNIT_TYPE" val="b"/>
  <p:tag name="KSO_WM_UNIT_INDEX" val="1"/>
</p:tagLst>
</file>

<file path=ppt/tags/tag66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66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662.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663.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664.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66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666.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667.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668.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4_1"/>
  <p:tag name="KSO_WM_UNIT_TYPE" val="l_h_i"/>
</p:tagLst>
</file>

<file path=ppt/tags/tag669.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670.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Lst>
</file>

<file path=ppt/tags/tag671.xml><?xml version="1.0" encoding="utf-8"?>
<p:tagLst xmlns:p="http://schemas.openxmlformats.org/presentationml/2006/main">
  <p:tag name="KSO_WM_BEAUTIFY_FLAG" val="#fgm#"/>
  <p:tag name="KSO_WM_FIGMA_FLAG" val="#fgm#"/>
  <p:tag name="KSO_WM_UNIT_INDEX" val="1"/>
  <p:tag name="KSO_WM_UNIT_TYPE" val="a"/>
  <p:tag name="KSO_WM_LAYOUT_CHECK_HASH" val="8435b4b1acb42c05a16ce3753aeaaa255876916b"/>
  <p:tag name="KSO_WM_NEWLAYOUT_GROUP_ID" val="layout_10004"/>
  <p:tag name="KSO_WM_NEWLAYOUT_ID" val="slide_2b12ff2c745fcd2e"/>
</p:tagLst>
</file>

<file path=ppt/tags/tag672.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67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67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675.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67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67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67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3_1"/>
  <p:tag name="KSO_WM_UNIT_TYPE" val="l_h_i"/>
</p:tagLst>
</file>

<file path=ppt/tags/tag679.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680.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681.xml><?xml version="1.0" encoding="utf-8"?>
<p:tagLst xmlns:p="http://schemas.openxmlformats.org/presentationml/2006/main">
  <p:tag name="KSO_WM_BEAUTIFY_FLAG" val="#fgm#"/>
  <p:tag name="KSO_WM_FIGMA_FLAG" val="#fgm#"/>
  <p:tag name="KSO_WM_UNIT_INDEX" val="1"/>
  <p:tag name="KSO_WM_UNIT_TYPE" val="a"/>
  <p:tag name="KSO_WM_LAYOUT_CHECK_HASH" val="2769cb3812fdeb0a7203485af08acc60c8dae739"/>
  <p:tag name="KSO_WM_NEWLAYOUT_GROUP_ID" val="layout_51"/>
  <p:tag name="KSO_WM_NEWLAYOUT_ID" val="slide_852d700e72c68e5e"/>
</p:tagLst>
</file>

<file path=ppt/tags/tag682.xml><?xml version="1.0" encoding="utf-8"?>
<p:tagLst xmlns:p="http://schemas.openxmlformats.org/presentationml/2006/main">
  <p:tag name="KSO_WM_BEAUTIFY_FLAG" val="#fgm#"/>
  <p:tag name="KSO_WM_FIGMA_FLAG" val="#fgm#"/>
  <p:tag name="KSO_WM_UNIT_INDEX" val="1"/>
  <p:tag name="KSO_WM_UNIT_TYPE" val="d"/>
</p:tagLst>
</file>

<file path=ppt/tags/tag683.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68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68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686.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68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68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689.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690.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691.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6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6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6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3187"/>
</p:tagLst>
</file>

<file path=ppt/tags/tag6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TEMPLATE_CATEGORY" val="custom"/>
  <p:tag name="KSO_WM_TEMPLATE_INDEX" val="20233187"/>
</p:tagLst>
</file>

<file path=ppt/tags/tag6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6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6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699.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3187"/>
  <p:tag name="KSO_WM_TEMPLATE_THUMBS_INDEX" val="1、9"/>
</p:tagLst>
</file>

<file path=ppt/tags/tag7.xml><?xml version="1.0" encoding="utf-8"?>
<p:tagLst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70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_1*a*1"/>
  <p:tag name="KSO_WM_TEMPLATE_CATEGORY" val="custom"/>
  <p:tag name="KSO_WM_TEMPLATE_INDEX" val="20233187"/>
  <p:tag name="KSO_WM_UNIT_LAYERLEVEL" val="1"/>
  <p:tag name="KSO_WM_TAG_VERSION" val="3.0"/>
  <p:tag name="KSO_WM_BEAUTIFY_FLAG" val="#wm#"/>
  <p:tag name="KSO_WM_UNIT_TEXT_TYPE" val="1"/>
  <p:tag name="KSO_WM_UNIT_PRESET_TEXT" val="单击此处编辑母版标题样式"/>
</p:tagLst>
</file>

<file path=ppt/tags/tag701.xml><?xml version="1.0" encoding="utf-8"?>
<p:tagLst xmlns:p="http://schemas.openxmlformats.org/presentationml/2006/main">
  <p:tag name="KSO_WM_UNIT_SUBTYPE" val="b"/>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1"/>
  <p:tag name="KSO_WM_UNIT_ID" val="_1*f*1"/>
  <p:tag name="KSO_WM_TEMPLATE_CATEGORY" val="custom"/>
  <p:tag name="KSO_WM_TEMPLATE_INDEX" val="20233187"/>
  <p:tag name="KSO_WM_UNIT_LAYERLEVEL" val="1"/>
  <p:tag name="KSO_WM_TAG_VERSION" val="3.0"/>
  <p:tag name="KSO_WM_BEAUTIFY_FLAG" val="#wm#"/>
  <p:tag name="KSO_WM_UNIT_PRESET_TEXT_INDEX" val="0"/>
  <p:tag name="KSO_WM_UNIT_PRESET_TEXT_LEN" val="0"/>
  <p:tag name="KSO_WM_UNIT_PRESET_TEXT" val="署名占位符"/>
</p:tagLst>
</file>

<file path=ppt/tags/tag702.xml><?xml version="1.0" encoding="utf-8"?>
<p:tagLst xmlns:p="http://schemas.openxmlformats.org/presentationml/2006/main">
  <p:tag name="KSO_WM_SLIDE_ID" val="custom20233187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3187"/>
  <p:tag name="KSO_WM_SLIDE_LAYOUT" val="a_f"/>
  <p:tag name="KSO_WM_SLIDE_LAYOUT_CNT" val="1_1"/>
  <p:tag name="KSO_WM_SLIDE_TYPE" val="title"/>
  <p:tag name="KSO_WM_SLIDE_SUBTYPE" val="pureTxt"/>
  <p:tag name="KSO_WM_TEMPLATE_THUMBS_INDEX" val="1、9"/>
</p:tagLst>
</file>

<file path=ppt/tags/tag703.xml><?xml version="1.0" encoding="utf-8"?>
<p:tagLst xmlns:p="http://schemas.openxmlformats.org/presentationml/2006/main">
  <p:tag name="KSO_WM_UNIT_INDEX" val="3"/>
  <p:tag name="KSO_WM_UNIT_TYPE" val="a"/>
  <p:tag name="KSO_WM_BEAUTIFY_FLAG" val="#wm#"/>
</p:tagLst>
</file>

<file path=ppt/tags/tag704.xml><?xml version="1.0" encoding="utf-8"?>
<p:tagLst xmlns:p="http://schemas.openxmlformats.org/presentationml/2006/main">
  <p:tag name="KSO_DOCER_RESOURCE_TRACE_INFO" val="{&quot;id&quot;:&quot;21589673&quot;,&quot;origin&quot;:0,&quot;type&quot;:&quot;icons&quot;,&quot;user&quot;:&quot;723811171&quot;}"/>
</p:tagLst>
</file>

<file path=ppt/tags/tag705.xml><?xml version="1.0" encoding="utf-8"?>
<p:tagLst xmlns:p="http://schemas.openxmlformats.org/presentationml/2006/main">
  <p:tag name="KSO_WM_UNIT_INDEX" val="1_1_1"/>
  <p:tag name="KSO_WM_UNIT_TYPE" val="l_h_a"/>
  <p:tag name="KSO_WM_TEMPLATE_CATEGORY" val="diagram"/>
  <p:tag name="KSO_WM_TEMPLATE_INDEX" val="19882022"/>
  <p:tag name="KSO_WM_UNIT_ID" val="diagram19882022*l_h_a*1_1_1"/>
  <p:tag name="KSO_WM_DIAGRAM_GROUP_CODE" val="l1-1"/>
  <p:tag name="KSO_WM_TAG_VERSION" val="2.0"/>
  <p:tag name="KSO_WM_DIAGRAM_VIRTUALLY_FRAME" val="{&quot;height&quot;:171.1,&quot;left&quot;:70,&quot;top&quot;:338,&quot;width&quot;:820}"/>
</p:tagLst>
</file>

<file path=ppt/tags/tag706.xml><?xml version="1.0" encoding="utf-8"?>
<p:tagLst xmlns:p="http://schemas.openxmlformats.org/presentationml/2006/main">
  <p:tag name="KSO_DOCER_RESOURCE_TRACE_INFO" val="{&quot;id&quot;:&quot;20347132&quot;,&quot;origin&quot;:0,&quot;type&quot;:&quot;textbox&quot;,&quot;user&quot;:&quot;723811171&quot;}"/>
</p:tagLst>
</file>

<file path=ppt/tags/tag707.xml><?xml version="1.0" encoding="utf-8"?>
<p:tagLst xmlns:p="http://schemas.openxmlformats.org/presentationml/2006/main">
  <p:tag name="KSO_DOCER_RESOURCE_TRACE_INFO" val="{&quot;id&quot;:&quot;20347132&quot;,&quot;origin&quot;:0,&quot;type&quot;:&quot;textbox&quot;,&quot;user&quot;:&quot;723811171&quot;}"/>
</p:tagLst>
</file>

<file path=ppt/tags/tag708.xml><?xml version="1.0" encoding="utf-8"?>
<p:tagLst xmlns:p="http://schemas.openxmlformats.org/presentationml/2006/main">
  <p:tag name="KSO_DOCER_RESOURCE_TRACE_INFO" val="{&quot;id&quot;:&quot;20347132&quot;,&quot;origin&quot;:0,&quot;type&quot;:&quot;textbox&quot;,&quot;user&quot;:&quot;723811171&quot;}"/>
</p:tagLst>
</file>

<file path=ppt/tags/tag709.xml><?xml version="1.0" encoding="utf-8"?>
<p:tagLst xmlns:p="http://schemas.openxmlformats.org/presentationml/2006/main">
  <p:tag name="KSO_WM_SLIDE_TYPE" val="text"/>
  <p:tag name="KSO_WM_BEAUTIFY_FLAG" val="#wm#"/>
  <p:tag name="KSO_WM_SLIDE_ID" val="custom202331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3187"/>
  <p:tag name="KSO_WM_SLIDE_SUBTYPE" val="pureTxt"/>
  <p:tag name="KSO_WM_SLIDE_SIZE" val="850*457"/>
  <p:tag name="KSO_WM_SLIDE_POSITION" val="54*28"/>
  <p:tag name="KSO_WM_SLIDE_LAYOUT" val="a_f"/>
  <p:tag name="KSO_WM_SLIDE_LAYOUT_CNT" val="1_1"/>
  <p:tag name="resource_record_key" val="{&quot;10&quot;:[21589673],&quot;19&quot;:[20345020,20342018,20346268,20342111,20347132],&quot;65&quot;:[20233187]}"/>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710.xml><?xml version="1.0" encoding="utf-8"?>
<p:tagLst xmlns:p="http://schemas.openxmlformats.org/presentationml/2006/main">
  <p:tag name="KSO_WM_UNIT_INDEX" val="1"/>
  <p:tag name="KSO_WM_UNIT_TYPE" val="a"/>
  <p:tag name="KSO_WM_BEAUTIFY_FLAG" val="#wm#"/>
</p:tagLst>
</file>

<file path=ppt/tags/tag711.xml><?xml version="1.0" encoding="utf-8"?>
<p:tagLst xmlns:p="http://schemas.openxmlformats.org/presentationml/2006/main">
  <p:tag name="KSO_WM_UNIT_INDEX" val="2"/>
  <p:tag name="KSO_WM_UNIT_TYPE" val="i"/>
  <p:tag name="KSO_WM_BEAUTIFY_FLAG" val="#wm#"/>
</p:tagLst>
</file>

<file path=ppt/tags/tag712.xml><?xml version="1.0" encoding="utf-8"?>
<p:tagLst xmlns:p="http://schemas.openxmlformats.org/presentationml/2006/main">
  <p:tag name="KSO_WM_UNIT_INDEX" val="5"/>
  <p:tag name="KSO_WM_UNIT_TYPE" val="f"/>
  <p:tag name="KSO_WM_UNIT_SUBTYPE" val="a"/>
  <p:tag name="KSO_WM_BEAUTIFY_FLAG" val="#wm#"/>
</p:tagLst>
</file>

<file path=ppt/tags/tag713.xml><?xml version="1.0" encoding="utf-8"?>
<p:tagLst xmlns:p="http://schemas.openxmlformats.org/presentationml/2006/main">
  <p:tag name="KSO_WM_UNIT_INDEX" val="6"/>
  <p:tag name="KSO_WM_UNIT_TYPE" val="f"/>
  <p:tag name="KSO_WM_UNIT_SUBTYPE" val="a"/>
  <p:tag name="KSO_WM_BEAUTIFY_FLAG" val="#wm#"/>
</p:tagLst>
</file>

<file path=ppt/tags/tag714.xml><?xml version="1.0" encoding="utf-8"?>
<p:tagLst xmlns:p="http://schemas.openxmlformats.org/presentationml/2006/main">
  <p:tag name="KSO_WM_UNIT_INDEX" val="7"/>
  <p:tag name="KSO_WM_UNIT_TYPE" val="f"/>
  <p:tag name="KSO_WM_UNIT_SUBTYPE" val="a"/>
  <p:tag name="KSO_WM_BEAUTIFY_FLAG" val="#wm#"/>
</p:tagLst>
</file>

<file path=ppt/tags/tag715.xml><?xml version="1.0" encoding="utf-8"?>
<p:tagLst xmlns:p="http://schemas.openxmlformats.org/presentationml/2006/main">
  <p:tag name="KSO_WM_UNIT_INDEX" val="8"/>
  <p:tag name="KSO_WM_UNIT_TYPE" val="f"/>
  <p:tag name="KSO_WM_UNIT_SUBTYPE" val="a"/>
  <p:tag name="KSO_WM_BEAUTIFY_FLAG" val="#wm#"/>
</p:tagLst>
</file>

<file path=ppt/tags/tag716.xml><?xml version="1.0" encoding="utf-8"?>
<p:tagLst xmlns:p="http://schemas.openxmlformats.org/presentationml/2006/main">
  <p:tag name="KSO_WM_UNIT_INDEX" val="3"/>
  <p:tag name="KSO_WM_UNIT_TYPE" val="i"/>
  <p:tag name="KSO_WM_BEAUTIFY_FLAG" val="#wm#"/>
</p:tagLst>
</file>

<file path=ppt/tags/tag717.xml><?xml version="1.0" encoding="utf-8"?>
<p:tagLst xmlns:p="http://schemas.openxmlformats.org/presentationml/2006/main">
  <p:tag name="KSO_WM_UNIT_INDEX" val="4"/>
  <p:tag name="KSO_WM_UNIT_TYPE" val="j"/>
  <p:tag name="KSO_WM_BEAUTIFY_FLAG" val="#wm#"/>
</p:tagLst>
</file>

<file path=ppt/tags/tag718.xml><?xml version="1.0" encoding="utf-8"?>
<p:tagLst xmlns:p="http://schemas.openxmlformats.org/presentationml/2006/main">
  <p:tag name="KSO_WM_SLIDE_TYPE" val="text"/>
  <p:tag name="KSO_WM_BEAUTIFY_FLAG" val="#wm#"/>
  <p:tag name="KSO_WM_SLIDE_ID" val="custom202331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3187"/>
  <p:tag name="KSO_WM_SLIDE_SUBTYPE" val="pureTxt"/>
  <p:tag name="KSO_WM_SLIDE_SIZE" val="850*457"/>
  <p:tag name="KSO_WM_SLIDE_POSITION" val="54*28"/>
  <p:tag name="KSO_WM_SLIDE_LAYOUT" val="a_f"/>
  <p:tag name="KSO_WM_SLIDE_LAYOUT_CNT" val="1_1"/>
</p:tagLst>
</file>

<file path=ppt/tags/tag719.xml><?xml version="1.0" encoding="utf-8"?>
<p:tagLst xmlns:p="http://schemas.openxmlformats.org/presentationml/2006/main">
  <p:tag name="KSO_WM_UNIT_INDEX" val="3"/>
  <p:tag name="KSO_WM_UNIT_TYPE" val="a"/>
  <p:tag name="KSO_WM_BEAUTIFY_FLAG" val="#wm#"/>
</p:tagLst>
</file>

<file path=ppt/tags/tag72.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720.xml><?xml version="1.0" encoding="utf-8"?>
<p:tagLst xmlns:p="http://schemas.openxmlformats.org/presentationml/2006/main">
  <p:tag name="KSO_WM_BEAUTIFY_FLAG" val="#wm#"/>
  <p:tag name="KSO_WM_UNIT_TYPE" val="l_h_i"/>
  <p:tag name="KSO_WM_UNIT_INDEX" val="1_1_1"/>
  <p:tag name="KSO_WM_UNIT_ID" val="diagram19882022_2*l_h_i*1_1_1"/>
  <p:tag name="KSO_WM_TEMPLATE_INDEX" val="19882022"/>
  <p:tag name="KSO_WM_TAG_VERSION" val="2.0"/>
  <p:tag name="KSO_WM_DIAGRAM_GROUP_CODE" val="l1-1"/>
  <p:tag name="KSO_WM_DIAGRAM_VIRTUALLY_FRAME" val="{&quot;height&quot;:320,&quot;left&quot;:60,&quot;top&quot;:140,&quot;width&quot;:840}"/>
</p:tagLst>
</file>

<file path=ppt/tags/tag721.xml><?xml version="1.0" encoding="utf-8"?>
<p:tagLst xmlns:p="http://schemas.openxmlformats.org/presentationml/2006/main">
  <p:tag name="KSO_WM_BEAUTIFY_FLAG" val="#wm#"/>
  <p:tag name="KSO_WM_UNIT_TYPE" val="l_h_x"/>
  <p:tag name="KSO_WM_UNIT_INDEX" val="1_1_1"/>
  <p:tag name="KSO_WM_UNIT_ID" val="diagram19882022_2*l_h_x*1_1_1"/>
  <p:tag name="KSO_WM_TEMPLATE_INDEX" val="19882022"/>
  <p:tag name="KSO_WM_TAG_VERSION" val="2.0"/>
  <p:tag name="KSO_WM_DIAGRAM_GROUP_CODE" val="l1-1"/>
  <p:tag name="KSO_WM_DIAGRAM_VIRTUALLY_FRAME" val="{&quot;height&quot;:320,&quot;left&quot;:60,&quot;top&quot;:140,&quot;width&quot;:840}"/>
</p:tagLst>
</file>

<file path=ppt/tags/tag722.xml><?xml version="1.0" encoding="utf-8"?>
<p:tagLst xmlns:p="http://schemas.openxmlformats.org/presentationml/2006/main">
  <p:tag name="KSO_WM_BEAUTIFY_FLAG" val="#wm#"/>
  <p:tag name="KSO_WM_UNIT_TYPE" val="l_h_a"/>
  <p:tag name="KSO_WM_UNIT_INDEX" val="1_1_1"/>
  <p:tag name="KSO_WM_UNIT_ID" val="diagram19882022_2*l_h_a*1_1_1"/>
  <p:tag name="KSO_WM_TEMPLATE_INDEX" val="19882022"/>
  <p:tag name="KSO_WM_TAG_VERSION" val="2.0"/>
  <p:tag name="KSO_WM_DIAGRAM_GROUP_CODE" val="l1-1"/>
  <p:tag name="KSO_WM_DIAGRAM_VIRTUALLY_FRAME" val="{&quot;height&quot;:320,&quot;left&quot;:60,&quot;top&quot;:140,&quot;width&quot;:840}"/>
</p:tagLst>
</file>

<file path=ppt/tags/tag723.xml><?xml version="1.0" encoding="utf-8"?>
<p:tagLst xmlns:p="http://schemas.openxmlformats.org/presentationml/2006/main">
  <p:tag name="KSO_WM_BEAUTIFY_FLAG" val="#wm#"/>
  <p:tag name="KSO_WM_UNIT_TYPE" val="l_h_i"/>
  <p:tag name="KSO_WM_UNIT_INDEX" val="1_1_2"/>
  <p:tag name="KSO_WM_UNIT_ID" val="diagram19882022_2*l_h_i*1_1_2"/>
  <p:tag name="KSO_WM_TEMPLATE_INDEX" val="19882022"/>
  <p:tag name="KSO_WM_TAG_VERSION" val="2.0"/>
  <p:tag name="KSO_WM_DIAGRAM_GROUP_CODE" val="l1-1"/>
  <p:tag name="KSO_WM_DIAGRAM_VIRTUALLY_FRAME" val="{&quot;height&quot;:320,&quot;left&quot;:60,&quot;top&quot;:140,&quot;width&quot;:840}"/>
</p:tagLst>
</file>

<file path=ppt/tags/tag724.xml><?xml version="1.0" encoding="utf-8"?>
<p:tagLst xmlns:p="http://schemas.openxmlformats.org/presentationml/2006/main">
  <p:tag name="KSO_WM_BEAUTIFY_FLAG" val="#wm#"/>
  <p:tag name="KSO_WM_UNIT_TYPE" val="l_h_f"/>
  <p:tag name="KSO_WM_UNIT_INDEX" val="1_1_3"/>
  <p:tag name="KSO_WM_UNIT_ID" val="diagram19882022_2*l_h_f*1_1_3"/>
  <p:tag name="KSO_WM_TEMPLATE_INDEX" val="19882022"/>
  <p:tag name="KSO_WM_TAG_VERSION" val="2.0"/>
  <p:tag name="KSO_WM_DIAGRAM_GROUP_CODE" val="l1-1"/>
  <p:tag name="KSO_WM_DIAGRAM_VIRTUALLY_FRAME" val="{&quot;height&quot;:320,&quot;left&quot;:60,&quot;top&quot;:140,&quot;width&quot;:840}"/>
</p:tagLst>
</file>

<file path=ppt/tags/tag725.xml><?xml version="1.0" encoding="utf-8"?>
<p:tagLst xmlns:p="http://schemas.openxmlformats.org/presentationml/2006/main">
  <p:tag name="KSO_WM_BEAUTIFY_FLAG" val="#wm#"/>
  <p:tag name="KSO_WM_UNIT_TYPE" val="l_h_i"/>
  <p:tag name="KSO_WM_UNIT_INDEX" val="1_1_3"/>
  <p:tag name="KSO_WM_UNIT_ID" val="diagram19882022_2*l_h_i*1_1_3"/>
  <p:tag name="KSO_WM_TEMPLATE_INDEX" val="19882022"/>
  <p:tag name="KSO_WM_TAG_VERSION" val="2.0"/>
  <p:tag name="KSO_WM_DIAGRAM_GROUP_CODE" val="l1-1"/>
  <p:tag name="KSO_WM_DIAGRAM_VIRTUALLY_FRAME" val="{&quot;height&quot;:320,&quot;left&quot;:60,&quot;top&quot;:140,&quot;width&quot;:840}"/>
</p:tagLst>
</file>

<file path=ppt/tags/tag726.xml><?xml version="1.0" encoding="utf-8"?>
<p:tagLst xmlns:p="http://schemas.openxmlformats.org/presentationml/2006/main">
  <p:tag name="KSO_WM_BEAUTIFY_FLAG" val="#wm#"/>
  <p:tag name="KSO_WM_UNIT_TYPE" val="l_h_x"/>
  <p:tag name="KSO_WM_UNIT_INDEX" val="1_1_2"/>
  <p:tag name="KSO_WM_UNIT_ID" val="diagram19882022_2*l_h_x*1_1_2"/>
  <p:tag name="KSO_WM_TEMPLATE_INDEX" val="19882022"/>
  <p:tag name="KSO_WM_TAG_VERSION" val="2.0"/>
  <p:tag name="KSO_WM_DIAGRAM_GROUP_CODE" val="l1-1"/>
  <p:tag name="KSO_WM_DIAGRAM_VIRTUALLY_FRAME" val="{&quot;height&quot;:320,&quot;left&quot;:60,&quot;top&quot;:140,&quot;width&quot;:840}"/>
</p:tagLst>
</file>

<file path=ppt/tags/tag727.xml><?xml version="1.0" encoding="utf-8"?>
<p:tagLst xmlns:p="http://schemas.openxmlformats.org/presentationml/2006/main">
  <p:tag name="KSO_WM_BEAUTIFY_FLAG" val="#wm#"/>
  <p:tag name="KSO_WM_UNIT_TYPE" val="l_h_f"/>
  <p:tag name="KSO_WM_UNIT_INDEX" val="1_1_1"/>
  <p:tag name="KSO_WM_UNIT_ID" val="diagram19882022_2*l_h_f*1_1_1"/>
  <p:tag name="KSO_WM_TEMPLATE_INDEX" val="19882022"/>
  <p:tag name="KSO_WM_TAG_VERSION" val="2.0"/>
  <p:tag name="KSO_WM_DIAGRAM_GROUP_CODE" val="l1-1"/>
  <p:tag name="KSO_WM_DIAGRAM_VIRTUALLY_FRAME" val="{&quot;height&quot;:320,&quot;left&quot;:60,&quot;top&quot;:140,&quot;width&quot;:840}"/>
</p:tagLst>
</file>

<file path=ppt/tags/tag728.xml><?xml version="1.0" encoding="utf-8"?>
<p:tagLst xmlns:p="http://schemas.openxmlformats.org/presentationml/2006/main">
  <p:tag name="KSO_WM_BEAUTIFY_FLAG" val="#wm#"/>
  <p:tag name="KSO_WM_UNIT_TYPE" val="l_h_i"/>
  <p:tag name="KSO_WM_UNIT_INDEX" val="1_2_1"/>
  <p:tag name="KSO_WM_UNIT_ID" val="diagram19882022_2*l_h_i*1_2_1"/>
  <p:tag name="KSO_WM_TEMPLATE_INDEX" val="19882022"/>
  <p:tag name="KSO_WM_TAG_VERSION" val="2.0"/>
  <p:tag name="KSO_WM_DIAGRAM_GROUP_CODE" val="l1-1"/>
  <p:tag name="KSO_WM_DIAGRAM_VIRTUALLY_FRAME" val="{&quot;height&quot;:320,&quot;left&quot;:60,&quot;top&quot;:140,&quot;width&quot;:840}"/>
</p:tagLst>
</file>

<file path=ppt/tags/tag729.xml><?xml version="1.0" encoding="utf-8"?>
<p:tagLst xmlns:p="http://schemas.openxmlformats.org/presentationml/2006/main">
  <p:tag name="KSO_WM_BEAUTIFY_FLAG" val="#wm#"/>
  <p:tag name="KSO_WM_UNIT_TYPE" val="l_h_x"/>
  <p:tag name="KSO_WM_UNIT_INDEX" val="1_2_1"/>
  <p:tag name="KSO_WM_UNIT_ID" val="diagram19882022_2*l_h_x*1_2_1"/>
  <p:tag name="KSO_WM_TEMPLATE_INDEX" val="19882022"/>
  <p:tag name="KSO_WM_TAG_VERSION" val="2.0"/>
  <p:tag name="KSO_WM_DIAGRAM_GROUP_CODE" val="l1-1"/>
  <p:tag name="KSO_WM_DIAGRAM_VIRTUALLY_FRAME" val="{&quot;height&quot;:320,&quot;left&quot;:60,&quot;top&quot;:140,&quot;width&quot;:840}"/>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730.xml><?xml version="1.0" encoding="utf-8"?>
<p:tagLst xmlns:p="http://schemas.openxmlformats.org/presentationml/2006/main">
  <p:tag name="KSO_WM_BEAUTIFY_FLAG" val="#wm#"/>
  <p:tag name="KSO_WM_UNIT_TYPE" val="l_h_a"/>
  <p:tag name="KSO_WM_UNIT_INDEX" val="1_2_1"/>
  <p:tag name="KSO_WM_UNIT_ID" val="diagram19882022_2*l_h_a*1_2_1"/>
  <p:tag name="KSO_WM_TEMPLATE_INDEX" val="19882022"/>
  <p:tag name="KSO_WM_TAG_VERSION" val="2.0"/>
  <p:tag name="KSO_WM_DIAGRAM_GROUP_CODE" val="l1-1"/>
  <p:tag name="KSO_WM_DIAGRAM_VIRTUALLY_FRAME" val="{&quot;height&quot;:320,&quot;left&quot;:60,&quot;top&quot;:140,&quot;width&quot;:840}"/>
</p:tagLst>
</file>

<file path=ppt/tags/tag731.xml><?xml version="1.0" encoding="utf-8"?>
<p:tagLst xmlns:p="http://schemas.openxmlformats.org/presentationml/2006/main">
  <p:tag name="KSO_WM_BEAUTIFY_FLAG" val="#wm#"/>
  <p:tag name="KSO_WM_UNIT_TYPE" val="l_h_i"/>
  <p:tag name="KSO_WM_UNIT_INDEX" val="1_2_2"/>
  <p:tag name="KSO_WM_UNIT_ID" val="diagram19882022_2*l_h_i*1_2_2"/>
  <p:tag name="KSO_WM_TEMPLATE_INDEX" val="19882022"/>
  <p:tag name="KSO_WM_TAG_VERSION" val="2.0"/>
  <p:tag name="KSO_WM_DIAGRAM_GROUP_CODE" val="l1-1"/>
  <p:tag name="KSO_WM_DIAGRAM_VIRTUALLY_FRAME" val="{&quot;height&quot;:320,&quot;left&quot;:60,&quot;top&quot;:140,&quot;width&quot;:840}"/>
</p:tagLst>
</file>

<file path=ppt/tags/tag732.xml><?xml version="1.0" encoding="utf-8"?>
<p:tagLst xmlns:p="http://schemas.openxmlformats.org/presentationml/2006/main">
  <p:tag name="KSO_WM_BEAUTIFY_FLAG" val="#wm#"/>
  <p:tag name="KSO_WM_UNIT_TYPE" val="l_h_f"/>
  <p:tag name="KSO_WM_UNIT_INDEX" val="1_2_3"/>
  <p:tag name="KSO_WM_UNIT_ID" val="diagram19882022_2*l_h_f*1_2_3"/>
  <p:tag name="KSO_WM_TEMPLATE_INDEX" val="19882022"/>
  <p:tag name="KSO_WM_TAG_VERSION" val="2.0"/>
  <p:tag name="KSO_WM_DIAGRAM_GROUP_CODE" val="l1-1"/>
  <p:tag name="KSO_WM_DIAGRAM_VIRTUALLY_FRAME" val="{&quot;height&quot;:320,&quot;left&quot;:60,&quot;top&quot;:140,&quot;width&quot;:840}"/>
</p:tagLst>
</file>

<file path=ppt/tags/tag733.xml><?xml version="1.0" encoding="utf-8"?>
<p:tagLst xmlns:p="http://schemas.openxmlformats.org/presentationml/2006/main">
  <p:tag name="KSO_WM_BEAUTIFY_FLAG" val="#wm#"/>
  <p:tag name="KSO_WM_UNIT_TYPE" val="l_h_i"/>
  <p:tag name="KSO_WM_UNIT_INDEX" val="1_2_3"/>
  <p:tag name="KSO_WM_UNIT_ID" val="diagram19882022_2*l_h_i*1_2_3"/>
  <p:tag name="KSO_WM_TEMPLATE_INDEX" val="19882022"/>
  <p:tag name="KSO_WM_TAG_VERSION" val="2.0"/>
  <p:tag name="KSO_WM_DIAGRAM_GROUP_CODE" val="l1-1"/>
  <p:tag name="KSO_WM_DIAGRAM_VIRTUALLY_FRAME" val="{&quot;height&quot;:320,&quot;left&quot;:60,&quot;top&quot;:140,&quot;width&quot;:840}"/>
</p:tagLst>
</file>

<file path=ppt/tags/tag734.xml><?xml version="1.0" encoding="utf-8"?>
<p:tagLst xmlns:p="http://schemas.openxmlformats.org/presentationml/2006/main">
  <p:tag name="KSO_WM_BEAUTIFY_FLAG" val="#wm#"/>
  <p:tag name="KSO_WM_UNIT_TYPE" val="l_h_x"/>
  <p:tag name="KSO_WM_UNIT_INDEX" val="1_2_2"/>
  <p:tag name="KSO_WM_UNIT_ID" val="diagram19882022_2*l_h_x*1_2_2"/>
  <p:tag name="KSO_WM_TEMPLATE_INDEX" val="19882022"/>
  <p:tag name="KSO_WM_TAG_VERSION" val="2.0"/>
  <p:tag name="KSO_WM_DIAGRAM_GROUP_CODE" val="l1-1"/>
  <p:tag name="KSO_WM_DIAGRAM_VIRTUALLY_FRAME" val="{&quot;height&quot;:320,&quot;left&quot;:60,&quot;top&quot;:140,&quot;width&quot;:840}"/>
</p:tagLst>
</file>

<file path=ppt/tags/tag735.xml><?xml version="1.0" encoding="utf-8"?>
<p:tagLst xmlns:p="http://schemas.openxmlformats.org/presentationml/2006/main">
  <p:tag name="KSO_WM_BEAUTIFY_FLAG" val="#wm#"/>
  <p:tag name="KSO_WM_UNIT_TYPE" val="l_h_f"/>
  <p:tag name="KSO_WM_UNIT_INDEX" val="1_2_1"/>
  <p:tag name="KSO_WM_UNIT_ID" val="diagram19882022_2*l_h_f*1_2_1"/>
  <p:tag name="KSO_WM_TEMPLATE_INDEX" val="19882022"/>
  <p:tag name="KSO_WM_TAG_VERSION" val="2.0"/>
  <p:tag name="KSO_WM_DIAGRAM_GROUP_CODE" val="l1-1"/>
  <p:tag name="KSO_WM_DIAGRAM_VIRTUALLY_FRAME" val="{&quot;height&quot;:320,&quot;left&quot;:60,&quot;top&quot;:140,&quot;width&quot;:840}"/>
</p:tagLst>
</file>

<file path=ppt/tags/tag736.xml><?xml version="1.0" encoding="utf-8"?>
<p:tagLst xmlns:p="http://schemas.openxmlformats.org/presentationml/2006/main">
  <p:tag name="KSO_WM_SLIDE_TYPE" val="text"/>
  <p:tag name="KSO_WM_BEAUTIFY_FLAG" val="#wm#"/>
  <p:tag name="KSO_WM_SLIDE_ID" val="custom202331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3187"/>
  <p:tag name="KSO_WM_SLIDE_SUBTYPE" val="pureTxt"/>
  <p:tag name="KSO_WM_SLIDE_SIZE" val="850*457"/>
  <p:tag name="KSO_WM_SLIDE_POSITION" val="54*28"/>
  <p:tag name="KSO_WM_SLIDE_LAYOUT" val="a_f"/>
  <p:tag name="KSO_WM_SLIDE_LAYOUT_CNT" val="1_1"/>
</p:tagLst>
</file>

<file path=ppt/tags/tag7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187_4*a*1"/>
  <p:tag name="KSO_WM_TEMPLATE_CATEGORY" val="custom"/>
  <p:tag name="KSO_WM_TEMPLATE_INDEX" val="20233187"/>
  <p:tag name="KSO_WM_UNIT_LAYERLEVEL" val="1"/>
  <p:tag name="KSO_WM_TAG_VERSION" val="3.0"/>
  <p:tag name="KSO_WM_BEAUTIFY_FLAG" val="#wm#"/>
  <p:tag name="KSO_WM_UNIT_ISCONTENTSTITLE" val="1"/>
  <p:tag name="KSO_WM_UNIT_ISNUMDGMTITLE" val="0"/>
  <p:tag name="KSO_WM_UNIT_NOCLEAR" val="0"/>
  <p:tag name="KSO_WM_UNIT_VALUE" val="3"/>
  <p:tag name="KSO_WM_UNIT_TYPE" val="a"/>
  <p:tag name="KSO_WM_UNIT_INDEX" val="1"/>
  <p:tag name="KSO_WM_DIAGRAM_GROUP_CODE" val="l1-1"/>
  <p:tag name="KSO_WM_UNIT_PRESET_TEXT_INDEX" val="0"/>
  <p:tag name="KSO_WM_UNIT_PRESET_TEXT_LEN" val="0"/>
  <p:tag name="KSO_WM_UNIT_TEXT_FILL_FORE_SCHEMECOLOR_INDEX" val="13"/>
  <p:tag name="KSO_WM_UNIT_TEXT_FILL_TYPE" val="1"/>
  <p:tag name="KSO_WM_UNIT_USESOURCEFORMAT_APPLY" val="1"/>
</p:tagLst>
</file>

<file path=ppt/tags/tag7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custom20233187_4*l_h_i*1_1_1"/>
  <p:tag name="KSO_WM_TEMPLATE_CATEGORY" val="custom"/>
  <p:tag name="KSO_WM_TEMPLATE_INDEX" val="20233187"/>
  <p:tag name="KSO_WM_UNIT_LAYERLEVEL" val="1_1_1"/>
  <p:tag name="KSO_WM_TAG_VERSION" val="3.0"/>
  <p:tag name="KSO_WM_BEAUTIFY_FLAG" val="#wm#"/>
  <p:tag name="KSO_WM_DIAGRAM_GROUP_CODE" val="l1-1"/>
  <p:tag name="KSO_WM_DIAGRAM_VERSION" val="3"/>
  <p:tag name="KSO_WM_DIAGRAM_COLOR_TEXT_CAN_REMOVE" val="n"/>
  <p:tag name="KSO_WM_DIAGRAM_COLOR_TRICK" val="1"/>
  <p:tag name="KSO_WM_DIAGRAM_MAX_ITEMCNT" val="6"/>
  <p:tag name="KSO_WM_DIAGRAM_MIN_ITEMCNT" val="2"/>
  <p:tag name="KSO_WM_DIAGRAM_VIRTUALLY_FRAME" val="{&quot;height&quot;:385.0112609863281,&quot;left&quot;:128.03535433070866,&quot;top&quot;:71.38433013675721,&quot;width&quot;:402.714488188976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1"/>
</p:tagLst>
</file>

<file path=ppt/tags/tag73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custom20233187_4*l_h_a*1_1_1"/>
  <p:tag name="KSO_WM_TEMPLATE_CATEGORY" val="custom"/>
  <p:tag name="KSO_WM_TEMPLATE_INDEX" val="20233187"/>
  <p:tag name="KSO_WM_UNIT_LAYERLEVEL" val="1_1_1"/>
  <p:tag name="KSO_WM_TAG_VERSION" val="3.0"/>
  <p:tag name="KSO_WM_BEAUTIFY_FLAG" val="#wm#"/>
  <p:tag name="KSO_WM_DIAGRAM_GROUP_CODE" val="l1-1"/>
  <p:tag name="KSO_WM_DIAGRAM_VERSION" val="3"/>
  <p:tag name="KSO_WM_DIAGRAM_COLOR_TEXT_CAN_REMOVE" val="n"/>
  <p:tag name="KSO_WM_DIAGRAM_COLOR_TRICK" val="1"/>
  <p:tag name="KSO_WM_DIAGRAM_MAX_ITEMCNT" val="6"/>
  <p:tag name="KSO_WM_DIAGRAM_MIN_ITEMCNT" val="2"/>
  <p:tag name="KSO_WM_DIAGRAM_VIRTUALLY_FRAME" val="{&quot;height&quot;:385.0112609863281,&quot;left&quot;:128.03535433070866,&quot;top&quot;:71.38433013675721,&quot;width&quot;:402.714488188976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添加目录项标题"/>
  <p:tag name="KSO_WM_UNIT_TEXT_FILL_FORE_SCHEMECOLOR_INDEX" val="13"/>
  <p:tag name="KSO_WM_UNIT_TEXT_FILL_TYPE" val="1"/>
  <p:tag name="KSO_WM_UNIT_USESOURCEFORMAT_APPLY"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7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1"/>
  <p:tag name="KSO_WM_UNIT_ID" val="custom20233187_4*l_h_i*1_4_1"/>
  <p:tag name="KSO_WM_TEMPLATE_CATEGORY" val="custom"/>
  <p:tag name="KSO_WM_TEMPLATE_INDEX" val="20233187"/>
  <p:tag name="KSO_WM_UNIT_LAYERLEVEL" val="1_1_1"/>
  <p:tag name="KSO_WM_TAG_VERSION" val="3.0"/>
  <p:tag name="KSO_WM_BEAUTIFY_FLAG" val="#wm#"/>
  <p:tag name="KSO_WM_DIAGRAM_GROUP_CODE" val="l1-1"/>
  <p:tag name="KSO_WM_DIAGRAM_VERSION" val="3"/>
  <p:tag name="KSO_WM_DIAGRAM_COLOR_TEXT_CAN_REMOVE" val="n"/>
  <p:tag name="KSO_WM_DIAGRAM_COLOR_TRICK" val="1"/>
  <p:tag name="KSO_WM_DIAGRAM_MAX_ITEMCNT" val="6"/>
  <p:tag name="KSO_WM_DIAGRAM_MIN_ITEMCNT" val="2"/>
  <p:tag name="KSO_WM_DIAGRAM_VIRTUALLY_FRAME" val="{&quot;height&quot;:385.0112609863281,&quot;left&quot;:128.03535433070866,&quot;top&quot;:71.38433013675721,&quot;width&quot;:402.714488188976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1"/>
</p:tagLst>
</file>

<file path=ppt/tags/tag74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custom20233187_4*l_h_a*1_4_1"/>
  <p:tag name="KSO_WM_TEMPLATE_CATEGORY" val="custom"/>
  <p:tag name="KSO_WM_TEMPLATE_INDEX" val="20233187"/>
  <p:tag name="KSO_WM_UNIT_LAYERLEVEL" val="1_1_1"/>
  <p:tag name="KSO_WM_TAG_VERSION" val="3.0"/>
  <p:tag name="KSO_WM_BEAUTIFY_FLAG" val="#wm#"/>
  <p:tag name="KSO_WM_DIAGRAM_GROUP_CODE" val="l1-1"/>
  <p:tag name="KSO_WM_DIAGRAM_VERSION" val="3"/>
  <p:tag name="KSO_WM_DIAGRAM_COLOR_TEXT_CAN_REMOVE" val="n"/>
  <p:tag name="KSO_WM_DIAGRAM_COLOR_TRICK" val="1"/>
  <p:tag name="KSO_WM_DIAGRAM_MAX_ITEMCNT" val="6"/>
  <p:tag name="KSO_WM_DIAGRAM_MIN_ITEMCNT" val="2"/>
  <p:tag name="KSO_WM_DIAGRAM_VIRTUALLY_FRAME" val="{&quot;height&quot;:385.0112609863281,&quot;left&quot;:128.03535433070866,&quot;top&quot;:71.38433013675721,&quot;width&quot;:402.714488188976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添加目录项标题"/>
  <p:tag name="KSO_WM_UNIT_TEXT_FILL_FORE_SCHEMECOLOR_INDEX" val="13"/>
  <p:tag name="KSO_WM_UNIT_TEXT_FILL_TYPE" val="1"/>
  <p:tag name="KSO_WM_UNIT_USESOURCEFORMAT_APPLY" val="1"/>
</p:tagLst>
</file>

<file path=ppt/tags/tag7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custom20233187_4*l_h_i*1_2_1"/>
  <p:tag name="KSO_WM_TEMPLATE_CATEGORY" val="custom"/>
  <p:tag name="KSO_WM_TEMPLATE_INDEX" val="20233187"/>
  <p:tag name="KSO_WM_UNIT_LAYERLEVEL" val="1_1_1"/>
  <p:tag name="KSO_WM_TAG_VERSION" val="3.0"/>
  <p:tag name="KSO_WM_BEAUTIFY_FLAG" val="#wm#"/>
  <p:tag name="KSO_WM_DIAGRAM_GROUP_CODE" val="l1-1"/>
  <p:tag name="KSO_WM_DIAGRAM_VERSION" val="3"/>
  <p:tag name="KSO_WM_DIAGRAM_COLOR_TEXT_CAN_REMOVE" val="n"/>
  <p:tag name="KSO_WM_DIAGRAM_COLOR_TRICK" val="1"/>
  <p:tag name="KSO_WM_DIAGRAM_MAX_ITEMCNT" val="6"/>
  <p:tag name="KSO_WM_DIAGRAM_MIN_ITEMCNT" val="2"/>
  <p:tag name="KSO_WM_DIAGRAM_VIRTUALLY_FRAME" val="{&quot;height&quot;:385.0112609863281,&quot;left&quot;:128.03535433070866,&quot;top&quot;:71.38433013675721,&quot;width&quot;:402.714488188976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1"/>
</p:tagLst>
</file>

<file path=ppt/tags/tag74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custom20233187_4*l_h_a*1_2_1"/>
  <p:tag name="KSO_WM_TEMPLATE_CATEGORY" val="custom"/>
  <p:tag name="KSO_WM_TEMPLATE_INDEX" val="20233187"/>
  <p:tag name="KSO_WM_UNIT_LAYERLEVEL" val="1_1_1"/>
  <p:tag name="KSO_WM_TAG_VERSION" val="3.0"/>
  <p:tag name="KSO_WM_BEAUTIFY_FLAG" val="#wm#"/>
  <p:tag name="KSO_WM_DIAGRAM_GROUP_CODE" val="l1-1"/>
  <p:tag name="KSO_WM_DIAGRAM_VERSION" val="3"/>
  <p:tag name="KSO_WM_DIAGRAM_COLOR_TEXT_CAN_REMOVE" val="n"/>
  <p:tag name="KSO_WM_DIAGRAM_COLOR_TRICK" val="1"/>
  <p:tag name="KSO_WM_DIAGRAM_MAX_ITEMCNT" val="6"/>
  <p:tag name="KSO_WM_DIAGRAM_MIN_ITEMCNT" val="2"/>
  <p:tag name="KSO_WM_DIAGRAM_VIRTUALLY_FRAME" val="{&quot;height&quot;:385.0112609863281,&quot;left&quot;:128.03535433070866,&quot;top&quot;:71.38433013675721,&quot;width&quot;:402.714488188976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添加目录项标题"/>
  <p:tag name="KSO_WM_UNIT_TEXT_FILL_FORE_SCHEMECOLOR_INDEX" val="13"/>
  <p:tag name="KSO_WM_UNIT_TEXT_FILL_TYPE" val="1"/>
  <p:tag name="KSO_WM_UNIT_USESOURCEFORMAT_APPLY" val="1"/>
</p:tagLst>
</file>

<file path=ppt/tags/tag7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custom20233187_4*l_h_i*1_3_1"/>
  <p:tag name="KSO_WM_TEMPLATE_CATEGORY" val="custom"/>
  <p:tag name="KSO_WM_TEMPLATE_INDEX" val="20233187"/>
  <p:tag name="KSO_WM_UNIT_LAYERLEVEL" val="1_1_1"/>
  <p:tag name="KSO_WM_TAG_VERSION" val="3.0"/>
  <p:tag name="KSO_WM_BEAUTIFY_FLAG" val="#wm#"/>
  <p:tag name="KSO_WM_DIAGRAM_GROUP_CODE" val="l1-1"/>
  <p:tag name="KSO_WM_DIAGRAM_VERSION" val="3"/>
  <p:tag name="KSO_WM_DIAGRAM_COLOR_TEXT_CAN_REMOVE" val="n"/>
  <p:tag name="KSO_WM_DIAGRAM_COLOR_TRICK" val="1"/>
  <p:tag name="KSO_WM_DIAGRAM_MAX_ITEMCNT" val="6"/>
  <p:tag name="KSO_WM_DIAGRAM_MIN_ITEMCNT" val="2"/>
  <p:tag name="KSO_WM_DIAGRAM_VIRTUALLY_FRAME" val="{&quot;height&quot;:385.0112609863281,&quot;left&quot;:128.03535433070866,&quot;top&quot;:71.38433013675721,&quot;width&quot;:402.714488188976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1"/>
</p:tagLst>
</file>

<file path=ppt/tags/tag74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custom20233187_4*l_h_a*1_3_1"/>
  <p:tag name="KSO_WM_TEMPLATE_CATEGORY" val="custom"/>
  <p:tag name="KSO_WM_TEMPLATE_INDEX" val="20233187"/>
  <p:tag name="KSO_WM_UNIT_LAYERLEVEL" val="1_1_1"/>
  <p:tag name="KSO_WM_TAG_VERSION" val="3.0"/>
  <p:tag name="KSO_WM_BEAUTIFY_FLAG" val="#wm#"/>
  <p:tag name="KSO_WM_DIAGRAM_GROUP_CODE" val="l1-1"/>
  <p:tag name="KSO_WM_DIAGRAM_VERSION" val="3"/>
  <p:tag name="KSO_WM_DIAGRAM_COLOR_TEXT_CAN_REMOVE" val="n"/>
  <p:tag name="KSO_WM_DIAGRAM_COLOR_TRICK" val="1"/>
  <p:tag name="KSO_WM_DIAGRAM_MAX_ITEMCNT" val="6"/>
  <p:tag name="KSO_WM_DIAGRAM_MIN_ITEMCNT" val="2"/>
  <p:tag name="KSO_WM_DIAGRAM_VIRTUALLY_FRAME" val="{&quot;height&quot;:385.0112609863281,&quot;left&quot;:128.03535433070866,&quot;top&quot;:71.38433013675721,&quot;width&quot;:402.714488188976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添加目录项标题"/>
  <p:tag name="KSO_WM_UNIT_TEXT_FILL_FORE_SCHEMECOLOR_INDEX" val="13"/>
  <p:tag name="KSO_WM_UNIT_TEXT_FILL_TYPE" val="1"/>
  <p:tag name="KSO_WM_UNIT_USESOURCEFORMAT_APPLY" val="1"/>
</p:tagLst>
</file>

<file path=ppt/tags/tag746.xml><?xml version="1.0" encoding="utf-8"?>
<p:tagLst xmlns:p="http://schemas.openxmlformats.org/presentationml/2006/main">
  <p:tag name="KSO_WM_SLIDE_ID" val="custom20233187_4"/>
  <p:tag name="KSO_WM_TEMPLATE_SUBCATEGORY" val="29"/>
  <p:tag name="KSO_WM_TEMPLATE_MASTER_TYPE" val="0"/>
  <p:tag name="KSO_WM_TEMPLATE_COLOR_TYPE" val="0"/>
  <p:tag name="KSO_WM_SLIDE_ITEM_CNT" val="4"/>
  <p:tag name="KSO_WM_SLIDE_INDEX" val="4"/>
  <p:tag name="KSO_WM_TAG_VERSION" val="3.0"/>
  <p:tag name="KSO_WM_BEAUTIFY_FLAG" val="#wm#"/>
  <p:tag name="KSO_WM_TEMPLATE_CATEGORY" val="custom"/>
  <p:tag name="KSO_WM_TEMPLATE_INDEX" val="20233187"/>
  <p:tag name="KSO_WM_SLIDE_LAYOUT" val="a_l"/>
  <p:tag name="KSO_WM_SLIDE_LAYOUT_CNT" val="1_1"/>
  <p:tag name="KSO_WM_SLIDE_TYPE" val="contents"/>
  <p:tag name="KSO_WM_SLIDE_SUBTYPE" val="diag"/>
  <p:tag name="KSO_WM_DIAGRAM_GROUP_CODE" val="l1-1"/>
  <p:tag name="KSO_WM_SLIDE_DIAGTYPE" val="l"/>
</p:tagLst>
</file>

<file path=ppt/tags/tag747.xml><?xml version="1.0" encoding="utf-8"?>
<p:tagLst xmlns:p="http://schemas.openxmlformats.org/presentationml/2006/main">
  <p:tag name="KSO_WM_UNIT_HIGHLIGHT" val="0"/>
  <p:tag name="KSO_WM_BEAUTIFY_FLAG" val="#wm#"/>
  <p:tag name="KSO_WM_UNIT_INDEX" val="1"/>
  <p:tag name="KSO_WM_UNIT_TEXT_TYPE" val="1"/>
  <p:tag name="KSO_WM_UNIT_TYPE" val="a"/>
  <p:tag name="KSO_WM_LAYOUT_CHECK_HASH" val="2eaa57676e733d0010ec7d2ea63e97dfad0d7343"/>
  <p:tag name="KSO_WM_NEWLAYOUT_ID" val="5537"/>
  <p:tag name="KSO_WM_UNIT_PRESET_TEXT" val="单击此处添加章节标题"/>
  <p:tag name="KSO_WM_FIGMA_FLAG" val="#fgm#"/>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231"/>
  <p:tag name="KSO_WM_TEMPLATE_CATEGORY" val="custom"/>
</p:tagLst>
</file>

<file path=ppt/tags/tag748.xml><?xml version="1.0" encoding="utf-8"?>
<p:tagLst xmlns:p="http://schemas.openxmlformats.org/presentationml/2006/main">
  <p:tag name="KSO_WM_UNIT_HIGHLIGHT" val="0"/>
  <p:tag name="KSO_WM_BEAUTIFY_FLAG" val="#wm#"/>
  <p:tag name="KSO_WM_UNIT_INDEX" val="1"/>
  <p:tag name="KSO_WM_UNIT_TYPE" val="e"/>
  <p:tag name="KSO_WM_UNIT_PRESET_TEXT" val="01"/>
  <p:tag name="KSO_WM_FIGMA_FLAG" val="#fgm#"/>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231"/>
  <p:tag name="KSO_WM_TEMPLATE_CATEGORY" val="custom"/>
</p:tagLst>
</file>

<file path=ppt/tags/tag749.xml><?xml version="1.0" encoding="utf-8"?>
<p:tagLst xmlns:p="http://schemas.openxmlformats.org/presentationml/2006/main">
  <p:tag name="KSO_WM_SLIDE_CONTENT_ORIENTATION" val="center"/>
  <p:tag name="KSO_WM_SLIDE_HAS_MASK" val="0"/>
  <p:tag name="KSO_WM_SLIDE_ITEM_CNT" val="0"/>
  <p:tag name="KSO_WM_SLIDE_TYPE" val="sectionTitle"/>
  <p:tag name="KSO_WM_TEMPLATE_SUBCATEGORY" val="29"/>
  <p:tag name="KSO_WM_BEAUTIFY_FLAG" val="#wm#"/>
  <p:tag name="KSO_WM_TEMPLATE_SLIDE_ID" val="slide_8d1615941f9e1a55"/>
  <p:tag name="KSO_WM_TEMPLATE_INDEX" val="40490231"/>
  <p:tag name="KSO_WM_TEMPLATE_CATEGORY" val="custom"/>
  <p:tag name="KSO_WM_SLIDE_INDEX" val="3"/>
  <p:tag name="KSO_WM_SLIDE_ID" val="custom40490231_7"/>
  <p:tag name="KSO_WM_TEMPLATE_MASTER_TYPE" val="0"/>
  <p:tag name="KSO_WM_SLIDE_LAYOUT" val="a_e"/>
  <p:tag name="KSO_WM_SLIDE_LAYOUT_CNT" val="1_1"/>
  <p:tag name="KSO_WM_TAG_VERSION" val="3.0"/>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7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5"/>
  <p:tag name="KSO_WM_TEMPLATE_CATEGORY" val="diagram"/>
  <p:tag name="KSO_WM_TEMPLATE_INDEX" val="20234406"/>
  <p:tag name="KSO_WM_UNIT_LAYERLEVEL" val="1_1_1"/>
  <p:tag name="KSO_WM_TAG_VERSION" val="3.0"/>
  <p:tag name="KSO_WM_UNIT_TYPE" val="m_h_i"/>
  <p:tag name="KSO_WM_UNIT_INDEX" val="1_1_5"/>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gradient&quot;:[{&quot;brightness&quot;:0.4000000059604645,&quot;colorType&quot;:1,&quot;foreColorIndex&quot;:5,&quot;pos&quot;:1,&quot;transparency&quot;:0},{&quot;brightness&quot;:0.15000000596046448,&quot;colorType&quot;:1,&quot;foreColorIndex&quot;:5,&quot;pos&quot;:0.349999994039535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DIAGRAM_USE_COLOR_VALUE" val="{&quot;color_scheme&quot;:1,&quot;color_type&quot;:1,&quot;theme_color_indexes&quot;:[5,6,5,6,5,6]}"/>
</p:tagLst>
</file>

<file path=ppt/tags/tag7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4"/>
  <p:tag name="KSO_WM_TEMPLATE_CATEGORY" val="diagram"/>
  <p:tag name="KSO_WM_TEMPLATE_INDEX" val="20234406"/>
  <p:tag name="KSO_WM_UNIT_LAYERLEVEL" val="1_1_1"/>
  <p:tag name="KSO_WM_TAG_VERSION" val="3.0"/>
  <p:tag name="KSO_WM_UNIT_TYPE" val="m_h_i"/>
  <p:tag name="KSO_WM_UNIT_INDEX" val="1_1_4"/>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2"/>
  <p:tag name="KSO_WM_DIAGRAM_USE_COLOR_VALUE" val="{&quot;color_scheme&quot;:1,&quot;color_type&quot;:1,&quot;theme_color_indexes&quot;:[5,6,5,6,5,6]}"/>
</p:tagLst>
</file>

<file path=ppt/tags/tag7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2_5"/>
  <p:tag name="KSO_WM_TEMPLATE_CATEGORY" val="diagram"/>
  <p:tag name="KSO_WM_TEMPLATE_INDEX" val="20234406"/>
  <p:tag name="KSO_WM_UNIT_LAYERLEVEL" val="1_1_1"/>
  <p:tag name="KSO_WM_TAG_VERSION" val="3.0"/>
  <p:tag name="KSO_WM_UNIT_TYPE" val="m_h_i"/>
  <p:tag name="KSO_WM_UNIT_INDEX" val="1_2_5"/>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gradient&quot;:[{&quot;brightness&quot;:0.4000000059604645,&quot;colorType&quot;:1,&quot;foreColorIndex&quot;:5,&quot;pos&quot;:1,&quot;transparency&quot;:0},{&quot;brightness&quot;:0.15000000596046448,&quot;colorType&quot;:1,&quot;foreColorIndex&quot;:5,&quot;pos&quot;:0.349999994039535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DIAGRAM_USE_COLOR_VALUE" val="{&quot;color_scheme&quot;:1,&quot;color_type&quot;:1,&quot;theme_color_indexes&quot;:[5,6,5,6,5,6]}"/>
</p:tagLst>
</file>

<file path=ppt/tags/tag7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2_4"/>
  <p:tag name="KSO_WM_TEMPLATE_CATEGORY" val="diagram"/>
  <p:tag name="KSO_WM_TEMPLATE_INDEX" val="20234406"/>
  <p:tag name="KSO_WM_UNIT_LAYERLEVEL" val="1_1_1"/>
  <p:tag name="KSO_WM_TAG_VERSION" val="3.0"/>
  <p:tag name="KSO_WM_UNIT_TYPE" val="m_h_i"/>
  <p:tag name="KSO_WM_UNIT_INDEX" val="1_2_4"/>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2"/>
  <p:tag name="KSO_WM_DIAGRAM_USE_COLOR_VALUE" val="{&quot;color_scheme&quot;:1,&quot;color_type&quot;:1,&quot;theme_color_indexes&quot;:[5,6,5,6,5,6]}"/>
</p:tagLst>
</file>

<file path=ppt/tags/tag7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3_5"/>
  <p:tag name="KSO_WM_TEMPLATE_CATEGORY" val="diagram"/>
  <p:tag name="KSO_WM_TEMPLATE_INDEX" val="20234406"/>
  <p:tag name="KSO_WM_UNIT_LAYERLEVEL" val="1_1_1"/>
  <p:tag name="KSO_WM_TAG_VERSION" val="3.0"/>
  <p:tag name="KSO_WM_UNIT_TYPE" val="m_h_i"/>
  <p:tag name="KSO_WM_UNIT_INDEX" val="1_3_5"/>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gradient&quot;:[{&quot;brightness&quot;:0.4000000059604645,&quot;colorType&quot;:1,&quot;foreColorIndex&quot;:5,&quot;pos&quot;:1,&quot;transparency&quot;:0},{&quot;brightness&quot;:0.15000000596046448,&quot;colorType&quot;:1,&quot;foreColorIndex&quot;:5,&quot;pos&quot;:0.349999994039535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DIAGRAM_USE_COLOR_VALUE" val="{&quot;color_scheme&quot;:1,&quot;color_type&quot;:1,&quot;theme_color_indexes&quot;:[5,6,5,6,5,6]}"/>
</p:tagLst>
</file>

<file path=ppt/tags/tag7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3_4"/>
  <p:tag name="KSO_WM_TEMPLATE_CATEGORY" val="diagram"/>
  <p:tag name="KSO_WM_TEMPLATE_INDEX" val="20234406"/>
  <p:tag name="KSO_WM_UNIT_LAYERLEVEL" val="1_1_1"/>
  <p:tag name="KSO_WM_TAG_VERSION" val="3.0"/>
  <p:tag name="KSO_WM_UNIT_TYPE" val="m_h_i"/>
  <p:tag name="KSO_WM_UNIT_INDEX" val="1_3_4"/>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2"/>
  <p:tag name="KSO_WM_DIAGRAM_USE_COLOR_VALUE" val="{&quot;color_scheme&quot;:1,&quot;color_type&quot;:1,&quot;theme_color_indexes&quot;:[5,6,5,6,5,6]}"/>
</p:tagLst>
</file>

<file path=ppt/tags/tag7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2_6"/>
  <p:tag name="KSO_WM_TEMPLATE_CATEGORY" val="diagram"/>
  <p:tag name="KSO_WM_TEMPLATE_INDEX" val="20234406"/>
  <p:tag name="KSO_WM_UNIT_LAYERLEVEL" val="1_1_1"/>
  <p:tag name="KSO_WM_TAG_VERSION" val="3.0"/>
  <p:tag name="KSO_WM_UNIT_TYPE" val="m_h_i"/>
  <p:tag name="KSO_WM_UNIT_INDEX" val="1_2_6"/>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solid&quot;:{&quot;brightness&quot;:0.75,&quot;colorType&quot;:1,&quot;foreColorIndex&quot;:13,&quot;transparency&quot;:0.7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3"/>
  <p:tag name="KSO_WM_UNIT_FILL_FORE_SCHEMECOLOR_INDEX_BRIGHTNESS" val="0.75"/>
  <p:tag name="KSO_WM_UNIT_LINE_FORE_SCHEMECOLOR_INDEX" val="-2"/>
  <p:tag name="KSO_WM_DIAGRAM_USE_COLOR_VALUE" val="{&quot;color_scheme&quot;:1,&quot;color_type&quot;:1,&quot;theme_color_indexes&quot;:[5,6,5,6,5,6]}"/>
</p:tagLst>
</file>

<file path=ppt/tags/tag7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3_6"/>
  <p:tag name="KSO_WM_TEMPLATE_CATEGORY" val="diagram"/>
  <p:tag name="KSO_WM_TEMPLATE_INDEX" val="20234406"/>
  <p:tag name="KSO_WM_UNIT_LAYERLEVEL" val="1_1_1"/>
  <p:tag name="KSO_WM_TAG_VERSION" val="3.0"/>
  <p:tag name="KSO_WM_UNIT_TYPE" val="m_h_i"/>
  <p:tag name="KSO_WM_UNIT_INDEX" val="1_3_6"/>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solid&quot;:{&quot;brightness&quot;:0.75,&quot;colorType&quot;:1,&quot;foreColorIndex&quot;:13,&quot;transparency&quot;:0.7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3"/>
  <p:tag name="KSO_WM_UNIT_FILL_FORE_SCHEMECOLOR_INDEX_BRIGHTNESS" val="0.75"/>
  <p:tag name="KSO_WM_UNIT_LINE_FORE_SCHEMECOLOR_INDEX" val="-2"/>
  <p:tag name="KSO_WM_DIAGRAM_USE_COLOR_VALUE" val="{&quot;color_scheme&quot;:1,&quot;color_type&quot;:1,&quot;theme_color_indexes&quot;:[5,6,5,6,5,6]}"/>
</p:tagLst>
</file>

<file path=ppt/tags/tag7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i*1_1"/>
  <p:tag name="KSO_WM_TEMPLATE_CATEGORY" val="diagram"/>
  <p:tag name="KSO_WM_TEMPLATE_INDEX" val="20234406"/>
  <p:tag name="KSO_WM_UNIT_LAYERLEVEL" val="1_1"/>
  <p:tag name="KSO_WM_TAG_VERSION" val="3.0"/>
  <p:tag name="KSO_WM_UNIT_TYPE" val="m_i"/>
  <p:tag name="KSO_WM_UNIT_INDEX" val="1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solid&quot;:{&quot;brightness&quot;:0.6499999761581421,&quot;colorType&quot;:1,&quot;foreColorIndex&quot;:13,&quot;transparency&quot;:0.64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3"/>
  <p:tag name="KSO_WM_UNIT_FILL_FORE_SCHEMECOLOR_INDEX_BRIGHTNESS" val="0.65"/>
  <p:tag name="KSO_WM_UNIT_LINE_FORE_SCHEMECOLOR_INDEX" val="-2"/>
  <p:tag name="KSO_WM_DIAGRAM_USE_COLOR_VALUE" val="{&quot;color_scheme&quot;:1,&quot;color_type&quot;:1,&quot;theme_color_indexes&quot;:[5,6,5,6,5,6]}"/>
</p:tagLst>
</file>

<file path=ppt/tags/tag7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6"/>
  <p:tag name="KSO_WM_TEMPLATE_CATEGORY" val="diagram"/>
  <p:tag name="KSO_WM_TEMPLATE_INDEX" val="20234406"/>
  <p:tag name="KSO_WM_UNIT_LAYERLEVEL" val="1_1_1"/>
  <p:tag name="KSO_WM_TAG_VERSION" val="3.0"/>
  <p:tag name="KSO_WM_UNIT_TYPE" val="m_h_i"/>
  <p:tag name="KSO_WM_UNIT_INDEX" val="1_1_6"/>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solid&quot;:{&quot;brightness&quot;:0.75,&quot;colorType&quot;:1,&quot;foreColorIndex&quot;:13,&quot;transparency&quot;:0.7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3"/>
  <p:tag name="KSO_WM_UNIT_FILL_FORE_SCHEMECOLOR_INDEX_BRIGHTNESS" val="0.75"/>
  <p:tag name="KSO_WM_UNIT_LINE_FORE_SCHEMECOLOR_INDEX" val="-2"/>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7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x*1_1_1"/>
  <p:tag name="KSO_WM_TEMPLATE_CATEGORY" val="diagram"/>
  <p:tag name="KSO_WM_TEMPLATE_INDEX" val="20234406"/>
  <p:tag name="KSO_WM_UNIT_LAYERLEVEL" val="1_1_1"/>
  <p:tag name="KSO_WM_TAG_VERSION" val="3.0"/>
  <p:tag name="KSO_WM_UNIT_VALUE" val="127*144"/>
  <p:tag name="KSO_WM_UNIT_TYPE" val="m_h_x"/>
  <p:tag name="KSO_WM_UNIT_INDEX" val="1_1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7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x*1_2_1"/>
  <p:tag name="KSO_WM_TEMPLATE_CATEGORY" val="diagram"/>
  <p:tag name="KSO_WM_TEMPLATE_INDEX" val="20234406"/>
  <p:tag name="KSO_WM_UNIT_LAYERLEVEL" val="1_1_1"/>
  <p:tag name="KSO_WM_TAG_VERSION" val="3.0"/>
  <p:tag name="KSO_WM_UNIT_VALUE" val="132*129"/>
  <p:tag name="KSO_WM_UNIT_TYPE" val="m_h_x"/>
  <p:tag name="KSO_WM_UNIT_INDEX" val="1_2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7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x*1_3_1"/>
  <p:tag name="KSO_WM_TEMPLATE_CATEGORY" val="diagram"/>
  <p:tag name="KSO_WM_TEMPLATE_INDEX" val="20234406"/>
  <p:tag name="KSO_WM_UNIT_LAYERLEVEL" val="1_1_1"/>
  <p:tag name="KSO_WM_TAG_VERSION" val="3.0"/>
  <p:tag name="KSO_WM_UNIT_VALUE" val="107*144"/>
  <p:tag name="KSO_WM_UNIT_TYPE" val="m_h_x"/>
  <p:tag name="KSO_WM_UNIT_INDEX" val="1_3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7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f*1_3_1"/>
  <p:tag name="KSO_WM_TEMPLATE_CATEGORY" val="diagram"/>
  <p:tag name="KSO_WM_TEMPLATE_INDEX" val="20234406"/>
  <p:tag name="KSO_WM_UNIT_LAYERLEVEL" val="1_1_1"/>
  <p:tag name="KSO_WM_TAG_VERSION" val="3.0"/>
  <p:tag name="KSO_WM_UNIT_SUBTYPE" val="a"/>
  <p:tag name="KSO_WM_UNIT_NOCLEAR" val="0"/>
  <p:tag name="KSO_WM_UNIT_VALUE" val="80"/>
  <p:tag name="KSO_WM_UNIT_TYPE" val="m_h_f"/>
  <p:tag name="KSO_WM_UNIT_INDEX" val="1_3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文字是您思想的提炼，简明扼要地阐述您的观点根据需要可酌情增减文字，以便观者能够准确地理解您所传达的思想"/>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7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3_3"/>
  <p:tag name="KSO_WM_TEMPLATE_CATEGORY" val="diagram"/>
  <p:tag name="KSO_WM_TEMPLATE_INDEX" val="20234406"/>
  <p:tag name="KSO_WM_UNIT_LAYERLEVEL" val="1_1_1"/>
  <p:tag name="KSO_WM_TAG_VERSION" val="3.0"/>
  <p:tag name="KSO_WM_UNIT_SUBTYPE" val="nb"/>
  <p:tag name="KSO_WM_UNIT_TYPE" val="m_h_i"/>
  <p:tag name="KSO_WM_UNIT_INDEX" val="1_3_3"/>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7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f*1_2_1"/>
  <p:tag name="KSO_WM_TEMPLATE_CATEGORY" val="diagram"/>
  <p:tag name="KSO_WM_TEMPLATE_INDEX" val="20234406"/>
  <p:tag name="KSO_WM_UNIT_LAYERLEVEL" val="1_1_1"/>
  <p:tag name="KSO_WM_TAG_VERSION" val="3.0"/>
  <p:tag name="KSO_WM_UNIT_SUBTYPE" val="a"/>
  <p:tag name="KSO_WM_UNIT_NOCLEAR" val="0"/>
  <p:tag name="KSO_WM_UNIT_VALUE" val="80"/>
  <p:tag name="KSO_WM_UNIT_TYPE" val="m_h_f"/>
  <p:tag name="KSO_WM_UNIT_INDEX" val="1_2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简明扼要地阐述您的内容观点根据需要可酌情增减文字，以便观者能够准确地理解您所传达的思想"/>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7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2_3"/>
  <p:tag name="KSO_WM_TEMPLATE_CATEGORY" val="diagram"/>
  <p:tag name="KSO_WM_TEMPLATE_INDEX" val="20234406"/>
  <p:tag name="KSO_WM_UNIT_LAYERLEVEL" val="1_1_1"/>
  <p:tag name="KSO_WM_TAG_VERSION" val="3.0"/>
  <p:tag name="KSO_WM_UNIT_SUBTYPE" val="nb"/>
  <p:tag name="KSO_WM_UNIT_TYPE" val="m_h_i"/>
  <p:tag name="KSO_WM_UNIT_INDEX" val="1_2_3"/>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7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f*1_1_1"/>
  <p:tag name="KSO_WM_TEMPLATE_CATEGORY" val="diagram"/>
  <p:tag name="KSO_WM_TEMPLATE_INDEX" val="20234406"/>
  <p:tag name="KSO_WM_UNIT_LAYERLEVEL" val="1_1_1"/>
  <p:tag name="KSO_WM_TAG_VERSION" val="3.0"/>
  <p:tag name="KSO_WM_UNIT_SUBTYPE" val="a"/>
  <p:tag name="KSO_WM_UNIT_NOCLEAR" val="0"/>
  <p:tag name="KSO_WM_UNIT_VALUE" val="80"/>
  <p:tag name="KSO_WM_UNIT_TYPE" val="m_h_f"/>
  <p:tag name="KSO_WM_UNIT_INDEX" val="1_1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文字是您思想的提炼，简明扼要地阐述您的观点根据需要可酌情增减文字，以便观者能够准确地理解您所传达的思想"/>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7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3"/>
  <p:tag name="KSO_WM_TEMPLATE_CATEGORY" val="diagram"/>
  <p:tag name="KSO_WM_TEMPLATE_INDEX" val="20234406"/>
  <p:tag name="KSO_WM_UNIT_LAYERLEVEL" val="1_1_1"/>
  <p:tag name="KSO_WM_TAG_VERSION" val="3.0"/>
  <p:tag name="KSO_WM_UNIT_SUBTYPE" val="nb"/>
  <p:tag name="KSO_WM_UNIT_TYPE" val="m_h_i"/>
  <p:tag name="KSO_WM_UNIT_INDEX" val="1_1_3"/>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2"/>
  <p:tag name="KSO_WM_UNIT_TEXT_FILL_FORE_SCHEMECOLOR_INDEX" val="1"/>
  <p:tag name="KSO_WM_UNIT_TEXT_FILL_TYPE" val="1"/>
  <p:tag name="KSO_WM_DIAGRAM_USE_COLOR_VALUE" val="{&quot;color_scheme&quot;:1,&quot;color_type&quot;:1,&quot;theme_color_indexes&quot;:[5,6,5,6,5,6]}"/>
</p:tagLst>
</file>

<file path=ppt/tags/tag7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3_2"/>
  <p:tag name="KSO_WM_TEMPLATE_CATEGORY" val="diagram"/>
  <p:tag name="KSO_WM_TEMPLATE_INDEX" val="20234406"/>
  <p:tag name="KSO_WM_UNIT_LAYERLEVEL" val="1_1_1"/>
  <p:tag name="KSO_WM_TAG_VERSION" val="3.0"/>
  <p:tag name="KSO_WM_UNIT_TYPE" val="m_h_i"/>
  <p:tag name="KSO_WM_UNIT_INDEX" val="1_3_2"/>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gradient&quot;:[{&quot;brightness&quot;:0.6000000238418579,&quot;colorType&quot;:1,&quot;foreColorIndex&quot;:5,&quot;pos&quot;:1,&quot;transparency&quot;:0},{&quot;brightness&quot;:0.15000000596046448,&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Lst>
</file>

<file path=ppt/tags/tag7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2_2"/>
  <p:tag name="KSO_WM_TEMPLATE_CATEGORY" val="diagram"/>
  <p:tag name="KSO_WM_TEMPLATE_INDEX" val="20234406"/>
  <p:tag name="KSO_WM_UNIT_LAYERLEVEL" val="1_1_1"/>
  <p:tag name="KSO_WM_TAG_VERSION" val="3.0"/>
  <p:tag name="KSO_WM_UNIT_TYPE" val="m_h_i"/>
  <p:tag name="KSO_WM_UNIT_INDEX" val="1_2_2"/>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gradient&quot;:[{&quot;brightness&quot;:0.6000000238418579,&quot;colorType&quot;:1,&quot;foreColorIndex&quot;:5,&quot;pos&quot;:1,&quot;transparency&quot;:0},{&quot;brightness&quot;:0.15000000596046448,&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DIAGRAM_USE_COLOR_VALUE" val="{&quot;color_scheme&quot;:1,&quot;color_type&quot;:1,&quot;theme_color_indexes&quot;:[5,6,5,6,5,6]}"/>
</p:tagLst>
</file>

<file path=ppt/tags/tag7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2"/>
  <p:tag name="KSO_WM_TEMPLATE_CATEGORY" val="diagram"/>
  <p:tag name="KSO_WM_TEMPLATE_INDEX" val="20234406"/>
  <p:tag name="KSO_WM_UNIT_LAYERLEVEL" val="1_1_1"/>
  <p:tag name="KSO_WM_TAG_VERSION" val="3.0"/>
  <p:tag name="KSO_WM_UNIT_TYPE" val="m_h_i"/>
  <p:tag name="KSO_WM_UNIT_INDEX" val="1_1_2"/>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gradient&quot;:[{&quot;brightness&quot;:0.6000000238418579,&quot;colorType&quot;:1,&quot;foreColorIndex&quot;:5,&quot;pos&quot;:1,&quot;transparency&quot;:0},{&quot;brightness&quot;:0.15000000596046448,&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2"/>
  <p:tag name="KSO_WM_DIAGRAM_USE_COLOR_VALUE" val="{&quot;color_scheme&quot;:1,&quot;color_type&quot;:1,&quot;theme_color_indexes&quot;:[5,6,5,6,5,6]}"/>
</p:tagLst>
</file>

<file path=ppt/tags/tag7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3_1"/>
  <p:tag name="KSO_WM_TEMPLATE_CATEGORY" val="diagram"/>
  <p:tag name="KSO_WM_TEMPLATE_INDEX" val="20234406"/>
  <p:tag name="KSO_WM_UNIT_LAYERLEVEL" val="1_1_1"/>
  <p:tag name="KSO_WM_TAG_VERSION" val="3.0"/>
  <p:tag name="KSO_WM_UNIT_TYPE" val="m_h_i"/>
  <p:tag name="KSO_WM_UNIT_INDEX" val="1_3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2_1"/>
  <p:tag name="KSO_WM_TEMPLATE_CATEGORY" val="diagram"/>
  <p:tag name="KSO_WM_TEMPLATE_INDEX" val="20234406"/>
  <p:tag name="KSO_WM_UNIT_LAYERLEVEL" val="1_1_1"/>
  <p:tag name="KSO_WM_TAG_VERSION" val="3.0"/>
  <p:tag name="KSO_WM_UNIT_TYPE" val="m_h_i"/>
  <p:tag name="KSO_WM_UNIT_INDEX" val="1_2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1"/>
  <p:tag name="KSO_WM_TEMPLATE_CATEGORY" val="diagram"/>
  <p:tag name="KSO_WM_TEMPLATE_INDEX" val="20234406"/>
  <p:tag name="KSO_WM_UNIT_LAYERLEVEL" val="1_1_1"/>
  <p:tag name="KSO_WM_TAG_VERSION" val="3.0"/>
  <p:tag name="KSO_WM_UNIT_TYPE" val="m_h_i"/>
  <p:tag name="KSO_WM_UNIT_INDEX" val="1_1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393.95,&quot;left&quot;:57.97503937007873,&quot;top&quot;:114.6,&quot;width&quot;:728.406141732283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7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40493034_1*m_i*1_1"/>
  <p:tag name="KSO_WM_TEMPLATE_CATEGORY" val="diagram"/>
  <p:tag name="KSO_WM_TEMPLATE_INDEX" val="40493034"/>
  <p:tag name="KSO_WM_UNIT_LAYERLEVEL" val="1_1"/>
  <p:tag name="KSO_WM_TAG_VERSION" val="3.0"/>
  <p:tag name="KSO_WM_BEAUTIFY_FLAG" val="#wm#"/>
  <p:tag name="KSO_WM_UNIT_FILL_TYPE" val="3"/>
  <p:tag name="KSO_WM_DIAGRAM_MAX_ITEMCNT" val="4"/>
  <p:tag name="KSO_WM_DIAGRAM_MIN_ITEMCNT" val="2"/>
  <p:tag name="KSO_WM_DIAGRAM_VIRTUALLY_FRAME" val="{&quot;height&quot;:241.0203359976471,&quot;left&quot;:363.3749938964844,&quot;top&quot;:297.0046609505951,&quot;width&quot;:580.9500454735944}"/>
  <p:tag name="KSO_WM_DIAGRAM_COLOR_MATCH_VALUE" val="{&quot;shape&quot;:{&quot;fill&quot;:{&quot;gradient&quot;:[{&quot;brightness&quot;:0,&quot;colorType&quot;:1,&quot;foreColorIndex&quot;:5,&quot;pos&quot;:0.10000000149011612,&quot;transparency&quot;:0.8999999761581421},{&quot;brightness&quot;:0,&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77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40493034_1*m_h_i*1_1_1"/>
  <p:tag name="KSO_WM_TEMPLATE_CATEGORY" val="diagram"/>
  <p:tag name="KSO_WM_TEMPLATE_INDEX" val="40493034"/>
  <p:tag name="KSO_WM_UNIT_LAYERLEVEL" val="1_1_1"/>
  <p:tag name="KSO_WM_TAG_VERSION" val="3.0"/>
  <p:tag name="KSO_WM_BEAUTIFY_FLAG" val="#wm#"/>
  <p:tag name="KSO_WM_DIAGRAM_MAX_ITEMCNT" val="4"/>
  <p:tag name="KSO_WM_DIAGRAM_MIN_ITEMCNT" val="2"/>
  <p:tag name="KSO_WM_DIAGRAM_VIRTUALLY_FRAME" val="{&quot;height&quot;:241.0203359976471,&quot;left&quot;:363.3749938964844,&quot;top&quot;:297.0046609505951,&quot;width&quot;:580.9500454735944}"/>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77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40493034_1*m_h_i*1_2_1"/>
  <p:tag name="KSO_WM_TEMPLATE_CATEGORY" val="diagram"/>
  <p:tag name="KSO_WM_TEMPLATE_INDEX" val="40493034"/>
  <p:tag name="KSO_WM_UNIT_LAYERLEVEL" val="1_1_1"/>
  <p:tag name="KSO_WM_TAG_VERSION" val="3.0"/>
  <p:tag name="KSO_WM_BEAUTIFY_FLAG" val="#wm#"/>
  <p:tag name="KSO_WM_UNIT_LINE_FORE_SCHEMECOLOR_INDEX" val="5"/>
  <p:tag name="KSO_WM_DIAGRAM_MAX_ITEMCNT" val="4"/>
  <p:tag name="KSO_WM_DIAGRAM_MIN_ITEMCNT" val="2"/>
  <p:tag name="KSO_WM_DIAGRAM_VIRTUALLY_FRAME" val="{&quot;height&quot;:241.0203359976471,&quot;left&quot;:363.3749938964844,&quot;top&quot;:297.0046609505951,&quot;width&quot;:580.9500454735944}"/>
  <p:tag name="KSO_WM_DIAGRAM_COLOR_MATCH_VALUE" val="{&quot;shape&quot;:{&quot;fill&quot;:{&quot;type&quot;:0},&quot;glow&quot;:{&quot;colorType&quot;:0},&quot;line&quot;:{&quot;solidLine&quot;:{&quot;brightness&quot;:0.4000000059604645,&quot;colorType&quot;:1,&quot;foreColorIndex&quot;:5,&quot;transparency&quot;:0},&quot;type&quot;:1},&quot;shadow&quot;:{&quot;brightness&quot;:0,&quot;colorType&quot;:1,&quot;foreColorIndex&quot;:13,&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77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40493034_1*m_h_i*1_2_2"/>
  <p:tag name="KSO_WM_TEMPLATE_CATEGORY" val="diagram"/>
  <p:tag name="KSO_WM_TEMPLATE_INDEX" val="40493034"/>
  <p:tag name="KSO_WM_UNIT_LAYERLEVEL" val="1_1_1"/>
  <p:tag name="KSO_WM_TAG_VERSION" val="3.0"/>
  <p:tag name="KSO_WM_BEAUTIFY_FLAG" val="#wm#"/>
  <p:tag name="KSO_WM_DIAGRAM_MAX_ITEMCNT" val="4"/>
  <p:tag name="KSO_WM_DIAGRAM_MIN_ITEMCNT" val="2"/>
  <p:tag name="KSO_WM_DIAGRAM_VIRTUALLY_FRAME" val="{&quot;height&quot;:241.0203359976471,&quot;left&quot;:363.3749938964844,&quot;top&quot;:297.0046609505951,&quot;width&quot;:580.9500454735944}"/>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779.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40493034_1*m_h_a*1_1_1"/>
  <p:tag name="KSO_WM_TEMPLATE_CATEGORY" val="diagram"/>
  <p:tag name="KSO_WM_TEMPLATE_INDEX" val="40493034"/>
  <p:tag name="KSO_WM_UNIT_LAYERLEVEL" val="1_1_1"/>
  <p:tag name="KSO_WM_TAG_VERSION" val="3.0"/>
  <p:tag name="KSO_WM_BEAUTIFY_FLAG" val="#wm#"/>
  <p:tag name="KSO_WM_UNIT_TEXT_FILL_FORE_SCHEMECOLOR_INDEX" val="1"/>
  <p:tag name="KSO_WM_UNIT_TEXT_FILL_TYPE" val="1"/>
  <p:tag name="KSO_WM_UNIT_PRESET_TEXT" val="添加标题"/>
  <p:tag name="KSO_WM_UNIT_TEXT_TYPE" val="1"/>
  <p:tag name="KSO_WM_UNIT_VALUE" val="12"/>
  <p:tag name="KSO_WM_DIAGRAM_MAX_ITEMCNT" val="4"/>
  <p:tag name="KSO_WM_DIAGRAM_MIN_ITEMCNT" val="2"/>
  <p:tag name="KSO_WM_DIAGRAM_VIRTUALLY_FRAME" val="{&quot;height&quot;:241.0203359976471,&quot;left&quot;:363.3749938964844,&quot;top&quot;:297.0046609505951,&quot;width&quot;:580.95004547359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Lst>
</file>

<file path=ppt/tags/tag780.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40493034_1*m_h_a*1_2_1"/>
  <p:tag name="KSO_WM_TEMPLATE_CATEGORY" val="diagram"/>
  <p:tag name="KSO_WM_TEMPLATE_INDEX" val="40493034"/>
  <p:tag name="KSO_WM_UNIT_LAYERLEVEL" val="1_1_1"/>
  <p:tag name="KSO_WM_TAG_VERSION" val="3.0"/>
  <p:tag name="KSO_WM_BEAUTIFY_FLAG" val="#wm#"/>
  <p:tag name="KSO_WM_UNIT_TEXT_FILL_FORE_SCHEMECOLOR_INDEX" val="1"/>
  <p:tag name="KSO_WM_UNIT_TEXT_FILL_TYPE" val="1"/>
  <p:tag name="KSO_WM_UNIT_PRESET_TEXT" val="添加标题"/>
  <p:tag name="KSO_WM_UNIT_TEXT_TYPE" val="1"/>
  <p:tag name="KSO_WM_UNIT_VALUE" val="12"/>
  <p:tag name="KSO_WM_DIAGRAM_MAX_ITEMCNT" val="4"/>
  <p:tag name="KSO_WM_DIAGRAM_MIN_ITEMCNT" val="2"/>
  <p:tag name="KSO_WM_DIAGRAM_VIRTUALLY_FRAME" val="{&quot;height&quot;:241.0203359976471,&quot;left&quot;:363.3749938964844,&quot;top&quot;:297.0046609505951,&quot;width&quot;:580.95004547359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78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40493034_1*m_h_i*1_1_3"/>
  <p:tag name="KSO_WM_TEMPLATE_CATEGORY" val="diagram"/>
  <p:tag name="KSO_WM_TEMPLATE_INDEX" val="40493034"/>
  <p:tag name="KSO_WM_UNIT_LAYERLEVEL" val="1_1_1"/>
  <p:tag name="KSO_WM_TAG_VERSION" val="3.0"/>
  <p:tag name="KSO_WM_BEAUTIFY_FLAG" val="#wm#"/>
  <p:tag name="KSO_WM_UNIT_LINE_FORE_SCHEMECOLOR_INDEX" val="5"/>
  <p:tag name="KSO_WM_DIAGRAM_MAX_ITEMCNT" val="4"/>
  <p:tag name="KSO_WM_DIAGRAM_MIN_ITEMCNT" val="2"/>
  <p:tag name="KSO_WM_DIAGRAM_VIRTUALLY_FRAME" val="{&quot;height&quot;:241.0203359976471,&quot;left&quot;:363.3749938964844,&quot;top&quot;:297.0046609505951,&quot;width&quot;:580.9500454735944}"/>
  <p:tag name="KSO_WM_DIAGRAM_COLOR_MATCH_VALUE" val="{&quot;shape&quot;:{&quot;fill&quot;:{&quot;type&quot;:0},&quot;glow&quot;:{&quot;colorType&quot;:0},&quot;line&quot;:{&quot;solidLine&quot;:{&quot;brightness&quot;:0.4000000059604645,&quot;colorType&quot;:1,&quot;foreColorIndex&quot;:5,&quot;transparency&quot;:0},&quot;type&quot;:1},&quot;shadow&quot;:{&quot;brightness&quot;:0,&quot;colorType&quot;:1,&quot;foreColorIndex&quot;:13,&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782.xml><?xml version="1.0" encoding="utf-8"?>
<p:tagLst xmlns:p="http://schemas.openxmlformats.org/presentationml/2006/main">
  <p:tag name="KSO_WM_SLIDE_CONTENT_ORIENTATION" val=""/>
  <p:tag name="KSO_WM_SLIDE_HAS_MASK" val="0"/>
  <p:tag name="KSO_WM_SLIDE_ITEM_CNT" val="4"/>
  <p:tag name="KSO_WM_SLIDE_TYPE" val="text"/>
  <p:tag name="KSO_WM_TEMPLATE_SUBCATEGORY" val="29"/>
  <p:tag name="KSO_WM_BEAUTIFY_FLAG" val="#wm#"/>
  <p:tag name="KSO_WM_TEMPLATE_FIGMA_ID" val="69796639813"/>
  <p:tag name="KSO_WM_TEMPLATE_SLIDE_ID" val="slide_71306c912136627e"/>
  <p:tag name="resource_record_key" val="{&quot;10&quot;:[50008717],&quot;65&quot;:[20233187],&quot;70&quot;:[3326188,3430038]}"/>
</p:tagLst>
</file>

<file path=ppt/tags/tag78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1967_3*a*1"/>
  <p:tag name="KSO_WM_TEMPLATE_CATEGORY" val="diagram"/>
  <p:tag name="KSO_WM_TEMPLATE_INDEX" val="20231967"/>
  <p:tag name="KSO_WM_UNIT_LAYERLEVEL" val="1"/>
  <p:tag name="KSO_WM_TAG_VERSION" val="3.0"/>
  <p:tag name="KSO_WM_BEAUTIFY_FLAG" val="#wm#"/>
  <p:tag name="KSO_WM_UNIT_PRESET_TEXT" val="单击此处添加标题"/>
  <p:tag name="KSO_WM_UNIT_TEXT_TYPE" val="1"/>
  <p:tag name="KSO_WM_UNIT_TEXT_FILL_FORE_SCHEMECOLOR_INDEX" val="13"/>
  <p:tag name="KSO_WM_UNIT_TEXT_FILL_TYPE" val="1"/>
  <p:tag name="KSO_WM_UNIT_USESOURCEFORMAT_APPLY" val="1"/>
</p:tagLst>
</file>

<file path=ppt/tags/tag784.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7_2*l_h_f*1_1_1"/>
  <p:tag name="KSO_WM_TEMPLATE_CATEGORY" val="diagram"/>
  <p:tag name="KSO_WM_TEMPLATE_INDEX" val="20231967"/>
  <p:tag name="KSO_WM_UNIT_LAYERLEVEL" val="1_1_1"/>
  <p:tag name="KSO_WM_TAG_VERSION" val="3.0"/>
  <p:tag name="KSO_WM_BEAUTIFY_FLAG" val="#wm#"/>
  <p:tag name="KSO_WM_UNIT_VALUE" val="132"/>
  <p:tag name="KSO_WM_DIAGRAM_MAX_ITEMCNT" val="4"/>
  <p:tag name="KSO_WM_DIAGRAM_MIN_ITEMCNT" val="2"/>
  <p:tag name="KSO_WM_DIAGRAM_VIRTUALLY_FRAME" val="{&quot;height&quot;:372.1313436219058,&quot;left&quot;:59.28582677165353,&quot;top&quot;:112.6985407874723,&quot;width&quot;:780.27291338582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增减文字。"/>
  <p:tag name="KSO_WM_UNIT_TEXT_TYPE" val="1"/>
  <p:tag name="KSO_WM_UNIT_USESOURCEFORMAT_APPLY" val="1"/>
</p:tagLst>
</file>

<file path=ppt/tags/tag785.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7_2*l_h_a*1_1_1"/>
  <p:tag name="KSO_WM_TEMPLATE_CATEGORY" val="diagram"/>
  <p:tag name="KSO_WM_TEMPLATE_INDEX" val="20231967"/>
  <p:tag name="KSO_WM_UNIT_LAYERLEVEL" val="1_1_1"/>
  <p:tag name="KSO_WM_TAG_VERSION" val="3.0"/>
  <p:tag name="KSO_WM_BEAUTIFY_FLAG" val="#wm#"/>
  <p:tag name="KSO_WM_UNIT_VALUE" val="39"/>
  <p:tag name="KSO_WM_DIAGRAM_MAX_ITEMCNT" val="4"/>
  <p:tag name="KSO_WM_DIAGRAM_MIN_ITEMCNT" val="2"/>
  <p:tag name="KSO_WM_DIAGRAM_VIRTUALLY_FRAME" val="{&quot;height&quot;:372.1313436219058,&quot;left&quot;:59.28582677165353,&quot;top&quot;:112.6985407874723,&quot;width&quot;:780.27291338582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标题"/>
  <p:tag name="KSO_WM_UNIT_TEXT_TYPE" val="1"/>
  <p:tag name="KSO_WM_UNIT_USESOURCEFORMAT_APPLY" val="1"/>
</p:tagLst>
</file>

<file path=ppt/tags/tag78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67_2*l_h_i*1_1_1"/>
  <p:tag name="KSO_WM_TEMPLATE_CATEGORY" val="diagram"/>
  <p:tag name="KSO_WM_TEMPLATE_INDEX" val="20231967"/>
  <p:tag name="KSO_WM_UNIT_LAYERLEVEL" val="1_1_1"/>
  <p:tag name="KSO_WM_TAG_VERSION" val="3.0"/>
  <p:tag name="KSO_WM_BEAUTIFY_FLAG" val="#wm#"/>
  <p:tag name="KSO_WM_DIAGRAM_MAX_ITEMCNT" val="4"/>
  <p:tag name="KSO_WM_DIAGRAM_MIN_ITEMCNT" val="2"/>
  <p:tag name="KSO_WM_DIAGRAM_VIRTUALLY_FRAME" val="{&quot;height&quot;:372.1313436219058,&quot;left&quot;:59.28582677165353,&quot;top&quot;:112.6985407874723,&quot;width&quot;:780.272913385826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Lst>
</file>

<file path=ppt/tags/tag787.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967_2*l_h_f*1_2_1"/>
  <p:tag name="KSO_WM_TEMPLATE_CATEGORY" val="diagram"/>
  <p:tag name="KSO_WM_TEMPLATE_INDEX" val="20231967"/>
  <p:tag name="KSO_WM_UNIT_LAYERLEVEL" val="1_1_1"/>
  <p:tag name="KSO_WM_TAG_VERSION" val="3.0"/>
  <p:tag name="KSO_WM_BEAUTIFY_FLAG" val="#wm#"/>
  <p:tag name="KSO_WM_UNIT_VALUE" val="132"/>
  <p:tag name="KSO_WM_DIAGRAM_MAX_ITEMCNT" val="4"/>
  <p:tag name="KSO_WM_DIAGRAM_MIN_ITEMCNT" val="2"/>
  <p:tag name="KSO_WM_DIAGRAM_VIRTUALLY_FRAME" val="{&quot;height&quot;:372.1313436219058,&quot;left&quot;:59.28582677165353,&quot;top&quot;:112.6985407874723,&quot;width&quot;:780.27291338582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增减文字。"/>
  <p:tag name="KSO_WM_UNIT_TEXT_TYPE" val="1"/>
  <p:tag name="KSO_WM_UNIT_USESOURCEFORMAT_APPLY" val="1"/>
</p:tagLst>
</file>

<file path=ppt/tags/tag788.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967_2*l_h_a*1_2_1"/>
  <p:tag name="KSO_WM_TEMPLATE_CATEGORY" val="diagram"/>
  <p:tag name="KSO_WM_TEMPLATE_INDEX" val="20231967"/>
  <p:tag name="KSO_WM_UNIT_LAYERLEVEL" val="1_1_1"/>
  <p:tag name="KSO_WM_TAG_VERSION" val="3.0"/>
  <p:tag name="KSO_WM_BEAUTIFY_FLAG" val="#wm#"/>
  <p:tag name="KSO_WM_UNIT_VALUE" val="39"/>
  <p:tag name="KSO_WM_DIAGRAM_MAX_ITEMCNT" val="4"/>
  <p:tag name="KSO_WM_DIAGRAM_MIN_ITEMCNT" val="2"/>
  <p:tag name="KSO_WM_DIAGRAM_VIRTUALLY_FRAME" val="{&quot;height&quot;:372.1313436219058,&quot;left&quot;:59.28582677165353,&quot;top&quot;:112.6985407874723,&quot;width&quot;:780.27291338582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标题"/>
  <p:tag name="KSO_WM_UNIT_TEXT_TYPE" val="1"/>
  <p:tag name="KSO_WM_UNIT_USESOURCEFORMAT_APPLY" val="1"/>
</p:tagLst>
</file>

<file path=ppt/tags/tag78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967_2*l_h_i*1_2_1"/>
  <p:tag name="KSO_WM_TEMPLATE_CATEGORY" val="diagram"/>
  <p:tag name="KSO_WM_TEMPLATE_INDEX" val="20231967"/>
  <p:tag name="KSO_WM_UNIT_LAYERLEVEL" val="1_1_1"/>
  <p:tag name="KSO_WM_TAG_VERSION" val="3.0"/>
  <p:tag name="KSO_WM_BEAUTIFY_FLAG" val="#wm#"/>
  <p:tag name="KSO_WM_DIAGRAM_MAX_ITEMCNT" val="4"/>
  <p:tag name="KSO_WM_DIAGRAM_MIN_ITEMCNT" val="2"/>
  <p:tag name="KSO_WM_DIAGRAM_VIRTUALLY_FRAME" val="{&quot;height&quot;:372.1313436219058,&quot;left&quot;:59.28582677165353,&quot;top&quot;:112.6985407874723,&quot;width&quot;:780.272913385826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790.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967_2*l_h_f*1_3_1"/>
  <p:tag name="KSO_WM_TEMPLATE_CATEGORY" val="diagram"/>
  <p:tag name="KSO_WM_TEMPLATE_INDEX" val="20231967"/>
  <p:tag name="KSO_WM_UNIT_LAYERLEVEL" val="1_1_1"/>
  <p:tag name="KSO_WM_TAG_VERSION" val="3.0"/>
  <p:tag name="KSO_WM_BEAUTIFY_FLAG" val="#wm#"/>
  <p:tag name="KSO_WM_UNIT_VALUE" val="132"/>
  <p:tag name="KSO_WM_DIAGRAM_MAX_ITEMCNT" val="4"/>
  <p:tag name="KSO_WM_DIAGRAM_MIN_ITEMCNT" val="2"/>
  <p:tag name="KSO_WM_DIAGRAM_VIRTUALLY_FRAME" val="{&quot;height&quot;:372.1313436219058,&quot;left&quot;:59.28582677165353,&quot;top&quot;:112.6985407874723,&quot;width&quot;:780.27291338582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增减文字。"/>
  <p:tag name="KSO_WM_UNIT_TEXT_TYPE" val="1"/>
  <p:tag name="KSO_WM_UNIT_USESOURCEFORMAT_APPLY" val="1"/>
</p:tagLst>
</file>

<file path=ppt/tags/tag791.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967_2*l_h_a*1_3_1"/>
  <p:tag name="KSO_WM_TEMPLATE_CATEGORY" val="diagram"/>
  <p:tag name="KSO_WM_TEMPLATE_INDEX" val="20231967"/>
  <p:tag name="KSO_WM_UNIT_LAYERLEVEL" val="1_1_1"/>
  <p:tag name="KSO_WM_TAG_VERSION" val="3.0"/>
  <p:tag name="KSO_WM_BEAUTIFY_FLAG" val="#wm#"/>
  <p:tag name="KSO_WM_UNIT_VALUE" val="39"/>
  <p:tag name="KSO_WM_DIAGRAM_MAX_ITEMCNT" val="4"/>
  <p:tag name="KSO_WM_DIAGRAM_MIN_ITEMCNT" val="2"/>
  <p:tag name="KSO_WM_DIAGRAM_VIRTUALLY_FRAME" val="{&quot;height&quot;:372.1313436219058,&quot;left&quot;:59.28582677165353,&quot;top&quot;:112.6985407874723,&quot;width&quot;:780.27291338582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标题"/>
  <p:tag name="KSO_WM_UNIT_TEXT_TYPE" val="1"/>
  <p:tag name="KSO_WM_UNIT_USESOURCEFORMAT_APPLY" val="1"/>
</p:tagLst>
</file>

<file path=ppt/tags/tag79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967_2*l_h_i*1_3_1"/>
  <p:tag name="KSO_WM_TEMPLATE_CATEGORY" val="diagram"/>
  <p:tag name="KSO_WM_TEMPLATE_INDEX" val="20231967"/>
  <p:tag name="KSO_WM_UNIT_LAYERLEVEL" val="1_1_1"/>
  <p:tag name="KSO_WM_TAG_VERSION" val="3.0"/>
  <p:tag name="KSO_WM_BEAUTIFY_FLAG" val="#wm#"/>
  <p:tag name="KSO_WM_DIAGRAM_MAX_ITEMCNT" val="4"/>
  <p:tag name="KSO_WM_DIAGRAM_MIN_ITEMCNT" val="2"/>
  <p:tag name="KSO_WM_DIAGRAM_VIRTUALLY_FRAME" val="{&quot;height&quot;:372.1313436219058,&quot;left&quot;:59.28582677165353,&quot;top&quot;:112.6985407874723,&quot;width&quot;:780.272913385826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Lst>
</file>

<file path=ppt/tags/tag793.xml><?xml version="1.0" encoding="utf-8"?>
<p:tagLst xmlns:p="http://schemas.openxmlformats.org/presentationml/2006/main">
  <p:tag name="KSO_DOCER_RESOURCE_TRACE_INFO" val="{&quot;id&quot;:&quot;20290278&quot;,&quot;origin&quot;:0,&quot;type&quot;:&quot;icons&quot;,&quot;user&quot;:&quot;723811171&quot;}"/>
</p:tagLst>
</file>

<file path=ppt/tags/tag794.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795.xml><?xml version="1.0" encoding="utf-8"?>
<p:tagLst xmlns:p="http://schemas.openxmlformats.org/presentationml/2006/main">
  <p:tag name="KSO_WM_AILAYOUT_OPTION" val="0_1_1_0"/>
  <p:tag name="KSO_WM_CARDGOUR_SOURCE_FROM" val="aipagebeautify"/>
  <p:tag name="KSO_WM_CARDGROUP_FEATURE" val="1*1*5*1*1"/>
  <p:tag name="KSO_WM_CARDGROUP_ID" val="ba7f0817654640b59be03a01bb9a7e38"/>
  <p:tag name="KSO_WM_CARDGROUP_STYLE_INFO" val="C1_sc_p2*standard*2"/>
  <p:tag name="KSO_WM_FIGMA_FLAG" val="#fgm#"/>
  <p:tag name="KSO_WM_NEWLAYOUT_GROUP_ID" val="40"/>
  <p:tag name="KSO_WM_NEWLAYOUT_ID" val="lay_44d203f009798acb347d564745133717974a016f"/>
  <p:tag name="KSO_WM_SLIDE_FIGMA_DIAGRAM" val="1"/>
  <p:tag name="KSO_WM_UNIT_INDEX" val="1_1_1"/>
  <p:tag name="KSO_WM_UNIT_PRESET_TEXT" val="请在此输入您的文本。"/>
  <p:tag name="KSO_WM_UNIT_TYPE" val="l_h_f"/>
  <p:tag name="KSO_WM_CARDGROUP_LAYOUT_DATA" val="{&quot;cardRct&quot;:[960,2399.5455,10800,3540.2325],&quot;lytRct&quot;:[960,2399,10800,7442],&quot;rct&quot;:[960,2399,10800,7441],&quot;spRct&quot;:[560,1690,10239,2769]}"/>
</p:tagLst>
</file>

<file path=ppt/tags/tag796.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797.xml><?xml version="1.0" encoding="utf-8"?>
<p:tagLst xmlns:p="http://schemas.openxmlformats.org/presentationml/2006/main">
  <p:tag name="KSO_WM_SLIDE_ID" val="diagram20231967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780.211*359.439"/>
  <p:tag name="KSO_WM_SLIDE_POSITION" val="97.7358*125.161"/>
  <p:tag name="KSO_WM_DIAGRAM_GROUP_CODE" val="l1-1"/>
  <p:tag name="KSO_WM_SLIDE_DIAGTYPE" val="l"/>
  <p:tag name="KSO_WM_TAG_VERSION" val="3.0"/>
  <p:tag name="KSO_WM_BEAUTIFY_FLAG" val="#wm#"/>
  <p:tag name="KSO_WM_TEMPLATE_CATEGORY" val="diagram"/>
  <p:tag name="KSO_WM_TEMPLATE_INDEX" val="20231967"/>
  <p:tag name="KSO_WM_SLIDE_LAYOUT" val="a_l"/>
  <p:tag name="KSO_WM_SLIDE_LAYOUT_CNT" val="1_1"/>
</p:tagLst>
</file>

<file path=ppt/tags/tag79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 name="KSO_WM_UNIT_PRESET_TEXT" val=" "/>
</p:tagLst>
</file>

<file path=ppt/tags/tag799.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 name="MH_PIC_SOURCE_TYPE" val="generate_slide_ai*{&quot;id&quot;:&quot;http://ai-gateway-save.ks3-cn-beijing.ksyuncs.com/aigc-gateway-v2-prod/cc37b429865c6ff08e636453dd519375_0.jpeg?Expires=1774536689\u0026AWSAccessKeyId=AKLT9VJ0mcxR8yRlm6PIC9hY\u0026Signature=N9QcOnKHGN%2BXNs4yzpiBmYPHrrk%3D&quot;,&quot;product_name&quot;:&quot;wps-wpp-mac&quot;,&quot;intention_code&quot;:&quot;wps_wpp_generate_doc_pay&quot;}*ai_doubao_3.0.7_prod*1774450280162_a9c1cf_add880744d7c-slide-9"/>
</p:tagLst>
</file>

<file path=ppt/tags/tag8.xml><?xml version="1.0" encoding="utf-8"?>
<p:tagLst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80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80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802.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 name="KSO_WM_UNIT_PRESET_TEXT" val=" "/>
</p:tagLst>
</file>

<file path=ppt/tags/tag803.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 name="MH_PIC_SOURCE_TYPE" val="generate_slide_ai*{&quot;id&quot;:&quot;http://ai-gateway-save.ks3-cn-beijing.ksyuncs.com/aigc-gateway-v2-prod/55e75641b859280baab657f7c063b6e9_0.png?Expires=1774536691\u0026AWSAccessKeyId=AKLT9VJ0mcxR8yRlm6PIC9hY\u0026Signature=FOs%2BX22aMPpmCcFgjJbRgISQLYM%3D&quot;,&quot;product_name&quot;:&quot;wps-wpp-mac&quot;,&quot;intention_code&quot;:&quot;wps_wpp_generate_doc_pay&quot;}*ai_qwen_3.0.7_prod*1774450280162_a9c1cf_add880744d7c-slide-9"/>
</p:tagLst>
</file>

<file path=ppt/tags/tag80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80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806.xml><?xml version="1.0" encoding="utf-8"?>
<p:tagLst xmlns:p="http://schemas.openxmlformats.org/presentationml/2006/main">
  <p:tag name="KSO_WM_BEAUTIFY_FLAG" val="#fgm#"/>
  <p:tag name="KSO_WM_FIGMA_FLAG" val="#fgm#"/>
  <p:tag name="KSO_WM_UNIT_INDEX" val="1"/>
  <p:tag name="KSO_WM_UNIT_TYPE" val="a"/>
  <p:tag name="KSO_WM_LAYOUT_CHECK_HASH" val="8e3df15248eb4b9de0af77c8eae3d35b07c9c5dc"/>
  <p:tag name="KSO_WM_NEWLAYOUT_GROUP_ID" val="layout_10004"/>
  <p:tag name="KSO_WM_NEWLAYOUT_ID" val="slide_fc5e6fce07636398"/>
  <p:tag name="KSO_WM_UNIT_PRESET_TEXT" val="单击此处添加标题"/>
</p:tagLst>
</file>

<file path=ppt/tags/tag807.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9813"/>
  <p:tag name="KSO_WM_TEMPLATE_SLIDE_ID" val="slide_89ef8a093ea5c45f"/>
</p:tagLst>
</file>

<file path=ppt/tags/tag808.xml><?xml version="1.0" encoding="utf-8"?>
<p:tagLst xmlns:p="http://schemas.openxmlformats.org/presentationml/2006/main">
  <p:tag name="KSO_WM_UNIT_TYPE" val="i"/>
  <p:tag name="KSO_WM_UNIT_INDEX" val="2"/>
  <p:tag name="KSO_WM_BEAUTIFY_FLAG" val="#wm#"/>
  <p:tag name="KSO_WM_TAG_VERSION" val="3.0"/>
  <p:tag name="KSO_WM_SHAPE_BRIGHT_DATA" val="[{&quot;dk1&quot;:-100,&quot;dk2&quot;:-80,&quot;lt1&quot;:-20,&quot;lt2&quot;:-20},{&quot;dk1&quot;:-100,&quot;dk2&quot;:-80,&quot;lt1&quot;:-20,&quot;lt2&quot;:-20},{&quot;dk1&quot;:-100,&quot;dk2&quot;:-80,&quot;lt1&quot;:-20,&quot;lt2&quot;:-20},{&quot;dk1&quot;:-100,&quot;dk2&quot;:-80,&quot;lt1&quot;:-20,&quot;lt2&quot;:-20}]"/>
  <p:tag name="KSO_WM_SHAPE_UPDATE_BRIGHT" val="1"/>
  <p:tag name="KSO_WM_CHANGETHEME_IGNOREDELETE" val="1"/>
  <p:tag name="KSO_WM_GRADIENT_SHAPE" val="1"/>
</p:tagLst>
</file>

<file path=ppt/tags/tag809.xml><?xml version="1.0" encoding="utf-8"?>
<p:tagLst xmlns:p="http://schemas.openxmlformats.org/presentationml/2006/main">
  <p:tag name="KSO_WM_AILAYOUT_OPTION" val="0_1_1_0"/>
  <p:tag name="KSO_WM_BEAUTIFY_FLAG" val="#wm#"/>
  <p:tag name="KSO_WM_CARDGOUR_SOURCE_FROM" val="aipagebeautify"/>
  <p:tag name="KSO_WM_CARDGROUP_FEATURE" val="1*1*5*1*1"/>
  <p:tag name="KSO_WM_CARDGROUP_ID" val="260ec74b35434933b13f80159b74c990"/>
  <p:tag name="KSO_WM_CARDGROUP_STYLE_INFO" val="C1_sc_p2*standard*0"/>
  <p:tag name="KSO_WM_FIGMA_FLAG" val="#fgm#"/>
  <p:tag name="KSO_WM_FOLLOW_SHAPE_UNIT_TAG" val="1_1_1*l_h_y*"/>
  <p:tag name="KSO_WM_NEWLAYOUT_GROUP_ID" val="40"/>
  <p:tag name="KSO_WM_NEWLAYOUT_ID" val="lay_fb6c34eba8e90fc6cc650bfd65bf5264ee39fe27"/>
  <p:tag name="KSO_WM_SLIDE_FIGMA_DIAGRAM" val="1"/>
  <p:tag name="KSO_WM_UNIT_INDEX" val="1_1_1"/>
  <p:tag name="KSO_WM_UNIT_TYPE" val="l_h_i"/>
  <p:tag name="KSO_WM_CARDGROUP_LAYOUT_DATA" val="{&quot;cardRct&quot;:[960,2094,8483,2368.666666666667],&quot;lytRct&quot;:[960,2094,8483,7746],&quot;rct&quot;:[960,2094,8483,7746],&quot;spRct&quot;:[0,0,8482,2368]}"/>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810.xml><?xml version="1.0" encoding="utf-8"?>
<p:tagLst xmlns:p="http://schemas.openxmlformats.org/presentationml/2006/main">
  <p:tag name="KSO_WM_AILAYOUT_OPTION" val="0_1_1_0"/>
  <p:tag name="KSO_WM_BEAUTIFY_FLAG" val="#wm#"/>
  <p:tag name="KSO_WM_CARDGOUR_SOURCE_FROM" val="aipagebeautify"/>
  <p:tag name="KSO_WM_CARDGROUP_FEATURE" val="1*1*5*1*1"/>
  <p:tag name="KSO_WM_CARDGROUP_ID" val="260ec74b35434933b13f80159b74c990"/>
  <p:tag name="KSO_WM_CARDGROUP_STYLE_INFO" val="C1_sc_p2*standard*0"/>
  <p:tag name="KSO_WM_FIGMA_FLAG" val="#fgm#"/>
  <p:tag name="KSO_WM_NEWLAYOUT_GROUP_ID" val="40"/>
  <p:tag name="KSO_WM_NEWLAYOUT_ID" val="lay_fb6c34eba8e90fc6cc650bfd65bf5264ee39fe27"/>
  <p:tag name="KSO_WM_SLIDE_FIGMA_DIAGRAM" val="1"/>
  <p:tag name="KSO_WM_UNIT_INDEX" val="1_1_1"/>
  <p:tag name="KSO_WM_UNIT_PRESET_TEXT" val="请在此输入您的标题"/>
  <p:tag name="KSO_WM_UNIT_TYPE" val="l_h_a"/>
  <p:tag name="KSO_WM_CARDGROUP_LAYOUT_DATA" val="{&quot;cardRct&quot;:[960,2094,8483,2368.666666666667],&quot;lytRct&quot;:[960,2094,8483,7746],&quot;rct&quot;:[960,2094,8483,7746],&quot;spRct&quot;:[360,444,8122,1004]}"/>
</p:tagLst>
</file>

<file path=ppt/tags/tag811.xml><?xml version="1.0" encoding="utf-8"?>
<p:tagLst xmlns:p="http://schemas.openxmlformats.org/presentationml/2006/main">
  <p:tag name="KSO_WM_AILAYOUT_OPTION" val="0_1_1_0"/>
  <p:tag name="KSO_WM_BEAUTIFY_FLAG" val="#wm#"/>
  <p:tag name="KSO_WM_CARDGOUR_SOURCE_FROM" val="aipagebeautify"/>
  <p:tag name="KSO_WM_CARDGROUP_FEATURE" val="1*1*5*1*1"/>
  <p:tag name="KSO_WM_CARDGROUP_ID" val="260ec74b35434933b13f80159b74c990"/>
  <p:tag name="KSO_WM_CARDGROUP_STYLE_INFO" val="C1_sc_p2*standard*0"/>
  <p:tag name="KSO_WM_FIGMA_FLAG" val="#fgm#"/>
  <p:tag name="KSO_WM_NEWLAYOUT_GROUP_ID" val="40"/>
  <p:tag name="KSO_WM_NEWLAYOUT_ID" val="lay_fb6c34eba8e90fc6cc650bfd65bf5264ee39fe27"/>
  <p:tag name="KSO_WM_SLIDE_FIGMA_DIAGRAM" val="1"/>
  <p:tag name="KSO_WM_UNIT_INDEX" val="1_1_1"/>
  <p:tag name="KSO_WM_UNIT_PRESET_TEXT" val="请在此输入您的文本。"/>
  <p:tag name="KSO_WM_UNIT_TYPE" val="l_h_f"/>
  <p:tag name="KSO_WM_CARDGROUP_LAYOUT_DATA" val="{&quot;cardRct&quot;:[960,2094,8483,2368.666666666667],&quot;lytRct&quot;:[960,2094,8483,7746],&quot;rct&quot;:[960,2094,8483,7746],&quot;spRct&quot;:[360,1084,8122,1924]}"/>
</p:tagLst>
</file>

<file path=ppt/tags/tag812.xml><?xml version="1.0" encoding="utf-8"?>
<p:tagLst xmlns:p="http://schemas.openxmlformats.org/presentationml/2006/main">
  <p:tag name="KSO_WM_AILAYOUT_OPTION" val="0_1_1_0"/>
  <p:tag name="KSO_WM_BEAUTIFY_FLAG" val="#wm#"/>
  <p:tag name="KSO_WM_CARDGOUR_SOURCE_FROM" val="aipagebeautify"/>
  <p:tag name="KSO_WM_CARDGROUP_FEATURE" val="1*1*5*1*1"/>
  <p:tag name="KSO_WM_CARDGROUP_ID" val="260ec74b35434933b13f80159b74c990"/>
  <p:tag name="KSO_WM_CARDGROUP_STYLE_INFO" val="C1_sc_p2*standard*0"/>
  <p:tag name="KSO_WM_FIGMA_FLAG" val="#fgm#"/>
  <p:tag name="KSO_WM_FOLLOW_SHAPE_UNIT_TAG" val="1_2_1*l_h_y*"/>
  <p:tag name="KSO_WM_NEWLAYOUT_GROUP_ID" val="40"/>
  <p:tag name="KSO_WM_NEWLAYOUT_ID" val="lay_fb6c34eba8e90fc6cc650bfd65bf5264ee39fe27"/>
  <p:tag name="KSO_WM_SLIDE_FIGMA_DIAGRAM" val="1"/>
  <p:tag name="KSO_WM_UNIT_INDEX" val="1_2_1"/>
  <p:tag name="KSO_WM_UNIT_TYPE" val="l_h_i"/>
  <p:tag name="KSO_WM_CARDGROUP_LAYOUT_DATA" val="{&quot;cardRct&quot;:[960,4782.666666666666,8483,2368.666666666667],&quot;lytRct&quot;:[960,2094,8483,7746],&quot;rct&quot;:[960,2094,8483,7746],&quot;spRct&quot;:[0,2688,8482,5057]}"/>
</p:tagLst>
</file>

<file path=ppt/tags/tag813.xml><?xml version="1.0" encoding="utf-8"?>
<p:tagLst xmlns:p="http://schemas.openxmlformats.org/presentationml/2006/main">
  <p:tag name="KSO_WM_AILAYOUT_OPTION" val="0_1_1_0"/>
  <p:tag name="KSO_WM_BEAUTIFY_FLAG" val="#wm#"/>
  <p:tag name="KSO_WM_CARDGOUR_SOURCE_FROM" val="aipagebeautify"/>
  <p:tag name="KSO_WM_CARDGROUP_FEATURE" val="1*1*5*1*1"/>
  <p:tag name="KSO_WM_CARDGROUP_ID" val="260ec74b35434933b13f80159b74c990"/>
  <p:tag name="KSO_WM_CARDGROUP_STYLE_INFO" val="C1_sc_p2*standard*0"/>
  <p:tag name="KSO_WM_FIGMA_FLAG" val="#fgm#"/>
  <p:tag name="KSO_WM_NEWLAYOUT_GROUP_ID" val="40"/>
  <p:tag name="KSO_WM_NEWLAYOUT_ID" val="lay_fb6c34eba8e90fc6cc650bfd65bf5264ee39fe27"/>
  <p:tag name="KSO_WM_SLIDE_FIGMA_DIAGRAM" val="1"/>
  <p:tag name="KSO_WM_UNIT_INDEX" val="1_2_1"/>
  <p:tag name="KSO_WM_UNIT_PRESET_TEXT" val="请在此输入您的标题"/>
  <p:tag name="KSO_WM_UNIT_TYPE" val="l_h_a"/>
  <p:tag name="KSO_WM_CARDGROUP_LAYOUT_DATA" val="{&quot;cardRct&quot;:[960,4782.666666666666,8483,2368.666666666667],&quot;lytRct&quot;:[960,2094,8483,7746],&quot;rct&quot;:[960,2094,8483,7746],&quot;spRct&quot;:[360,3133,8122,3692]}"/>
</p:tagLst>
</file>

<file path=ppt/tags/tag814.xml><?xml version="1.0" encoding="utf-8"?>
<p:tagLst xmlns:p="http://schemas.openxmlformats.org/presentationml/2006/main">
  <p:tag name="KSO_WM_AILAYOUT_OPTION" val="0_1_1_0"/>
  <p:tag name="KSO_WM_BEAUTIFY_FLAG" val="#wm#"/>
  <p:tag name="KSO_WM_CARDGOUR_SOURCE_FROM" val="aipagebeautify"/>
  <p:tag name="KSO_WM_CARDGROUP_FEATURE" val="1*1*5*1*1"/>
  <p:tag name="KSO_WM_CARDGROUP_ID" val="260ec74b35434933b13f80159b74c990"/>
  <p:tag name="KSO_WM_CARDGROUP_STYLE_INFO" val="C1_sc_p2*standard*0"/>
  <p:tag name="KSO_WM_FIGMA_FLAG" val="#fgm#"/>
  <p:tag name="KSO_WM_NEWLAYOUT_GROUP_ID" val="40"/>
  <p:tag name="KSO_WM_NEWLAYOUT_ID" val="lay_fb6c34eba8e90fc6cc650bfd65bf5264ee39fe27"/>
  <p:tag name="KSO_WM_SLIDE_FIGMA_DIAGRAM" val="1"/>
  <p:tag name="KSO_WM_UNIT_INDEX" val="1_2_1"/>
  <p:tag name="KSO_WM_UNIT_PRESET_TEXT" val="请在此输入您的文本。"/>
  <p:tag name="KSO_WM_UNIT_TYPE" val="l_h_f"/>
  <p:tag name="KSO_WM_CARDGROUP_LAYOUT_DATA" val="{&quot;cardRct&quot;:[960,4782.666666666666,8483,2368.666666666667],&quot;lytRct&quot;:[960,2094,8483,7746],&quot;rct&quot;:[960,2094,8483,7746],&quot;spRct&quot;:[360,3773,8122,4612]}"/>
</p:tagLst>
</file>

<file path=ppt/tags/tag815.xml><?xml version="1.0" encoding="utf-8"?>
<p:tagLst xmlns:p="http://schemas.openxmlformats.org/presentationml/2006/main">
  <p:tag name="KSO_WM_AILAYOUT_OPTION" val="0_1_1_0"/>
  <p:tag name="KSO_WM_BEAUTIFY_FLAG" val="#wm#"/>
  <p:tag name="KSO_WM_CARDGOUR_SOURCE_FROM" val="aipagebeautify"/>
  <p:tag name="KSO_WM_CARDGROUP_FEATURE" val="1*1*5*1*1"/>
  <p:tag name="KSO_WM_CARDGROUP_ID" val="260ec74b35434933b13f80159b74c990"/>
  <p:tag name="KSO_WM_CARDGROUP_STYLE_INFO" val="C1_sc_p2*standard*0"/>
  <p:tag name="KSO_WM_FIGMA_FLAG" val="#fgm#"/>
  <p:tag name="KSO_WM_FOLLOW_SHAPE_UNIT_TAG" val="1_3_1*l_h_y*"/>
  <p:tag name="KSO_WM_NEWLAYOUT_GROUP_ID" val="40"/>
  <p:tag name="KSO_WM_NEWLAYOUT_ID" val="lay_fb6c34eba8e90fc6cc650bfd65bf5264ee39fe27"/>
  <p:tag name="KSO_WM_SLIDE_FIGMA_DIAGRAM" val="1"/>
  <p:tag name="KSO_WM_UNIT_INDEX" val="1_3_1"/>
  <p:tag name="KSO_WM_UNIT_TYPE" val="l_h_i"/>
  <p:tag name="KSO_WM_CARDGROUP_LAYOUT_DATA" val="{&quot;cardRct&quot;:[960,7471.333333333333,8483,2368.666666666667],&quot;lytRct&quot;:[960,2094,8483,7746],&quot;rct&quot;:[960,2094,8483,7746],&quot;spRct&quot;:[0,5377,8482,7745]}"/>
</p:tagLst>
</file>

<file path=ppt/tags/tag816.xml><?xml version="1.0" encoding="utf-8"?>
<p:tagLst xmlns:p="http://schemas.openxmlformats.org/presentationml/2006/main">
  <p:tag name="KSO_WM_AILAYOUT_OPTION" val="0_1_1_0"/>
  <p:tag name="KSO_WM_BEAUTIFY_FLAG" val="#wm#"/>
  <p:tag name="KSO_WM_CARDGOUR_SOURCE_FROM" val="aipagebeautify"/>
  <p:tag name="KSO_WM_CARDGROUP_FEATURE" val="1*1*5*1*1"/>
  <p:tag name="KSO_WM_CARDGROUP_ID" val="260ec74b35434933b13f80159b74c990"/>
  <p:tag name="KSO_WM_CARDGROUP_STYLE_INFO" val="C1_sc_p2*standard*0"/>
  <p:tag name="KSO_WM_FIGMA_FLAG" val="#fgm#"/>
  <p:tag name="KSO_WM_NEWLAYOUT_GROUP_ID" val="40"/>
  <p:tag name="KSO_WM_NEWLAYOUT_ID" val="lay_fb6c34eba8e90fc6cc650bfd65bf5264ee39fe27"/>
  <p:tag name="KSO_WM_SLIDE_FIGMA_DIAGRAM" val="1"/>
  <p:tag name="KSO_WM_UNIT_INDEX" val="1_3_1"/>
  <p:tag name="KSO_WM_UNIT_PRESET_TEXT" val="请在此输入您的标题"/>
  <p:tag name="KSO_WM_UNIT_TYPE" val="l_h_a"/>
  <p:tag name="KSO_WM_CARDGROUP_LAYOUT_DATA" val="{&quot;cardRct&quot;:[960,7471.333333333333,8483,2368.666666666667],&quot;lytRct&quot;:[960,2094,8483,7746],&quot;rct&quot;:[960,2094,8483,7746],&quot;spRct&quot;:[360,5821,8122,6381]}"/>
</p:tagLst>
</file>

<file path=ppt/tags/tag817.xml><?xml version="1.0" encoding="utf-8"?>
<p:tagLst xmlns:p="http://schemas.openxmlformats.org/presentationml/2006/main">
  <p:tag name="KSO_WM_AILAYOUT_OPTION" val="0_1_1_0"/>
  <p:tag name="KSO_WM_BEAUTIFY_FLAG" val="#wm#"/>
  <p:tag name="KSO_WM_CARDGOUR_SOURCE_FROM" val="aipagebeautify"/>
  <p:tag name="KSO_WM_CARDGROUP_FEATURE" val="1*1*5*1*1"/>
  <p:tag name="KSO_WM_CARDGROUP_ID" val="260ec74b35434933b13f80159b74c990"/>
  <p:tag name="KSO_WM_CARDGROUP_STYLE_INFO" val="C1_sc_p2*standard*0"/>
  <p:tag name="KSO_WM_FIGMA_FLAG" val="#fgm#"/>
  <p:tag name="KSO_WM_NEWLAYOUT_GROUP_ID" val="40"/>
  <p:tag name="KSO_WM_NEWLAYOUT_ID" val="lay_fb6c34eba8e90fc6cc650bfd65bf5264ee39fe27"/>
  <p:tag name="KSO_WM_SLIDE_FIGMA_DIAGRAM" val="1"/>
  <p:tag name="KSO_WM_UNIT_INDEX" val="1_3_1"/>
  <p:tag name="KSO_WM_UNIT_PRESET_TEXT" val="请在此输入您的文本。"/>
  <p:tag name="KSO_WM_UNIT_TYPE" val="l_h_f"/>
  <p:tag name="KSO_WM_CARDGROUP_LAYOUT_DATA" val="{&quot;cardRct&quot;:[960,7471.333333333333,8483,2368.666666666667],&quot;lytRct&quot;:[960,2094,8483,7746],&quot;rct&quot;:[960,2094,8483,7746],&quot;spRct&quot;:[360,6461,8122,7301]}"/>
</p:tagLst>
</file>

<file path=ppt/tags/tag818.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http://ai-gateway-save.ks3-cn-beijing.ksyuncs.com/aigc-gateway-v2-prod/11a32d0b9feebab49d07e53374e54327_0.jpeg?Expires=1774538933\u0026AWSAccessKeyId=AKLT9VJ0mcxR8yRlm6PIC9hY\u0026Signature=G57%2F4bE36HdwubQ7ChKiyH3GAyU%3D&quot;,&quot;product_name&quot;:&quot;wps-wpp-mac&quot;,&quot;intention_code&quot;:&quot;wps_wpp_generate_doc_pay&quot;}*ai_doubao_3.0.7_prod*1774452525756_f06143_ec86f864f5a8-slide-8"/>
</p:tagLst>
</file>

<file path=ppt/tags/tag819.xml><?xml version="1.0" encoding="utf-8"?>
<p:tagLst xmlns:p="http://schemas.openxmlformats.org/presentationml/2006/main">
  <p:tag name="KSO_WM_BEAUTIFY_FLAG" val="#fgm#"/>
  <p:tag name="KSO_WM_FIGMA_FLAG" val="#fgm#"/>
  <p:tag name="KSO_WM_UNIT_INDEX" val="1"/>
  <p:tag name="KSO_WM_UNIT_TYPE" val="a"/>
  <p:tag name="KSO_WM_LAYOUT_CHECK_HASH" val="8e3df15248eb4b9de0af77c8eae3d35b07c9c5dc"/>
  <p:tag name="KSO_WM_NEWLAYOUT_GROUP_ID" val="layout_10004"/>
  <p:tag name="KSO_WM_NEWLAYOUT_ID" val="slide_fc5e6fce07636398"/>
  <p:tag name="KSO_WM_UNIT_PRESET_TEXT" val="单击此处添加标题"/>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820.xml><?xml version="1.0" encoding="utf-8"?>
<p:tagLst xmlns:p="http://schemas.openxmlformats.org/presentationml/2006/main">
  <p:tag name="KSO_WM_TEMPLATE_SLIDE_ID" val="lay_fb6c34eba8e90fc6cc650bfd65bf5264ee39fe27"/>
  <p:tag name="KSO_WM_SLIDE_ITEM_CNT" val="3"/>
  <p:tag name="KSO_WM_SLIDE_CHECK_HASH" val="eedb6cca3d608a0cd58a8e75363fc8391d60db13"/>
</p:tagLst>
</file>

<file path=ppt/tags/tag821.xml><?xml version="1.0" encoding="utf-8"?>
<p:tagLst xmlns:p="http://schemas.openxmlformats.org/presentationml/2006/main">
  <p:tag name="KSO_WM_BEAUTIFY_FLAG" val="#fgm#"/>
  <p:tag name="KSO_WM_FIGMA_FLAG" val="#fgm#"/>
  <p:tag name="KSO_WM_UNIT_INDEX" val="1"/>
  <p:tag name="KSO_WM_UNIT_TYPE" val="a"/>
  <p:tag name="KSO_WM_LAYOUT_CHECK_HASH" val="30599803fa4de10ed94b08a427da6794faa4fc24"/>
  <p:tag name="KSO_WM_NEWLAYOUT_GROUP_ID" val="layout_51"/>
  <p:tag name="KSO_WM_NEWLAYOUT_ID" val="slide_b5165c4e12380948"/>
  <p:tag name="KSO_WM_UNIT_PRESET_TEXT" val="单击此处添加标题"/>
</p:tagLst>
</file>

<file path=ppt/tags/tag822.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http://ai-gateway-save.ks3-cn-beijing.ksyuncs.com/aigc-gateway-v2-prod/022d04f6fb103723bd95e3f320e65755_0.jpeg?Expires=1774536688\u0026AWSAccessKeyId=AKLT9VJ0mcxR8yRlm6PIC9hY\u0026Signature=ckZrpE4TldenjKy5SYwcxd70Ado%3D&quot;,&quot;product_name&quot;:&quot;wps-wpp-mac&quot;,&quot;intention_code&quot;:&quot;wps_wpp_generate_doc_pay&quot;}*ai_doubao_3.0.7_prod*1774450280162_a9c1cf_add880744d7c-slide-11"/>
</p:tagLst>
</file>

<file path=ppt/tags/tag823.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82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82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826.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82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82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829.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9813"/>
  <p:tag name="KSO_WM_TEMPLATE_SLIDE_ID" val="slide_b5165c4e12380948"/>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8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50_1*a*1"/>
  <p:tag name="KSO_WM_TEMPLATE_CATEGORY" val="diagram"/>
  <p:tag name="KSO_WM_TEMPLATE_INDEX" val="20234450"/>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TEXT_TYPE" val="1"/>
  <p:tag name="KSO_WM_UNIT_PRESET_TEXT" val="单击此处添加标题"/>
  <p:tag name="KSO_WM_UNIT_TEXT_FILL_FORE_SCHEMECOLOR_INDEX" val="13"/>
  <p:tag name="KSO_WM_UNIT_TEXT_FILL_TYPE" val="1"/>
  <p:tag name="KSO_WM_UNIT_USESOURCEFORMAT_APPLY" val="1"/>
</p:tagLst>
</file>

<file path=ppt/tags/tag83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0945_2*n_h_h_f*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8.3464660644531,&quot;left&quot;:54.7,&quot;top&quot;:122.37676696777343,&quot;width&quot;:807.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 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3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0945_2*n_h_h_a*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8.3464660644531,&quot;left&quot;:54.7,&quot;top&quot;:122.37676696777343,&quot;width&quot;:807.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0945_2*n_h_h_f*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8.3464660644531,&quot;left&quot;:54.7,&quot;top&quot;:122.37676696777343,&quot;width&quot;:807.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3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0945_2*n_h_h_a*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8.3464660644531,&quot;left&quot;:54.7,&quot;top&quot;:122.37676696777343,&quot;width&quot;:807.5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5.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1"/>
  <p:tag name="KSO_WM_UNIT_LINE_FORE_SCHEMECOLOR_INDEX_2_BRIGHTNESS" val="0"/>
  <p:tag name="KSO_WM_UNIT_LINE_FORE_SCHEMECOLOR_INDEX_2" val="5"/>
  <p:tag name="KSO_WM_UNIT_LINE_FORE_SCHEMECOLOR_INDEX_2_POS" val="0.64"/>
  <p:tag name="KSO_WM_UNIT_LINE_FORE_SCHEMECOLOR_INDEX_2_TRANS" val="0"/>
  <p:tag name="KSO_WM_UNIT_LINE_FORE_SCHEMECOLOR_INDEX_3_BRIGHTNESS" val="0.8"/>
  <p:tag name="KSO_WM_UNIT_LINE_FORE_SCHEMECOLOR_INDEX_3" val="15"/>
  <p:tag name="KSO_WM_UNIT_LINE_FORE_SCHEMECOLOR_INDEX_3_POS" val="0.9"/>
  <p:tag name="KSO_WM_UNIT_LINE_FORE_SCHEMECOLOR_INDEX_3_TRANS" val="0.53"/>
  <p:tag name="KSO_WM_UNIT_LINE_FORE_SCHEMECOLOR_INDEX_4_BRIGHTNESS" val="0.8"/>
  <p:tag name="KSO_WM_UNIT_LINE_FORE_SCHEMECOLOR_INDEX_4" val="15"/>
  <p:tag name="KSO_WM_UNIT_LINE_FORE_SCHEMECOLOR_INDEX_4_POS" val="0.95"/>
  <p:tag name="KSO_WM_UNIT_LINE_FORE_SCHEMECOLOR_INDEX_4_TRANS" val="0"/>
  <p:tag name="KSO_WM_UNIT_LINE_FORE_SCHEMECOLOR_INDEX_5_BRIGHTNESS" val="0.8"/>
  <p:tag name="KSO_WM_UNIT_LINE_FORE_SCHEMECOLOR_INDEX_5" val="15"/>
  <p:tag name="KSO_WM_UNIT_LINE_FORE_SCHEMECOLOR_INDEX_5_POS" val="1"/>
  <p:tag name="KSO_WM_UNIT_LINE_FORE_SCHEMECOLOR_INDEX_5_TRANS" val="0.9"/>
  <p:tag name="KSO_WM_UNIT_LINE_GRADIENT_TYPE" val="0"/>
  <p:tag name="KSO_WM_UNIT_LINE_GRADIENT_ANGLE" val="0"/>
  <p:tag name="KSO_WM_UNIT_LINE_GRADIENT_DIRECTION" val="3"/>
  <p:tag name="KSO_WM_UNIT_LINE_FILL_TYPE" val="5"/>
  <p:tag name="KSO_WM_BEAUTIFY_FLAG" val="#wm#"/>
  <p:tag name="KSO_WM_UNIT_HIGHLIGHT" val="0"/>
  <p:tag name="KSO_WM_UNIT_COMPATIBLE" val="0"/>
  <p:tag name="KSO_WM_UNIT_DIAGRAM_ISNUMVISUAL" val="0"/>
  <p:tag name="KSO_WM_UNIT_DIAGRAM_ISREFERUNIT" val="0"/>
  <p:tag name="KSO_WM_UNIT_ID" val="diagram20230945_2*n_h_i*1_2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DIAGRAM_GROUP_CODE" val="n1-1"/>
  <p:tag name="KSO_WM_UNIT_TYPE" val="n_h_i"/>
  <p:tag name="KSO_WM_UNIT_INDEX" val="1_2_1"/>
  <p:tag name="KSO_WM_DIAGRAM_MAX_ITEMCNT" val="4"/>
  <p:tag name="KSO_WM_DIAGRAM_MIN_ITEMCNT" val="2"/>
  <p:tag name="KSO_WM_DIAGRAM_VIRTUALLY_FRAME" val="{&quot;height&quot;:388.3464660644531,&quot;left&quot;:54.7,&quot;top&quot;:122.37676696777343,&quot;width&quot;:807.5000787401575}"/>
  <p:tag name="KSO_WM_DIAGRAM_COLOR_MATCH_VALUE" val="{&quot;shape&quot;:{&quot;fill&quot;:{&quot;type&quot;:0},&quot;glow&quot;:{&quot;colorType&quot;:0},&quot;line&quot;:{&quot;gradient&quot;:[{&quot;brightness&quot;:0.5,&quot;colorType&quot;:1,&quot;foreColorIndex&quot;:13,&quot;pos&quot;:1,&quot;transparency&quot;:0.699999988079071},{&quot;brightness&quot;:0.800000011920929,&quot;colorType&quot;:2,&quot;pos&quot;:0.15000000596046448,&quot;rgb&quot;:&quot;#ffffff&quot;,&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836.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h_i*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2_1"/>
  <p:tag name="KSO_WM_DIAGRAM_MAX_ITEMCNT" val="4"/>
  <p:tag name="KSO_WM_DIAGRAM_MIN_ITEMCNT" val="2"/>
  <p:tag name="KSO_WM_DIAGRAM_VIRTUALLY_FRAME" val="{&quot;height&quot;:388.3464660644531,&quot;left&quot;:54.7,&quot;top&quot;:122.37676696777343,&quot;width&quot;:807.5000787401575}"/>
  <p:tag name="KSO_WM_DIAGRAM_COLOR_MATCH_VALUE" val="{&quot;shape&quot;:{&quot;fill&quot;:{&quot;solid&quot;:{&quot;brightness&quot;:0,&quot;colorType&quot;:1,&quot;foreColorIndex&quot;:6,&quot;transparency&quot;:0},&quot;type&quot;:1},&quot;glow&quot;:{&quot;colorType&quot;:0},&quot;line&quot;:{&quot;gradient&quot;:[{&quot;brightness&quot;:0,&quot;colorType&quot;:2,&quot;pos&quot;:0.3700000047683716,&quot;rgb&quot;:&quot;#ffffff&quot;,&quot;transparency&quot;:0},{&quot;brightness&quot;:0.800000011920929,&quot;colorType&quot;:1,&quot;foreColorIndex&quot;:6,&quot;pos&quot;:0,&quot;transparency&quot;:0},{&quot;brightness&quot;:0,&quot;colorType&quot;:2,&quot;pos&quot;:1,&quot;rgb&quot;:&quot;#ffffff&quot;,&quot;transparency&quot;:0},{&quot;brightness&quot;:0.800000011920929,&quot;colorType&quot;:1,&quot;foreColorIndex&quot;:6,&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837.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h_i*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1_1"/>
  <p:tag name="KSO_WM_DIAGRAM_MAX_ITEMCNT" val="4"/>
  <p:tag name="KSO_WM_DIAGRAM_MIN_ITEMCNT" val="2"/>
  <p:tag name="KSO_WM_DIAGRAM_VIRTUALLY_FRAME" val="{&quot;height&quot;:388.3464660644531,&quot;left&quot;:54.7,&quot;top&quot;:122.37676696777343,&quot;width&quot;:807.5000787401575}"/>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800000011920929,&quot;colorType&quot;:1,&quot;foreColorIndex&quot;:5,&quot;pos&quot;:0,&quot;transparency&quot;:0},{&quot;brightness&quot;:0,&quot;colorType&quot;:2,&quot;pos&quot;:1,&quot;rgb&quot;:&quot;#ffffff&quot;,&quot;transparency&quot;:0},{&quot;brightness&quot;:0.800000011920929,&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838.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h_i*1_2_3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3_1"/>
  <p:tag name="KSO_WM_DIAGRAM_MAX_ITEMCNT" val="4"/>
  <p:tag name="KSO_WM_DIAGRAM_MIN_ITEMCNT" val="2"/>
  <p:tag name="KSO_WM_DIAGRAM_VIRTUALLY_FRAME" val="{&quot;height&quot;:388.3464660644531,&quot;left&quot;:54.7,&quot;top&quot;:122.37676696777343,&quot;width&quot;:807.5000787401575}"/>
  <p:tag name="KSO_WM_DIAGRAM_COLOR_MATCH_VALUE" val="{&quot;shape&quot;:{&quot;fill&quot;:{&quot;solid&quot;:{&quot;brightness&quot;:0,&quot;colorType&quot;:1,&quot;foreColorIndex&quot;:7,&quot;transparency&quot;:0},&quot;type&quot;:1},&quot;glow&quot;:{&quot;colorType&quot;:0},&quot;line&quot;:{&quot;gradient&quot;:[{&quot;brightness&quot;:0,&quot;colorType&quot;:2,&quot;pos&quot;:0.3700000047683716,&quot;rgb&quot;:&quot;#ffffff&quot;,&quot;transparency&quot;:0},{&quot;brightness&quot;:0.800000011920929,&quot;colorType&quot;:1,&quot;foreColorIndex&quot;:10,&quot;pos&quot;:0,&quot;transparency&quot;:0},{&quot;brightness&quot;:0,&quot;colorType&quot;:2,&quot;pos&quot;:1,&quot;rgb&quot;:&quot;#ffffff&quot;,&quot;transparency&quot;:0},{&quot;brightness&quot;:0.800000011920929,&quot;colorType&quot;:1,&quot;foreColorIndex&quot;:7,&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7"/>
  <p:tag name="KSO_WM_UNIT_FILL_FORE_SCHEMECOLOR_INDEX_BRIGHTNESS" val="0"/>
  <p:tag name="KSO_WM_DIAGRAM_USE_COLOR_VALUE" val="{&quot;color_scheme&quot;:1,&quot;color_type&quot;:1,&quot;theme_color_indexes&quot;:[5,6,5,6,5,6]}"/>
</p:tagLst>
</file>

<file path=ppt/tags/tag839.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a*1_1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UNIT_ISCONTENTSTITLE" val="0"/>
  <p:tag name="KSO_WM_UNIT_ISNUMDGMTITLE" val="0"/>
  <p:tag name="KSO_WM_UNIT_NOCLEAR" val="0"/>
  <p:tag name="KSO_WM_UNIT_VALUE" val="30"/>
  <p:tag name="KSO_WM_DIAGRAM_GROUP_CODE" val="n1-1"/>
  <p:tag name="KSO_WM_UNIT_TYPE" val="n_h_a"/>
  <p:tag name="KSO_WM_UNIT_INDEX" val="1_1_1"/>
  <p:tag name="KSO_WM_DIAGRAM_MAX_ITEMCNT" val="4"/>
  <p:tag name="KSO_WM_DIAGRAM_MIN_ITEMCNT" val="2"/>
  <p:tag name="KSO_WM_DIAGRAM_VIRTUALLY_FRAME" val="{&quot;height&quot;:388.3464660644531,&quot;left&quot;:54.7,&quot;top&quot;:122.37676696777343,&quot;width&quot;:807.5000787401575}"/>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单击添加&#10;项标题"/>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840.xml><?xml version="1.0" encoding="utf-8"?>
<p:tagLst xmlns:p="http://schemas.openxmlformats.org/presentationml/2006/main">
  <p:tag name="KSO_DOCER_RESOURCE_TRACE_INFO" val="{&quot;id&quot;:&quot;25003246&quot;,&quot;origin&quot;:0,&quot;type&quot;:&quot;wordart&quot;,&quot;user&quot;:&quot;723811171&quot;}"/>
</p:tagLst>
</file>

<file path=ppt/tags/tag841.xml><?xml version="1.0" encoding="utf-8"?>
<p:tagLst xmlns:p="http://schemas.openxmlformats.org/presentationml/2006/main">
  <p:tag name="KSO_WM_BEAUTIFY_FLAG" val="#fgm#"/>
  <p:tag name="KSO_WM_FIGMA_FLAG" val="#fgm#"/>
  <p:tag name="KSO_WM_UNIT_INDEX" val="1"/>
  <p:tag name="KSO_WM_UNIT_TYPE" val="a"/>
  <p:tag name="KSO_WM_LAYOUT_CHECK_HASH" val="8e3df15248eb4b9de0af77c8eae3d35b07c9c5dc"/>
  <p:tag name="KSO_WM_NEWLAYOUT_GROUP_ID" val="layout_10004"/>
  <p:tag name="KSO_WM_NEWLAYOUT_ID" val="slide_fc5e6fce07636398"/>
  <p:tag name="KSO_WM_UNIT_PRESET_TEXT" val="单击此处添加标题"/>
</p:tagLst>
</file>

<file path=ppt/tags/tag842.xml><?xml version="1.0" encoding="utf-8"?>
<p:tagLst xmlns:p="http://schemas.openxmlformats.org/presentationml/2006/main">
  <p:tag name="KSO_WM_SLIDE_ID" val="diagram20234450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diagram"/>
  <p:tag name="KSO_WM_TEMPLATE_INDEX" val="20234450"/>
  <p:tag name="KSO_WM_SLIDE_TYPE" val="text"/>
  <p:tag name="KSO_WM_SLIDE_SUBTYPE" val="diag"/>
  <p:tag name="KSO_WM_SLIDE_SIZE" val="850.411*356.824"/>
  <p:tag name="KSO_WM_SLIDE_POSITION" val="54.7969*129.576"/>
  <p:tag name="KSO_WM_SLIDE_LAYOUT" val="a_l"/>
  <p:tag name="KSO_WM_SLIDE_LAYOUT_CNT" val="1_1"/>
  <p:tag name="KSO_WM_SPECIAL_SOURCE" val="bdnull"/>
  <p:tag name="KSO_WM_DIAGRAM_GROUP_CODE" val="l1-1"/>
  <p:tag name="KSO_WM_SLIDE_DIAGTYPE" val="l"/>
  <p:tag name="resource_record_key" val="{&quot;10&quot;:[50063525],&quot;12&quot;:[25003246],&quot;65&quot;:[20233187],&quot;70&quot;:[3312417]}"/>
</p:tagLst>
</file>

<file path=ppt/tags/tag843.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http://ai-gateway-save.ks3-cn-beijing.ksyuncs.com/aigc-gateway-v2-prod/204a8de3e589da61f5e407e76b9846fe_0.jpeg?Expires=1774536689\u0026AWSAccessKeyId=AKLT9VJ0mcxR8yRlm6PIC9hY\u0026Signature=ltmkAOGHd5d%2BKc%2FLCBvYs1uz0CI%3D&quot;,&quot;product_name&quot;:&quot;wps-wpp-mac&quot;,&quot;intention_code&quot;:&quot;wps_wpp_generate_doc_pay&quot;}*ai_doubao_3.0.7_prod*1774450280162_a9c1cf_add880744d7c-slide-15"/>
</p:tagLst>
</file>

<file path=ppt/tags/tag84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84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84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84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848.xml><?xml version="1.0" encoding="utf-8"?>
<p:tagLst xmlns:p="http://schemas.openxmlformats.org/presentationml/2006/main">
  <p:tag name="KSO_WM_BEAUTIFY_FLAG" val="#fgm#"/>
  <p:tag name="KSO_WM_FIGMA_FLAG" val="#fgm#"/>
  <p:tag name="KSO_WM_UNIT_INDEX" val="1"/>
  <p:tag name="KSO_WM_UNIT_TYPE" val="a"/>
  <p:tag name="KSO_WM_LAYOUT_CHECK_HASH" val="8e3df15248eb4b9de0af77c8eae3d35b07c9c5dc"/>
  <p:tag name="KSO_WM_NEWLAYOUT_GROUP_ID" val="layout_10004"/>
  <p:tag name="KSO_WM_NEWLAYOUT_ID" val="slide_fc5e6fce07636398"/>
  <p:tag name="KSO_WM_UNIT_PRESET_TEXT" val="单击此处添加标题"/>
</p:tagLst>
</file>

<file path=ppt/tags/tag8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50_1*a*1"/>
  <p:tag name="KSO_WM_TEMPLATE_CATEGORY" val="diagram"/>
  <p:tag name="KSO_WM_TEMPLATE_INDEX" val="20234450"/>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TEXT_TYPE" val="1"/>
  <p:tag name="KSO_WM_UNIT_PRESET_TEXT" val="单击此处添加标题"/>
  <p:tag name="KSO_WM_UNIT_TEXT_FILL_FORE_SCHEMECOLOR_INDEX" val="13"/>
  <p:tag name="KSO_WM_UNIT_TEXT_FILL_TYPE" val="1"/>
  <p:tag name="KSO_WM_UNIT_USESOURCEFORMAT_APPLY"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850.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9813"/>
  <p:tag name="KSO_WM_TEMPLATE_SLIDE_ID" val="slide_c60fea93c381646b"/>
</p:tagLst>
</file>

<file path=ppt/tags/tag8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3201_1*l_i*1_1"/>
  <p:tag name="KSO_WM_TEMPLATE_CATEGORY" val="diagram"/>
  <p:tag name="KSO_WM_TEMPLATE_INDEX" val="20233201"/>
  <p:tag name="KSO_WM_UNIT_LAYERLEVEL" val="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402.13543453095855,&quot;left&quot;:-1.0488188976378297,&quot;top&quot;:137.88543161077368,&quot;width&quot;:961.0973228346456}"/>
  <p:tag name="KSO_WM_DIAGRAM_COLOR_MATCH_VALUE" val="{&quot;shape&quot;:{&quot;fill&quot;:{&quot;gradient&quot;:[{&quot;brightness&quot;:0,&quot;colorType&quot;:1,&quot;foreColorIndex&quot;:5,&quot;pos&quot;:0,&quot;transparency&quot;:0},{&quot;brightness&quot;:0,&quot;colorType&quot;:1,&quot;foreColorIndex&quot;:5,&quot;pos&quot;:1,&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2"/>
  <p:tag name="KSO_WM_UNIT_TEXT_FILL_TYPE" val="1"/>
  <p:tag name="KSO_WM_UNIT_USESOURCEFORMAT_APPLY" val="1"/>
</p:tagLst>
</file>

<file path=ppt/tags/tag85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201_1*l_h_f*1_1_1"/>
  <p:tag name="KSO_WM_TEMPLATE_CATEGORY" val="diagram"/>
  <p:tag name="KSO_WM_TEMPLATE_INDEX" val="20233201"/>
  <p:tag name="KSO_WM_UNIT_LAYERLEVEL" val="1_1_1"/>
  <p:tag name="KSO_WM_TAG_VERSION" val="3.0"/>
  <p:tag name="KSO_WM_UNIT_TEXT_FILL_FORE_SCHEMECOLOR_INDEX_BRIGHTNESS" val="0.25"/>
  <p:tag name="KSO_WM_UNIT_TEXT_FILL_TYPE" val="1"/>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02.13543453095855,&quot;left&quot;:-1.0488188976378297,&quot;top&quot;:137.88543161077368,&quot;width&quot;:961.09732283464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内容，简明扼要地阐述您的观点。根据需要可酌情增减文字，以便观者准确地理解您传达的正文内容思想。单击此处添加文本具体内容简明扼要地阐述您的观点根据需要可酌情增减文字。"/>
  <p:tag name="KSO_WM_UNIT_USESOURCEFORMAT_APPLY" val="1"/>
</p:tagLst>
</file>

<file path=ppt/tags/tag85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3201_1*l_h_f*1_2_1"/>
  <p:tag name="KSO_WM_TEMPLATE_CATEGORY" val="diagram"/>
  <p:tag name="KSO_WM_TEMPLATE_INDEX" val="20233201"/>
  <p:tag name="KSO_WM_UNIT_LAYERLEVEL" val="1_1_1"/>
  <p:tag name="KSO_WM_TAG_VERSION" val="3.0"/>
  <p:tag name="KSO_WM_UNIT_TEXT_FILL_FORE_SCHEMECOLOR_INDEX_BRIGHTNESS" val="0.25"/>
  <p:tag name="KSO_WM_UNIT_TEXT_FILL_TYPE" val="1"/>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02.13543453095855,&quot;left&quot;:-1.0488188976378297,&quot;top&quot;:137.88543161077368,&quot;width&quot;:961.09732283464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你的文本内容，简明扼要地阐述您的观点。根据需要可酌情增减文字，以便观者准确地理解您传达的正文内容思想。单击此处添加你的文本内容，简明扼要地阐述您的内容观点，根据需要可酌情增减文字。"/>
  <p:tag name="KSO_WM_UNIT_USESOURCEFORMAT_APPLY" val="1"/>
</p:tagLst>
</file>

<file path=ppt/tags/tag85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201_1*l_h_a*1_1_1"/>
  <p:tag name="KSO_WM_TEMPLATE_CATEGORY" val="diagram"/>
  <p:tag name="KSO_WM_TEMPLATE_INDEX" val="20233201"/>
  <p:tag name="KSO_WM_UNIT_LAYERLEVEL" val="1_1_1"/>
  <p:tag name="KSO_WM_TAG_VERSION" val="3.0"/>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02.13543453095855,&quot;left&quot;:-1.0488188976378297,&quot;top&quot;:137.88543161077368,&quot;width&quot;:961.09732283464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USESOURCEFORMAT_APPLY" val="1"/>
</p:tagLst>
</file>

<file path=ppt/tags/tag85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201_1*l_h_a*1_2_1"/>
  <p:tag name="KSO_WM_TEMPLATE_CATEGORY" val="diagram"/>
  <p:tag name="KSO_WM_TEMPLATE_INDEX" val="20233201"/>
  <p:tag name="KSO_WM_UNIT_LAYERLEVEL" val="1_1_1"/>
  <p:tag name="KSO_WM_TAG_VERSION" val="3.0"/>
  <p:tag name="KSO_WM_UNIT_TEXT_FILL_FORE_SCHEMECOLOR_INDEX_BRIGHTNESS" val="0.15"/>
  <p:tag name="KSO_WM_UNIT_TEXT_FILL_TYPE" val="1"/>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02.13543453095855,&quot;left&quot;:-1.0488188976378297,&quot;top&quot;:137.88543161077368,&quot;width&quot;:961.09732283464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USESOURCEFORMAT_APPLY" val="1"/>
</p:tagLst>
</file>

<file path=ppt/tags/tag8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201_1*l_h_i*1_1_1"/>
  <p:tag name="KSO_WM_TEMPLATE_CATEGORY" val="diagram"/>
  <p:tag name="KSO_WM_TEMPLATE_INDEX" val="20233201"/>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402.13543453095855,&quot;left&quot;:-1.0488188976378297,&quot;top&quot;:137.88543161077368,&quot;width&quot;:961.0973228346456}"/>
  <p:tag name="KSO_WM_DIAGRAM_COLOR_MATCH_VALUE" val="{&quot;shape&quot;:{&quot;fill&quot;:{&quot;type&quot;:0},&quot;glow&quot;:{&quot;colorType&quot;:0},&quot;line&quot;:{&quot;solidLine&quot;:{&quot;brightness&quot;:0,&quot;colorType&quot;:1,&quot;foreColorIndex&quot;:5,&quot;transparency&quot;:0.20000000298023224},&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857.xml><?xml version="1.0" encoding="utf-8"?>
<p:tagLst xmlns:p="http://schemas.openxmlformats.org/presentationml/2006/main">
  <p:tag name="KSO_WM_UNIT_VALUE" val="121*13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3201_1*l_h_x*1_1_1"/>
  <p:tag name="KSO_WM_TEMPLATE_CATEGORY" val="diagram"/>
  <p:tag name="KSO_WM_TEMPLATE_INDEX" val="20233201"/>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402.13543453095855,&quot;left&quot;:-1.0488188976378297,&quot;top&quot;:137.88543161077368,&quot;width&quot;:961.097322834645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BEAUTIFY_FLAG" val="#wm#"/>
  <p:tag name="KSO_WM_UNIT_FILL_TYPE" val="1"/>
  <p:tag name="KSO_WM_UNIT_USESOURCEFORMAT_APPLY" val="1"/>
</p:tagLst>
</file>

<file path=ppt/tags/tag8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3201_1*l_h_i*1_2_1"/>
  <p:tag name="KSO_WM_TEMPLATE_CATEGORY" val="diagram"/>
  <p:tag name="KSO_WM_TEMPLATE_INDEX" val="20233201"/>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402.13543453095855,&quot;left&quot;:-1.0488188976378297,&quot;top&quot;:137.88543161077368,&quot;width&quot;:961.0973228346456}"/>
  <p:tag name="KSO_WM_DIAGRAM_COLOR_MATCH_VALUE" val="{&quot;shape&quot;:{&quot;fill&quot;:{&quot;type&quot;:0},&quot;glow&quot;:{&quot;colorType&quot;:0},&quot;line&quot;:{&quot;solidLine&quot;:{&quot;brightness&quot;:0,&quot;colorType&quot;:1,&quot;foreColorIndex&quot;:5,&quot;transparency&quot;:0.20000000298023224},&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6"/>
  <p:tag name="KSO_WM_UNIT_LINE_FILL_TYPE" val="2"/>
  <p:tag name="KSO_WM_UNIT_TEXT_FILL_FORE_SCHEMECOLOR_INDEX" val="2"/>
  <p:tag name="KSO_WM_UNIT_TEXT_FILL_TYPE" val="1"/>
  <p:tag name="KSO_WM_UNIT_USESOURCEFORMAT_APPLY" val="1"/>
</p:tagLst>
</file>

<file path=ppt/tags/tag859.xml><?xml version="1.0" encoding="utf-8"?>
<p:tagLst xmlns:p="http://schemas.openxmlformats.org/presentationml/2006/main">
  <p:tag name="KSO_WM_UNIT_VALUE" val="130*13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3201_1*l_h_x*1_2_1"/>
  <p:tag name="KSO_WM_TEMPLATE_CATEGORY" val="diagram"/>
  <p:tag name="KSO_WM_TEMPLATE_INDEX" val="20233201"/>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402.13543453095855,&quot;left&quot;:-1.0488188976378297,&quot;top&quot;:137.88543161077368,&quot;width&quot;:961.097322834645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6"/>
  <p:tag name="KSO_WM_UNIT_FILL_FORE_SCHEMECOLOR_INDEX_BRIGHTNESS" val="0"/>
  <p:tag name="KSO_WM_BEAUTIFY_FLAG" val="#wm#"/>
  <p:tag name="KSO_WM_UNIT_FILL_TYPE" val="1"/>
  <p:tag name="KSO_WM_UNIT_USESOURCEFORMAT_APPLY"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860.xml><?xml version="1.0" encoding="utf-8"?>
<p:tagLst xmlns:p="http://schemas.openxmlformats.org/presentationml/2006/main">
  <p:tag name="KSO_WM_BEAUTIFY_FLAG" val="#fgm#"/>
  <p:tag name="KSO_WM_FIGMA_FLAG" val="#fgm#"/>
  <p:tag name="KSO_WM_UNIT_INDEX" val="1"/>
  <p:tag name="KSO_WM_UNIT_TYPE" val="a"/>
  <p:tag name="KSO_WM_LAYOUT_CHECK_HASH" val="8e3df15248eb4b9de0af77c8eae3d35b07c9c5dc"/>
  <p:tag name="KSO_WM_NEWLAYOUT_GROUP_ID" val="layout_10004"/>
  <p:tag name="KSO_WM_NEWLAYOUT_ID" val="slide_fc5e6fce07636398"/>
  <p:tag name="KSO_WM_UNIT_PRESET_TEXT" val="单击此处添加标题"/>
</p:tagLst>
</file>

<file path=ppt/tags/tag8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50_1*a*1"/>
  <p:tag name="KSO_WM_TEMPLATE_CATEGORY" val="diagram"/>
  <p:tag name="KSO_WM_TEMPLATE_INDEX" val="20234450"/>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TEXT_TYPE" val="1"/>
  <p:tag name="KSO_WM_UNIT_PRESET_TEXT" val="单击此处添加标题"/>
  <p:tag name="KSO_WM_UNIT_TEXT_FILL_FORE_SCHEMECOLOR_INDEX" val="13"/>
  <p:tag name="KSO_WM_UNIT_TEXT_FILL_TYPE" val="1"/>
  <p:tag name="KSO_WM_UNIT_USESOURCEFORMAT_APPLY" val="1"/>
</p:tagLst>
</file>

<file path=ppt/tags/tag862.xml><?xml version="1.0" encoding="utf-8"?>
<p:tagLst xmlns:p="http://schemas.openxmlformats.org/presentationml/2006/main">
  <p:tag name="KSO_WM_SLIDE_ID" val="diagram20233201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TAG_VERSION" val="3.0"/>
  <p:tag name="KSO_WM_BEAUTIFY_FLAG" val="#wm#"/>
  <p:tag name="KSO_WM_TEMPLATE_CATEGORY" val="diagram"/>
  <p:tag name="KSO_WM_TEMPLATE_INDEX" val="20233201"/>
  <p:tag name="KSO_WM_SLIDE_LAYOUT" val="a_l"/>
  <p:tag name="KSO_WM_SLIDE_LAYOUT_CNT" val="1_1"/>
  <p:tag name="KSO_WM_TEMPLATE_THUMBS_INDEX" val="1、4、7、12、13、14、15、16、17、18、20、24、25、28、33、36、40、43、44"/>
  <p:tag name="KSO_WM_DIAGRAM_GROUP_CODE" val="l1-1"/>
  <p:tag name="KSO_WM_SLIDE_DIAGTYPE" val="l"/>
  <p:tag name="KSO_WM_SLIDE_SIZE" val="961.049*402.115"/>
  <p:tag name="KSO_WM_SLIDE_POSITION" val="-1.04882*137.885"/>
  <p:tag name="resource_record_key" val="{&quot;10&quot;:[3505012],&quot;65&quot;:[20233187]}"/>
</p:tagLst>
</file>

<file path=ppt/tags/tag863.xml><?xml version="1.0" encoding="utf-8"?>
<p:tagLst xmlns:p="http://schemas.openxmlformats.org/presentationml/2006/main">
  <p:tag name="KSO_WM_UNIT_HIGHLIGHT" val="0"/>
  <p:tag name="KSO_WM_BEAUTIFY_FLAG" val="#wm#"/>
  <p:tag name="KSO_WM_UNIT_INDEX" val="1"/>
  <p:tag name="KSO_WM_UNIT_TEXT_TYPE" val="1"/>
  <p:tag name="KSO_WM_UNIT_TYPE" val="a"/>
  <p:tag name="KSO_WM_LAYOUT_CHECK_HASH" val="2eaa57676e733d0010ec7d2ea63e97dfad0d7343"/>
  <p:tag name="KSO_WM_NEWLAYOUT_ID" val="5537"/>
  <p:tag name="KSO_WM_UNIT_PRESET_TEXT" val="单击此处添加章节标题"/>
  <p:tag name="KSO_WM_FIGMA_FLAG" val="#fgm#"/>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231"/>
  <p:tag name="KSO_WM_TEMPLATE_CATEGORY" val="custom"/>
</p:tagLst>
</file>

<file path=ppt/tags/tag864.xml><?xml version="1.0" encoding="utf-8"?>
<p:tagLst xmlns:p="http://schemas.openxmlformats.org/presentationml/2006/main">
  <p:tag name="KSO_WM_UNIT_HIGHLIGHT" val="0"/>
  <p:tag name="KSO_WM_BEAUTIFY_FLAG" val="#wm#"/>
  <p:tag name="KSO_WM_UNIT_INDEX" val="1"/>
  <p:tag name="KSO_WM_UNIT_TYPE" val="e"/>
  <p:tag name="KSO_WM_UNIT_PRESET_TEXT" val="01"/>
  <p:tag name="KSO_WM_FIGMA_FLAG" val="#fgm#"/>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231"/>
  <p:tag name="KSO_WM_TEMPLATE_CATEGORY" val="custom"/>
</p:tagLst>
</file>

<file path=ppt/tags/tag865.xml><?xml version="1.0" encoding="utf-8"?>
<p:tagLst xmlns:p="http://schemas.openxmlformats.org/presentationml/2006/main">
  <p:tag name="KSO_WM_SLIDE_CONTENT_ORIENTATION" val="center"/>
  <p:tag name="KSO_WM_SLIDE_HAS_MASK" val="0"/>
  <p:tag name="KSO_WM_SLIDE_ITEM_CNT" val="0"/>
  <p:tag name="KSO_WM_SLIDE_TYPE" val="sectionTitle"/>
  <p:tag name="KSO_WM_TEMPLATE_SUBCATEGORY" val="29"/>
  <p:tag name="KSO_WM_BEAUTIFY_FLAG" val="#wm#"/>
  <p:tag name="KSO_WM_TEMPLATE_SLIDE_ID" val="slide_8d1615941f9e1a55"/>
  <p:tag name="KSO_WM_TEMPLATE_INDEX" val="40490231"/>
  <p:tag name="KSO_WM_TEMPLATE_CATEGORY" val="custom"/>
  <p:tag name="KSO_WM_SLIDE_INDEX" val="3"/>
  <p:tag name="KSO_WM_SLIDE_ID" val="custom40490231_7"/>
  <p:tag name="KSO_WM_TEMPLATE_MASTER_TYPE" val="0"/>
  <p:tag name="KSO_WM_SLIDE_LAYOUT" val="a_e"/>
  <p:tag name="KSO_WM_SLIDE_LAYOUT_CNT" val="1_1"/>
  <p:tag name="KSO_WM_TAG_VERSION" val="3.0"/>
</p:tagLst>
</file>

<file path=ppt/tags/tag86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3226_1*a*1"/>
  <p:tag name="KSO_WM_TEMPLATE_CATEGORY" val="custom"/>
  <p:tag name="KSO_WM_TEMPLATE_INDEX" val="20233226"/>
  <p:tag name="KSO_WM_UNIT_LAYERLEVEL" val="1"/>
  <p:tag name="KSO_WM_TAG_VERSION" val="3.0"/>
  <p:tag name="KSO_WM_BEAUTIFY_FLAG" val="#wm#"/>
  <p:tag name="KSO_WM_UNIT_PRESET_TEXT" val="单击此处添加页面的标题"/>
  <p:tag name="KSO_WM_UNIT_TEXT_TYPE" val="1"/>
  <p:tag name="KSO_WM_UNIT_TEXT_FILL_FORE_SCHEMECOLOR_INDEX" val="13"/>
  <p:tag name="KSO_WM_UNIT_TEXT_FILL_TYPE" val="1"/>
  <p:tag name="KSO_WM_UNIT_USESOURCEFORMAT_APPLY" val="1"/>
</p:tagLst>
</file>

<file path=ppt/tags/tag867.xml><?xml version="1.0" encoding="utf-8"?>
<p:tagLst xmlns:p="http://schemas.openxmlformats.org/presentationml/2006/main">
  <p:tag name="KSO_WM_UNIT_VALUE" val="1904*1102"/>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3226_1*d*1"/>
  <p:tag name="KSO_WM_TEMPLATE_CATEGORY" val="custom"/>
  <p:tag name="KSO_WM_TEMPLATE_INDEX" val="20233226"/>
  <p:tag name="KSO_WM_UNIT_LAYERLEVEL" val="1"/>
  <p:tag name="KSO_WM_TAG_VERSION" val="3.0"/>
  <p:tag name="KSO_WM_BEAUTIFY_FLAG" val="#wm#"/>
  <p:tag name="KSO_WM_UNIT_PICTURE_SUBTYPE" val="b"/>
  <p:tag name="KSO_WM_UNIT_FILL_FORE_SCHEMECOLOR_INDEX" val="5"/>
  <p:tag name="KSO_WM_UNIT_FILL_TYPE" val="1"/>
  <p:tag name="KSO_WM_UNIT_LINE_FORE_SCHEMECOLOR_INDEX" val="5"/>
  <p:tag name="KSO_WM_UNIT_LINE_FILL_TYPE" val="2"/>
  <p:tag name="KSO_WM_UNIT_USESOURCEFORMAT_APPLY" val="1"/>
</p:tagLst>
</file>

<file path=ppt/tags/tag8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5648_2*l_h_i*1_1_1"/>
  <p:tag name="KSO_WM_TEMPLATE_CATEGORY" val="diagram"/>
  <p:tag name="KSO_WM_TEMPLATE_INDEX" val="20235648"/>
  <p:tag name="KSO_WM_UNIT_LAYERLEVEL" val="1_1_1"/>
  <p:tag name="KSO_WM_TAG_VERSION" val="3.0"/>
  <p:tag name="KSO_WM_DIAGRAM_MAX_ITEMCNT" val="4"/>
  <p:tag name="KSO_WM_DIAGRAM_MIN_ITEMCNT" val="2"/>
  <p:tag name="KSO_WM_DIAGRAM_VIRTUALLY_FRAME" val="{&quot;height&quot;:370.74566929133846,&quot;left&quot;:346.80296382162265,&quot;top&quot;:124.10000000000005,&quot;width&quot;:592.99703617837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FILL_FORE_SCHEMECOLOR_INDEX" val="1"/>
  <p:tag name="KSO_WM_UNIT_TEXT_FILL_TYPE" val="1"/>
  <p:tag name="KSO_WM_UNIT_USESOURCEFORMAT_APPLY" val="1"/>
</p:tagLst>
</file>

<file path=ppt/tags/tag86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5648_2*l_h_a*1_1_1"/>
  <p:tag name="KSO_WM_TEMPLATE_CATEGORY" val="diagram"/>
  <p:tag name="KSO_WM_TEMPLATE_INDEX" val="20235648"/>
  <p:tag name="KSO_WM_UNIT_LAYERLEVEL" val="1_1_1"/>
  <p:tag name="KSO_WM_TAG_VERSION" val="3.0"/>
  <p:tag name="KSO_WM_UNIT_VALUE" val="25"/>
  <p:tag name="KSO_WM_DIAGRAM_MAX_ITEMCNT" val="4"/>
  <p:tag name="KSO_WM_DIAGRAM_MIN_ITEMCNT" val="2"/>
  <p:tag name="KSO_WM_DIAGRAM_VIRTUALLY_FRAME" val="{&quot;height&quot;:370.74566929133846,&quot;left&quot;:346.80296382162265,&quot;top&quot;:124.10000000000005,&quot;width&quot;:592.99703617837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PRESET_TEXT" val="单击添加标题"/>
  <p:tag name="KSO_WM_UNIT_TEXT_FILL_FORE_SCHEMECOLOR_INDEX" val="1"/>
  <p:tag name="KSO_WM_UNIT_TEXT_FILL_TYPE" val="1"/>
  <p:tag name="KSO_WM_UNIT_USESOURCEFORMAT_APPLY"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87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5648_2*l_h_f*1_1_1"/>
  <p:tag name="KSO_WM_TEMPLATE_CATEGORY" val="diagram"/>
  <p:tag name="KSO_WM_TEMPLATE_INDEX" val="20235648"/>
  <p:tag name="KSO_WM_UNIT_LAYERLEVEL" val="1_1_1"/>
  <p:tag name="KSO_WM_TAG_VERSION" val="3.0"/>
  <p:tag name="KSO_WM_UNIT_VALUE" val="111"/>
  <p:tag name="KSO_WM_DIAGRAM_MAX_ITEMCNT" val="4"/>
  <p:tag name="KSO_WM_DIAGRAM_MIN_ITEMCNT" val="2"/>
  <p:tag name="KSO_WM_DIAGRAM_VIRTUALLY_FRAME" val="{&quot;height&quot;:370.74566929133846,&quot;left&quot;:346.80296382162265,&quot;top&quot;:124.10000000000005,&quot;width&quot;:592.99703617837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DIAGRAM_VERSION" val="3"/>
  <p:tag name="KSO_WM_DIAGRAM_COLOR_TRICK" val="1"/>
  <p:tag name="KSO_WM_DIAGRAM_COLOR_TEXT_CAN_REMOVE" val="n"/>
  <p:tag name="KSO_WM_UNIT_PRESET_TEXT" val="单击此处添加编辑正文，文字是您思想的提炼，为了最终演示发布的良好效果。根据需要可酌情增减文字，单击编辑正文，请言简意赅的阐述观点，以便观者解您所传达的信息。"/>
  <p:tag name="KSO_WM_UNIT_TEXT_FILL_FORE_SCHEMECOLOR_INDEX" val="1"/>
  <p:tag name="KSO_WM_UNIT_TEXT_FILL_TYPE" val="1"/>
  <p:tag name="KSO_WM_UNIT_USESOURCEFORMAT_APPLY" val="1"/>
</p:tagLst>
</file>

<file path=ppt/tags/tag8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5648_2*l_h_i*1_1_2"/>
  <p:tag name="KSO_WM_TEMPLATE_CATEGORY" val="diagram"/>
  <p:tag name="KSO_WM_TEMPLATE_INDEX" val="20235648"/>
  <p:tag name="KSO_WM_UNIT_LAYERLEVEL" val="1_1_1"/>
  <p:tag name="KSO_WM_TAG_VERSION" val="3.0"/>
  <p:tag name="KSO_WM_DIAGRAM_MAX_ITEMCNT" val="4"/>
  <p:tag name="KSO_WM_DIAGRAM_MIN_ITEMCNT" val="2"/>
  <p:tag name="KSO_WM_DIAGRAM_VIRTUALLY_FRAME" val="{&quot;height&quot;:370.74566929133846,&quot;left&quot;:346.80296382162265,&quot;top&quot;:124.10000000000005,&quot;width&quot;:592.9970361783774}"/>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VERSION" val="3"/>
  <p:tag name="KSO_WM_DIAGRAM_COLOR_TRICK" val="1"/>
  <p:tag name="KSO_WM_DIAGRAM_COLOR_TEXT_CAN_REMOVE" val="n"/>
  <p:tag name="KSO_WM_UNIT_LINE_FORE_SCHEMECOLOR_INDEX" val="5"/>
  <p:tag name="KSO_WM_UNIT_LINE_FILL_TYPE" val="2"/>
  <p:tag name="KSO_WM_UNIT_USESOURCEFORMAT_APPLY" val="1"/>
</p:tagLst>
</file>

<file path=ppt/tags/tag8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5648_2*l_h_i*1_2_2"/>
  <p:tag name="KSO_WM_TEMPLATE_CATEGORY" val="diagram"/>
  <p:tag name="KSO_WM_TEMPLATE_INDEX" val="20235648"/>
  <p:tag name="KSO_WM_UNIT_LAYERLEVEL" val="1_1_1"/>
  <p:tag name="KSO_WM_TAG_VERSION" val="3.0"/>
  <p:tag name="KSO_WM_DIAGRAM_MAX_ITEMCNT" val="4"/>
  <p:tag name="KSO_WM_DIAGRAM_MIN_ITEMCNT" val="2"/>
  <p:tag name="KSO_WM_DIAGRAM_VIRTUALLY_FRAME" val="{&quot;height&quot;:370.74566929133846,&quot;left&quot;:346.80296382162265,&quot;top&quot;:124.10000000000005,&quot;width&quot;:592.9970361783774}"/>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VERSION" val="3"/>
  <p:tag name="KSO_WM_DIAGRAM_COLOR_TRICK" val="1"/>
  <p:tag name="KSO_WM_DIAGRAM_COLOR_TEXT_CAN_REMOVE" val="n"/>
  <p:tag name="KSO_WM_UNIT_LINE_FORE_SCHEMECOLOR_INDEX" val="6"/>
  <p:tag name="KSO_WM_UNIT_LINE_FILL_TYPE" val="2"/>
  <p:tag name="KSO_WM_UNIT_USESOURCEFORMAT_APPLY" val="1"/>
</p:tagLst>
</file>

<file path=ppt/tags/tag8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5648_2*l_h_i*1_2_1"/>
  <p:tag name="KSO_WM_TEMPLATE_CATEGORY" val="diagram"/>
  <p:tag name="KSO_WM_TEMPLATE_INDEX" val="20235648"/>
  <p:tag name="KSO_WM_UNIT_LAYERLEVEL" val="1_1_1"/>
  <p:tag name="KSO_WM_TAG_VERSION" val="3.0"/>
  <p:tag name="KSO_WM_DIAGRAM_MAX_ITEMCNT" val="4"/>
  <p:tag name="KSO_WM_DIAGRAM_MIN_ITEMCNT" val="2"/>
  <p:tag name="KSO_WM_DIAGRAM_VIRTUALLY_FRAME" val="{&quot;height&quot;:370.74566929133846,&quot;left&quot;:346.80296382162265,&quot;top&quot;:124.10000000000005,&quot;width&quot;:592.99703617837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FILL_FORE_SCHEMECOLOR_INDEX" val="1"/>
  <p:tag name="KSO_WM_UNIT_TEXT_FILL_TYPE" val="1"/>
  <p:tag name="KSO_WM_UNIT_USESOURCEFORMAT_APPLY" val="1"/>
</p:tagLst>
</file>

<file path=ppt/tags/tag87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5648_2*l_h_a*1_2_1"/>
  <p:tag name="KSO_WM_TEMPLATE_CATEGORY" val="diagram"/>
  <p:tag name="KSO_WM_TEMPLATE_INDEX" val="20235648"/>
  <p:tag name="KSO_WM_UNIT_LAYERLEVEL" val="1_1_1"/>
  <p:tag name="KSO_WM_TAG_VERSION" val="3.0"/>
  <p:tag name="KSO_WM_UNIT_VALUE" val="25"/>
  <p:tag name="KSO_WM_DIAGRAM_MAX_ITEMCNT" val="4"/>
  <p:tag name="KSO_WM_DIAGRAM_MIN_ITEMCNT" val="2"/>
  <p:tag name="KSO_WM_DIAGRAM_VIRTUALLY_FRAME" val="{&quot;height&quot;:370.74566929133846,&quot;left&quot;:346.80296382162265,&quot;top&quot;:124.10000000000005,&quot;width&quot;:592.99703617837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PRESET_TEXT" val="单击添加标题"/>
  <p:tag name="KSO_WM_UNIT_TEXT_FILL_FORE_SCHEMECOLOR_INDEX" val="1"/>
  <p:tag name="KSO_WM_UNIT_TEXT_FILL_TYPE" val="1"/>
  <p:tag name="KSO_WM_UNIT_USESOURCEFORMAT_APPLY" val="1"/>
</p:tagLst>
</file>

<file path=ppt/tags/tag87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5648_2*l_h_f*1_2_1"/>
  <p:tag name="KSO_WM_TEMPLATE_CATEGORY" val="diagram"/>
  <p:tag name="KSO_WM_TEMPLATE_INDEX" val="20235648"/>
  <p:tag name="KSO_WM_UNIT_LAYERLEVEL" val="1_1_1"/>
  <p:tag name="KSO_WM_TAG_VERSION" val="3.0"/>
  <p:tag name="KSO_WM_UNIT_VALUE" val="111"/>
  <p:tag name="KSO_WM_DIAGRAM_MAX_ITEMCNT" val="4"/>
  <p:tag name="KSO_WM_DIAGRAM_MIN_ITEMCNT" val="2"/>
  <p:tag name="KSO_WM_DIAGRAM_VIRTUALLY_FRAME" val="{&quot;height&quot;:370.74566929133846,&quot;left&quot;:346.80296382162265,&quot;top&quot;:124.10000000000005,&quot;width&quot;:592.99703617837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DIAGRAM_VERSION" val="3"/>
  <p:tag name="KSO_WM_DIAGRAM_COLOR_TRICK" val="1"/>
  <p:tag name="KSO_WM_DIAGRAM_COLOR_TEXT_CAN_REMOVE" val="n"/>
  <p:tag name="KSO_WM_UNIT_PRESET_TEXT" val="单击此处添加正文，文字是您思想的提炼，为了最终演示发布的良好效果。根据需要可酌情增减文字，单击编辑正文，请言简意赅的阐述观点，以便观者解您所传达的信息。"/>
  <p:tag name="KSO_WM_UNIT_TEXT_FILL_FORE_SCHEMECOLOR_INDEX" val="1"/>
  <p:tag name="KSO_WM_UNIT_TEXT_FILL_TYPE" val="1"/>
  <p:tag name="KSO_WM_UNIT_USESOURCEFORMAT_APPLY" val="1"/>
</p:tagLst>
</file>

<file path=ppt/tags/tag8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5648_2*l_h_i*1_3_1"/>
  <p:tag name="KSO_WM_TEMPLATE_CATEGORY" val="diagram"/>
  <p:tag name="KSO_WM_TEMPLATE_INDEX" val="20235648"/>
  <p:tag name="KSO_WM_UNIT_LAYERLEVEL" val="1_1_1"/>
  <p:tag name="KSO_WM_TAG_VERSION" val="3.0"/>
  <p:tag name="KSO_WM_DIAGRAM_MAX_ITEMCNT" val="4"/>
  <p:tag name="KSO_WM_DIAGRAM_MIN_ITEMCNT" val="2"/>
  <p:tag name="KSO_WM_DIAGRAM_VIRTUALLY_FRAME" val="{&quot;height&quot;:370.74566929133846,&quot;left&quot;:346.80296382162265,&quot;top&quot;:124.10000000000005,&quot;width&quot;:592.99703617837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FILL_FORE_SCHEMECOLOR_INDEX" val="1"/>
  <p:tag name="KSO_WM_UNIT_TEXT_FILL_TYPE" val="1"/>
  <p:tag name="KSO_WM_UNIT_USESOURCEFORMAT_APPLY" val="1"/>
</p:tagLst>
</file>

<file path=ppt/tags/tag87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5648_2*l_h_a*1_3_1"/>
  <p:tag name="KSO_WM_TEMPLATE_CATEGORY" val="diagram"/>
  <p:tag name="KSO_WM_TEMPLATE_INDEX" val="20235648"/>
  <p:tag name="KSO_WM_UNIT_LAYERLEVEL" val="1_1_1"/>
  <p:tag name="KSO_WM_TAG_VERSION" val="3.0"/>
  <p:tag name="KSO_WM_UNIT_VALUE" val="25"/>
  <p:tag name="KSO_WM_DIAGRAM_MAX_ITEMCNT" val="4"/>
  <p:tag name="KSO_WM_DIAGRAM_MIN_ITEMCNT" val="2"/>
  <p:tag name="KSO_WM_DIAGRAM_VIRTUALLY_FRAME" val="{&quot;height&quot;:370.74566929133846,&quot;left&quot;:346.80296382162265,&quot;top&quot;:124.10000000000005,&quot;width&quot;:592.99703617837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PRESET_TEXT" val="单击添加标题"/>
  <p:tag name="KSO_WM_UNIT_TEXT_FILL_FORE_SCHEMECOLOR_INDEX" val="1"/>
  <p:tag name="KSO_WM_UNIT_TEXT_FILL_TYPE" val="1"/>
  <p:tag name="KSO_WM_UNIT_USESOURCEFORMAT_APPLY" val="1"/>
</p:tagLst>
</file>

<file path=ppt/tags/tag87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5648_2*l_h_f*1_3_1"/>
  <p:tag name="KSO_WM_TEMPLATE_CATEGORY" val="diagram"/>
  <p:tag name="KSO_WM_TEMPLATE_INDEX" val="20235648"/>
  <p:tag name="KSO_WM_UNIT_LAYERLEVEL" val="1_1_1"/>
  <p:tag name="KSO_WM_TAG_VERSION" val="3.0"/>
  <p:tag name="KSO_WM_UNIT_VALUE" val="111"/>
  <p:tag name="KSO_WM_DIAGRAM_MAX_ITEMCNT" val="4"/>
  <p:tag name="KSO_WM_DIAGRAM_MIN_ITEMCNT" val="2"/>
  <p:tag name="KSO_WM_DIAGRAM_VIRTUALLY_FRAME" val="{&quot;height&quot;:370.74566929133846,&quot;left&quot;:346.80296382162265,&quot;top&quot;:124.10000000000005,&quot;width&quot;:592.99703617837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DIAGRAM_VERSION" val="3"/>
  <p:tag name="KSO_WM_DIAGRAM_COLOR_TRICK" val="1"/>
  <p:tag name="KSO_WM_DIAGRAM_COLOR_TEXT_CAN_REMOVE" val="n"/>
  <p:tag name="KSO_WM_UNIT_PRESET_TEXT" val="单击此处添加编辑正文，文字是您思想的提炼，为了最终演示发布的良好效果。根据需要可酌情增减文字，单击编辑正文，请言简意赅的阐述观点，以便观者解您所传达的信息。"/>
  <p:tag name="KSO_WM_UNIT_TEXT_FILL_FORE_SCHEMECOLOR_INDEX" val="1"/>
  <p:tag name="KSO_WM_UNIT_TEXT_FILL_TYPE" val="1"/>
  <p:tag name="KSO_WM_UNIT_USESOURCEFORMAT_APPLY" val="1"/>
</p:tagLst>
</file>

<file path=ppt/tags/tag879.xml><?xml version="1.0" encoding="utf-8"?>
<p:tagLst xmlns:p="http://schemas.openxmlformats.org/presentationml/2006/main">
  <p:tag name="KSO_WM_SLIDE_ID" val="custom20233226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custom"/>
  <p:tag name="KSO_WM_TEMPLATE_INDEX" val="20233226"/>
  <p:tag name="KSO_WM_SLIDE_TYPE" val="text"/>
  <p:tag name="KSO_WM_SLIDE_SUBTYPE" val="picTxt"/>
  <p:tag name="KSO_WM_SLIDE_SIZE" val="552.5*361.05"/>
  <p:tag name="KSO_WM_SLIDE_POSITION" val="359.65*131.3"/>
  <p:tag name="KSO_WM_SLIDE_LAYOUT" val="a_d_l"/>
  <p:tag name="KSO_WM_SLIDE_LAYOUT_CNT" val="1_1_1"/>
  <p:tag name="KSO_WM_SPECIAL_SOURCE" val="bdnull"/>
  <p:tag name="KSO_WM_DIAGRAM_GROUP_CODE" val="l1-1"/>
  <p:tag name="KSO_WM_SLIDE_DIAGTYPE" val="l"/>
  <p:tag name="resource_record_key" val="{&quot;10&quot;:[21573885],&quot;65&quot;:[20233187]}"/>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8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40492827_1*i*1"/>
  <p:tag name="KSO_WM_TEMPLATE_CATEGORY" val="custom"/>
  <p:tag name="KSO_WM_TEMPLATE_INDEX" val="40492827"/>
  <p:tag name="KSO_WM_UNIT_LAYERLEVEL" val="1"/>
  <p:tag name="KSO_WM_TAG_VERSION" val="3.0"/>
  <p:tag name="KSO_WM_BEAUTIFY_FLAG" val="#wm#"/>
</p:tagLst>
</file>

<file path=ppt/tags/tag881.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40492827_1*f*1"/>
  <p:tag name="KSO_WM_TEMPLATE_CATEGORY" val="custom"/>
  <p:tag name="KSO_WM_TEMPLATE_INDEX" val="40492827"/>
  <p:tag name="KSO_WM_UNIT_LAYERLEVEL" val="1"/>
  <p:tag name="KSO_WM_TAG_VERSION" val="3.0"/>
  <p:tag name="KSO_WM_BEAUTIFY_FLAG" val="#wm#"/>
  <p:tag name="KSO_WM_UNIT_PRESET_TEXT" val="单击添加正文，文字是您思想的提炼，为了最终演示发布的良好效果，请言简意赅的阐述观点。&#10;根据需要可酌情增减文字，以便观者可以准确理解您所传达的信息。单击此处输入正文，文字是您思想的提炼，为了最终演示发布的良好效果。"/>
  <p:tag name="KSO_WM_UNIT_TEXT_TYPE" val="1"/>
</p:tagLst>
</file>

<file path=ppt/tags/tag8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40492827_1*i*2"/>
  <p:tag name="KSO_WM_TEMPLATE_CATEGORY" val="custom"/>
  <p:tag name="KSO_WM_TEMPLATE_INDEX" val="40492827"/>
  <p:tag name="KSO_WM_UNIT_LAYERLEVEL" val="1"/>
  <p:tag name="KSO_WM_TAG_VERSION" val="3.0"/>
  <p:tag name="KSO_WM_BEAUTIFY_FLAG" val="#wm#"/>
</p:tagLst>
</file>

<file path=ppt/tags/tag883.xml><?xml version="1.0" encoding="utf-8"?>
<p:tagLst xmlns:p="http://schemas.openxmlformats.org/presentationml/2006/main">
  <p:tag name="KSO_DOCER_RESOURCE_TRACE_INFO" val="{&quot;id&quot;:&quot;50015590&quot;,&quot;origin&quot;:0,&quot;type&quot;:&quot;icons&quot;,&quot;user&quot;:&quot;723811171&quot;}"/>
</p:tagLst>
</file>

<file path=ppt/tags/tag884.xml><?xml version="1.0" encoding="utf-8"?>
<p:tagLst xmlns:p="http://schemas.openxmlformats.org/presentationml/2006/main">
  <p:tag name="KSO_WM_SLIDE_ID" val="custom40492827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3226"/>
  <p:tag name="KSO_WM_SLIDE_TYPE" val="text"/>
  <p:tag name="KSO_WM_SLIDE_SUBTYPE" val="diag"/>
  <p:tag name="KSO_WM_SLIDE_SIZE" val="816*540"/>
  <p:tag name="KSO_WM_SLIDE_POSITION" val="143*0"/>
  <p:tag name="KSO_WM_SLIDE_LAYOUT" val="f"/>
  <p:tag name="KSO_WM_SLIDE_LAYOUT_CNT" val="1"/>
  <p:tag name="KSO_WM_SPECIAL_SOURCE" val="bdnull"/>
  <p:tag name="resource_record_key" val="{&quot;10&quot;:[50015590],&quot;65&quot;:[20233187]}"/>
</p:tagLst>
</file>

<file path=ppt/tags/tag8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4763_1*i*1"/>
  <p:tag name="KSO_WM_TEMPLATE_CATEGORY" val="custom"/>
  <p:tag name="KSO_WM_TEMPLATE_INDEX" val="20234763"/>
  <p:tag name="KSO_WM_UNIT_LAYERLEVEL" val="1"/>
  <p:tag name="KSO_WM_TAG_VERSION" val="3.0"/>
  <p:tag name="KSO_WM_BEAUTIFY_FLAG" val="#wm#"/>
  <p:tag name="KSO_WM_UNIT_FILL_FORE_SCHEMECOLOR_INDEX" val="5"/>
  <p:tag name="KSO_WM_UNIT_TEXT_FILL_FORE_SCHEMECOLOR_INDEX" val="13"/>
  <p:tag name="KSO_WM_UNIT_TEXT_FILL_TYPE" val="1"/>
  <p:tag name="KSO_WM_UNIT_USESOURCEFORMAT_APPLY" val="1"/>
</p:tagLst>
</file>

<file path=ppt/tags/tag8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4763_1*i*2"/>
  <p:tag name="KSO_WM_TEMPLATE_CATEGORY" val="custom"/>
  <p:tag name="KSO_WM_TEMPLATE_INDEX" val="20234763"/>
  <p:tag name="KSO_WM_UNIT_LAYERLEVEL" val="1"/>
  <p:tag name="KSO_WM_TAG_VERSION" val="3.0"/>
  <p:tag name="KSO_WM_BEAUTIFY_FLAG" val="#wm#"/>
  <p:tag name="KSO_WM_UNIT_FILL_FORE_SCHEMECOLOR_INDEX" val="5"/>
  <p:tag name="KSO_WM_UNIT_TEXT_FILL_FORE_SCHEMECOLOR_INDEX" val="13"/>
  <p:tag name="KSO_WM_UNIT_TEXT_FILL_TYPE" val="1"/>
  <p:tag name="KSO_WM_UNIT_USESOURCEFORMAT_APPLY" val="1"/>
</p:tagLst>
</file>

<file path=ppt/tags/tag88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4763_1*a*1"/>
  <p:tag name="KSO_WM_TEMPLATE_CATEGORY" val="custom"/>
  <p:tag name="KSO_WM_TEMPLATE_INDEX" val="20234763"/>
  <p:tag name="KSO_WM_UNIT_LAYERLEVEL" val="1"/>
  <p:tag name="KSO_WM_TAG_VERSION" val="3.0"/>
  <p:tag name="KSO_WM_BEAUTIFY_FLAG" val="#wm#"/>
  <p:tag name="KSO_WM_UNIT_VALUE" val="30"/>
  <p:tag name="KSO_WM_DIAGRAM_GROUP_CODE" val="l1-1"/>
  <p:tag name="KSO_WM_UNIT_PRESET_TEXT" val="单击此处添加标题"/>
  <p:tag name="KSO_WM_UNIT_TEXT_TYPE" val="1"/>
  <p:tag name="KSO_WM_UNIT_TEXT_FILL_FORE_SCHEMECOLOR_INDEX" val="13"/>
  <p:tag name="KSO_WM_UNIT_TEXT_FILL_TYPE" val="1"/>
  <p:tag name="KSO_WM_UNIT_USESOURCEFORMAT_APPLY" val="1"/>
</p:tagLst>
</file>

<file path=ppt/tags/tag8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34763_1*i*3"/>
  <p:tag name="KSO_WM_TEMPLATE_CATEGORY" val="custom"/>
  <p:tag name="KSO_WM_TEMPLATE_INDEX" val="20234763"/>
  <p:tag name="KSO_WM_UNIT_LAYERLEVEL" val="1"/>
  <p:tag name="KSO_WM_TAG_VERSION" val="3.0"/>
  <p:tag name="KSO_WM_BEAUTIFY_FLAG" val="#wm#"/>
  <p:tag name="KSO_WM_UNIT_FILL_FORE_SCHEMECOLOR_INDEX" val="5"/>
  <p:tag name="KSO_WM_UNIT_TEXT_FILL_FORE_SCHEMECOLOR_INDEX" val="13"/>
  <p:tag name="KSO_WM_UNIT_TEXT_FILL_TYPE" val="1"/>
  <p:tag name="KSO_WM_UNIT_USESOURCEFORMAT_APPLY" val="1"/>
</p:tagLst>
</file>

<file path=ppt/tags/tag889.xml><?xml version="1.0" encoding="utf-8"?>
<p:tagLst xmlns:p="http://schemas.openxmlformats.org/presentationml/2006/main">
  <p:tag name="KSO_WM_UNIT_VALUE" val="1865*1087"/>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4763_1*d*1"/>
  <p:tag name="KSO_WM_TEMPLATE_CATEGORY" val="custom"/>
  <p:tag name="KSO_WM_TEMPLATE_INDEX" val="20234763"/>
  <p:tag name="KSO_WM_UNIT_LAYERLEVEL" val="1"/>
  <p:tag name="KSO_WM_TAG_VERSION" val="3.0"/>
  <p:tag name="KSO_WM_BEAUTIFY_FLAG" val="#wm#"/>
  <p:tag name="KSO_WM_UNIT_PICTURE_SUBTYPE" val="b"/>
  <p:tag name="KSO_WM_UNIT_LINE_FORE_SCHEMECOLOR_INDEX" val="13"/>
  <p:tag name="KSO_WM_UNIT_LINE_FILL_TYPE" val="2"/>
  <p:tag name="KSO_WM_UNIT_USESOURCEFORMAT_APPLY" val="1"/>
  <p:tag name="KSO_WM_UNIT_FILL_FORE_SCHEMECOLOR_INDEX" val="5"/>
  <p:tag name="KSO_WM_UNIT_FILL_TYPE"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8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75_2*l_h_f*1_1_1"/>
  <p:tag name="KSO_WM_TEMPLATE_CATEGORY" val="diagram"/>
  <p:tag name="KSO_WM_TEMPLATE_INDEX" val="40492875"/>
  <p:tag name="KSO_WM_UNIT_LAYERLEVEL" val="1_1_1"/>
  <p:tag name="KSO_WM_TAG_VERSION" val="3.0"/>
  <p:tag name="KSO_WM_BEAUTIFY_FLAG" val="#wm#"/>
  <p:tag name="KSO_WM_UNIT_SUBTYPE" val="a"/>
  <p:tag name="KSO_WM_UNIT_TEXT_LAYER_COUNT" val="1"/>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PRESET_TEXT" val="单击添加正文具体内容，文字是您思想的提炼，为了最终演示发布的良好效果，请言简意赅的阐述观点。根据需要可酌情增减文字，以便观者准确理解您所传达的信息。文字是您思想的提炼，请言简的阐述观点。"/>
  <p:tag name="KSO_WM_UNIT_TEXT_FILL_FORE_SCHEMECOLOR_INDEX" val="1"/>
  <p:tag name="KSO_WM_UNIT_TEXT_FILL_TYPE" val="1"/>
  <p:tag name="KSO_WM_UNIT_TEXT_TYPE" val="1"/>
  <p:tag name="KSO_WM_DIAGRAM_VIRTUALLY_FRAME" val="{&quot;height&quot;:359.9734645669292,&quot;left&quot;:49.50092969168469,&quot;top&quot;:131.09999999999997,&quot;width&quot;:548.6990703083153}"/>
  <p:tag name="KSO_WM_DIAGRAM_MAX_ITEMCNT" val="6"/>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8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75_2*l_h_a*1_1_1"/>
  <p:tag name="KSO_WM_TEMPLATE_CATEGORY" val="diagram"/>
  <p:tag name="KSO_WM_TEMPLATE_INDEX" val="40492875"/>
  <p:tag name="KSO_WM_UNIT_LAYERLEVEL" val="1_1_1"/>
  <p:tag name="KSO_WM_TAG_VERSION" val="3.0"/>
  <p:tag name="KSO_WM_BEAUTIFY_FLAG" val="#wm#"/>
  <p:tag name="KSO_WM_UNIT_ISCONTENTSTITLE" val="0"/>
  <p:tag name="KSO_WM_UNIT_ISNUMDGMTITLE" val="0"/>
  <p:tag name="KSO_WM_UNIT_NOCLEAR" val="0"/>
  <p:tag name="KSO_WM_DIAGRAM_GROUP_CODE" val="l1-1"/>
  <p:tag name="KSO_WM_UNIT_TYPE" val="l_h_a"/>
  <p:tag name="KSO_WM_UNIT_INDEX" val="1_1_1"/>
  <p:tag name="KSO_WM_DIAGRAM_VERSION" val="3"/>
  <p:tag name="KSO_WM_DIAGRAM_COLOR_TRICK" val="1"/>
  <p:tag name="KSO_WM_DIAGRAM_COLOR_TEXT_CAN_REMOVE" val="n"/>
  <p:tag name="KSO_WM_UNIT_PRESET_TEXT" val="单击此处编辑添加你的项目标题"/>
  <p:tag name="KSO_WM_UNIT_TEXT_FILL_FORE_SCHEMECOLOR_INDEX" val="1"/>
  <p:tag name="KSO_WM_UNIT_TEXT_FILL_TYPE" val="1"/>
  <p:tag name="KSO_WM_UNIT_TEXT_TYPE" val="1"/>
  <p:tag name="KSO_WM_DIAGRAM_VIRTUALLY_FRAME" val="{&quot;height&quot;:359.9734645669292,&quot;left&quot;:49.50092969168469,&quot;top&quot;:131.09999999999997,&quot;width&quot;:548.6990703083153}"/>
  <p:tag name="KSO_WM_DIAGRAM_MAX_ITEMCNT" val="6"/>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8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75_2*l_h_i*1_1_1"/>
  <p:tag name="KSO_WM_TEMPLATE_CATEGORY" val="diagram"/>
  <p:tag name="KSO_WM_TEMPLATE_INDEX" val="40492875"/>
  <p:tag name="KSO_WM_UNIT_LAYERLEVEL" val="1_1_1"/>
  <p:tag name="KSO_WM_TAG_VERSION" val="3.0"/>
  <p:tag name="KSO_WM_BEAUTIFY_FLAG" val="#wm#"/>
  <p:tag name="KSO_WM_DIAGRAM_GROUP_CODE" val="l1-1"/>
  <p:tag name="KSO_WM_UNIT_TYPE" val="l_h_i"/>
  <p:tag name="KSO_WM_UNIT_INDEX" val="1_1_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4"/>
  <p:tag name="KSO_WM_DIAGRAM_VIRTUALLY_FRAME" val="{&quot;height&quot;:359.9734645669292,&quot;left&quot;:49.50092969168469,&quot;top&quot;:131.09999999999997,&quot;width&quot;:548.6990703083153}"/>
  <p:tag name="KSO_WM_DIAGRAM_MAX_ITEMCNT" val="6"/>
  <p:tag name="KSO_WM_DIAGRAM_MIN_ITEMCNT" val="2"/>
  <p:tag name="KSO_WM_DIAGRAM_COLOR_MATCH_VALUE" val="{&quot;shape&quot;:{&quot;fill&quot;:{&quot;solid&quot;:{&quot;brightness&quot;:0.4000000059604645,&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1"/>
</p:tagLst>
</file>

<file path=ppt/tags/tag8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75_2*l_h_f*1_3_1"/>
  <p:tag name="KSO_WM_TEMPLATE_CATEGORY" val="diagram"/>
  <p:tag name="KSO_WM_TEMPLATE_INDEX" val="40492875"/>
  <p:tag name="KSO_WM_UNIT_LAYERLEVEL" val="1_1_1"/>
  <p:tag name="KSO_WM_TAG_VERSION" val="3.0"/>
  <p:tag name="KSO_WM_BEAUTIFY_FLAG" val="#wm#"/>
  <p:tag name="KSO_WM_UNIT_SUBTYPE" val="a"/>
  <p:tag name="KSO_WM_UNIT_TEXT_LAYER_COUNT" val="1"/>
  <p:tag name="KSO_WM_UNIT_NOCLEAR" val="0"/>
  <p:tag name="KSO_WM_DIAGRAM_GROUP_CODE" val="l1-1"/>
  <p:tag name="KSO_WM_UNIT_TYPE" val="l_h_f"/>
  <p:tag name="KSO_WM_UNIT_INDEX" val="1_3_1"/>
  <p:tag name="KSO_WM_DIAGRAM_VERSION" val="3"/>
  <p:tag name="KSO_WM_DIAGRAM_COLOR_TRICK" val="1"/>
  <p:tag name="KSO_WM_DIAGRAM_COLOR_TEXT_CAN_REMOVE" val="n"/>
  <p:tag name="KSO_WM_UNIT_PRESET_TEXT" val="单击添加正文具体内容，文字是您思想的提炼，为了最终演示发布的良好效果，请言简意赅的阐述观点。根据需要可酌情增减文字，以便观者准确理解您所传达的信息。文字是您思想的提炼，请言简的阐述观点。"/>
  <p:tag name="KSO_WM_UNIT_TEXT_FILL_FORE_SCHEMECOLOR_INDEX" val="1"/>
  <p:tag name="KSO_WM_UNIT_TEXT_FILL_TYPE" val="1"/>
  <p:tag name="KSO_WM_UNIT_TEXT_TYPE" val="1"/>
  <p:tag name="KSO_WM_DIAGRAM_VIRTUALLY_FRAME" val="{&quot;height&quot;:359.9734645669292,&quot;left&quot;:49.50092969168469,&quot;top&quot;:131.09999999999997,&quot;width&quot;:548.6990703083153}"/>
  <p:tag name="KSO_WM_DIAGRAM_MAX_ITEMCNT" val="6"/>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8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75_2*l_h_a*1_3_1"/>
  <p:tag name="KSO_WM_TEMPLATE_CATEGORY" val="diagram"/>
  <p:tag name="KSO_WM_TEMPLATE_INDEX" val="40492875"/>
  <p:tag name="KSO_WM_UNIT_LAYERLEVEL" val="1_1_1"/>
  <p:tag name="KSO_WM_TAG_VERSION" val="3.0"/>
  <p:tag name="KSO_WM_BEAUTIFY_FLAG" val="#wm#"/>
  <p:tag name="KSO_WM_UNIT_ISCONTENTSTITLE" val="0"/>
  <p:tag name="KSO_WM_UNIT_ISNUMDGMTITLE" val="0"/>
  <p:tag name="KSO_WM_UNIT_NOCLEAR" val="0"/>
  <p:tag name="KSO_WM_DIAGRAM_GROUP_CODE" val="l1-1"/>
  <p:tag name="KSO_WM_UNIT_TYPE" val="l_h_a"/>
  <p:tag name="KSO_WM_UNIT_INDEX" val="1_3_1"/>
  <p:tag name="KSO_WM_DIAGRAM_VERSION" val="3"/>
  <p:tag name="KSO_WM_DIAGRAM_COLOR_TRICK" val="1"/>
  <p:tag name="KSO_WM_DIAGRAM_COLOR_TEXT_CAN_REMOVE" val="n"/>
  <p:tag name="KSO_WM_UNIT_PRESET_TEXT" val="单击此处编辑添加你的项目标题"/>
  <p:tag name="KSO_WM_UNIT_TEXT_FILL_FORE_SCHEMECOLOR_INDEX" val="1"/>
  <p:tag name="KSO_WM_UNIT_TEXT_FILL_TYPE" val="1"/>
  <p:tag name="KSO_WM_UNIT_TEXT_TYPE" val="1"/>
  <p:tag name="KSO_WM_DIAGRAM_VIRTUALLY_FRAME" val="{&quot;height&quot;:359.9734645669292,&quot;left&quot;:49.50092969168469,&quot;top&quot;:131.09999999999997,&quot;width&quot;:548.6990703083153}"/>
  <p:tag name="KSO_WM_DIAGRAM_MAX_ITEMCNT" val="6"/>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8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75_2*l_h_i*1_3_1"/>
  <p:tag name="KSO_WM_TEMPLATE_CATEGORY" val="diagram"/>
  <p:tag name="KSO_WM_TEMPLATE_INDEX" val="40492875"/>
  <p:tag name="KSO_WM_UNIT_LAYERLEVEL" val="1_1_1"/>
  <p:tag name="KSO_WM_TAG_VERSION" val="3.0"/>
  <p:tag name="KSO_WM_BEAUTIFY_FLAG" val="#wm#"/>
  <p:tag name="KSO_WM_DIAGRAM_GROUP_CODE" val="l1-1"/>
  <p:tag name="KSO_WM_UNIT_TYPE" val="l_h_i"/>
  <p:tag name="KSO_WM_UNIT_INDEX" val="1_3_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4"/>
  <p:tag name="KSO_WM_DIAGRAM_VIRTUALLY_FRAME" val="{&quot;height&quot;:359.9734645669292,&quot;left&quot;:49.50092969168469,&quot;top&quot;:131.09999999999997,&quot;width&quot;:548.6990703083153}"/>
  <p:tag name="KSO_WM_DIAGRAM_MAX_ITEMCNT" val="6"/>
  <p:tag name="KSO_WM_DIAGRAM_MIN_ITEMCNT" val="2"/>
  <p:tag name="KSO_WM_DIAGRAM_COLOR_MATCH_VALUE" val="{&quot;shape&quot;:{&quot;fill&quot;:{&quot;solid&quot;:{&quot;brightness&quot;:0.4000000059604645,&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1"/>
</p:tagLst>
</file>

<file path=ppt/tags/tag8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75_2*l_h_f*1_2_1"/>
  <p:tag name="KSO_WM_TEMPLATE_CATEGORY" val="diagram"/>
  <p:tag name="KSO_WM_TEMPLATE_INDEX" val="40492875"/>
  <p:tag name="KSO_WM_UNIT_LAYERLEVEL" val="1_1_1"/>
  <p:tag name="KSO_WM_TAG_VERSION" val="3.0"/>
  <p:tag name="KSO_WM_BEAUTIFY_FLAG" val="#wm#"/>
  <p:tag name="KSO_WM_UNIT_SUBTYPE" val="a"/>
  <p:tag name="KSO_WM_UNIT_TEXT_LAYER_COUNT" val="1"/>
  <p:tag name="KSO_WM_UNIT_NOCLEAR" val="0"/>
  <p:tag name="KSO_WM_DIAGRAM_GROUP_CODE" val="l1-1"/>
  <p:tag name="KSO_WM_UNIT_TYPE" val="l_h_f"/>
  <p:tag name="KSO_WM_UNIT_INDEX" val="1_2_1"/>
  <p:tag name="KSO_WM_DIAGRAM_VERSION" val="3"/>
  <p:tag name="KSO_WM_DIAGRAM_COLOR_TRICK" val="1"/>
  <p:tag name="KSO_WM_DIAGRAM_COLOR_TEXT_CAN_REMOVE" val="n"/>
  <p:tag name="KSO_WM_UNIT_PRESET_TEXT" val="单击添加正文，文字是您思想的提炼，为了最终演示发布的良好效果，请言简意赅的阐述观点。根据需要可酌情增减文字，以便观者准确理解您所传达的信息。文字是您思想的提炼，请言简的阐述观点。"/>
  <p:tag name="KSO_WM_UNIT_TEXT_FILL_FORE_SCHEMECOLOR_INDEX" val="1"/>
  <p:tag name="KSO_WM_UNIT_TEXT_FILL_TYPE" val="1"/>
  <p:tag name="KSO_WM_UNIT_TEXT_TYPE" val="1"/>
  <p:tag name="KSO_WM_DIAGRAM_VIRTUALLY_FRAME" val="{&quot;height&quot;:359.9734645669292,&quot;left&quot;:49.50092969168469,&quot;top&quot;:131.09999999999997,&quot;width&quot;:548.6990703083153}"/>
  <p:tag name="KSO_WM_DIAGRAM_MAX_ITEMCNT" val="6"/>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8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75_2*l_h_a*1_2_1"/>
  <p:tag name="KSO_WM_TEMPLATE_CATEGORY" val="diagram"/>
  <p:tag name="KSO_WM_TEMPLATE_INDEX" val="40492875"/>
  <p:tag name="KSO_WM_UNIT_LAYERLEVEL" val="1_1_1"/>
  <p:tag name="KSO_WM_TAG_VERSION" val="3.0"/>
  <p:tag name="KSO_WM_BEAUTIFY_FLAG" val="#wm#"/>
  <p:tag name="KSO_WM_UNIT_ISCONTENTSTITLE" val="0"/>
  <p:tag name="KSO_WM_UNIT_ISNUMDGMTITLE" val="0"/>
  <p:tag name="KSO_WM_UNIT_NOCLEAR" val="0"/>
  <p:tag name="KSO_WM_DIAGRAM_GROUP_CODE" val="l1-1"/>
  <p:tag name="KSO_WM_UNIT_TYPE" val="l_h_a"/>
  <p:tag name="KSO_WM_UNIT_INDEX" val="1_2_1"/>
  <p:tag name="KSO_WM_DIAGRAM_VERSION" val="3"/>
  <p:tag name="KSO_WM_DIAGRAM_COLOR_TRICK" val="1"/>
  <p:tag name="KSO_WM_DIAGRAM_COLOR_TEXT_CAN_REMOVE" val="n"/>
  <p:tag name="KSO_WM_UNIT_PRESET_TEXT" val="单击此处编辑添加你的项目标题"/>
  <p:tag name="KSO_WM_UNIT_TEXT_FILL_FORE_SCHEMECOLOR_INDEX" val="1"/>
  <p:tag name="KSO_WM_UNIT_TEXT_FILL_TYPE" val="1"/>
  <p:tag name="KSO_WM_UNIT_TEXT_TYPE" val="1"/>
  <p:tag name="KSO_WM_DIAGRAM_VIRTUALLY_FRAME" val="{&quot;height&quot;:359.9734645669292,&quot;left&quot;:49.50092969168469,&quot;top&quot;:131.09999999999997,&quot;width&quot;:548.6990703083153}"/>
  <p:tag name="KSO_WM_DIAGRAM_MAX_ITEMCNT" val="6"/>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8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40492875_2*l_h_i*1_2_1"/>
  <p:tag name="KSO_WM_TEMPLATE_CATEGORY" val="diagram"/>
  <p:tag name="KSO_WM_TEMPLATE_INDEX" val="40492875"/>
  <p:tag name="KSO_WM_UNIT_LAYERLEVEL" val="1_1_1"/>
  <p:tag name="KSO_WM_TAG_VERSION" val="3.0"/>
  <p:tag name="KSO_WM_BEAUTIFY_FLAG" val="#wm#"/>
  <p:tag name="KSO_WM_DIAGRAM_GROUP_CODE" val="l1-1"/>
  <p:tag name="KSO_WM_UNIT_TYPE" val="l_h_i"/>
  <p:tag name="KSO_WM_UNIT_INDEX" val="1_2_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4"/>
  <p:tag name="KSO_WM_DIAGRAM_VIRTUALLY_FRAME" val="{&quot;height&quot;:359.9734645669292,&quot;left&quot;:49.50092969168469,&quot;top&quot;:131.09999999999997,&quot;width&quot;:548.6990703083153}"/>
  <p:tag name="KSO_WM_DIAGRAM_MAX_ITEMCNT" val="6"/>
  <p:tag name="KSO_WM_DIAGRAM_MIN_ITEMCNT" val="2"/>
  <p:tag name="KSO_WM_DIAGRAM_COLOR_MATCH_VALUE" val="{&quot;shape&quot;:{&quot;fill&quot;:{&quot;solid&quot;:{&quot;brightness&quot;:0.4000000059604645,&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1"/>
</p:tagLst>
</file>

<file path=ppt/tags/tag899.xml><?xml version="1.0" encoding="utf-8"?>
<p:tagLst xmlns:p="http://schemas.openxmlformats.org/presentationml/2006/main">
  <p:tag name="KSO_WM_SLIDE_ID" val="custom20234763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4763"/>
  <p:tag name="KSO_WM_SLIDE_TYPE" val="text"/>
  <p:tag name="KSO_WM_SLIDE_SUBTYPE" val="picTxt"/>
  <p:tag name="KSO_WM_SLIDE_SIZE" val="552.2*359.6"/>
  <p:tag name="KSO_WM_SLIDE_POSITION" val="48.55*132.3"/>
  <p:tag name="KSO_WM_SLIDE_LAYOUT" val="a_d_l"/>
  <p:tag name="KSO_WM_SLIDE_LAYOUT_CNT" val="1_1_1"/>
  <p:tag name="KSO_WM_SPECIAL_SOURCE" val="bdnull"/>
  <p:tag name="KSO_WM_DIAGRAM_GROUP_CODE" val="l1-1"/>
  <p:tag name="KSO_WM_SLIDE_DIAGTYPE" val="l"/>
</p:tagLst>
</file>

<file path=ppt/tags/tag9.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9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40492827_1*i*1"/>
  <p:tag name="KSO_WM_TEMPLATE_CATEGORY" val="custom"/>
  <p:tag name="KSO_WM_TEMPLATE_INDEX" val="40492827"/>
  <p:tag name="KSO_WM_UNIT_LAYERLEVEL" val="1"/>
  <p:tag name="KSO_WM_TAG_VERSION" val="3.0"/>
  <p:tag name="KSO_WM_BEAUTIFY_FLAG" val="#wm#"/>
</p:tagLst>
</file>

<file path=ppt/tags/tag901.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40492827_1*f*1"/>
  <p:tag name="KSO_WM_TEMPLATE_CATEGORY" val="custom"/>
  <p:tag name="KSO_WM_TEMPLATE_INDEX" val="40492827"/>
  <p:tag name="KSO_WM_UNIT_LAYERLEVEL" val="1"/>
  <p:tag name="KSO_WM_TAG_VERSION" val="3.0"/>
  <p:tag name="KSO_WM_BEAUTIFY_FLAG" val="#wm#"/>
  <p:tag name="KSO_WM_UNIT_PRESET_TEXT" val="单击添加正文，文字是您思想的提炼，为了最终演示发布的良好效果，请言简意赅的阐述观点。&#10;根据需要可酌情增减文字，以便观者可以准确理解您所传达的信息。单击此处输入正文，文字是您思想的提炼，为了最终演示发布的良好效果。"/>
  <p:tag name="KSO_WM_UNIT_TEXT_TYPE" val="1"/>
</p:tagLst>
</file>

<file path=ppt/tags/tag9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40492827_1*i*2"/>
  <p:tag name="KSO_WM_TEMPLATE_CATEGORY" val="custom"/>
  <p:tag name="KSO_WM_TEMPLATE_INDEX" val="40492827"/>
  <p:tag name="KSO_WM_UNIT_LAYERLEVEL" val="1"/>
  <p:tag name="KSO_WM_TAG_VERSION" val="3.0"/>
  <p:tag name="KSO_WM_BEAUTIFY_FLAG" val="#wm#"/>
</p:tagLst>
</file>

<file path=ppt/tags/tag903.xml><?xml version="1.0" encoding="utf-8"?>
<p:tagLst xmlns:p="http://schemas.openxmlformats.org/presentationml/2006/main">
  <p:tag name="KSO_WM_SLIDE_ID" val="custom40492827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4763"/>
  <p:tag name="KSO_WM_SLIDE_TYPE" val="text"/>
  <p:tag name="KSO_WM_SLIDE_SUBTYPE" val="diag"/>
  <p:tag name="KSO_WM_SLIDE_SIZE" val="816*540"/>
  <p:tag name="KSO_WM_SLIDE_POSITION" val="143*0"/>
  <p:tag name="KSO_WM_SLIDE_LAYOUT" val="f"/>
  <p:tag name="KSO_WM_SLIDE_LAYOUT_CNT" val="1"/>
  <p:tag name="KSO_WM_SPECIAL_SOURCE" val="bdnull"/>
</p:tagLst>
</file>

<file path=ppt/tags/tag904.xml><?xml version="1.0" encoding="utf-8"?>
<p:tagLst xmlns:p="http://schemas.openxmlformats.org/presentationml/2006/main">
  <p:tag name="KSO_WM_UNIT_VALUE" val="1904*1102"/>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3226_1*d*1"/>
  <p:tag name="KSO_WM_TEMPLATE_CATEGORY" val="custom"/>
  <p:tag name="KSO_WM_TEMPLATE_INDEX" val="20233226"/>
  <p:tag name="KSO_WM_UNIT_LAYERLEVEL" val="1"/>
  <p:tag name="KSO_WM_TAG_VERSION" val="3.0"/>
  <p:tag name="KSO_WM_BEAUTIFY_FLAG" val="#wm#"/>
  <p:tag name="KSO_WM_UNIT_PICTURE_SUBTYPE" val="b"/>
  <p:tag name="KSO_WM_UNIT_FILL_FORE_SCHEMECOLOR_INDEX" val="5"/>
  <p:tag name="KSO_WM_UNIT_FILL_TYPE" val="1"/>
  <p:tag name="KSO_WM_UNIT_LINE_FORE_SCHEMECOLOR_INDEX" val="5"/>
  <p:tag name="KSO_WM_UNIT_LINE_FILL_TYPE" val="2"/>
  <p:tag name="KSO_WM_UNIT_USESOURCEFORMAT_APPLY" val="1"/>
</p:tagLst>
</file>

<file path=ppt/tags/tag90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3226_1*a*1"/>
  <p:tag name="KSO_WM_TEMPLATE_CATEGORY" val="custom"/>
  <p:tag name="KSO_WM_TEMPLATE_INDEX" val="20233226"/>
  <p:tag name="KSO_WM_UNIT_LAYERLEVEL" val="1"/>
  <p:tag name="KSO_WM_TAG_VERSION" val="3.0"/>
  <p:tag name="KSO_WM_BEAUTIFY_FLAG" val="#wm#"/>
  <p:tag name="KSO_WM_UNIT_PRESET_TEXT" val="单击此处添加页面的标题"/>
  <p:tag name="KSO_WM_UNIT_TEXT_TYPE" val="1"/>
  <p:tag name="KSO_WM_UNIT_TEXT_FILL_FORE_SCHEMECOLOR_INDEX" val="13"/>
  <p:tag name="KSO_WM_UNIT_TEXT_FILL_TYPE" val="1"/>
  <p:tag name="KSO_WM_UNIT_USESOURCEFORMAT_APPLY" val="1"/>
</p:tagLst>
</file>

<file path=ppt/tags/tag9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5648_2*l_h_i*1_1_1"/>
  <p:tag name="KSO_WM_TEMPLATE_CATEGORY" val="diagram"/>
  <p:tag name="KSO_WM_TEMPLATE_INDEX" val="20235648"/>
  <p:tag name="KSO_WM_UNIT_LAYERLEVEL" val="1_1_1"/>
  <p:tag name="KSO_WM_TAG_VERSION" val="3.0"/>
  <p:tag name="KSO_WM_DIAGRAM_MAX_ITEMCNT" val="4"/>
  <p:tag name="KSO_WM_DIAGRAM_MIN_ITEMCNT" val="2"/>
  <p:tag name="KSO_WM_DIAGRAM_VIRTUALLY_FRAME" val="{&quot;height&quot;:366.24999999999994,&quot;left&quot;:346.80296382162265,&quot;top&quot;:124.10000000000005,&quot;width&quot;:592.99703617837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FILL_FORE_SCHEMECOLOR_INDEX" val="1"/>
  <p:tag name="KSO_WM_UNIT_TEXT_FILL_TYPE" val="1"/>
  <p:tag name="KSO_WM_UNIT_USESOURCEFORMAT_APPLY" val="1"/>
</p:tagLst>
</file>

<file path=ppt/tags/tag90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5648_2*l_h_a*1_1_1"/>
  <p:tag name="KSO_WM_TEMPLATE_CATEGORY" val="diagram"/>
  <p:tag name="KSO_WM_TEMPLATE_INDEX" val="20235648"/>
  <p:tag name="KSO_WM_UNIT_LAYERLEVEL" val="1_1_1"/>
  <p:tag name="KSO_WM_TAG_VERSION" val="3.0"/>
  <p:tag name="KSO_WM_UNIT_VALUE" val="25"/>
  <p:tag name="KSO_WM_DIAGRAM_MAX_ITEMCNT" val="4"/>
  <p:tag name="KSO_WM_DIAGRAM_MIN_ITEMCNT" val="2"/>
  <p:tag name="KSO_WM_DIAGRAM_VIRTUALLY_FRAME" val="{&quot;height&quot;:366.24999999999994,&quot;left&quot;:346.80296382162265,&quot;top&quot;:124.10000000000005,&quot;width&quot;:592.99703617837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PRESET_TEXT" val="单击添加标题"/>
  <p:tag name="KSO_WM_UNIT_TEXT_FILL_FORE_SCHEMECOLOR_INDEX" val="1"/>
  <p:tag name="KSO_WM_UNIT_TEXT_FILL_TYPE" val="1"/>
  <p:tag name="KSO_WM_UNIT_USESOURCEFORMAT_APPLY" val="1"/>
</p:tagLst>
</file>

<file path=ppt/tags/tag90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5648_2*l_h_f*1_1_1"/>
  <p:tag name="KSO_WM_TEMPLATE_CATEGORY" val="diagram"/>
  <p:tag name="KSO_WM_TEMPLATE_INDEX" val="20235648"/>
  <p:tag name="KSO_WM_UNIT_LAYERLEVEL" val="1_1_1"/>
  <p:tag name="KSO_WM_TAG_VERSION" val="3.0"/>
  <p:tag name="KSO_WM_UNIT_VALUE" val="111"/>
  <p:tag name="KSO_WM_DIAGRAM_MAX_ITEMCNT" val="4"/>
  <p:tag name="KSO_WM_DIAGRAM_MIN_ITEMCNT" val="2"/>
  <p:tag name="KSO_WM_DIAGRAM_VIRTUALLY_FRAME" val="{&quot;height&quot;:366.24999999999994,&quot;left&quot;:346.80296382162265,&quot;top&quot;:124.10000000000005,&quot;width&quot;:592.99703617837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DIAGRAM_VERSION" val="3"/>
  <p:tag name="KSO_WM_DIAGRAM_COLOR_TRICK" val="1"/>
  <p:tag name="KSO_WM_DIAGRAM_COLOR_TEXT_CAN_REMOVE" val="n"/>
  <p:tag name="KSO_WM_UNIT_PRESET_TEXT" val="单击此处添加编辑正文，文字是您思想的提炼，为了最终演示发布的良好效果。根据需要可酌情增减文字，单击编辑正文，请言简意赅的阐述观点，以便观者解您所传达的信息。"/>
  <p:tag name="KSO_WM_UNIT_TEXT_FILL_FORE_SCHEMECOLOR_INDEX" val="1"/>
  <p:tag name="KSO_WM_UNIT_TEXT_FILL_TYPE" val="1"/>
  <p:tag name="KSO_WM_UNIT_USESOURCEFORMAT_APPLY" val="1"/>
</p:tagLst>
</file>

<file path=ppt/tags/tag9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5648_2*l_h_i*1_1_2"/>
  <p:tag name="KSO_WM_TEMPLATE_CATEGORY" val="diagram"/>
  <p:tag name="KSO_WM_TEMPLATE_INDEX" val="20235648"/>
  <p:tag name="KSO_WM_UNIT_LAYERLEVEL" val="1_1_1"/>
  <p:tag name="KSO_WM_TAG_VERSION" val="3.0"/>
  <p:tag name="KSO_WM_DIAGRAM_MAX_ITEMCNT" val="4"/>
  <p:tag name="KSO_WM_DIAGRAM_MIN_ITEMCNT" val="2"/>
  <p:tag name="KSO_WM_DIAGRAM_VIRTUALLY_FRAME" val="{&quot;height&quot;:366.24999999999994,&quot;left&quot;:346.80296382162265,&quot;top&quot;:124.10000000000005,&quot;width&quot;:592.9970361783774}"/>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VERSION" val="3"/>
  <p:tag name="KSO_WM_DIAGRAM_COLOR_TRICK" val="1"/>
  <p:tag name="KSO_WM_DIAGRAM_COLOR_TEXT_CAN_REMOVE" val="n"/>
  <p:tag name="KSO_WM_UNIT_LINE_FORE_SCHEMECOLOR_INDEX" val="5"/>
  <p:tag name="KSO_WM_UNIT_LINE_FILL_TYPE" val="2"/>
  <p:tag name="KSO_WM_UNIT_USESOURCEFORMAT_APPLY"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9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5648_2*l_h_i*1_2_2"/>
  <p:tag name="KSO_WM_TEMPLATE_CATEGORY" val="diagram"/>
  <p:tag name="KSO_WM_TEMPLATE_INDEX" val="20235648"/>
  <p:tag name="KSO_WM_UNIT_LAYERLEVEL" val="1_1_1"/>
  <p:tag name="KSO_WM_TAG_VERSION" val="3.0"/>
  <p:tag name="KSO_WM_DIAGRAM_MAX_ITEMCNT" val="4"/>
  <p:tag name="KSO_WM_DIAGRAM_MIN_ITEMCNT" val="2"/>
  <p:tag name="KSO_WM_DIAGRAM_VIRTUALLY_FRAME" val="{&quot;height&quot;:366.24999999999994,&quot;left&quot;:346.80296382162265,&quot;top&quot;:124.10000000000005,&quot;width&quot;:592.9970361783774}"/>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VERSION" val="3"/>
  <p:tag name="KSO_WM_DIAGRAM_COLOR_TRICK" val="1"/>
  <p:tag name="KSO_WM_DIAGRAM_COLOR_TEXT_CAN_REMOVE" val="n"/>
  <p:tag name="KSO_WM_UNIT_LINE_FORE_SCHEMECOLOR_INDEX" val="6"/>
  <p:tag name="KSO_WM_UNIT_LINE_FILL_TYPE" val="2"/>
  <p:tag name="KSO_WM_UNIT_USESOURCEFORMAT_APPLY" val="1"/>
</p:tagLst>
</file>

<file path=ppt/tags/tag9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5648_2*l_h_i*1_2_1"/>
  <p:tag name="KSO_WM_TEMPLATE_CATEGORY" val="diagram"/>
  <p:tag name="KSO_WM_TEMPLATE_INDEX" val="20235648"/>
  <p:tag name="KSO_WM_UNIT_LAYERLEVEL" val="1_1_1"/>
  <p:tag name="KSO_WM_TAG_VERSION" val="3.0"/>
  <p:tag name="KSO_WM_DIAGRAM_MAX_ITEMCNT" val="4"/>
  <p:tag name="KSO_WM_DIAGRAM_MIN_ITEMCNT" val="2"/>
  <p:tag name="KSO_WM_DIAGRAM_VIRTUALLY_FRAME" val="{&quot;height&quot;:366.24999999999994,&quot;left&quot;:346.80296382162265,&quot;top&quot;:124.10000000000005,&quot;width&quot;:592.99703617837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FILL_FORE_SCHEMECOLOR_INDEX" val="1"/>
  <p:tag name="KSO_WM_UNIT_TEXT_FILL_TYPE" val="1"/>
  <p:tag name="KSO_WM_UNIT_USESOURCEFORMAT_APPLY" val="1"/>
</p:tagLst>
</file>

<file path=ppt/tags/tag91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5648_2*l_h_a*1_2_1"/>
  <p:tag name="KSO_WM_TEMPLATE_CATEGORY" val="diagram"/>
  <p:tag name="KSO_WM_TEMPLATE_INDEX" val="20235648"/>
  <p:tag name="KSO_WM_UNIT_LAYERLEVEL" val="1_1_1"/>
  <p:tag name="KSO_WM_TAG_VERSION" val="3.0"/>
  <p:tag name="KSO_WM_UNIT_VALUE" val="25"/>
  <p:tag name="KSO_WM_DIAGRAM_MAX_ITEMCNT" val="4"/>
  <p:tag name="KSO_WM_DIAGRAM_MIN_ITEMCNT" val="2"/>
  <p:tag name="KSO_WM_DIAGRAM_VIRTUALLY_FRAME" val="{&quot;height&quot;:366.24999999999994,&quot;left&quot;:346.80296382162265,&quot;top&quot;:124.10000000000005,&quot;width&quot;:592.99703617837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PRESET_TEXT" val="单击添加标题"/>
  <p:tag name="KSO_WM_UNIT_TEXT_FILL_FORE_SCHEMECOLOR_INDEX" val="1"/>
  <p:tag name="KSO_WM_UNIT_TEXT_FILL_TYPE" val="1"/>
  <p:tag name="KSO_WM_UNIT_USESOURCEFORMAT_APPLY" val="1"/>
</p:tagLst>
</file>

<file path=ppt/tags/tag91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5648_2*l_h_f*1_2_1"/>
  <p:tag name="KSO_WM_TEMPLATE_CATEGORY" val="diagram"/>
  <p:tag name="KSO_WM_TEMPLATE_INDEX" val="20235648"/>
  <p:tag name="KSO_WM_UNIT_LAYERLEVEL" val="1_1_1"/>
  <p:tag name="KSO_WM_TAG_VERSION" val="3.0"/>
  <p:tag name="KSO_WM_UNIT_VALUE" val="111"/>
  <p:tag name="KSO_WM_DIAGRAM_MAX_ITEMCNT" val="4"/>
  <p:tag name="KSO_WM_DIAGRAM_MIN_ITEMCNT" val="2"/>
  <p:tag name="KSO_WM_DIAGRAM_VIRTUALLY_FRAME" val="{&quot;height&quot;:366.24999999999994,&quot;left&quot;:346.80296382162265,&quot;top&quot;:124.10000000000005,&quot;width&quot;:592.99703617837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DIAGRAM_VERSION" val="3"/>
  <p:tag name="KSO_WM_DIAGRAM_COLOR_TRICK" val="1"/>
  <p:tag name="KSO_WM_DIAGRAM_COLOR_TEXT_CAN_REMOVE" val="n"/>
  <p:tag name="KSO_WM_UNIT_PRESET_TEXT" val="单击此处添加正文，文字是您思想的提炼，为了最终演示发布的良好效果。根据需要可酌情增减文字，单击编辑正文，请言简意赅的阐述观点，以便观者解您所传达的信息。"/>
  <p:tag name="KSO_WM_UNIT_TEXT_FILL_FORE_SCHEMECOLOR_INDEX" val="1"/>
  <p:tag name="KSO_WM_UNIT_TEXT_FILL_TYPE" val="1"/>
  <p:tag name="KSO_WM_UNIT_USESOURCEFORMAT_APPLY" val="1"/>
</p:tagLst>
</file>

<file path=ppt/tags/tag9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5648_2*l_h_i*1_3_1"/>
  <p:tag name="KSO_WM_TEMPLATE_CATEGORY" val="diagram"/>
  <p:tag name="KSO_WM_TEMPLATE_INDEX" val="20235648"/>
  <p:tag name="KSO_WM_UNIT_LAYERLEVEL" val="1_1_1"/>
  <p:tag name="KSO_WM_TAG_VERSION" val="3.0"/>
  <p:tag name="KSO_WM_DIAGRAM_MAX_ITEMCNT" val="4"/>
  <p:tag name="KSO_WM_DIAGRAM_MIN_ITEMCNT" val="2"/>
  <p:tag name="KSO_WM_DIAGRAM_VIRTUALLY_FRAME" val="{&quot;height&quot;:366.24999999999994,&quot;left&quot;:346.80296382162265,&quot;top&quot;:124.10000000000005,&quot;width&quot;:592.99703617837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FILL_FORE_SCHEMECOLOR_INDEX" val="1"/>
  <p:tag name="KSO_WM_UNIT_TEXT_FILL_TYPE" val="1"/>
  <p:tag name="KSO_WM_UNIT_USESOURCEFORMAT_APPLY" val="1"/>
</p:tagLst>
</file>

<file path=ppt/tags/tag91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5648_2*l_h_a*1_3_1"/>
  <p:tag name="KSO_WM_TEMPLATE_CATEGORY" val="diagram"/>
  <p:tag name="KSO_WM_TEMPLATE_INDEX" val="20235648"/>
  <p:tag name="KSO_WM_UNIT_LAYERLEVEL" val="1_1_1"/>
  <p:tag name="KSO_WM_TAG_VERSION" val="3.0"/>
  <p:tag name="KSO_WM_UNIT_VALUE" val="25"/>
  <p:tag name="KSO_WM_DIAGRAM_MAX_ITEMCNT" val="4"/>
  <p:tag name="KSO_WM_DIAGRAM_MIN_ITEMCNT" val="2"/>
  <p:tag name="KSO_WM_DIAGRAM_VIRTUALLY_FRAME" val="{&quot;height&quot;:366.24999999999994,&quot;left&quot;:346.80296382162265,&quot;top&quot;:124.10000000000005,&quot;width&quot;:592.99703617837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PRESET_TEXT" val="单击添加标题"/>
  <p:tag name="KSO_WM_UNIT_TEXT_FILL_FORE_SCHEMECOLOR_INDEX" val="1"/>
  <p:tag name="KSO_WM_UNIT_TEXT_FILL_TYPE" val="1"/>
  <p:tag name="KSO_WM_UNIT_USESOURCEFORMAT_APPLY" val="1"/>
</p:tagLst>
</file>

<file path=ppt/tags/tag91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5648_2*l_h_f*1_3_1"/>
  <p:tag name="KSO_WM_TEMPLATE_CATEGORY" val="diagram"/>
  <p:tag name="KSO_WM_TEMPLATE_INDEX" val="20235648"/>
  <p:tag name="KSO_WM_UNIT_LAYERLEVEL" val="1_1_1"/>
  <p:tag name="KSO_WM_TAG_VERSION" val="3.0"/>
  <p:tag name="KSO_WM_UNIT_VALUE" val="111"/>
  <p:tag name="KSO_WM_DIAGRAM_MAX_ITEMCNT" val="4"/>
  <p:tag name="KSO_WM_DIAGRAM_MIN_ITEMCNT" val="2"/>
  <p:tag name="KSO_WM_DIAGRAM_VIRTUALLY_FRAME" val="{&quot;height&quot;:366.24999999999994,&quot;left&quot;:346.80296382162265,&quot;top&quot;:124.10000000000005,&quot;width&quot;:592.997036178377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DIAGRAM_VERSION" val="3"/>
  <p:tag name="KSO_WM_DIAGRAM_COLOR_TRICK" val="1"/>
  <p:tag name="KSO_WM_DIAGRAM_COLOR_TEXT_CAN_REMOVE" val="n"/>
  <p:tag name="KSO_WM_UNIT_PRESET_TEXT" val="单击此处添加编辑正文，文字是您思想的提炼，为了最终演示发布的良好效果。根据需要可酌情增减文字，单击编辑正文，请言简意赅的阐述观点，以便观者解您所传达的信息。"/>
  <p:tag name="KSO_WM_UNIT_TEXT_FILL_FORE_SCHEMECOLOR_INDEX" val="1"/>
  <p:tag name="KSO_WM_UNIT_TEXT_FILL_TYPE" val="1"/>
  <p:tag name="KSO_WM_UNIT_USESOURCEFORMAT_APPLY" val="1"/>
</p:tagLst>
</file>

<file path=ppt/tags/tag917.xml><?xml version="1.0" encoding="utf-8"?>
<p:tagLst xmlns:p="http://schemas.openxmlformats.org/presentationml/2006/main">
  <p:tag name="KSO_WM_SLIDE_ID" val="custom20233226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custom"/>
  <p:tag name="KSO_WM_TEMPLATE_INDEX" val="20233226"/>
  <p:tag name="KSO_WM_SLIDE_TYPE" val="text"/>
  <p:tag name="KSO_WM_SLIDE_SUBTYPE" val="picTxt"/>
  <p:tag name="KSO_WM_SLIDE_SIZE" val="552.5*361.05"/>
  <p:tag name="KSO_WM_SLIDE_POSITION" val="359.65*131.3"/>
  <p:tag name="KSO_WM_SLIDE_LAYOUT" val="a_d_l"/>
  <p:tag name="KSO_WM_SLIDE_LAYOUT_CNT" val="1_1_1"/>
  <p:tag name="KSO_WM_SPECIAL_SOURCE" val="bdnull"/>
  <p:tag name="KSO_WM_DIAGRAM_GROUP_CODE" val="l1-1"/>
  <p:tag name="KSO_WM_SLIDE_DIAGTYPE" val="l"/>
</p:tagLst>
</file>

<file path=ppt/tags/tag918.xml><?xml version="1.0" encoding="utf-8"?>
<p:tagLst xmlns:p="http://schemas.openxmlformats.org/presentationml/2006/main">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6956_1*a*1"/>
  <p:tag name="KSO_WM_TEMPLATE_CATEGORY" val="diagram"/>
  <p:tag name="KSO_WM_TEMPLATE_INDEX" val="20236956"/>
  <p:tag name="KSO_WM_UNIT_LAYERLEVEL" val="1"/>
  <p:tag name="KSO_WM_TAG_VERSION" val="3.0"/>
  <p:tag name="KSO_WM_BEAUTIFY_FLAG" val="#wm#"/>
  <p:tag name="KSO_WM_UNIT_PRESET_TEXT" val="单击此处添加标题"/>
  <p:tag name="KSO_WM_UNIT_TEXT_TYPE" val="1"/>
  <p:tag name="KSO_WM_UNIT_TEXT_FILL_FORE_SCHEMECOLOR_INDEX" val="13"/>
  <p:tag name="KSO_WM_UNIT_TEXT_FILL_TYPE" val="1"/>
  <p:tag name="KSO_WM_UNIT_USESOURCEFORMAT_APPLY" val="0"/>
</p:tagLst>
</file>

<file path=ppt/tags/tag919.xml><?xml version="1.0" encoding="utf-8"?>
<p:tagLst xmlns:p="http://schemas.openxmlformats.org/presentationml/2006/main">
  <p:tag name="KSO_WM_DIAGRAM_VIRTUALLY_FRAME" val="{&quot;height&quot;:329.9355163574219,&quot;left&quot;:50,&quot;top&quot;:122.78228119136784,&quot;width&quot;:821.5}"/>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6956_1*l_h_i*1_2_2"/>
  <p:tag name="KSO_WM_TEMPLATE_CATEGORY" val="diagram"/>
  <p:tag name="KSO_WM_TEMPLATE_INDEX" val="20236956"/>
  <p:tag name="KSO_WM_UNIT_LAYERLEVEL" val="1_1_1"/>
  <p:tag name="KSO_WM_TAG_VERSION" val="3.0"/>
  <p:tag name="KSO_WM_BEAUTIFY_FLAG" val="#wm#"/>
  <p:tag name="KSO_WM_UNIT_FILL_TYPE" val="3"/>
  <p:tag name="KSO_WM_DIAGRAM_MAX_ITEMCNT" val="2"/>
  <p:tag name="KSO_WM_DIAGRAM_MIN_ITEMCNT" val="2"/>
  <p:tag name="KSO_WM_DIAGRAM_COLOR_MATCH_VALUE" val="{&quot;shape&quot;:{&quot;fill&quot;:{&quot;gradient&quot;:[{&quot;brightness&quot;:0.4000000059604645,&quot;colorType&quot;:1,&quot;foreColorIndex&quot;:8,&quot;pos&quot;:1,&quot;transparency&quot;:0.6000000238418579},{&quot;brightness&quot;:0.4000000059604645,&quot;colorType&quot;:1,&quot;foreColorIndex&quot;:8,&quot;pos&quot;:0.20000000298023224,&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920.xml><?xml version="1.0" encoding="utf-8"?>
<p:tagLst xmlns:p="http://schemas.openxmlformats.org/presentationml/2006/main">
  <p:tag name="KSO_WM_DIAGRAM_VIRTUALLY_FRAME" val="{&quot;height&quot;:329.9355163574219,&quot;left&quot;:50,&quot;top&quot;:122.78228119136784,&quot;width&quot;:821.5}"/>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6956_1*l_h_i*1_2_1"/>
  <p:tag name="KSO_WM_TEMPLATE_CATEGORY" val="diagram"/>
  <p:tag name="KSO_WM_TEMPLATE_INDEX" val="20236956"/>
  <p:tag name="KSO_WM_UNIT_LAYERLEVEL" val="1_1_1"/>
  <p:tag name="KSO_WM_TAG_VERSION" val="3.0"/>
  <p:tag name="KSO_WM_BEAUTIFY_FLAG" val="#wm#"/>
  <p:tag name="KSO_WM_DIAGRAM_MAX_ITEMCNT" val="2"/>
  <p:tag name="KSO_WM_DIAGRAM_MIN_ITEMCNT" val="2"/>
  <p:tag name="KSO_WM_DIAGRAM_COLOR_MATCH_VALUE" val="{&quot;shape&quot;:{&quot;fill&quot;:{&quot;type&quot;:0},&quot;glow&quot;:{&quot;colorType&quot;:0},&quot;line&quot;:{&quot;gradient&quot;:[{&quot;brightness&quot;:0.4000000059604645,&quot;colorType&quot;:1,&quot;foreColorIndex&quot;:8,&quot;pos&quot;:0.30000001192092896,&quot;transparency&quot;:1},{&quot;brightness&quot;:0,&quot;colorType&quot;:1,&quot;foreColorIndex&quot;:8,&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8"/>
  <p:tag name="KSO_WM_UNIT_TEXT_FILL_FORE_SCHEMECOLOR_INDEX" val="13"/>
  <p:tag name="KSO_WM_UNIT_TEXT_FILL_TYPE" val="1"/>
  <p:tag name="KSO_WM_UNIT_USESOURCEFORMAT_APPLY" val="0"/>
</p:tagLst>
</file>

<file path=ppt/tags/tag921.xml><?xml version="1.0" encoding="utf-8"?>
<p:tagLst xmlns:p="http://schemas.openxmlformats.org/presentationml/2006/main">
  <p:tag name="KSO_WM_DIAGRAM_VIRTUALLY_FRAME" val="{&quot;height&quot;:329.9355163574219,&quot;left&quot;:50,&quot;top&quot;:122.78228119136784,&quot;width&quot;:821.5}"/>
  <p:tag name="KSO_WM_DIAGRAM_VERSION" val="3"/>
  <p:tag name="KSO_WM_DIAGRAM_COLOR_TRICK" val="2"/>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6956_1*l_h_f*1_2_1"/>
  <p:tag name="KSO_WM_TEMPLATE_CATEGORY" val="diagram"/>
  <p:tag name="KSO_WM_TEMPLATE_INDEX" val="20236956"/>
  <p:tag name="KSO_WM_UNIT_LAYERLEVEL" val="1_1_1"/>
  <p:tag name="KSO_WM_TAG_VERSION" val="3.0"/>
  <p:tag name="KSO_WM_BEAUTIFY_FLAG" val="#wm#"/>
  <p:tag name="KSO_WM_UNIT_FILL_TYPE" val="1"/>
  <p:tag name="KSO_WM_UNIT_FILL_FORE_SCHEMECOLOR_INDEX" val="8"/>
  <p:tag name="KSO_WM_UNIT_FILL_FORE_SCHEMECOLOR_INDEX_BRIGHTNESS" val="0"/>
  <p:tag name="KSO_WM_UNIT_TEXT_FILL_FORE_SCHEMECOLOR_INDEX" val="1"/>
  <p:tag name="KSO_WM_UNIT_TEXT_FILL_TYPE" val="1"/>
  <p:tag name="KSO_WM_UNIT_PRESET_TEXT" val="劣势"/>
  <p:tag name="KSO_WM_DIAGRAM_MAX_ITEMCNT" val="2"/>
  <p:tag name="KSO_WM_DIAGRAM_MIN_ITEMCNT" val="2"/>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USESOURCEFORMAT_APPLY" val="0"/>
</p:tagLst>
</file>

<file path=ppt/tags/tag922.xml><?xml version="1.0" encoding="utf-8"?>
<p:tagLst xmlns:p="http://schemas.openxmlformats.org/presentationml/2006/main">
  <p:tag name="KSO_WM_DIAGRAM_VIRTUALLY_FRAME" val="{&quot;height&quot;:329.9355163574219,&quot;left&quot;:50,&quot;top&quot;:122.78228119136784,&quot;width&quot;:821.5}"/>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6956_1*l_h_i*1_1_2"/>
  <p:tag name="KSO_WM_TEMPLATE_CATEGORY" val="diagram"/>
  <p:tag name="KSO_WM_TEMPLATE_INDEX" val="20236956"/>
  <p:tag name="KSO_WM_UNIT_LAYERLEVEL" val="1_1_1"/>
  <p:tag name="KSO_WM_TAG_VERSION" val="3.0"/>
  <p:tag name="KSO_WM_BEAUTIFY_FLAG" val="#wm#"/>
  <p:tag name="KSO_WM_UNIT_FILL_TYPE" val="3"/>
  <p:tag name="KSO_WM_DIAGRAM_MAX_ITEMCNT" val="2"/>
  <p:tag name="KSO_WM_DIAGRAM_MIN_ITEMCNT" val="2"/>
  <p:tag name="KSO_WM_DIAGRAM_COLOR_MATCH_VALUE" val="{&quot;shape&quot;:{&quot;fill&quot;:{&quot;gradient&quot;:[{&quot;brightness&quot;:0.4000000059604645,&quot;colorType&quot;:1,&quot;foreColorIndex&quot;:5,&quot;pos&quot;:1,&quot;transparency&quot;:0.6000000238418579},{&quot;brightness&quot;:0.4000000059604645,&quot;colorType&quot;:1,&quot;foreColorIndex&quot;:5,&quot;pos&quot;:0.20000000298023224,&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3"/>
  <p:tag name="KSO_WM_UNIT_TEXT_FILL_TYPE" val="1"/>
  <p:tag name="KSO_WM_UNIT_USESOURCEFORMAT_APPLY" val="0"/>
</p:tagLst>
</file>

<file path=ppt/tags/tag923.xml><?xml version="1.0" encoding="utf-8"?>
<p:tagLst xmlns:p="http://schemas.openxmlformats.org/presentationml/2006/main">
  <p:tag name="KSO_WM_DIAGRAM_VIRTUALLY_FRAME" val="{&quot;height&quot;:329.9355163574219,&quot;left&quot;:50,&quot;top&quot;:122.78228119136784,&quot;width&quot;:821.5}"/>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6956_1*l_h_i*1_1_1"/>
  <p:tag name="KSO_WM_TEMPLATE_CATEGORY" val="diagram"/>
  <p:tag name="KSO_WM_TEMPLATE_INDEX" val="20236956"/>
  <p:tag name="KSO_WM_UNIT_LAYERLEVEL" val="1_1_1"/>
  <p:tag name="KSO_WM_TAG_VERSION" val="3.0"/>
  <p:tag name="KSO_WM_BEAUTIFY_FLAG" val="#wm#"/>
  <p:tag name="KSO_WM_DIAGRAM_MAX_ITEMCNT" val="2"/>
  <p:tag name="KSO_WM_DIAGRAM_MIN_ITEMCNT" val="2"/>
  <p:tag name="KSO_WM_DIAGRAM_COLOR_MATCH_VALUE" val="{&quot;shape&quot;:{&quot;fill&quot;:{&quot;type&quot;:0},&quot;glow&quot;:{&quot;colorType&quot;:0},&quot;line&quot;:{&quot;gradient&quot;:[{&quot;brightness&quot;:0.4000000059604645,&quot;colorType&quot;:1,&quot;foreColorIndex&quot;:5,&quot;pos&quot;:0.30000001192092896,&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TEXT_FILL_FORE_SCHEMECOLOR_INDEX" val="13"/>
  <p:tag name="KSO_WM_UNIT_TEXT_FILL_TYPE" val="1"/>
  <p:tag name="KSO_WM_UNIT_USESOURCEFORMAT_APPLY" val="0"/>
</p:tagLst>
</file>

<file path=ppt/tags/tag924.xml><?xml version="1.0" encoding="utf-8"?>
<p:tagLst xmlns:p="http://schemas.openxmlformats.org/presentationml/2006/main">
  <p:tag name="KSO_WM_DIAGRAM_VIRTUALLY_FRAME" val="{&quot;height&quot;:329.9355163574219,&quot;left&quot;:50,&quot;top&quot;:122.78228119136784,&quot;width&quot;:821.5}"/>
  <p:tag name="KSO_WM_DIAGRAM_VERSION" val="3"/>
  <p:tag name="KSO_WM_DIAGRAM_COLOR_TRICK" val="2"/>
  <p:tag name="KSO_WM_DIAGRAM_COLOR_TEXT_CAN_REMOVE" val="n"/>
  <p:tag name="KSO_WM_UNIT_SUBTYPE" val="a"/>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6956_1*l_h_f*1_1_1"/>
  <p:tag name="KSO_WM_TEMPLATE_CATEGORY" val="diagram"/>
  <p:tag name="KSO_WM_TEMPLATE_INDEX" val="20236956"/>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优势"/>
  <p:tag name="KSO_WM_DIAGRAM_MAX_ITEMCNT" val="2"/>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USESOURCEFORMAT_APPLY" val="0"/>
</p:tagLst>
</file>

<file path=ppt/tags/tag925.xml><?xml version="1.0" encoding="utf-8"?>
<p:tagLst xmlns:p="http://schemas.openxmlformats.org/presentationml/2006/main">
  <p:tag name="KSO_WM_DIAGRAM_VIRTUALLY_FRAME" val="{&quot;height&quot;:329.9355163574219,&quot;left&quot;:50,&quot;top&quot;:122.78228119136784,&quot;width&quot;:821.5}"/>
  <p:tag name="KSO_WM_DIAGRAM_VERSION" val="3"/>
  <p:tag name="KSO_WM_DIAGRAM_COLOR_TRICK" val="2"/>
  <p:tag name="KSO_WM_DIAGRAM_COLOR_TEXT_CAN_REMOVE" val="n"/>
  <p:tag name="KSO_WM_UNIT_SUBTYPE" val="a"/>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f"/>
  <p:tag name="KSO_WM_UNIT_INDEX" val="1_1_2"/>
  <p:tag name="KSO_WM_UNIT_ID" val="diagram20236956_1*l_h_f*1_1_2"/>
  <p:tag name="KSO_WM_TEMPLATE_CATEGORY" val="diagram"/>
  <p:tag name="KSO_WM_TEMPLATE_INDEX" val="20236956"/>
  <p:tag name="KSO_WM_UNIT_LAYERLEVEL" val="1_1_1"/>
  <p:tag name="KSO_WM_TAG_VERSION" val="3.0"/>
  <p:tag name="KSO_WM_BEAUTIFY_FLAG" val="#wm#"/>
  <p:tag name="KSO_WM_UNIT_TEXT_FILL_FORE_SCHEMECOLOR_INDEX" val="1"/>
  <p:tag name="KSO_WM_UNIT_TEXT_FILL_TYPE" val="1"/>
  <p:tag name="KSO_WM_UNIT_PRESET_TEXT" val="单击添加项标题"/>
  <p:tag name="KSO_WM_DIAGRAM_MAX_ITEMCNT" val="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USESOURCEFORMAT_APPLY" val="0"/>
</p:tagLst>
</file>

<file path=ppt/tags/tag926.xml><?xml version="1.0" encoding="utf-8"?>
<p:tagLst xmlns:p="http://schemas.openxmlformats.org/presentationml/2006/main">
  <p:tag name="KSO_WM_DIAGRAM_VIRTUALLY_FRAME" val="{&quot;height&quot;:329.9355163574219,&quot;left&quot;:50,&quot;top&quot;:122.78228119136784,&quot;width&quot;:821.5}"/>
  <p:tag name="KSO_WM_DIAGRAM_VERSION" val="3"/>
  <p:tag name="KSO_WM_DIAGRAM_COLOR_TRICK" val="2"/>
  <p:tag name="KSO_WM_DIAGRAM_COLOR_TEXT_CAN_REMOVE" val="n"/>
  <p:tag name="KSO_WM_UNIT_SUBTYPE" val="a"/>
  <p:tag name="KSO_WM_UNIT_NOCLEAR" val="0"/>
  <p:tag name="KSO_WM_UNIT_VALUE" val="84"/>
  <p:tag name="KSO_WM_UNIT_HIGHLIGHT" val="0"/>
  <p:tag name="KSO_WM_UNIT_COMPATIBLE" val="0"/>
  <p:tag name="KSO_WM_UNIT_DIAGRAM_ISNUMVISUAL" val="0"/>
  <p:tag name="KSO_WM_UNIT_DIAGRAM_ISREFERUNIT" val="0"/>
  <p:tag name="KSO_WM_DIAGRAM_GROUP_CODE" val="l1-1"/>
  <p:tag name="KSO_WM_UNIT_TYPE" val="l_h_f"/>
  <p:tag name="KSO_WM_UNIT_INDEX" val="1_1_3"/>
  <p:tag name="KSO_WM_UNIT_ID" val="diagram20236956_1*l_h_f*1_1_3"/>
  <p:tag name="KSO_WM_TEMPLATE_CATEGORY" val="diagram"/>
  <p:tag name="KSO_WM_TEMPLATE_INDEX" val="20236956"/>
  <p:tag name="KSO_WM_UNIT_LAYERLEVEL" val="1_1_1"/>
  <p:tag name="KSO_WM_TAG_VERSION" val="3.0"/>
  <p:tag name="KSO_WM_BEAUTIFY_FLAG" val="#wm#"/>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
  <p:tag name="KSO_WM_DIAGRAM_MAX_ITEMCNT" val="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USESOURCEFORMAT_APPLY" val="0"/>
</p:tagLst>
</file>

<file path=ppt/tags/tag927.xml><?xml version="1.0" encoding="utf-8"?>
<p:tagLst xmlns:p="http://schemas.openxmlformats.org/presentationml/2006/main">
  <p:tag name="KSO_WM_DIAGRAM_VIRTUALLY_FRAME" val="{&quot;height&quot;:329.9355163574219,&quot;left&quot;:50,&quot;top&quot;:122.78228119136784,&quot;width&quot;:821.5}"/>
  <p:tag name="KSO_WM_DIAGRAM_VERSION" val="3"/>
  <p:tag name="KSO_WM_DIAGRAM_COLOR_TRICK" val="2"/>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2"/>
  <p:tag name="KSO_WM_UNIT_ID" val="diagram20236956_1*l_h_f*1_2_2"/>
  <p:tag name="KSO_WM_TEMPLATE_CATEGORY" val="diagram"/>
  <p:tag name="KSO_WM_TEMPLATE_INDEX" val="20236956"/>
  <p:tag name="KSO_WM_UNIT_LAYERLEVEL" val="1_1_1"/>
  <p:tag name="KSO_WM_TAG_VERSION" val="3.0"/>
  <p:tag name="KSO_WM_BEAUTIFY_FLAG" val="#wm#"/>
  <p:tag name="KSO_WM_UNIT_TEXT_FILL_FORE_SCHEMECOLOR_INDEX" val="1"/>
  <p:tag name="KSO_WM_UNIT_TEXT_FILL_TYPE" val="1"/>
  <p:tag name="KSO_WM_UNIT_PRESET_TEXT" val="单击添加项标题"/>
  <p:tag name="KSO_WM_DIAGRAM_MAX_ITEMCNT" val="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USESOURCEFORMAT_APPLY" val="0"/>
</p:tagLst>
</file>

<file path=ppt/tags/tag928.xml><?xml version="1.0" encoding="utf-8"?>
<p:tagLst xmlns:p="http://schemas.openxmlformats.org/presentationml/2006/main">
  <p:tag name="KSO_WM_DIAGRAM_VIRTUALLY_FRAME" val="{&quot;height&quot;:329.9355163574219,&quot;left&quot;:50,&quot;top&quot;:122.78228119136784,&quot;width&quot;:821.5}"/>
  <p:tag name="KSO_WM_DIAGRAM_VERSION" val="3"/>
  <p:tag name="KSO_WM_DIAGRAM_COLOR_TRICK" val="2"/>
  <p:tag name="KSO_WM_DIAGRAM_COLOR_TEXT_CAN_REMOVE" val="n"/>
  <p:tag name="KSO_WM_UNIT_SUBTYPE" val="a"/>
  <p:tag name="KSO_WM_UNIT_NOCLEAR" val="0"/>
  <p:tag name="KSO_WM_UNIT_VALUE" val="84"/>
  <p:tag name="KSO_WM_UNIT_HIGHLIGHT" val="0"/>
  <p:tag name="KSO_WM_UNIT_COMPATIBLE" val="0"/>
  <p:tag name="KSO_WM_UNIT_DIAGRAM_ISNUMVISUAL" val="0"/>
  <p:tag name="KSO_WM_UNIT_DIAGRAM_ISREFERUNIT" val="0"/>
  <p:tag name="KSO_WM_DIAGRAM_GROUP_CODE" val="l1-1"/>
  <p:tag name="KSO_WM_UNIT_TYPE" val="l_h_f"/>
  <p:tag name="KSO_WM_UNIT_INDEX" val="1_2_3"/>
  <p:tag name="KSO_WM_UNIT_ID" val="diagram20236956_1*l_h_f*1_2_3"/>
  <p:tag name="KSO_WM_TEMPLATE_CATEGORY" val="diagram"/>
  <p:tag name="KSO_WM_TEMPLATE_INDEX" val="20236956"/>
  <p:tag name="KSO_WM_UNIT_LAYERLEVEL" val="1_1_1"/>
  <p:tag name="KSO_WM_TAG_VERSION" val="3.0"/>
  <p:tag name="KSO_WM_BEAUTIFY_FLAG" val="#wm#"/>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
  <p:tag name="KSO_WM_DIAGRAM_MAX_ITEMCNT" val="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USESOURCEFORMAT_APPLY" val="0"/>
</p:tagLst>
</file>

<file path=ppt/tags/tag929.xml><?xml version="1.0" encoding="utf-8"?>
<p:tagLst xmlns:p="http://schemas.openxmlformats.org/presentationml/2006/main">
  <p:tag name="KSO_WM_SLIDE_ID" val="diagram20236956_1"/>
  <p:tag name="KSO_WM_TEMPLATE_SUBCATEGORY" val="0"/>
  <p:tag name="KSO_WM_TEMPLATE_MASTER_TYPE" val="0"/>
  <p:tag name="KSO_WM_TEMPLATE_COLOR_TYPE" val="0"/>
  <p:tag name="KSO_WM_SLIDE_TYPE" val="text"/>
  <p:tag name="KSO_WM_SLIDE_SUBTYPE" val="diag"/>
  <p:tag name="KSO_WM_SLIDE_ITEM_CNT" val="2"/>
  <p:tag name="KSO_WM_SLIDE_INDEX" val="1"/>
  <p:tag name="KSO_WM_SLIDE_SIZE" val="809.35*329.936"/>
  <p:tag name="KSO_WM_SLIDE_POSITION" val="75.35*145.032"/>
  <p:tag name="KSO_WM_DIAGRAM_GROUP_CODE" val="l1-1"/>
  <p:tag name="KSO_WM_SLIDE_DIAGTYPE" val="l"/>
  <p:tag name="KSO_WM_TAG_VERSION" val="3.0"/>
  <p:tag name="KSO_WM_BEAUTIFY_FLAG" val="#wm#"/>
  <p:tag name="KSO_WM_TEMPLATE_CATEGORY" val="custom"/>
  <p:tag name="KSO_WM_TEMPLATE_INDEX" val="20233226"/>
  <p:tag name="KSO_WM_SLIDE_LAYOUT" val="a_l"/>
  <p:tag name="KSO_WM_SLIDE_LAYOUT_CNT" val="1_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9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40492827_1*i*1"/>
  <p:tag name="KSO_WM_TEMPLATE_CATEGORY" val="custom"/>
  <p:tag name="KSO_WM_TEMPLATE_INDEX" val="40492827"/>
  <p:tag name="KSO_WM_UNIT_LAYERLEVEL" val="1"/>
  <p:tag name="KSO_WM_TAG_VERSION" val="3.0"/>
  <p:tag name="KSO_WM_BEAUTIFY_FLAG" val="#wm#"/>
</p:tagLst>
</file>

<file path=ppt/tags/tag931.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40492827_1*f*1"/>
  <p:tag name="KSO_WM_TEMPLATE_CATEGORY" val="custom"/>
  <p:tag name="KSO_WM_TEMPLATE_INDEX" val="40492827"/>
  <p:tag name="KSO_WM_UNIT_LAYERLEVEL" val="1"/>
  <p:tag name="KSO_WM_TAG_VERSION" val="3.0"/>
  <p:tag name="KSO_WM_BEAUTIFY_FLAG" val="#wm#"/>
  <p:tag name="KSO_WM_UNIT_PRESET_TEXT" val="单击添加正文，文字是您思想的提炼，为了最终演示发布的良好效果，请言简意赅的阐述观点。&#10;根据需要可酌情增减文字，以便观者可以准确理解您所传达的信息。单击此处输入正文，文字是您思想的提炼，为了最终演示发布的良好效果。"/>
  <p:tag name="KSO_WM_UNIT_TEXT_TYPE" val="1"/>
</p:tagLst>
</file>

<file path=ppt/tags/tag9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40492827_1*i*2"/>
  <p:tag name="KSO_WM_TEMPLATE_CATEGORY" val="custom"/>
  <p:tag name="KSO_WM_TEMPLATE_INDEX" val="40492827"/>
  <p:tag name="KSO_WM_UNIT_LAYERLEVEL" val="1"/>
  <p:tag name="KSO_WM_TAG_VERSION" val="3.0"/>
  <p:tag name="KSO_WM_BEAUTIFY_FLAG" val="#wm#"/>
</p:tagLst>
</file>

<file path=ppt/tags/tag933.xml><?xml version="1.0" encoding="utf-8"?>
<p:tagLst xmlns:p="http://schemas.openxmlformats.org/presentationml/2006/main">
  <p:tag name="KSO_WM_SLIDE_ID" val="custom40492827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4763"/>
  <p:tag name="KSO_WM_SLIDE_TYPE" val="text"/>
  <p:tag name="KSO_WM_SLIDE_SUBTYPE" val="diag"/>
  <p:tag name="KSO_WM_SLIDE_SIZE" val="816*540"/>
  <p:tag name="KSO_WM_SLIDE_POSITION" val="143*0"/>
  <p:tag name="KSO_WM_SLIDE_LAYOUT" val="f"/>
  <p:tag name="KSO_WM_SLIDE_LAYOUT_CNT" val="1"/>
  <p:tag name="KSO_WM_SPECIAL_SOURCE" val="bdnull"/>
</p:tagLst>
</file>

<file path=ppt/tags/tag93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4387_3*a*1"/>
  <p:tag name="KSO_WM_TEMPLATE_CATEGORY" val="diagram"/>
  <p:tag name="KSO_WM_TEMPLATE_INDEX" val="20234387"/>
  <p:tag name="KSO_WM_UNIT_LAYERLEVEL" val="1"/>
  <p:tag name="KSO_WM_TAG_VERSION" val="3.0"/>
  <p:tag name="KSO_WM_BEAUTIFY_FLAG" val="#wm#"/>
  <p:tag name="KSO_WM_DIAGRAM_GROUP_CODE" val="q1-1"/>
  <p:tag name="KSO_WM_UNIT_PRESET_TEXT" val="单击此处添加标题"/>
  <p:tag name="KSO_WM_UNIT_TEXT_TYPE" val="1"/>
  <p:tag name="KSO_WM_UNIT_TEXT_FILL_FORE_SCHEMECOLOR_INDEX" val="13"/>
  <p:tag name="KSO_WM_UNIT_TEXT_FILL_TYPE" val="1"/>
  <p:tag name="KSO_WM_UNIT_USESOURCEFORMAT_APPLY" val="0"/>
</p:tagLst>
</file>

<file path=ppt/tags/tag9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50_1*a*1"/>
  <p:tag name="KSO_WM_TEMPLATE_CATEGORY" val="diagram"/>
  <p:tag name="KSO_WM_TEMPLATE_INDEX" val="20234450"/>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TEXT_TYPE" val="1"/>
  <p:tag name="KSO_WM_UNIT_PRESET_TEXT" val="单击此处添加标题"/>
  <p:tag name="KSO_WM_UNIT_TEXT_FILL_FORE_SCHEMECOLOR_INDEX" val="13"/>
  <p:tag name="KSO_WM_UNIT_TEXT_FILL_TYPE" val="1"/>
  <p:tag name="KSO_WM_UNIT_USESOURCEFORMAT_APPLY" val="1"/>
</p:tagLst>
</file>

<file path=ppt/tags/tag936.xml><?xml version="1.0" encoding="utf-8"?>
<p:tagLst xmlns:p="http://schemas.openxmlformats.org/presentationml/2006/main">
  <p:tag name="KSO_WM_DIAGRAM_VIRTUALLY_FRAME" val="{&quot;height&quot;:376.54998779296875,&quot;left&quot;:56.7,&quot;top&quot;:123.82500610351562,&quot;width&quot;:846.5749938964843}"/>
  <p:tag name="KSO_WM_UNIT_HIGHLIGHT" val="0"/>
  <p:tag name="KSO_WM_UNIT_COMPATIBLE" val="0"/>
  <p:tag name="KSO_WM_UNIT_DIAGRAM_ISNUMVISUAL" val="0"/>
  <p:tag name="KSO_WM_UNIT_DIAGRAM_ISREFERUNIT" val="0"/>
  <p:tag name="KSO_WM_UNIT_ID" val="diagram20233205_3*l_h_i*1_1_1"/>
  <p:tag name="KSO_WM_TEMPLATE_CATEGORY" val="diagram"/>
  <p:tag name="KSO_WM_TEMPLATE_INDEX" val="20233205"/>
  <p:tag name="KSO_WM_UNIT_LAYERLEVEL" val="1_1_1"/>
  <p:tag name="KSO_WM_TAG_VERSION" val="3.0"/>
  <p:tag name="KSO_WM_DIAGRAM_GROUP_CODE" val="l1-1"/>
  <p:tag name="KSO_WM_UNIT_TYPE" val="l_h_i"/>
  <p:tag name="KSO_WM_UNIT_INDEX" val="1_1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937.xml><?xml version="1.0" encoding="utf-8"?>
<p:tagLst xmlns:p="http://schemas.openxmlformats.org/presentationml/2006/main">
  <p:tag name="KSO_WM_DIAGRAM_VIRTUALLY_FRAME" val="{&quot;height&quot;:376.54998779296875,&quot;left&quot;:56.7,&quot;top&quot;:123.82500610351562,&quot;width&quot;:846.5749938964843}"/>
  <p:tag name="KSO_WM_UNIT_HIGHLIGHT" val="0"/>
  <p:tag name="KSO_WM_UNIT_COMPATIBLE" val="0"/>
  <p:tag name="KSO_WM_UNIT_DIAGRAM_ISNUMVISUAL" val="0"/>
  <p:tag name="KSO_WM_UNIT_DIAGRAM_ISREFERUNIT" val="0"/>
  <p:tag name="KSO_WM_UNIT_ID" val="diagram20233205_3*l_h_i*1_1_4"/>
  <p:tag name="KSO_WM_TEMPLATE_CATEGORY" val="diagram"/>
  <p:tag name="KSO_WM_TEMPLATE_INDEX" val="20233205"/>
  <p:tag name="KSO_WM_UNIT_LAYERLEVEL" val="1_1_1"/>
  <p:tag name="KSO_WM_TAG_VERSION" val="3.0"/>
  <p:tag name="KSO_WM_DIAGRAM_GROUP_CODE" val="l1-1"/>
  <p:tag name="KSO_WM_UNIT_TYPE" val="l_h_i"/>
  <p:tag name="KSO_WM_UNIT_INDEX" val="1_1_4"/>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5,6,5,6,5,6]}"/>
</p:tagLst>
</file>

<file path=ppt/tags/tag938.xml><?xml version="1.0" encoding="utf-8"?>
<p:tagLst xmlns:p="http://schemas.openxmlformats.org/presentationml/2006/main">
  <p:tag name="KSO_WM_DIAGRAM_VIRTUALLY_FRAME" val="{&quot;height&quot;:376.54998779296875,&quot;left&quot;:56.7,&quot;top&quot;:123.82500610351562,&quot;width&quot;:846.5749938964843}"/>
  <p:tag name="KSO_WM_UNIT_HIGHLIGHT" val="0"/>
  <p:tag name="KSO_WM_UNIT_COMPATIBLE" val="0"/>
  <p:tag name="KSO_WM_UNIT_DIAGRAM_ISNUMVISUAL" val="0"/>
  <p:tag name="KSO_WM_UNIT_DIAGRAM_ISREFERUNIT" val="0"/>
  <p:tag name="KSO_WM_UNIT_ID" val="diagram20233205_3*l_h_f*1_1_1"/>
  <p:tag name="KSO_WM_TEMPLATE_CATEGORY" val="diagram"/>
  <p:tag name="KSO_WM_TEMPLATE_INDEX" val="20233205"/>
  <p:tag name="KSO_WM_UNIT_LAYERLEVEL" val="1_1_1"/>
  <p:tag name="KSO_WM_TAG_VERSION" val="3.0"/>
  <p:tag name="KSO_WM_DIAGRAM_GROUP_CODE" val="l1-1"/>
  <p:tag name="KSO_WM_UNIT_SUBTYPE" val="a"/>
  <p:tag name="KSO_WM_UNIT_NOCLEAR" val="0"/>
  <p:tag name="KSO_WM_UNIT_TYPE" val="l_h_f"/>
  <p:tag name="KSO_WM_UNIT_INDEX" val="1_1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VALUE" val="112"/>
  <p:tag name="KSO_WM_BEAUTIFY_FLAG" val="#wm#"/>
  <p:tag name="KSO_WM_UNIT_PRESET_TEXT" val="单击此处添加你的文本具体内容，简明扼要地阐述您的观点。根据需要可酌情增减文字，以便观者准确地理解您传达的思想。单击此处添加你的文本具体内容，简明扼要地阐述您的观点。根据需要可酌情增减文字"/>
  <p:tag name="KSO_WM_UNIT_TEXT_FILL_FORE_SCHEMECOLOR_INDEX" val="1"/>
  <p:tag name="KSO_WM_UNIT_TEXT_FILL_TYPE" val="1"/>
  <p:tag name="KSO_WM_DIAGRAM_USE_COLOR_VALUE" val="{&quot;color_scheme&quot;:1,&quot;color_type&quot;:1,&quot;theme_color_indexes&quot;:[5,6,5,6,5,6]}"/>
</p:tagLst>
</file>

<file path=ppt/tags/tag93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205_3*l_h_a*1_1_1"/>
  <p:tag name="KSO_WM_TEMPLATE_CATEGORY" val="diagram"/>
  <p:tag name="KSO_WM_TEMPLATE_INDEX" val="20233205"/>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6.54998779296875,&quot;left&quot;:56.7,&quot;top&quot;:123.82500610351562,&quot;width&quot;:846.57499389648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DIAGRAM_USE_COLOR_VALUE" val="{&quot;color_scheme&quot;:1,&quot;color_type&quot;:1,&quot;theme_color_indexes&quot;:[5,6,5,6,5,6]}"/>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940.xml><?xml version="1.0" encoding="utf-8"?>
<p:tagLst xmlns:p="http://schemas.openxmlformats.org/presentationml/2006/main">
  <p:tag name="KSO_WM_DIAGRAM_VIRTUALLY_FRAME" val="{&quot;height&quot;:376.54998779296875,&quot;left&quot;:56.7,&quot;top&quot;:123.82500610351562,&quot;width&quot;:846.5749938964843}"/>
  <p:tag name="KSO_WM_UNIT_HIGHLIGHT" val="0"/>
  <p:tag name="KSO_WM_UNIT_COMPATIBLE" val="0"/>
  <p:tag name="KSO_WM_UNIT_DIAGRAM_ISNUMVISUAL" val="0"/>
  <p:tag name="KSO_WM_UNIT_DIAGRAM_ISREFERUNIT" val="0"/>
  <p:tag name="KSO_WM_UNIT_ID" val="diagram20233205_3*l_h_i*1_1_3"/>
  <p:tag name="KSO_WM_TEMPLATE_CATEGORY" val="diagram"/>
  <p:tag name="KSO_WM_TEMPLATE_INDEX" val="20233205"/>
  <p:tag name="KSO_WM_UNIT_LAYERLEVEL" val="1_1_1"/>
  <p:tag name="KSO_WM_TAG_VERSION" val="3.0"/>
  <p:tag name="KSO_WM_DIAGRAM_GROUP_CODE" val="l1-1"/>
  <p:tag name="KSO_WM_UNIT_TYPE" val="l_h_i"/>
  <p:tag name="KSO_WM_UNIT_INDEX" val="1_1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941.xml><?xml version="1.0" encoding="utf-8"?>
<p:tagLst xmlns:p="http://schemas.openxmlformats.org/presentationml/2006/main">
  <p:tag name="KSO_WM_DIAGRAM_VIRTUALLY_FRAME" val="{&quot;height&quot;:376.54998779296875,&quot;left&quot;:56.7,&quot;top&quot;:123.82500610351562,&quot;width&quot;:846.5749938964843}"/>
  <p:tag name="KSO_WM_UNIT_HIGHLIGHT" val="0"/>
  <p:tag name="KSO_WM_UNIT_COMPATIBLE" val="0"/>
  <p:tag name="KSO_WM_UNIT_DIAGRAM_ISNUMVISUAL" val="0"/>
  <p:tag name="KSO_WM_UNIT_DIAGRAM_ISREFERUNIT" val="0"/>
  <p:tag name="KSO_WM_UNIT_ID" val="diagram20233205_3*l_h_i*1_1_2"/>
  <p:tag name="KSO_WM_TEMPLATE_CATEGORY" val="diagram"/>
  <p:tag name="KSO_WM_TEMPLATE_INDEX" val="20233205"/>
  <p:tag name="KSO_WM_UNIT_LAYERLEVEL" val="1_1_1"/>
  <p:tag name="KSO_WM_TAG_VERSION" val="3.0"/>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942.xml><?xml version="1.0" encoding="utf-8"?>
<p:tagLst xmlns:p="http://schemas.openxmlformats.org/presentationml/2006/main">
  <p:tag name="KSO_WM_DIAGRAM_VIRTUALLY_FRAME" val="{&quot;height&quot;:376.54998779296875,&quot;left&quot;:56.7,&quot;top&quot;:123.82500610351562,&quot;width&quot;:846.5749938964843}"/>
  <p:tag name="KSO_WM_UNIT_HIGHLIGHT" val="0"/>
  <p:tag name="KSO_WM_UNIT_COMPATIBLE" val="0"/>
  <p:tag name="KSO_WM_UNIT_DIAGRAM_ISNUMVISUAL" val="0"/>
  <p:tag name="KSO_WM_UNIT_DIAGRAM_ISREFERUNIT" val="0"/>
  <p:tag name="KSO_WM_UNIT_ID" val="diagram20233205_3*l_h_i*1_2_1"/>
  <p:tag name="KSO_WM_TEMPLATE_CATEGORY" val="diagram"/>
  <p:tag name="KSO_WM_TEMPLATE_INDEX" val="20233205"/>
  <p:tag name="KSO_WM_UNIT_LAYERLEVEL" val="1_1_1"/>
  <p:tag name="KSO_WM_TAG_VERSION" val="3.0"/>
  <p:tag name="KSO_WM_DIAGRAM_GROUP_CODE" val="l1-1"/>
  <p:tag name="KSO_WM_UNIT_TYPE" val="l_h_i"/>
  <p:tag name="KSO_WM_UNIT_INDEX" val="1_2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943.xml><?xml version="1.0" encoding="utf-8"?>
<p:tagLst xmlns:p="http://schemas.openxmlformats.org/presentationml/2006/main">
  <p:tag name="KSO_WM_DIAGRAM_VIRTUALLY_FRAME" val="{&quot;height&quot;:376.54998779296875,&quot;left&quot;:56.7,&quot;top&quot;:123.82500610351562,&quot;width&quot;:846.5749938964843}"/>
  <p:tag name="KSO_WM_UNIT_HIGHLIGHT" val="0"/>
  <p:tag name="KSO_WM_UNIT_COMPATIBLE" val="0"/>
  <p:tag name="KSO_WM_UNIT_DIAGRAM_ISNUMVISUAL" val="0"/>
  <p:tag name="KSO_WM_UNIT_DIAGRAM_ISREFERUNIT" val="0"/>
  <p:tag name="KSO_WM_UNIT_ID" val="diagram20233205_3*l_h_i*1_2_4"/>
  <p:tag name="KSO_WM_TEMPLATE_CATEGORY" val="diagram"/>
  <p:tag name="KSO_WM_TEMPLATE_INDEX" val="20233205"/>
  <p:tag name="KSO_WM_UNIT_LAYERLEVEL" val="1_1_1"/>
  <p:tag name="KSO_WM_TAG_VERSION" val="3.0"/>
  <p:tag name="KSO_WM_DIAGRAM_GROUP_CODE" val="l1-1"/>
  <p:tag name="KSO_WM_UNIT_TYPE" val="l_h_i"/>
  <p:tag name="KSO_WM_UNIT_INDEX" val="1_2_4"/>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5,6,5,6,5,6]}"/>
</p:tagLst>
</file>

<file path=ppt/tags/tag944.xml><?xml version="1.0" encoding="utf-8"?>
<p:tagLst xmlns:p="http://schemas.openxmlformats.org/presentationml/2006/main">
  <p:tag name="KSO_WM_DIAGRAM_VIRTUALLY_FRAME" val="{&quot;height&quot;:376.54998779296875,&quot;left&quot;:56.7,&quot;top&quot;:123.82500610351562,&quot;width&quot;:846.5749938964843}"/>
  <p:tag name="KSO_WM_UNIT_HIGHLIGHT" val="0"/>
  <p:tag name="KSO_WM_UNIT_COMPATIBLE" val="0"/>
  <p:tag name="KSO_WM_UNIT_DIAGRAM_ISNUMVISUAL" val="0"/>
  <p:tag name="KSO_WM_UNIT_DIAGRAM_ISREFERUNIT" val="0"/>
  <p:tag name="KSO_WM_UNIT_ID" val="diagram20233205_3*l_h_i*1_2_3"/>
  <p:tag name="KSO_WM_TEMPLATE_CATEGORY" val="diagram"/>
  <p:tag name="KSO_WM_TEMPLATE_INDEX" val="20233205"/>
  <p:tag name="KSO_WM_UNIT_LAYERLEVEL" val="1_1_1"/>
  <p:tag name="KSO_WM_TAG_VERSION" val="3.0"/>
  <p:tag name="KSO_WM_DIAGRAM_GROUP_CODE" val="l1-1"/>
  <p:tag name="KSO_WM_UNIT_TYPE" val="l_h_i"/>
  <p:tag name="KSO_WM_UNIT_INDEX" val="1_2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945.xml><?xml version="1.0" encoding="utf-8"?>
<p:tagLst xmlns:p="http://schemas.openxmlformats.org/presentationml/2006/main">
  <p:tag name="KSO_WM_DIAGRAM_VIRTUALLY_FRAME" val="{&quot;height&quot;:376.54998779296875,&quot;left&quot;:56.7,&quot;top&quot;:123.82500610351562,&quot;width&quot;:846.5749938964843}"/>
  <p:tag name="KSO_WM_UNIT_HIGHLIGHT" val="0"/>
  <p:tag name="KSO_WM_UNIT_COMPATIBLE" val="0"/>
  <p:tag name="KSO_WM_UNIT_DIAGRAM_ISNUMVISUAL" val="0"/>
  <p:tag name="KSO_WM_UNIT_DIAGRAM_ISREFERUNIT" val="0"/>
  <p:tag name="KSO_WM_UNIT_ID" val="diagram20233205_3*l_h_i*1_2_2"/>
  <p:tag name="KSO_WM_TEMPLATE_CATEGORY" val="diagram"/>
  <p:tag name="KSO_WM_TEMPLATE_INDEX" val="20233205"/>
  <p:tag name="KSO_WM_UNIT_LAYERLEVEL" val="1_1_1"/>
  <p:tag name="KSO_WM_TAG_VERSION" val="3.0"/>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946.xml><?xml version="1.0" encoding="utf-8"?>
<p:tagLst xmlns:p="http://schemas.openxmlformats.org/presentationml/2006/main">
  <p:tag name="KSO_WM_DIAGRAM_VIRTUALLY_FRAME" val="{&quot;height&quot;:376.54998779296875,&quot;left&quot;:56.7,&quot;top&quot;:123.82500610351562,&quot;width&quot;:846.5749938964843}"/>
  <p:tag name="KSO_WM_UNIT_HIGHLIGHT" val="0"/>
  <p:tag name="KSO_WM_UNIT_COMPATIBLE" val="0"/>
  <p:tag name="KSO_WM_UNIT_DIAGRAM_ISNUMVISUAL" val="0"/>
  <p:tag name="KSO_WM_UNIT_DIAGRAM_ISREFERUNIT" val="0"/>
  <p:tag name="KSO_WM_UNIT_ID" val="diagram20233205_3*l_h_f*1_2_1"/>
  <p:tag name="KSO_WM_TEMPLATE_CATEGORY" val="diagram"/>
  <p:tag name="KSO_WM_TEMPLATE_INDEX" val="20233205"/>
  <p:tag name="KSO_WM_UNIT_LAYERLEVEL" val="1_1_1"/>
  <p:tag name="KSO_WM_TAG_VERSION" val="3.0"/>
  <p:tag name="KSO_WM_DIAGRAM_GROUP_CODE" val="l1-1"/>
  <p:tag name="KSO_WM_UNIT_SUBTYPE" val="a"/>
  <p:tag name="KSO_WM_UNIT_NOCLEAR" val="0"/>
  <p:tag name="KSO_WM_UNIT_TYPE" val="l_h_f"/>
  <p:tag name="KSO_WM_UNIT_INDEX" val="1_2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VALUE" val="112"/>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
  <p:tag name="KSO_WM_UNIT_TEXT_FILL_FORE_SCHEMECOLOR_INDEX" val="1"/>
  <p:tag name="KSO_WM_UNIT_TEXT_FILL_TYPE" val="1"/>
  <p:tag name="KSO_WM_DIAGRAM_USE_COLOR_VALUE" val="{&quot;color_scheme&quot;:1,&quot;color_type&quot;:1,&quot;theme_color_indexes&quot;:[5,6,5,6,5,6]}"/>
</p:tagLst>
</file>

<file path=ppt/tags/tag94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205_3*l_h_a*1_2_1"/>
  <p:tag name="KSO_WM_TEMPLATE_CATEGORY" val="diagram"/>
  <p:tag name="KSO_WM_TEMPLATE_INDEX" val="20233205"/>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6.54998779296875,&quot;left&quot;:56.7,&quot;top&quot;:123.82500610351562,&quot;width&quot;:846.57499389648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DIAGRAM_USE_COLOR_VALUE" val="{&quot;color_scheme&quot;:1,&quot;color_type&quot;:1,&quot;theme_color_indexes&quot;:[5,6,5,6,5,6]}"/>
</p:tagLst>
</file>

<file path=ppt/tags/tag948.xml><?xml version="1.0" encoding="utf-8"?>
<p:tagLst xmlns:p="http://schemas.openxmlformats.org/presentationml/2006/main">
  <p:tag name="KSO_WM_DIAGRAM_VIRTUALLY_FRAME" val="{&quot;height&quot;:376.54998779296875,&quot;left&quot;:56.7,&quot;top&quot;:123.82500610351562,&quot;width&quot;:846.5749938964843}"/>
  <p:tag name="KSO_WM_UNIT_HIGHLIGHT" val="0"/>
  <p:tag name="KSO_WM_UNIT_COMPATIBLE" val="0"/>
  <p:tag name="KSO_WM_UNIT_DIAGRAM_ISNUMVISUAL" val="0"/>
  <p:tag name="KSO_WM_UNIT_DIAGRAM_ISREFERUNIT" val="0"/>
  <p:tag name="KSO_WM_UNIT_ID" val="diagram20233205_3*l_h_i*1_3_1"/>
  <p:tag name="KSO_WM_TEMPLATE_CATEGORY" val="diagram"/>
  <p:tag name="KSO_WM_TEMPLATE_INDEX" val="20233205"/>
  <p:tag name="KSO_WM_UNIT_LAYERLEVEL" val="1_1_1"/>
  <p:tag name="KSO_WM_TAG_VERSION" val="3.0"/>
  <p:tag name="KSO_WM_DIAGRAM_GROUP_CODE" val="l1-1"/>
  <p:tag name="KSO_WM_UNIT_TYPE" val="l_h_i"/>
  <p:tag name="KSO_WM_UNIT_INDEX" val="1_3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949.xml><?xml version="1.0" encoding="utf-8"?>
<p:tagLst xmlns:p="http://schemas.openxmlformats.org/presentationml/2006/main">
  <p:tag name="KSO_WM_DIAGRAM_VIRTUALLY_FRAME" val="{&quot;height&quot;:376.54998779296875,&quot;left&quot;:56.7,&quot;top&quot;:123.82500610351562,&quot;width&quot;:846.5749938964843}"/>
  <p:tag name="KSO_WM_UNIT_HIGHLIGHT" val="0"/>
  <p:tag name="KSO_WM_UNIT_COMPATIBLE" val="0"/>
  <p:tag name="KSO_WM_UNIT_DIAGRAM_ISNUMVISUAL" val="0"/>
  <p:tag name="KSO_WM_UNIT_DIAGRAM_ISREFERUNIT" val="0"/>
  <p:tag name="KSO_WM_UNIT_ID" val="diagram20233205_3*l_h_i*1_3_4"/>
  <p:tag name="KSO_WM_TEMPLATE_CATEGORY" val="diagram"/>
  <p:tag name="KSO_WM_TEMPLATE_INDEX" val="20233205"/>
  <p:tag name="KSO_WM_UNIT_LAYERLEVEL" val="1_1_1"/>
  <p:tag name="KSO_WM_TAG_VERSION" val="3.0"/>
  <p:tag name="KSO_WM_DIAGRAM_GROUP_CODE" val="l1-1"/>
  <p:tag name="KSO_WM_UNIT_TYPE" val="l_h_i"/>
  <p:tag name="KSO_WM_UNIT_INDEX" val="1_3_4"/>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5,6,5,6,5,6]}"/>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950.xml><?xml version="1.0" encoding="utf-8"?>
<p:tagLst xmlns:p="http://schemas.openxmlformats.org/presentationml/2006/main">
  <p:tag name="KSO_WM_DIAGRAM_VIRTUALLY_FRAME" val="{&quot;height&quot;:376.54998779296875,&quot;left&quot;:56.7,&quot;top&quot;:123.82500610351562,&quot;width&quot;:846.5749938964843}"/>
  <p:tag name="KSO_WM_UNIT_HIGHLIGHT" val="0"/>
  <p:tag name="KSO_WM_UNIT_COMPATIBLE" val="0"/>
  <p:tag name="KSO_WM_UNIT_DIAGRAM_ISNUMVISUAL" val="0"/>
  <p:tag name="KSO_WM_UNIT_DIAGRAM_ISREFERUNIT" val="0"/>
  <p:tag name="KSO_WM_UNIT_ID" val="diagram20233205_3*l_h_i*1_3_3"/>
  <p:tag name="KSO_WM_TEMPLATE_CATEGORY" val="diagram"/>
  <p:tag name="KSO_WM_TEMPLATE_INDEX" val="20233205"/>
  <p:tag name="KSO_WM_UNIT_LAYERLEVEL" val="1_1_1"/>
  <p:tag name="KSO_WM_TAG_VERSION" val="3.0"/>
  <p:tag name="KSO_WM_DIAGRAM_GROUP_CODE" val="l1-1"/>
  <p:tag name="KSO_WM_UNIT_TYPE" val="l_h_i"/>
  <p:tag name="KSO_WM_UNIT_INDEX" val="1_3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951.xml><?xml version="1.0" encoding="utf-8"?>
<p:tagLst xmlns:p="http://schemas.openxmlformats.org/presentationml/2006/main">
  <p:tag name="KSO_WM_DIAGRAM_VIRTUALLY_FRAME" val="{&quot;height&quot;:376.54998779296875,&quot;left&quot;:56.7,&quot;top&quot;:123.82500610351562,&quot;width&quot;:846.5749938964843}"/>
  <p:tag name="KSO_WM_UNIT_HIGHLIGHT" val="0"/>
  <p:tag name="KSO_WM_UNIT_COMPATIBLE" val="0"/>
  <p:tag name="KSO_WM_UNIT_DIAGRAM_ISNUMVISUAL" val="0"/>
  <p:tag name="KSO_WM_UNIT_DIAGRAM_ISREFERUNIT" val="0"/>
  <p:tag name="KSO_WM_UNIT_ID" val="diagram20233205_3*l_h_i*1_3_2"/>
  <p:tag name="KSO_WM_TEMPLATE_CATEGORY" val="diagram"/>
  <p:tag name="KSO_WM_TEMPLATE_INDEX" val="20233205"/>
  <p:tag name="KSO_WM_UNIT_LAYERLEVEL" val="1_1_1"/>
  <p:tag name="KSO_WM_TAG_VERSION" val="3.0"/>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952.xml><?xml version="1.0" encoding="utf-8"?>
<p:tagLst xmlns:p="http://schemas.openxmlformats.org/presentationml/2006/main">
  <p:tag name="KSO_WM_DIAGRAM_VIRTUALLY_FRAME" val="{&quot;height&quot;:376.54998779296875,&quot;left&quot;:56.7,&quot;top&quot;:123.82500610351562,&quot;width&quot;:846.5749938964843}"/>
  <p:tag name="KSO_WM_UNIT_HIGHLIGHT" val="0"/>
  <p:tag name="KSO_WM_UNIT_COMPATIBLE" val="0"/>
  <p:tag name="KSO_WM_UNIT_DIAGRAM_ISNUMVISUAL" val="0"/>
  <p:tag name="KSO_WM_UNIT_DIAGRAM_ISREFERUNIT" val="0"/>
  <p:tag name="KSO_WM_UNIT_ID" val="diagram20233205_3*l_h_f*1_3_1"/>
  <p:tag name="KSO_WM_TEMPLATE_CATEGORY" val="diagram"/>
  <p:tag name="KSO_WM_TEMPLATE_INDEX" val="20233205"/>
  <p:tag name="KSO_WM_UNIT_LAYERLEVEL" val="1_1_1"/>
  <p:tag name="KSO_WM_TAG_VERSION" val="3.0"/>
  <p:tag name="KSO_WM_DIAGRAM_GROUP_CODE" val="l1-1"/>
  <p:tag name="KSO_WM_UNIT_SUBTYPE" val="a"/>
  <p:tag name="KSO_WM_UNIT_NOCLEAR" val="0"/>
  <p:tag name="KSO_WM_UNIT_TYPE" val="l_h_f"/>
  <p:tag name="KSO_WM_UNIT_INDEX" val="1_3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VALUE" val="112"/>
  <p:tag name="KSO_WM_BEAUTIFY_FLAG" val="#wm#"/>
  <p:tag name="KSO_WM_UNIT_PRESET_TEXT" val="单击此处添加你的文本具体内容，简明扼要地阐述您的观点。根据需要可酌情增减文字，以便观者准确地理解您传达的思想。单击此处添加你的文本具体内容，简明扼要地阐述您的观点。根据需要可酌情增减文字"/>
  <p:tag name="KSO_WM_UNIT_TEXT_FILL_FORE_SCHEMECOLOR_INDEX" val="1"/>
  <p:tag name="KSO_WM_UNIT_TEXT_FILL_TYPE" val="1"/>
  <p:tag name="KSO_WM_DIAGRAM_USE_COLOR_VALUE" val="{&quot;color_scheme&quot;:1,&quot;color_type&quot;:1,&quot;theme_color_indexes&quot;:[5,6,5,6,5,6]}"/>
</p:tagLst>
</file>

<file path=ppt/tags/tag95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205_3*l_h_a*1_3_1"/>
  <p:tag name="KSO_WM_TEMPLATE_CATEGORY" val="diagram"/>
  <p:tag name="KSO_WM_TEMPLATE_INDEX" val="20233205"/>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6.54998779296875,&quot;left&quot;:56.7,&quot;top&quot;:123.82500610351562,&quot;width&quot;:846.57499389648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DIAGRAM_USE_COLOR_VALUE" val="{&quot;color_scheme&quot;:1,&quot;color_type&quot;:1,&quot;theme_color_indexes&quot;:[5,6,5,6,5,6]}"/>
</p:tagLst>
</file>

<file path=ppt/tags/tag954.xml><?xml version="1.0" encoding="utf-8"?>
<p:tagLst xmlns:p="http://schemas.openxmlformats.org/presentationml/2006/main">
  <p:tag name="KSO_WM_DIAGRAM_VIRTUALLY_FRAME" val="{&quot;height&quot;:376.54998779296875,&quot;left&quot;:56.7,&quot;top&quot;:123.82500610351562,&quot;width&quot;:846.5749938964843}"/>
  <p:tag name="KSO_WM_UNIT_HIGHLIGHT" val="0"/>
  <p:tag name="KSO_WM_UNIT_COMPATIBLE" val="0"/>
  <p:tag name="KSO_WM_UNIT_DIAGRAM_ISNUMVISUAL" val="0"/>
  <p:tag name="KSO_WM_UNIT_DIAGRAM_ISREFERUNIT" val="0"/>
  <p:tag name="KSO_WM_UNIT_ID" val="diagram20233205_3*l_h_i*1_4_1"/>
  <p:tag name="KSO_WM_TEMPLATE_CATEGORY" val="diagram"/>
  <p:tag name="KSO_WM_TEMPLATE_INDEX" val="20233205"/>
  <p:tag name="KSO_WM_UNIT_LAYERLEVEL" val="1_1_1"/>
  <p:tag name="KSO_WM_TAG_VERSION" val="3.0"/>
  <p:tag name="KSO_WM_DIAGRAM_GROUP_CODE" val="l1-1"/>
  <p:tag name="KSO_WM_UNIT_TYPE" val="l_h_i"/>
  <p:tag name="KSO_WM_UNIT_INDEX" val="1_4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955.xml><?xml version="1.0" encoding="utf-8"?>
<p:tagLst xmlns:p="http://schemas.openxmlformats.org/presentationml/2006/main">
  <p:tag name="KSO_WM_DIAGRAM_VIRTUALLY_FRAME" val="{&quot;height&quot;:376.54998779296875,&quot;left&quot;:56.7,&quot;top&quot;:123.82500610351562,&quot;width&quot;:846.5749938964843}"/>
  <p:tag name="KSO_WM_UNIT_HIGHLIGHT" val="0"/>
  <p:tag name="KSO_WM_UNIT_COMPATIBLE" val="0"/>
  <p:tag name="KSO_WM_UNIT_DIAGRAM_ISNUMVISUAL" val="0"/>
  <p:tag name="KSO_WM_UNIT_DIAGRAM_ISREFERUNIT" val="0"/>
  <p:tag name="KSO_WM_UNIT_ID" val="diagram20233205_3*l_h_i*1_4_4"/>
  <p:tag name="KSO_WM_TEMPLATE_CATEGORY" val="diagram"/>
  <p:tag name="KSO_WM_TEMPLATE_INDEX" val="20233205"/>
  <p:tag name="KSO_WM_UNIT_LAYERLEVEL" val="1_1_1"/>
  <p:tag name="KSO_WM_TAG_VERSION" val="3.0"/>
  <p:tag name="KSO_WM_DIAGRAM_GROUP_CODE" val="l1-1"/>
  <p:tag name="KSO_WM_UNIT_TYPE" val="l_h_i"/>
  <p:tag name="KSO_WM_UNIT_INDEX" val="1_4_4"/>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5,6,5,6,5,6]}"/>
</p:tagLst>
</file>

<file path=ppt/tags/tag956.xml><?xml version="1.0" encoding="utf-8"?>
<p:tagLst xmlns:p="http://schemas.openxmlformats.org/presentationml/2006/main">
  <p:tag name="KSO_WM_DIAGRAM_VIRTUALLY_FRAME" val="{&quot;height&quot;:376.54998779296875,&quot;left&quot;:56.7,&quot;top&quot;:123.82500610351562,&quot;width&quot;:846.5749938964843}"/>
  <p:tag name="KSO_WM_UNIT_HIGHLIGHT" val="0"/>
  <p:tag name="KSO_WM_UNIT_COMPATIBLE" val="0"/>
  <p:tag name="KSO_WM_UNIT_DIAGRAM_ISNUMVISUAL" val="0"/>
  <p:tag name="KSO_WM_UNIT_DIAGRAM_ISREFERUNIT" val="0"/>
  <p:tag name="KSO_WM_UNIT_ID" val="diagram20233205_3*l_h_i*1_4_3"/>
  <p:tag name="KSO_WM_TEMPLATE_CATEGORY" val="diagram"/>
  <p:tag name="KSO_WM_TEMPLATE_INDEX" val="20233205"/>
  <p:tag name="KSO_WM_UNIT_LAYERLEVEL" val="1_1_1"/>
  <p:tag name="KSO_WM_TAG_VERSION" val="3.0"/>
  <p:tag name="KSO_WM_DIAGRAM_GROUP_CODE" val="l1-1"/>
  <p:tag name="KSO_WM_UNIT_TYPE" val="l_h_i"/>
  <p:tag name="KSO_WM_UNIT_INDEX" val="1_4_3"/>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957.xml><?xml version="1.0" encoding="utf-8"?>
<p:tagLst xmlns:p="http://schemas.openxmlformats.org/presentationml/2006/main">
  <p:tag name="KSO_WM_DIAGRAM_VIRTUALLY_FRAME" val="{&quot;height&quot;:376.54998779296875,&quot;left&quot;:56.7,&quot;top&quot;:123.82500610351562,&quot;width&quot;:846.5749938964843}"/>
  <p:tag name="KSO_WM_UNIT_HIGHLIGHT" val="0"/>
  <p:tag name="KSO_WM_UNIT_COMPATIBLE" val="0"/>
  <p:tag name="KSO_WM_UNIT_DIAGRAM_ISNUMVISUAL" val="0"/>
  <p:tag name="KSO_WM_UNIT_DIAGRAM_ISREFERUNIT" val="0"/>
  <p:tag name="KSO_WM_UNIT_ID" val="diagram20233205_3*l_h_i*1_4_2"/>
  <p:tag name="KSO_WM_TEMPLATE_CATEGORY" val="diagram"/>
  <p:tag name="KSO_WM_TEMPLATE_INDEX" val="20233205"/>
  <p:tag name="KSO_WM_UNIT_LAYERLEVEL" val="1_1_1"/>
  <p:tag name="KSO_WM_TAG_VERSION" val="3.0"/>
  <p:tag name="KSO_WM_DIAGRAM_GROUP_CODE" val="l1-1"/>
  <p:tag name="KSO_WM_UNIT_TYPE" val="l_h_i"/>
  <p:tag name="KSO_WM_UNIT_INDEX" val="1_4_2"/>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958.xml><?xml version="1.0" encoding="utf-8"?>
<p:tagLst xmlns:p="http://schemas.openxmlformats.org/presentationml/2006/main">
  <p:tag name="KSO_WM_DIAGRAM_VIRTUALLY_FRAME" val="{&quot;height&quot;:376.54998779296875,&quot;left&quot;:56.7,&quot;top&quot;:123.82500610351562,&quot;width&quot;:846.5749938964843}"/>
  <p:tag name="KSO_WM_UNIT_HIGHLIGHT" val="0"/>
  <p:tag name="KSO_WM_UNIT_COMPATIBLE" val="0"/>
  <p:tag name="KSO_WM_UNIT_DIAGRAM_ISNUMVISUAL" val="0"/>
  <p:tag name="KSO_WM_UNIT_DIAGRAM_ISREFERUNIT" val="0"/>
  <p:tag name="KSO_WM_UNIT_ID" val="diagram20233205_3*l_h_f*1_4_1"/>
  <p:tag name="KSO_WM_TEMPLATE_CATEGORY" val="diagram"/>
  <p:tag name="KSO_WM_TEMPLATE_INDEX" val="20233205"/>
  <p:tag name="KSO_WM_UNIT_LAYERLEVEL" val="1_1_1"/>
  <p:tag name="KSO_WM_TAG_VERSION" val="3.0"/>
  <p:tag name="KSO_WM_DIAGRAM_GROUP_CODE" val="l1-1"/>
  <p:tag name="KSO_WM_UNIT_SUBTYPE" val="a"/>
  <p:tag name="KSO_WM_UNIT_NOCLEAR" val="0"/>
  <p:tag name="KSO_WM_UNIT_TYPE" val="l_h_f"/>
  <p:tag name="KSO_WM_UNIT_INDEX" val="1_4_1"/>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VALUE" val="112"/>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
  <p:tag name="KSO_WM_UNIT_TEXT_FILL_FORE_SCHEMECOLOR_INDEX" val="1"/>
  <p:tag name="KSO_WM_UNIT_TEXT_FILL_TYPE" val="1"/>
  <p:tag name="KSO_WM_DIAGRAM_USE_COLOR_VALUE" val="{&quot;color_scheme&quot;:1,&quot;color_type&quot;:1,&quot;theme_color_indexes&quot;:[5,6,5,6,5,6]}"/>
</p:tagLst>
</file>

<file path=ppt/tags/tag95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3205_3*l_h_a*1_4_1"/>
  <p:tag name="KSO_WM_TEMPLATE_CATEGORY" val="diagram"/>
  <p:tag name="KSO_WM_TEMPLATE_INDEX" val="20233205"/>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6.54998779296875,&quot;left&quot;:56.7,&quot;top&quot;:123.82500610351562,&quot;width&quot;:846.574993896484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DIAGRAM_USE_COLOR_VALUE" val="{&quot;color_scheme&quot;:1,&quot;color_type&quot;:1,&quot;theme_color_indexes&quot;:[5,6,5,6,5,6]}"/>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9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05_3*l_h_x*1_1_1"/>
  <p:tag name="KSO_WM_TEMPLATE_CATEGORY" val="diagram"/>
  <p:tag name="KSO_WM_TEMPLATE_INDEX" val="20233205"/>
  <p:tag name="KSO_WM_UNIT_LAYERLEVEL" val="1_1_1"/>
  <p:tag name="KSO_WM_TAG_VERSION" val="3.0"/>
  <p:tag name="KSO_WM_DIAGRAM_GROUP_CODE" val="l1-1"/>
  <p:tag name="KSO_WM_UNIT_VALUE" val="80*69"/>
  <p:tag name="KSO_WM_UNIT_TYPE" val="l_h_x"/>
  <p:tag name="KSO_WM_UNIT_INDEX" val="1_1_1"/>
  <p:tag name="KSO_WM_DIAGRAM_VERSION" val="3"/>
  <p:tag name="KSO_WM_DIAGRAM_COLOR_TRICK" val="1"/>
  <p:tag name="KSO_WM_DIAGRAM_COLOR_TEXT_CAN_REMOVE" val="n"/>
  <p:tag name="KSO_WM_DIAGRAM_MAX_ITEMCNT" val="4"/>
  <p:tag name="KSO_WM_DIAGRAM_MIN_ITEMCNT" val="2"/>
  <p:tag name="KSO_WM_DIAGRAM_VIRTUALLY_FRAME" val="{&quot;height&quot;:376.54998779296875,&quot;left&quot;:56.7,&quot;top&quot;:123.82500610351562,&quot;width&quot;:846.574993896484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961.xml><?xml version="1.0" encoding="utf-8"?>
<p:tagLst xmlns:p="http://schemas.openxmlformats.org/presentationml/2006/main">
  <p:tag name="KSO_WM_DIAGRAM_VIRTUALLY_FRAME" val="{&quot;height&quot;:376.54998779296875,&quot;left&quot;:56.7,&quot;top&quot;:123.82500610351562,&quot;width&quot;:846.5749938964843}"/>
  <p:tag name="KSO_WM_UNIT_VALUE" val="90*85"/>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3205_3*l_h_x*1_2_1"/>
  <p:tag name="KSO_WM_TEMPLATE_CATEGORY" val="diagram"/>
  <p:tag name="KSO_WM_TEMPLATE_INDEX" val="20233205"/>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9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05_3*l_h_x*1_3_1"/>
  <p:tag name="KSO_WM_TEMPLATE_CATEGORY" val="diagram"/>
  <p:tag name="KSO_WM_TEMPLATE_INDEX" val="20233205"/>
  <p:tag name="KSO_WM_UNIT_LAYERLEVEL" val="1_1_1"/>
  <p:tag name="KSO_WM_TAG_VERSION" val="3.0"/>
  <p:tag name="KSO_WM_DIAGRAM_GROUP_CODE" val="l1-1"/>
  <p:tag name="KSO_WM_UNIT_VALUE" val="64*80"/>
  <p:tag name="KSO_WM_UNIT_TYPE" val="l_h_x"/>
  <p:tag name="KSO_WM_UNIT_INDEX" val="1_3_1"/>
  <p:tag name="KSO_WM_DIAGRAM_VERSION" val="3"/>
  <p:tag name="KSO_WM_DIAGRAM_COLOR_TRICK" val="1"/>
  <p:tag name="KSO_WM_DIAGRAM_COLOR_TEXT_CAN_REMOVE" val="n"/>
  <p:tag name="KSO_WM_DIAGRAM_MAX_ITEMCNT" val="4"/>
  <p:tag name="KSO_WM_DIAGRAM_MIN_ITEMCNT" val="2"/>
  <p:tag name="KSO_WM_DIAGRAM_VIRTUALLY_FRAME" val="{&quot;height&quot;:376.54998779296875,&quot;left&quot;:56.7,&quot;top&quot;:123.82500610351562,&quot;width&quot;:846.574993896484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9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3205_3*l_h_x*1_4_1"/>
  <p:tag name="KSO_WM_TEMPLATE_CATEGORY" val="diagram"/>
  <p:tag name="KSO_WM_TEMPLATE_INDEX" val="20233205"/>
  <p:tag name="KSO_WM_UNIT_LAYERLEVEL" val="1_1_1"/>
  <p:tag name="KSO_WM_TAG_VERSION" val="3.0"/>
  <p:tag name="KSO_WM_UNIT_VALUE" val="80*80"/>
  <p:tag name="KSO_WM_UNIT_TYPE" val="l_h_x"/>
  <p:tag name="KSO_WM_UNIT_INDEX" val="1_4_1"/>
  <p:tag name="KSO_WM_DIAGRAM_VERSION" val="3"/>
  <p:tag name="KSO_WM_DIAGRAM_COLOR_TRICK" val="1"/>
  <p:tag name="KSO_WM_DIAGRAM_COLOR_TEXT_CAN_REMOVE" val="n"/>
  <p:tag name="KSO_WM_DIAGRAM_MAX_ITEMCNT" val="4"/>
  <p:tag name="KSO_WM_DIAGRAM_MIN_ITEMCNT" val="2"/>
  <p:tag name="KSO_WM_DIAGRAM_VIRTUALLY_FRAME" val="{&quot;height&quot;:376.54998779296875,&quot;left&quot;:56.7,&quot;top&quot;:123.82500610351562,&quot;width&quot;:846.574993896484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964.xml><?xml version="1.0" encoding="utf-8"?>
<p:tagLst xmlns:p="http://schemas.openxmlformats.org/presentationml/2006/main">
  <p:tag name="KSO_WM_SLIDE_ID" val="diagram20234387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custom"/>
  <p:tag name="KSO_WM_TEMPLATE_INDEX" val="20234763"/>
  <p:tag name="KSO_WM_SLIDE_TYPE" val="text"/>
  <p:tag name="KSO_WM_SLIDE_SUBTYPE" val="diag"/>
  <p:tag name="KSO_WM_SLIDE_SIZE" val="849.75*284.159"/>
  <p:tag name="KSO_WM_SLIDE_POSITION" val="55.7*159.741"/>
  <p:tag name="KSO_WM_SLIDE_LAYOUT" val="a_q"/>
  <p:tag name="KSO_WM_SLIDE_LAYOUT_CNT" val="1_1"/>
  <p:tag name="KSO_WM_SPECIAL_SOURCE" val="bdnull"/>
  <p:tag name="KSO_WM_DIAGRAM_GROUP_CODE" val="q1-1"/>
  <p:tag name="KSO_WM_SLIDE_DIAGTYPE" val="q"/>
  <p:tag name="resource_record_key" val="{&quot;10&quot;:[21600767,21600768,21600769,21600771],&quot;65&quot;:[20233187],&quot;70&quot;:[3322237]}"/>
</p:tagLst>
</file>

<file path=ppt/tags/tag965.xml><?xml version="1.0" encoding="utf-8"?>
<p:tagLst xmlns:p="http://schemas.openxmlformats.org/presentationml/2006/main">
  <p:tag name="KSO_WM_UNIT_HIGHLIGHT" val="0"/>
  <p:tag name="KSO_WM_BEAUTIFY_FLAG" val="#wm#"/>
  <p:tag name="KSO_WM_UNIT_INDEX" val="1"/>
  <p:tag name="KSO_WM_UNIT_TEXT_TYPE" val="1"/>
  <p:tag name="KSO_WM_UNIT_TYPE" val="a"/>
  <p:tag name="KSO_WM_LAYOUT_CHECK_HASH" val="2eaa57676e733d0010ec7d2ea63e97dfad0d7343"/>
  <p:tag name="KSO_WM_NEWLAYOUT_ID" val="5537"/>
  <p:tag name="KSO_WM_UNIT_PRESET_TEXT" val="单击此处添加章节标题"/>
  <p:tag name="KSO_WM_FIGMA_FLAG" val="#fgm#"/>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231"/>
  <p:tag name="KSO_WM_TEMPLATE_CATEGORY" val="custom"/>
</p:tagLst>
</file>

<file path=ppt/tags/tag966.xml><?xml version="1.0" encoding="utf-8"?>
<p:tagLst xmlns:p="http://schemas.openxmlformats.org/presentationml/2006/main">
  <p:tag name="KSO_WM_UNIT_HIGHLIGHT" val="0"/>
  <p:tag name="KSO_WM_BEAUTIFY_FLAG" val="#wm#"/>
  <p:tag name="KSO_WM_UNIT_INDEX" val="1"/>
  <p:tag name="KSO_WM_UNIT_TYPE" val="e"/>
  <p:tag name="KSO_WM_UNIT_PRESET_TEXT" val="01"/>
  <p:tag name="KSO_WM_FIGMA_FLAG" val="#fgm#"/>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231"/>
  <p:tag name="KSO_WM_TEMPLATE_CATEGORY" val="custom"/>
</p:tagLst>
</file>

<file path=ppt/tags/tag967.xml><?xml version="1.0" encoding="utf-8"?>
<p:tagLst xmlns:p="http://schemas.openxmlformats.org/presentationml/2006/main">
  <p:tag name="KSO_WM_SLIDE_CONTENT_ORIENTATION" val="center"/>
  <p:tag name="KSO_WM_SLIDE_HAS_MASK" val="0"/>
  <p:tag name="KSO_WM_SLIDE_ITEM_CNT" val="0"/>
  <p:tag name="KSO_WM_SLIDE_TYPE" val="sectionTitle"/>
  <p:tag name="KSO_WM_TEMPLATE_SUBCATEGORY" val="29"/>
  <p:tag name="KSO_WM_BEAUTIFY_FLAG" val="#wm#"/>
  <p:tag name="KSO_WM_TEMPLATE_SLIDE_ID" val="slide_8d1615941f9e1a55"/>
  <p:tag name="KSO_WM_TEMPLATE_INDEX" val="40490231"/>
  <p:tag name="KSO_WM_TEMPLATE_CATEGORY" val="custom"/>
  <p:tag name="KSO_WM_SLIDE_INDEX" val="3"/>
  <p:tag name="KSO_WM_SLIDE_ID" val="custom40490231_7"/>
  <p:tag name="KSO_WM_TEMPLATE_MASTER_TYPE" val="0"/>
  <p:tag name="KSO_WM_SLIDE_LAYOUT" val="a_e"/>
  <p:tag name="KSO_WM_SLIDE_LAYOUT_CNT" val="1_1"/>
  <p:tag name="KSO_WM_TAG_VERSION" val="3.0"/>
</p:tagLst>
</file>

<file path=ppt/tags/tag968.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2_1"/>
  <p:tag name="KSO_WM_UNIT_ID" val="diagram20230960_4*q_h_i*1_2_1"/>
  <p:tag name="KSO_WM_TEMPLATE_CATEGORY" val="diagram"/>
  <p:tag name="KSO_WM_TEMPLATE_INDEX" val="20230960"/>
  <p:tag name="KSO_WM_UNIT_LAYERLEVEL" val="1_1_1"/>
  <p:tag name="KSO_WM_TAG_VERSION" val="3.0"/>
  <p:tag name="KSO_WM_BEAUTIFY_FLAG" val="#wm#"/>
  <p:tag name="KSO_WM_UNIT_FILL_TYPE" val="3"/>
  <p:tag name="KSO_WM_UNIT_SHADOW_SCHEMECOLOR_INDEX" val="5"/>
  <p:tag name="KSO_WM_UNIT_TEXT_FILL_FORE_SCHEMECOLOR_INDEX" val="2"/>
  <p:tag name="KSO_WM_UNIT_TEXT_FILL_TYPE" val="1"/>
  <p:tag name="KSO_WM_UNIT_USESOURCEFORMAT_APPLY" val="0"/>
</p:tagLst>
</file>

<file path=ppt/tags/tag969.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3_1"/>
  <p:tag name="KSO_WM_UNIT_ID" val="diagram20230960_4*q_h_i*1_3_1"/>
  <p:tag name="KSO_WM_TEMPLATE_CATEGORY" val="diagram"/>
  <p:tag name="KSO_WM_TEMPLATE_INDEX" val="20230960"/>
  <p:tag name="KSO_WM_UNIT_LAYERLEVEL" val="1_1_1"/>
  <p:tag name="KSO_WM_TAG_VERSION" val="3.0"/>
  <p:tag name="KSO_WM_BEAUTIFY_FLAG" val="#wm#"/>
  <p:tag name="KSO_WM_UNIT_FILL_TYPE" val="3"/>
  <p:tag name="KSO_WM_UNIT_SHADOW_SCHEMECOLOR_INDEX" val="5"/>
  <p:tag name="KSO_WM_UNIT_TEXT_FILL_FORE_SCHEMECOLOR_INDEX" val="2"/>
  <p:tag name="KSO_WM_UNIT_TEXT_FILL_TYPE" val="1"/>
  <p:tag name="KSO_WM_UNIT_USESOURCEFORMAT_APPLY" val="0"/>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970.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4_1"/>
  <p:tag name="KSO_WM_UNIT_ID" val="diagram20230960_4*q_h_i*1_4_1"/>
  <p:tag name="KSO_WM_TEMPLATE_CATEGORY" val="diagram"/>
  <p:tag name="KSO_WM_TEMPLATE_INDEX" val="20230960"/>
  <p:tag name="KSO_WM_UNIT_LAYERLEVEL" val="1_1_1"/>
  <p:tag name="KSO_WM_TAG_VERSION" val="3.0"/>
  <p:tag name="KSO_WM_BEAUTIFY_FLAG" val="#wm#"/>
  <p:tag name="KSO_WM_UNIT_FILL_TYPE" val="3"/>
  <p:tag name="KSO_WM_UNIT_SHADOW_SCHEMECOLOR_INDEX" val="5"/>
  <p:tag name="KSO_WM_UNIT_TEXT_FILL_FORE_SCHEMECOLOR_INDEX" val="2"/>
  <p:tag name="KSO_WM_UNIT_TEXT_FILL_TYPE" val="1"/>
  <p:tag name="KSO_WM_UNIT_USESOURCEFORMAT_APPLY" val="0"/>
</p:tagLst>
</file>

<file path=ppt/tags/tag971.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5_1"/>
  <p:tag name="KSO_WM_UNIT_ID" val="diagram20230960_4*q_h_i*1_5_1"/>
  <p:tag name="KSO_WM_TEMPLATE_CATEGORY" val="diagram"/>
  <p:tag name="KSO_WM_TEMPLATE_INDEX" val="20230960"/>
  <p:tag name="KSO_WM_UNIT_LAYERLEVEL" val="1_1_1"/>
  <p:tag name="KSO_WM_TAG_VERSION" val="3.0"/>
  <p:tag name="KSO_WM_BEAUTIFY_FLAG" val="#wm#"/>
  <p:tag name="KSO_WM_UNIT_FILL_TYPE" val="3"/>
  <p:tag name="KSO_WM_UNIT_SHADOW_SCHEMECOLOR_INDEX" val="5"/>
  <p:tag name="KSO_WM_UNIT_TEXT_FILL_FORE_SCHEMECOLOR_INDEX" val="2"/>
  <p:tag name="KSO_WM_UNIT_TEXT_FILL_TYPE" val="1"/>
  <p:tag name="KSO_WM_UNIT_USESOURCEFORMAT_APPLY" val="0"/>
</p:tagLst>
</file>

<file path=ppt/tags/tag972.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6_1"/>
  <p:tag name="KSO_WM_UNIT_ID" val="diagram20230960_4*q_h_i*1_6_1"/>
  <p:tag name="KSO_WM_TEMPLATE_CATEGORY" val="diagram"/>
  <p:tag name="KSO_WM_TEMPLATE_INDEX" val="20230960"/>
  <p:tag name="KSO_WM_UNIT_LAYERLEVEL" val="1_1_1"/>
  <p:tag name="KSO_WM_TAG_VERSION" val="3.0"/>
  <p:tag name="KSO_WM_BEAUTIFY_FLAG" val="#wm#"/>
  <p:tag name="KSO_WM_UNIT_FILL_TYPE" val="3"/>
  <p:tag name="KSO_WM_UNIT_SHADOW_SCHEMECOLOR_INDEX" val="5"/>
  <p:tag name="KSO_WM_UNIT_TEXT_FILL_FORE_SCHEMECOLOR_INDEX" val="2"/>
  <p:tag name="KSO_WM_UNIT_TEXT_FILL_TYPE" val="1"/>
  <p:tag name="KSO_WM_UNIT_USESOURCEFORMAT_APPLY" val="0"/>
</p:tagLst>
</file>

<file path=ppt/tags/tag973.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1_1"/>
  <p:tag name="KSO_WM_UNIT_ID" val="diagram20230960_4*q_h_i*1_1_1"/>
  <p:tag name="KSO_WM_TEMPLATE_CATEGORY" val="diagram"/>
  <p:tag name="KSO_WM_TEMPLATE_INDEX" val="20230960"/>
  <p:tag name="KSO_WM_UNIT_LAYERLEVEL" val="1_1_1"/>
  <p:tag name="KSO_WM_TAG_VERSION" val="3.0"/>
  <p:tag name="KSO_WM_BEAUTIFY_FLAG" val="#wm#"/>
  <p:tag name="KSO_WM_UNIT_FILL_TYPE" val="3"/>
  <p:tag name="KSO_WM_UNIT_SHADOW_SCHEMECOLOR_INDEX" val="5"/>
  <p:tag name="KSO_WM_UNIT_TEXT_FILL_FORE_SCHEMECOLOR_INDEX" val="2"/>
  <p:tag name="KSO_WM_UNIT_TEXT_FILL_TYPE" val="1"/>
  <p:tag name="KSO_WM_UNIT_USESOURCEFORMAT_APPLY" val="0"/>
</p:tagLst>
</file>

<file path=ppt/tags/tag974.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q1-1"/>
  <p:tag name="KSO_WM_UNIT_TYPE" val="q_h_a"/>
  <p:tag name="KSO_WM_UNIT_INDEX" val="1_3_1"/>
  <p:tag name="KSO_WM_UNIT_ID" val="diagram20230960_4*q_h_a*1_3_1"/>
  <p:tag name="KSO_WM_TEMPLATE_CATEGORY" val="diagram"/>
  <p:tag name="KSO_WM_TEMPLATE_INDEX" val="20230960"/>
  <p:tag name="KSO_WM_UNIT_LAYERLEVEL" val="1_1_1"/>
  <p:tag name="KSO_WM_TAG_VERSION" val="3.0"/>
  <p:tag name="KSO_WM_BEAUTIFY_FLAG" val="#wm#"/>
  <p:tag name="KSO_WM_UNIT_PRESET_TEXT" val="添加标题"/>
  <p:tag name="KSO_WM_UNIT_TEXT_FILL_FORE_SCHEMECOLOR_INDEX" val="1"/>
  <p:tag name="KSO_WM_UNIT_TEXT_FILL_TYPE" val="1"/>
  <p:tag name="KSO_WM_UNIT_TEXT_TYPE" val="1"/>
  <p:tag name="KSO_WM_UNIT_USESOURCEFORMAT_APPLY" val="0"/>
</p:tagLst>
</file>

<file path=ppt/tags/tag975.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q1-1"/>
  <p:tag name="KSO_WM_UNIT_TYPE" val="q_h_f"/>
  <p:tag name="KSO_WM_UNIT_INDEX" val="1_3_1"/>
  <p:tag name="KSO_WM_UNIT_ID" val="diagram20230960_4*q_h_f*1_3_1"/>
  <p:tag name="KSO_WM_TEMPLATE_CATEGORY" val="diagram"/>
  <p:tag name="KSO_WM_TEMPLATE_INDEX" val="20230960"/>
  <p:tag name="KSO_WM_UNIT_LAYERLEVEL" val="1_1_1"/>
  <p:tag name="KSO_WM_TAG_VERSION" val="3.0"/>
  <p:tag name="KSO_WM_BEAUTIFY_FLAG" val="#wm#"/>
  <p:tag name="KSO_WM_UNIT_PRESET_TEXT" val="单击此处输入你的智能图形项正文&#10;文字是您思想的提炼"/>
  <p:tag name="KSO_WM_UNIT_TEXT_FILL_FORE_SCHEMECOLOR_INDEX" val="1"/>
  <p:tag name="KSO_WM_UNIT_TEXT_FILL_TYPE" val="1"/>
  <p:tag name="KSO_WM_UNIT_TEXT_TYPE" val="1"/>
  <p:tag name="KSO_WM_UNIT_USESOURCEFORMAT_APPLY" val="0"/>
</p:tagLst>
</file>

<file path=ppt/tags/tag976.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solid&quot;:{&quot;brightness&quot;:0,&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3_2"/>
  <p:tag name="KSO_WM_UNIT_ID" val="diagram20230960_4*q_h_i*1_3_2"/>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977.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3_3"/>
  <p:tag name="KSO_WM_UNIT_ID" val="diagram20230960_4*q_h_i*1_3_3"/>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978.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type&quot;:0},&quot;glow&quot;:{&quot;colorType&quot;:0},&quot;line&quot;:{&quot;solidLine&quot;:{&quot;brightness&quot;:0,&quot;colorType&quot;:1,&quot;foreColorIndex&quot;:5,&quot;transparency&quot;:0.20000000298023224},&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3_4"/>
  <p:tag name="KSO_WM_UNIT_ID" val="diagram20230960_4*q_h_i*1_3_4"/>
  <p:tag name="KSO_WM_TEMPLATE_CATEGORY" val="diagram"/>
  <p:tag name="KSO_WM_TEMPLATE_INDEX" val="20230960"/>
  <p:tag name="KSO_WM_UNIT_LAYERLEVEL" val="1_1_1"/>
  <p:tag name="KSO_WM_TAG_VERSION" val="3.0"/>
  <p:tag name="KSO_WM_BEAUTIFY_FLAG" val="#wm#"/>
  <p:tag name="KSO_WM_UNIT_LINE_FORE_SCHEMECOLOR_INDEX" val="5"/>
  <p:tag name="KSO_WM_UNIT_LINE_FILL_TYPE" val="2"/>
  <p:tag name="KSO_WM_UNIT_USESOURCEFORMAT_APPLY" val="0"/>
</p:tagLst>
</file>

<file path=ppt/tags/tag979.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q1-1"/>
  <p:tag name="KSO_WM_UNIT_TYPE" val="q_h_a"/>
  <p:tag name="KSO_WM_UNIT_INDEX" val="1_4_1"/>
  <p:tag name="KSO_WM_UNIT_ID" val="diagram20230960_4*q_h_a*1_4_1"/>
  <p:tag name="KSO_WM_TEMPLATE_CATEGORY" val="diagram"/>
  <p:tag name="KSO_WM_TEMPLATE_INDEX" val="20230960"/>
  <p:tag name="KSO_WM_UNIT_LAYERLEVEL" val="1_1_1"/>
  <p:tag name="KSO_WM_TAG_VERSION" val="3.0"/>
  <p:tag name="KSO_WM_BEAUTIFY_FLAG" val="#wm#"/>
  <p:tag name="KSO_WM_UNIT_PRESET_TEXT" val="添加标题"/>
  <p:tag name="KSO_WM_UNIT_TEXT_FILL_FORE_SCHEMECOLOR_INDEX" val="1"/>
  <p:tag name="KSO_WM_UNIT_TEXT_FILL_TYPE" val="1"/>
  <p:tag name="KSO_WM_UNIT_TEXT_TYPE" val="1"/>
  <p:tag name="KSO_WM_UNIT_USESOURCEFORMAT_APPLY" val="0"/>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980.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q1-1"/>
  <p:tag name="KSO_WM_UNIT_TYPE" val="q_h_f"/>
  <p:tag name="KSO_WM_UNIT_INDEX" val="1_4_1"/>
  <p:tag name="KSO_WM_UNIT_ID" val="diagram20230960_4*q_h_f*1_4_1"/>
  <p:tag name="KSO_WM_TEMPLATE_CATEGORY" val="diagram"/>
  <p:tag name="KSO_WM_TEMPLATE_INDEX" val="20230960"/>
  <p:tag name="KSO_WM_UNIT_LAYERLEVEL" val="1_1_1"/>
  <p:tag name="KSO_WM_TAG_VERSION" val="3.0"/>
  <p:tag name="KSO_WM_BEAUTIFY_FLAG" val="#wm#"/>
  <p:tag name="KSO_WM_UNIT_PRESET_TEXT" val="单击此处输入你的智能图形项正文&#10;文字是您思想的提炼"/>
  <p:tag name="KSO_WM_UNIT_TEXT_FILL_FORE_SCHEMECOLOR_INDEX" val="1"/>
  <p:tag name="KSO_WM_UNIT_TEXT_FILL_TYPE" val="1"/>
  <p:tag name="KSO_WM_UNIT_TEXT_TYPE" val="1"/>
  <p:tag name="KSO_WM_UNIT_USESOURCEFORMAT_APPLY" val="0"/>
</p:tagLst>
</file>

<file path=ppt/tags/tag981.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solid&quot;:{&quot;brightness&quot;:0,&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4_2"/>
  <p:tag name="KSO_WM_UNIT_ID" val="diagram20230960_4*q_h_i*1_4_2"/>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982.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4_3"/>
  <p:tag name="KSO_WM_UNIT_ID" val="diagram20230960_4*q_h_i*1_4_3"/>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983.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type&quot;:0},&quot;glow&quot;:{&quot;colorType&quot;:0},&quot;line&quot;:{&quot;solidLine&quot;:{&quot;brightness&quot;:0,&quot;colorType&quot;:1,&quot;foreColorIndex&quot;:5,&quot;transparency&quot;:0.20000000298023224},&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4_4"/>
  <p:tag name="KSO_WM_UNIT_ID" val="diagram20230960_4*q_h_i*1_4_4"/>
  <p:tag name="KSO_WM_TEMPLATE_CATEGORY" val="diagram"/>
  <p:tag name="KSO_WM_TEMPLATE_INDEX" val="20230960"/>
  <p:tag name="KSO_WM_UNIT_LAYERLEVEL" val="1_1_1"/>
  <p:tag name="KSO_WM_TAG_VERSION" val="3.0"/>
  <p:tag name="KSO_WM_BEAUTIFY_FLAG" val="#wm#"/>
  <p:tag name="KSO_WM_UNIT_LINE_FORE_SCHEMECOLOR_INDEX" val="5"/>
  <p:tag name="KSO_WM_UNIT_LINE_FILL_TYPE" val="2"/>
  <p:tag name="KSO_WM_UNIT_USESOURCEFORMAT_APPLY" val="0"/>
</p:tagLst>
</file>

<file path=ppt/tags/tag984.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q1-1"/>
  <p:tag name="KSO_WM_UNIT_TYPE" val="q_h_a"/>
  <p:tag name="KSO_WM_UNIT_INDEX" val="1_2_1"/>
  <p:tag name="KSO_WM_UNIT_ID" val="diagram20230960_4*q_h_a*1_2_1"/>
  <p:tag name="KSO_WM_TEMPLATE_CATEGORY" val="diagram"/>
  <p:tag name="KSO_WM_TEMPLATE_INDEX" val="20230960"/>
  <p:tag name="KSO_WM_UNIT_LAYERLEVEL" val="1_1_1"/>
  <p:tag name="KSO_WM_TAG_VERSION" val="3.0"/>
  <p:tag name="KSO_WM_BEAUTIFY_FLAG" val="#wm#"/>
  <p:tag name="KSO_WM_UNIT_PRESET_TEXT" val="添加标题"/>
  <p:tag name="KSO_WM_UNIT_TEXT_FILL_FORE_SCHEMECOLOR_INDEX" val="1"/>
  <p:tag name="KSO_WM_UNIT_TEXT_FILL_TYPE" val="1"/>
  <p:tag name="KSO_WM_UNIT_TEXT_TYPE" val="1"/>
  <p:tag name="KSO_WM_UNIT_USESOURCEFORMAT_APPLY" val="0"/>
</p:tagLst>
</file>

<file path=ppt/tags/tag985.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q1-1"/>
  <p:tag name="KSO_WM_UNIT_TYPE" val="q_h_f"/>
  <p:tag name="KSO_WM_UNIT_INDEX" val="1_2_1"/>
  <p:tag name="KSO_WM_UNIT_ID" val="diagram20230960_4*q_h_f*1_2_1"/>
  <p:tag name="KSO_WM_TEMPLATE_CATEGORY" val="diagram"/>
  <p:tag name="KSO_WM_TEMPLATE_INDEX" val="20230960"/>
  <p:tag name="KSO_WM_UNIT_LAYERLEVEL" val="1_1_1"/>
  <p:tag name="KSO_WM_TAG_VERSION" val="3.0"/>
  <p:tag name="KSO_WM_BEAUTIFY_FLAG" val="#wm#"/>
  <p:tag name="KSO_WM_UNIT_PRESET_TEXT" val="单击此处输入你的智能图形项正文&#10;文字是您思想的提炼"/>
  <p:tag name="KSO_WM_UNIT_TEXT_FILL_FORE_SCHEMECOLOR_INDEX" val="1"/>
  <p:tag name="KSO_WM_UNIT_TEXT_FILL_TYPE" val="1"/>
  <p:tag name="KSO_WM_UNIT_TEXT_TYPE" val="1"/>
  <p:tag name="KSO_WM_UNIT_USESOURCEFORMAT_APPLY" val="0"/>
</p:tagLst>
</file>

<file path=ppt/tags/tag986.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solid&quot;:{&quot;brightness&quot;:0,&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2_2"/>
  <p:tag name="KSO_WM_UNIT_ID" val="diagram20230960_4*q_h_i*1_2_2"/>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987.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2_3"/>
  <p:tag name="KSO_WM_UNIT_ID" val="diagram20230960_4*q_h_i*1_2_3"/>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988.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type&quot;:0},&quot;glow&quot;:{&quot;colorType&quot;:0},&quot;line&quot;:{&quot;solidLine&quot;:{&quot;brightness&quot;:0,&quot;colorType&quot;:1,&quot;foreColorIndex&quot;:5,&quot;transparency&quot;:0.20000000298023224},&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2_4"/>
  <p:tag name="KSO_WM_UNIT_ID" val="diagram20230960_4*q_h_i*1_2_4"/>
  <p:tag name="KSO_WM_TEMPLATE_CATEGORY" val="diagram"/>
  <p:tag name="KSO_WM_TEMPLATE_INDEX" val="20230960"/>
  <p:tag name="KSO_WM_UNIT_LAYERLEVEL" val="1_1_1"/>
  <p:tag name="KSO_WM_TAG_VERSION" val="3.0"/>
  <p:tag name="KSO_WM_BEAUTIFY_FLAG" val="#wm#"/>
  <p:tag name="KSO_WM_UNIT_LINE_FORE_SCHEMECOLOR_INDEX" val="5"/>
  <p:tag name="KSO_WM_UNIT_LINE_FILL_TYPE" val="2"/>
  <p:tag name="KSO_WM_UNIT_USESOURCEFORMAT_APPLY" val="0"/>
</p:tagLst>
</file>

<file path=ppt/tags/tag989.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q1-1"/>
  <p:tag name="KSO_WM_UNIT_TYPE" val="q_h_a"/>
  <p:tag name="KSO_WM_UNIT_INDEX" val="1_6_1"/>
  <p:tag name="KSO_WM_UNIT_ID" val="diagram20230960_4*q_h_a*1_6_1"/>
  <p:tag name="KSO_WM_TEMPLATE_CATEGORY" val="diagram"/>
  <p:tag name="KSO_WM_TEMPLATE_INDEX" val="20230960"/>
  <p:tag name="KSO_WM_UNIT_LAYERLEVEL" val="1_1_1"/>
  <p:tag name="KSO_WM_TAG_VERSION" val="3.0"/>
  <p:tag name="KSO_WM_BEAUTIFY_FLAG" val="#wm#"/>
  <p:tag name="KSO_WM_UNIT_PRESET_TEXT" val="添加标题"/>
  <p:tag name="KSO_WM_UNIT_TEXT_FILL_FORE_SCHEMECOLOR_INDEX" val="1"/>
  <p:tag name="KSO_WM_UNIT_TEXT_FILL_TYPE" val="1"/>
  <p:tag name="KSO_WM_UNIT_TEXT_TYPE" val="1"/>
  <p:tag name="KSO_WM_UNIT_USESOURCEFORMAT_APPLY" val="0"/>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990.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q1-1"/>
  <p:tag name="KSO_WM_UNIT_TYPE" val="q_h_f"/>
  <p:tag name="KSO_WM_UNIT_INDEX" val="1_6_1"/>
  <p:tag name="KSO_WM_UNIT_ID" val="diagram20230960_4*q_h_f*1_6_1"/>
  <p:tag name="KSO_WM_TEMPLATE_CATEGORY" val="diagram"/>
  <p:tag name="KSO_WM_TEMPLATE_INDEX" val="20230960"/>
  <p:tag name="KSO_WM_UNIT_LAYERLEVEL" val="1_1_1"/>
  <p:tag name="KSO_WM_TAG_VERSION" val="3.0"/>
  <p:tag name="KSO_WM_BEAUTIFY_FLAG" val="#wm#"/>
  <p:tag name="KSO_WM_UNIT_PRESET_TEXT" val="单击此处输入你的智能图形项正文&#10;文字是您思想的提炼"/>
  <p:tag name="KSO_WM_UNIT_TEXT_FILL_FORE_SCHEMECOLOR_INDEX" val="1"/>
  <p:tag name="KSO_WM_UNIT_TEXT_FILL_TYPE" val="1"/>
  <p:tag name="KSO_WM_UNIT_TEXT_TYPE" val="1"/>
  <p:tag name="KSO_WM_UNIT_USESOURCEFORMAT_APPLY" val="0"/>
</p:tagLst>
</file>

<file path=ppt/tags/tag991.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solid&quot;:{&quot;brightness&quot;:0,&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6_2"/>
  <p:tag name="KSO_WM_UNIT_ID" val="diagram20230960_4*q_h_i*1_6_2"/>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992.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6_3"/>
  <p:tag name="KSO_WM_UNIT_ID" val="diagram20230960_4*q_h_i*1_6_3"/>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993.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type&quot;:0},&quot;glow&quot;:{&quot;colorType&quot;:0},&quot;line&quot;:{&quot;solidLine&quot;:{&quot;brightness&quot;:0,&quot;colorType&quot;:1,&quot;foreColorIndex&quot;:5,&quot;transparency&quot;:0.20000000298023224},&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6_4"/>
  <p:tag name="KSO_WM_UNIT_ID" val="diagram20230960_4*q_h_i*1_6_4"/>
  <p:tag name="KSO_WM_TEMPLATE_CATEGORY" val="diagram"/>
  <p:tag name="KSO_WM_TEMPLATE_INDEX" val="20230960"/>
  <p:tag name="KSO_WM_UNIT_LAYERLEVEL" val="1_1_1"/>
  <p:tag name="KSO_WM_TAG_VERSION" val="3.0"/>
  <p:tag name="KSO_WM_BEAUTIFY_FLAG" val="#wm#"/>
  <p:tag name="KSO_WM_UNIT_LINE_FORE_SCHEMECOLOR_INDEX" val="5"/>
  <p:tag name="KSO_WM_UNIT_LINE_FILL_TYPE" val="2"/>
  <p:tag name="KSO_WM_UNIT_USESOURCEFORMAT_APPLY" val="0"/>
</p:tagLst>
</file>

<file path=ppt/tags/tag994.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q1-1"/>
  <p:tag name="KSO_WM_UNIT_TYPE" val="q_h_a"/>
  <p:tag name="KSO_WM_UNIT_INDEX" val="1_5_1"/>
  <p:tag name="KSO_WM_UNIT_ID" val="diagram20230960_4*q_h_a*1_5_1"/>
  <p:tag name="KSO_WM_TEMPLATE_CATEGORY" val="diagram"/>
  <p:tag name="KSO_WM_TEMPLATE_INDEX" val="20230960"/>
  <p:tag name="KSO_WM_UNIT_LAYERLEVEL" val="1_1_1"/>
  <p:tag name="KSO_WM_TAG_VERSION" val="3.0"/>
  <p:tag name="KSO_WM_BEAUTIFY_FLAG" val="#wm#"/>
  <p:tag name="KSO_WM_UNIT_PRESET_TEXT" val="添加标题"/>
  <p:tag name="KSO_WM_UNIT_TEXT_FILL_FORE_SCHEMECOLOR_INDEX" val="1"/>
  <p:tag name="KSO_WM_UNIT_TEXT_FILL_TYPE" val="1"/>
  <p:tag name="KSO_WM_UNIT_TEXT_TYPE" val="1"/>
  <p:tag name="KSO_WM_UNIT_USESOURCEFORMAT_APPLY" val="0"/>
</p:tagLst>
</file>

<file path=ppt/tags/tag995.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q1-1"/>
  <p:tag name="KSO_WM_UNIT_TYPE" val="q_h_f"/>
  <p:tag name="KSO_WM_UNIT_INDEX" val="1_5_1"/>
  <p:tag name="KSO_WM_UNIT_ID" val="diagram20230960_4*q_h_f*1_5_1"/>
  <p:tag name="KSO_WM_TEMPLATE_CATEGORY" val="diagram"/>
  <p:tag name="KSO_WM_TEMPLATE_INDEX" val="20230960"/>
  <p:tag name="KSO_WM_UNIT_LAYERLEVEL" val="1_1_1"/>
  <p:tag name="KSO_WM_TAG_VERSION" val="3.0"/>
  <p:tag name="KSO_WM_BEAUTIFY_FLAG" val="#wm#"/>
  <p:tag name="KSO_WM_UNIT_PRESET_TEXT" val="单击此处输入你的智能图形项正文&#10;文字是您思想的提炼"/>
  <p:tag name="KSO_WM_UNIT_TEXT_FILL_FORE_SCHEMECOLOR_INDEX" val="1"/>
  <p:tag name="KSO_WM_UNIT_TEXT_FILL_TYPE" val="1"/>
  <p:tag name="KSO_WM_UNIT_TEXT_TYPE" val="1"/>
  <p:tag name="KSO_WM_UNIT_USESOURCEFORMAT_APPLY" val="0"/>
</p:tagLst>
</file>

<file path=ppt/tags/tag996.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solid&quot;:{&quot;brightness&quot;:0,&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5_2"/>
  <p:tag name="KSO_WM_UNIT_ID" val="diagram20230960_4*q_h_i*1_5_2"/>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997.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5_3"/>
  <p:tag name="KSO_WM_UNIT_ID" val="diagram20230960_4*q_h_i*1_5_3"/>
  <p:tag name="KSO_WM_TEMPLATE_CATEGORY" val="diagram"/>
  <p:tag name="KSO_WM_TEMPLATE_INDEX" val="20230960"/>
  <p:tag name="KSO_WM_UNIT_LAYERLEVEL" val="1_1_1"/>
  <p:tag name="KSO_WM_TAG_VERSION" val="3.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998.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type&quot;:0},&quot;glow&quot;:{&quot;colorType&quot;:0},&quot;line&quot;:{&quot;solidLine&quot;:{&quot;brightness&quot;:0,&quot;colorType&quot;:1,&quot;foreColorIndex&quot;:5,&quot;transparency&quot;:0.20000000298023224},&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5_4"/>
  <p:tag name="KSO_WM_UNIT_ID" val="diagram20230960_4*q_h_i*1_5_4"/>
  <p:tag name="KSO_WM_TEMPLATE_CATEGORY" val="diagram"/>
  <p:tag name="KSO_WM_TEMPLATE_INDEX" val="20230960"/>
  <p:tag name="KSO_WM_UNIT_LAYERLEVEL" val="1_1_1"/>
  <p:tag name="KSO_WM_TAG_VERSION" val="3.0"/>
  <p:tag name="KSO_WM_BEAUTIFY_FLAG" val="#wm#"/>
  <p:tag name="KSO_WM_UNIT_LINE_FORE_SCHEMECOLOR_INDEX" val="5"/>
  <p:tag name="KSO_WM_UNIT_LINE_FILL_TYPE" val="2"/>
  <p:tag name="KSO_WM_UNIT_USESOURCEFORMAT_APPLY" val="0"/>
</p:tagLst>
</file>

<file path=ppt/tags/tag999.xml><?xml version="1.0" encoding="utf-8"?>
<p:tagLst xmlns:p="http://schemas.openxmlformats.org/presentationml/2006/main">
  <p:tag name="KSO_WM_DIAGRAM_MAX_ITEMCNT" val="6"/>
  <p:tag name="KSO_WM_DIAGRAM_MIN_ITEMCNT" val="3"/>
  <p:tag name="KSO_WM_DIAGRAM_VIRTUALLY_FRAME" val="{&quot;height&quot;:398.2120361328125,&quot;left&quot;:62.45,&quot;top&quot;:95.87626539816065,&quot;width&quot;:841.0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diagram20230960_4*q_h_a*1_1_1"/>
  <p:tag name="KSO_WM_TEMPLATE_CATEGORY" val="diagram"/>
  <p:tag name="KSO_WM_TEMPLATE_INDEX" val="20230960"/>
  <p:tag name="KSO_WM_UNIT_LAYERLEVEL" val="1_1_1"/>
  <p:tag name="KSO_WM_TAG_VERSION" val="3.0"/>
  <p:tag name="KSO_WM_BEAUTIFY_FLAG" val="#wm#"/>
  <p:tag name="KSO_WM_UNIT_PRESET_TEXT" val="添加标题"/>
  <p:tag name="KSO_WM_UNIT_TEXT_FILL_FORE_SCHEMECOLOR_INDEX" val="1"/>
  <p:tag name="KSO_WM_UNIT_TEXT_FILL_TYPE" val="1"/>
  <p:tag name="KSO_WM_UNIT_TEXT_TYPE" val="1"/>
  <p:tag name="KSO_WM_UNIT_USESOURCEFORMAT_APPLY" val="0"/>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自定义 1121">
      <a:dk1>
        <a:srgbClr val="000000"/>
      </a:dk1>
      <a:lt1>
        <a:srgbClr val="FFFFFF"/>
      </a:lt1>
      <a:dk2>
        <a:srgbClr val="020E44"/>
      </a:dk2>
      <a:lt2>
        <a:srgbClr val="F2F5FF"/>
      </a:lt2>
      <a:accent1>
        <a:srgbClr val="4365F9"/>
      </a:accent1>
      <a:accent2>
        <a:srgbClr val="6385F5"/>
      </a:accent2>
      <a:accent3>
        <a:srgbClr val="64ABEC"/>
      </a:accent3>
      <a:accent4>
        <a:srgbClr val="5C72C6"/>
      </a:accent4>
      <a:accent5>
        <a:srgbClr val="A57EE0"/>
      </a:accent5>
      <a:accent6>
        <a:srgbClr val="4FBFDC"/>
      </a:accent6>
      <a:hlink>
        <a:srgbClr val="0026E5"/>
      </a:hlink>
      <a:folHlink>
        <a:srgbClr val="7E1FAD"/>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74000">
              <a:schemeClr val="accent1"/>
            </a:gs>
            <a:gs pos="0">
              <a:schemeClr val="accent2">
                <a:alpha val="18000"/>
              </a:schemeClr>
            </a:gs>
          </a:gsLst>
          <a:lin ang="10800000" scaled="0"/>
          <a:tileRect/>
        </a:gradFill>
        <a:ln>
          <a:noFill/>
        </a:ln>
      </a:spPr>
      <a:bodyPr vertOverflow="overflow" horzOverflow="overflow" vert="horz" wrap="square" numCol="1" spcCol="0" rtlCol="0" fromWordArt="0" anchor="ctr" anchorCtr="0" compatLnSpc="1">
        <a:noAutofit/>
      </a:bodyPr>
      <a:lstStyle>
        <a:defPPr lvl="0" algn="ctr">
          <a:buClrTx/>
          <a:buSzTx/>
          <a:buFontTx/>
          <a:defRPr lang="zh-CN" altLang="en-US" dirty="0">
            <a:cs typeface="微软雅黑" panose="020B0503020204020204" charset="-122"/>
            <a:sym typeface="+mn-ea"/>
          </a:defRPr>
        </a:defPPr>
      </a:lstStyle>
      <a:style>
        <a:lnRef idx="2">
          <a:schemeClr val="accent1">
            <a:shade val="15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4D2900"/>
      </a:dk2>
      <a:lt2>
        <a:srgbClr val="FFF6EB"/>
      </a:lt2>
      <a:accent1>
        <a:srgbClr val="F58300"/>
      </a:accent1>
      <a:accent2>
        <a:srgbClr val="F59300"/>
      </a:accent2>
      <a:accent3>
        <a:srgbClr val="F5A300"/>
      </a:accent3>
      <a:accent4>
        <a:srgbClr val="F5B400"/>
      </a:accent4>
      <a:accent5>
        <a:srgbClr val="F5C400"/>
      </a:accent5>
      <a:accent6>
        <a:srgbClr val="F5D400"/>
      </a:accent6>
      <a:hlink>
        <a:srgbClr val="8F4C00"/>
      </a:hlink>
      <a:folHlink>
        <a:srgbClr val="64492B"/>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74000">
              <a:schemeClr val="accent1"/>
            </a:gs>
            <a:gs pos="0">
              <a:schemeClr val="accent2">
                <a:alpha val="18000"/>
              </a:schemeClr>
            </a:gs>
          </a:gsLst>
          <a:lin ang="10800000" scaled="0"/>
          <a:tileRect/>
        </a:gradFill>
        <a:ln>
          <a:noFill/>
        </a:ln>
      </a:spPr>
      <a:bodyPr vertOverflow="overflow" horzOverflow="overflow" vert="horz" wrap="square" numCol="1" spcCol="0" rtlCol="0" fromWordArt="0" anchor="ctr" anchorCtr="0" compatLnSpc="1">
        <a:noAutofit/>
      </a:bodyPr>
      <a:lstStyle>
        <a:defPPr lvl="0" algn="ctr">
          <a:buClrTx/>
          <a:buSzTx/>
          <a:buFontTx/>
          <a:defRPr lang="zh-CN" altLang="en-US" dirty="0">
            <a:cs typeface="微软雅黑" panose="020B0503020204020204" charset="-122"/>
            <a:sym typeface="+mn-ea"/>
          </a:defRPr>
        </a:defPPr>
      </a:lstStyle>
      <a:style>
        <a:lnRef idx="2">
          <a:schemeClr val="accent1">
            <a:shade val="15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自定义 89">
      <a:dk1>
        <a:srgbClr val="000000"/>
      </a:dk1>
      <a:lt1>
        <a:srgbClr val="FFFFFF"/>
      </a:lt1>
      <a:dk2>
        <a:srgbClr val="000000"/>
      </a:dk2>
      <a:lt2>
        <a:srgbClr val="FFFFFF"/>
      </a:lt2>
      <a:accent1>
        <a:srgbClr val="FFC000"/>
      </a:accent1>
      <a:accent2>
        <a:srgbClr val="FF7A00"/>
      </a:accent2>
      <a:accent3>
        <a:srgbClr val="FF9900"/>
      </a:accent3>
      <a:accent4>
        <a:srgbClr val="75BD42"/>
      </a:accent4>
      <a:accent5>
        <a:srgbClr val="30C0B4"/>
      </a:accent5>
      <a:accent6>
        <a:srgbClr val="E54C5E"/>
      </a:accent6>
      <a:hlink>
        <a:srgbClr val="658BD5"/>
      </a:hlink>
      <a:folHlink>
        <a:srgbClr val="A16AA5"/>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4214</Words>
  <Application>WPS 演示</Application>
  <PresentationFormat/>
  <Paragraphs>525</Paragraphs>
  <Slides>33</Slides>
  <Notes>0</Notes>
  <HiddenSlides>0</HiddenSlides>
  <MMClips>0</MMClips>
  <ScaleCrop>false</ScaleCrop>
  <HeadingPairs>
    <vt:vector size="6" baseType="variant">
      <vt:variant>
        <vt:lpstr>已用的字体</vt:lpstr>
      </vt:variant>
      <vt:variant>
        <vt:i4>12</vt:i4>
      </vt:variant>
      <vt:variant>
        <vt:lpstr>主题</vt:lpstr>
      </vt:variant>
      <vt:variant>
        <vt:i4>4</vt:i4>
      </vt:variant>
      <vt:variant>
        <vt:lpstr>幻灯片标题</vt:lpstr>
      </vt:variant>
      <vt:variant>
        <vt:i4>33</vt:i4>
      </vt:variant>
    </vt:vector>
  </HeadingPairs>
  <TitlesOfParts>
    <vt:vector size="49" baseType="lpstr">
      <vt:lpstr>Arial</vt:lpstr>
      <vt:lpstr>宋体</vt:lpstr>
      <vt:lpstr>Wingdings</vt:lpstr>
      <vt:lpstr>Arial</vt:lpstr>
      <vt:lpstr>微软雅黑</vt:lpstr>
      <vt:lpstr>Microsoft YaHei UI</vt:lpstr>
      <vt:lpstr>黑体</vt:lpstr>
      <vt:lpstr>Noto Sans SC</vt:lpstr>
      <vt:lpstr>汉仪晓波折纸体简</vt:lpstr>
      <vt:lpstr>汉仪力量黑简</vt:lpstr>
      <vt:lpstr>Wingdings</vt:lpstr>
      <vt:lpstr>Arial Unicode MS</vt:lpstr>
      <vt:lpstr>Office 主题​​</vt:lpstr>
      <vt:lpstr>3_Office 主题​​</vt:lpstr>
      <vt:lpstr>1_Office 主题​​</vt:lpstr>
      <vt:lpstr>2_Office 主题​​</vt:lpstr>
      <vt:lpstr>提示词工程：                让AI效能翻倍</vt:lpstr>
      <vt:lpstr>PowerPoint 演示文稿</vt:lpstr>
      <vt:lpstr>PowerPoint 演示文稿</vt:lpstr>
      <vt:lpstr>PowerPoint 演示文稿</vt:lpstr>
      <vt:lpstr>目录</vt:lpstr>
      <vt:lpstr>提示词工程的发展与变革</vt:lpstr>
      <vt:lpstr>PowerPoint 演示文稿</vt:lpstr>
      <vt:lpstr>“被动交互”阶段   不断试错的交互模式</vt:lpstr>
      <vt:lpstr>“主动设计”阶段   结构化与方法论的兴起</vt:lpstr>
      <vt:lpstr>“主动设计”阶段   思维链（CoT）革命</vt:lpstr>
      <vt:lpstr>工程化思维的初步形成</vt:lpstr>
      <vt:lpstr>自动化提示词工程（APE）</vt:lpstr>
      <vt:lpstr>多模态交互的普及</vt:lpstr>
      <vt:lpstr>专业化与标准化</vt:lpstr>
      <vt:lpstr>书写提示词的重要原则</vt:lpstr>
      <vt:lpstr>原则一：清晰无歧义</vt:lpstr>
      <vt:lpstr>PowerPoint 演示文稿</vt:lpstr>
      <vt:lpstr>原则二：具体与情境丰富</vt:lpstr>
      <vt:lpstr>PowerPoint 演示文稿</vt:lpstr>
      <vt:lpstr>原则三：强调结构化与逻辑性</vt:lpstr>
      <vt:lpstr>关于图片生成的提示词构造</vt:lpstr>
      <vt:lpstr>PowerPoint 演示文稿</vt:lpstr>
      <vt:lpstr>结构化与逻辑性</vt:lpstr>
      <vt:lpstr>书写提示词的高阶策略</vt:lpstr>
      <vt:lpstr>提示词的六大要素</vt:lpstr>
      <vt:lpstr>高阶提示词组合技</vt:lpstr>
      <vt:lpstr>高阶提示词组合技</vt:lpstr>
      <vt:lpstr>高阶提示词组合技</vt:lpstr>
      <vt:lpstr>构建人机协同能力体系</vt:lpstr>
      <vt:lpstr>从工具使用者到能力构建者</vt:lpstr>
      <vt:lpstr>能力自评框架</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提示词工程： 让AI效能倍增指南</dc:title>
  <dc:creator/>
  <cp:lastModifiedBy>  象牙塔的小公主</cp:lastModifiedBy>
  <cp:revision>249</cp:revision>
  <dcterms:created xsi:type="dcterms:W3CDTF">2026-04-01T07:08:00Z</dcterms:created>
  <dcterms:modified xsi:type="dcterms:W3CDTF">2026-04-02T01:18:47Z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46C5F7B050AD30F5A5B6CB69DADE30D6_43</vt:lpwstr>
  </property>
</Properties>
</file>