
<file path=[Content_Types].xml><?xml version="1.0" encoding="utf-8"?>
<Types xmlns="http://schemas.openxmlformats.org/package/2006/content-types">
  <Default Extension="xlsx" ContentType="application/vnd.openxmlformats-officedocument.spreadsheetml.sheet"/>
  <Default Extension="png" ContentType="image/png"/>
  <Default Extension="wdp" ContentType="image/vnd.ms-photo"/>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56" r:id="rId3"/>
    <p:sldId id="493" r:id="rId4"/>
    <p:sldId id="494" r:id="rId5"/>
    <p:sldId id="495" r:id="rId6"/>
    <p:sldId id="512" r:id="rId7"/>
    <p:sldId id="497" r:id="rId8"/>
    <p:sldId id="499" r:id="rId9"/>
    <p:sldId id="557" r:id="rId10"/>
    <p:sldId id="558" r:id="rId11"/>
    <p:sldId id="559" r:id="rId12"/>
    <p:sldId id="544" r:id="rId13"/>
    <p:sldId id="519" r:id="rId14"/>
    <p:sldId id="521" r:id="rId15"/>
    <p:sldId id="522" r:id="rId16"/>
    <p:sldId id="523" r:id="rId17"/>
    <p:sldId id="515" r:id="rId18"/>
    <p:sldId id="508" r:id="rId19"/>
    <p:sldId id="550" r:id="rId20"/>
    <p:sldId id="551" r:id="rId21"/>
    <p:sldId id="549" r:id="rId22"/>
    <p:sldId id="545" r:id="rId23"/>
    <p:sldId id="546" r:id="rId24"/>
    <p:sldId id="547" r:id="rId25"/>
    <p:sldId id="548" r:id="rId26"/>
    <p:sldId id="552" r:id="rId27"/>
    <p:sldId id="553" r:id="rId28"/>
    <p:sldId id="554" r:id="rId29"/>
    <p:sldId id="555" r:id="rId30"/>
    <p:sldId id="556" r:id="rId31"/>
    <p:sldId id="588" r:id="rId32"/>
    <p:sldId id="589" r:id="rId33"/>
    <p:sldId id="590" r:id="rId34"/>
    <p:sldId id="591" r:id="rId36"/>
    <p:sldId id="592" r:id="rId37"/>
    <p:sldId id="593" r:id="rId38"/>
    <p:sldId id="594" r:id="rId39"/>
    <p:sldId id="501" r:id="rId40"/>
    <p:sldId id="502" r:id="rId41"/>
    <p:sldId id="503" r:id="rId42"/>
    <p:sldId id="504" r:id="rId43"/>
    <p:sldId id="505" r:id="rId44"/>
    <p:sldId id="506" r:id="rId45"/>
    <p:sldId id="507" r:id="rId46"/>
    <p:sldId id="509" r:id="rId47"/>
    <p:sldId id="491" r:id="rId48"/>
  </p:sldIdLst>
  <p:sldSz cx="12192000" cy="6858000"/>
  <p:notesSz cx="6858000" cy="9144000"/>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397AFD"/>
    <a:srgbClr val="BBD1F9"/>
    <a:srgbClr val="508BFD"/>
    <a:srgbClr val="FEF6DA"/>
    <a:srgbClr val="BCBCBC"/>
    <a:srgbClr val="267CD9"/>
    <a:srgbClr val="ECEFF3"/>
    <a:srgbClr val="CEDDF8"/>
    <a:srgbClr val="6B9FFD"/>
    <a:srgbClr val="5F97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62" autoAdjust="0"/>
    <p:restoredTop sz="94660"/>
  </p:normalViewPr>
  <p:slideViewPr>
    <p:cSldViewPr snapToGrid="0">
      <p:cViewPr varScale="1">
        <p:scale>
          <a:sx n="104" d="100"/>
          <a:sy n="104" d="100"/>
        </p:scale>
        <p:origin x="198" y="59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2" Type="http://schemas.openxmlformats.org/officeDocument/2006/relationships/tags" Target="tags/tag15.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3.xml"/><Relationship Id="rId49" Type="http://schemas.openxmlformats.org/officeDocument/2006/relationships/presProps" Target="presProps.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notesMaster" Target="notesMasters/notesMaster1.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资源量占比</c:v>
                </c:pt>
              </c:strCache>
            </c:strRef>
          </c:tx>
          <c:spPr/>
          <c:explosion val="0"/>
          <c:dPt>
            <c:idx val="0"/>
            <c:bubble3D val="0"/>
            <c:spPr>
              <a:solidFill>
                <a:schemeClr val="accent1"/>
              </a:solidFill>
              <a:ln w="19050">
                <a:solidFill>
                  <a:schemeClr val="lt1"/>
                </a:solidFill>
              </a:ln>
              <a:effectLst/>
            </c:spPr>
          </c:dPt>
          <c:dPt>
            <c:idx val="1"/>
            <c:bubble3D val="0"/>
            <c:spPr>
              <a:solidFill>
                <a:schemeClr val="tx2">
                  <a:lumMod val="20000"/>
                  <a:lumOff val="80000"/>
                </a:schemeClr>
              </a:solidFill>
              <a:ln w="19050">
                <a:solidFill>
                  <a:schemeClr val="lt1"/>
                </a:solidFill>
              </a:ln>
              <a:effectLst/>
            </c:spPr>
          </c:dPt>
          <c:dPt>
            <c:idx val="2"/>
            <c:bubble3D val="0"/>
            <c:spPr>
              <a:solidFill>
                <a:schemeClr val="tx2">
                  <a:lumMod val="40000"/>
                  <a:lumOff val="60000"/>
                </a:schemeClr>
              </a:solidFill>
              <a:ln w="19050">
                <a:solidFill>
                  <a:schemeClr val="lt1"/>
                </a:solidFill>
              </a:ln>
              <a:effectLst/>
            </c:spPr>
          </c:dPt>
          <c:dPt>
            <c:idx val="3"/>
            <c:bubble3D val="0"/>
            <c:spPr>
              <a:solidFill>
                <a:schemeClr val="tx2">
                  <a:lumMod val="60000"/>
                  <a:lumOff val="40000"/>
                </a:schemeClr>
              </a:solidFill>
              <a:ln w="19050">
                <a:solidFill>
                  <a:schemeClr val="lt1"/>
                </a:solidFill>
              </a:ln>
              <a:effectLst/>
            </c:spPr>
          </c:dPt>
          <c:dLbls>
            <c:dLbl>
              <c:idx val="0"/>
              <c:layout>
                <c:manualLayout>
                  <c:x val="0.0700308046718604"/>
                  <c:y val="-0.0868938058272775"/>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0.00904467914356481"/>
                  <c:y val="0.0634186295118623"/>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2"/>
              <c:layout>
                <c:manualLayout>
                  <c:x val="-0.118340703826884"/>
                  <c:y val="0.101786324448863"/>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3"/>
              <c:layout>
                <c:manualLayout>
                  <c:x val="0.0875687860505205"/>
                  <c:y val="0.0490123754021405"/>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1400" b="1" i="0" u="none" strike="noStrike" kern="1200" baseline="0">
                    <a:solidFill>
                      <a:schemeClr val="accent1">
                        <a:lumMod val="50000"/>
                      </a:schemeClr>
                    </a:solidFill>
                    <a:latin typeface="+mj-ea"/>
                    <a:ea typeface="+mj-ea"/>
                    <a:cs typeface="+mn-cs"/>
                  </a:defRPr>
                </a:pPr>
              </a:p>
            </c:txPr>
            <c:dLblPos val="bestFit"/>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学术讲座</c:v>
                </c:pt>
                <c:pt idx="1">
                  <c:v>系列培训</c:v>
                </c:pt>
                <c:pt idx="2">
                  <c:v>纪录片</c:v>
                </c:pt>
                <c:pt idx="3">
                  <c:v>人物访谈</c:v>
                </c:pt>
              </c:strCache>
            </c:strRef>
          </c:cat>
          <c:val>
            <c:numRef>
              <c:f>Sheet1!$B$2:$B$5</c:f>
              <c:numCache>
                <c:formatCode>General</c:formatCode>
                <c:ptCount val="4"/>
                <c:pt idx="0">
                  <c:v>50</c:v>
                </c:pt>
                <c:pt idx="1">
                  <c:v>20</c:v>
                </c:pt>
                <c:pt idx="2">
                  <c:v>20</c:v>
                </c:pt>
                <c:pt idx="3">
                  <c:v>10</c:v>
                </c:pt>
              </c:numCache>
            </c:numRef>
          </c:val>
        </c:ser>
        <c:dLbls>
          <c:showLegendKey val="0"/>
          <c:showVal val="0"/>
          <c:showCatName val="0"/>
          <c:showSerName val="0"/>
          <c:showPercent val="0"/>
          <c:showBubbleSize val="0"/>
          <c:showLeaderLines val="1"/>
        </c:dLbls>
        <c:firstSliceAng val="38"/>
      </c:pieChart>
      <c:spPr>
        <a:noFill/>
        <a:ln>
          <a:noFill/>
        </a:ln>
        <a:effectLst/>
      </c:spPr>
    </c:plotArea>
    <c:plotVisOnly val="1"/>
    <c:dispBlanksAs val="gap"/>
    <c:showDLblsOverMax val="0"/>
    <c:extLst>
      <c:ext uri="{0b15fc19-7d7d-44ad-8c2d-2c3a37ce22c3}">
        <chartProps xmlns="https://web.wps.cn/et/2018/main" chartId="{36804d66-4a8f-40d2-a417-69cc3492e5ea}"/>
      </c:ext>
    </c:extLst>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2A3D24-6083-4546-8C6D-DEE86BAAAE49}" type="datetimeFigureOut">
              <a:rPr lang="zh-CN" altLang="en-US" smtClean="0"/>
            </a:fld>
            <a:endParaRPr lang="zh-CN"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D8765-8EF3-408C-9341-152904E414E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200" dirty="0">
              <a:latin typeface="思源宋体 CN Light" panose="02020300000000000000" pitchFamily="18" charset="-122"/>
              <a:ea typeface="思源宋体 CN Light" panose="02020300000000000000" pitchFamily="18" charset="-122"/>
            </a:endParaRPr>
          </a:p>
        </p:txBody>
      </p:sp>
      <p:sp>
        <p:nvSpPr>
          <p:cNvPr id="4" name="灯片编号占位符 3"/>
          <p:cNvSpPr>
            <a:spLocks noGrp="1"/>
          </p:cNvSpPr>
          <p:nvPr>
            <p:ph type="sldNum" sz="quarter" idx="5"/>
          </p:nvPr>
        </p:nvSpPr>
        <p:spPr/>
        <p:txBody>
          <a:bodyPr/>
          <a:lstStyle/>
          <a:p>
            <a:fld id="{A05A780F-F094-47D6-A514-0E05771413A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CEFF3"/>
        </a:solidFill>
        <a:effectLst/>
      </p:bgPr>
    </p:bg>
    <p:spTree>
      <p:nvGrpSpPr>
        <p:cNvPr id="1" name=""/>
        <p:cNvGrpSpPr/>
        <p:nvPr/>
      </p:nvGrpSpPr>
      <p:grpSpPr>
        <a:xfrm>
          <a:off x="0" y="0"/>
          <a:ext cx="0" cy="0"/>
          <a:chOff x="0" y="0"/>
          <a:chExt cx="0" cy="0"/>
        </a:xfrm>
      </p:grpSpPr>
      <p:grpSp>
        <p:nvGrpSpPr>
          <p:cNvPr id="43" name="组合 42"/>
          <p:cNvGrpSpPr/>
          <p:nvPr userDrawn="1"/>
        </p:nvGrpSpPr>
        <p:grpSpPr>
          <a:xfrm>
            <a:off x="1" y="-19988"/>
            <a:ext cx="12449529" cy="7212199"/>
            <a:chOff x="1" y="-19988"/>
            <a:chExt cx="12449529" cy="7212199"/>
          </a:xfrm>
        </p:grpSpPr>
        <p:sp>
          <p:nvSpPr>
            <p:cNvPr id="36" name="iṧḷîďè"/>
            <p:cNvSpPr/>
            <p:nvPr userDrawn="1"/>
          </p:nvSpPr>
          <p:spPr>
            <a:xfrm>
              <a:off x="1" y="2456034"/>
              <a:ext cx="1764223" cy="3499524"/>
            </a:xfrm>
            <a:custGeom>
              <a:avLst/>
              <a:gdLst>
                <a:gd name="connsiteX0" fmla="*/ 14461 w 1764223"/>
                <a:gd name="connsiteY0" fmla="*/ 0 h 3499524"/>
                <a:gd name="connsiteX1" fmla="*/ 1764223 w 1764223"/>
                <a:gd name="connsiteY1" fmla="*/ 1749762 h 3499524"/>
                <a:gd name="connsiteX2" fmla="*/ 14461 w 1764223"/>
                <a:gd name="connsiteY2" fmla="*/ 3499524 h 3499524"/>
                <a:gd name="connsiteX3" fmla="*/ 0 w 1764223"/>
                <a:gd name="connsiteY3" fmla="*/ 3498794 h 3499524"/>
                <a:gd name="connsiteX4" fmla="*/ 0 w 1764223"/>
                <a:gd name="connsiteY4" fmla="*/ 730 h 3499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4223" h="3499524">
                  <a:moveTo>
                    <a:pt x="14461" y="0"/>
                  </a:moveTo>
                  <a:cubicBezTo>
                    <a:pt x="980828" y="0"/>
                    <a:pt x="1764223" y="783395"/>
                    <a:pt x="1764223" y="1749762"/>
                  </a:cubicBezTo>
                  <a:cubicBezTo>
                    <a:pt x="1764223" y="2716129"/>
                    <a:pt x="980828" y="3499524"/>
                    <a:pt x="14461" y="3499524"/>
                  </a:cubicBezTo>
                  <a:lnTo>
                    <a:pt x="0" y="3498794"/>
                  </a:lnTo>
                  <a:lnTo>
                    <a:pt x="0" y="730"/>
                  </a:lnTo>
                  <a:close/>
                </a:path>
              </a:pathLst>
            </a:custGeom>
            <a:gradFill flip="none" rotWithShape="1">
              <a:gsLst>
                <a:gs pos="100000">
                  <a:srgbClr val="AED7FC"/>
                </a:gs>
                <a:gs pos="54000">
                  <a:srgbClr val="71A7FC">
                    <a:alpha val="97000"/>
                  </a:srgbClr>
                </a:gs>
                <a:gs pos="29000">
                  <a:srgbClr val="5D95FD"/>
                </a:gs>
                <a:gs pos="0">
                  <a:srgbClr val="397AFD"/>
                </a:gs>
              </a:gsLst>
              <a:lin ang="14400000" scaled="0"/>
              <a:tileRect/>
            </a:gradFill>
            <a:ln>
              <a:noFill/>
            </a:ln>
            <a:effectLst>
              <a:outerShdw blurRad="355600" dist="88900" dir="4800000" algn="tl" rotWithShape="0">
                <a:srgbClr val="6B9FFD"/>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3" name="ïṡļîde"/>
            <p:cNvSpPr/>
            <p:nvPr userDrawn="1"/>
          </p:nvSpPr>
          <p:spPr>
            <a:xfrm>
              <a:off x="8013750" y="1930400"/>
              <a:ext cx="2222749" cy="2222747"/>
            </a:xfrm>
            <a:prstGeom prst="ellipse">
              <a:avLst/>
            </a:prstGeom>
            <a:gradFill flip="none" rotWithShape="1">
              <a:gsLst>
                <a:gs pos="100000">
                  <a:srgbClr val="8AC5FA"/>
                </a:gs>
                <a:gs pos="91000">
                  <a:srgbClr val="70A9FC"/>
                </a:gs>
                <a:gs pos="77000">
                  <a:srgbClr val="5F97FD"/>
                </a:gs>
                <a:gs pos="27000">
                  <a:srgbClr val="397AFD"/>
                </a:gs>
              </a:gsLst>
              <a:path path="shape">
                <a:fillToRect l="50000" t="50000" r="50000" b="50000"/>
              </a:path>
              <a:tileRect/>
            </a:gradFill>
            <a:ln>
              <a:noFill/>
            </a:ln>
            <a:effectLst>
              <a:outerShdw blurRad="431800" dist="292100" dir="8940000" sx="112000" sy="112000" algn="tr" rotWithShape="0">
                <a:srgbClr val="AED7FC">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íş1ïḑê"/>
            <p:cNvSpPr/>
            <p:nvPr userDrawn="1"/>
          </p:nvSpPr>
          <p:spPr>
            <a:xfrm>
              <a:off x="4049881" y="-19988"/>
              <a:ext cx="6247560" cy="3588924"/>
            </a:xfrm>
            <a:custGeom>
              <a:avLst/>
              <a:gdLst>
                <a:gd name="connsiteX0" fmla="*/ 38373 w 6247560"/>
                <a:gd name="connsiteY0" fmla="*/ 0 h 3588924"/>
                <a:gd name="connsiteX1" fmla="*/ 6209187 w 6247560"/>
                <a:gd name="connsiteY1" fmla="*/ 0 h 3588924"/>
                <a:gd name="connsiteX2" fmla="*/ 6231432 w 6247560"/>
                <a:gd name="connsiteY2" fmla="*/ 145756 h 3588924"/>
                <a:gd name="connsiteX3" fmla="*/ 6247560 w 6247560"/>
                <a:gd name="connsiteY3" fmla="*/ 465144 h 3588924"/>
                <a:gd name="connsiteX4" fmla="*/ 3123780 w 6247560"/>
                <a:gd name="connsiteY4" fmla="*/ 3588924 h 3588924"/>
                <a:gd name="connsiteX5" fmla="*/ 0 w 6247560"/>
                <a:gd name="connsiteY5" fmla="*/ 465144 h 3588924"/>
                <a:gd name="connsiteX6" fmla="*/ 16128 w 6247560"/>
                <a:gd name="connsiteY6" fmla="*/ 145756 h 358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7560" h="3588924">
                  <a:moveTo>
                    <a:pt x="38373" y="0"/>
                  </a:moveTo>
                  <a:lnTo>
                    <a:pt x="6209187" y="0"/>
                  </a:lnTo>
                  <a:lnTo>
                    <a:pt x="6231432" y="145756"/>
                  </a:lnTo>
                  <a:cubicBezTo>
                    <a:pt x="6242097" y="250768"/>
                    <a:pt x="6247560" y="357318"/>
                    <a:pt x="6247560" y="465144"/>
                  </a:cubicBezTo>
                  <a:cubicBezTo>
                    <a:pt x="6247560" y="2190360"/>
                    <a:pt x="4848996" y="3588924"/>
                    <a:pt x="3123780" y="3588924"/>
                  </a:cubicBezTo>
                  <a:cubicBezTo>
                    <a:pt x="1398565" y="3588924"/>
                    <a:pt x="0" y="2190360"/>
                    <a:pt x="0" y="465144"/>
                  </a:cubicBezTo>
                  <a:cubicBezTo>
                    <a:pt x="0" y="357318"/>
                    <a:pt x="5463" y="250768"/>
                    <a:pt x="16128" y="145756"/>
                  </a:cubicBezTo>
                  <a:close/>
                </a:path>
              </a:pathLst>
            </a:custGeom>
            <a:gradFill>
              <a:gsLst>
                <a:gs pos="75000">
                  <a:srgbClr val="82ACFE">
                    <a:alpha val="43000"/>
                  </a:srgbClr>
                </a:gs>
                <a:gs pos="62000">
                  <a:srgbClr val="B3CDFE">
                    <a:alpha val="37000"/>
                  </a:srgbClr>
                </a:gs>
                <a:gs pos="21000">
                  <a:schemeClr val="bg1">
                    <a:alpha val="0"/>
                  </a:schemeClr>
                </a:gs>
                <a:gs pos="94000">
                  <a:srgbClr val="518AFD"/>
                </a:gs>
                <a:gs pos="100000">
                  <a:srgbClr val="518AF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5" name="îṥļïḋè"/>
            <p:cNvSpPr/>
            <p:nvPr userDrawn="1"/>
          </p:nvSpPr>
          <p:spPr>
            <a:xfrm rot="11315297">
              <a:off x="7724986" y="2758636"/>
              <a:ext cx="4724544" cy="4433575"/>
            </a:xfrm>
            <a:custGeom>
              <a:avLst/>
              <a:gdLst>
                <a:gd name="connsiteX0" fmla="*/ 2076484 w 4724544"/>
                <a:gd name="connsiteY0" fmla="*/ 4397582 h 4433575"/>
                <a:gd name="connsiteX1" fmla="*/ 1600764 w 4724544"/>
                <a:gd name="connsiteY1" fmla="*/ 4433575 h 4433575"/>
                <a:gd name="connsiteX2" fmla="*/ 671848 w 4724544"/>
                <a:gd name="connsiteY2" fmla="*/ 4293136 h 4433575"/>
                <a:gd name="connsiteX3" fmla="*/ 539956 w 4724544"/>
                <a:gd name="connsiteY3" fmla="*/ 4244863 h 4433575"/>
                <a:gd name="connsiteX4" fmla="*/ 0 w 4724544"/>
                <a:gd name="connsiteY4" fmla="*/ 669628 h 4433575"/>
                <a:gd name="connsiteX5" fmla="*/ 4433838 w 4724544"/>
                <a:gd name="connsiteY5" fmla="*/ 0 h 4433575"/>
                <a:gd name="connsiteX6" fmla="*/ 4479062 w 4724544"/>
                <a:gd name="connsiteY6" fmla="*/ 93879 h 4433575"/>
                <a:gd name="connsiteX7" fmla="*/ 4724544 w 4724544"/>
                <a:gd name="connsiteY7" fmla="*/ 1309795 h 4433575"/>
                <a:gd name="connsiteX8" fmla="*/ 2076484 w 4724544"/>
                <a:gd name="connsiteY8" fmla="*/ 4397582 h 44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4544" h="4433575">
                  <a:moveTo>
                    <a:pt x="2076484" y="4397582"/>
                  </a:moveTo>
                  <a:cubicBezTo>
                    <a:pt x="1921371" y="4421283"/>
                    <a:pt x="1762502" y="4433575"/>
                    <a:pt x="1600764" y="4433575"/>
                  </a:cubicBezTo>
                  <a:cubicBezTo>
                    <a:pt x="1277286" y="4433575"/>
                    <a:pt x="965292" y="4384407"/>
                    <a:pt x="671848" y="4293136"/>
                  </a:cubicBezTo>
                  <a:lnTo>
                    <a:pt x="539956" y="4244863"/>
                  </a:lnTo>
                  <a:lnTo>
                    <a:pt x="0" y="669628"/>
                  </a:lnTo>
                  <a:lnTo>
                    <a:pt x="4433838" y="0"/>
                  </a:lnTo>
                  <a:lnTo>
                    <a:pt x="4479062" y="93879"/>
                  </a:lnTo>
                  <a:cubicBezTo>
                    <a:pt x="4637134" y="467603"/>
                    <a:pt x="4724544" y="878491"/>
                    <a:pt x="4724544" y="1309795"/>
                  </a:cubicBezTo>
                  <a:cubicBezTo>
                    <a:pt x="4724544" y="2873272"/>
                    <a:pt x="3575918" y="4168473"/>
                    <a:pt x="2076484" y="4397582"/>
                  </a:cubicBezTo>
                  <a:close/>
                </a:path>
              </a:pathLst>
            </a:custGeom>
            <a:gradFill>
              <a:gsLst>
                <a:gs pos="75000">
                  <a:srgbClr val="82ACFE">
                    <a:alpha val="43000"/>
                  </a:srgbClr>
                </a:gs>
                <a:gs pos="62000">
                  <a:srgbClr val="B3CDFE">
                    <a:alpha val="37000"/>
                  </a:srgbClr>
                </a:gs>
                <a:gs pos="21000">
                  <a:schemeClr val="bg1">
                    <a:alpha val="0"/>
                  </a:schemeClr>
                </a:gs>
                <a:gs pos="94000">
                  <a:srgbClr val="518AFD"/>
                </a:gs>
                <a:gs pos="100000">
                  <a:srgbClr val="518AF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7" name="iṡļíḓè"/>
            <p:cNvSpPr/>
            <p:nvPr userDrawn="1"/>
          </p:nvSpPr>
          <p:spPr>
            <a:xfrm>
              <a:off x="3379327" y="5213028"/>
              <a:ext cx="1543339" cy="1543339"/>
            </a:xfrm>
            <a:prstGeom prst="ellipse">
              <a:avLst/>
            </a:prstGeom>
            <a:gradFill flip="none" rotWithShape="1">
              <a:gsLst>
                <a:gs pos="94000">
                  <a:srgbClr val="A4C2FE"/>
                </a:gs>
                <a:gs pos="100000">
                  <a:srgbClr val="397AFD"/>
                </a:gs>
                <a:gs pos="42000">
                  <a:srgbClr val="EBF2FF"/>
                </a:gs>
                <a:gs pos="0">
                  <a:schemeClr val="bg1"/>
                </a:gs>
              </a:gsLst>
              <a:lin ang="2700000" scaled="1"/>
              <a:tileRect/>
            </a:gradFill>
            <a:ln>
              <a:noFill/>
            </a:ln>
            <a:effectLst>
              <a:outerShdw blurRad="711200" dist="241300" dir="2700000" sx="92000" sy="92000" algn="tl" rotWithShape="0">
                <a:srgbClr val="397AF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占位符 7"/>
          <p:cNvSpPr>
            <a:spLocks noGrp="1"/>
          </p:cNvSpPr>
          <p:nvPr userDrawn="1">
            <p:ph type="body" sz="quarter" idx="13" hasCustomPrompt="1"/>
          </p:nvPr>
        </p:nvSpPr>
        <p:spPr>
          <a:xfrm>
            <a:off x="9756879" y="5875568"/>
            <a:ext cx="1762021" cy="258532"/>
          </a:xfrm>
        </p:spPr>
        <p:txBody>
          <a:bodyPr vert="horz" wrap="none" lIns="91440" tIns="45720" rIns="91440" bIns="45720" rtlCol="0" anchor="ctr">
            <a:spAutoFit/>
          </a:bodyPr>
          <a:lstStyle>
            <a:lvl1pPr marL="0" indent="0" algn="r">
              <a:buNone/>
              <a:defRPr lang="en-US" altLang="zh-CN" sz="1200" b="0" smtClean="0">
                <a:solidFill>
                  <a:schemeClr val="tx1"/>
                </a:solidFill>
              </a:defRPr>
            </a:lvl1pPr>
            <a:lvl2pPr>
              <a:defRPr lang="en-US" altLang="zh-CN" sz="1600" smtClean="0"/>
            </a:lvl2pPr>
            <a:lvl3pPr>
              <a:defRPr lang="en-US" altLang="zh-CN" sz="1400" smtClean="0"/>
            </a:lvl3pPr>
            <a:lvl4pPr>
              <a:defRPr lang="en-US" altLang="zh-CN" sz="1200" smtClean="0"/>
            </a:lvl4pPr>
            <a:lvl5pPr>
              <a:defRPr lang="zh-CN" altLang="en-US" sz="1200"/>
            </a:lvl5pPr>
          </a:lstStyle>
          <a:p>
            <a:r>
              <a:rPr lang="en-US" altLang="zh-CN" dirty="0"/>
              <a:t>Speaker name and title</a:t>
            </a:r>
            <a:endParaRPr lang="en-US" altLang="zh-CN" dirty="0"/>
          </a:p>
        </p:txBody>
      </p:sp>
      <p:sp>
        <p:nvSpPr>
          <p:cNvPr id="22" name="副标题 21"/>
          <p:cNvSpPr>
            <a:spLocks noGrp="1"/>
          </p:cNvSpPr>
          <p:nvPr userDrawn="1">
            <p:ph type="subTitle" idx="1"/>
          </p:nvPr>
        </p:nvSpPr>
        <p:spPr>
          <a:xfrm>
            <a:off x="762686" y="3901440"/>
            <a:ext cx="2951611" cy="489541"/>
          </a:xfrm>
          <a:prstGeom prst="roundRect">
            <a:avLst>
              <a:gd name="adj" fmla="val 50000"/>
            </a:avLst>
          </a:prstGeom>
          <a:solidFill>
            <a:schemeClr val="tx1"/>
          </a:solidFill>
          <a:ln>
            <a:noFill/>
          </a:ln>
        </p:spPr>
        <p:txBody>
          <a:bodyPr vert="horz" wrap="none" lIns="36000" tIns="36000" rIns="36000" bIns="36000" rtlCol="0" anchor="ctr">
            <a:noAutofit/>
          </a:bodyPr>
          <a:lstStyle>
            <a:lvl1pPr marL="0" indent="0">
              <a:buNone/>
              <a:defRPr lang="zh-CN" altLang="en-US" sz="1400" b="0" dirty="0">
                <a:ln w="12700">
                  <a:noFill/>
                </a:ln>
                <a:solidFill>
                  <a:schemeClr val="bg1"/>
                </a:solidFill>
                <a:latin typeface="+mj-lt"/>
                <a:ea typeface="+mj-ea"/>
                <a:cs typeface="+mj-cs"/>
              </a:defRPr>
            </a:lvl1pPr>
          </a:lstStyle>
          <a:p>
            <a:pPr marL="57150" lvl="0" indent="-285750" algn="ctr" defTabSz="914400">
              <a:spcBef>
                <a:spcPct val="0"/>
              </a:spcBef>
            </a:pPr>
            <a:r>
              <a:rPr lang="en-US" altLang="zh-CN" dirty="0"/>
              <a:t>Click to edit Master subtitle style</a:t>
            </a:r>
            <a:endParaRPr lang="zh-CN" altLang="en-US" dirty="0"/>
          </a:p>
        </p:txBody>
      </p:sp>
      <p:grpSp>
        <p:nvGrpSpPr>
          <p:cNvPr id="38" name="组合 37"/>
          <p:cNvGrpSpPr/>
          <p:nvPr userDrawn="1"/>
        </p:nvGrpSpPr>
        <p:grpSpPr>
          <a:xfrm>
            <a:off x="5894785" y="5467350"/>
            <a:ext cx="402431" cy="59531"/>
            <a:chOff x="5238750" y="5467350"/>
            <a:chExt cx="402431" cy="59531"/>
          </a:xfrm>
        </p:grpSpPr>
        <p:sp>
          <p:nvSpPr>
            <p:cNvPr id="39" name="íṥlïḋè"/>
            <p:cNvSpPr/>
            <p:nvPr/>
          </p:nvSpPr>
          <p:spPr>
            <a:xfrm>
              <a:off x="5238750" y="5467350"/>
              <a:ext cx="59531" cy="59531"/>
            </a:xfrm>
            <a:prstGeom prst="ellipse">
              <a:avLst/>
            </a:prstGeom>
            <a:solidFill>
              <a:srgbClr val="BBD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íṩḷiḑè"/>
            <p:cNvSpPr/>
            <p:nvPr/>
          </p:nvSpPr>
          <p:spPr>
            <a:xfrm>
              <a:off x="5353050" y="5467350"/>
              <a:ext cx="59531" cy="59531"/>
            </a:xfrm>
            <a:prstGeom prst="ellipse">
              <a:avLst/>
            </a:prstGeom>
            <a:solidFill>
              <a:srgbClr val="BBD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íSḷïḋé"/>
            <p:cNvSpPr/>
            <p:nvPr/>
          </p:nvSpPr>
          <p:spPr>
            <a:xfrm>
              <a:off x="5467350" y="5467350"/>
              <a:ext cx="59531" cy="595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íŝḻîḑê"/>
            <p:cNvSpPr/>
            <p:nvPr/>
          </p:nvSpPr>
          <p:spPr>
            <a:xfrm>
              <a:off x="5581650" y="5467350"/>
              <a:ext cx="59531" cy="59531"/>
            </a:xfrm>
            <a:prstGeom prst="ellipse">
              <a:avLst/>
            </a:prstGeom>
            <a:solidFill>
              <a:srgbClr val="BBD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userDrawn="1">
            <p:ph type="ctrTitle" hasCustomPrompt="1"/>
          </p:nvPr>
        </p:nvSpPr>
        <p:spPr>
          <a:xfrm>
            <a:off x="679450" y="2186663"/>
            <a:ext cx="7322457" cy="1173162"/>
          </a:xfrm>
        </p:spPr>
        <p:txBody>
          <a:bodyPr vert="horz" lIns="91440" tIns="45720" rIns="91440" bIns="45720" rtlCol="0" anchor="b">
            <a:noAutofit/>
          </a:bodyPr>
          <a:lstStyle>
            <a:lvl1pPr>
              <a:defRPr lang="zh-CN" altLang="en-US" sz="5400" b="1" dirty="0"/>
            </a:lvl1pPr>
          </a:lstStyle>
          <a:p>
            <a:pPr lvl="0" defTabSz="914400"/>
            <a:r>
              <a:rPr lang="en-US" altLang="zh-CN" dirty="0"/>
              <a:t>Click to edit </a:t>
            </a:r>
            <a:br>
              <a:rPr lang="en-US" altLang="zh-CN" dirty="0"/>
            </a:br>
            <a:r>
              <a:rPr lang="en-US" altLang="zh-CN" dirty="0"/>
              <a:t>Master title style</a:t>
            </a:r>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Click to edit Master title style</a:t>
            </a:r>
            <a:endParaRPr lang="zh-CN" altLang="en-US" dirty="0"/>
          </a:p>
        </p:txBody>
      </p:sp>
      <p:sp>
        <p:nvSpPr>
          <p:cNvPr id="3" name="内容占位符 2"/>
          <p:cNvSpPr>
            <a:spLocks noGrp="1"/>
          </p:cNvSpPr>
          <p:nvPr>
            <p:ph idx="1"/>
          </p:nvPr>
        </p:nvSpPr>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dirty="0"/>
          </a:p>
        </p:txBody>
      </p:sp>
      <p:sp>
        <p:nvSpPr>
          <p:cNvPr id="4" name="日期占位符 3"/>
          <p:cNvSpPr>
            <a:spLocks noGrp="1"/>
          </p:cNvSpPr>
          <p:nvPr>
            <p:ph type="dt" sz="half" idx="10"/>
          </p:nvPr>
        </p:nvSpPr>
        <p:spPr/>
        <p:txBody>
          <a:bodyPr/>
          <a:lstStyle/>
          <a:p>
            <a:fld id="{3BC5AEBE-086C-4980-A4E1-E89EE17EFFB9}"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65B630-C7FF-41C0-9923-C5E5E29EED8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Layout">
    <p:spTree>
      <p:nvGrpSpPr>
        <p:cNvPr id="1" name=""/>
        <p:cNvGrpSpPr/>
        <p:nvPr/>
      </p:nvGrpSpPr>
      <p:grpSpPr>
        <a:xfrm>
          <a:off x="0" y="0"/>
          <a:ext cx="0" cy="0"/>
          <a:chOff x="0" y="0"/>
          <a:chExt cx="0" cy="0"/>
        </a:xfrm>
      </p:grpSpPr>
      <p:sp>
        <p:nvSpPr>
          <p:cNvPr id="9" name="文本占位符 8"/>
          <p:cNvSpPr>
            <a:spLocks noGrp="1"/>
          </p:cNvSpPr>
          <p:nvPr>
            <p:ph type="body" sz="quarter" idx="14" hasCustomPrompt="1"/>
          </p:nvPr>
        </p:nvSpPr>
        <p:spPr>
          <a:xfrm>
            <a:off x="660400" y="1500188"/>
            <a:ext cx="2836562" cy="594626"/>
          </a:xfrm>
        </p:spPr>
        <p:txBody>
          <a:bodyPr>
            <a:normAutofit/>
          </a:bodyPr>
          <a:lstStyle>
            <a:lvl1pPr marL="0" indent="0" algn="r">
              <a:buFont typeface="+mj-lt"/>
              <a:buNone/>
              <a:defRPr sz="2400" b="1"/>
            </a:lvl1pPr>
            <a:lvl2pPr marL="457200" indent="0">
              <a:buFont typeface="+mj-ea"/>
              <a:buNone/>
              <a:defRPr/>
            </a:lvl2pPr>
            <a:lvl3pPr marL="1257300" indent="-342900">
              <a:buFont typeface="+mj-lt"/>
              <a:buAutoNum type="alphaLcParenR"/>
              <a:defRPr/>
            </a:lvl3pPr>
          </a:lstStyle>
          <a:p>
            <a:pPr lvl="0"/>
            <a:r>
              <a:rPr lang="en-US" altLang="zh-CN" dirty="0"/>
              <a:t>CONTENTS</a:t>
            </a:r>
            <a:endParaRPr lang="zh-CN" altLang="en-US" dirty="0"/>
          </a:p>
        </p:txBody>
      </p:sp>
      <p:sp>
        <p:nvSpPr>
          <p:cNvPr id="7" name="文本占位符 6"/>
          <p:cNvSpPr>
            <a:spLocks noGrp="1"/>
          </p:cNvSpPr>
          <p:nvPr>
            <p:ph type="body" sz="quarter" idx="13"/>
          </p:nvPr>
        </p:nvSpPr>
        <p:spPr>
          <a:xfrm>
            <a:off x="3647836" y="1500187"/>
            <a:ext cx="7871045" cy="4633913"/>
          </a:xfrm>
        </p:spPr>
        <p:txBody>
          <a:bodyPr/>
          <a:lstStyle>
            <a:lvl1pPr marL="342900" indent="-342900">
              <a:buFont typeface="+mj-lt"/>
              <a:buAutoNum type="arabicPeriod"/>
              <a:defRPr/>
            </a:lvl1pPr>
            <a:lvl2pPr marL="800100" indent="-342900">
              <a:buFont typeface="+mj-ea"/>
              <a:buAutoNum type="circleNumDbPlain"/>
              <a:defRPr/>
            </a:lvl2pPr>
            <a:lvl3pPr marL="1257300" indent="-342900">
              <a:buFont typeface="+mj-lt"/>
              <a:buAutoNum type="alphaLcParenR"/>
              <a:defRPr/>
            </a:lvl3pPr>
          </a:lstStyle>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zh-CN" altLang="en-US" dirty="0"/>
          </a:p>
        </p:txBody>
      </p:sp>
      <p:sp>
        <p:nvSpPr>
          <p:cNvPr id="3" name="页脚占位符 2"/>
          <p:cNvSpPr>
            <a:spLocks noGrp="1"/>
          </p:cNvSpPr>
          <p:nvPr>
            <p:ph type="ftr" sz="quarter" idx="10"/>
          </p:nvPr>
        </p:nvSpPr>
        <p:spPr/>
        <p:txBody>
          <a:bodyPr/>
          <a:lstStyle/>
          <a:p>
            <a:endParaRPr lang="zh-CN" altLang="en-US" dirty="0"/>
          </a:p>
        </p:txBody>
      </p:sp>
      <p:sp>
        <p:nvSpPr>
          <p:cNvPr id="4" name="日期占位符 3"/>
          <p:cNvSpPr>
            <a:spLocks noGrp="1"/>
          </p:cNvSpPr>
          <p:nvPr>
            <p:ph type="dt" sz="half" idx="11"/>
          </p:nvPr>
        </p:nvSpPr>
        <p:spPr/>
        <p:txBody>
          <a:bodyPr/>
          <a:lstStyle/>
          <a:p>
            <a:fld id="{AC4CC43B-9EB6-4465-8B1A-3F7180DAD0DF}" type="datetime1">
              <a:rPr lang="zh-CN" altLang="en-US" smtClean="0"/>
            </a:fld>
            <a:endParaRPr lang="en-US" altLang="zh-CN"/>
          </a:p>
        </p:txBody>
      </p:sp>
      <p:sp>
        <p:nvSpPr>
          <p:cNvPr id="5" name="灯片编号占位符 4"/>
          <p:cNvSpPr>
            <a:spLocks noGrp="1"/>
          </p:cNvSpPr>
          <p:nvPr>
            <p:ph type="sldNum" sz="quarter" idx="12"/>
          </p:nvPr>
        </p:nvSpPr>
        <p:spPr/>
        <p:txBody>
          <a:bodyPr/>
          <a:lstStyle/>
          <a:p>
            <a:fld id="{7F65B630-C7FF-41C0-9923-C5E5E29EED81}" type="slidenum">
              <a:rPr lang="en-US" altLang="zh-CN" smtClean="0"/>
            </a:fld>
            <a:endParaRPr lang="en-US" altLang="zh-CN"/>
          </a:p>
        </p:txBody>
      </p:sp>
      <p:cxnSp>
        <p:nvCxnSpPr>
          <p:cNvPr id="10" name="î$ļíďé"/>
          <p:cNvCxnSpPr/>
          <p:nvPr userDrawn="1"/>
        </p:nvCxnSpPr>
        <p:spPr>
          <a:xfrm>
            <a:off x="3621019" y="1500188"/>
            <a:ext cx="0" cy="4633913"/>
          </a:xfrm>
          <a:prstGeom prst="line">
            <a:avLst/>
          </a:prstGeom>
          <a:solidFill>
            <a:srgbClr val="FFCC00"/>
          </a:solidFill>
          <a:ln w="3175" cap="flat" cmpd="sng" algn="ctr">
            <a:solidFill>
              <a:schemeClr val="bg1">
                <a:lumMod val="75000"/>
              </a:schemeClr>
            </a:solidFill>
            <a:prstDash val="solid"/>
            <a:round/>
            <a:headEnd type="none" w="med" len="med"/>
            <a:tailEnd type="none" w="med" len="med"/>
          </a:ln>
          <a:effectLst/>
        </p:spPr>
      </p:cxnSp>
      <p:sp>
        <p:nvSpPr>
          <p:cNvPr id="11" name="îşḷïḍé"/>
          <p:cNvSpPr>
            <a:spLocks noChangeAspect="1"/>
          </p:cNvSpPr>
          <p:nvPr userDrawn="1"/>
        </p:nvSpPr>
        <p:spPr bwMode="auto">
          <a:xfrm>
            <a:off x="2626456" y="5219207"/>
            <a:ext cx="870506" cy="915667"/>
          </a:xfrm>
          <a:custGeom>
            <a:avLst/>
            <a:gdLst>
              <a:gd name="T0" fmla="*/ 3353 w 5127"/>
              <a:gd name="T1" fmla="*/ 1728 h 5401"/>
              <a:gd name="T2" fmla="*/ 2183 w 5127"/>
              <a:gd name="T3" fmla="*/ 1608 h 5401"/>
              <a:gd name="T4" fmla="*/ 3353 w 5127"/>
              <a:gd name="T5" fmla="*/ 1488 h 5401"/>
              <a:gd name="T6" fmla="*/ 3103 w 5127"/>
              <a:gd name="T7" fmla="*/ 2231 h 5401"/>
              <a:gd name="T8" fmla="*/ 3103 w 5127"/>
              <a:gd name="T9" fmla="*/ 1991 h 5401"/>
              <a:gd name="T10" fmla="*/ 2432 w 5127"/>
              <a:gd name="T11" fmla="*/ 2111 h 5401"/>
              <a:gd name="T12" fmla="*/ 3103 w 5127"/>
              <a:gd name="T13" fmla="*/ 2231 h 5401"/>
              <a:gd name="T14" fmla="*/ 3353 w 5127"/>
              <a:gd name="T15" fmla="*/ 2648 h 5401"/>
              <a:gd name="T16" fmla="*/ 2183 w 5127"/>
              <a:gd name="T17" fmla="*/ 2768 h 5401"/>
              <a:gd name="T18" fmla="*/ 3353 w 5127"/>
              <a:gd name="T19" fmla="*/ 2888 h 5401"/>
              <a:gd name="T20" fmla="*/ 2552 w 5127"/>
              <a:gd name="T21" fmla="*/ 3151 h 5401"/>
              <a:gd name="T22" fmla="*/ 2552 w 5127"/>
              <a:gd name="T23" fmla="*/ 3391 h 5401"/>
              <a:gd name="T24" fmla="*/ 3223 w 5127"/>
              <a:gd name="T25" fmla="*/ 3271 h 5401"/>
              <a:gd name="T26" fmla="*/ 2552 w 5127"/>
              <a:gd name="T27" fmla="*/ 3151 h 5401"/>
              <a:gd name="T28" fmla="*/ 4448 w 5127"/>
              <a:gd name="T29" fmla="*/ 1442 h 5401"/>
              <a:gd name="T30" fmla="*/ 4688 w 5127"/>
              <a:gd name="T31" fmla="*/ 1442 h 5401"/>
              <a:gd name="T32" fmla="*/ 3988 w 5127"/>
              <a:gd name="T33" fmla="*/ 0 h 5401"/>
              <a:gd name="T34" fmla="*/ 0 w 5127"/>
              <a:gd name="T35" fmla="*/ 604 h 5401"/>
              <a:gd name="T36" fmla="*/ 120 w 5127"/>
              <a:gd name="T37" fmla="*/ 1792 h 5401"/>
              <a:gd name="T38" fmla="*/ 686 w 5127"/>
              <a:gd name="T39" fmla="*/ 1672 h 5401"/>
              <a:gd name="T40" fmla="*/ 240 w 5127"/>
              <a:gd name="T41" fmla="*/ 1552 h 5401"/>
              <a:gd name="T42" fmla="*/ 604 w 5127"/>
              <a:gd name="T43" fmla="*/ 240 h 5401"/>
              <a:gd name="T44" fmla="*/ 968 w 5127"/>
              <a:gd name="T45" fmla="*/ 4179 h 5401"/>
              <a:gd name="T46" fmla="*/ 3904 w 5127"/>
              <a:gd name="T47" fmla="*/ 4879 h 5401"/>
              <a:gd name="T48" fmla="*/ 3904 w 5127"/>
              <a:gd name="T49" fmla="*/ 4639 h 5401"/>
              <a:gd name="T50" fmla="*/ 1208 w 5127"/>
              <a:gd name="T51" fmla="*/ 4179 h 5401"/>
              <a:gd name="T52" fmla="*/ 1086 w 5127"/>
              <a:gd name="T53" fmla="*/ 240 h 5401"/>
              <a:gd name="T54" fmla="*/ 4448 w 5127"/>
              <a:gd name="T55" fmla="*/ 700 h 5401"/>
              <a:gd name="T56" fmla="*/ 4568 w 5127"/>
              <a:gd name="T57" fmla="*/ 2000 h 5401"/>
              <a:gd name="T58" fmla="*/ 4568 w 5127"/>
              <a:gd name="T59" fmla="*/ 2240 h 5401"/>
              <a:gd name="T60" fmla="*/ 4887 w 5127"/>
              <a:gd name="T61" fmla="*/ 2340 h 5401"/>
              <a:gd name="T62" fmla="*/ 5007 w 5127"/>
              <a:gd name="T63" fmla="*/ 3838 h 5401"/>
              <a:gd name="T64" fmla="*/ 5127 w 5127"/>
              <a:gd name="T65" fmla="*/ 2340 h 5401"/>
              <a:gd name="T66" fmla="*/ 4568 w 5127"/>
              <a:gd name="T67" fmla="*/ 5139 h 5401"/>
              <a:gd name="T68" fmla="*/ 4448 w 5127"/>
              <a:gd name="T69" fmla="*/ 5281 h 5401"/>
              <a:gd name="T70" fmla="*/ 4688 w 5127"/>
              <a:gd name="T71" fmla="*/ 5281 h 5401"/>
              <a:gd name="T72" fmla="*/ 4568 w 5127"/>
              <a:gd name="T73" fmla="*/ 5139 h 5401"/>
              <a:gd name="T74" fmla="*/ 4448 w 5127"/>
              <a:gd name="T75" fmla="*/ 2559 h 5401"/>
              <a:gd name="T76" fmla="*/ 4568 w 5127"/>
              <a:gd name="T77" fmla="*/ 4974 h 5401"/>
              <a:gd name="T78" fmla="*/ 4688 w 5127"/>
              <a:gd name="T79" fmla="*/ 2559 h 5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7" h="5401">
                <a:moveTo>
                  <a:pt x="3473" y="1608"/>
                </a:moveTo>
                <a:cubicBezTo>
                  <a:pt x="3473" y="1674"/>
                  <a:pt x="3419" y="1728"/>
                  <a:pt x="3353" y="1728"/>
                </a:cubicBezTo>
                <a:lnTo>
                  <a:pt x="2303" y="1728"/>
                </a:lnTo>
                <a:cubicBezTo>
                  <a:pt x="2236" y="1728"/>
                  <a:pt x="2183" y="1674"/>
                  <a:pt x="2183" y="1608"/>
                </a:cubicBezTo>
                <a:cubicBezTo>
                  <a:pt x="2183" y="1542"/>
                  <a:pt x="2236" y="1488"/>
                  <a:pt x="2303" y="1488"/>
                </a:cubicBezTo>
                <a:lnTo>
                  <a:pt x="3353" y="1488"/>
                </a:lnTo>
                <a:cubicBezTo>
                  <a:pt x="3419" y="1488"/>
                  <a:pt x="3473" y="1542"/>
                  <a:pt x="3473" y="1608"/>
                </a:cubicBezTo>
                <a:close/>
                <a:moveTo>
                  <a:pt x="3103" y="2231"/>
                </a:moveTo>
                <a:cubicBezTo>
                  <a:pt x="3170" y="2231"/>
                  <a:pt x="3223" y="2178"/>
                  <a:pt x="3223" y="2111"/>
                </a:cubicBezTo>
                <a:cubicBezTo>
                  <a:pt x="3223" y="2045"/>
                  <a:pt x="3170" y="1991"/>
                  <a:pt x="3103" y="1991"/>
                </a:cubicBezTo>
                <a:lnTo>
                  <a:pt x="2552" y="1991"/>
                </a:lnTo>
                <a:cubicBezTo>
                  <a:pt x="2486" y="1991"/>
                  <a:pt x="2432" y="2045"/>
                  <a:pt x="2432" y="2111"/>
                </a:cubicBezTo>
                <a:cubicBezTo>
                  <a:pt x="2432" y="2178"/>
                  <a:pt x="2486" y="2231"/>
                  <a:pt x="2552" y="2231"/>
                </a:cubicBezTo>
                <a:lnTo>
                  <a:pt x="3103" y="2231"/>
                </a:lnTo>
                <a:close/>
                <a:moveTo>
                  <a:pt x="3473" y="2768"/>
                </a:moveTo>
                <a:cubicBezTo>
                  <a:pt x="3473" y="2701"/>
                  <a:pt x="3419" y="2648"/>
                  <a:pt x="3353" y="2648"/>
                </a:cubicBezTo>
                <a:lnTo>
                  <a:pt x="2303" y="2648"/>
                </a:lnTo>
                <a:cubicBezTo>
                  <a:pt x="2236" y="2648"/>
                  <a:pt x="2183" y="2701"/>
                  <a:pt x="2183" y="2768"/>
                </a:cubicBezTo>
                <a:cubicBezTo>
                  <a:pt x="2183" y="2834"/>
                  <a:pt x="2236" y="2888"/>
                  <a:pt x="2303" y="2888"/>
                </a:cubicBezTo>
                <a:lnTo>
                  <a:pt x="3353" y="2888"/>
                </a:lnTo>
                <a:cubicBezTo>
                  <a:pt x="3419" y="2888"/>
                  <a:pt x="3473" y="2834"/>
                  <a:pt x="3473" y="2768"/>
                </a:cubicBezTo>
                <a:close/>
                <a:moveTo>
                  <a:pt x="2552" y="3151"/>
                </a:moveTo>
                <a:cubicBezTo>
                  <a:pt x="2486" y="3151"/>
                  <a:pt x="2432" y="3205"/>
                  <a:pt x="2432" y="3271"/>
                </a:cubicBezTo>
                <a:cubicBezTo>
                  <a:pt x="2432" y="3338"/>
                  <a:pt x="2486" y="3391"/>
                  <a:pt x="2552" y="3391"/>
                </a:cubicBezTo>
                <a:lnTo>
                  <a:pt x="3103" y="3391"/>
                </a:lnTo>
                <a:cubicBezTo>
                  <a:pt x="3170" y="3391"/>
                  <a:pt x="3223" y="3338"/>
                  <a:pt x="3223" y="3271"/>
                </a:cubicBezTo>
                <a:cubicBezTo>
                  <a:pt x="3223" y="3205"/>
                  <a:pt x="3170" y="3151"/>
                  <a:pt x="3103" y="3151"/>
                </a:cubicBezTo>
                <a:lnTo>
                  <a:pt x="2552" y="3151"/>
                </a:lnTo>
                <a:close/>
                <a:moveTo>
                  <a:pt x="4448" y="700"/>
                </a:moveTo>
                <a:lnTo>
                  <a:pt x="4448" y="1442"/>
                </a:lnTo>
                <a:cubicBezTo>
                  <a:pt x="4448" y="1509"/>
                  <a:pt x="4501" y="1562"/>
                  <a:pt x="4568" y="1562"/>
                </a:cubicBezTo>
                <a:cubicBezTo>
                  <a:pt x="4634" y="1562"/>
                  <a:pt x="4688" y="1509"/>
                  <a:pt x="4688" y="1442"/>
                </a:cubicBezTo>
                <a:lnTo>
                  <a:pt x="4688" y="700"/>
                </a:lnTo>
                <a:cubicBezTo>
                  <a:pt x="4688" y="314"/>
                  <a:pt x="4374" y="0"/>
                  <a:pt x="3988" y="0"/>
                </a:cubicBezTo>
                <a:lnTo>
                  <a:pt x="604" y="0"/>
                </a:lnTo>
                <a:cubicBezTo>
                  <a:pt x="271" y="0"/>
                  <a:pt x="0" y="271"/>
                  <a:pt x="0" y="604"/>
                </a:cubicBezTo>
                <a:lnTo>
                  <a:pt x="0" y="1672"/>
                </a:lnTo>
                <a:cubicBezTo>
                  <a:pt x="0" y="1738"/>
                  <a:pt x="53" y="1792"/>
                  <a:pt x="120" y="1792"/>
                </a:cubicBezTo>
                <a:lnTo>
                  <a:pt x="566" y="1792"/>
                </a:lnTo>
                <a:cubicBezTo>
                  <a:pt x="632" y="1792"/>
                  <a:pt x="686" y="1738"/>
                  <a:pt x="686" y="1672"/>
                </a:cubicBezTo>
                <a:cubicBezTo>
                  <a:pt x="686" y="1606"/>
                  <a:pt x="632" y="1552"/>
                  <a:pt x="566" y="1552"/>
                </a:cubicBezTo>
                <a:lnTo>
                  <a:pt x="240" y="1552"/>
                </a:lnTo>
                <a:lnTo>
                  <a:pt x="240" y="604"/>
                </a:lnTo>
                <a:cubicBezTo>
                  <a:pt x="240" y="403"/>
                  <a:pt x="403" y="240"/>
                  <a:pt x="604" y="240"/>
                </a:cubicBezTo>
                <a:cubicBezTo>
                  <a:pt x="805" y="240"/>
                  <a:pt x="968" y="403"/>
                  <a:pt x="968" y="604"/>
                </a:cubicBezTo>
                <a:lnTo>
                  <a:pt x="968" y="4179"/>
                </a:lnTo>
                <a:cubicBezTo>
                  <a:pt x="968" y="4565"/>
                  <a:pt x="1282" y="4879"/>
                  <a:pt x="1668" y="4879"/>
                </a:cubicBezTo>
                <a:lnTo>
                  <a:pt x="3904" y="4879"/>
                </a:lnTo>
                <a:cubicBezTo>
                  <a:pt x="3970" y="4879"/>
                  <a:pt x="4024" y="4825"/>
                  <a:pt x="4024" y="4759"/>
                </a:cubicBezTo>
                <a:cubicBezTo>
                  <a:pt x="4024" y="4693"/>
                  <a:pt x="3970" y="4639"/>
                  <a:pt x="3904" y="4639"/>
                </a:cubicBezTo>
                <a:lnTo>
                  <a:pt x="1668" y="4639"/>
                </a:lnTo>
                <a:cubicBezTo>
                  <a:pt x="1415" y="4639"/>
                  <a:pt x="1208" y="4433"/>
                  <a:pt x="1208" y="4179"/>
                </a:cubicBezTo>
                <a:lnTo>
                  <a:pt x="1208" y="604"/>
                </a:lnTo>
                <a:cubicBezTo>
                  <a:pt x="1208" y="468"/>
                  <a:pt x="1163" y="341"/>
                  <a:pt x="1086" y="240"/>
                </a:cubicBezTo>
                <a:lnTo>
                  <a:pt x="3988" y="240"/>
                </a:lnTo>
                <a:cubicBezTo>
                  <a:pt x="4241" y="240"/>
                  <a:pt x="4448" y="446"/>
                  <a:pt x="4448" y="700"/>
                </a:cubicBezTo>
                <a:close/>
                <a:moveTo>
                  <a:pt x="4787" y="2000"/>
                </a:moveTo>
                <a:lnTo>
                  <a:pt x="4568" y="2000"/>
                </a:lnTo>
                <a:cubicBezTo>
                  <a:pt x="4501" y="2000"/>
                  <a:pt x="4448" y="2054"/>
                  <a:pt x="4448" y="2120"/>
                </a:cubicBezTo>
                <a:cubicBezTo>
                  <a:pt x="4448" y="2187"/>
                  <a:pt x="4501" y="2240"/>
                  <a:pt x="4568" y="2240"/>
                </a:cubicBezTo>
                <a:lnTo>
                  <a:pt x="4787" y="2240"/>
                </a:lnTo>
                <a:cubicBezTo>
                  <a:pt x="4842" y="2240"/>
                  <a:pt x="4887" y="2285"/>
                  <a:pt x="4887" y="2340"/>
                </a:cubicBezTo>
                <a:lnTo>
                  <a:pt x="4887" y="3718"/>
                </a:lnTo>
                <a:cubicBezTo>
                  <a:pt x="4887" y="3785"/>
                  <a:pt x="4941" y="3838"/>
                  <a:pt x="5007" y="3838"/>
                </a:cubicBezTo>
                <a:cubicBezTo>
                  <a:pt x="5073" y="3838"/>
                  <a:pt x="5127" y="3785"/>
                  <a:pt x="5127" y="3718"/>
                </a:cubicBezTo>
                <a:lnTo>
                  <a:pt x="5127" y="2340"/>
                </a:lnTo>
                <a:cubicBezTo>
                  <a:pt x="5127" y="2153"/>
                  <a:pt x="4975" y="2000"/>
                  <a:pt x="4787" y="2000"/>
                </a:cubicBezTo>
                <a:close/>
                <a:moveTo>
                  <a:pt x="4568" y="5139"/>
                </a:moveTo>
                <a:cubicBezTo>
                  <a:pt x="4501" y="5139"/>
                  <a:pt x="4448" y="5193"/>
                  <a:pt x="4448" y="5259"/>
                </a:cubicBezTo>
                <a:lnTo>
                  <a:pt x="4448" y="5281"/>
                </a:lnTo>
                <a:cubicBezTo>
                  <a:pt x="4448" y="5347"/>
                  <a:pt x="4501" y="5401"/>
                  <a:pt x="4568" y="5401"/>
                </a:cubicBezTo>
                <a:cubicBezTo>
                  <a:pt x="4634" y="5401"/>
                  <a:pt x="4688" y="5347"/>
                  <a:pt x="4688" y="5281"/>
                </a:cubicBezTo>
                <a:lnTo>
                  <a:pt x="4688" y="5259"/>
                </a:lnTo>
                <a:cubicBezTo>
                  <a:pt x="4688" y="5193"/>
                  <a:pt x="4634" y="5139"/>
                  <a:pt x="4568" y="5139"/>
                </a:cubicBezTo>
                <a:close/>
                <a:moveTo>
                  <a:pt x="4568" y="2439"/>
                </a:moveTo>
                <a:cubicBezTo>
                  <a:pt x="4501" y="2439"/>
                  <a:pt x="4448" y="2492"/>
                  <a:pt x="4448" y="2559"/>
                </a:cubicBezTo>
                <a:lnTo>
                  <a:pt x="4448" y="4854"/>
                </a:lnTo>
                <a:cubicBezTo>
                  <a:pt x="4448" y="4920"/>
                  <a:pt x="4501" y="4974"/>
                  <a:pt x="4568" y="4974"/>
                </a:cubicBezTo>
                <a:cubicBezTo>
                  <a:pt x="4634" y="4974"/>
                  <a:pt x="4688" y="4920"/>
                  <a:pt x="4688" y="4854"/>
                </a:cubicBezTo>
                <a:lnTo>
                  <a:pt x="4688" y="2559"/>
                </a:lnTo>
                <a:cubicBezTo>
                  <a:pt x="4688" y="2492"/>
                  <a:pt x="4634" y="2439"/>
                  <a:pt x="4568" y="2439"/>
                </a:cubicBezTo>
                <a:close/>
              </a:path>
            </a:pathLst>
          </a:custGeom>
          <a:solidFill>
            <a:schemeClr val="bg1">
              <a:lumMod val="85000"/>
            </a:schemeClr>
          </a:solidFill>
          <a:ln>
            <a:noFill/>
          </a:ln>
        </p:spPr>
        <p:txBody>
          <a:bodyPr/>
          <a:lstStyle/>
          <a:p>
            <a:endParaRPr lang="zh-CN" altLang="en-US">
              <a:cs typeface="+mn-ea"/>
              <a:sym typeface="+mn-lt"/>
            </a:endParaRPr>
          </a:p>
        </p:txBody>
      </p:sp>
      <p:grpSp>
        <p:nvGrpSpPr>
          <p:cNvPr id="12" name="组合 11"/>
          <p:cNvGrpSpPr/>
          <p:nvPr userDrawn="1"/>
        </p:nvGrpSpPr>
        <p:grpSpPr>
          <a:xfrm>
            <a:off x="1" y="-19988"/>
            <a:ext cx="12449529" cy="7212199"/>
            <a:chOff x="1" y="-19988"/>
            <a:chExt cx="12449529" cy="7212199"/>
          </a:xfrm>
        </p:grpSpPr>
        <p:sp>
          <p:nvSpPr>
            <p:cNvPr id="13" name="ïśļïḓê"/>
            <p:cNvSpPr/>
            <p:nvPr userDrawn="1"/>
          </p:nvSpPr>
          <p:spPr>
            <a:xfrm>
              <a:off x="1" y="2456034"/>
              <a:ext cx="1764223" cy="3499524"/>
            </a:xfrm>
            <a:custGeom>
              <a:avLst/>
              <a:gdLst>
                <a:gd name="connsiteX0" fmla="*/ 14461 w 1764223"/>
                <a:gd name="connsiteY0" fmla="*/ 0 h 3499524"/>
                <a:gd name="connsiteX1" fmla="*/ 1764223 w 1764223"/>
                <a:gd name="connsiteY1" fmla="*/ 1749762 h 3499524"/>
                <a:gd name="connsiteX2" fmla="*/ 14461 w 1764223"/>
                <a:gd name="connsiteY2" fmla="*/ 3499524 h 3499524"/>
                <a:gd name="connsiteX3" fmla="*/ 0 w 1764223"/>
                <a:gd name="connsiteY3" fmla="*/ 3498794 h 3499524"/>
                <a:gd name="connsiteX4" fmla="*/ 0 w 1764223"/>
                <a:gd name="connsiteY4" fmla="*/ 730 h 3499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4223" h="3499524">
                  <a:moveTo>
                    <a:pt x="14461" y="0"/>
                  </a:moveTo>
                  <a:cubicBezTo>
                    <a:pt x="980828" y="0"/>
                    <a:pt x="1764223" y="783395"/>
                    <a:pt x="1764223" y="1749762"/>
                  </a:cubicBezTo>
                  <a:cubicBezTo>
                    <a:pt x="1764223" y="2716129"/>
                    <a:pt x="980828" y="3499524"/>
                    <a:pt x="14461" y="3499524"/>
                  </a:cubicBezTo>
                  <a:lnTo>
                    <a:pt x="0" y="3498794"/>
                  </a:lnTo>
                  <a:lnTo>
                    <a:pt x="0" y="730"/>
                  </a:lnTo>
                  <a:close/>
                </a:path>
              </a:pathLst>
            </a:custGeom>
            <a:gradFill flip="none" rotWithShape="1">
              <a:gsLst>
                <a:gs pos="100000">
                  <a:srgbClr val="AED7FC">
                    <a:alpha val="5000"/>
                  </a:srgbClr>
                </a:gs>
                <a:gs pos="54000">
                  <a:srgbClr val="71A7FC">
                    <a:alpha val="5000"/>
                  </a:srgbClr>
                </a:gs>
                <a:gs pos="29000">
                  <a:srgbClr val="5D95FD">
                    <a:alpha val="5000"/>
                  </a:srgbClr>
                </a:gs>
                <a:gs pos="0">
                  <a:srgbClr val="397AFD">
                    <a:alpha val="5000"/>
                  </a:srgbClr>
                </a:gs>
              </a:gsLst>
              <a:lin ang="14400000" scaled="0"/>
              <a:tileRect/>
            </a:gradFill>
            <a:ln>
              <a:noFill/>
            </a:ln>
            <a:effectLst>
              <a:outerShdw blurRad="355600" dist="88900" dir="4800000" algn="tl" rotWithShape="0">
                <a:srgbClr val="6B9FFD"/>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íṡlîḑe"/>
            <p:cNvSpPr/>
            <p:nvPr userDrawn="1"/>
          </p:nvSpPr>
          <p:spPr>
            <a:xfrm>
              <a:off x="4049881" y="-19988"/>
              <a:ext cx="6247560" cy="3588924"/>
            </a:xfrm>
            <a:custGeom>
              <a:avLst/>
              <a:gdLst>
                <a:gd name="connsiteX0" fmla="*/ 38373 w 6247560"/>
                <a:gd name="connsiteY0" fmla="*/ 0 h 3588924"/>
                <a:gd name="connsiteX1" fmla="*/ 6209187 w 6247560"/>
                <a:gd name="connsiteY1" fmla="*/ 0 h 3588924"/>
                <a:gd name="connsiteX2" fmla="*/ 6231432 w 6247560"/>
                <a:gd name="connsiteY2" fmla="*/ 145756 h 3588924"/>
                <a:gd name="connsiteX3" fmla="*/ 6247560 w 6247560"/>
                <a:gd name="connsiteY3" fmla="*/ 465144 h 3588924"/>
                <a:gd name="connsiteX4" fmla="*/ 3123780 w 6247560"/>
                <a:gd name="connsiteY4" fmla="*/ 3588924 h 3588924"/>
                <a:gd name="connsiteX5" fmla="*/ 0 w 6247560"/>
                <a:gd name="connsiteY5" fmla="*/ 465144 h 3588924"/>
                <a:gd name="connsiteX6" fmla="*/ 16128 w 6247560"/>
                <a:gd name="connsiteY6" fmla="*/ 145756 h 358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7560" h="3588924">
                  <a:moveTo>
                    <a:pt x="38373" y="0"/>
                  </a:moveTo>
                  <a:lnTo>
                    <a:pt x="6209187" y="0"/>
                  </a:lnTo>
                  <a:lnTo>
                    <a:pt x="6231432" y="145756"/>
                  </a:lnTo>
                  <a:cubicBezTo>
                    <a:pt x="6242097" y="250768"/>
                    <a:pt x="6247560" y="357318"/>
                    <a:pt x="6247560" y="465144"/>
                  </a:cubicBezTo>
                  <a:cubicBezTo>
                    <a:pt x="6247560" y="2190360"/>
                    <a:pt x="4848996" y="3588924"/>
                    <a:pt x="3123780" y="3588924"/>
                  </a:cubicBezTo>
                  <a:cubicBezTo>
                    <a:pt x="1398565" y="3588924"/>
                    <a:pt x="0" y="2190360"/>
                    <a:pt x="0" y="465144"/>
                  </a:cubicBezTo>
                  <a:cubicBezTo>
                    <a:pt x="0" y="357318"/>
                    <a:pt x="5463" y="250768"/>
                    <a:pt x="16128" y="145756"/>
                  </a:cubicBezTo>
                  <a:close/>
                </a:path>
              </a:pathLst>
            </a:custGeom>
            <a:gradFill>
              <a:gsLst>
                <a:gs pos="75000">
                  <a:srgbClr val="82ACFE">
                    <a:alpha val="13000"/>
                  </a:srgbClr>
                </a:gs>
                <a:gs pos="62000">
                  <a:srgbClr val="B3CDFE">
                    <a:alpha val="17000"/>
                  </a:srgbClr>
                </a:gs>
                <a:gs pos="21000">
                  <a:schemeClr val="bg1">
                    <a:alpha val="0"/>
                  </a:schemeClr>
                </a:gs>
                <a:gs pos="94000">
                  <a:srgbClr val="518AFD">
                    <a:alpha val="50000"/>
                  </a:srgbClr>
                </a:gs>
                <a:gs pos="100000">
                  <a:srgbClr val="518AFD">
                    <a:alpha val="5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ïśḻïde"/>
            <p:cNvSpPr/>
            <p:nvPr userDrawn="1"/>
          </p:nvSpPr>
          <p:spPr>
            <a:xfrm rot="11315297">
              <a:off x="7724986" y="2758636"/>
              <a:ext cx="4724544" cy="4433575"/>
            </a:xfrm>
            <a:custGeom>
              <a:avLst/>
              <a:gdLst>
                <a:gd name="connsiteX0" fmla="*/ 2076484 w 4724544"/>
                <a:gd name="connsiteY0" fmla="*/ 4397582 h 4433575"/>
                <a:gd name="connsiteX1" fmla="*/ 1600764 w 4724544"/>
                <a:gd name="connsiteY1" fmla="*/ 4433575 h 4433575"/>
                <a:gd name="connsiteX2" fmla="*/ 671848 w 4724544"/>
                <a:gd name="connsiteY2" fmla="*/ 4293136 h 4433575"/>
                <a:gd name="connsiteX3" fmla="*/ 539956 w 4724544"/>
                <a:gd name="connsiteY3" fmla="*/ 4244863 h 4433575"/>
                <a:gd name="connsiteX4" fmla="*/ 0 w 4724544"/>
                <a:gd name="connsiteY4" fmla="*/ 669628 h 4433575"/>
                <a:gd name="connsiteX5" fmla="*/ 4433838 w 4724544"/>
                <a:gd name="connsiteY5" fmla="*/ 0 h 4433575"/>
                <a:gd name="connsiteX6" fmla="*/ 4479062 w 4724544"/>
                <a:gd name="connsiteY6" fmla="*/ 93879 h 4433575"/>
                <a:gd name="connsiteX7" fmla="*/ 4724544 w 4724544"/>
                <a:gd name="connsiteY7" fmla="*/ 1309795 h 4433575"/>
                <a:gd name="connsiteX8" fmla="*/ 2076484 w 4724544"/>
                <a:gd name="connsiteY8" fmla="*/ 4397582 h 44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4544" h="4433575">
                  <a:moveTo>
                    <a:pt x="2076484" y="4397582"/>
                  </a:moveTo>
                  <a:cubicBezTo>
                    <a:pt x="1921371" y="4421283"/>
                    <a:pt x="1762502" y="4433575"/>
                    <a:pt x="1600764" y="4433575"/>
                  </a:cubicBezTo>
                  <a:cubicBezTo>
                    <a:pt x="1277286" y="4433575"/>
                    <a:pt x="965292" y="4384407"/>
                    <a:pt x="671848" y="4293136"/>
                  </a:cubicBezTo>
                  <a:lnTo>
                    <a:pt x="539956" y="4244863"/>
                  </a:lnTo>
                  <a:lnTo>
                    <a:pt x="0" y="669628"/>
                  </a:lnTo>
                  <a:lnTo>
                    <a:pt x="4433838" y="0"/>
                  </a:lnTo>
                  <a:lnTo>
                    <a:pt x="4479062" y="93879"/>
                  </a:lnTo>
                  <a:cubicBezTo>
                    <a:pt x="4637134" y="467603"/>
                    <a:pt x="4724544" y="878491"/>
                    <a:pt x="4724544" y="1309795"/>
                  </a:cubicBezTo>
                  <a:cubicBezTo>
                    <a:pt x="4724544" y="2873272"/>
                    <a:pt x="3575918" y="4168473"/>
                    <a:pt x="2076484" y="4397582"/>
                  </a:cubicBezTo>
                  <a:close/>
                </a:path>
              </a:pathLst>
            </a:custGeom>
            <a:gradFill>
              <a:gsLst>
                <a:gs pos="75000">
                  <a:srgbClr val="82ACFE">
                    <a:alpha val="13000"/>
                  </a:srgbClr>
                </a:gs>
                <a:gs pos="62000">
                  <a:srgbClr val="B3CDFE">
                    <a:alpha val="17000"/>
                  </a:srgbClr>
                </a:gs>
                <a:gs pos="21000">
                  <a:schemeClr val="bg1">
                    <a:alpha val="0"/>
                  </a:schemeClr>
                </a:gs>
                <a:gs pos="94000">
                  <a:srgbClr val="518AFD">
                    <a:alpha val="50000"/>
                  </a:srgbClr>
                </a:gs>
                <a:gs pos="100000">
                  <a:srgbClr val="518AFD">
                    <a:alpha val="5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ECEFF3"/>
        </a:solidFill>
        <a:effectLst/>
      </p:bgPr>
    </p:bg>
    <p:spTree>
      <p:nvGrpSpPr>
        <p:cNvPr id="1" name=""/>
        <p:cNvGrpSpPr/>
        <p:nvPr/>
      </p:nvGrpSpPr>
      <p:grpSpPr>
        <a:xfrm>
          <a:off x="0" y="0"/>
          <a:ext cx="0" cy="0"/>
          <a:chOff x="0" y="0"/>
          <a:chExt cx="0" cy="0"/>
        </a:xfrm>
      </p:grpSpPr>
      <p:grpSp>
        <p:nvGrpSpPr>
          <p:cNvPr id="15" name="组合 14"/>
          <p:cNvGrpSpPr/>
          <p:nvPr userDrawn="1"/>
        </p:nvGrpSpPr>
        <p:grpSpPr>
          <a:xfrm flipH="1">
            <a:off x="-257529" y="0"/>
            <a:ext cx="12449529" cy="7212199"/>
            <a:chOff x="1" y="-19988"/>
            <a:chExt cx="12449529" cy="7212199"/>
          </a:xfrm>
        </p:grpSpPr>
        <p:sp>
          <p:nvSpPr>
            <p:cNvPr id="16" name="iṣḻíḍe"/>
            <p:cNvSpPr/>
            <p:nvPr userDrawn="1"/>
          </p:nvSpPr>
          <p:spPr>
            <a:xfrm>
              <a:off x="1" y="2456034"/>
              <a:ext cx="1764223" cy="3499524"/>
            </a:xfrm>
            <a:custGeom>
              <a:avLst/>
              <a:gdLst>
                <a:gd name="connsiteX0" fmla="*/ 14461 w 1764223"/>
                <a:gd name="connsiteY0" fmla="*/ 0 h 3499524"/>
                <a:gd name="connsiteX1" fmla="*/ 1764223 w 1764223"/>
                <a:gd name="connsiteY1" fmla="*/ 1749762 h 3499524"/>
                <a:gd name="connsiteX2" fmla="*/ 14461 w 1764223"/>
                <a:gd name="connsiteY2" fmla="*/ 3499524 h 3499524"/>
                <a:gd name="connsiteX3" fmla="*/ 0 w 1764223"/>
                <a:gd name="connsiteY3" fmla="*/ 3498794 h 3499524"/>
                <a:gd name="connsiteX4" fmla="*/ 0 w 1764223"/>
                <a:gd name="connsiteY4" fmla="*/ 730 h 3499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4223" h="3499524">
                  <a:moveTo>
                    <a:pt x="14461" y="0"/>
                  </a:moveTo>
                  <a:cubicBezTo>
                    <a:pt x="980828" y="0"/>
                    <a:pt x="1764223" y="783395"/>
                    <a:pt x="1764223" y="1749762"/>
                  </a:cubicBezTo>
                  <a:cubicBezTo>
                    <a:pt x="1764223" y="2716129"/>
                    <a:pt x="980828" y="3499524"/>
                    <a:pt x="14461" y="3499524"/>
                  </a:cubicBezTo>
                  <a:lnTo>
                    <a:pt x="0" y="3498794"/>
                  </a:lnTo>
                  <a:lnTo>
                    <a:pt x="0" y="730"/>
                  </a:lnTo>
                  <a:close/>
                </a:path>
              </a:pathLst>
            </a:custGeom>
            <a:gradFill flip="none" rotWithShape="1">
              <a:gsLst>
                <a:gs pos="100000">
                  <a:srgbClr val="AED7FC"/>
                </a:gs>
                <a:gs pos="54000">
                  <a:srgbClr val="71A7FC">
                    <a:alpha val="97000"/>
                  </a:srgbClr>
                </a:gs>
                <a:gs pos="29000">
                  <a:srgbClr val="5D95FD"/>
                </a:gs>
                <a:gs pos="0">
                  <a:srgbClr val="397AFD"/>
                </a:gs>
              </a:gsLst>
              <a:lin ang="14400000" scaled="0"/>
              <a:tileRect/>
            </a:gradFill>
            <a:ln>
              <a:noFill/>
            </a:ln>
            <a:effectLst>
              <a:outerShdw blurRad="355600" dist="88900" dir="4800000" algn="tl" rotWithShape="0">
                <a:srgbClr val="6B9FFD"/>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î$1ïḓê"/>
            <p:cNvSpPr/>
            <p:nvPr userDrawn="1"/>
          </p:nvSpPr>
          <p:spPr>
            <a:xfrm>
              <a:off x="8013750" y="1930400"/>
              <a:ext cx="2222749" cy="2222747"/>
            </a:xfrm>
            <a:prstGeom prst="ellipse">
              <a:avLst/>
            </a:prstGeom>
            <a:gradFill flip="none" rotWithShape="1">
              <a:gsLst>
                <a:gs pos="100000">
                  <a:srgbClr val="8AC5FA"/>
                </a:gs>
                <a:gs pos="91000">
                  <a:srgbClr val="70A9FC"/>
                </a:gs>
                <a:gs pos="77000">
                  <a:srgbClr val="5F97FD"/>
                </a:gs>
                <a:gs pos="27000">
                  <a:srgbClr val="397AFD"/>
                </a:gs>
              </a:gsLst>
              <a:path path="shape">
                <a:fillToRect l="50000" t="50000" r="50000" b="50000"/>
              </a:path>
              <a:tileRect/>
            </a:gradFill>
            <a:ln>
              <a:noFill/>
            </a:ln>
            <a:effectLst>
              <a:outerShdw blurRad="431800" dist="292100" dir="8940000" sx="112000" sy="112000" algn="tr" rotWithShape="0">
                <a:srgbClr val="AED7FC">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îṥḻíḓe"/>
            <p:cNvSpPr/>
            <p:nvPr userDrawn="1"/>
          </p:nvSpPr>
          <p:spPr>
            <a:xfrm>
              <a:off x="4049881" y="-19988"/>
              <a:ext cx="6247560" cy="3588924"/>
            </a:xfrm>
            <a:custGeom>
              <a:avLst/>
              <a:gdLst>
                <a:gd name="connsiteX0" fmla="*/ 38373 w 6247560"/>
                <a:gd name="connsiteY0" fmla="*/ 0 h 3588924"/>
                <a:gd name="connsiteX1" fmla="*/ 6209187 w 6247560"/>
                <a:gd name="connsiteY1" fmla="*/ 0 h 3588924"/>
                <a:gd name="connsiteX2" fmla="*/ 6231432 w 6247560"/>
                <a:gd name="connsiteY2" fmla="*/ 145756 h 3588924"/>
                <a:gd name="connsiteX3" fmla="*/ 6247560 w 6247560"/>
                <a:gd name="connsiteY3" fmla="*/ 465144 h 3588924"/>
                <a:gd name="connsiteX4" fmla="*/ 3123780 w 6247560"/>
                <a:gd name="connsiteY4" fmla="*/ 3588924 h 3588924"/>
                <a:gd name="connsiteX5" fmla="*/ 0 w 6247560"/>
                <a:gd name="connsiteY5" fmla="*/ 465144 h 3588924"/>
                <a:gd name="connsiteX6" fmla="*/ 16128 w 6247560"/>
                <a:gd name="connsiteY6" fmla="*/ 145756 h 358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7560" h="3588924">
                  <a:moveTo>
                    <a:pt x="38373" y="0"/>
                  </a:moveTo>
                  <a:lnTo>
                    <a:pt x="6209187" y="0"/>
                  </a:lnTo>
                  <a:lnTo>
                    <a:pt x="6231432" y="145756"/>
                  </a:lnTo>
                  <a:cubicBezTo>
                    <a:pt x="6242097" y="250768"/>
                    <a:pt x="6247560" y="357318"/>
                    <a:pt x="6247560" y="465144"/>
                  </a:cubicBezTo>
                  <a:cubicBezTo>
                    <a:pt x="6247560" y="2190360"/>
                    <a:pt x="4848996" y="3588924"/>
                    <a:pt x="3123780" y="3588924"/>
                  </a:cubicBezTo>
                  <a:cubicBezTo>
                    <a:pt x="1398565" y="3588924"/>
                    <a:pt x="0" y="2190360"/>
                    <a:pt x="0" y="465144"/>
                  </a:cubicBezTo>
                  <a:cubicBezTo>
                    <a:pt x="0" y="357318"/>
                    <a:pt x="5463" y="250768"/>
                    <a:pt x="16128" y="145756"/>
                  </a:cubicBezTo>
                  <a:close/>
                </a:path>
              </a:pathLst>
            </a:custGeom>
            <a:gradFill>
              <a:gsLst>
                <a:gs pos="75000">
                  <a:srgbClr val="82ACFE">
                    <a:alpha val="43000"/>
                  </a:srgbClr>
                </a:gs>
                <a:gs pos="62000">
                  <a:srgbClr val="B3CDFE">
                    <a:alpha val="37000"/>
                  </a:srgbClr>
                </a:gs>
                <a:gs pos="21000">
                  <a:schemeClr val="bg1">
                    <a:alpha val="0"/>
                  </a:schemeClr>
                </a:gs>
                <a:gs pos="94000">
                  <a:srgbClr val="518AFD"/>
                </a:gs>
                <a:gs pos="100000">
                  <a:srgbClr val="518AF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ïšḻiḋê"/>
            <p:cNvSpPr/>
            <p:nvPr userDrawn="1"/>
          </p:nvSpPr>
          <p:spPr>
            <a:xfrm rot="11315297">
              <a:off x="7724986" y="2758636"/>
              <a:ext cx="4724544" cy="4433575"/>
            </a:xfrm>
            <a:custGeom>
              <a:avLst/>
              <a:gdLst>
                <a:gd name="connsiteX0" fmla="*/ 2076484 w 4724544"/>
                <a:gd name="connsiteY0" fmla="*/ 4397582 h 4433575"/>
                <a:gd name="connsiteX1" fmla="*/ 1600764 w 4724544"/>
                <a:gd name="connsiteY1" fmla="*/ 4433575 h 4433575"/>
                <a:gd name="connsiteX2" fmla="*/ 671848 w 4724544"/>
                <a:gd name="connsiteY2" fmla="*/ 4293136 h 4433575"/>
                <a:gd name="connsiteX3" fmla="*/ 539956 w 4724544"/>
                <a:gd name="connsiteY3" fmla="*/ 4244863 h 4433575"/>
                <a:gd name="connsiteX4" fmla="*/ 0 w 4724544"/>
                <a:gd name="connsiteY4" fmla="*/ 669628 h 4433575"/>
                <a:gd name="connsiteX5" fmla="*/ 4433838 w 4724544"/>
                <a:gd name="connsiteY5" fmla="*/ 0 h 4433575"/>
                <a:gd name="connsiteX6" fmla="*/ 4479062 w 4724544"/>
                <a:gd name="connsiteY6" fmla="*/ 93879 h 4433575"/>
                <a:gd name="connsiteX7" fmla="*/ 4724544 w 4724544"/>
                <a:gd name="connsiteY7" fmla="*/ 1309795 h 4433575"/>
                <a:gd name="connsiteX8" fmla="*/ 2076484 w 4724544"/>
                <a:gd name="connsiteY8" fmla="*/ 4397582 h 44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4544" h="4433575">
                  <a:moveTo>
                    <a:pt x="2076484" y="4397582"/>
                  </a:moveTo>
                  <a:cubicBezTo>
                    <a:pt x="1921371" y="4421283"/>
                    <a:pt x="1762502" y="4433575"/>
                    <a:pt x="1600764" y="4433575"/>
                  </a:cubicBezTo>
                  <a:cubicBezTo>
                    <a:pt x="1277286" y="4433575"/>
                    <a:pt x="965292" y="4384407"/>
                    <a:pt x="671848" y="4293136"/>
                  </a:cubicBezTo>
                  <a:lnTo>
                    <a:pt x="539956" y="4244863"/>
                  </a:lnTo>
                  <a:lnTo>
                    <a:pt x="0" y="669628"/>
                  </a:lnTo>
                  <a:lnTo>
                    <a:pt x="4433838" y="0"/>
                  </a:lnTo>
                  <a:lnTo>
                    <a:pt x="4479062" y="93879"/>
                  </a:lnTo>
                  <a:cubicBezTo>
                    <a:pt x="4637134" y="467603"/>
                    <a:pt x="4724544" y="878491"/>
                    <a:pt x="4724544" y="1309795"/>
                  </a:cubicBezTo>
                  <a:cubicBezTo>
                    <a:pt x="4724544" y="2873272"/>
                    <a:pt x="3575918" y="4168473"/>
                    <a:pt x="2076484" y="4397582"/>
                  </a:cubicBezTo>
                  <a:close/>
                </a:path>
              </a:pathLst>
            </a:custGeom>
            <a:gradFill>
              <a:gsLst>
                <a:gs pos="75000">
                  <a:srgbClr val="82ACFE">
                    <a:alpha val="43000"/>
                  </a:srgbClr>
                </a:gs>
                <a:gs pos="62000">
                  <a:srgbClr val="B3CDFE">
                    <a:alpha val="37000"/>
                  </a:srgbClr>
                </a:gs>
                <a:gs pos="21000">
                  <a:schemeClr val="bg1">
                    <a:alpha val="0"/>
                  </a:schemeClr>
                </a:gs>
                <a:gs pos="94000">
                  <a:srgbClr val="518AFD"/>
                </a:gs>
                <a:gs pos="100000">
                  <a:srgbClr val="518AF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îṡḷidê"/>
            <p:cNvSpPr/>
            <p:nvPr userDrawn="1"/>
          </p:nvSpPr>
          <p:spPr>
            <a:xfrm>
              <a:off x="3379327" y="5213028"/>
              <a:ext cx="1543339" cy="1543339"/>
            </a:xfrm>
            <a:prstGeom prst="ellipse">
              <a:avLst/>
            </a:prstGeom>
            <a:gradFill flip="none" rotWithShape="1">
              <a:gsLst>
                <a:gs pos="94000">
                  <a:srgbClr val="A4C2FE"/>
                </a:gs>
                <a:gs pos="100000">
                  <a:srgbClr val="397AFD"/>
                </a:gs>
                <a:gs pos="42000">
                  <a:srgbClr val="EBF2FF"/>
                </a:gs>
                <a:gs pos="0">
                  <a:schemeClr val="bg1"/>
                </a:gs>
              </a:gsLst>
              <a:lin ang="2700000" scaled="1"/>
              <a:tileRect/>
            </a:gradFill>
            <a:ln>
              <a:noFill/>
            </a:ln>
            <a:effectLst>
              <a:outerShdw blurRad="711200" dist="241300" dir="2700000" sx="92000" sy="92000" algn="tl" rotWithShape="0">
                <a:srgbClr val="397AF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userDrawn="1">
            <p:ph type="title"/>
          </p:nvPr>
        </p:nvSpPr>
        <p:spPr>
          <a:xfrm>
            <a:off x="5811889" y="3748403"/>
            <a:ext cx="4424609" cy="424732"/>
          </a:xfrm>
        </p:spPr>
        <p:txBody>
          <a:bodyPr vert="horz" wrap="none" lIns="91440" tIns="45720" rIns="91440" bIns="45720" rtlCol="0" anchor="b">
            <a:spAutoFit/>
          </a:bodyPr>
          <a:lstStyle>
            <a:lvl1pPr algn="r">
              <a:defRPr lang="zh-CN" altLang="en-US" sz="2400"/>
            </a:lvl1pPr>
          </a:lstStyle>
          <a:p>
            <a:pPr lvl="0" defTabSz="914400"/>
            <a:r>
              <a:rPr lang="en-US" altLang="zh-CN" dirty="0"/>
              <a:t>Click to edit Master title style</a:t>
            </a:r>
            <a:endParaRPr lang="zh-CN" altLang="en-US" dirty="0"/>
          </a:p>
        </p:txBody>
      </p:sp>
      <p:sp>
        <p:nvSpPr>
          <p:cNvPr id="3" name="文本占位符 2"/>
          <p:cNvSpPr>
            <a:spLocks noGrp="1"/>
          </p:cNvSpPr>
          <p:nvPr userDrawn="1">
            <p:ph type="body" idx="1"/>
          </p:nvPr>
        </p:nvSpPr>
        <p:spPr>
          <a:xfrm>
            <a:off x="8017621" y="4173135"/>
            <a:ext cx="2218877" cy="258532"/>
          </a:xfrm>
        </p:spPr>
        <p:txBody>
          <a:bodyPr wrap="none">
            <a:spAutoFit/>
          </a:bodyPr>
          <a:lstStyle>
            <a:lvl1pPr marL="0" indent="0" algn="r">
              <a:buNone/>
              <a:defRPr lang="en-US" altLang="zh-CN" sz="1200" kern="120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dirty="0"/>
              <a:t>Click to edit Master text styles</a:t>
            </a:r>
            <a:endParaRPr lang="en-US" altLang="zh-CN" dirty="0"/>
          </a:p>
        </p:txBody>
      </p:sp>
      <p:sp>
        <p:nvSpPr>
          <p:cNvPr id="4" name="日期占位符 3"/>
          <p:cNvSpPr>
            <a:spLocks noGrp="1"/>
          </p:cNvSpPr>
          <p:nvPr userDrawn="1">
            <p:ph type="dt" sz="half" idx="10"/>
          </p:nvPr>
        </p:nvSpPr>
        <p:spPr/>
        <p:txBody>
          <a:bodyPr/>
          <a:lstStyle/>
          <a:p>
            <a:fld id="{6834F10D-3A58-4285-A9DB-D9098A7BEDDD}" type="datetime1">
              <a:rPr lang="zh-CN" altLang="en-US" smtClean="0"/>
            </a:fld>
            <a:endParaRPr lang="zh-CN" altLang="en-US"/>
          </a:p>
        </p:txBody>
      </p:sp>
      <p:sp>
        <p:nvSpPr>
          <p:cNvPr id="5" name="页脚占位符 4"/>
          <p:cNvSpPr>
            <a:spLocks noGrp="1"/>
          </p:cNvSpPr>
          <p:nvPr userDrawn="1">
            <p:ph type="ftr" sz="quarter" idx="11"/>
          </p:nvPr>
        </p:nvSpPr>
        <p:spPr/>
        <p:txBody>
          <a:bodyPr/>
          <a:lstStyle/>
          <a:p>
            <a:endParaRPr lang="zh-CN" altLang="en-US"/>
          </a:p>
        </p:txBody>
      </p:sp>
      <p:sp>
        <p:nvSpPr>
          <p:cNvPr id="6" name="灯片编号占位符 5"/>
          <p:cNvSpPr>
            <a:spLocks noGrp="1"/>
          </p:cNvSpPr>
          <p:nvPr userDrawn="1">
            <p:ph type="sldNum" sz="quarter" idx="12"/>
          </p:nvPr>
        </p:nvSpPr>
        <p:spPr/>
        <p:txBody>
          <a:bodyPr/>
          <a:lstStyle/>
          <a:p>
            <a:fld id="{7F65B630-C7FF-41C0-9923-C5E5E29EED8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748B5987-9647-4253-899C-3B9819D6D8A0}"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F65B630-C7FF-41C0-9923-C5E5E29EED81}" type="slidenum">
              <a:rPr lang="zh-CN" altLang="en-US" smtClean="0"/>
            </a:fld>
            <a:endParaRPr lang="zh-CN" altLang="en-US"/>
          </a:p>
        </p:txBody>
      </p:sp>
      <p:grpSp>
        <p:nvGrpSpPr>
          <p:cNvPr id="12" name="组合 11"/>
          <p:cNvGrpSpPr/>
          <p:nvPr userDrawn="1"/>
        </p:nvGrpSpPr>
        <p:grpSpPr>
          <a:xfrm>
            <a:off x="1" y="-19988"/>
            <a:ext cx="12449529" cy="7212199"/>
            <a:chOff x="1" y="-19988"/>
            <a:chExt cx="12449529" cy="7212199"/>
          </a:xfrm>
        </p:grpSpPr>
        <p:sp>
          <p:nvSpPr>
            <p:cNvPr id="7" name="i$ļîḍé"/>
            <p:cNvSpPr/>
            <p:nvPr userDrawn="1"/>
          </p:nvSpPr>
          <p:spPr>
            <a:xfrm>
              <a:off x="1" y="2456034"/>
              <a:ext cx="1764223" cy="3499524"/>
            </a:xfrm>
            <a:custGeom>
              <a:avLst/>
              <a:gdLst>
                <a:gd name="connsiteX0" fmla="*/ 14461 w 1764223"/>
                <a:gd name="connsiteY0" fmla="*/ 0 h 3499524"/>
                <a:gd name="connsiteX1" fmla="*/ 1764223 w 1764223"/>
                <a:gd name="connsiteY1" fmla="*/ 1749762 h 3499524"/>
                <a:gd name="connsiteX2" fmla="*/ 14461 w 1764223"/>
                <a:gd name="connsiteY2" fmla="*/ 3499524 h 3499524"/>
                <a:gd name="connsiteX3" fmla="*/ 0 w 1764223"/>
                <a:gd name="connsiteY3" fmla="*/ 3498794 h 3499524"/>
                <a:gd name="connsiteX4" fmla="*/ 0 w 1764223"/>
                <a:gd name="connsiteY4" fmla="*/ 730 h 3499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4223" h="3499524">
                  <a:moveTo>
                    <a:pt x="14461" y="0"/>
                  </a:moveTo>
                  <a:cubicBezTo>
                    <a:pt x="980828" y="0"/>
                    <a:pt x="1764223" y="783395"/>
                    <a:pt x="1764223" y="1749762"/>
                  </a:cubicBezTo>
                  <a:cubicBezTo>
                    <a:pt x="1764223" y="2716129"/>
                    <a:pt x="980828" y="3499524"/>
                    <a:pt x="14461" y="3499524"/>
                  </a:cubicBezTo>
                  <a:lnTo>
                    <a:pt x="0" y="3498794"/>
                  </a:lnTo>
                  <a:lnTo>
                    <a:pt x="0" y="730"/>
                  </a:lnTo>
                  <a:close/>
                </a:path>
              </a:pathLst>
            </a:custGeom>
            <a:gradFill flip="none" rotWithShape="1">
              <a:gsLst>
                <a:gs pos="100000">
                  <a:srgbClr val="AED7FC">
                    <a:alpha val="5000"/>
                  </a:srgbClr>
                </a:gs>
                <a:gs pos="54000">
                  <a:srgbClr val="71A7FC">
                    <a:alpha val="5000"/>
                  </a:srgbClr>
                </a:gs>
                <a:gs pos="29000">
                  <a:srgbClr val="5D95FD">
                    <a:alpha val="5000"/>
                  </a:srgbClr>
                </a:gs>
                <a:gs pos="0">
                  <a:srgbClr val="397AFD">
                    <a:alpha val="5000"/>
                  </a:srgbClr>
                </a:gs>
              </a:gsLst>
              <a:lin ang="14400000" scaled="0"/>
              <a:tileRect/>
            </a:gradFill>
            <a:ln>
              <a:noFill/>
            </a:ln>
            <a:effectLst>
              <a:outerShdw blurRad="355600" dist="88900" dir="4800000" algn="tl" rotWithShape="0">
                <a:srgbClr val="6B9FFD"/>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ïṥḷiḋé"/>
            <p:cNvSpPr/>
            <p:nvPr userDrawn="1"/>
          </p:nvSpPr>
          <p:spPr>
            <a:xfrm>
              <a:off x="4049881" y="-19988"/>
              <a:ext cx="6247560" cy="3588924"/>
            </a:xfrm>
            <a:custGeom>
              <a:avLst/>
              <a:gdLst>
                <a:gd name="connsiteX0" fmla="*/ 38373 w 6247560"/>
                <a:gd name="connsiteY0" fmla="*/ 0 h 3588924"/>
                <a:gd name="connsiteX1" fmla="*/ 6209187 w 6247560"/>
                <a:gd name="connsiteY1" fmla="*/ 0 h 3588924"/>
                <a:gd name="connsiteX2" fmla="*/ 6231432 w 6247560"/>
                <a:gd name="connsiteY2" fmla="*/ 145756 h 3588924"/>
                <a:gd name="connsiteX3" fmla="*/ 6247560 w 6247560"/>
                <a:gd name="connsiteY3" fmla="*/ 465144 h 3588924"/>
                <a:gd name="connsiteX4" fmla="*/ 3123780 w 6247560"/>
                <a:gd name="connsiteY4" fmla="*/ 3588924 h 3588924"/>
                <a:gd name="connsiteX5" fmla="*/ 0 w 6247560"/>
                <a:gd name="connsiteY5" fmla="*/ 465144 h 3588924"/>
                <a:gd name="connsiteX6" fmla="*/ 16128 w 6247560"/>
                <a:gd name="connsiteY6" fmla="*/ 145756 h 358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7560" h="3588924">
                  <a:moveTo>
                    <a:pt x="38373" y="0"/>
                  </a:moveTo>
                  <a:lnTo>
                    <a:pt x="6209187" y="0"/>
                  </a:lnTo>
                  <a:lnTo>
                    <a:pt x="6231432" y="145756"/>
                  </a:lnTo>
                  <a:cubicBezTo>
                    <a:pt x="6242097" y="250768"/>
                    <a:pt x="6247560" y="357318"/>
                    <a:pt x="6247560" y="465144"/>
                  </a:cubicBezTo>
                  <a:cubicBezTo>
                    <a:pt x="6247560" y="2190360"/>
                    <a:pt x="4848996" y="3588924"/>
                    <a:pt x="3123780" y="3588924"/>
                  </a:cubicBezTo>
                  <a:cubicBezTo>
                    <a:pt x="1398565" y="3588924"/>
                    <a:pt x="0" y="2190360"/>
                    <a:pt x="0" y="465144"/>
                  </a:cubicBezTo>
                  <a:cubicBezTo>
                    <a:pt x="0" y="357318"/>
                    <a:pt x="5463" y="250768"/>
                    <a:pt x="16128" y="145756"/>
                  </a:cubicBezTo>
                  <a:close/>
                </a:path>
              </a:pathLst>
            </a:custGeom>
            <a:gradFill>
              <a:gsLst>
                <a:gs pos="75000">
                  <a:srgbClr val="82ACFE">
                    <a:alpha val="13000"/>
                  </a:srgbClr>
                </a:gs>
                <a:gs pos="62000">
                  <a:srgbClr val="B3CDFE">
                    <a:alpha val="17000"/>
                  </a:srgbClr>
                </a:gs>
                <a:gs pos="21000">
                  <a:schemeClr val="bg1">
                    <a:alpha val="0"/>
                  </a:schemeClr>
                </a:gs>
                <a:gs pos="94000">
                  <a:srgbClr val="518AFD">
                    <a:alpha val="50000"/>
                  </a:srgbClr>
                </a:gs>
                <a:gs pos="100000">
                  <a:srgbClr val="518AFD">
                    <a:alpha val="5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ïṥḷîḑe"/>
            <p:cNvSpPr/>
            <p:nvPr userDrawn="1"/>
          </p:nvSpPr>
          <p:spPr>
            <a:xfrm rot="11315297">
              <a:off x="7724986" y="2758636"/>
              <a:ext cx="4724544" cy="4433575"/>
            </a:xfrm>
            <a:custGeom>
              <a:avLst/>
              <a:gdLst>
                <a:gd name="connsiteX0" fmla="*/ 2076484 w 4724544"/>
                <a:gd name="connsiteY0" fmla="*/ 4397582 h 4433575"/>
                <a:gd name="connsiteX1" fmla="*/ 1600764 w 4724544"/>
                <a:gd name="connsiteY1" fmla="*/ 4433575 h 4433575"/>
                <a:gd name="connsiteX2" fmla="*/ 671848 w 4724544"/>
                <a:gd name="connsiteY2" fmla="*/ 4293136 h 4433575"/>
                <a:gd name="connsiteX3" fmla="*/ 539956 w 4724544"/>
                <a:gd name="connsiteY3" fmla="*/ 4244863 h 4433575"/>
                <a:gd name="connsiteX4" fmla="*/ 0 w 4724544"/>
                <a:gd name="connsiteY4" fmla="*/ 669628 h 4433575"/>
                <a:gd name="connsiteX5" fmla="*/ 4433838 w 4724544"/>
                <a:gd name="connsiteY5" fmla="*/ 0 h 4433575"/>
                <a:gd name="connsiteX6" fmla="*/ 4479062 w 4724544"/>
                <a:gd name="connsiteY6" fmla="*/ 93879 h 4433575"/>
                <a:gd name="connsiteX7" fmla="*/ 4724544 w 4724544"/>
                <a:gd name="connsiteY7" fmla="*/ 1309795 h 4433575"/>
                <a:gd name="connsiteX8" fmla="*/ 2076484 w 4724544"/>
                <a:gd name="connsiteY8" fmla="*/ 4397582 h 44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4544" h="4433575">
                  <a:moveTo>
                    <a:pt x="2076484" y="4397582"/>
                  </a:moveTo>
                  <a:cubicBezTo>
                    <a:pt x="1921371" y="4421283"/>
                    <a:pt x="1762502" y="4433575"/>
                    <a:pt x="1600764" y="4433575"/>
                  </a:cubicBezTo>
                  <a:cubicBezTo>
                    <a:pt x="1277286" y="4433575"/>
                    <a:pt x="965292" y="4384407"/>
                    <a:pt x="671848" y="4293136"/>
                  </a:cubicBezTo>
                  <a:lnTo>
                    <a:pt x="539956" y="4244863"/>
                  </a:lnTo>
                  <a:lnTo>
                    <a:pt x="0" y="669628"/>
                  </a:lnTo>
                  <a:lnTo>
                    <a:pt x="4433838" y="0"/>
                  </a:lnTo>
                  <a:lnTo>
                    <a:pt x="4479062" y="93879"/>
                  </a:lnTo>
                  <a:cubicBezTo>
                    <a:pt x="4637134" y="467603"/>
                    <a:pt x="4724544" y="878491"/>
                    <a:pt x="4724544" y="1309795"/>
                  </a:cubicBezTo>
                  <a:cubicBezTo>
                    <a:pt x="4724544" y="2873272"/>
                    <a:pt x="3575918" y="4168473"/>
                    <a:pt x="2076484" y="4397582"/>
                  </a:cubicBezTo>
                  <a:close/>
                </a:path>
              </a:pathLst>
            </a:custGeom>
            <a:gradFill>
              <a:gsLst>
                <a:gs pos="75000">
                  <a:srgbClr val="82ACFE">
                    <a:alpha val="13000"/>
                  </a:srgbClr>
                </a:gs>
                <a:gs pos="62000">
                  <a:srgbClr val="B3CDFE">
                    <a:alpha val="17000"/>
                  </a:srgbClr>
                </a:gs>
                <a:gs pos="21000">
                  <a:schemeClr val="bg1">
                    <a:alpha val="0"/>
                  </a:schemeClr>
                </a:gs>
                <a:gs pos="94000">
                  <a:srgbClr val="518AFD">
                    <a:alpha val="50000"/>
                  </a:srgbClr>
                </a:gs>
                <a:gs pos="100000">
                  <a:srgbClr val="518AFD">
                    <a:alpha val="5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50ECBEB-8597-4EA4-9D29-E1D7025CFAA0}" type="datetime1">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F65B630-C7FF-41C0-9923-C5E5E29EED8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
    <p:bg>
      <p:bgPr>
        <a:solidFill>
          <a:srgbClr val="ECEFF3"/>
        </a:solidFill>
        <a:effectLst/>
      </p:bgPr>
    </p:bg>
    <p:spTree>
      <p:nvGrpSpPr>
        <p:cNvPr id="1" name=""/>
        <p:cNvGrpSpPr/>
        <p:nvPr/>
      </p:nvGrpSpPr>
      <p:grpSpPr>
        <a:xfrm>
          <a:off x="0" y="0"/>
          <a:ext cx="0" cy="0"/>
          <a:chOff x="0" y="0"/>
          <a:chExt cx="0" cy="0"/>
        </a:xfrm>
      </p:grpSpPr>
      <p:grpSp>
        <p:nvGrpSpPr>
          <p:cNvPr id="12" name="组合 11"/>
          <p:cNvGrpSpPr/>
          <p:nvPr userDrawn="1"/>
        </p:nvGrpSpPr>
        <p:grpSpPr>
          <a:xfrm>
            <a:off x="1" y="-19988"/>
            <a:ext cx="12449529" cy="7212199"/>
            <a:chOff x="1" y="-19988"/>
            <a:chExt cx="12449529" cy="7212199"/>
          </a:xfrm>
        </p:grpSpPr>
        <p:sp>
          <p:nvSpPr>
            <p:cNvPr id="13" name="ïsḻíḓe"/>
            <p:cNvSpPr/>
            <p:nvPr userDrawn="1"/>
          </p:nvSpPr>
          <p:spPr>
            <a:xfrm>
              <a:off x="1" y="2456034"/>
              <a:ext cx="1764223" cy="3499524"/>
            </a:xfrm>
            <a:custGeom>
              <a:avLst/>
              <a:gdLst>
                <a:gd name="connsiteX0" fmla="*/ 14461 w 1764223"/>
                <a:gd name="connsiteY0" fmla="*/ 0 h 3499524"/>
                <a:gd name="connsiteX1" fmla="*/ 1764223 w 1764223"/>
                <a:gd name="connsiteY1" fmla="*/ 1749762 h 3499524"/>
                <a:gd name="connsiteX2" fmla="*/ 14461 w 1764223"/>
                <a:gd name="connsiteY2" fmla="*/ 3499524 h 3499524"/>
                <a:gd name="connsiteX3" fmla="*/ 0 w 1764223"/>
                <a:gd name="connsiteY3" fmla="*/ 3498794 h 3499524"/>
                <a:gd name="connsiteX4" fmla="*/ 0 w 1764223"/>
                <a:gd name="connsiteY4" fmla="*/ 730 h 3499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4223" h="3499524">
                  <a:moveTo>
                    <a:pt x="14461" y="0"/>
                  </a:moveTo>
                  <a:cubicBezTo>
                    <a:pt x="980828" y="0"/>
                    <a:pt x="1764223" y="783395"/>
                    <a:pt x="1764223" y="1749762"/>
                  </a:cubicBezTo>
                  <a:cubicBezTo>
                    <a:pt x="1764223" y="2716129"/>
                    <a:pt x="980828" y="3499524"/>
                    <a:pt x="14461" y="3499524"/>
                  </a:cubicBezTo>
                  <a:lnTo>
                    <a:pt x="0" y="3498794"/>
                  </a:lnTo>
                  <a:lnTo>
                    <a:pt x="0" y="730"/>
                  </a:lnTo>
                  <a:close/>
                </a:path>
              </a:pathLst>
            </a:custGeom>
            <a:gradFill flip="none" rotWithShape="1">
              <a:gsLst>
                <a:gs pos="100000">
                  <a:srgbClr val="AED7FC"/>
                </a:gs>
                <a:gs pos="54000">
                  <a:srgbClr val="71A7FC">
                    <a:alpha val="97000"/>
                  </a:srgbClr>
                </a:gs>
                <a:gs pos="29000">
                  <a:srgbClr val="5D95FD"/>
                </a:gs>
                <a:gs pos="0">
                  <a:srgbClr val="397AFD"/>
                </a:gs>
              </a:gsLst>
              <a:lin ang="14400000" scaled="0"/>
              <a:tileRect/>
            </a:gradFill>
            <a:ln>
              <a:noFill/>
            </a:ln>
            <a:effectLst>
              <a:outerShdw blurRad="355600" dist="88900" dir="4800000" algn="tl" rotWithShape="0">
                <a:srgbClr val="6B9FFD"/>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ïṧļíḋè"/>
            <p:cNvSpPr/>
            <p:nvPr userDrawn="1"/>
          </p:nvSpPr>
          <p:spPr>
            <a:xfrm>
              <a:off x="8013750" y="1930400"/>
              <a:ext cx="2222749" cy="2222747"/>
            </a:xfrm>
            <a:prstGeom prst="ellipse">
              <a:avLst/>
            </a:prstGeom>
            <a:gradFill flip="none" rotWithShape="1">
              <a:gsLst>
                <a:gs pos="100000">
                  <a:srgbClr val="8AC5FA"/>
                </a:gs>
                <a:gs pos="91000">
                  <a:srgbClr val="70A9FC"/>
                </a:gs>
                <a:gs pos="77000">
                  <a:srgbClr val="5F97FD"/>
                </a:gs>
                <a:gs pos="27000">
                  <a:srgbClr val="397AFD"/>
                </a:gs>
              </a:gsLst>
              <a:path path="shape">
                <a:fillToRect l="50000" t="50000" r="50000" b="50000"/>
              </a:path>
              <a:tileRect/>
            </a:gradFill>
            <a:ln>
              <a:noFill/>
            </a:ln>
            <a:effectLst>
              <a:outerShdw blurRad="431800" dist="292100" dir="8940000" sx="112000" sy="112000" algn="tr" rotWithShape="0">
                <a:srgbClr val="AED7FC">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iṣľíḓe"/>
            <p:cNvSpPr/>
            <p:nvPr userDrawn="1"/>
          </p:nvSpPr>
          <p:spPr>
            <a:xfrm>
              <a:off x="4049881" y="-19988"/>
              <a:ext cx="6247560" cy="3588924"/>
            </a:xfrm>
            <a:custGeom>
              <a:avLst/>
              <a:gdLst>
                <a:gd name="connsiteX0" fmla="*/ 38373 w 6247560"/>
                <a:gd name="connsiteY0" fmla="*/ 0 h 3588924"/>
                <a:gd name="connsiteX1" fmla="*/ 6209187 w 6247560"/>
                <a:gd name="connsiteY1" fmla="*/ 0 h 3588924"/>
                <a:gd name="connsiteX2" fmla="*/ 6231432 w 6247560"/>
                <a:gd name="connsiteY2" fmla="*/ 145756 h 3588924"/>
                <a:gd name="connsiteX3" fmla="*/ 6247560 w 6247560"/>
                <a:gd name="connsiteY3" fmla="*/ 465144 h 3588924"/>
                <a:gd name="connsiteX4" fmla="*/ 3123780 w 6247560"/>
                <a:gd name="connsiteY4" fmla="*/ 3588924 h 3588924"/>
                <a:gd name="connsiteX5" fmla="*/ 0 w 6247560"/>
                <a:gd name="connsiteY5" fmla="*/ 465144 h 3588924"/>
                <a:gd name="connsiteX6" fmla="*/ 16128 w 6247560"/>
                <a:gd name="connsiteY6" fmla="*/ 145756 h 358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7560" h="3588924">
                  <a:moveTo>
                    <a:pt x="38373" y="0"/>
                  </a:moveTo>
                  <a:lnTo>
                    <a:pt x="6209187" y="0"/>
                  </a:lnTo>
                  <a:lnTo>
                    <a:pt x="6231432" y="145756"/>
                  </a:lnTo>
                  <a:cubicBezTo>
                    <a:pt x="6242097" y="250768"/>
                    <a:pt x="6247560" y="357318"/>
                    <a:pt x="6247560" y="465144"/>
                  </a:cubicBezTo>
                  <a:cubicBezTo>
                    <a:pt x="6247560" y="2190360"/>
                    <a:pt x="4848996" y="3588924"/>
                    <a:pt x="3123780" y="3588924"/>
                  </a:cubicBezTo>
                  <a:cubicBezTo>
                    <a:pt x="1398565" y="3588924"/>
                    <a:pt x="0" y="2190360"/>
                    <a:pt x="0" y="465144"/>
                  </a:cubicBezTo>
                  <a:cubicBezTo>
                    <a:pt x="0" y="357318"/>
                    <a:pt x="5463" y="250768"/>
                    <a:pt x="16128" y="145756"/>
                  </a:cubicBezTo>
                  <a:close/>
                </a:path>
              </a:pathLst>
            </a:custGeom>
            <a:gradFill>
              <a:gsLst>
                <a:gs pos="75000">
                  <a:srgbClr val="82ACFE">
                    <a:alpha val="43000"/>
                  </a:srgbClr>
                </a:gs>
                <a:gs pos="62000">
                  <a:srgbClr val="B3CDFE">
                    <a:alpha val="37000"/>
                  </a:srgbClr>
                </a:gs>
                <a:gs pos="21000">
                  <a:schemeClr val="bg1">
                    <a:alpha val="0"/>
                  </a:schemeClr>
                </a:gs>
                <a:gs pos="94000">
                  <a:srgbClr val="518AFD"/>
                </a:gs>
                <a:gs pos="100000">
                  <a:srgbClr val="518AF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îšḻîḑé"/>
            <p:cNvSpPr/>
            <p:nvPr userDrawn="1"/>
          </p:nvSpPr>
          <p:spPr>
            <a:xfrm rot="11315297">
              <a:off x="7724986" y="2758636"/>
              <a:ext cx="4724544" cy="4433575"/>
            </a:xfrm>
            <a:custGeom>
              <a:avLst/>
              <a:gdLst>
                <a:gd name="connsiteX0" fmla="*/ 2076484 w 4724544"/>
                <a:gd name="connsiteY0" fmla="*/ 4397582 h 4433575"/>
                <a:gd name="connsiteX1" fmla="*/ 1600764 w 4724544"/>
                <a:gd name="connsiteY1" fmla="*/ 4433575 h 4433575"/>
                <a:gd name="connsiteX2" fmla="*/ 671848 w 4724544"/>
                <a:gd name="connsiteY2" fmla="*/ 4293136 h 4433575"/>
                <a:gd name="connsiteX3" fmla="*/ 539956 w 4724544"/>
                <a:gd name="connsiteY3" fmla="*/ 4244863 h 4433575"/>
                <a:gd name="connsiteX4" fmla="*/ 0 w 4724544"/>
                <a:gd name="connsiteY4" fmla="*/ 669628 h 4433575"/>
                <a:gd name="connsiteX5" fmla="*/ 4433838 w 4724544"/>
                <a:gd name="connsiteY5" fmla="*/ 0 h 4433575"/>
                <a:gd name="connsiteX6" fmla="*/ 4479062 w 4724544"/>
                <a:gd name="connsiteY6" fmla="*/ 93879 h 4433575"/>
                <a:gd name="connsiteX7" fmla="*/ 4724544 w 4724544"/>
                <a:gd name="connsiteY7" fmla="*/ 1309795 h 4433575"/>
                <a:gd name="connsiteX8" fmla="*/ 2076484 w 4724544"/>
                <a:gd name="connsiteY8" fmla="*/ 4397582 h 44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4544" h="4433575">
                  <a:moveTo>
                    <a:pt x="2076484" y="4397582"/>
                  </a:moveTo>
                  <a:cubicBezTo>
                    <a:pt x="1921371" y="4421283"/>
                    <a:pt x="1762502" y="4433575"/>
                    <a:pt x="1600764" y="4433575"/>
                  </a:cubicBezTo>
                  <a:cubicBezTo>
                    <a:pt x="1277286" y="4433575"/>
                    <a:pt x="965292" y="4384407"/>
                    <a:pt x="671848" y="4293136"/>
                  </a:cubicBezTo>
                  <a:lnTo>
                    <a:pt x="539956" y="4244863"/>
                  </a:lnTo>
                  <a:lnTo>
                    <a:pt x="0" y="669628"/>
                  </a:lnTo>
                  <a:lnTo>
                    <a:pt x="4433838" y="0"/>
                  </a:lnTo>
                  <a:lnTo>
                    <a:pt x="4479062" y="93879"/>
                  </a:lnTo>
                  <a:cubicBezTo>
                    <a:pt x="4637134" y="467603"/>
                    <a:pt x="4724544" y="878491"/>
                    <a:pt x="4724544" y="1309795"/>
                  </a:cubicBezTo>
                  <a:cubicBezTo>
                    <a:pt x="4724544" y="2873272"/>
                    <a:pt x="3575918" y="4168473"/>
                    <a:pt x="2076484" y="4397582"/>
                  </a:cubicBezTo>
                  <a:close/>
                </a:path>
              </a:pathLst>
            </a:custGeom>
            <a:gradFill>
              <a:gsLst>
                <a:gs pos="75000">
                  <a:srgbClr val="82ACFE">
                    <a:alpha val="43000"/>
                  </a:srgbClr>
                </a:gs>
                <a:gs pos="62000">
                  <a:srgbClr val="B3CDFE">
                    <a:alpha val="37000"/>
                  </a:srgbClr>
                </a:gs>
                <a:gs pos="21000">
                  <a:schemeClr val="bg1">
                    <a:alpha val="0"/>
                  </a:schemeClr>
                </a:gs>
                <a:gs pos="94000">
                  <a:srgbClr val="518AFD"/>
                </a:gs>
                <a:gs pos="100000">
                  <a:srgbClr val="518AF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îṡḷíḍé"/>
            <p:cNvSpPr/>
            <p:nvPr userDrawn="1"/>
          </p:nvSpPr>
          <p:spPr>
            <a:xfrm>
              <a:off x="3379327" y="5213028"/>
              <a:ext cx="1543339" cy="1543339"/>
            </a:xfrm>
            <a:prstGeom prst="ellipse">
              <a:avLst/>
            </a:prstGeom>
            <a:gradFill flip="none" rotWithShape="1">
              <a:gsLst>
                <a:gs pos="94000">
                  <a:srgbClr val="A4C2FE"/>
                </a:gs>
                <a:gs pos="100000">
                  <a:srgbClr val="397AFD"/>
                </a:gs>
                <a:gs pos="42000">
                  <a:srgbClr val="EBF2FF"/>
                </a:gs>
                <a:gs pos="0">
                  <a:schemeClr val="bg1"/>
                </a:gs>
              </a:gsLst>
              <a:lin ang="2700000" scaled="1"/>
              <a:tileRect/>
            </a:gradFill>
            <a:ln>
              <a:noFill/>
            </a:ln>
            <a:effectLst>
              <a:outerShdw blurRad="711200" dist="241300" dir="2700000" sx="92000" sy="92000" algn="tl" rotWithShape="0">
                <a:srgbClr val="397AF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占位符 6"/>
          <p:cNvSpPr>
            <a:spLocks noGrp="1"/>
          </p:cNvSpPr>
          <p:nvPr>
            <p:ph type="body" sz="quarter" idx="13"/>
          </p:nvPr>
        </p:nvSpPr>
        <p:spPr>
          <a:xfrm>
            <a:off x="1600573" y="2456034"/>
            <a:ext cx="5322837" cy="1643062"/>
          </a:xfrm>
        </p:spPr>
        <p:txBody>
          <a:bodyPr vert="horz" lIns="91440" tIns="45720" rIns="91440" bIns="45720" rtlCol="0" anchor="b">
            <a:noAutofit/>
          </a:bodyPr>
          <a:lstStyle>
            <a:lvl1pPr marL="0" indent="0">
              <a:buNone/>
              <a:defRPr lang="en-US" altLang="zh-CN" sz="5400" b="1" smtClean="0">
                <a:latin typeface="+mj-lt"/>
                <a:ea typeface="+mj-ea"/>
                <a:cs typeface="+mj-cs"/>
              </a:defRPr>
            </a:lvl1pPr>
            <a:lvl2pPr marL="457200" indent="0">
              <a:buNone/>
              <a:defRPr lang="en-US" altLang="zh-CN" smtClean="0"/>
            </a:lvl2pPr>
            <a:lvl3pPr>
              <a:defRPr lang="en-US" altLang="zh-CN" smtClean="0"/>
            </a:lvl3pPr>
            <a:lvl4pPr>
              <a:defRPr lang="en-US" altLang="zh-CN" smtClean="0"/>
            </a:lvl4pPr>
            <a:lvl5pPr>
              <a:defRPr lang="zh-CN" altLang="en-US"/>
            </a:lvl5pPr>
          </a:lstStyle>
          <a:p>
            <a:pPr marL="228600" lvl="0" indent="-228600" defTabSz="914400">
              <a:spcBef>
                <a:spcPct val="0"/>
              </a:spcBef>
            </a:pPr>
            <a:r>
              <a:rPr lang="en-US" altLang="zh-CN" dirty="0"/>
              <a:t>Click to edit Master text styles</a:t>
            </a:r>
            <a:endParaRPr lang="en-US" altLang="zh-CN" dirty="0"/>
          </a:p>
        </p:txBody>
      </p:sp>
      <p:sp>
        <p:nvSpPr>
          <p:cNvPr id="8" name="文本占位符 7"/>
          <p:cNvSpPr>
            <a:spLocks noGrp="1"/>
          </p:cNvSpPr>
          <p:nvPr>
            <p:ph type="body" sz="quarter" idx="14" hasCustomPrompt="1"/>
          </p:nvPr>
        </p:nvSpPr>
        <p:spPr>
          <a:xfrm>
            <a:off x="9756879" y="5875568"/>
            <a:ext cx="1762021" cy="258532"/>
          </a:xfrm>
        </p:spPr>
        <p:txBody>
          <a:bodyPr vert="horz" wrap="none" lIns="91440" tIns="45720" rIns="91440" bIns="45720" rtlCol="0" anchor="ctr">
            <a:spAutoFit/>
          </a:bodyPr>
          <a:lstStyle>
            <a:lvl1pPr marL="0" indent="0" algn="r">
              <a:buNone/>
              <a:defRPr lang="en-US" altLang="zh-CN" sz="1200" b="0" smtClean="0"/>
            </a:lvl1pPr>
            <a:lvl2pPr>
              <a:defRPr lang="en-US" altLang="zh-CN" sz="1600" smtClean="0"/>
            </a:lvl2pPr>
            <a:lvl3pPr>
              <a:defRPr lang="en-US" altLang="zh-CN" sz="1400" smtClean="0"/>
            </a:lvl3pPr>
            <a:lvl4pPr>
              <a:defRPr lang="en-US" altLang="zh-CN" sz="1200" smtClean="0"/>
            </a:lvl4pPr>
            <a:lvl5pPr>
              <a:defRPr lang="zh-CN" altLang="en-US" sz="1200"/>
            </a:lvl5pPr>
          </a:lstStyle>
          <a:p>
            <a:r>
              <a:rPr lang="en-US" altLang="zh-CN" dirty="0"/>
              <a:t>Speaker name and title</a:t>
            </a:r>
            <a:endParaRPr lang="en-US" altLang="zh-C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0400" y="0"/>
            <a:ext cx="10858500" cy="1028700"/>
          </a:xfrm>
          <a:prstGeom prst="rect">
            <a:avLst/>
          </a:prstGeom>
        </p:spPr>
        <p:txBody>
          <a:bodyPr vert="horz" lIns="91440" tIns="45720" rIns="91440" bIns="45720" rtlCol="0" anchor="b">
            <a:normAutofit/>
          </a:bodyPr>
          <a:lstStyle/>
          <a:p>
            <a:pPr lvl="0" defTabSz="914400"/>
            <a:r>
              <a:rPr lang="en-US" altLang="zh-CN"/>
              <a:t>Click to edit Master title style</a:t>
            </a:r>
            <a:endParaRPr lang="zh-CN" altLang="en-US" dirty="0"/>
          </a:p>
        </p:txBody>
      </p:sp>
      <p:sp>
        <p:nvSpPr>
          <p:cNvPr id="3" name="文本占位符 2"/>
          <p:cNvSpPr>
            <a:spLocks noGrp="1"/>
          </p:cNvSpPr>
          <p:nvPr>
            <p:ph type="body" idx="1"/>
          </p:nvPr>
        </p:nvSpPr>
        <p:spPr>
          <a:xfrm>
            <a:off x="660400" y="1130300"/>
            <a:ext cx="10858500" cy="5003800"/>
          </a:xfrm>
          <a:prstGeom prst="rect">
            <a:avLst/>
          </a:prstGeom>
        </p:spPr>
        <p:txBody>
          <a:bodyPr vert="horz" lIns="91440" tIns="45720" rIns="91440" bIns="45720" rtlCol="0">
            <a:normAutofit/>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dirty="0"/>
          </a:p>
        </p:txBody>
      </p:sp>
      <p:sp>
        <p:nvSpPr>
          <p:cNvPr id="5" name="页脚占位符 4"/>
          <p:cNvSpPr>
            <a:spLocks noGrp="1"/>
          </p:cNvSpPr>
          <p:nvPr>
            <p:ph type="ftr" sz="quarter" idx="3"/>
          </p:nvPr>
        </p:nvSpPr>
        <p:spPr>
          <a:xfrm>
            <a:off x="660401" y="6438900"/>
            <a:ext cx="3992171" cy="215900"/>
          </a:xfrm>
          <a:prstGeom prst="rect">
            <a:avLst/>
          </a:prstGeom>
        </p:spPr>
        <p:txBody>
          <a:bodyPr vert="horz" lIns="91440" tIns="45720" rIns="91440" bIns="45720" rtlCol="0" anchor="ctr"/>
          <a:lstStyle>
            <a:lvl1pPr>
              <a:defRPr lang="zh-CN" altLang="en-US" sz="1000">
                <a:solidFill>
                  <a:schemeClr val="tx1">
                    <a:lumMod val="50000"/>
                    <a:lumOff val="50000"/>
                  </a:schemeClr>
                </a:solidFill>
              </a:defRPr>
            </a:lvl1pPr>
          </a:lstStyle>
          <a:p>
            <a:endParaRPr lang="zh-CN" altLang="en-US" dirty="0"/>
          </a:p>
        </p:txBody>
      </p:sp>
      <p:sp>
        <p:nvSpPr>
          <p:cNvPr id="4" name="日期占位符 3"/>
          <p:cNvSpPr>
            <a:spLocks noGrp="1"/>
          </p:cNvSpPr>
          <p:nvPr>
            <p:ph type="dt" sz="half" idx="2"/>
          </p:nvPr>
        </p:nvSpPr>
        <p:spPr>
          <a:xfrm>
            <a:off x="5504656" y="6438900"/>
            <a:ext cx="1802924" cy="215900"/>
          </a:xfrm>
          <a:prstGeom prst="rect">
            <a:avLst/>
          </a:prstGeom>
        </p:spPr>
        <p:txBody>
          <a:bodyPr vert="horz" lIns="91440" tIns="45720" rIns="91440" bIns="45720" rtlCol="0" anchor="ctr"/>
          <a:lstStyle>
            <a:lvl1pPr algn="ctr">
              <a:defRPr lang="zh-CN" altLang="en-US" sz="1000" smtClean="0">
                <a:solidFill>
                  <a:schemeClr val="tx1">
                    <a:lumMod val="50000"/>
                    <a:lumOff val="50000"/>
                  </a:schemeClr>
                </a:solidFill>
              </a:defRPr>
            </a:lvl1pPr>
          </a:lstStyle>
          <a:p>
            <a:fld id="{3EBAC152-C384-4126-A41C-02F34DED3069}" type="datetime1">
              <a:rPr lang="zh-CN" altLang="en-US" smtClean="0"/>
            </a:fld>
            <a:endParaRPr lang="en-US" altLang="zh-CN"/>
          </a:p>
        </p:txBody>
      </p:sp>
      <p:sp>
        <p:nvSpPr>
          <p:cNvPr id="6" name="灯片编号占位符 5"/>
          <p:cNvSpPr>
            <a:spLocks noGrp="1"/>
          </p:cNvSpPr>
          <p:nvPr>
            <p:ph type="sldNum" sz="quarter" idx="4"/>
          </p:nvPr>
        </p:nvSpPr>
        <p:spPr>
          <a:xfrm>
            <a:off x="8857452" y="6438900"/>
            <a:ext cx="2661448" cy="215900"/>
          </a:xfrm>
          <a:prstGeom prst="rect">
            <a:avLst/>
          </a:prstGeom>
        </p:spPr>
        <p:txBody>
          <a:bodyPr vert="horz" lIns="91440" tIns="45720" rIns="91440" bIns="45720" rtlCol="0" anchor="ctr"/>
          <a:lstStyle>
            <a:lvl1pPr algn="r">
              <a:defRPr lang="zh-CN" altLang="en-US" sz="1000" smtClean="0">
                <a:solidFill>
                  <a:schemeClr val="tx1">
                    <a:lumMod val="50000"/>
                    <a:lumOff val="50000"/>
                  </a:schemeClr>
                </a:solidFill>
              </a:defRPr>
            </a:lvl1pPr>
          </a:lstStyle>
          <a:p>
            <a:fld id="{7F65B630-C7FF-41C0-9923-C5E5E29EED81}" type="slidenum">
              <a:rPr lang="en-US" altLang="zh-CN" smtClean="0"/>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lvl1pPr algn="l" defTabSz="914400" rtl="0" eaLnBrk="1" latinLnBrk="0" hangingPunct="1">
        <a:lnSpc>
          <a:spcPct val="90000"/>
        </a:lnSpc>
        <a:spcBef>
          <a:spcPct val="0"/>
        </a:spcBef>
        <a:buNone/>
        <a:defRPr lang="zh-CN" altLang="en-US"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hemeOverride" Target="../theme/themeOverride1.xml"/><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chart" Target="../charts/chart1.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image" Target="../media/image9.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image" Target="../media/image9.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image" Target="../media/image9.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image" Target="../media/image9.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image" Target="../media/image16.pn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image" Target="../media/image21.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image" Target="../media/image22.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4.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2.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image" Target="../media/image30.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2.png"/><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image" Target="../media/image28.png"/></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27.png"/><Relationship Id="rId4" Type="http://schemas.microsoft.com/office/2007/relationships/hdphoto" Target="../media/image35.wdp"/><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28.png"/></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41.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image" Target="../media/image40.png"/></Relationships>
</file>

<file path=ppt/slides/_rels/slide39.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image" Target="../media/image42.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2.png"/><Relationship Id="rId3" Type="http://schemas.openxmlformats.org/officeDocument/2006/relationships/image" Target="../media/image1.png"/><Relationship Id="rId2" Type="http://schemas.microsoft.com/office/2007/relationships/hdphoto" Target="../media/image4.wdp"/><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image" Target="../media/image46.png"/></Relationships>
</file>

<file path=ppt/slides/_rels/slide41.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55.png"/><Relationship Id="rId7" Type="http://schemas.openxmlformats.org/officeDocument/2006/relationships/image" Target="../media/image2.png"/><Relationship Id="rId6" Type="http://schemas.openxmlformats.org/officeDocument/2006/relationships/image" Target="../media/image1.png"/><Relationship Id="rId5" Type="http://schemas.openxmlformats.org/officeDocument/2006/relationships/image" Target="../media/image54.jpeg"/><Relationship Id="rId4" Type="http://schemas.openxmlformats.org/officeDocument/2006/relationships/image" Target="../media/image53.png"/><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image" Target="../media/image50.jpe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image" Target="../media/image9.pn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image" Target="../media/image1.png"/></Relationships>
</file>

<file path=ppt/slides/_rels/slide44.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image" Target="../media/image48.jpeg"/><Relationship Id="rId5" Type="http://schemas.openxmlformats.org/officeDocument/2006/relationships/image" Target="../media/image2.png"/><Relationship Id="rId4" Type="http://schemas.openxmlformats.org/officeDocument/2006/relationships/image" Target="../media/image1.png"/><Relationship Id="rId3" Type="http://schemas.openxmlformats.org/officeDocument/2006/relationships/image" Target="../media/image59.png"/><Relationship Id="rId2" Type="http://schemas.openxmlformats.org/officeDocument/2006/relationships/hyperlink" Target="https://wb.bjadks.com/" TargetMode="External"/><Relationship Id="rId1" Type="http://schemas.openxmlformats.org/officeDocument/2006/relationships/image" Target="../media/image42.pn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4.xml"/><Relationship Id="rId2" Type="http://schemas.openxmlformats.org/officeDocument/2006/relationships/image" Target="../media/image2.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3.xml"/><Relationship Id="rId2" Type="http://schemas.openxmlformats.org/officeDocument/2006/relationships/image" Target="../media/image2.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ïŝḻídé"/>
        <p:cNvGrpSpPr/>
        <p:nvPr/>
      </p:nvGrpSpPr>
      <p:grpSpPr>
        <a:xfrm>
          <a:off x="0" y="0"/>
          <a:ext cx="0" cy="0"/>
          <a:chOff x="0" y="0"/>
          <a:chExt cx="0" cy="0"/>
        </a:xfrm>
      </p:grpSpPr>
      <p:sp>
        <p:nvSpPr>
          <p:cNvPr id="11" name="îśḷïḍé"/>
          <p:cNvSpPr>
            <a:spLocks noGrp="1"/>
          </p:cNvSpPr>
          <p:nvPr>
            <p:ph type="body" sz="quarter" idx="13"/>
          </p:nvPr>
        </p:nvSpPr>
        <p:spPr>
          <a:xfrm>
            <a:off x="8812531" y="5876246"/>
            <a:ext cx="2706370" cy="257175"/>
          </a:xfrm>
        </p:spPr>
        <p:txBody>
          <a:bodyPr/>
          <a:lstStyle/>
          <a:p>
            <a:r>
              <a:rPr lang="zh-CN" altLang="en-US"/>
              <a:t>北京爱迪科森教育科技股份有限公司  </a:t>
            </a:r>
            <a:endParaRPr lang="en-GB" altLang="zh-CN" dirty="0"/>
          </a:p>
        </p:txBody>
      </p:sp>
      <p:sp>
        <p:nvSpPr>
          <p:cNvPr id="12" name="íslïḑê"/>
          <p:cNvSpPr>
            <a:spLocks noGrp="1"/>
          </p:cNvSpPr>
          <p:nvPr>
            <p:ph type="body" sz="quarter" idx="4294967295"/>
          </p:nvPr>
        </p:nvSpPr>
        <p:spPr>
          <a:xfrm>
            <a:off x="660400" y="5856698"/>
            <a:ext cx="1415288" cy="258532"/>
          </a:xfrm>
        </p:spPr>
        <p:txBody>
          <a:bodyPr>
            <a:normAutofit fontScale="85000" lnSpcReduction="20000"/>
          </a:bodyPr>
          <a:lstStyle/>
          <a:p>
            <a:pPr marL="0" indent="0">
              <a:buNone/>
            </a:pPr>
            <a:endParaRPr lang="en-GB" altLang="zh-CN" dirty="0"/>
          </a:p>
        </p:txBody>
      </p:sp>
      <p:sp>
        <p:nvSpPr>
          <p:cNvPr id="10" name="îśḻíḑè"/>
          <p:cNvSpPr>
            <a:spLocks noGrp="1"/>
          </p:cNvSpPr>
          <p:nvPr>
            <p:ph type="subTitle" idx="1"/>
          </p:nvPr>
        </p:nvSpPr>
        <p:spPr>
          <a:xfrm>
            <a:off x="4837227" y="4599846"/>
            <a:ext cx="2517543" cy="489541"/>
          </a:xfrm>
          <a:solidFill>
            <a:schemeClr val="accent1"/>
          </a:solidFill>
        </p:spPr>
        <p:txBody>
          <a:bodyPr/>
          <a:lstStyle/>
          <a:p>
            <a:r>
              <a:rPr lang="zh-CN" altLang="en-US"/>
              <a:t>      开启综合素质成长指南</a:t>
            </a:r>
            <a:endParaRPr lang="en-GB" altLang="zh-CN" dirty="0"/>
          </a:p>
        </p:txBody>
      </p:sp>
      <p:sp>
        <p:nvSpPr>
          <p:cNvPr id="9" name="íşḻíḋé"/>
          <p:cNvSpPr>
            <a:spLocks noGrp="1"/>
          </p:cNvSpPr>
          <p:nvPr>
            <p:ph type="ctrTitle"/>
          </p:nvPr>
        </p:nvSpPr>
        <p:spPr>
          <a:xfrm>
            <a:off x="920115" y="810260"/>
            <a:ext cx="10376535" cy="3400425"/>
          </a:xfrm>
        </p:spPr>
        <p:txBody>
          <a:bodyPr/>
          <a:lstStyle/>
          <a:p>
            <a:pPr algn="ctr">
              <a:lnSpc>
                <a:spcPct val="150000"/>
              </a:lnSpc>
            </a:pPr>
            <a:br>
              <a:rPr sz="6000"/>
            </a:br>
            <a:r>
              <a:rPr lang="en-US" altLang="zh-CN" sz="6000"/>
              <a:t>AI</a:t>
            </a:r>
            <a:r>
              <a:rPr sz="6000"/>
              <a:t>视频解读在学习中的运用</a:t>
            </a:r>
            <a:br>
              <a:rPr sz="6000"/>
            </a:br>
            <a:r>
              <a:rPr sz="4000"/>
              <a:t>以</a:t>
            </a:r>
            <a:r>
              <a:rPr lang="en-US" altLang="zh-CN" sz="4000"/>
              <a:t>《</a:t>
            </a:r>
            <a:r>
              <a:rPr lang="zh-CN" altLang="en-US" sz="4000"/>
              <a:t>网上报告厅</a:t>
            </a:r>
            <a:r>
              <a:rPr lang="en-US" altLang="zh-CN" sz="4000"/>
              <a:t>》</a:t>
            </a:r>
            <a:r>
              <a:rPr sz="4000"/>
              <a:t>为例</a:t>
            </a:r>
            <a:br>
              <a:rPr sz="4000"/>
            </a:br>
            <a:endParaRPr lang="zh-CN" altLang="en-US" sz="4800" b="0" spc="600" dirty="0"/>
          </a:p>
        </p:txBody>
      </p:sp>
      <p:grpSp>
        <p:nvGrpSpPr>
          <p:cNvPr id="68" name="íš1ïḋè"/>
          <p:cNvGrpSpPr/>
          <p:nvPr/>
        </p:nvGrpSpPr>
        <p:grpSpPr>
          <a:xfrm>
            <a:off x="11224566" y="807566"/>
            <a:ext cx="195858" cy="150608"/>
            <a:chOff x="11224566" y="807566"/>
            <a:chExt cx="195858" cy="150608"/>
          </a:xfrm>
        </p:grpSpPr>
        <p:cxnSp>
          <p:nvCxnSpPr>
            <p:cNvPr id="69" name="ïsḷiďe"/>
            <p:cNvCxnSpPr/>
            <p:nvPr/>
          </p:nvCxnSpPr>
          <p:spPr>
            <a:xfrm>
              <a:off x="11224566" y="958174"/>
              <a:ext cx="1958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i$1ide"/>
            <p:cNvCxnSpPr/>
            <p:nvPr/>
          </p:nvCxnSpPr>
          <p:spPr>
            <a:xfrm>
              <a:off x="11224566" y="882870"/>
              <a:ext cx="1958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íṣlïḓê"/>
            <p:cNvCxnSpPr/>
            <p:nvPr/>
          </p:nvCxnSpPr>
          <p:spPr>
            <a:xfrm>
              <a:off x="11224566" y="807566"/>
              <a:ext cx="1958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340602" y="209942"/>
            <a:ext cx="2773844" cy="380953"/>
            <a:chOff x="217006" y="66722"/>
            <a:chExt cx="2773844" cy="380953"/>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graphicFrame>
        <p:nvGraphicFramePr>
          <p:cNvPr id="4" name="表格 3"/>
          <p:cNvGraphicFramePr/>
          <p:nvPr>
            <p:custDataLst>
              <p:tags r:id="rId1"/>
            </p:custDataLst>
          </p:nvPr>
        </p:nvGraphicFramePr>
        <p:xfrm>
          <a:off x="527685" y="642621"/>
          <a:ext cx="11108055" cy="5369560"/>
        </p:xfrm>
        <a:graphic>
          <a:graphicData uri="http://schemas.openxmlformats.org/drawingml/2006/table">
            <a:tbl>
              <a:tblPr firstRow="1" bandRow="1">
                <a:tableStyleId>{5C22544A-7EE6-4342-B048-85BDC9FD1C3A}</a:tableStyleId>
              </a:tblPr>
              <a:tblGrid>
                <a:gridCol w="1863992"/>
                <a:gridCol w="9244063"/>
              </a:tblGrid>
              <a:tr h="689612">
                <a:tc>
                  <a:txBody>
                    <a:bodyPr/>
                    <a:lstStyle/>
                    <a:p>
                      <a:pPr indent="0" algn="ctr">
                        <a:lnSpc>
                          <a:spcPct val="120000"/>
                        </a:lnSpc>
                        <a:spcBef>
                          <a:spcPts val="0"/>
                        </a:spcBef>
                        <a:spcAft>
                          <a:spcPts val="0"/>
                        </a:spcAft>
                        <a:buNone/>
                      </a:pPr>
                      <a:r>
                        <a:rPr lang="zh-CN" sz="1800" b="1" spc="120">
                          <a:solidFill>
                            <a:srgbClr val="FFFFFF"/>
                          </a:solidFill>
                        </a:rPr>
                        <a:t>系列</a:t>
                      </a:r>
                      <a:endParaRPr lang="zh-CN" sz="1800" b="1" spc="120">
                        <a:solidFill>
                          <a:srgbClr val="FFFFFF"/>
                        </a:solidFill>
                        <a:latin typeface="微软雅黑" panose="020B0503020204020204" charset="-122"/>
                        <a:ea typeface="微软雅黑" panose="020B0503020204020204" charset="-122"/>
                      </a:endParaRPr>
                    </a:p>
                  </a:txBody>
                  <a:tcPr marL="107950" marR="107950" marT="63500" marB="63500" anchor="ctr"/>
                </a:tc>
                <a:tc>
                  <a:txBody>
                    <a:bodyPr/>
                    <a:lstStyle/>
                    <a:p>
                      <a:pPr indent="0" algn="ctr">
                        <a:lnSpc>
                          <a:spcPct val="120000"/>
                        </a:lnSpc>
                        <a:spcBef>
                          <a:spcPts val="0"/>
                        </a:spcBef>
                        <a:spcAft>
                          <a:spcPts val="0"/>
                        </a:spcAft>
                        <a:buNone/>
                      </a:pPr>
                      <a:r>
                        <a:rPr lang="zh-CN" sz="1800" b="1" spc="120">
                          <a:solidFill>
                            <a:srgbClr val="FFFFFF"/>
                          </a:solidFill>
                        </a:rPr>
                        <a:t>学术</a:t>
                      </a:r>
                      <a:r>
                        <a:rPr lang="zh-CN" altLang="en-US" sz="1800" b="1" spc="120">
                          <a:solidFill>
                            <a:srgbClr val="FFFFFF"/>
                          </a:solidFill>
                        </a:rPr>
                        <a:t>鉴赏</a:t>
                      </a:r>
                      <a:endParaRPr lang="en-US" altLang="zh-CN" sz="1800" b="1" spc="120">
                        <a:solidFill>
                          <a:srgbClr val="FFFFFF"/>
                        </a:solidFill>
                        <a:latin typeface="微软雅黑" panose="020B0503020204020204" charset="-122"/>
                        <a:ea typeface="微软雅黑" panose="020B0503020204020204" charset="-122"/>
                      </a:endParaRPr>
                    </a:p>
                  </a:txBody>
                  <a:tcPr marL="107950" marR="107950" marT="63500" marB="63500" anchor="ctr"/>
                </a:tc>
              </a:tr>
              <a:tr h="1169987">
                <a:tc>
                  <a:txBody>
                    <a:bodyPr/>
                    <a:lstStyle/>
                    <a:p>
                      <a:pPr indent="0" algn="ctr">
                        <a:lnSpc>
                          <a:spcPct val="120000"/>
                        </a:lnSpc>
                        <a:spcBef>
                          <a:spcPts val="0"/>
                        </a:spcBef>
                        <a:spcAft>
                          <a:spcPts val="0"/>
                        </a:spcAft>
                        <a:buNone/>
                      </a:pPr>
                      <a:r>
                        <a:rPr lang="zh-CN" sz="1600" b="0" spc="120">
                          <a:solidFill>
                            <a:schemeClr val="accent4"/>
                          </a:solidFill>
                          <a:latin typeface="+mn-ea"/>
                          <a:ea typeface="+mn-ea"/>
                        </a:rPr>
                        <a:t>对话</a:t>
                      </a:r>
                      <a:endParaRPr lang="zh-CN" sz="1600" b="0" spc="120">
                        <a:solidFill>
                          <a:schemeClr val="accent4"/>
                        </a:solidFill>
                        <a:latin typeface="+mn-ea"/>
                        <a:ea typeface="+mn-ea"/>
                      </a:endParaRPr>
                    </a:p>
                  </a:txBody>
                  <a:tcPr marL="254000" marR="254000" marT="177800" marB="177800" anchor="ctr"/>
                </a:tc>
                <a:tc>
                  <a:txBody>
                    <a:bodyPr/>
                    <a:lstStyle/>
                    <a:p>
                      <a:pPr indent="0" algn="l">
                        <a:lnSpc>
                          <a:spcPct val="120000"/>
                        </a:lnSpc>
                        <a:spcBef>
                          <a:spcPts val="0"/>
                        </a:spcBef>
                        <a:spcAft>
                          <a:spcPts val="0"/>
                        </a:spcAft>
                        <a:buNone/>
                      </a:pPr>
                      <a:r>
                        <a:rPr lang="zh-CN" sz="1600" b="0" spc="120">
                          <a:solidFill>
                            <a:schemeClr val="accent4"/>
                          </a:solidFill>
                          <a:latin typeface="+mn-ea"/>
                          <a:ea typeface="+mn-ea"/>
                        </a:rPr>
                        <a:t>主要是捕捉鲜活政治经济事件，探讨新潮理念，着重突出思想的交锋与智慧的碰撞。纯英文对话，在展示对话者的风采的同时，还可以感受英语的魅力。</a:t>
                      </a:r>
                      <a:endParaRPr lang="zh-CN" altLang="en-US" sz="1600" b="0" spc="120">
                        <a:solidFill>
                          <a:schemeClr val="accent4"/>
                        </a:solidFill>
                        <a:latin typeface="+mn-ea"/>
                        <a:ea typeface="+mn-ea"/>
                      </a:endParaRPr>
                    </a:p>
                  </a:txBody>
                  <a:tcPr marL="254000" marR="254000" marT="177800" marB="177800" anchor="ctr"/>
                </a:tc>
              </a:tr>
              <a:tr h="1169987">
                <a:tc>
                  <a:txBody>
                    <a:bodyPr/>
                    <a:lstStyle/>
                    <a:p>
                      <a:pPr indent="0" algn="ctr">
                        <a:lnSpc>
                          <a:spcPct val="120000"/>
                        </a:lnSpc>
                        <a:spcBef>
                          <a:spcPts val="0"/>
                        </a:spcBef>
                        <a:spcAft>
                          <a:spcPts val="0"/>
                        </a:spcAft>
                        <a:buNone/>
                      </a:pPr>
                      <a:r>
                        <a:rPr lang="zh-CN" sz="1600" b="0" spc="120">
                          <a:solidFill>
                            <a:schemeClr val="accent4"/>
                          </a:solidFill>
                          <a:latin typeface="+mn-ea"/>
                          <a:ea typeface="+mn-ea"/>
                        </a:rPr>
                        <a:t>探索发现</a:t>
                      </a:r>
                      <a:endParaRPr lang="zh-CN" altLang="en-US" sz="1600" b="0" spc="120">
                        <a:solidFill>
                          <a:schemeClr val="accent4"/>
                        </a:solidFill>
                        <a:latin typeface="+mn-ea"/>
                        <a:ea typeface="+mn-ea"/>
                      </a:endParaRPr>
                    </a:p>
                  </a:txBody>
                  <a:tcPr marL="254000" marR="254000" marT="177800" marB="177800" anchor="ctr"/>
                </a:tc>
                <a:tc>
                  <a:txBody>
                    <a:bodyPr/>
                    <a:lstStyle/>
                    <a:p>
                      <a:pPr indent="0" algn="l">
                        <a:lnSpc>
                          <a:spcPct val="120000"/>
                        </a:lnSpc>
                        <a:spcBef>
                          <a:spcPts val="0"/>
                        </a:spcBef>
                        <a:spcAft>
                          <a:spcPts val="0"/>
                        </a:spcAft>
                        <a:buNone/>
                      </a:pPr>
                      <a:r>
                        <a:rPr lang="zh-CN" sz="1600" b="0" spc="120">
                          <a:solidFill>
                            <a:schemeClr val="accent4"/>
                          </a:solidFill>
                          <a:latin typeface="+mn-ea"/>
                          <a:ea typeface="+mn-ea"/>
                          <a:cs typeface="微软雅黑" panose="020B0503020204020204" charset="-122"/>
                        </a:rPr>
                        <a:t>古今中外最为奇特、最为不可思议的事件以及惊心动魄的千古之谜等未知现象。或惊天动地,或扑朔迷离,或历经沧桑,或辛酸苦辣。</a:t>
                      </a:r>
                      <a:endParaRPr lang="zh-CN" altLang="en-US" sz="1600" b="0" spc="120">
                        <a:solidFill>
                          <a:schemeClr val="accent4"/>
                        </a:solidFill>
                        <a:latin typeface="+mn-ea"/>
                        <a:ea typeface="+mn-ea"/>
                        <a:cs typeface="微软雅黑" panose="020B0503020204020204" charset="-122"/>
                      </a:endParaRPr>
                    </a:p>
                  </a:txBody>
                  <a:tcPr marL="254000" marR="254000" marT="177800" marB="177800" anchor="ctr"/>
                </a:tc>
              </a:tr>
              <a:tr h="1169987">
                <a:tc>
                  <a:txBody>
                    <a:bodyPr/>
                    <a:lstStyle/>
                    <a:p>
                      <a:pPr indent="0" algn="ctr">
                        <a:lnSpc>
                          <a:spcPct val="120000"/>
                        </a:lnSpc>
                        <a:spcBef>
                          <a:spcPts val="0"/>
                        </a:spcBef>
                        <a:spcAft>
                          <a:spcPts val="0"/>
                        </a:spcAft>
                        <a:buNone/>
                      </a:pPr>
                      <a:r>
                        <a:rPr lang="zh-CN" sz="1600" b="0" spc="120">
                          <a:solidFill>
                            <a:schemeClr val="accent4"/>
                          </a:solidFill>
                          <a:latin typeface="+mn-ea"/>
                          <a:ea typeface="+mn-ea"/>
                        </a:rPr>
                        <a:t>军事系列</a:t>
                      </a:r>
                      <a:endParaRPr lang="zh-CN" altLang="en-US" sz="1600" b="0" spc="120">
                        <a:solidFill>
                          <a:schemeClr val="accent4"/>
                        </a:solidFill>
                        <a:latin typeface="+mn-ea"/>
                        <a:ea typeface="+mn-ea"/>
                      </a:endParaRPr>
                    </a:p>
                  </a:txBody>
                  <a:tcPr marL="254000" marR="254000" marT="177800" marB="177800" anchor="ctr"/>
                </a:tc>
                <a:tc>
                  <a:txBody>
                    <a:bodyPr/>
                    <a:lstStyle/>
                    <a:p>
                      <a:pPr indent="0" algn="l">
                        <a:lnSpc>
                          <a:spcPct val="120000"/>
                        </a:lnSpc>
                        <a:spcBef>
                          <a:spcPts val="0"/>
                        </a:spcBef>
                        <a:spcAft>
                          <a:spcPts val="0"/>
                        </a:spcAft>
                        <a:buNone/>
                      </a:pPr>
                      <a:r>
                        <a:rPr lang="zh-CN" sz="1600" b="0" spc="120">
                          <a:solidFill>
                            <a:schemeClr val="accent4"/>
                          </a:solidFill>
                          <a:latin typeface="+mn-ea"/>
                          <a:ea typeface="+mn-ea"/>
                        </a:rPr>
                        <a:t>纵览环球兵器、趣谈武器故事、解析高新装备、展望武备动态，权威专家剖析战争背后的谜团，用最震撼的镜头，在大众的面前进行展现。</a:t>
                      </a:r>
                      <a:endParaRPr lang="zh-CN" altLang="en-US" sz="1600" b="0" spc="120">
                        <a:solidFill>
                          <a:schemeClr val="accent4"/>
                        </a:solidFill>
                        <a:latin typeface="+mn-ea"/>
                        <a:ea typeface="+mn-ea"/>
                      </a:endParaRPr>
                    </a:p>
                  </a:txBody>
                  <a:tcPr marL="254000" marR="254000" marT="177800" marB="177800" anchor="ctr"/>
                </a:tc>
              </a:tr>
              <a:tr h="1169987">
                <a:tc>
                  <a:txBody>
                    <a:bodyPr/>
                    <a:lstStyle/>
                    <a:p>
                      <a:pPr indent="0" algn="ctr">
                        <a:lnSpc>
                          <a:spcPct val="120000"/>
                        </a:lnSpc>
                        <a:spcBef>
                          <a:spcPts val="0"/>
                        </a:spcBef>
                        <a:spcAft>
                          <a:spcPts val="0"/>
                        </a:spcAft>
                        <a:buNone/>
                      </a:pPr>
                      <a:r>
                        <a:rPr lang="zh-CN" sz="1600" b="0" spc="120">
                          <a:solidFill>
                            <a:schemeClr val="accent4"/>
                          </a:solidFill>
                          <a:latin typeface="+mn-ea"/>
                          <a:ea typeface="+mn-ea"/>
                        </a:rPr>
                        <a:t>旅游地理</a:t>
                      </a:r>
                      <a:endParaRPr lang="zh-CN" altLang="en-US" sz="1600" b="0" spc="120">
                        <a:solidFill>
                          <a:schemeClr val="accent4"/>
                        </a:solidFill>
                        <a:latin typeface="+mn-ea"/>
                        <a:ea typeface="+mn-ea"/>
                      </a:endParaRPr>
                    </a:p>
                  </a:txBody>
                  <a:tcPr marL="254000" marR="254000" marT="177800" marB="177800" anchor="ctr"/>
                </a:tc>
                <a:tc>
                  <a:txBody>
                    <a:bodyPr/>
                    <a:lstStyle/>
                    <a:p>
                      <a:pPr indent="0" algn="l">
                        <a:lnSpc>
                          <a:spcPct val="120000"/>
                        </a:lnSpc>
                        <a:spcBef>
                          <a:spcPts val="0"/>
                        </a:spcBef>
                        <a:spcAft>
                          <a:spcPts val="0"/>
                        </a:spcAft>
                        <a:buNone/>
                      </a:pPr>
                      <a:r>
                        <a:rPr lang="zh-CN" sz="1600" b="0" spc="120">
                          <a:solidFill>
                            <a:schemeClr val="accent4"/>
                          </a:solidFill>
                          <a:latin typeface="+mn-ea"/>
                          <a:ea typeface="+mn-ea"/>
                          <a:cs typeface="微软雅黑" panose="020B0503020204020204" charset="-122"/>
                        </a:rPr>
                        <a:t>用不同的视角摄取世界各地的文明、文化，用心灵的共鸣满足您好奇的诉求。 带你到世界各地去认识奇观、民俗、历史和文化。</a:t>
                      </a:r>
                      <a:endParaRPr lang="zh-CN" altLang="en-US" sz="1600" b="0" spc="120">
                        <a:solidFill>
                          <a:schemeClr val="accent4"/>
                        </a:solidFill>
                        <a:latin typeface="+mn-ea"/>
                        <a:ea typeface="+mn-ea"/>
                        <a:cs typeface="微软雅黑" panose="020B0503020204020204" charset="-122"/>
                      </a:endParaRPr>
                    </a:p>
                  </a:txBody>
                  <a:tcPr marL="254000" marR="254000" marT="177800" marB="177800" anchor="ct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4" name="文本框 3"/>
          <p:cNvSpPr txBox="1"/>
          <p:nvPr/>
        </p:nvSpPr>
        <p:spPr>
          <a:xfrm>
            <a:off x="987137" y="1089997"/>
            <a:ext cx="4339069" cy="1704954"/>
          </a:xfrm>
          <a:prstGeom prst="rect">
            <a:avLst/>
          </a:prstGeom>
          <a:noFill/>
        </p:spPr>
        <p:txBody>
          <a:bodyPr wrap="square">
            <a:spAutoFit/>
          </a:bodyPr>
          <a:lstStyle/>
          <a:p>
            <a:pPr>
              <a:lnSpc>
                <a:spcPct val="150000"/>
              </a:lnSpc>
            </a:pPr>
            <a:r>
              <a:rPr lang="en-US" altLang="zh-CN"/>
              <a:t>《</a:t>
            </a:r>
            <a:r>
              <a:rPr lang="zh-CN" altLang="en-US"/>
              <a:t>网上报告厅</a:t>
            </a:r>
            <a:r>
              <a:rPr lang="en-US" altLang="zh-CN"/>
              <a:t>》</a:t>
            </a:r>
            <a:r>
              <a:rPr lang="zh-CN" altLang="en-US"/>
              <a:t>与 </a:t>
            </a:r>
            <a:r>
              <a:rPr lang="en-US" altLang="zh-CN"/>
              <a:t>200 </a:t>
            </a:r>
            <a:r>
              <a:rPr lang="zh-CN" altLang="en-US"/>
              <a:t>余家权威机构进行资源合作，平台</a:t>
            </a:r>
            <a:r>
              <a:rPr lang="en-US" altLang="zh-CN"/>
              <a:t>10</a:t>
            </a:r>
            <a:r>
              <a:rPr lang="zh-CN" altLang="en-US"/>
              <a:t>余年来已积累</a:t>
            </a:r>
            <a:r>
              <a:rPr lang="en-US" altLang="zh-CN"/>
              <a:t>150</a:t>
            </a:r>
            <a:r>
              <a:rPr lang="zh-CN" altLang="en-US"/>
              <a:t>万分钟，</a:t>
            </a:r>
            <a:r>
              <a:rPr lang="en-US" altLang="zh-CN"/>
              <a:t>6</a:t>
            </a:r>
            <a:r>
              <a:rPr lang="zh-CN" altLang="en-US"/>
              <a:t>万余部优质视频资源。同时，在线汇集</a:t>
            </a:r>
            <a:r>
              <a:rPr lang="en-US" altLang="zh-CN"/>
              <a:t>2.3</a:t>
            </a:r>
            <a:r>
              <a:rPr lang="zh-CN" altLang="en-US"/>
              <a:t>万余部视频资源。</a:t>
            </a:r>
            <a:endParaRPr lang="zh-CN" altLang="en-US"/>
          </a:p>
        </p:txBody>
      </p:sp>
      <p:sp>
        <p:nvSpPr>
          <p:cNvPr id="5" name="文本框 4"/>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sz="2000">
                <a:solidFill>
                  <a:srgbClr val="267CD9"/>
                </a:solidFill>
                <a:latin typeface="Arial" panose="020B0604020202020204"/>
                <a:ea typeface="微软雅黑" panose="020B0503020204020204" charset="-122"/>
              </a:rPr>
              <a:t>整体</a:t>
            </a:r>
            <a:r>
              <a:rPr kumimoji="0" lang="zh-CN" altLang="en-US" sz="2000" b="1" i="0" u="none" strike="noStrike" kern="1200" cap="none" spc="0" normalizeH="0" baseline="0" noProof="0">
                <a:ln>
                  <a:noFill/>
                </a:ln>
                <a:solidFill>
                  <a:srgbClr val="267CD9"/>
                </a:solidFill>
                <a:effectLst/>
                <a:uLnTx/>
                <a:uFillTx/>
                <a:latin typeface="Arial" panose="020B0604020202020204"/>
                <a:ea typeface="微软雅黑" panose="020B0503020204020204" charset="-122"/>
                <a:cs typeface="+mj-cs"/>
              </a:rPr>
              <a:t>资源体量</a:t>
            </a:r>
            <a:endParaRPr kumimoji="0" lang="zh-CN" altLang="zh-CN" sz="2000" b="1" i="0" u="none" strike="noStrike" kern="1200" cap="none" spc="0" normalizeH="0" baseline="0" noProof="0">
              <a:ln>
                <a:noFill/>
              </a:ln>
              <a:solidFill>
                <a:srgbClr val="267CD9"/>
              </a:solidFill>
              <a:effectLst/>
              <a:uLnTx/>
              <a:uFillTx/>
              <a:latin typeface="Arial" panose="020B0604020202020204"/>
              <a:ea typeface="微软雅黑" panose="020B0503020204020204" charset="-122"/>
              <a:cs typeface="+mj-cs"/>
            </a:endParaRPr>
          </a:p>
        </p:txBody>
      </p:sp>
      <p:sp>
        <p:nvSpPr>
          <p:cNvPr id="6" name="文本框 5"/>
          <p:cNvSpPr txBox="1"/>
          <p:nvPr/>
        </p:nvSpPr>
        <p:spPr>
          <a:xfrm>
            <a:off x="978172" y="2889414"/>
            <a:ext cx="4305299" cy="787075"/>
          </a:xfrm>
          <a:prstGeom prst="rect">
            <a:avLst/>
          </a:prstGeom>
          <a:noFill/>
        </p:spPr>
        <p:txBody>
          <a:bodyPr wrap="square">
            <a:spAutoFit/>
          </a:bodyPr>
          <a:lstStyle>
            <a:defPPr>
              <a:defRPr lang="zh-CN"/>
            </a:defPPr>
            <a:lvl1pPr>
              <a:lnSpc>
                <a:spcPct val="150000"/>
              </a:lnSpc>
            </a:lvl1pPr>
          </a:lstStyle>
          <a:p>
            <a:r>
              <a:rPr lang="zh-CN" altLang="en-US" sz="1600"/>
              <a:t>学科维度分类，覆盖</a:t>
            </a:r>
            <a:r>
              <a:rPr lang="en-US" altLang="zh-CN" sz="1600"/>
              <a:t>20</a:t>
            </a:r>
            <a:r>
              <a:rPr lang="zh-CN" altLang="en-US" sz="1600"/>
              <a:t>个学科体系，</a:t>
            </a:r>
            <a:r>
              <a:rPr lang="en-US" altLang="zh-CN" sz="1600"/>
              <a:t>100</a:t>
            </a:r>
            <a:r>
              <a:rPr lang="zh-CN" altLang="en-US" sz="1600"/>
              <a:t>余个学科类目，</a:t>
            </a:r>
            <a:r>
              <a:rPr lang="en-US" altLang="zh-CN" sz="1600"/>
              <a:t>300</a:t>
            </a:r>
            <a:r>
              <a:rPr lang="zh-CN" altLang="en-US" sz="1600"/>
              <a:t>余个专业。</a:t>
            </a:r>
            <a:endParaRPr lang="zh-CN" altLang="en-US" sz="1600"/>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90258" y="1528921"/>
            <a:ext cx="4013574" cy="4286341"/>
          </a:xfrm>
          <a:prstGeom prst="rect">
            <a:avLst/>
          </a:prstGeom>
        </p:spPr>
      </p:pic>
      <p:sp>
        <p:nvSpPr>
          <p:cNvPr id="8" name="圆角矩形 12"/>
          <p:cNvSpPr/>
          <p:nvPr/>
        </p:nvSpPr>
        <p:spPr>
          <a:xfrm>
            <a:off x="940778" y="4750046"/>
            <a:ext cx="4333729" cy="649559"/>
          </a:xfrm>
          <a:prstGeom prst="roundRect">
            <a:avLst>
              <a:gd name="adj" fmla="val 25000"/>
            </a:avLst>
          </a:prstGeom>
          <a:solidFill>
            <a:schemeClr val="accent1"/>
          </a:solidFill>
          <a:ln w="12700" cap="rnd">
            <a:noFill/>
            <a:prstDash val="solid"/>
            <a:rou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defTabSz="914400"/>
            <a:r>
              <a:rPr lang="zh-CN" altLang="en-US" sz="2400" b="1">
                <a:solidFill>
                  <a:srgbClr val="FFFFFF"/>
                </a:solidFill>
              </a:rPr>
              <a:t>在线版</a:t>
            </a:r>
            <a:r>
              <a:rPr lang="en-US" altLang="zh-CN" sz="2400" b="1">
                <a:solidFill>
                  <a:srgbClr val="FFFFFF"/>
                </a:solidFill>
              </a:rPr>
              <a:t>:</a:t>
            </a:r>
            <a:r>
              <a:rPr lang="zh-CN" altLang="en-US" sz="2400" b="1">
                <a:solidFill>
                  <a:srgbClr val="FFFFFF"/>
                </a:solidFill>
              </a:rPr>
              <a:t>汇集约</a:t>
            </a:r>
            <a:r>
              <a:rPr lang="en-US" altLang="zh-CN" sz="2400" b="1">
                <a:solidFill>
                  <a:srgbClr val="FFFFFF"/>
                </a:solidFill>
              </a:rPr>
              <a:t>2.3</a:t>
            </a:r>
            <a:r>
              <a:rPr lang="zh-CN" altLang="en-US" sz="2400" b="1">
                <a:solidFill>
                  <a:srgbClr val="FFFFFF"/>
                </a:solidFill>
              </a:rPr>
              <a:t>万篇视频</a:t>
            </a:r>
            <a:endParaRPr lang="zh-CN" altLang="en-US" sz="2400" b="1" dirty="0">
              <a:solidFill>
                <a:srgbClr val="FFFFFF"/>
              </a:solidFill>
            </a:endParaRPr>
          </a:p>
        </p:txBody>
      </p:sp>
      <p:sp>
        <p:nvSpPr>
          <p:cNvPr id="9" name="圆角矩形 12"/>
          <p:cNvSpPr/>
          <p:nvPr/>
        </p:nvSpPr>
        <p:spPr>
          <a:xfrm>
            <a:off x="940778" y="3835645"/>
            <a:ext cx="4333729" cy="649559"/>
          </a:xfrm>
          <a:prstGeom prst="roundRect">
            <a:avLst>
              <a:gd name="adj" fmla="val 25000"/>
            </a:avLst>
          </a:prstGeom>
          <a:solidFill>
            <a:schemeClr val="accent1"/>
          </a:solidFill>
          <a:ln w="12700" cap="rnd">
            <a:noFill/>
            <a:prstDash val="solid"/>
            <a:rou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defTabSz="914400"/>
            <a:r>
              <a:rPr lang="zh-CN" altLang="en-US" sz="2400" b="1">
                <a:solidFill>
                  <a:srgbClr val="FFFFFF"/>
                </a:solidFill>
              </a:rPr>
              <a:t>镜像版</a:t>
            </a:r>
            <a:r>
              <a:rPr lang="en-US" altLang="zh-CN" sz="2400" b="1">
                <a:solidFill>
                  <a:srgbClr val="FFFFFF"/>
                </a:solidFill>
              </a:rPr>
              <a:t>:</a:t>
            </a:r>
            <a:r>
              <a:rPr lang="zh-CN" altLang="en-US" sz="2400" b="1">
                <a:solidFill>
                  <a:srgbClr val="FFFFFF"/>
                </a:solidFill>
              </a:rPr>
              <a:t>累计约</a:t>
            </a:r>
            <a:r>
              <a:rPr lang="en-US" altLang="zh-CN" sz="2400" b="1">
                <a:solidFill>
                  <a:srgbClr val="FFFFFF"/>
                </a:solidFill>
              </a:rPr>
              <a:t>7</a:t>
            </a:r>
            <a:r>
              <a:rPr lang="zh-CN" altLang="en-US" sz="2400" b="1">
                <a:solidFill>
                  <a:srgbClr val="FFFFFF"/>
                </a:solidFill>
              </a:rPr>
              <a:t>万篇视频</a:t>
            </a:r>
            <a:endParaRPr lang="zh-CN" altLang="en-US" sz="2400" b="1" dirty="0">
              <a:solidFill>
                <a:srgbClr val="FFFFFF"/>
              </a:solidFill>
            </a:endParaRPr>
          </a:p>
        </p:txBody>
      </p:sp>
      <p:sp>
        <p:nvSpPr>
          <p:cNvPr id="10" name="圆角矩形 12"/>
          <p:cNvSpPr/>
          <p:nvPr/>
        </p:nvSpPr>
        <p:spPr>
          <a:xfrm>
            <a:off x="940778" y="5655481"/>
            <a:ext cx="4333729" cy="649559"/>
          </a:xfrm>
          <a:prstGeom prst="roundRect">
            <a:avLst>
              <a:gd name="adj" fmla="val 25000"/>
            </a:avLst>
          </a:prstGeom>
          <a:solidFill>
            <a:schemeClr val="accent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defTabSz="914400"/>
            <a:r>
              <a:rPr lang="zh-CN" altLang="en-US" sz="2400" b="1">
                <a:solidFill>
                  <a:schemeClr val="accent2">
                    <a:lumMod val="75000"/>
                  </a:schemeClr>
                </a:solidFill>
              </a:rPr>
              <a:t>每年仍在持续更新中</a:t>
            </a:r>
            <a:r>
              <a:rPr lang="en-US" altLang="zh-CN" sz="2400" b="1">
                <a:solidFill>
                  <a:schemeClr val="accent2">
                    <a:lumMod val="75000"/>
                  </a:schemeClr>
                </a:solidFill>
              </a:rPr>
              <a:t>……</a:t>
            </a:r>
            <a:endParaRPr lang="zh-CN" altLang="en-US" sz="2400" b="1" dirty="0">
              <a:solidFill>
                <a:schemeClr val="accent2">
                  <a:lumMod val="75000"/>
                </a:schemeClr>
              </a:solidFill>
            </a:endParaRPr>
          </a:p>
        </p:txBody>
      </p:sp>
      <p:sp>
        <p:nvSpPr>
          <p:cNvPr id="11" name="文本框 10"/>
          <p:cNvSpPr txBox="1"/>
          <p:nvPr/>
        </p:nvSpPr>
        <p:spPr>
          <a:xfrm>
            <a:off x="6561221" y="5991726"/>
            <a:ext cx="1728358" cy="215444"/>
          </a:xfrm>
          <a:prstGeom prst="rect">
            <a:avLst/>
          </a:prstGeom>
          <a:noFill/>
        </p:spPr>
        <p:txBody>
          <a:bodyPr wrap="none" rtlCol="0">
            <a:spAutoFit/>
          </a:bodyPr>
          <a:lstStyle/>
          <a:p>
            <a:r>
              <a:rPr lang="en-US" altLang="zh-CN" sz="800">
                <a:solidFill>
                  <a:schemeClr val="bg1">
                    <a:lumMod val="65000"/>
                  </a:schemeClr>
                </a:solidFill>
              </a:rPr>
              <a:t>*</a:t>
            </a:r>
            <a:r>
              <a:rPr lang="zh-CN" altLang="en-US" sz="800">
                <a:solidFill>
                  <a:schemeClr val="bg1">
                    <a:lumMod val="65000"/>
                  </a:schemeClr>
                </a:solidFill>
              </a:rPr>
              <a:t>截止</a:t>
            </a:r>
            <a:r>
              <a:rPr lang="en-US" altLang="zh-CN" sz="800">
                <a:solidFill>
                  <a:schemeClr val="bg1">
                    <a:lumMod val="65000"/>
                  </a:schemeClr>
                </a:solidFill>
              </a:rPr>
              <a:t>2023.07</a:t>
            </a:r>
            <a:r>
              <a:rPr lang="zh-CN" altLang="en-US" sz="800">
                <a:solidFill>
                  <a:schemeClr val="bg1">
                    <a:lumMod val="65000"/>
                  </a:schemeClr>
                </a:solidFill>
              </a:rPr>
              <a:t>数据，以实时为准。</a:t>
            </a:r>
            <a:endParaRPr lang="zh-CN" altLang="en-US" sz="800">
              <a:solidFill>
                <a:schemeClr val="bg1">
                  <a:lumMod val="65000"/>
                </a:schemeClr>
              </a:solidFill>
            </a:endParaRPr>
          </a:p>
        </p:txBody>
      </p:sp>
      <p:sp>
        <p:nvSpPr>
          <p:cNvPr id="12" name="文本框 11"/>
          <p:cNvSpPr txBox="1"/>
          <p:nvPr/>
        </p:nvSpPr>
        <p:spPr>
          <a:xfrm>
            <a:off x="6525929" y="1098884"/>
            <a:ext cx="2313271" cy="341345"/>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sz="1400">
                <a:solidFill>
                  <a:schemeClr val="accent3">
                    <a:lumMod val="50000"/>
                  </a:schemeClr>
                </a:solidFill>
                <a:latin typeface="Arial" panose="020B0604020202020204"/>
                <a:ea typeface="微软雅黑" panose="020B0503020204020204" charset="-122"/>
              </a:rPr>
              <a:t>学科分类</a:t>
            </a:r>
            <a:r>
              <a:rPr lang="en-US" altLang="zh-CN" sz="1400">
                <a:solidFill>
                  <a:schemeClr val="accent3">
                    <a:lumMod val="50000"/>
                  </a:schemeClr>
                </a:solidFill>
                <a:latin typeface="Arial" panose="020B0604020202020204"/>
                <a:ea typeface="微软雅黑" panose="020B0503020204020204" charset="-122"/>
              </a:rPr>
              <a:t>20</a:t>
            </a:r>
            <a:r>
              <a:rPr lang="zh-CN" altLang="en-US" sz="1400">
                <a:solidFill>
                  <a:schemeClr val="accent3">
                    <a:lumMod val="50000"/>
                  </a:schemeClr>
                </a:solidFill>
                <a:latin typeface="Arial" panose="020B0604020202020204"/>
                <a:ea typeface="微软雅黑" panose="020B0503020204020204" charset="-122"/>
              </a:rPr>
              <a:t>个如下：</a:t>
            </a:r>
            <a:endParaRPr kumimoji="0" lang="zh-CN" altLang="zh-CN" sz="1400" b="1" i="0" u="none" strike="noStrike" kern="1200" cap="none" spc="0" normalizeH="0" baseline="0" noProof="0">
              <a:ln>
                <a:noFill/>
              </a:ln>
              <a:solidFill>
                <a:schemeClr val="accent3">
                  <a:lumMod val="50000"/>
                </a:schemeClr>
              </a:solidFill>
              <a:effectLst/>
              <a:uLnTx/>
              <a:uFillTx/>
              <a:latin typeface="Arial" panose="020B0604020202020204"/>
              <a:ea typeface="微软雅黑" panose="020B0503020204020204" charset="-122"/>
              <a:cs typeface="+mj-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5" name="文本框 4"/>
          <p:cNvSpPr txBox="1"/>
          <p:nvPr/>
        </p:nvSpPr>
        <p:spPr>
          <a:xfrm>
            <a:off x="5597825" y="651726"/>
            <a:ext cx="942314" cy="767821"/>
          </a:xfrm>
          <a:custGeom>
            <a:avLst/>
            <a:gdLst/>
            <a:ahLst/>
            <a:cxnLst/>
            <a:rect l="l" t="t" r="r" b="b"/>
            <a:pathLst>
              <a:path w="127932" h="118318">
                <a:moveTo>
                  <a:pt x="117086" y="0"/>
                </a:moveTo>
                <a:lnTo>
                  <a:pt x="127932" y="17254"/>
                </a:lnTo>
                <a:cubicBezTo>
                  <a:pt x="118894" y="21034"/>
                  <a:pt x="112238" y="26662"/>
                  <a:pt x="107966" y="34139"/>
                </a:cubicBezTo>
                <a:cubicBezTo>
                  <a:pt x="103693" y="41616"/>
                  <a:pt x="101310" y="52503"/>
                  <a:pt x="100817" y="66800"/>
                </a:cubicBezTo>
                <a:lnTo>
                  <a:pt x="123988" y="66800"/>
                </a:lnTo>
                <a:lnTo>
                  <a:pt x="123988" y="118318"/>
                </a:lnTo>
                <a:lnTo>
                  <a:pt x="76414" y="118318"/>
                </a:lnTo>
                <a:lnTo>
                  <a:pt x="76414" y="77646"/>
                </a:lnTo>
                <a:cubicBezTo>
                  <a:pt x="76414" y="55626"/>
                  <a:pt x="79044" y="39686"/>
                  <a:pt x="84302" y="29826"/>
                </a:cubicBezTo>
                <a:cubicBezTo>
                  <a:pt x="91204" y="16679"/>
                  <a:pt x="102132" y="6737"/>
                  <a:pt x="117086" y="0"/>
                </a:cubicBezTo>
                <a:close/>
                <a:moveTo>
                  <a:pt x="40672" y="0"/>
                </a:moveTo>
                <a:lnTo>
                  <a:pt x="51518" y="17254"/>
                </a:lnTo>
                <a:cubicBezTo>
                  <a:pt x="42480" y="21034"/>
                  <a:pt x="35824" y="26662"/>
                  <a:pt x="31552" y="34139"/>
                </a:cubicBezTo>
                <a:cubicBezTo>
                  <a:pt x="27279" y="41616"/>
                  <a:pt x="24896" y="52503"/>
                  <a:pt x="24403" y="66800"/>
                </a:cubicBezTo>
                <a:lnTo>
                  <a:pt x="47574" y="66800"/>
                </a:lnTo>
                <a:lnTo>
                  <a:pt x="47574" y="118318"/>
                </a:lnTo>
                <a:lnTo>
                  <a:pt x="0" y="118318"/>
                </a:lnTo>
                <a:lnTo>
                  <a:pt x="0" y="77646"/>
                </a:lnTo>
                <a:cubicBezTo>
                  <a:pt x="0" y="55626"/>
                  <a:pt x="2630" y="39686"/>
                  <a:pt x="7888" y="29826"/>
                </a:cubicBezTo>
                <a:cubicBezTo>
                  <a:pt x="14790" y="16679"/>
                  <a:pt x="25718" y="6737"/>
                  <a:pt x="40672" y="0"/>
                </a:cubicBezTo>
                <a:close/>
              </a:path>
            </a:pathLst>
          </a:custGeom>
          <a:solidFill>
            <a:schemeClr val="tx1">
              <a:lumMod val="50000"/>
              <a:lumOff val="50000"/>
              <a:alpha val="2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4000" dirty="0"/>
          </a:p>
        </p:txBody>
      </p:sp>
      <p:grpSp>
        <p:nvGrpSpPr>
          <p:cNvPr id="8" name="组合 7"/>
          <p:cNvGrpSpPr/>
          <p:nvPr/>
        </p:nvGrpSpPr>
        <p:grpSpPr>
          <a:xfrm>
            <a:off x="760992" y="2576590"/>
            <a:ext cx="511176" cy="73646"/>
            <a:chOff x="5903912" y="2358363"/>
            <a:chExt cx="511176" cy="73646"/>
          </a:xfrm>
        </p:grpSpPr>
        <p:sp>
          <p:nvSpPr>
            <p:cNvPr id="26" name="椭圆 25"/>
            <p:cNvSpPr/>
            <p:nvPr/>
          </p:nvSpPr>
          <p:spPr>
            <a:xfrm flipV="1">
              <a:off x="5903912" y="2358363"/>
              <a:ext cx="73645" cy="736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flipV="1">
              <a:off x="6122678" y="2358363"/>
              <a:ext cx="73645" cy="736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flipV="1">
              <a:off x="6341443" y="2358363"/>
              <a:ext cx="73645" cy="73646"/>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9" name="图表 8"/>
          <p:cNvGraphicFramePr/>
          <p:nvPr/>
        </p:nvGraphicFramePr>
        <p:xfrm>
          <a:off x="6425339" y="1208994"/>
          <a:ext cx="5052805" cy="3368537"/>
        </p:xfrm>
        <a:graphic>
          <a:graphicData uri="http://schemas.openxmlformats.org/drawingml/2006/chart">
            <c:chart xmlns:c="http://schemas.openxmlformats.org/drawingml/2006/chart" xmlns:r="http://schemas.openxmlformats.org/officeDocument/2006/relationships" r:id="rId1"/>
          </a:graphicData>
        </a:graphic>
      </p:graphicFrame>
      <p:grpSp>
        <p:nvGrpSpPr>
          <p:cNvPr id="12" name="组合 11"/>
          <p:cNvGrpSpPr/>
          <p:nvPr/>
        </p:nvGrpSpPr>
        <p:grpSpPr>
          <a:xfrm>
            <a:off x="6058971" y="5125224"/>
            <a:ext cx="2702023" cy="667920"/>
            <a:chOff x="1471673" y="2774873"/>
            <a:chExt cx="2702023" cy="667920"/>
          </a:xfrm>
        </p:grpSpPr>
        <p:sp>
          <p:nvSpPr>
            <p:cNvPr id="20" name="矩形: 圆角 19"/>
            <p:cNvSpPr/>
            <p:nvPr/>
          </p:nvSpPr>
          <p:spPr>
            <a:xfrm>
              <a:off x="1471673" y="2810428"/>
              <a:ext cx="190500" cy="1905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iconfont-11420-4111958"/>
            <p:cNvSpPr/>
            <p:nvPr/>
          </p:nvSpPr>
          <p:spPr>
            <a:xfrm>
              <a:off x="1509752" y="2866835"/>
              <a:ext cx="114343" cy="77687"/>
            </a:xfrm>
            <a:custGeom>
              <a:avLst/>
              <a:gdLst>
                <a:gd name="T0" fmla="*/ 4388 w 11977"/>
                <a:gd name="T1" fmla="*/ 6949 h 8137"/>
                <a:gd name="T2" fmla="*/ 823 w 11977"/>
                <a:gd name="T3" fmla="*/ 3292 h 8137"/>
                <a:gd name="T4" fmla="*/ 183 w 11977"/>
                <a:gd name="T5" fmla="*/ 3292 h 8137"/>
                <a:gd name="T6" fmla="*/ 183 w 11977"/>
                <a:gd name="T7" fmla="*/ 4023 h 8137"/>
                <a:gd name="T8" fmla="*/ 4023 w 11977"/>
                <a:gd name="T9" fmla="*/ 7863 h 8137"/>
                <a:gd name="T10" fmla="*/ 4663 w 11977"/>
                <a:gd name="T11" fmla="*/ 7955 h 8137"/>
                <a:gd name="T12" fmla="*/ 11794 w 11977"/>
                <a:gd name="T13" fmla="*/ 823 h 8137"/>
                <a:gd name="T14" fmla="*/ 11794 w 11977"/>
                <a:gd name="T15" fmla="*/ 183 h 8137"/>
                <a:gd name="T16" fmla="*/ 11154 w 11977"/>
                <a:gd name="T17" fmla="*/ 183 h 8137"/>
                <a:gd name="T18" fmla="*/ 4388 w 11977"/>
                <a:gd name="T19" fmla="*/ 6949 h 8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77" h="8137">
                  <a:moveTo>
                    <a:pt x="4388" y="6949"/>
                  </a:moveTo>
                  <a:lnTo>
                    <a:pt x="823" y="3292"/>
                  </a:lnTo>
                  <a:cubicBezTo>
                    <a:pt x="640" y="3109"/>
                    <a:pt x="365" y="3109"/>
                    <a:pt x="183" y="3292"/>
                  </a:cubicBezTo>
                  <a:cubicBezTo>
                    <a:pt x="0" y="3475"/>
                    <a:pt x="0" y="3840"/>
                    <a:pt x="183" y="4023"/>
                  </a:cubicBezTo>
                  <a:lnTo>
                    <a:pt x="4023" y="7863"/>
                  </a:lnTo>
                  <a:cubicBezTo>
                    <a:pt x="4205" y="8137"/>
                    <a:pt x="4480" y="8137"/>
                    <a:pt x="4663" y="7955"/>
                  </a:cubicBezTo>
                  <a:lnTo>
                    <a:pt x="11794" y="823"/>
                  </a:lnTo>
                  <a:cubicBezTo>
                    <a:pt x="11977" y="640"/>
                    <a:pt x="11977" y="366"/>
                    <a:pt x="11794" y="183"/>
                  </a:cubicBezTo>
                  <a:cubicBezTo>
                    <a:pt x="11611" y="0"/>
                    <a:pt x="11337" y="0"/>
                    <a:pt x="11154" y="183"/>
                  </a:cubicBezTo>
                  <a:lnTo>
                    <a:pt x="4388" y="694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文本框 21"/>
            <p:cNvSpPr txBox="1"/>
            <p:nvPr/>
          </p:nvSpPr>
          <p:spPr>
            <a:xfrm>
              <a:off x="1732002" y="2774873"/>
              <a:ext cx="2159566" cy="261610"/>
            </a:xfrm>
            <a:prstGeom prst="rect">
              <a:avLst/>
            </a:prstGeom>
            <a:noFill/>
          </p:spPr>
          <p:txBody>
            <a:bodyPr wrap="none" rtlCol="0">
              <a:spAutoFit/>
            </a:bodyPr>
            <a:lstStyle/>
            <a:p>
              <a:r>
                <a:rPr lang="zh-CN" altLang="en-US" sz="1100"/>
                <a:t>学术讲座：两院院士、行业领军</a:t>
              </a:r>
              <a:endParaRPr lang="en-US" altLang="zh-CN" sz="1100" dirty="0"/>
            </a:p>
          </p:txBody>
        </p:sp>
        <p:sp>
          <p:nvSpPr>
            <p:cNvPr id="23" name="矩形: 圆角 22"/>
            <p:cNvSpPr/>
            <p:nvPr/>
          </p:nvSpPr>
          <p:spPr>
            <a:xfrm>
              <a:off x="1471673" y="3216738"/>
              <a:ext cx="190500" cy="1905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iconfont-11420-4111958"/>
            <p:cNvSpPr/>
            <p:nvPr/>
          </p:nvSpPr>
          <p:spPr>
            <a:xfrm>
              <a:off x="1509752" y="3273145"/>
              <a:ext cx="114343" cy="77687"/>
            </a:xfrm>
            <a:custGeom>
              <a:avLst/>
              <a:gdLst>
                <a:gd name="T0" fmla="*/ 4388 w 11977"/>
                <a:gd name="T1" fmla="*/ 6949 h 8137"/>
                <a:gd name="T2" fmla="*/ 823 w 11977"/>
                <a:gd name="T3" fmla="*/ 3292 h 8137"/>
                <a:gd name="T4" fmla="*/ 183 w 11977"/>
                <a:gd name="T5" fmla="*/ 3292 h 8137"/>
                <a:gd name="T6" fmla="*/ 183 w 11977"/>
                <a:gd name="T7" fmla="*/ 4023 h 8137"/>
                <a:gd name="T8" fmla="*/ 4023 w 11977"/>
                <a:gd name="T9" fmla="*/ 7863 h 8137"/>
                <a:gd name="T10" fmla="*/ 4663 w 11977"/>
                <a:gd name="T11" fmla="*/ 7955 h 8137"/>
                <a:gd name="T12" fmla="*/ 11794 w 11977"/>
                <a:gd name="T13" fmla="*/ 823 h 8137"/>
                <a:gd name="T14" fmla="*/ 11794 w 11977"/>
                <a:gd name="T15" fmla="*/ 183 h 8137"/>
                <a:gd name="T16" fmla="*/ 11154 w 11977"/>
                <a:gd name="T17" fmla="*/ 183 h 8137"/>
                <a:gd name="T18" fmla="*/ 4388 w 11977"/>
                <a:gd name="T19" fmla="*/ 6949 h 8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77" h="8137">
                  <a:moveTo>
                    <a:pt x="4388" y="6949"/>
                  </a:moveTo>
                  <a:lnTo>
                    <a:pt x="823" y="3292"/>
                  </a:lnTo>
                  <a:cubicBezTo>
                    <a:pt x="640" y="3109"/>
                    <a:pt x="365" y="3109"/>
                    <a:pt x="183" y="3292"/>
                  </a:cubicBezTo>
                  <a:cubicBezTo>
                    <a:pt x="0" y="3475"/>
                    <a:pt x="0" y="3840"/>
                    <a:pt x="183" y="4023"/>
                  </a:cubicBezTo>
                  <a:lnTo>
                    <a:pt x="4023" y="7863"/>
                  </a:lnTo>
                  <a:cubicBezTo>
                    <a:pt x="4205" y="8137"/>
                    <a:pt x="4480" y="8137"/>
                    <a:pt x="4663" y="7955"/>
                  </a:cubicBezTo>
                  <a:lnTo>
                    <a:pt x="11794" y="823"/>
                  </a:lnTo>
                  <a:cubicBezTo>
                    <a:pt x="11977" y="640"/>
                    <a:pt x="11977" y="366"/>
                    <a:pt x="11794" y="183"/>
                  </a:cubicBezTo>
                  <a:cubicBezTo>
                    <a:pt x="11611" y="0"/>
                    <a:pt x="11337" y="0"/>
                    <a:pt x="11154" y="183"/>
                  </a:cubicBezTo>
                  <a:lnTo>
                    <a:pt x="4388" y="694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文本框 24"/>
            <p:cNvSpPr txBox="1"/>
            <p:nvPr/>
          </p:nvSpPr>
          <p:spPr>
            <a:xfrm>
              <a:off x="1732002" y="3181183"/>
              <a:ext cx="2441694" cy="261610"/>
            </a:xfrm>
            <a:prstGeom prst="rect">
              <a:avLst/>
            </a:prstGeom>
            <a:noFill/>
          </p:spPr>
          <p:txBody>
            <a:bodyPr wrap="none" rtlCol="0">
              <a:spAutoFit/>
            </a:bodyPr>
            <a:lstStyle/>
            <a:p>
              <a:r>
                <a:rPr lang="zh-CN" altLang="en-US" sz="1100"/>
                <a:t>纪录片：国内外权威机构、重磅制作</a:t>
              </a:r>
              <a:endParaRPr lang="en-US" altLang="zh-CN" sz="1100" dirty="0"/>
            </a:p>
          </p:txBody>
        </p:sp>
      </p:grpSp>
      <p:grpSp>
        <p:nvGrpSpPr>
          <p:cNvPr id="13" name="组合 12"/>
          <p:cNvGrpSpPr/>
          <p:nvPr/>
        </p:nvGrpSpPr>
        <p:grpSpPr>
          <a:xfrm>
            <a:off x="9080653" y="5114207"/>
            <a:ext cx="2419895" cy="667920"/>
            <a:chOff x="1471673" y="2774873"/>
            <a:chExt cx="2419895" cy="667920"/>
          </a:xfrm>
        </p:grpSpPr>
        <p:sp>
          <p:nvSpPr>
            <p:cNvPr id="14" name="矩形: 圆角 13"/>
            <p:cNvSpPr/>
            <p:nvPr/>
          </p:nvSpPr>
          <p:spPr>
            <a:xfrm>
              <a:off x="1471673" y="2810428"/>
              <a:ext cx="190500" cy="1905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iconfont-11420-4111958"/>
            <p:cNvSpPr/>
            <p:nvPr/>
          </p:nvSpPr>
          <p:spPr>
            <a:xfrm>
              <a:off x="1509752" y="2866835"/>
              <a:ext cx="114343" cy="77687"/>
            </a:xfrm>
            <a:custGeom>
              <a:avLst/>
              <a:gdLst>
                <a:gd name="T0" fmla="*/ 4388 w 11977"/>
                <a:gd name="T1" fmla="*/ 6949 h 8137"/>
                <a:gd name="T2" fmla="*/ 823 w 11977"/>
                <a:gd name="T3" fmla="*/ 3292 h 8137"/>
                <a:gd name="T4" fmla="*/ 183 w 11977"/>
                <a:gd name="T5" fmla="*/ 3292 h 8137"/>
                <a:gd name="T6" fmla="*/ 183 w 11977"/>
                <a:gd name="T7" fmla="*/ 4023 h 8137"/>
                <a:gd name="T8" fmla="*/ 4023 w 11977"/>
                <a:gd name="T9" fmla="*/ 7863 h 8137"/>
                <a:gd name="T10" fmla="*/ 4663 w 11977"/>
                <a:gd name="T11" fmla="*/ 7955 h 8137"/>
                <a:gd name="T12" fmla="*/ 11794 w 11977"/>
                <a:gd name="T13" fmla="*/ 823 h 8137"/>
                <a:gd name="T14" fmla="*/ 11794 w 11977"/>
                <a:gd name="T15" fmla="*/ 183 h 8137"/>
                <a:gd name="T16" fmla="*/ 11154 w 11977"/>
                <a:gd name="T17" fmla="*/ 183 h 8137"/>
                <a:gd name="T18" fmla="*/ 4388 w 11977"/>
                <a:gd name="T19" fmla="*/ 6949 h 8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77" h="8137">
                  <a:moveTo>
                    <a:pt x="4388" y="6949"/>
                  </a:moveTo>
                  <a:lnTo>
                    <a:pt x="823" y="3292"/>
                  </a:lnTo>
                  <a:cubicBezTo>
                    <a:pt x="640" y="3109"/>
                    <a:pt x="365" y="3109"/>
                    <a:pt x="183" y="3292"/>
                  </a:cubicBezTo>
                  <a:cubicBezTo>
                    <a:pt x="0" y="3475"/>
                    <a:pt x="0" y="3840"/>
                    <a:pt x="183" y="4023"/>
                  </a:cubicBezTo>
                  <a:lnTo>
                    <a:pt x="4023" y="7863"/>
                  </a:lnTo>
                  <a:cubicBezTo>
                    <a:pt x="4205" y="8137"/>
                    <a:pt x="4480" y="8137"/>
                    <a:pt x="4663" y="7955"/>
                  </a:cubicBezTo>
                  <a:lnTo>
                    <a:pt x="11794" y="823"/>
                  </a:lnTo>
                  <a:cubicBezTo>
                    <a:pt x="11977" y="640"/>
                    <a:pt x="11977" y="366"/>
                    <a:pt x="11794" y="183"/>
                  </a:cubicBezTo>
                  <a:cubicBezTo>
                    <a:pt x="11611" y="0"/>
                    <a:pt x="11337" y="0"/>
                    <a:pt x="11154" y="183"/>
                  </a:cubicBezTo>
                  <a:lnTo>
                    <a:pt x="4388" y="694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文本框 15"/>
            <p:cNvSpPr txBox="1"/>
            <p:nvPr/>
          </p:nvSpPr>
          <p:spPr>
            <a:xfrm>
              <a:off x="1732002" y="2774873"/>
              <a:ext cx="2159566" cy="261610"/>
            </a:xfrm>
            <a:prstGeom prst="rect">
              <a:avLst/>
            </a:prstGeom>
            <a:noFill/>
          </p:spPr>
          <p:txBody>
            <a:bodyPr wrap="none" rtlCol="0">
              <a:spAutoFit/>
            </a:bodyPr>
            <a:lstStyle/>
            <a:p>
              <a:r>
                <a:rPr lang="zh-CN" altLang="en-US" sz="1100"/>
                <a:t>系列培训：知名教授、专业讲师</a:t>
              </a:r>
              <a:endParaRPr lang="en-US" altLang="zh-CN" sz="1100" dirty="0"/>
            </a:p>
          </p:txBody>
        </p:sp>
        <p:sp>
          <p:nvSpPr>
            <p:cNvPr id="17" name="矩形: 圆角 16"/>
            <p:cNvSpPr/>
            <p:nvPr/>
          </p:nvSpPr>
          <p:spPr>
            <a:xfrm>
              <a:off x="1471673" y="3216738"/>
              <a:ext cx="190500" cy="1905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iconfont-11420-4111958"/>
            <p:cNvSpPr/>
            <p:nvPr/>
          </p:nvSpPr>
          <p:spPr>
            <a:xfrm>
              <a:off x="1509752" y="3273145"/>
              <a:ext cx="114343" cy="77687"/>
            </a:xfrm>
            <a:custGeom>
              <a:avLst/>
              <a:gdLst>
                <a:gd name="T0" fmla="*/ 4388 w 11977"/>
                <a:gd name="T1" fmla="*/ 6949 h 8137"/>
                <a:gd name="T2" fmla="*/ 823 w 11977"/>
                <a:gd name="T3" fmla="*/ 3292 h 8137"/>
                <a:gd name="T4" fmla="*/ 183 w 11977"/>
                <a:gd name="T5" fmla="*/ 3292 h 8137"/>
                <a:gd name="T6" fmla="*/ 183 w 11977"/>
                <a:gd name="T7" fmla="*/ 4023 h 8137"/>
                <a:gd name="T8" fmla="*/ 4023 w 11977"/>
                <a:gd name="T9" fmla="*/ 7863 h 8137"/>
                <a:gd name="T10" fmla="*/ 4663 w 11977"/>
                <a:gd name="T11" fmla="*/ 7955 h 8137"/>
                <a:gd name="T12" fmla="*/ 11794 w 11977"/>
                <a:gd name="T13" fmla="*/ 823 h 8137"/>
                <a:gd name="T14" fmla="*/ 11794 w 11977"/>
                <a:gd name="T15" fmla="*/ 183 h 8137"/>
                <a:gd name="T16" fmla="*/ 11154 w 11977"/>
                <a:gd name="T17" fmla="*/ 183 h 8137"/>
                <a:gd name="T18" fmla="*/ 4388 w 11977"/>
                <a:gd name="T19" fmla="*/ 6949 h 8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77" h="8137">
                  <a:moveTo>
                    <a:pt x="4388" y="6949"/>
                  </a:moveTo>
                  <a:lnTo>
                    <a:pt x="823" y="3292"/>
                  </a:lnTo>
                  <a:cubicBezTo>
                    <a:pt x="640" y="3109"/>
                    <a:pt x="365" y="3109"/>
                    <a:pt x="183" y="3292"/>
                  </a:cubicBezTo>
                  <a:cubicBezTo>
                    <a:pt x="0" y="3475"/>
                    <a:pt x="0" y="3840"/>
                    <a:pt x="183" y="4023"/>
                  </a:cubicBezTo>
                  <a:lnTo>
                    <a:pt x="4023" y="7863"/>
                  </a:lnTo>
                  <a:cubicBezTo>
                    <a:pt x="4205" y="8137"/>
                    <a:pt x="4480" y="8137"/>
                    <a:pt x="4663" y="7955"/>
                  </a:cubicBezTo>
                  <a:lnTo>
                    <a:pt x="11794" y="823"/>
                  </a:lnTo>
                  <a:cubicBezTo>
                    <a:pt x="11977" y="640"/>
                    <a:pt x="11977" y="366"/>
                    <a:pt x="11794" y="183"/>
                  </a:cubicBezTo>
                  <a:cubicBezTo>
                    <a:pt x="11611" y="0"/>
                    <a:pt x="11337" y="0"/>
                    <a:pt x="11154" y="183"/>
                  </a:cubicBezTo>
                  <a:lnTo>
                    <a:pt x="4388" y="694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文本框 18"/>
            <p:cNvSpPr txBox="1"/>
            <p:nvPr/>
          </p:nvSpPr>
          <p:spPr>
            <a:xfrm>
              <a:off x="1732002" y="3181183"/>
              <a:ext cx="2159566" cy="261610"/>
            </a:xfrm>
            <a:prstGeom prst="rect">
              <a:avLst/>
            </a:prstGeom>
            <a:noFill/>
          </p:spPr>
          <p:txBody>
            <a:bodyPr wrap="none" rtlCol="0">
              <a:spAutoFit/>
            </a:bodyPr>
            <a:lstStyle/>
            <a:p>
              <a:r>
                <a:rPr lang="zh-CN" altLang="en-US" sz="1100"/>
                <a:t>人物访谈：社会名人、企业高管</a:t>
              </a:r>
              <a:endParaRPr lang="en-US" altLang="zh-CN" sz="1100" dirty="0"/>
            </a:p>
          </p:txBody>
        </p:sp>
      </p:grpSp>
      <p:pic>
        <p:nvPicPr>
          <p:cNvPr id="29" name="图片 28"/>
          <p:cNvPicPr>
            <a:picLocks noChangeAspect="1"/>
          </p:cNvPicPr>
          <p:nvPr/>
        </p:nvPicPr>
        <p:blipFill rotWithShape="1">
          <a:blip r:embed="rId2">
            <a:extLst>
              <a:ext uri="{28A0092B-C50C-407E-A947-70E740481C1C}">
                <a14:useLocalDpi xmlns:a14="http://schemas.microsoft.com/office/drawing/2010/main" val="0"/>
              </a:ext>
            </a:extLst>
          </a:blip>
          <a:srcRect t="7851"/>
          <a:stretch>
            <a:fillRect/>
          </a:stretch>
        </p:blipFill>
        <p:spPr bwMode="auto">
          <a:xfrm>
            <a:off x="311747" y="1629542"/>
            <a:ext cx="5355055" cy="4314058"/>
          </a:xfrm>
          <a:prstGeom prst="rect">
            <a:avLst/>
          </a:prstGeom>
          <a:noFill/>
          <a:ln>
            <a:noFill/>
          </a:ln>
        </p:spPr>
      </p:pic>
      <p:sp>
        <p:nvSpPr>
          <p:cNvPr id="31" name="文本框 30"/>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r>
              <a:rPr lang="zh-CN" altLang="en-US" sz="2000">
                <a:solidFill>
                  <a:srgbClr val="267CD9"/>
                </a:solidFill>
              </a:rPr>
              <a:t>精品讲师及资源占比</a:t>
            </a:r>
            <a:endParaRPr lang="zh-CN" altLang="zh-CN" sz="2000">
              <a:solidFill>
                <a:srgbClr val="267CD9"/>
              </a:solidFill>
            </a:endParaRPr>
          </a:p>
        </p:txBody>
      </p:sp>
      <p:grpSp>
        <p:nvGrpSpPr>
          <p:cNvPr id="32" name="组合 31"/>
          <p:cNvGrpSpPr/>
          <p:nvPr/>
        </p:nvGrpSpPr>
        <p:grpSpPr>
          <a:xfrm>
            <a:off x="9275281" y="66722"/>
            <a:ext cx="2773844" cy="380953"/>
            <a:chOff x="217006" y="66722"/>
            <a:chExt cx="2773844" cy="380953"/>
          </a:xfrm>
        </p:grpSpPr>
        <p:pic>
          <p:nvPicPr>
            <p:cNvPr id="33" name="图片 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34" name="图片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graphicFrame>
        <p:nvGraphicFramePr>
          <p:cNvPr id="4" name="表格 3"/>
          <p:cNvGraphicFramePr/>
          <p:nvPr>
            <p:custDataLst>
              <p:tags r:id="rId1"/>
            </p:custDataLst>
          </p:nvPr>
        </p:nvGraphicFramePr>
        <p:xfrm>
          <a:off x="1127444" y="1350809"/>
          <a:ext cx="9922473" cy="4919980"/>
        </p:xfrm>
        <a:graphic>
          <a:graphicData uri="http://schemas.openxmlformats.org/drawingml/2006/table">
            <a:tbl>
              <a:tblPr firstRow="1" bandRow="1">
                <a:tableStyleId>{21E4AEA4-8DFA-4A89-87EB-49C32662AFE0}</a:tableStyleId>
              </a:tblPr>
              <a:tblGrid>
                <a:gridCol w="3289927"/>
                <a:gridCol w="3028692"/>
                <a:gridCol w="3603854"/>
              </a:tblGrid>
              <a:tr h="568960">
                <a:tc gridSpan="3">
                  <a:txBody>
                    <a:bodyPr/>
                    <a:lstStyle/>
                    <a:p>
                      <a:pPr marL="0" indent="0" algn="ctr" defTabSz="914400" rtl="0" eaLnBrk="1" latinLnBrk="0" hangingPunct="1">
                        <a:lnSpc>
                          <a:spcPct val="120000"/>
                        </a:lnSpc>
                        <a:spcBef>
                          <a:spcPts val="0"/>
                        </a:spcBef>
                        <a:spcAft>
                          <a:spcPts val="0"/>
                        </a:spcAft>
                        <a:buNone/>
                      </a:pPr>
                      <a:r>
                        <a:rPr lang="zh-CN" altLang="en-US" sz="1800" b="1" kern="1200">
                          <a:solidFill>
                            <a:schemeClr val="accent1">
                              <a:lumMod val="50000"/>
                            </a:schemeClr>
                          </a:solidFill>
                          <a:uFillTx/>
                          <a:latin typeface="+mn-lt"/>
                          <a:ea typeface="+mn-ea"/>
                          <a:cs typeface="+mn-cs"/>
                          <a:sym typeface="+mn-ea"/>
                        </a:rPr>
                        <a:t>优质学术报告系列</a:t>
                      </a:r>
                      <a:endParaRPr lang="zh-CN" altLang="en-US" sz="1800" b="1" kern="1200">
                        <a:solidFill>
                          <a:schemeClr val="accent1">
                            <a:lumMod val="50000"/>
                          </a:schemeClr>
                        </a:solidFill>
                        <a:uFillTx/>
                        <a:latin typeface="+mn-lt"/>
                        <a:ea typeface="+mn-ea"/>
                        <a:cs typeface="+mn-cs"/>
                      </a:endParaRPr>
                    </a:p>
                  </a:txBody>
                  <a:tcPr marL="177800" marR="177800" marT="107950" marB="107950" anchor="ctr"/>
                </a:tc>
                <a:tc hMerge="1">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alpha val="10000"/>
                      </a:srgbClr>
                    </a:solidFill>
                  </a:tcPr>
                </a:tc>
                <a:tc hMerge="1">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alpha val="10000"/>
                      </a:srgbClr>
                    </a:solidFill>
                  </a:tcPr>
                </a:tc>
              </a:tr>
              <a:tr h="2044065">
                <a:tc>
                  <a:txBody>
                    <a:bodyPr/>
                    <a:lstStyle/>
                    <a:p>
                      <a:pPr indent="0" algn="ctr">
                        <a:lnSpc>
                          <a:spcPct val="120000"/>
                        </a:lnSpc>
                        <a:spcBef>
                          <a:spcPts val="0"/>
                        </a:spcBef>
                        <a:spcAft>
                          <a:spcPts val="0"/>
                        </a:spcAft>
                        <a:buNone/>
                      </a:pPr>
                      <a:r>
                        <a:rPr lang="zh-CN" altLang="en-US" sz="1200" b="1" spc="120">
                          <a:solidFill>
                            <a:schemeClr val="tx1"/>
                          </a:solidFill>
                        </a:rPr>
                        <a:t>《国图公开课》系列</a:t>
                      </a:r>
                      <a:endParaRPr lang="zh-CN" altLang="en-US" sz="1200" b="1" spc="120">
                        <a:solidFill>
                          <a:schemeClr val="tx1"/>
                        </a:solidFill>
                      </a:endParaRPr>
                    </a:p>
                    <a:p>
                      <a:pPr algn="l">
                        <a:lnSpc>
                          <a:spcPct val="120000"/>
                        </a:lnSpc>
                        <a:spcBef>
                          <a:spcPts val="0"/>
                        </a:spcBef>
                        <a:spcAft>
                          <a:spcPts val="0"/>
                        </a:spcAft>
                        <a:buClrTx/>
                        <a:buSzTx/>
                        <a:buFontTx/>
                        <a:buNone/>
                      </a:pPr>
                      <a:r>
                        <a:rPr lang="zh-CN" altLang="en-US" sz="1000" b="0" spc="120">
                          <a:solidFill>
                            <a:schemeClr val="tx1"/>
                          </a:solidFill>
                        </a:rPr>
                        <a:t>《国图公开课》依托国家图书馆宏富的馆藏资源，以服务国家战略、传播中华优秀传统文化、提高公众文化生活品质为主线。一方面整合多种文献资源，并结合公开课自身的特点进行改造，以互联网的形式重新展现给读者。同时，结合最新热点和读者需求，不断策划知识密度高的课程内容。</a:t>
                      </a:r>
                      <a:endParaRPr lang="zh-CN" altLang="en-US" sz="1000" b="0" spc="120">
                        <a:solidFill>
                          <a:schemeClr val="tx1"/>
                        </a:solidFill>
                      </a:endParaRPr>
                    </a:p>
                    <a:p>
                      <a:pPr algn="l">
                        <a:lnSpc>
                          <a:spcPct val="120000"/>
                        </a:lnSpc>
                        <a:spcBef>
                          <a:spcPts val="0"/>
                        </a:spcBef>
                        <a:spcAft>
                          <a:spcPts val="0"/>
                        </a:spcAft>
                        <a:buClrTx/>
                        <a:buSzTx/>
                        <a:buFontTx/>
                        <a:buNone/>
                      </a:pPr>
                      <a:endParaRPr lang="zh-CN" altLang="en-US" sz="1000" b="0" spc="120">
                        <a:solidFill>
                          <a:schemeClr val="tx1"/>
                        </a:solidFill>
                      </a:endParaRPr>
                    </a:p>
                    <a:p>
                      <a:pPr algn="l">
                        <a:lnSpc>
                          <a:spcPct val="120000"/>
                        </a:lnSpc>
                        <a:spcBef>
                          <a:spcPts val="0"/>
                        </a:spcBef>
                        <a:spcAft>
                          <a:spcPts val="0"/>
                        </a:spcAft>
                        <a:buClrTx/>
                        <a:buSzTx/>
                        <a:buFontTx/>
                        <a:buNone/>
                      </a:pPr>
                      <a:endParaRPr lang="zh-CN" altLang="en-US" sz="1000" b="0" spc="120">
                        <a:solidFill>
                          <a:schemeClr val="tx1"/>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tc>
                <a:tc>
                  <a:txBody>
                    <a:bodyPr/>
                    <a:lstStyle/>
                    <a:p>
                      <a:pPr marL="0" indent="0" algn="ctr" defTabSz="914400" rtl="0" eaLnBrk="1" latinLnBrk="0" hangingPunct="1">
                        <a:lnSpc>
                          <a:spcPct val="120000"/>
                        </a:lnSpc>
                        <a:spcBef>
                          <a:spcPts val="0"/>
                        </a:spcBef>
                        <a:spcAft>
                          <a:spcPts val="0"/>
                        </a:spcAft>
                        <a:buNone/>
                      </a:pPr>
                      <a:r>
                        <a:rPr lang="zh-CN" altLang="en-US" sz="1200" b="1" kern="1200" spc="120">
                          <a:solidFill>
                            <a:schemeClr val="tx1"/>
                          </a:solidFill>
                          <a:latin typeface="+mn-lt"/>
                          <a:ea typeface="+mn-ea"/>
                          <a:cs typeface="+mn-cs"/>
                        </a:rPr>
                        <a:t>《才斋讲堂》系列</a:t>
                      </a:r>
                      <a:endParaRPr lang="zh-CN" altLang="en-US" sz="1200" b="1" kern="1200" spc="120">
                        <a:solidFill>
                          <a:schemeClr val="tx1"/>
                        </a:solidFill>
                        <a:latin typeface="+mn-lt"/>
                        <a:ea typeface="+mn-ea"/>
                        <a:cs typeface="+mn-cs"/>
                      </a:endParaRPr>
                    </a:p>
                    <a:p>
                      <a:pPr algn="l">
                        <a:lnSpc>
                          <a:spcPct val="120000"/>
                        </a:lnSpc>
                        <a:spcBef>
                          <a:spcPts val="0"/>
                        </a:spcBef>
                        <a:spcAft>
                          <a:spcPts val="0"/>
                        </a:spcAft>
                        <a:buClrTx/>
                        <a:buSzTx/>
                        <a:buFontTx/>
                        <a:buNone/>
                      </a:pPr>
                      <a:r>
                        <a:rPr lang="zh-CN" altLang="en-US" sz="1000" b="0" spc="120">
                          <a:solidFill>
                            <a:schemeClr val="tx1"/>
                          </a:solidFill>
                        </a:rPr>
                        <a:t>北京大学《才斋讲堂》邀请人文科学、社会科学与自然科学领域的知名学者，从学科架构、学科的历史与发展、学科间的交叉与融合、学科的研究与应用等方面，解读学科奥妙，碰撞思想火花，分享研究心得，培养科学精神，提升学科素养，为同学们的学术研究和职业发展创造良好的环境，促进创新型研究人才的培养和创新性研究成果的产出</a:t>
                      </a:r>
                      <a:endParaRPr lang="zh-CN" altLang="en-US" sz="1000" b="0" spc="120">
                        <a:solidFill>
                          <a:schemeClr val="tx1"/>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tc>
                <a:tc>
                  <a:txBody>
                    <a:bodyPr/>
                    <a:lstStyle/>
                    <a:p>
                      <a:pPr marL="0" indent="0" algn="ctr" defTabSz="914400" rtl="0" eaLnBrk="1" latinLnBrk="0" hangingPunct="1">
                        <a:lnSpc>
                          <a:spcPct val="120000"/>
                        </a:lnSpc>
                        <a:spcBef>
                          <a:spcPts val="0"/>
                        </a:spcBef>
                        <a:spcAft>
                          <a:spcPts val="0"/>
                        </a:spcAft>
                        <a:buNone/>
                      </a:pPr>
                      <a:r>
                        <a:rPr lang="zh-CN" altLang="en-US" sz="1200" b="1" kern="1200" spc="120">
                          <a:solidFill>
                            <a:schemeClr val="tx1"/>
                          </a:solidFill>
                          <a:latin typeface="+mn-lt"/>
                          <a:ea typeface="+mn-ea"/>
                          <a:cs typeface="+mn-cs"/>
                        </a:rPr>
                        <a:t>《</a:t>
                      </a:r>
                      <a:r>
                        <a:rPr lang="en-US" altLang="zh-CN" sz="1200" b="1" kern="1200" spc="120">
                          <a:solidFill>
                            <a:schemeClr val="tx1"/>
                          </a:solidFill>
                          <a:latin typeface="+mn-lt"/>
                          <a:ea typeface="+mn-ea"/>
                          <a:cs typeface="+mn-cs"/>
                        </a:rPr>
                        <a:t>CC</a:t>
                      </a:r>
                      <a:r>
                        <a:rPr lang="zh-CN" altLang="en-US" sz="1200" b="1" kern="1200" spc="120">
                          <a:solidFill>
                            <a:schemeClr val="tx1"/>
                          </a:solidFill>
                          <a:latin typeface="+mn-lt"/>
                          <a:ea typeface="+mn-ea"/>
                          <a:cs typeface="+mn-cs"/>
                        </a:rPr>
                        <a:t>讲坛》系列</a:t>
                      </a:r>
                      <a:endParaRPr lang="zh-CN" altLang="en-US" sz="1200" b="1" kern="1200" spc="120">
                        <a:solidFill>
                          <a:schemeClr val="tx1"/>
                        </a:solidFill>
                        <a:latin typeface="+mn-lt"/>
                        <a:ea typeface="+mn-ea"/>
                        <a:cs typeface="+mn-cs"/>
                      </a:endParaRPr>
                    </a:p>
                    <a:p>
                      <a:pPr indent="0" algn="l">
                        <a:lnSpc>
                          <a:spcPct val="120000"/>
                        </a:lnSpc>
                        <a:spcBef>
                          <a:spcPts val="0"/>
                        </a:spcBef>
                        <a:spcAft>
                          <a:spcPts val="0"/>
                        </a:spcAft>
                        <a:buNone/>
                      </a:pPr>
                      <a:r>
                        <a:rPr lang="zh-CN" altLang="en-US" sz="1000" b="0" spc="120">
                          <a:solidFill>
                            <a:schemeClr val="tx1"/>
                          </a:solidFill>
                        </a:rPr>
                        <a:t>《CC讲坛》秉承“创新引领未来，传播改变世界”的宗旨，致力于搭建一个发现和传播让“社会更和谐、生活更美好”的新理念平台。 讲坛每两个月举办一期，每期邀请6-8位演讲嘉宾，每位嘉宾用不多于18分钟的时间分享自己的创新故事、创新成果和前沿思想。讲坛把愿意创新或已经付诸行动的人们聚集在一起，让创新思想碰撞升华，创新成果落地成长。</a:t>
                      </a:r>
                      <a:endParaRPr lang="zh-CN" altLang="en-US" sz="1000" b="0" spc="120">
                        <a:solidFill>
                          <a:schemeClr val="tx1"/>
                        </a:solidFill>
                      </a:endParaRPr>
                    </a:p>
                    <a:p>
                      <a:pPr indent="0" algn="l">
                        <a:lnSpc>
                          <a:spcPct val="120000"/>
                        </a:lnSpc>
                        <a:spcBef>
                          <a:spcPts val="0"/>
                        </a:spcBef>
                        <a:spcAft>
                          <a:spcPts val="0"/>
                        </a:spcAft>
                        <a:buNone/>
                      </a:pPr>
                      <a:endParaRPr lang="zh-CN" altLang="en-US" sz="1000" b="0" spc="120">
                        <a:solidFill>
                          <a:schemeClr val="tx1"/>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tc>
              </a:tr>
              <a:tr h="1767205">
                <a:tc>
                  <a:txBody>
                    <a:bodyPr/>
                    <a:lstStyle/>
                    <a:p>
                      <a:pPr marL="0" indent="0" algn="ctr" defTabSz="914400" rtl="0" eaLnBrk="1" latinLnBrk="0" hangingPunct="1">
                        <a:lnSpc>
                          <a:spcPct val="120000"/>
                        </a:lnSpc>
                        <a:spcBef>
                          <a:spcPts val="0"/>
                        </a:spcBef>
                        <a:spcAft>
                          <a:spcPts val="0"/>
                        </a:spcAft>
                        <a:buNone/>
                      </a:pPr>
                      <a:r>
                        <a:rPr lang="zh-CN" altLang="en-US" sz="1200" b="1" kern="1200" spc="120">
                          <a:solidFill>
                            <a:schemeClr val="tx1"/>
                          </a:solidFill>
                          <a:latin typeface="+mn-lt"/>
                          <a:ea typeface="+mn-ea"/>
                          <a:cs typeface="+mn-cs"/>
                        </a:rPr>
                        <a:t>《金沙讲坛》系列</a:t>
                      </a:r>
                      <a:endParaRPr lang="zh-CN" altLang="en-US" sz="1200" b="1" kern="1200" spc="120">
                        <a:solidFill>
                          <a:schemeClr val="tx1"/>
                        </a:solidFill>
                        <a:latin typeface="+mn-lt"/>
                        <a:ea typeface="+mn-ea"/>
                        <a:cs typeface="+mn-cs"/>
                      </a:endParaRPr>
                    </a:p>
                    <a:p>
                      <a:pPr algn="l">
                        <a:lnSpc>
                          <a:spcPct val="120000"/>
                        </a:lnSpc>
                        <a:spcBef>
                          <a:spcPts val="0"/>
                        </a:spcBef>
                        <a:spcAft>
                          <a:spcPts val="0"/>
                        </a:spcAft>
                        <a:buClrTx/>
                        <a:buSzTx/>
                        <a:buFontTx/>
                        <a:buNone/>
                      </a:pPr>
                      <a:r>
                        <a:rPr lang="zh-CN" altLang="en-US" sz="1000" b="0" spc="120">
                          <a:solidFill>
                            <a:schemeClr val="tx1"/>
                          </a:solidFill>
                        </a:rPr>
                        <a:t>《金沙讲坛》系列课程：“金沙讲坛”是一项大型公益性社会科学普及活动，内容以科学、文学、书法、绘画、音乐、民俗、舞蹈、服饰、修养礼仪、法律维权、婚姻家庭等为主，均为实用性讲座。讲坛形式以专家学者主讲，目的为普及哲学社会科学知识，是提高公众素质。</a:t>
                      </a:r>
                      <a:endParaRPr lang="zh-CN" altLang="en-US" sz="1000" b="0" spc="120">
                        <a:solidFill>
                          <a:schemeClr val="tx1"/>
                        </a:solidFill>
                      </a:endParaRPr>
                    </a:p>
                    <a:p>
                      <a:pPr algn="l">
                        <a:lnSpc>
                          <a:spcPct val="120000"/>
                        </a:lnSpc>
                        <a:spcBef>
                          <a:spcPts val="0"/>
                        </a:spcBef>
                        <a:spcAft>
                          <a:spcPts val="0"/>
                        </a:spcAft>
                        <a:buClrTx/>
                        <a:buSzTx/>
                        <a:buFontTx/>
                        <a:buNone/>
                      </a:pPr>
                      <a:endParaRPr lang="zh-CN" altLang="en-US" sz="1000" b="0" spc="120">
                        <a:solidFill>
                          <a:schemeClr val="tx1"/>
                        </a:solidFill>
                      </a:endParaRPr>
                    </a:p>
                    <a:p>
                      <a:pPr algn="l">
                        <a:lnSpc>
                          <a:spcPct val="120000"/>
                        </a:lnSpc>
                        <a:spcBef>
                          <a:spcPts val="0"/>
                        </a:spcBef>
                        <a:spcAft>
                          <a:spcPts val="0"/>
                        </a:spcAft>
                        <a:buClrTx/>
                        <a:buSzTx/>
                        <a:buFontTx/>
                        <a:buNone/>
                      </a:pPr>
                      <a:endParaRPr lang="zh-CN" altLang="en-US" sz="1000" b="0" spc="120">
                        <a:solidFill>
                          <a:schemeClr val="tx1"/>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tc>
                <a:tc>
                  <a:txBody>
                    <a:bodyPr/>
                    <a:lstStyle/>
                    <a:p>
                      <a:pPr marL="0" indent="0" algn="ctr" defTabSz="914400" rtl="0" eaLnBrk="1" latinLnBrk="0" hangingPunct="1">
                        <a:lnSpc>
                          <a:spcPct val="120000"/>
                        </a:lnSpc>
                        <a:spcBef>
                          <a:spcPts val="0"/>
                        </a:spcBef>
                        <a:spcAft>
                          <a:spcPts val="0"/>
                        </a:spcAft>
                        <a:buNone/>
                      </a:pPr>
                      <a:r>
                        <a:rPr lang="zh-CN" altLang="en-US" sz="1200" b="1" kern="1200" spc="120">
                          <a:solidFill>
                            <a:schemeClr val="tx1"/>
                          </a:solidFill>
                          <a:latin typeface="+mn-lt"/>
                          <a:ea typeface="+mn-ea"/>
                          <a:cs typeface="+mn-cs"/>
                        </a:rPr>
                        <a:t>《文津讲坛》系列</a:t>
                      </a:r>
                      <a:endParaRPr lang="zh-CN" altLang="en-US" sz="1200" b="1" kern="1200" spc="120">
                        <a:solidFill>
                          <a:schemeClr val="tx1"/>
                        </a:solidFill>
                        <a:latin typeface="+mn-lt"/>
                        <a:ea typeface="+mn-ea"/>
                        <a:cs typeface="+mn-cs"/>
                      </a:endParaRPr>
                    </a:p>
                    <a:p>
                      <a:pPr algn="l">
                        <a:lnSpc>
                          <a:spcPct val="120000"/>
                        </a:lnSpc>
                        <a:spcBef>
                          <a:spcPts val="0"/>
                        </a:spcBef>
                        <a:spcAft>
                          <a:spcPts val="0"/>
                        </a:spcAft>
                        <a:buClrTx/>
                        <a:buSzTx/>
                        <a:buFontTx/>
                        <a:buNone/>
                      </a:pPr>
                      <a:r>
                        <a:rPr lang="zh-CN" altLang="en-US" sz="1000" b="0" spc="120">
                          <a:solidFill>
                            <a:schemeClr val="tx1"/>
                          </a:solidFill>
                        </a:rPr>
                        <a:t>国家图书馆古籍馆讲座延续老北图举办讲座的传统，开讲于二十一世纪之初的2001年1月1日。"文津讲坛"继承"保国粹而惠士林"的文化传统与人文精神，高扬爱国主义旗帜，旨在服务社会、服务大众、弘扬中华民族优秀文化传统，用中华民族优秀文化彰显和培育"爱国至尊"、"爱国至贵"的人生观、价值观、道德观，增强民族凝聚力。</a:t>
                      </a:r>
                      <a:endParaRPr lang="zh-CN" altLang="en-US" sz="1000" b="0" spc="120">
                        <a:solidFill>
                          <a:schemeClr val="tx1"/>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tc>
                <a:tc>
                  <a:txBody>
                    <a:bodyPr/>
                    <a:lstStyle/>
                    <a:p>
                      <a:pPr marL="0" indent="0" algn="ctr" defTabSz="914400" rtl="0" eaLnBrk="1" latinLnBrk="0" hangingPunct="1">
                        <a:lnSpc>
                          <a:spcPct val="120000"/>
                        </a:lnSpc>
                        <a:spcBef>
                          <a:spcPts val="0"/>
                        </a:spcBef>
                        <a:spcAft>
                          <a:spcPts val="0"/>
                        </a:spcAft>
                        <a:buNone/>
                      </a:pPr>
                      <a:endParaRPr lang="en-US" altLang="zh-CN" sz="1200" b="1" kern="1200" spc="120">
                        <a:solidFill>
                          <a:schemeClr val="tx1"/>
                        </a:solidFill>
                        <a:latin typeface="+mn-lt"/>
                        <a:ea typeface="+mn-ea"/>
                        <a:cs typeface="+mn-cs"/>
                      </a:endParaRPr>
                    </a:p>
                    <a:p>
                      <a:pPr marL="0" indent="0" algn="ctr" defTabSz="914400" rtl="0" eaLnBrk="1" latinLnBrk="0" hangingPunct="1">
                        <a:lnSpc>
                          <a:spcPct val="120000"/>
                        </a:lnSpc>
                        <a:spcBef>
                          <a:spcPts val="0"/>
                        </a:spcBef>
                        <a:spcAft>
                          <a:spcPts val="0"/>
                        </a:spcAft>
                        <a:buNone/>
                      </a:pPr>
                      <a:r>
                        <a:rPr lang="zh-CN" altLang="en-US" sz="1200" b="1" kern="1200" spc="120">
                          <a:solidFill>
                            <a:schemeClr val="tx1"/>
                          </a:solidFill>
                          <a:latin typeface="+mn-lt"/>
                          <a:ea typeface="+mn-ea"/>
                          <a:cs typeface="+mn-cs"/>
                        </a:rPr>
                        <a:t>《中国求索网》系列</a:t>
                      </a:r>
                      <a:endParaRPr lang="zh-CN" altLang="en-US" sz="1200" b="1" kern="1200" spc="120">
                        <a:solidFill>
                          <a:schemeClr val="tx1"/>
                        </a:solidFill>
                        <a:latin typeface="+mn-lt"/>
                        <a:ea typeface="+mn-ea"/>
                        <a:cs typeface="+mn-cs"/>
                      </a:endParaRPr>
                    </a:p>
                    <a:p>
                      <a:pPr algn="l">
                        <a:lnSpc>
                          <a:spcPct val="120000"/>
                        </a:lnSpc>
                        <a:spcBef>
                          <a:spcPts val="0"/>
                        </a:spcBef>
                        <a:spcAft>
                          <a:spcPts val="0"/>
                        </a:spcAft>
                        <a:buClrTx/>
                        <a:buSzTx/>
                        <a:buFontTx/>
                        <a:buNone/>
                      </a:pPr>
                      <a:r>
                        <a:rPr lang="zh-CN" altLang="en-US" sz="1000" spc="120">
                          <a:solidFill>
                            <a:schemeClr val="tx1"/>
                          </a:solidFill>
                          <a:sym typeface="+mn-ea"/>
                        </a:rPr>
                        <a:t>《中国求索网》</a:t>
                      </a:r>
                      <a:r>
                        <a:rPr lang="zh-CN" altLang="en-US" sz="1000" b="0" spc="120">
                          <a:solidFill>
                            <a:schemeClr val="tx1"/>
                          </a:solidFill>
                        </a:rPr>
                        <a:t>由中共中央党校出版社主办，我司协办，旨在打造全国权威的党员干部教育学校服务平台。该系列课程主要由中共中央党校权威讲师授课，课程设计不断增强思政教育的思想性、理论性和亲和力、针对性，不断丰富教学内容，让听者坐得住、听得进。</a:t>
                      </a:r>
                      <a:endParaRPr lang="zh-CN" altLang="en-US" sz="1000" b="0" spc="120">
                        <a:solidFill>
                          <a:schemeClr val="tx1"/>
                        </a:solidFill>
                      </a:endParaRPr>
                    </a:p>
                    <a:p>
                      <a:pPr algn="l">
                        <a:lnSpc>
                          <a:spcPct val="120000"/>
                        </a:lnSpc>
                        <a:spcBef>
                          <a:spcPts val="0"/>
                        </a:spcBef>
                        <a:spcAft>
                          <a:spcPts val="0"/>
                        </a:spcAft>
                        <a:buClrTx/>
                        <a:buSzTx/>
                        <a:buFontTx/>
                        <a:buNone/>
                      </a:pPr>
                      <a:endParaRPr lang="zh-CN" altLang="en-US" sz="1000" b="0" spc="120">
                        <a:solidFill>
                          <a:schemeClr val="tx1"/>
                        </a:solidFill>
                      </a:endParaRPr>
                    </a:p>
                    <a:p>
                      <a:pPr algn="l">
                        <a:lnSpc>
                          <a:spcPct val="120000"/>
                        </a:lnSpc>
                        <a:spcBef>
                          <a:spcPts val="0"/>
                        </a:spcBef>
                        <a:spcAft>
                          <a:spcPts val="0"/>
                        </a:spcAft>
                        <a:buClrTx/>
                        <a:buSzTx/>
                        <a:buFontTx/>
                        <a:buNone/>
                      </a:pPr>
                      <a:endParaRPr lang="zh-CN" altLang="en-US" sz="1000" b="0" spc="120">
                        <a:solidFill>
                          <a:schemeClr val="tx1"/>
                        </a:solidFill>
                      </a:endParaRPr>
                    </a:p>
                    <a:p>
                      <a:pPr algn="l">
                        <a:lnSpc>
                          <a:spcPct val="120000"/>
                        </a:lnSpc>
                        <a:spcBef>
                          <a:spcPts val="0"/>
                        </a:spcBef>
                        <a:spcAft>
                          <a:spcPts val="0"/>
                        </a:spcAft>
                        <a:buClrTx/>
                        <a:buSzTx/>
                        <a:buFontTx/>
                        <a:buNone/>
                      </a:pPr>
                      <a:endParaRPr lang="zh-CN" altLang="en-US" sz="1000" b="0" spc="120">
                        <a:solidFill>
                          <a:schemeClr val="tx1"/>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tc>
              </a:tr>
            </a:tbl>
          </a:graphicData>
        </a:graphic>
      </p:graphicFrame>
      <p:sp>
        <p:nvSpPr>
          <p:cNvPr id="5" name="文本框 4"/>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r>
              <a:rPr lang="zh-CN" altLang="en-US" sz="2000">
                <a:solidFill>
                  <a:srgbClr val="267CD9"/>
                </a:solidFill>
              </a:rPr>
              <a:t>部分资源展示</a:t>
            </a:r>
            <a:endParaRPr lang="zh-CN" altLang="zh-CN" sz="2000">
              <a:solidFill>
                <a:srgbClr val="267CD9"/>
              </a:solidFill>
            </a:endParaRPr>
          </a:p>
        </p:txBody>
      </p:sp>
      <p:grpSp>
        <p:nvGrpSpPr>
          <p:cNvPr id="6" name="组合 5"/>
          <p:cNvGrpSpPr/>
          <p:nvPr/>
        </p:nvGrpSpPr>
        <p:grpSpPr>
          <a:xfrm>
            <a:off x="9275281" y="66722"/>
            <a:ext cx="2773844" cy="380953"/>
            <a:chOff x="217006" y="66722"/>
            <a:chExt cx="2773844" cy="380953"/>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graphicFrame>
        <p:nvGraphicFramePr>
          <p:cNvPr id="2" name="表格 1"/>
          <p:cNvGraphicFramePr/>
          <p:nvPr>
            <p:custDataLst>
              <p:tags r:id="rId1"/>
            </p:custDataLst>
          </p:nvPr>
        </p:nvGraphicFramePr>
        <p:xfrm>
          <a:off x="1083379" y="1251616"/>
          <a:ext cx="10131792" cy="4919980"/>
        </p:xfrm>
        <a:graphic>
          <a:graphicData uri="http://schemas.openxmlformats.org/drawingml/2006/table">
            <a:tbl>
              <a:tblPr firstRow="1" bandRow="1">
                <a:tableStyleId>{21E4AEA4-8DFA-4A89-87EB-49C32662AFE0}</a:tableStyleId>
              </a:tblPr>
              <a:tblGrid>
                <a:gridCol w="3359329"/>
                <a:gridCol w="3092584"/>
                <a:gridCol w="3679879"/>
              </a:tblGrid>
              <a:tr h="568960">
                <a:tc gridSpan="3">
                  <a:txBody>
                    <a:bodyPr/>
                    <a:lstStyle/>
                    <a:p>
                      <a:pPr marL="0" indent="0" algn="ctr" defTabSz="914400" rtl="0" eaLnBrk="1" latinLnBrk="0" hangingPunct="1">
                        <a:lnSpc>
                          <a:spcPct val="120000"/>
                        </a:lnSpc>
                        <a:spcBef>
                          <a:spcPts val="0"/>
                        </a:spcBef>
                        <a:spcAft>
                          <a:spcPts val="0"/>
                        </a:spcAft>
                        <a:buNone/>
                      </a:pPr>
                      <a:r>
                        <a:rPr lang="zh-CN" altLang="en-US" sz="1800" b="1" kern="1200">
                          <a:solidFill>
                            <a:schemeClr val="accent1">
                              <a:lumMod val="50000"/>
                            </a:schemeClr>
                          </a:solidFill>
                          <a:uFillTx/>
                          <a:latin typeface="+mn-lt"/>
                          <a:ea typeface="+mn-ea"/>
                          <a:cs typeface="+mn-cs"/>
                          <a:sym typeface="+mn-ea"/>
                        </a:rPr>
                        <a:t>优质培训课程系列</a:t>
                      </a:r>
                      <a:endParaRPr lang="zh-CN" altLang="en-US" sz="1800" b="1" kern="1200">
                        <a:solidFill>
                          <a:schemeClr val="accent1">
                            <a:lumMod val="50000"/>
                          </a:schemeClr>
                        </a:solidFill>
                        <a:uFillTx/>
                        <a:latin typeface="+mn-lt"/>
                        <a:ea typeface="+mn-ea"/>
                        <a:cs typeface="+mn-cs"/>
                      </a:endParaRPr>
                    </a:p>
                  </a:txBody>
                  <a:tcPr marL="177800" marR="177800" marT="107950" marB="107950" anchor="ctr"/>
                </a:tc>
                <a:tc hMerge="1">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alpha val="10000"/>
                      </a:srgbClr>
                    </a:solidFill>
                  </a:tcPr>
                </a:tc>
                <a:tc hMerge="1">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alpha val="10000"/>
                      </a:srgbClr>
                    </a:solidFill>
                  </a:tcPr>
                </a:tc>
              </a:tr>
              <a:tr h="2044065">
                <a:tc>
                  <a:txBody>
                    <a:bodyPr/>
                    <a:lstStyle/>
                    <a:p>
                      <a:pPr marL="0" indent="0" algn="ctr" defTabSz="914400" rtl="0" eaLnBrk="1" latinLnBrk="0" hangingPunct="1">
                        <a:lnSpc>
                          <a:spcPct val="120000"/>
                        </a:lnSpc>
                        <a:spcBef>
                          <a:spcPts val="0"/>
                        </a:spcBef>
                        <a:spcAft>
                          <a:spcPts val="0"/>
                        </a:spcAft>
                        <a:buClrTx/>
                        <a:buSzTx/>
                        <a:buFontTx/>
                        <a:buNone/>
                      </a:pPr>
                      <a:r>
                        <a:rPr lang="zh-CN" altLang="en-US" sz="1200" b="1" kern="1200" spc="120">
                          <a:solidFill>
                            <a:schemeClr val="tx1"/>
                          </a:solidFill>
                          <a:latin typeface="+mn-lt"/>
                          <a:ea typeface="+mn-ea"/>
                          <a:cs typeface="+mn-cs"/>
                        </a:rPr>
                        <a:t>外语学习系列课程</a:t>
                      </a:r>
                      <a:endParaRPr lang="zh-CN" altLang="en-US" sz="1200" b="1" kern="1200" spc="120">
                        <a:solidFill>
                          <a:schemeClr val="tx1"/>
                        </a:solidFill>
                        <a:latin typeface="+mn-lt"/>
                        <a:ea typeface="+mn-ea"/>
                        <a:cs typeface="+mn-cs"/>
                      </a:endParaRPr>
                    </a:p>
                    <a:p>
                      <a:pPr algn="l">
                        <a:lnSpc>
                          <a:spcPct val="120000"/>
                        </a:lnSpc>
                        <a:spcBef>
                          <a:spcPts val="0"/>
                        </a:spcBef>
                        <a:spcAft>
                          <a:spcPts val="0"/>
                        </a:spcAft>
                        <a:buClrTx/>
                        <a:buSzTx/>
                        <a:buFontTx/>
                        <a:buNone/>
                      </a:pPr>
                      <a:r>
                        <a:rPr lang="zh-CN" altLang="en-US" sz="1000" b="0" spc="120">
                          <a:solidFill>
                            <a:schemeClr val="tx1"/>
                          </a:solidFill>
                        </a:rPr>
                        <a:t>《新概念英语》《实用商务口语初级入门》《基础德语》《托福辅导课程》《法语零基础入门》《北大韩语金牌入门》《北大俄语金牌入门》《北大泰语金牌入门》《北大韩语金牌入门》《邂逅意国童话镇》《10天玩转首尔》 《从零开口说日语》</a:t>
                      </a:r>
                      <a:r>
                        <a:rPr lang="en-US" altLang="zh-CN" sz="1000" b="0" spc="120">
                          <a:solidFill>
                            <a:schemeClr val="tx1"/>
                          </a:solidFill>
                        </a:rPr>
                        <a:t>……</a:t>
                      </a:r>
                      <a:endParaRPr lang="zh-CN" altLang="en-US" sz="1000" b="0" spc="120">
                        <a:solidFill>
                          <a:schemeClr val="tx1"/>
                        </a:solidFill>
                      </a:endParaRPr>
                    </a:p>
                    <a:p>
                      <a:pPr algn="l">
                        <a:lnSpc>
                          <a:spcPct val="120000"/>
                        </a:lnSpc>
                        <a:spcBef>
                          <a:spcPts val="0"/>
                        </a:spcBef>
                        <a:spcAft>
                          <a:spcPts val="0"/>
                        </a:spcAft>
                        <a:buClrTx/>
                        <a:buSzTx/>
                        <a:buFontTx/>
                        <a:buNone/>
                      </a:pPr>
                      <a:endParaRPr lang="zh-CN" altLang="en-US" sz="1000" b="0" spc="120">
                        <a:solidFill>
                          <a:schemeClr val="tx1"/>
                        </a:solidFill>
                      </a:endParaRPr>
                    </a:p>
                    <a:p>
                      <a:pPr algn="l">
                        <a:lnSpc>
                          <a:spcPct val="120000"/>
                        </a:lnSpc>
                        <a:spcBef>
                          <a:spcPts val="0"/>
                        </a:spcBef>
                        <a:spcAft>
                          <a:spcPts val="0"/>
                        </a:spcAft>
                        <a:buClrTx/>
                        <a:buSzTx/>
                        <a:buFontTx/>
                        <a:buNone/>
                      </a:pPr>
                      <a:endParaRPr lang="zh-CN" altLang="en-US" sz="1000" b="0" spc="120">
                        <a:solidFill>
                          <a:schemeClr val="tx1"/>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tc>
                <a:tc>
                  <a:txBody>
                    <a:bodyPr/>
                    <a:lstStyle/>
                    <a:p>
                      <a:pPr marL="0" indent="0" algn="ctr" defTabSz="914400" rtl="0" eaLnBrk="1" latinLnBrk="0" hangingPunct="1">
                        <a:lnSpc>
                          <a:spcPct val="120000"/>
                        </a:lnSpc>
                        <a:spcBef>
                          <a:spcPts val="0"/>
                        </a:spcBef>
                        <a:spcAft>
                          <a:spcPts val="0"/>
                        </a:spcAft>
                        <a:buNone/>
                      </a:pPr>
                      <a:r>
                        <a:rPr lang="zh-CN" altLang="en-US" sz="1200" b="1" kern="1200" spc="120">
                          <a:solidFill>
                            <a:schemeClr val="tx1"/>
                          </a:solidFill>
                          <a:latin typeface="+mn-lt"/>
                          <a:ea typeface="+mn-ea"/>
                          <a:cs typeface="+mn-cs"/>
                        </a:rPr>
                        <a:t>《法苑在线》系列课程</a:t>
                      </a:r>
                      <a:endParaRPr lang="zh-CN" altLang="en-US" sz="1200" b="1" kern="1200" spc="120">
                        <a:solidFill>
                          <a:schemeClr val="tx1"/>
                        </a:solidFill>
                        <a:latin typeface="+mn-lt"/>
                        <a:ea typeface="+mn-ea"/>
                        <a:cs typeface="+mn-cs"/>
                      </a:endParaRPr>
                    </a:p>
                    <a:p>
                      <a:pPr algn="l">
                        <a:lnSpc>
                          <a:spcPct val="120000"/>
                        </a:lnSpc>
                        <a:spcBef>
                          <a:spcPts val="0"/>
                        </a:spcBef>
                        <a:spcAft>
                          <a:spcPts val="0"/>
                        </a:spcAft>
                        <a:buClrTx/>
                        <a:buSzTx/>
                        <a:buFontTx/>
                        <a:buNone/>
                      </a:pPr>
                      <a:r>
                        <a:rPr lang="zh-CN" altLang="en-US" sz="1000" b="0" spc="120">
                          <a:solidFill>
                            <a:schemeClr val="tx1"/>
                          </a:solidFill>
                        </a:rPr>
                        <a:t>《宪法》解读、《民营企业法商思维》、《公司法解释五》的制度创新与再解释 、《公司法》修改内容前瞻、《质证的方法与技巧》、《全国法院民商事审判工作会议纪要》、《中华人民共和国民法典》、《知识产权风险防范须知》、《新商标法释解》、《知识产权侵权认定与抗辩》、《庭审语言的道与术》</a:t>
                      </a:r>
                      <a:r>
                        <a:rPr lang="en-US" altLang="zh-CN" sz="1000" spc="120">
                          <a:solidFill>
                            <a:schemeClr val="tx1"/>
                          </a:solidFill>
                          <a:sym typeface="+mn-ea"/>
                        </a:rPr>
                        <a:t>……</a:t>
                      </a:r>
                      <a:endParaRPr lang="zh-CN" altLang="en-US" sz="1000" b="0" spc="120">
                        <a:solidFill>
                          <a:schemeClr val="tx1"/>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tc>
                <a:tc>
                  <a:txBody>
                    <a:bodyPr/>
                    <a:lstStyle/>
                    <a:p>
                      <a:pPr marL="0" indent="0" algn="ctr" defTabSz="914400" rtl="0" eaLnBrk="1" latinLnBrk="0" hangingPunct="1">
                        <a:lnSpc>
                          <a:spcPct val="120000"/>
                        </a:lnSpc>
                        <a:spcBef>
                          <a:spcPts val="0"/>
                        </a:spcBef>
                        <a:spcAft>
                          <a:spcPts val="0"/>
                        </a:spcAft>
                        <a:buNone/>
                      </a:pPr>
                      <a:endParaRPr lang="en-US" altLang="zh-CN" sz="1200" b="1" kern="1200" spc="120">
                        <a:solidFill>
                          <a:schemeClr val="tx1"/>
                        </a:solidFill>
                        <a:latin typeface="+mn-lt"/>
                        <a:ea typeface="+mn-ea"/>
                        <a:cs typeface="+mn-cs"/>
                      </a:endParaRPr>
                    </a:p>
                    <a:p>
                      <a:pPr marL="0" indent="0" algn="ctr" defTabSz="914400" rtl="0" eaLnBrk="1" latinLnBrk="0" hangingPunct="1">
                        <a:lnSpc>
                          <a:spcPct val="120000"/>
                        </a:lnSpc>
                        <a:spcBef>
                          <a:spcPts val="0"/>
                        </a:spcBef>
                        <a:spcAft>
                          <a:spcPts val="0"/>
                        </a:spcAft>
                        <a:buNone/>
                      </a:pPr>
                      <a:r>
                        <a:rPr lang="zh-CN" altLang="en-US" sz="1200" b="1" kern="1200" spc="120">
                          <a:solidFill>
                            <a:schemeClr val="tx1"/>
                          </a:solidFill>
                          <a:latin typeface="+mn-lt"/>
                          <a:ea typeface="+mn-ea"/>
                          <a:cs typeface="+mn-cs"/>
                        </a:rPr>
                        <a:t>心理健康系列课程</a:t>
                      </a:r>
                      <a:endParaRPr lang="zh-CN" altLang="en-US" sz="1200" b="1" kern="1200" spc="120">
                        <a:solidFill>
                          <a:schemeClr val="tx1"/>
                        </a:solidFill>
                        <a:latin typeface="+mn-lt"/>
                        <a:ea typeface="+mn-ea"/>
                        <a:cs typeface="+mn-cs"/>
                      </a:endParaRPr>
                    </a:p>
                    <a:p>
                      <a:pPr indent="0" algn="l">
                        <a:lnSpc>
                          <a:spcPct val="120000"/>
                        </a:lnSpc>
                        <a:spcBef>
                          <a:spcPts val="0"/>
                        </a:spcBef>
                        <a:spcAft>
                          <a:spcPts val="0"/>
                        </a:spcAft>
                        <a:buNone/>
                      </a:pPr>
                      <a:r>
                        <a:rPr lang="zh-CN" altLang="en-US" sz="1000" b="0" spc="120">
                          <a:solidFill>
                            <a:schemeClr val="tx1"/>
                          </a:solidFill>
                        </a:rPr>
                        <a:t>《了解“性格心理学”》《认识“未知的自己”》《收获“完美的关系”》《走出“相处的困局”》《婚恋心理学：这样做，和谁结婚都幸福》《爱情语商 做个吐字有香气的女人》《打造个人幸福自驱力》《生活中的管理心理学》《人际沟通中的心理学》《性格分析与沟通技巧》《解读压力和情绪》《真诚沟通》</a:t>
                      </a:r>
                      <a:r>
                        <a:rPr lang="en-US" altLang="zh-CN" sz="1000" spc="120">
                          <a:solidFill>
                            <a:schemeClr val="tx1"/>
                          </a:solidFill>
                          <a:sym typeface="+mn-ea"/>
                        </a:rPr>
                        <a:t>……</a:t>
                      </a:r>
                      <a:endParaRPr lang="zh-CN" altLang="en-US" sz="1000" b="0" spc="120">
                        <a:solidFill>
                          <a:schemeClr val="tx1"/>
                        </a:solidFill>
                      </a:endParaRPr>
                    </a:p>
                    <a:p>
                      <a:pPr indent="0" algn="l">
                        <a:lnSpc>
                          <a:spcPct val="120000"/>
                        </a:lnSpc>
                        <a:spcBef>
                          <a:spcPts val="0"/>
                        </a:spcBef>
                        <a:spcAft>
                          <a:spcPts val="0"/>
                        </a:spcAft>
                        <a:buNone/>
                      </a:pPr>
                      <a:endParaRPr lang="zh-CN" altLang="en-US" sz="1000" b="0" spc="120">
                        <a:solidFill>
                          <a:schemeClr val="tx1"/>
                        </a:solidFill>
                      </a:endParaRPr>
                    </a:p>
                    <a:p>
                      <a:pPr indent="0" algn="l">
                        <a:lnSpc>
                          <a:spcPct val="120000"/>
                        </a:lnSpc>
                        <a:spcBef>
                          <a:spcPts val="0"/>
                        </a:spcBef>
                        <a:spcAft>
                          <a:spcPts val="0"/>
                        </a:spcAft>
                        <a:buNone/>
                      </a:pPr>
                      <a:endParaRPr lang="zh-CN" altLang="en-US" sz="1000" b="0" spc="120">
                        <a:solidFill>
                          <a:schemeClr val="tx1"/>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tc>
              </a:tr>
              <a:tr h="1767205">
                <a:tc>
                  <a:txBody>
                    <a:bodyPr/>
                    <a:lstStyle/>
                    <a:p>
                      <a:pPr marL="0" indent="0" algn="ctr" defTabSz="914400" rtl="0" eaLnBrk="1" latinLnBrk="0" hangingPunct="1">
                        <a:lnSpc>
                          <a:spcPct val="120000"/>
                        </a:lnSpc>
                        <a:spcBef>
                          <a:spcPts val="0"/>
                        </a:spcBef>
                        <a:spcAft>
                          <a:spcPts val="0"/>
                        </a:spcAft>
                        <a:buClrTx/>
                        <a:buSzTx/>
                        <a:buFontTx/>
                        <a:buNone/>
                      </a:pPr>
                      <a:r>
                        <a:rPr lang="zh-CN" altLang="en-US" sz="1200" b="1" kern="1200" spc="120">
                          <a:solidFill>
                            <a:schemeClr val="tx1"/>
                          </a:solidFill>
                          <a:latin typeface="+mn-lt"/>
                          <a:ea typeface="+mn-ea"/>
                          <a:cs typeface="+mn-cs"/>
                        </a:rPr>
                        <a:t>经管与求职创业系列课程</a:t>
                      </a:r>
                      <a:endParaRPr lang="zh-CN" altLang="en-US" sz="1200" b="1" kern="1200" spc="120">
                        <a:solidFill>
                          <a:schemeClr val="tx1"/>
                        </a:solidFill>
                        <a:latin typeface="+mn-lt"/>
                        <a:ea typeface="+mn-ea"/>
                        <a:cs typeface="+mn-cs"/>
                      </a:endParaRPr>
                    </a:p>
                    <a:p>
                      <a:pPr algn="l">
                        <a:lnSpc>
                          <a:spcPct val="120000"/>
                        </a:lnSpc>
                        <a:spcBef>
                          <a:spcPts val="0"/>
                        </a:spcBef>
                        <a:spcAft>
                          <a:spcPts val="0"/>
                        </a:spcAft>
                        <a:buClrTx/>
                        <a:buSzTx/>
                        <a:buFontTx/>
                        <a:buNone/>
                      </a:pPr>
                      <a:r>
                        <a:rPr lang="zh-CN" altLang="en-US" sz="1000" b="0" spc="120">
                          <a:solidFill>
                            <a:schemeClr val="tx1"/>
                          </a:solidFill>
                        </a:rPr>
                        <a:t>《解读中国制造2025》《企业4.0时期的管理模式创新》《揭秘华为的任职资格》《走进德鲁克》《疫情下员工关系20问答》《雷军和他的小米王国》《大学生如何走好创业第一步》《时尚礼仪教你求职更从容》《如何做好产品价值塑造》《孙子兵法与商战韬略》《新媒体入门知识》《消费革命与生活美学》《A轮到C轮如何迅速建立中坚力量》</a:t>
                      </a:r>
                      <a:r>
                        <a:rPr lang="en-US" altLang="zh-CN" sz="1000" spc="120">
                          <a:solidFill>
                            <a:schemeClr val="tx1"/>
                          </a:solidFill>
                          <a:sym typeface="+mn-ea"/>
                        </a:rPr>
                        <a:t>……</a:t>
                      </a:r>
                      <a:endParaRPr lang="zh-CN" altLang="en-US" sz="1000" b="0" spc="120">
                        <a:solidFill>
                          <a:schemeClr val="tx1"/>
                        </a:solidFill>
                      </a:endParaRPr>
                    </a:p>
                    <a:p>
                      <a:pPr algn="l">
                        <a:lnSpc>
                          <a:spcPct val="120000"/>
                        </a:lnSpc>
                        <a:spcBef>
                          <a:spcPts val="0"/>
                        </a:spcBef>
                        <a:spcAft>
                          <a:spcPts val="0"/>
                        </a:spcAft>
                        <a:buClrTx/>
                        <a:buSzTx/>
                        <a:buFontTx/>
                        <a:buNone/>
                      </a:pPr>
                      <a:endParaRPr lang="zh-CN" altLang="en-US" sz="1000" b="0" spc="120">
                        <a:solidFill>
                          <a:schemeClr val="tx1"/>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tc>
                <a:tc>
                  <a:txBody>
                    <a:bodyPr/>
                    <a:lstStyle/>
                    <a:p>
                      <a:pPr marL="0" indent="0" algn="ctr" defTabSz="914400" rtl="0" eaLnBrk="1" latinLnBrk="0" hangingPunct="1">
                        <a:lnSpc>
                          <a:spcPct val="120000"/>
                        </a:lnSpc>
                        <a:spcBef>
                          <a:spcPts val="0"/>
                        </a:spcBef>
                        <a:spcAft>
                          <a:spcPts val="0"/>
                        </a:spcAft>
                        <a:buNone/>
                      </a:pPr>
                      <a:r>
                        <a:rPr lang="zh-CN" altLang="en-US" sz="1200" b="1" kern="1200" spc="120">
                          <a:solidFill>
                            <a:schemeClr val="tx1"/>
                          </a:solidFill>
                          <a:latin typeface="+mn-lt"/>
                          <a:ea typeface="+mn-ea"/>
                          <a:cs typeface="+mn-cs"/>
                        </a:rPr>
                        <a:t>体育运动与艺术系列课程</a:t>
                      </a:r>
                      <a:endParaRPr lang="zh-CN" altLang="en-US" sz="1200" b="1" kern="1200" spc="120">
                        <a:solidFill>
                          <a:schemeClr val="tx1"/>
                        </a:solidFill>
                        <a:latin typeface="+mn-lt"/>
                        <a:ea typeface="+mn-ea"/>
                        <a:cs typeface="+mn-cs"/>
                      </a:endParaRPr>
                    </a:p>
                    <a:p>
                      <a:pPr algn="l">
                        <a:lnSpc>
                          <a:spcPct val="120000"/>
                        </a:lnSpc>
                        <a:spcBef>
                          <a:spcPts val="0"/>
                        </a:spcBef>
                        <a:spcAft>
                          <a:spcPts val="0"/>
                        </a:spcAft>
                        <a:buClrTx/>
                        <a:buSzTx/>
                        <a:buFontTx/>
                        <a:buNone/>
                      </a:pPr>
                      <a:r>
                        <a:rPr lang="zh-CN" altLang="en-US" sz="1000" b="0" spc="120">
                          <a:solidFill>
                            <a:schemeClr val="tx1"/>
                          </a:solidFill>
                        </a:rPr>
                        <a:t>《从零开始学足球》《从零开始学羽毛球》《从零开始学网球》《从零开始学跑步》《从零开始学排球》《从零开始学篮球》《从零开始学滑板车》《从零开始学高尔夫》《从零开始学冲浪》《从零开始学板球》《从零开始学骑自行车》《从零开始学瑜伽》《极速燃脂训练》《明星美腿私房课》《网红舞蹈教程》《舞蹈分解教学》《零基础学习流行舞教材》</a:t>
                      </a:r>
                      <a:r>
                        <a:rPr lang="en-US" altLang="zh-CN" sz="1000" spc="120">
                          <a:solidFill>
                            <a:schemeClr val="tx1"/>
                          </a:solidFill>
                          <a:sym typeface="+mn-ea"/>
                        </a:rPr>
                        <a:t>……</a:t>
                      </a:r>
                      <a:endParaRPr lang="zh-CN" altLang="en-US" sz="1000" b="0" spc="120">
                        <a:solidFill>
                          <a:schemeClr val="tx1"/>
                        </a:solidFill>
                        <a:latin typeface="微软雅黑" panose="020B0503020204020204" charset="-122"/>
                        <a:ea typeface="微软雅黑" panose="020B0503020204020204" charset="-122"/>
                        <a:cs typeface="+mn-cs"/>
                      </a:endParaRPr>
                    </a:p>
                  </a:txBody>
                  <a:tcPr marL="177800" marR="177800" marT="107950" marB="107950" anchor="ctr"/>
                </a:tc>
                <a:tc>
                  <a:txBody>
                    <a:bodyPr/>
                    <a:lstStyle/>
                    <a:p>
                      <a:pPr marL="0" indent="0" algn="ctr" defTabSz="914400" rtl="0" eaLnBrk="1" latinLnBrk="0" hangingPunct="1">
                        <a:lnSpc>
                          <a:spcPct val="120000"/>
                        </a:lnSpc>
                        <a:spcBef>
                          <a:spcPts val="0"/>
                        </a:spcBef>
                        <a:spcAft>
                          <a:spcPts val="0"/>
                        </a:spcAft>
                        <a:buNone/>
                      </a:pPr>
                      <a:r>
                        <a:rPr lang="zh-CN" altLang="en-US" sz="1200" b="1" kern="1200" spc="120">
                          <a:solidFill>
                            <a:schemeClr val="tx1"/>
                          </a:solidFill>
                          <a:latin typeface="+mn-lt"/>
                          <a:ea typeface="+mn-ea"/>
                          <a:cs typeface="+mn-cs"/>
                        </a:rPr>
                        <a:t>医学技能系列课程</a:t>
                      </a:r>
                      <a:endParaRPr lang="zh-CN" altLang="en-US" sz="1200" b="1" kern="1200" spc="120">
                        <a:solidFill>
                          <a:schemeClr val="tx1"/>
                        </a:solidFill>
                        <a:latin typeface="+mn-lt"/>
                        <a:ea typeface="+mn-ea"/>
                        <a:cs typeface="+mn-cs"/>
                      </a:endParaRPr>
                    </a:p>
                    <a:p>
                      <a:pPr algn="l">
                        <a:lnSpc>
                          <a:spcPct val="120000"/>
                        </a:lnSpc>
                        <a:spcBef>
                          <a:spcPts val="0"/>
                        </a:spcBef>
                        <a:spcAft>
                          <a:spcPts val="0"/>
                        </a:spcAft>
                        <a:buClrTx/>
                        <a:buSzTx/>
                        <a:buFontTx/>
                        <a:buNone/>
                      </a:pPr>
                      <a:r>
                        <a:rPr lang="zh-CN" altLang="en-US" sz="1000" spc="120">
                          <a:solidFill>
                            <a:schemeClr val="tx1"/>
                          </a:solidFill>
                        </a:rPr>
                        <a:t>《打开就能照做的急救指南》《儿童哮喘的预防和治疗》《防治肿瘤》《社区心理援助师培训课程》《腰痛的临床诊断及康复概述》《后循环缺血的评估和介入治疗》《气管支气管异物的处理》《脑肿瘤的影像诊断》《护理论文书写技巧》《脊柱疾病的影像诊断》《妇产科护理》《临床医学技能》《护理临床技能》《壮医临床技能》《中医临床技能》</a:t>
                      </a:r>
                      <a:r>
                        <a:rPr lang="en-US" altLang="zh-CN" sz="1000" spc="120">
                          <a:solidFill>
                            <a:schemeClr val="tx1"/>
                          </a:solidFill>
                          <a:sym typeface="+mn-ea"/>
                        </a:rPr>
                        <a:t>……</a:t>
                      </a:r>
                      <a:endParaRPr lang="zh-CN" altLang="en-US" sz="1000" spc="120">
                        <a:solidFill>
                          <a:schemeClr val="tx1"/>
                        </a:solidFill>
                      </a:endParaRPr>
                    </a:p>
                    <a:p>
                      <a:pPr algn="l">
                        <a:lnSpc>
                          <a:spcPct val="120000"/>
                        </a:lnSpc>
                        <a:spcBef>
                          <a:spcPts val="0"/>
                        </a:spcBef>
                        <a:spcAft>
                          <a:spcPts val="0"/>
                        </a:spcAft>
                        <a:buClrTx/>
                        <a:buSzTx/>
                        <a:buFontTx/>
                        <a:buNone/>
                      </a:pPr>
                      <a:endParaRPr lang="zh-CN" altLang="en-US" sz="1000" b="0" spc="120">
                        <a:solidFill>
                          <a:schemeClr val="tx1"/>
                        </a:solidFill>
                      </a:endParaRPr>
                    </a:p>
                    <a:p>
                      <a:pPr algn="l">
                        <a:lnSpc>
                          <a:spcPct val="120000"/>
                        </a:lnSpc>
                        <a:spcBef>
                          <a:spcPts val="0"/>
                        </a:spcBef>
                        <a:spcAft>
                          <a:spcPts val="0"/>
                        </a:spcAft>
                        <a:buClrTx/>
                        <a:buSzTx/>
                        <a:buFontTx/>
                        <a:buNone/>
                      </a:pPr>
                      <a:endParaRPr lang="zh-CN" altLang="en-US" sz="1000" b="0" spc="120">
                        <a:solidFill>
                          <a:schemeClr val="tx1"/>
                        </a:solidFill>
                        <a:latin typeface="微软雅黑" panose="020B0503020204020204" charset="-122"/>
                        <a:ea typeface="微软雅黑" panose="020B0503020204020204" charset="-122"/>
                        <a:cs typeface="+mn-cs"/>
                      </a:endParaRPr>
                    </a:p>
                  </a:txBody>
                  <a:tcPr marL="177800" marR="177800" marT="107950" marB="107950" anchor="ctr"/>
                </a:tc>
              </a:tr>
            </a:tbl>
          </a:graphicData>
        </a:graphic>
      </p:graphicFrame>
      <p:sp>
        <p:nvSpPr>
          <p:cNvPr id="4" name="文本框 3"/>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r>
              <a:rPr lang="zh-CN" altLang="en-US" sz="2000">
                <a:solidFill>
                  <a:srgbClr val="267CD9"/>
                </a:solidFill>
              </a:rPr>
              <a:t>部分资源展示</a:t>
            </a:r>
            <a:endParaRPr lang="zh-CN" altLang="zh-CN" sz="2000">
              <a:solidFill>
                <a:srgbClr val="267CD9"/>
              </a:solidFill>
            </a:endParaRPr>
          </a:p>
        </p:txBody>
      </p:sp>
      <p:grpSp>
        <p:nvGrpSpPr>
          <p:cNvPr id="5" name="组合 4"/>
          <p:cNvGrpSpPr/>
          <p:nvPr/>
        </p:nvGrpSpPr>
        <p:grpSpPr>
          <a:xfrm>
            <a:off x="9275281" y="66722"/>
            <a:ext cx="2773844" cy="380953"/>
            <a:chOff x="217006" y="66722"/>
            <a:chExt cx="2773844" cy="380953"/>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graphicFrame>
        <p:nvGraphicFramePr>
          <p:cNvPr id="2" name="表格 1"/>
          <p:cNvGraphicFramePr/>
          <p:nvPr>
            <p:custDataLst>
              <p:tags r:id="rId1"/>
            </p:custDataLst>
          </p:nvPr>
        </p:nvGraphicFramePr>
        <p:xfrm>
          <a:off x="1149481" y="1317717"/>
          <a:ext cx="9944505" cy="4554220"/>
        </p:xfrm>
        <a:graphic>
          <a:graphicData uri="http://schemas.openxmlformats.org/drawingml/2006/table">
            <a:tbl>
              <a:tblPr firstRow="1" bandRow="1">
                <a:tableStyleId>{21E4AEA4-8DFA-4A89-87EB-49C32662AFE0}</a:tableStyleId>
              </a:tblPr>
              <a:tblGrid>
                <a:gridCol w="3297232"/>
                <a:gridCol w="3035417"/>
                <a:gridCol w="3611856"/>
              </a:tblGrid>
              <a:tr h="568960">
                <a:tc gridSpan="3">
                  <a:txBody>
                    <a:bodyPr/>
                    <a:lstStyle/>
                    <a:p>
                      <a:pPr indent="0" algn="ctr">
                        <a:lnSpc>
                          <a:spcPct val="120000"/>
                        </a:lnSpc>
                        <a:spcBef>
                          <a:spcPts val="0"/>
                        </a:spcBef>
                        <a:spcAft>
                          <a:spcPts val="0"/>
                        </a:spcAft>
                        <a:buNone/>
                      </a:pPr>
                      <a:r>
                        <a:rPr lang="zh-CN" altLang="en-US" sz="1800">
                          <a:solidFill>
                            <a:schemeClr val="accent1">
                              <a:lumMod val="50000"/>
                            </a:schemeClr>
                          </a:solidFill>
                          <a:uFillTx/>
                          <a:sym typeface="+mn-ea"/>
                        </a:rPr>
                        <a:t>优质纪录片及访谈系列</a:t>
                      </a:r>
                      <a:endParaRPr lang="zh-CN" altLang="en-US" sz="1800" b="1">
                        <a:solidFill>
                          <a:schemeClr val="accent1">
                            <a:lumMod val="50000"/>
                          </a:schemeClr>
                        </a:solidFill>
                        <a:uFillTx/>
                        <a:latin typeface="微软雅黑" panose="020B0503020204020204" charset="-122"/>
                        <a:cs typeface="+mj-ea"/>
                      </a:endParaRPr>
                    </a:p>
                  </a:txBody>
                  <a:tcPr marL="177800" marR="177800" marT="107950" marB="107950" anchor="ctr"/>
                </a:tc>
                <a:tc hMerge="1">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alpha val="10000"/>
                      </a:srgbClr>
                    </a:solidFill>
                  </a:tcPr>
                </a:tc>
                <a:tc hMerge="1">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alpha val="10000"/>
                      </a:srgbClr>
                    </a:solidFill>
                  </a:tcPr>
                </a:tc>
              </a:tr>
              <a:tr h="2044065">
                <a:tc>
                  <a:txBody>
                    <a:bodyPr/>
                    <a:lstStyle/>
                    <a:p>
                      <a:pPr marL="0" indent="0" algn="ctr" defTabSz="914400" rtl="0" eaLnBrk="1" latinLnBrk="0" hangingPunct="1">
                        <a:lnSpc>
                          <a:spcPct val="120000"/>
                        </a:lnSpc>
                        <a:spcBef>
                          <a:spcPts val="0"/>
                        </a:spcBef>
                        <a:spcAft>
                          <a:spcPts val="0"/>
                        </a:spcAft>
                        <a:buNone/>
                      </a:pPr>
                      <a:r>
                        <a:rPr lang="zh-CN" altLang="en-US" sz="1200" b="1" kern="1200" spc="120">
                          <a:solidFill>
                            <a:schemeClr val="tx1"/>
                          </a:solidFill>
                          <a:latin typeface="+mn-lt"/>
                          <a:ea typeface="+mn-ea"/>
                          <a:cs typeface="+mn-cs"/>
                        </a:rPr>
                        <a:t>中华传统文化系列</a:t>
                      </a:r>
                      <a:endParaRPr lang="zh-CN" altLang="en-US" sz="1200" b="1" kern="1200" spc="120">
                        <a:solidFill>
                          <a:schemeClr val="tx1"/>
                        </a:solidFill>
                        <a:latin typeface="+mn-lt"/>
                        <a:ea typeface="+mn-ea"/>
                        <a:cs typeface="+mn-cs"/>
                      </a:endParaRPr>
                    </a:p>
                    <a:p>
                      <a:pPr indent="0" algn="l">
                        <a:lnSpc>
                          <a:spcPct val="120000"/>
                        </a:lnSpc>
                        <a:spcBef>
                          <a:spcPts val="0"/>
                        </a:spcBef>
                        <a:spcAft>
                          <a:spcPts val="0"/>
                        </a:spcAft>
                        <a:buNone/>
                      </a:pPr>
                      <a:r>
                        <a:rPr lang="zh-CN" altLang="en-US" sz="1000" b="0" spc="120">
                          <a:solidFill>
                            <a:schemeClr val="tx1"/>
                          </a:solidFill>
                        </a:rPr>
                        <a:t>《中国通史》</a:t>
                      </a:r>
                      <a:r>
                        <a:rPr lang="zh-CN" altLang="en-US" sz="1000" spc="120">
                          <a:solidFill>
                            <a:schemeClr val="tx1"/>
                          </a:solidFill>
                          <a:sym typeface="+mn-ea"/>
                        </a:rPr>
                        <a:t>《二十四节气》《晴雨梅天》《解密紫禁城》《再望长城》《粟说》《稻之道》《人参》《香山里》《秦淮河》《秘境-萨拉乌苏》《道地陈皮》《穿在中国》《乡村记忆 探寻山东最美古村落》《老家的滋味》《中国非物质文化遗产》</a:t>
                      </a:r>
                      <a:r>
                        <a:rPr lang="en-US" altLang="zh-CN" sz="1000" spc="120">
                          <a:solidFill>
                            <a:schemeClr val="tx1"/>
                          </a:solidFill>
                          <a:sym typeface="+mn-ea"/>
                        </a:rPr>
                        <a:t>……</a:t>
                      </a:r>
                      <a:endParaRPr lang="en-US" altLang="zh-CN" sz="1000" b="0" spc="120">
                        <a:solidFill>
                          <a:schemeClr val="tx1"/>
                        </a:solidFill>
                        <a:sym typeface="+mn-ea"/>
                      </a:endParaRPr>
                    </a:p>
                    <a:p>
                      <a:pPr indent="0" algn="l">
                        <a:lnSpc>
                          <a:spcPct val="120000"/>
                        </a:lnSpc>
                        <a:spcBef>
                          <a:spcPts val="0"/>
                        </a:spcBef>
                        <a:spcAft>
                          <a:spcPts val="0"/>
                        </a:spcAft>
                        <a:buNone/>
                      </a:pPr>
                      <a:endParaRPr lang="zh-CN" altLang="en-US" sz="1000" b="0" spc="120">
                        <a:solidFill>
                          <a:schemeClr val="tx1"/>
                        </a:solidFill>
                      </a:endParaRPr>
                    </a:p>
                    <a:p>
                      <a:pPr algn="l">
                        <a:lnSpc>
                          <a:spcPct val="120000"/>
                        </a:lnSpc>
                        <a:spcBef>
                          <a:spcPts val="0"/>
                        </a:spcBef>
                        <a:spcAft>
                          <a:spcPts val="0"/>
                        </a:spcAft>
                        <a:buClrTx/>
                        <a:buSzTx/>
                        <a:buFontTx/>
                        <a:buNone/>
                      </a:pPr>
                      <a:endParaRPr lang="zh-CN" altLang="en-US" sz="1000" b="0" spc="120">
                        <a:solidFill>
                          <a:schemeClr val="tx1"/>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tc>
                <a:tc>
                  <a:txBody>
                    <a:bodyPr/>
                    <a:lstStyle/>
                    <a:p>
                      <a:pPr indent="0" algn="ctr">
                        <a:lnSpc>
                          <a:spcPct val="120000"/>
                        </a:lnSpc>
                        <a:spcBef>
                          <a:spcPts val="0"/>
                        </a:spcBef>
                        <a:spcAft>
                          <a:spcPts val="0"/>
                        </a:spcAft>
                        <a:buNone/>
                      </a:pPr>
                      <a:r>
                        <a:rPr lang="zh-CN" altLang="en-US" sz="1200" b="1" kern="1200" spc="120">
                          <a:solidFill>
                            <a:schemeClr val="tx1"/>
                          </a:solidFill>
                          <a:latin typeface="+mn-lt"/>
                          <a:ea typeface="+mn-ea"/>
                          <a:cs typeface="+mn-cs"/>
                        </a:rPr>
                        <a:t>国外双语原声纪录片</a:t>
                      </a:r>
                      <a:endParaRPr lang="zh-CN" altLang="en-US" sz="1200" b="1" kern="1200" spc="120">
                        <a:solidFill>
                          <a:schemeClr val="tx1"/>
                        </a:solidFill>
                        <a:latin typeface="+mn-lt"/>
                        <a:ea typeface="+mn-ea"/>
                        <a:cs typeface="+mn-cs"/>
                      </a:endParaRPr>
                    </a:p>
                    <a:p>
                      <a:pPr indent="0" algn="l">
                        <a:lnSpc>
                          <a:spcPct val="120000"/>
                        </a:lnSpc>
                        <a:spcBef>
                          <a:spcPts val="0"/>
                        </a:spcBef>
                        <a:spcAft>
                          <a:spcPts val="0"/>
                        </a:spcAft>
                        <a:buNone/>
                      </a:pPr>
                      <a:r>
                        <a:rPr lang="zh-CN" altLang="en-US" sz="1000" b="0" spc="120">
                          <a:solidFill>
                            <a:schemeClr val="tx1"/>
                          </a:solidFill>
                        </a:rPr>
                        <a:t>《畅想未来》《罗马斗兽场》《热带铁路》《中国马来西亚跨海大桥》《世界之最 疯狂空间》《乔治·布尔的天才》《去古巴》《冰岛 世界之巅》《欧洲荒野》《伊甸园》《渴望的风景》《狂野之城》《濒临灭绝的百兽之王》《坚不可摧》《蛋白质密码》《保时捷的故事》《超跑的诞生》《危险工作》</a:t>
                      </a:r>
                      <a:r>
                        <a:rPr lang="en-US" altLang="zh-CN" sz="1000" spc="120">
                          <a:solidFill>
                            <a:schemeClr val="tx1"/>
                          </a:solidFill>
                          <a:sym typeface="+mn-ea"/>
                        </a:rPr>
                        <a:t>……</a:t>
                      </a:r>
                      <a:endParaRPr lang="en-US" altLang="zh-CN" sz="1000" b="0" spc="120">
                        <a:solidFill>
                          <a:schemeClr val="tx1"/>
                        </a:solidFill>
                        <a:sym typeface="+mn-ea"/>
                      </a:endParaRPr>
                    </a:p>
                    <a:p>
                      <a:pPr indent="0" algn="l">
                        <a:lnSpc>
                          <a:spcPct val="120000"/>
                        </a:lnSpc>
                        <a:spcBef>
                          <a:spcPts val="0"/>
                        </a:spcBef>
                        <a:spcAft>
                          <a:spcPts val="0"/>
                        </a:spcAft>
                        <a:buNone/>
                      </a:pPr>
                      <a:endParaRPr lang="zh-CN" altLang="en-US" sz="1000" b="0" spc="120">
                        <a:solidFill>
                          <a:schemeClr val="tx1"/>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tc>
                <a:tc>
                  <a:txBody>
                    <a:bodyPr/>
                    <a:lstStyle/>
                    <a:p>
                      <a:pPr marL="0" indent="0" algn="ctr" defTabSz="914400" rtl="0" eaLnBrk="1" latinLnBrk="0" hangingPunct="1">
                        <a:lnSpc>
                          <a:spcPct val="120000"/>
                        </a:lnSpc>
                        <a:spcBef>
                          <a:spcPts val="0"/>
                        </a:spcBef>
                        <a:spcAft>
                          <a:spcPts val="0"/>
                        </a:spcAft>
                        <a:buNone/>
                      </a:pPr>
                      <a:r>
                        <a:rPr lang="zh-CN" altLang="en-US" sz="1200" b="1" kern="1200" spc="120">
                          <a:solidFill>
                            <a:schemeClr val="tx1"/>
                          </a:solidFill>
                          <a:latin typeface="+mn-lt"/>
                          <a:ea typeface="+mn-ea"/>
                          <a:cs typeface="+mn-cs"/>
                          <a:sym typeface="+mn-ea"/>
                        </a:rPr>
                        <a:t>党史百年系列纪录片</a:t>
                      </a:r>
                      <a:endParaRPr lang="zh-CN" altLang="en-US" sz="1200" b="1" kern="1200" spc="120">
                        <a:solidFill>
                          <a:schemeClr val="tx1"/>
                        </a:solidFill>
                        <a:latin typeface="+mn-lt"/>
                        <a:ea typeface="+mn-ea"/>
                        <a:cs typeface="+mn-cs"/>
                      </a:endParaRPr>
                    </a:p>
                    <a:p>
                      <a:pPr indent="0" algn="l">
                        <a:lnSpc>
                          <a:spcPct val="120000"/>
                        </a:lnSpc>
                        <a:spcBef>
                          <a:spcPts val="0"/>
                        </a:spcBef>
                        <a:spcAft>
                          <a:spcPts val="0"/>
                        </a:spcAft>
                        <a:buNone/>
                      </a:pPr>
                      <a:endParaRPr lang="zh-CN" altLang="en-US" sz="1000" b="0" spc="120">
                        <a:solidFill>
                          <a:schemeClr val="tx1"/>
                        </a:solidFill>
                      </a:endParaRPr>
                    </a:p>
                    <a:p>
                      <a:pPr indent="0" algn="l">
                        <a:lnSpc>
                          <a:spcPct val="120000"/>
                        </a:lnSpc>
                        <a:spcBef>
                          <a:spcPts val="0"/>
                        </a:spcBef>
                        <a:spcAft>
                          <a:spcPts val="0"/>
                        </a:spcAft>
                        <a:buNone/>
                      </a:pPr>
                      <a:r>
                        <a:rPr lang="zh-CN" altLang="en-US" sz="1000" spc="120">
                          <a:solidFill>
                            <a:schemeClr val="tx1"/>
                          </a:solidFill>
                          <a:sym typeface="+mn-ea"/>
                        </a:rPr>
                        <a:t>《大道中国》《西征记》《长征中的安徽人》《血战重生》《李德生》《淮军》《碧血祭长空》《红色平川》《一飞惊天 米格走廊上的对决》《中共六大纪事》《红色故事汇》</a:t>
                      </a:r>
                      <a:r>
                        <a:rPr lang="zh-CN" altLang="en-US" sz="1000" b="0" spc="120">
                          <a:solidFill>
                            <a:schemeClr val="tx1"/>
                          </a:solidFill>
                        </a:rPr>
                        <a:t>《小岗纪事》《中国城轨》</a:t>
                      </a:r>
                      <a:r>
                        <a:rPr lang="zh-CN" altLang="en-US" sz="1000" spc="120">
                          <a:solidFill>
                            <a:schemeClr val="tx1"/>
                          </a:solidFill>
                          <a:sym typeface="+mn-ea"/>
                        </a:rPr>
                        <a:t>《读书的力量》《正道 基础教育改革启示录》《我的人生我的课》</a:t>
                      </a:r>
                      <a:r>
                        <a:rPr lang="en-US" altLang="zh-CN" sz="1000" spc="120">
                          <a:solidFill>
                            <a:schemeClr val="tx1"/>
                          </a:solidFill>
                          <a:sym typeface="+mn-ea"/>
                        </a:rPr>
                        <a:t>……</a:t>
                      </a:r>
                      <a:endParaRPr lang="en-US" altLang="zh-CN" sz="1000" spc="120">
                        <a:solidFill>
                          <a:schemeClr val="tx1"/>
                        </a:solidFill>
                        <a:sym typeface="+mn-ea"/>
                      </a:endParaRPr>
                    </a:p>
                    <a:p>
                      <a:pPr indent="0" algn="l">
                        <a:lnSpc>
                          <a:spcPct val="120000"/>
                        </a:lnSpc>
                        <a:spcBef>
                          <a:spcPts val="0"/>
                        </a:spcBef>
                        <a:spcAft>
                          <a:spcPts val="0"/>
                        </a:spcAft>
                        <a:buNone/>
                      </a:pPr>
                      <a:endParaRPr lang="en-US" altLang="zh-CN" sz="1000" b="0" spc="120">
                        <a:solidFill>
                          <a:schemeClr val="tx1"/>
                        </a:solidFill>
                        <a:sym typeface="+mn-ea"/>
                      </a:endParaRPr>
                    </a:p>
                    <a:p>
                      <a:pPr indent="0" algn="l">
                        <a:lnSpc>
                          <a:spcPct val="120000"/>
                        </a:lnSpc>
                        <a:spcBef>
                          <a:spcPts val="0"/>
                        </a:spcBef>
                        <a:spcAft>
                          <a:spcPts val="0"/>
                        </a:spcAft>
                        <a:buNone/>
                      </a:pPr>
                      <a:endParaRPr lang="en-US" altLang="zh-CN" sz="1000" b="0" spc="12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marL="177800" marR="177800" marT="107950" marB="107950" anchor="ctr"/>
                </a:tc>
              </a:tr>
              <a:tr h="1767205">
                <a:tc>
                  <a:txBody>
                    <a:bodyPr/>
                    <a:lstStyle/>
                    <a:p>
                      <a:pPr marL="0" indent="0" algn="ctr" defTabSz="914400" rtl="0" eaLnBrk="1" latinLnBrk="0" hangingPunct="1">
                        <a:lnSpc>
                          <a:spcPct val="120000"/>
                        </a:lnSpc>
                        <a:spcBef>
                          <a:spcPts val="0"/>
                        </a:spcBef>
                        <a:spcAft>
                          <a:spcPts val="0"/>
                        </a:spcAft>
                        <a:buNone/>
                      </a:pPr>
                      <a:r>
                        <a:rPr lang="zh-CN" altLang="en-US" sz="1200" b="1" kern="1200" spc="120">
                          <a:solidFill>
                            <a:schemeClr val="tx1"/>
                          </a:solidFill>
                          <a:latin typeface="+mn-lt"/>
                          <a:ea typeface="+mn-ea"/>
                          <a:cs typeface="+mn-cs"/>
                        </a:rPr>
                        <a:t>《口述》</a:t>
                      </a:r>
                      <a:endParaRPr lang="zh-CN" altLang="en-US" sz="1200" b="1" kern="1200" spc="120">
                        <a:solidFill>
                          <a:schemeClr val="tx1"/>
                        </a:solidFill>
                        <a:latin typeface="+mn-lt"/>
                        <a:ea typeface="+mn-ea"/>
                        <a:cs typeface="+mn-cs"/>
                      </a:endParaRPr>
                    </a:p>
                    <a:p>
                      <a:pPr algn="l">
                        <a:lnSpc>
                          <a:spcPct val="120000"/>
                        </a:lnSpc>
                        <a:spcBef>
                          <a:spcPts val="0"/>
                        </a:spcBef>
                        <a:spcAft>
                          <a:spcPts val="0"/>
                        </a:spcAft>
                        <a:buClrTx/>
                        <a:buSzTx/>
                        <a:buFontTx/>
                        <a:buNone/>
                      </a:pPr>
                      <a:r>
                        <a:rPr lang="zh-CN" altLang="en-US" sz="1000" b="0" spc="120">
                          <a:solidFill>
                            <a:schemeClr val="tx1"/>
                          </a:solidFill>
                        </a:rPr>
                        <a:t>《口述》是一档高端文化类访谈节目，来节目里讲述人生故事的嘉宾大多是德高望重或者在某一领域有所建树的专家、学者、文化名人，当然也有传统技艺的传承人。正是这些不同领域的人物所经历的不同样态的人生，才拼接成北京绚丽多彩的文化篇章。</a:t>
                      </a:r>
                      <a:endParaRPr lang="zh-CN" altLang="en-US" sz="1000" b="0" spc="120">
                        <a:solidFill>
                          <a:schemeClr val="tx1"/>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tc>
                <a:tc>
                  <a:txBody>
                    <a:bodyPr/>
                    <a:lstStyle/>
                    <a:p>
                      <a:pPr marL="0" indent="0" algn="ctr" defTabSz="914400" rtl="0" eaLnBrk="1" latinLnBrk="0" hangingPunct="1">
                        <a:lnSpc>
                          <a:spcPct val="120000"/>
                        </a:lnSpc>
                        <a:spcBef>
                          <a:spcPts val="0"/>
                        </a:spcBef>
                        <a:spcAft>
                          <a:spcPts val="0"/>
                        </a:spcAft>
                        <a:buNone/>
                      </a:pPr>
                      <a:r>
                        <a:rPr lang="zh-CN" altLang="en-US" sz="1200" b="1" kern="1200" spc="120">
                          <a:solidFill>
                            <a:schemeClr val="tx1"/>
                          </a:solidFill>
                          <a:latin typeface="+mn-lt"/>
                          <a:ea typeface="+mn-ea"/>
                          <a:cs typeface="+mn-cs"/>
                        </a:rPr>
                        <a:t>《论道》</a:t>
                      </a:r>
                      <a:endParaRPr lang="zh-CN" altLang="en-US" sz="1200" b="1" kern="1200" spc="120">
                        <a:solidFill>
                          <a:schemeClr val="tx1"/>
                        </a:solidFill>
                        <a:latin typeface="+mn-lt"/>
                        <a:ea typeface="+mn-ea"/>
                        <a:cs typeface="+mn-cs"/>
                      </a:endParaRPr>
                    </a:p>
                    <a:p>
                      <a:pPr algn="l">
                        <a:lnSpc>
                          <a:spcPct val="120000"/>
                        </a:lnSpc>
                        <a:spcBef>
                          <a:spcPts val="0"/>
                        </a:spcBef>
                        <a:spcAft>
                          <a:spcPts val="0"/>
                        </a:spcAft>
                        <a:buClrTx/>
                        <a:buSzTx/>
                        <a:buFontTx/>
                        <a:buNone/>
                      </a:pPr>
                      <a:r>
                        <a:rPr lang="zh-CN" altLang="en-US" sz="1000" b="0" spc="120">
                          <a:solidFill>
                            <a:schemeClr val="tx1"/>
                          </a:solidFill>
                        </a:rPr>
                        <a:t>《论道》是一档以龙永图为核心的演播室高端对话节目。，围绕“高度，深度，关注度”，关注热点事件、焦点人物和国际风云，邀请政界名人、商界明星、学界名家共同论道，致力于用普适的、主流的价值观去进行思想启蒙和价值引导。</a:t>
                      </a:r>
                      <a:endParaRPr lang="zh-CN" altLang="en-US" sz="1000" b="0" spc="120">
                        <a:solidFill>
                          <a:schemeClr val="tx1"/>
                        </a:solidFill>
                        <a:latin typeface="微软雅黑" panose="020B0503020204020204" charset="-122"/>
                        <a:ea typeface="微软雅黑" panose="020B0503020204020204" charset="-122"/>
                        <a:cs typeface="+mn-cs"/>
                      </a:endParaRPr>
                    </a:p>
                  </a:txBody>
                  <a:tcPr marL="177800" marR="177800" marT="107950" marB="107950" anchor="ctr"/>
                </a:tc>
                <a:tc>
                  <a:txBody>
                    <a:bodyPr/>
                    <a:lstStyle/>
                    <a:p>
                      <a:pPr marL="0" indent="0" algn="ctr" defTabSz="914400" rtl="0" eaLnBrk="1" latinLnBrk="0" hangingPunct="1">
                        <a:lnSpc>
                          <a:spcPct val="120000"/>
                        </a:lnSpc>
                        <a:spcBef>
                          <a:spcPts val="0"/>
                        </a:spcBef>
                        <a:spcAft>
                          <a:spcPts val="0"/>
                        </a:spcAft>
                        <a:buNone/>
                      </a:pPr>
                      <a:endParaRPr lang="en-US" altLang="zh-CN" sz="1200" b="1" kern="1200" spc="120">
                        <a:solidFill>
                          <a:schemeClr val="tx1"/>
                        </a:solidFill>
                        <a:latin typeface="+mn-lt"/>
                        <a:ea typeface="+mn-ea"/>
                        <a:cs typeface="+mn-cs"/>
                      </a:endParaRPr>
                    </a:p>
                    <a:p>
                      <a:pPr marL="0" indent="0" algn="ctr" defTabSz="914400" rtl="0" eaLnBrk="1" latinLnBrk="0" hangingPunct="1">
                        <a:lnSpc>
                          <a:spcPct val="120000"/>
                        </a:lnSpc>
                        <a:spcBef>
                          <a:spcPts val="0"/>
                        </a:spcBef>
                        <a:spcAft>
                          <a:spcPts val="0"/>
                        </a:spcAft>
                        <a:buNone/>
                      </a:pPr>
                      <a:r>
                        <a:rPr lang="zh-CN" altLang="en-US" sz="1200" b="1" kern="1200" spc="120">
                          <a:solidFill>
                            <a:schemeClr val="tx1"/>
                          </a:solidFill>
                          <a:latin typeface="+mn-lt"/>
                          <a:ea typeface="+mn-ea"/>
                          <a:cs typeface="+mn-cs"/>
                        </a:rPr>
                        <a:t>《科技名家风采录》</a:t>
                      </a:r>
                      <a:endParaRPr lang="zh-CN" altLang="en-US" sz="1200" b="1" kern="1200" spc="120">
                        <a:solidFill>
                          <a:schemeClr val="tx1"/>
                        </a:solidFill>
                        <a:latin typeface="+mn-lt"/>
                        <a:ea typeface="+mn-ea"/>
                        <a:cs typeface="+mn-cs"/>
                      </a:endParaRPr>
                    </a:p>
                    <a:p>
                      <a:pPr algn="l">
                        <a:lnSpc>
                          <a:spcPct val="120000"/>
                        </a:lnSpc>
                        <a:spcBef>
                          <a:spcPts val="0"/>
                        </a:spcBef>
                        <a:spcAft>
                          <a:spcPts val="0"/>
                        </a:spcAft>
                        <a:buClrTx/>
                        <a:buSzTx/>
                        <a:buFontTx/>
                        <a:buNone/>
                      </a:pPr>
                      <a:r>
                        <a:rPr lang="zh-CN" altLang="en-US" sz="1000" spc="120">
                          <a:solidFill>
                            <a:schemeClr val="tx1"/>
                          </a:solidFill>
                        </a:rPr>
                        <a:t>《科技名家风采录》将镜头对准科技名家，致敬科学家精神。该系列短片致力于打造科学权威、生动有趣的科技名家宣传节目，在全社会大力弘扬科学精神、培育科学人才。</a:t>
                      </a:r>
                      <a:endParaRPr lang="zh-CN" altLang="en-US" sz="1000" spc="120">
                        <a:solidFill>
                          <a:schemeClr val="tx1"/>
                        </a:solidFill>
                      </a:endParaRPr>
                    </a:p>
                    <a:p>
                      <a:pPr algn="l">
                        <a:lnSpc>
                          <a:spcPct val="120000"/>
                        </a:lnSpc>
                        <a:spcBef>
                          <a:spcPts val="0"/>
                        </a:spcBef>
                        <a:spcAft>
                          <a:spcPts val="0"/>
                        </a:spcAft>
                        <a:buClrTx/>
                        <a:buSzTx/>
                        <a:buFontTx/>
                        <a:buNone/>
                      </a:pPr>
                      <a:endParaRPr lang="zh-CN" altLang="en-US" sz="1000" spc="120">
                        <a:solidFill>
                          <a:schemeClr val="tx1"/>
                        </a:solidFill>
                      </a:endParaRPr>
                    </a:p>
                    <a:p>
                      <a:pPr algn="l">
                        <a:lnSpc>
                          <a:spcPct val="120000"/>
                        </a:lnSpc>
                        <a:spcBef>
                          <a:spcPts val="0"/>
                        </a:spcBef>
                        <a:spcAft>
                          <a:spcPts val="0"/>
                        </a:spcAft>
                        <a:buClrTx/>
                        <a:buSzTx/>
                        <a:buFontTx/>
                        <a:buNone/>
                      </a:pPr>
                      <a:endParaRPr lang="zh-CN" altLang="en-US" sz="1000" b="0" spc="120">
                        <a:solidFill>
                          <a:schemeClr val="tx1"/>
                        </a:solidFill>
                      </a:endParaRPr>
                    </a:p>
                    <a:p>
                      <a:pPr algn="l">
                        <a:lnSpc>
                          <a:spcPct val="120000"/>
                        </a:lnSpc>
                        <a:spcBef>
                          <a:spcPts val="0"/>
                        </a:spcBef>
                        <a:spcAft>
                          <a:spcPts val="0"/>
                        </a:spcAft>
                        <a:buClrTx/>
                        <a:buSzTx/>
                        <a:buFontTx/>
                        <a:buNone/>
                      </a:pPr>
                      <a:endParaRPr lang="zh-CN" altLang="en-US" sz="1000" b="0" spc="120">
                        <a:solidFill>
                          <a:schemeClr val="tx1"/>
                        </a:solidFill>
                        <a:latin typeface="微软雅黑" panose="020B0503020204020204" charset="-122"/>
                        <a:ea typeface="微软雅黑" panose="020B0503020204020204" charset="-122"/>
                        <a:cs typeface="+mn-cs"/>
                      </a:endParaRPr>
                    </a:p>
                  </a:txBody>
                  <a:tcPr marL="177800" marR="177800" marT="107950" marB="107950" anchor="ctr"/>
                </a:tc>
              </a:tr>
            </a:tbl>
          </a:graphicData>
        </a:graphic>
      </p:graphicFrame>
      <p:sp>
        <p:nvSpPr>
          <p:cNvPr id="4" name="文本框 3"/>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r>
              <a:rPr lang="zh-CN" altLang="en-US" sz="2000">
                <a:solidFill>
                  <a:srgbClr val="267CD9"/>
                </a:solidFill>
              </a:rPr>
              <a:t>部分资源展示</a:t>
            </a:r>
            <a:endParaRPr lang="zh-CN" altLang="zh-CN" sz="2000">
              <a:solidFill>
                <a:srgbClr val="267CD9"/>
              </a:solidFill>
            </a:endParaRPr>
          </a:p>
        </p:txBody>
      </p:sp>
      <p:grpSp>
        <p:nvGrpSpPr>
          <p:cNvPr id="5" name="组合 4"/>
          <p:cNvGrpSpPr/>
          <p:nvPr/>
        </p:nvGrpSpPr>
        <p:grpSpPr>
          <a:xfrm>
            <a:off x="9275281" y="66722"/>
            <a:ext cx="2773844" cy="380953"/>
            <a:chOff x="217006" y="66722"/>
            <a:chExt cx="2773844" cy="380953"/>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pic>
        <p:nvPicPr>
          <p:cNvPr id="5" name="图片 4"/>
          <p:cNvPicPr>
            <a:picLocks noChangeAspect="1"/>
          </p:cNvPicPr>
          <p:nvPr/>
        </p:nvPicPr>
        <p:blipFill>
          <a:blip r:embed="rId1"/>
          <a:stretch>
            <a:fillRect/>
          </a:stretch>
        </p:blipFill>
        <p:spPr>
          <a:xfrm>
            <a:off x="980955" y="1454227"/>
            <a:ext cx="5507706" cy="4731744"/>
          </a:xfrm>
          <a:prstGeom prst="rect">
            <a:avLst/>
          </a:prstGeom>
        </p:spPr>
      </p:pic>
      <p:sp>
        <p:nvSpPr>
          <p:cNvPr id="6" name="文本框 81"/>
          <p:cNvSpPr txBox="1"/>
          <p:nvPr/>
        </p:nvSpPr>
        <p:spPr>
          <a:xfrm>
            <a:off x="7020289" y="2655830"/>
            <a:ext cx="4227933" cy="1569660"/>
          </a:xfrm>
          <a:prstGeom prst="rect">
            <a:avLst/>
          </a:prstGeom>
          <a:noFill/>
          <a:ln w="9525">
            <a:noFill/>
          </a:ln>
        </p:spPr>
        <p:txBody>
          <a:bodyPr wrap="square" anchor="t" anchorCtr="0">
            <a:spAutoFit/>
          </a:bodyPr>
          <a:lstStyle/>
          <a:p>
            <a:pPr>
              <a:buFont typeface="Arial" panose="020B0604020202020204" pitchFamily="34" charset="0"/>
            </a:pPr>
            <a:r>
              <a:rPr lang="zh-CN" altLang="en-US" sz="3200" b="1" dirty="0">
                <a:latin typeface="微软雅黑" panose="020B0503020204020204" charset="-122"/>
                <a:ea typeface="微软雅黑" panose="020B0503020204020204" charset="-122"/>
              </a:rPr>
              <a:t>还有更多优质</a:t>
            </a:r>
            <a:r>
              <a:rPr lang="zh-CN" altLang="en-US" sz="3200" b="1">
                <a:latin typeface="微软雅黑" panose="020B0503020204020204" charset="-122"/>
                <a:ea typeface="微软雅黑" panose="020B0503020204020204" charset="-122"/>
              </a:rPr>
              <a:t>课程，</a:t>
            </a:r>
            <a:endParaRPr lang="en-US" altLang="zh-CN" sz="3200" b="1">
              <a:latin typeface="微软雅黑" panose="020B0503020204020204" charset="-122"/>
              <a:ea typeface="微软雅黑" panose="020B0503020204020204" charset="-122"/>
            </a:endParaRPr>
          </a:p>
          <a:p>
            <a:pPr>
              <a:buFont typeface="Arial" panose="020B0604020202020204" pitchFamily="34" charset="0"/>
            </a:pPr>
            <a:r>
              <a:rPr lang="zh-CN" altLang="en-US" sz="3200" b="1">
                <a:latin typeface="微软雅黑" panose="020B0503020204020204" charset="-122"/>
                <a:ea typeface="微软雅黑" panose="020B0503020204020204" charset="-122"/>
              </a:rPr>
              <a:t>等</a:t>
            </a:r>
            <a:r>
              <a:rPr lang="zh-CN" altLang="en-US" sz="3200" b="1" dirty="0">
                <a:latin typeface="微软雅黑" panose="020B0503020204020204" charset="-122"/>
                <a:ea typeface="微软雅黑" panose="020B0503020204020204" charset="-122"/>
              </a:rPr>
              <a:t>你来看</a:t>
            </a:r>
            <a:r>
              <a:rPr lang="en-US" altLang="zh-CN" sz="3200" b="1" dirty="0">
                <a:latin typeface="微软雅黑" panose="020B0503020204020204" charset="-122"/>
                <a:ea typeface="微软雅黑" panose="020B0503020204020204" charset="-122"/>
              </a:rPr>
              <a:t>......</a:t>
            </a:r>
            <a:endParaRPr lang="zh-CN" altLang="en-US" sz="3200" dirty="0">
              <a:latin typeface="微软雅黑" panose="020B0503020204020204" charset="-122"/>
              <a:ea typeface="微软雅黑" panose="020B0503020204020204" charset="-122"/>
            </a:endParaRPr>
          </a:p>
          <a:p>
            <a:pPr>
              <a:buFont typeface="Arial" panose="020B0604020202020204" pitchFamily="34" charset="0"/>
            </a:pPr>
            <a:endParaRPr lang="zh-CN" altLang="en-US" sz="3200" dirty="0">
              <a:latin typeface="微软雅黑" panose="020B0503020204020204" charset="-122"/>
              <a:ea typeface="微软雅黑" panose="020B0503020204020204" charset="-122"/>
            </a:endParaRPr>
          </a:p>
        </p:txBody>
      </p:sp>
      <p:sp>
        <p:nvSpPr>
          <p:cNvPr id="7" name="文本框 6"/>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r>
              <a:rPr lang="zh-CN" altLang="en-US" sz="2000">
                <a:solidFill>
                  <a:srgbClr val="267CD9"/>
                </a:solidFill>
              </a:rPr>
              <a:t>精选专题推荐</a:t>
            </a:r>
            <a:endParaRPr lang="zh-CN" altLang="zh-CN" sz="2000">
              <a:solidFill>
                <a:srgbClr val="267CD9"/>
              </a:solidFill>
            </a:endParaRPr>
          </a:p>
        </p:txBody>
      </p:sp>
      <p:grpSp>
        <p:nvGrpSpPr>
          <p:cNvPr id="8" name="组合 7"/>
          <p:cNvGrpSpPr/>
          <p:nvPr/>
        </p:nvGrpSpPr>
        <p:grpSpPr>
          <a:xfrm>
            <a:off x="9275281" y="66722"/>
            <a:ext cx="2773844" cy="380953"/>
            <a:chOff x="217006" y="66722"/>
            <a:chExt cx="2773844" cy="380953"/>
          </a:xfrm>
        </p:grpSpPr>
        <p:pic>
          <p:nvPicPr>
            <p:cNvPr id="9"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íşļïde"/>
        <p:cNvGrpSpPr/>
        <p:nvPr/>
      </p:nvGrpSpPr>
      <p:grpSpPr>
        <a:xfrm>
          <a:off x="0" y="0"/>
          <a:ext cx="0" cy="0"/>
          <a:chOff x="0" y="0"/>
          <a:chExt cx="0" cy="0"/>
        </a:xfrm>
      </p:grpSpPr>
      <p:sp>
        <p:nvSpPr>
          <p:cNvPr id="4" name="îṡḷidé"/>
          <p:cNvSpPr>
            <a:spLocks noGrp="1"/>
          </p:cNvSpPr>
          <p:nvPr>
            <p:ph type="title"/>
          </p:nvPr>
        </p:nvSpPr>
        <p:spPr>
          <a:xfrm>
            <a:off x="7589620" y="3748403"/>
            <a:ext cx="2646878" cy="424732"/>
          </a:xfrm>
        </p:spPr>
        <p:txBody>
          <a:bodyPr/>
          <a:lstStyle/>
          <a:p>
            <a:r>
              <a:rPr kumimoji="1" lang="zh-CN" altLang="en-US" sz="2400" b="1">
                <a:solidFill>
                  <a:schemeClr val="tx1"/>
                </a:solidFill>
              </a:rPr>
              <a:t>主要功能模块介绍</a:t>
            </a:r>
            <a:endParaRPr kumimoji="1" lang="en-US" altLang="zh-CN" sz="2400" b="1" dirty="0">
              <a:solidFill>
                <a:schemeClr val="tx1"/>
              </a:solidFill>
            </a:endParaRPr>
          </a:p>
        </p:txBody>
      </p:sp>
      <p:sp>
        <p:nvSpPr>
          <p:cNvPr id="2" name="îṡḻiḓé"/>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6" name="iSľïḍé"/>
          <p:cNvSpPr txBox="1"/>
          <p:nvPr/>
        </p:nvSpPr>
        <p:spPr>
          <a:xfrm>
            <a:off x="9127059" y="2665608"/>
            <a:ext cx="1127232" cy="1006429"/>
          </a:xfrm>
          <a:prstGeom prst="rect">
            <a:avLst/>
          </a:prstGeom>
        </p:spPr>
        <p:txBody>
          <a:bodyPr vert="horz" wrap="none" lIns="91440" tIns="45720" rIns="91440" bIns="45720" rtlCol="0" anchor="b">
            <a:spAutoFit/>
          </a:bodyPr>
          <a:lstStyle>
            <a:lvl1pPr algn="r" defTabSz="914400" rtl="0" eaLnBrk="1" latinLnBrk="0" hangingPunct="1">
              <a:lnSpc>
                <a:spcPct val="90000"/>
              </a:lnSpc>
              <a:spcBef>
                <a:spcPct val="0"/>
              </a:spcBef>
              <a:buNone/>
              <a:defRPr lang="zh-CN" altLang="en-US" sz="2400" b="1" kern="1200">
                <a:solidFill>
                  <a:schemeClr val="tx1"/>
                </a:solidFill>
                <a:latin typeface="+mj-lt"/>
                <a:ea typeface="+mj-ea"/>
                <a:cs typeface="+mj-cs"/>
              </a:defRPr>
            </a:lvl1pPr>
          </a:lstStyle>
          <a:p>
            <a:r>
              <a:rPr lang="en-GB" altLang="zh-CN" sz="6600">
                <a:solidFill>
                  <a:srgbClr val="397AFD"/>
                </a:solidFill>
              </a:rPr>
              <a:t>03</a:t>
            </a:r>
            <a:endParaRPr lang="en-GB" sz="6600" dirty="0">
              <a:solidFill>
                <a:srgbClr val="397AFD"/>
              </a:solidFill>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4" name="文本框 3"/>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000" b="1" i="0" u="none" strike="noStrike" kern="1200" cap="none" spc="0" normalizeH="0" baseline="0" noProof="0">
                <a:ln>
                  <a:noFill/>
                </a:ln>
                <a:solidFill>
                  <a:srgbClr val="267CD9"/>
                </a:solidFill>
                <a:effectLst/>
                <a:uLnTx/>
                <a:uFillTx/>
                <a:latin typeface="Arial" panose="020B0604020202020204"/>
                <a:ea typeface="微软雅黑" panose="020B0503020204020204" charset="-122"/>
                <a:cs typeface="+mj-cs"/>
              </a:rPr>
              <a:t>首页</a:t>
            </a:r>
            <a:endParaRPr kumimoji="0" lang="zh-CN" altLang="zh-CN" sz="2000" b="1" i="0" u="none" strike="noStrike" kern="1200" cap="none" spc="0" normalizeH="0" baseline="0" noProof="0">
              <a:ln>
                <a:noFill/>
              </a:ln>
              <a:solidFill>
                <a:srgbClr val="267CD9"/>
              </a:solidFill>
              <a:effectLst/>
              <a:uLnTx/>
              <a:uFillTx/>
              <a:latin typeface="Arial" panose="020B0604020202020204"/>
              <a:ea typeface="微软雅黑" panose="020B0503020204020204" charset="-122"/>
              <a:cs typeface="+mj-cs"/>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14581" t="416" r="17105" b="416"/>
          <a:stretch>
            <a:fillRect/>
          </a:stretch>
        </p:blipFill>
        <p:spPr>
          <a:xfrm>
            <a:off x="923089" y="1093157"/>
            <a:ext cx="6540398" cy="4828189"/>
          </a:xfrm>
          <a:prstGeom prst="rect">
            <a:avLst/>
          </a:prstGeom>
        </p:spPr>
      </p:pic>
      <p:sp>
        <p:nvSpPr>
          <p:cNvPr id="6" name="对话气泡: 圆角矩形 5"/>
          <p:cNvSpPr/>
          <p:nvPr/>
        </p:nvSpPr>
        <p:spPr>
          <a:xfrm>
            <a:off x="6604172" y="2054424"/>
            <a:ext cx="2253390" cy="1030298"/>
          </a:xfrm>
          <a:prstGeom prst="wedgeRoundRectCallout">
            <a:avLst>
              <a:gd name="adj1" fmla="val -41203"/>
              <a:gd name="adj2" fmla="val -106786"/>
              <a:gd name="adj3" fmla="val 16667"/>
            </a:avLst>
          </a:prstGeom>
          <a:blipFill>
            <a:blip r:embed="rId2"/>
            <a:stretch>
              <a:fillRect/>
            </a:stretch>
          </a:blipFill>
          <a:ln w="762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2060"/>
              </a:solidFill>
              <a:effectLst/>
              <a:uLnTx/>
              <a:uFillTx/>
              <a:latin typeface="Arial" panose="020B0604020202020204"/>
              <a:ea typeface="微软雅黑" panose="020B0503020204020204" charset="-122"/>
              <a:cs typeface="+mn-cs"/>
            </a:endParaRPr>
          </a:p>
        </p:txBody>
      </p:sp>
      <p:sp>
        <p:nvSpPr>
          <p:cNvPr id="7" name="文本框 81"/>
          <p:cNvSpPr txBox="1"/>
          <p:nvPr/>
        </p:nvSpPr>
        <p:spPr>
          <a:xfrm>
            <a:off x="7623672" y="3641617"/>
            <a:ext cx="4289088" cy="461665"/>
          </a:xfrm>
          <a:prstGeom prst="rect">
            <a:avLst/>
          </a:prstGeom>
          <a:noFill/>
          <a:ln w="9525">
            <a:noFill/>
          </a:ln>
        </p:spPr>
        <p:txBody>
          <a:bodyPr wrap="square" anchor="t" anchorCtr="0">
            <a:spAutoFit/>
          </a:bodyPr>
          <a:lstStyle/>
          <a:p>
            <a:pPr>
              <a:buFont typeface="Arial" panose="020B0604020202020204" pitchFamily="34" charset="0"/>
            </a:pPr>
            <a:r>
              <a:rPr lang="zh-CN" altLang="en-US" sz="2400" b="1">
                <a:latin typeface="微软雅黑" panose="020B0503020204020204" charset="-122"/>
                <a:ea typeface="微软雅黑" panose="020B0503020204020204" charset="-122"/>
              </a:rPr>
              <a:t>机构登录成功，显示机构名称</a:t>
            </a:r>
            <a:endParaRPr lang="en-US" altLang="zh-CN" sz="2400" b="1">
              <a:latin typeface="微软雅黑" panose="020B0503020204020204" charset="-122"/>
              <a:ea typeface="微软雅黑" panose="020B0503020204020204" charset="-122"/>
            </a:endParaRPr>
          </a:p>
        </p:txBody>
      </p:sp>
      <p:grpSp>
        <p:nvGrpSpPr>
          <p:cNvPr id="8" name="组合 7"/>
          <p:cNvGrpSpPr/>
          <p:nvPr/>
        </p:nvGrpSpPr>
        <p:grpSpPr>
          <a:xfrm>
            <a:off x="9275281" y="66722"/>
            <a:ext cx="2773844" cy="380953"/>
            <a:chOff x="217006" y="66722"/>
            <a:chExt cx="2773844" cy="380953"/>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4" name="文本框 3"/>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000" b="1" i="0" u="none" strike="noStrike" kern="1200" cap="none" spc="0" normalizeH="0" baseline="0" noProof="0">
                <a:ln>
                  <a:noFill/>
                </a:ln>
                <a:solidFill>
                  <a:srgbClr val="267CD9"/>
                </a:solidFill>
                <a:effectLst/>
                <a:uLnTx/>
                <a:uFillTx/>
                <a:latin typeface="Arial" panose="020B0604020202020204"/>
                <a:ea typeface="微软雅黑" panose="020B0503020204020204" charset="-122"/>
                <a:cs typeface="+mj-cs"/>
              </a:rPr>
              <a:t>首页</a:t>
            </a:r>
            <a:endParaRPr kumimoji="0" lang="zh-CN" altLang="zh-CN" sz="2000" b="1" i="0" u="none" strike="noStrike" kern="1200" cap="none" spc="0" normalizeH="0" baseline="0" noProof="0">
              <a:ln>
                <a:noFill/>
              </a:ln>
              <a:solidFill>
                <a:srgbClr val="267CD9"/>
              </a:solidFill>
              <a:effectLst/>
              <a:uLnTx/>
              <a:uFillTx/>
              <a:latin typeface="Arial" panose="020B0604020202020204"/>
              <a:ea typeface="微软雅黑" panose="020B0503020204020204" charset="-122"/>
              <a:cs typeface="+mj-cs"/>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14581" t="416" r="17105" b="416"/>
          <a:stretch>
            <a:fillRect/>
          </a:stretch>
        </p:blipFill>
        <p:spPr>
          <a:xfrm>
            <a:off x="923089" y="1093157"/>
            <a:ext cx="6540398" cy="4828189"/>
          </a:xfrm>
          <a:prstGeom prst="rect">
            <a:avLst/>
          </a:prstGeom>
        </p:spPr>
      </p:pic>
      <p:sp>
        <p:nvSpPr>
          <p:cNvPr id="6" name="对话气泡: 圆角矩形 5"/>
          <p:cNvSpPr/>
          <p:nvPr/>
        </p:nvSpPr>
        <p:spPr>
          <a:xfrm>
            <a:off x="7232134" y="1988323"/>
            <a:ext cx="1537292" cy="1052333"/>
          </a:xfrm>
          <a:prstGeom prst="wedgeRoundRectCallout">
            <a:avLst>
              <a:gd name="adj1" fmla="val -41203"/>
              <a:gd name="adj2" fmla="val -106786"/>
              <a:gd name="adj3" fmla="val 16667"/>
            </a:avLst>
          </a:prstGeom>
          <a:blipFill>
            <a:blip r:embed="rId2"/>
            <a:stretch>
              <a:fillRect/>
            </a:stretch>
          </a:blipFill>
          <a:ln w="762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2060"/>
              </a:solidFill>
              <a:effectLst/>
              <a:uLnTx/>
              <a:uFillTx/>
              <a:latin typeface="Arial" panose="020B0604020202020204"/>
              <a:ea typeface="微软雅黑" panose="020B0503020204020204" charset="-122"/>
              <a:cs typeface="+mn-cs"/>
            </a:endParaRPr>
          </a:p>
        </p:txBody>
      </p:sp>
      <p:sp>
        <p:nvSpPr>
          <p:cNvPr id="7" name="文本框 81"/>
          <p:cNvSpPr txBox="1"/>
          <p:nvPr/>
        </p:nvSpPr>
        <p:spPr>
          <a:xfrm>
            <a:off x="7812502" y="3641617"/>
            <a:ext cx="4100258" cy="461665"/>
          </a:xfrm>
          <a:prstGeom prst="rect">
            <a:avLst/>
          </a:prstGeom>
          <a:noFill/>
          <a:ln w="9525">
            <a:noFill/>
          </a:ln>
        </p:spPr>
        <p:txBody>
          <a:bodyPr wrap="square" anchor="t" anchorCtr="0">
            <a:spAutoFit/>
          </a:bodyPr>
          <a:lstStyle/>
          <a:p>
            <a:pPr>
              <a:buFont typeface="Arial" panose="020B0604020202020204" pitchFamily="34" charset="0"/>
            </a:pPr>
            <a:r>
              <a:rPr lang="zh-CN" altLang="en-US" sz="2400" b="1">
                <a:latin typeface="微软雅黑" panose="020B0503020204020204" charset="-122"/>
                <a:ea typeface="微软雅黑" panose="020B0503020204020204" charset="-122"/>
              </a:rPr>
              <a:t>个人账号登录</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注册入口</a:t>
            </a:r>
            <a:endParaRPr lang="en-US" altLang="zh-CN" sz="2400" b="1">
              <a:latin typeface="微软雅黑" panose="020B0503020204020204" charset="-122"/>
              <a:ea typeface="微软雅黑" panose="020B0503020204020204" charset="-122"/>
            </a:endParaRPr>
          </a:p>
        </p:txBody>
      </p:sp>
      <p:grpSp>
        <p:nvGrpSpPr>
          <p:cNvPr id="2" name="组合 1"/>
          <p:cNvGrpSpPr/>
          <p:nvPr/>
        </p:nvGrpSpPr>
        <p:grpSpPr>
          <a:xfrm>
            <a:off x="9275281" y="66722"/>
            <a:ext cx="2773844" cy="380953"/>
            <a:chOff x="217006" y="66722"/>
            <a:chExt cx="2773844" cy="380953"/>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iṧ1iďê"/>
        <p:cNvGrpSpPr/>
        <p:nvPr/>
      </p:nvGrpSpPr>
      <p:grpSpPr>
        <a:xfrm>
          <a:off x="0" y="0"/>
          <a:ext cx="0" cy="0"/>
          <a:chOff x="0" y="0"/>
          <a:chExt cx="0" cy="0"/>
        </a:xfrm>
      </p:grpSpPr>
      <p:sp>
        <p:nvSpPr>
          <p:cNvPr id="4" name="iṥľíḍè"/>
          <p:cNvSpPr>
            <a:spLocks noGrp="1"/>
          </p:cNvSpPr>
          <p:nvPr>
            <p:ph type="title"/>
          </p:nvPr>
        </p:nvSpPr>
        <p:spPr>
          <a:xfrm>
            <a:off x="7281843" y="3748403"/>
            <a:ext cx="2954655" cy="424732"/>
          </a:xfrm>
        </p:spPr>
        <p:txBody>
          <a:bodyPr/>
          <a:lstStyle/>
          <a:p>
            <a:r>
              <a:rPr lang="zh-CN" altLang="en-US"/>
              <a:t>初见</a:t>
            </a:r>
            <a:r>
              <a:rPr lang="en-US" altLang="zh-CN"/>
              <a:t>《</a:t>
            </a:r>
            <a:r>
              <a:rPr lang="zh-CN" altLang="en-US"/>
              <a:t>网上报告厅</a:t>
            </a:r>
            <a:r>
              <a:rPr lang="en-US" altLang="zh-CN"/>
              <a:t>》</a:t>
            </a:r>
            <a:endParaRPr lang="en-US" altLang="zh-CN" dirty="0"/>
          </a:p>
        </p:txBody>
      </p:sp>
      <p:sp>
        <p:nvSpPr>
          <p:cNvPr id="2" name="îṣļiḍè"/>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6" name="íš1ïḋê"/>
          <p:cNvSpPr txBox="1"/>
          <p:nvPr/>
        </p:nvSpPr>
        <p:spPr>
          <a:xfrm>
            <a:off x="9127059" y="2665608"/>
            <a:ext cx="1127232" cy="1006429"/>
          </a:xfrm>
          <a:prstGeom prst="rect">
            <a:avLst/>
          </a:prstGeom>
        </p:spPr>
        <p:txBody>
          <a:bodyPr vert="horz" wrap="none" lIns="91440" tIns="45720" rIns="91440" bIns="45720" rtlCol="0" anchor="b">
            <a:spAutoFit/>
          </a:bodyPr>
          <a:lstStyle>
            <a:lvl1pPr algn="r" defTabSz="914400" rtl="0" eaLnBrk="1" latinLnBrk="0" hangingPunct="1">
              <a:lnSpc>
                <a:spcPct val="90000"/>
              </a:lnSpc>
              <a:spcBef>
                <a:spcPct val="0"/>
              </a:spcBef>
              <a:buNone/>
              <a:defRPr lang="zh-CN" altLang="en-US" sz="2400" b="1" kern="1200">
                <a:solidFill>
                  <a:schemeClr val="tx1"/>
                </a:solidFill>
                <a:latin typeface="+mj-lt"/>
                <a:ea typeface="+mj-ea"/>
                <a:cs typeface="+mj-cs"/>
              </a:defRPr>
            </a:lvl1pPr>
          </a:lstStyle>
          <a:p>
            <a:r>
              <a:rPr lang="en-GB" altLang="zh-CN" sz="6600">
                <a:solidFill>
                  <a:srgbClr val="397AFD"/>
                </a:solidFill>
              </a:rPr>
              <a:t>01</a:t>
            </a:r>
            <a:endParaRPr lang="en-GB" sz="6600" dirty="0">
              <a:solidFill>
                <a:srgbClr val="397AFD"/>
              </a:solidFill>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4" name="文本框 3"/>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000" b="1" i="0" u="none" strike="noStrike" kern="1200" cap="none" spc="0" normalizeH="0" baseline="0" noProof="0">
                <a:ln>
                  <a:noFill/>
                </a:ln>
                <a:solidFill>
                  <a:srgbClr val="267CD9"/>
                </a:solidFill>
                <a:effectLst/>
                <a:uLnTx/>
                <a:uFillTx/>
                <a:latin typeface="Arial" panose="020B0604020202020204"/>
                <a:ea typeface="微软雅黑" panose="020B0503020204020204" charset="-122"/>
                <a:cs typeface="+mj-cs"/>
              </a:rPr>
              <a:t>首页</a:t>
            </a:r>
            <a:endParaRPr kumimoji="0" lang="zh-CN" altLang="zh-CN" sz="2000" b="1" i="0" u="none" strike="noStrike" kern="1200" cap="none" spc="0" normalizeH="0" baseline="0" noProof="0">
              <a:ln>
                <a:noFill/>
              </a:ln>
              <a:solidFill>
                <a:srgbClr val="267CD9"/>
              </a:solidFill>
              <a:effectLst/>
              <a:uLnTx/>
              <a:uFillTx/>
              <a:latin typeface="Arial" panose="020B0604020202020204"/>
              <a:ea typeface="微软雅黑" panose="020B0503020204020204" charset="-122"/>
              <a:cs typeface="+mj-cs"/>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14581" t="416" r="17105" b="416"/>
          <a:stretch>
            <a:fillRect/>
          </a:stretch>
        </p:blipFill>
        <p:spPr>
          <a:xfrm>
            <a:off x="923089" y="1093157"/>
            <a:ext cx="6540398" cy="4828189"/>
          </a:xfrm>
          <a:prstGeom prst="rect">
            <a:avLst/>
          </a:prstGeom>
        </p:spPr>
      </p:pic>
      <p:sp>
        <p:nvSpPr>
          <p:cNvPr id="6" name="对话气泡: 圆角矩形 5"/>
          <p:cNvSpPr/>
          <p:nvPr/>
        </p:nvSpPr>
        <p:spPr>
          <a:xfrm>
            <a:off x="2307595" y="1723919"/>
            <a:ext cx="7359265" cy="782198"/>
          </a:xfrm>
          <a:prstGeom prst="wedgeRoundRectCallout">
            <a:avLst>
              <a:gd name="adj1" fmla="val -35130"/>
              <a:gd name="adj2" fmla="val -102923"/>
              <a:gd name="adj3" fmla="val 16667"/>
            </a:avLst>
          </a:prstGeom>
          <a:blipFill>
            <a:blip r:embed="rId2"/>
            <a:stretch>
              <a:fillRect/>
            </a:stretch>
          </a:blipFill>
          <a:ln w="762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2060"/>
              </a:solidFill>
              <a:effectLst/>
              <a:uLnTx/>
              <a:uFillTx/>
              <a:latin typeface="Arial" panose="020B0604020202020204"/>
              <a:ea typeface="微软雅黑" panose="020B0503020204020204" charset="-122"/>
              <a:cs typeface="+mn-cs"/>
            </a:endParaRPr>
          </a:p>
        </p:txBody>
      </p:sp>
      <p:sp>
        <p:nvSpPr>
          <p:cNvPr id="7" name="文本框 81"/>
          <p:cNvSpPr txBox="1"/>
          <p:nvPr/>
        </p:nvSpPr>
        <p:spPr>
          <a:xfrm>
            <a:off x="7845553" y="3101791"/>
            <a:ext cx="4100258" cy="879856"/>
          </a:xfrm>
          <a:prstGeom prst="rect">
            <a:avLst/>
          </a:prstGeom>
          <a:noFill/>
          <a:ln w="9525">
            <a:noFill/>
          </a:ln>
        </p:spPr>
        <p:txBody>
          <a:bodyPr wrap="square" anchor="t" anchorCtr="0">
            <a:spAutoFit/>
          </a:bodyPr>
          <a:lstStyle/>
          <a:p>
            <a:pPr>
              <a:buFont typeface="Arial" panose="020B0604020202020204" pitchFamily="34" charset="0"/>
            </a:pPr>
            <a:r>
              <a:rPr lang="zh-CN" altLang="en-US" sz="2400" b="1">
                <a:latin typeface="微软雅黑" panose="020B0503020204020204" charset="-122"/>
                <a:ea typeface="微软雅黑" panose="020B0503020204020204" charset="-122"/>
              </a:rPr>
              <a:t>搜索入口</a:t>
            </a:r>
            <a:endParaRPr lang="en-US" altLang="zh-CN" sz="2400" b="1">
              <a:latin typeface="微软雅黑" panose="020B0503020204020204" charset="-122"/>
              <a:ea typeface="微软雅黑" panose="020B0503020204020204" charset="-122"/>
            </a:endParaRPr>
          </a:p>
          <a:p>
            <a:pPr>
              <a:lnSpc>
                <a:spcPct val="200000"/>
              </a:lnSpc>
              <a:buFont typeface="Arial" panose="020B0604020202020204" pitchFamily="34" charset="0"/>
            </a:pPr>
            <a:r>
              <a:rPr lang="zh-CN" altLang="en-US" sz="1600">
                <a:latin typeface="微软雅黑" panose="020B0503020204020204" charset="-122"/>
                <a:ea typeface="微软雅黑" panose="020B0503020204020204" charset="-122"/>
              </a:rPr>
              <a:t>（支持搜索课程、视频、专题、讲师、分类）</a:t>
            </a:r>
            <a:endParaRPr lang="zh-CN" altLang="en-US" sz="1600" dirty="0">
              <a:latin typeface="微软雅黑" panose="020B0503020204020204" charset="-122"/>
              <a:ea typeface="微软雅黑" panose="020B0503020204020204" charset="-122"/>
            </a:endParaRPr>
          </a:p>
        </p:txBody>
      </p:sp>
      <p:grpSp>
        <p:nvGrpSpPr>
          <p:cNvPr id="2" name="组合 1"/>
          <p:cNvGrpSpPr/>
          <p:nvPr/>
        </p:nvGrpSpPr>
        <p:grpSpPr>
          <a:xfrm>
            <a:off x="9275281" y="66722"/>
            <a:ext cx="2773844" cy="380953"/>
            <a:chOff x="217006" y="66722"/>
            <a:chExt cx="2773844" cy="380953"/>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4" name="文本框 3"/>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000" b="1" i="0" u="none" strike="noStrike" kern="1200" cap="none" spc="0" normalizeH="0" baseline="0" noProof="0">
                <a:ln>
                  <a:noFill/>
                </a:ln>
                <a:solidFill>
                  <a:srgbClr val="267CD9"/>
                </a:solidFill>
                <a:effectLst/>
                <a:uLnTx/>
                <a:uFillTx/>
                <a:latin typeface="Arial" panose="020B0604020202020204"/>
                <a:ea typeface="微软雅黑" panose="020B0503020204020204" charset="-122"/>
                <a:cs typeface="+mj-cs"/>
              </a:rPr>
              <a:t>首页</a:t>
            </a:r>
            <a:endParaRPr kumimoji="0" lang="zh-CN" altLang="zh-CN" sz="2000" b="1" i="0" u="none" strike="noStrike" kern="1200" cap="none" spc="0" normalizeH="0" baseline="0" noProof="0">
              <a:ln>
                <a:noFill/>
              </a:ln>
              <a:solidFill>
                <a:srgbClr val="267CD9"/>
              </a:solidFill>
              <a:effectLst/>
              <a:uLnTx/>
              <a:uFillTx/>
              <a:latin typeface="Arial" panose="020B0604020202020204"/>
              <a:ea typeface="微软雅黑" panose="020B0503020204020204" charset="-122"/>
              <a:cs typeface="+mj-cs"/>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14581" t="416" b="416"/>
          <a:stretch>
            <a:fillRect/>
          </a:stretch>
        </p:blipFill>
        <p:spPr>
          <a:xfrm>
            <a:off x="4197096" y="1198038"/>
            <a:ext cx="7604394" cy="4489530"/>
          </a:xfrm>
          <a:prstGeom prst="rect">
            <a:avLst/>
          </a:prstGeom>
        </p:spPr>
      </p:pic>
      <p:sp>
        <p:nvSpPr>
          <p:cNvPr id="7" name="对话气泡: 圆角矩形 6"/>
          <p:cNvSpPr/>
          <p:nvPr/>
        </p:nvSpPr>
        <p:spPr>
          <a:xfrm>
            <a:off x="822739" y="2173516"/>
            <a:ext cx="2614523" cy="2662887"/>
          </a:xfrm>
          <a:prstGeom prst="wedgeRoundRectCallout">
            <a:avLst>
              <a:gd name="adj1" fmla="val 79368"/>
              <a:gd name="adj2" fmla="val -44404"/>
              <a:gd name="adj3" fmla="val 16667"/>
            </a:avLst>
          </a:prstGeom>
          <a:blipFill>
            <a:blip r:embed="rId2"/>
            <a:stretch>
              <a:fillRect/>
            </a:stretch>
          </a:blipFill>
          <a:ln w="762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2060"/>
              </a:solidFill>
              <a:effectLst/>
              <a:uLnTx/>
              <a:uFillTx/>
              <a:latin typeface="Arial" panose="020B0604020202020204"/>
              <a:ea typeface="微软雅黑" panose="020B0503020204020204" charset="-122"/>
              <a:cs typeface="+mn-cs"/>
            </a:endParaRPr>
          </a:p>
        </p:txBody>
      </p:sp>
      <p:sp>
        <p:nvSpPr>
          <p:cNvPr id="8" name="文本框 81"/>
          <p:cNvSpPr txBox="1"/>
          <p:nvPr/>
        </p:nvSpPr>
        <p:spPr>
          <a:xfrm>
            <a:off x="1126265" y="1565160"/>
            <a:ext cx="3126245" cy="461665"/>
          </a:xfrm>
          <a:prstGeom prst="rect">
            <a:avLst/>
          </a:prstGeom>
          <a:noFill/>
          <a:ln w="9525">
            <a:noFill/>
          </a:ln>
        </p:spPr>
        <p:txBody>
          <a:bodyPr wrap="square" anchor="t" anchorCtr="0">
            <a:spAutoFit/>
          </a:bodyPr>
          <a:lstStyle/>
          <a:p>
            <a:pPr>
              <a:buFont typeface="Arial" panose="020B0604020202020204" pitchFamily="34" charset="0"/>
            </a:pPr>
            <a:r>
              <a:rPr lang="zh-CN" altLang="en-US" sz="2400" b="1">
                <a:latin typeface="微软雅黑" panose="020B0503020204020204" charset="-122"/>
                <a:ea typeface="微软雅黑" panose="020B0503020204020204" charset="-122"/>
              </a:rPr>
              <a:t>常用模块入口</a:t>
            </a:r>
            <a:endParaRPr lang="zh-CN" altLang="en-US" sz="2400" dirty="0">
              <a:latin typeface="微软雅黑" panose="020B0503020204020204" charset="-122"/>
              <a:ea typeface="微软雅黑" panose="020B0503020204020204" charset="-122"/>
            </a:endParaRPr>
          </a:p>
        </p:txBody>
      </p:sp>
      <p:grpSp>
        <p:nvGrpSpPr>
          <p:cNvPr id="9" name="组合 8"/>
          <p:cNvGrpSpPr/>
          <p:nvPr/>
        </p:nvGrpSpPr>
        <p:grpSpPr>
          <a:xfrm>
            <a:off x="9275281" y="66722"/>
            <a:ext cx="2773844" cy="380953"/>
            <a:chOff x="217006" y="66722"/>
            <a:chExt cx="2773844" cy="380953"/>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2" name="文本框 1"/>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000" b="1" i="0" u="none" strike="noStrike" kern="1200" cap="none" spc="0" normalizeH="0" baseline="0" noProof="0">
                <a:ln>
                  <a:noFill/>
                </a:ln>
                <a:solidFill>
                  <a:srgbClr val="267CD9"/>
                </a:solidFill>
                <a:effectLst/>
                <a:uLnTx/>
                <a:uFillTx/>
                <a:latin typeface="Arial" panose="020B0604020202020204"/>
                <a:ea typeface="微软雅黑" panose="020B0503020204020204" charset="-122"/>
                <a:cs typeface="+mj-cs"/>
              </a:rPr>
              <a:t>首页</a:t>
            </a:r>
            <a:endParaRPr kumimoji="0" lang="zh-CN" altLang="zh-CN" sz="2000" b="1" i="0" u="none" strike="noStrike" kern="1200" cap="none" spc="0" normalizeH="0" baseline="0" noProof="0">
              <a:ln>
                <a:noFill/>
              </a:ln>
              <a:solidFill>
                <a:srgbClr val="267CD9"/>
              </a:solidFill>
              <a:effectLst/>
              <a:uLnTx/>
              <a:uFillTx/>
              <a:latin typeface="Arial" panose="020B0604020202020204"/>
              <a:ea typeface="微软雅黑" panose="020B0503020204020204" charset="-122"/>
              <a:cs typeface="+mj-cs"/>
            </a:endParaRPr>
          </a:p>
        </p:txBody>
      </p:sp>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14581" t="416" r="17105" b="416"/>
          <a:stretch>
            <a:fillRect/>
          </a:stretch>
        </p:blipFill>
        <p:spPr>
          <a:xfrm>
            <a:off x="4950195" y="845497"/>
            <a:ext cx="6540398" cy="4828189"/>
          </a:xfrm>
          <a:prstGeom prst="rect">
            <a:avLst/>
          </a:prstGeom>
        </p:spPr>
      </p:pic>
      <p:sp>
        <p:nvSpPr>
          <p:cNvPr id="5" name="文本框 81"/>
          <p:cNvSpPr txBox="1"/>
          <p:nvPr/>
        </p:nvSpPr>
        <p:spPr>
          <a:xfrm>
            <a:off x="949995" y="1631261"/>
            <a:ext cx="3126245" cy="879856"/>
          </a:xfrm>
          <a:prstGeom prst="rect">
            <a:avLst/>
          </a:prstGeom>
          <a:noFill/>
          <a:ln w="9525">
            <a:noFill/>
          </a:ln>
        </p:spPr>
        <p:txBody>
          <a:bodyPr wrap="square" anchor="t" anchorCtr="0">
            <a:spAutoFit/>
          </a:bodyPr>
          <a:lstStyle/>
          <a:p>
            <a:pPr>
              <a:buFont typeface="Arial" panose="020B0604020202020204" pitchFamily="34" charset="0"/>
            </a:pPr>
            <a:r>
              <a:rPr lang="zh-CN" altLang="en-US" sz="2400" b="1">
                <a:latin typeface="微软雅黑" panose="020B0503020204020204" charset="-122"/>
                <a:ea typeface="微软雅黑" panose="020B0503020204020204" charset="-122"/>
              </a:rPr>
              <a:t>主题分类</a:t>
            </a:r>
            <a:endParaRPr lang="en-US" altLang="zh-CN" sz="2400" b="1">
              <a:latin typeface="微软雅黑" panose="020B0503020204020204" charset="-122"/>
              <a:ea typeface="微软雅黑" panose="020B0503020204020204" charset="-122"/>
            </a:endParaRPr>
          </a:p>
          <a:p>
            <a:pPr>
              <a:lnSpc>
                <a:spcPct val="200000"/>
              </a:lnSpc>
              <a:buFont typeface="Arial" panose="020B0604020202020204" pitchFamily="34" charset="0"/>
            </a:pPr>
            <a:r>
              <a:rPr lang="zh-CN" altLang="en-US" sz="1600">
                <a:latin typeface="微软雅黑" panose="020B0503020204020204" charset="-122"/>
                <a:ea typeface="微软雅黑" panose="020B0503020204020204" charset="-122"/>
              </a:rPr>
              <a:t>（</a:t>
            </a:r>
            <a:r>
              <a:rPr lang="en-US" altLang="zh-CN" sz="1600">
                <a:latin typeface="微软雅黑" panose="020B0503020204020204" charset="-122"/>
                <a:ea typeface="微软雅黑" panose="020B0503020204020204" charset="-122"/>
              </a:rPr>
              <a:t>18</a:t>
            </a:r>
            <a:r>
              <a:rPr lang="zh-CN" altLang="en-US" sz="1600">
                <a:latin typeface="微软雅黑" panose="020B0503020204020204" charset="-122"/>
                <a:ea typeface="微软雅黑" panose="020B0503020204020204" charset="-122"/>
              </a:rPr>
              <a:t>个子系列）</a:t>
            </a:r>
            <a:endParaRPr lang="zh-CN" altLang="en-US" sz="1600" dirty="0">
              <a:latin typeface="微软雅黑" panose="020B0503020204020204" charset="-122"/>
              <a:ea typeface="微软雅黑" panose="020B0503020204020204" charset="-122"/>
            </a:endParaRPr>
          </a:p>
        </p:txBody>
      </p:sp>
      <p:sp>
        <p:nvSpPr>
          <p:cNvPr id="6" name="对话气泡: 圆角矩形 5"/>
          <p:cNvSpPr/>
          <p:nvPr/>
        </p:nvSpPr>
        <p:spPr>
          <a:xfrm>
            <a:off x="2787267" y="752340"/>
            <a:ext cx="1795749" cy="5824729"/>
          </a:xfrm>
          <a:prstGeom prst="wedgeRoundRectCallout">
            <a:avLst>
              <a:gd name="adj1" fmla="val 77263"/>
              <a:gd name="adj2" fmla="val -15481"/>
              <a:gd name="adj3" fmla="val 16667"/>
            </a:avLst>
          </a:prstGeom>
          <a:blipFill>
            <a:blip r:embed="rId2"/>
            <a:stretch>
              <a:fillRect/>
            </a:stretch>
          </a:blipFill>
          <a:ln w="762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2060"/>
              </a:solidFill>
              <a:effectLst/>
              <a:uLnTx/>
              <a:uFillTx/>
              <a:latin typeface="Arial" panose="020B0604020202020204"/>
              <a:ea typeface="微软雅黑" panose="020B0503020204020204" charset="-122"/>
              <a:cs typeface="+mn-cs"/>
            </a:endParaRPr>
          </a:p>
        </p:txBody>
      </p:sp>
      <p:grpSp>
        <p:nvGrpSpPr>
          <p:cNvPr id="7" name="组合 6"/>
          <p:cNvGrpSpPr/>
          <p:nvPr/>
        </p:nvGrpSpPr>
        <p:grpSpPr>
          <a:xfrm>
            <a:off x="9275281" y="66722"/>
            <a:ext cx="2773844" cy="380953"/>
            <a:chOff x="217006" y="66722"/>
            <a:chExt cx="2773844" cy="380953"/>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4" name="文本框 3"/>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000" b="1" i="0" u="none" strike="noStrike" kern="1200" cap="none" spc="0" normalizeH="0" baseline="0" noProof="0">
                <a:ln>
                  <a:noFill/>
                </a:ln>
                <a:solidFill>
                  <a:srgbClr val="267CD9"/>
                </a:solidFill>
                <a:effectLst/>
                <a:uLnTx/>
                <a:uFillTx/>
                <a:latin typeface="Arial" panose="020B0604020202020204"/>
                <a:ea typeface="微软雅黑" panose="020B0503020204020204" charset="-122"/>
                <a:cs typeface="+mj-cs"/>
              </a:rPr>
              <a:t>首页</a:t>
            </a:r>
            <a:endParaRPr kumimoji="0" lang="zh-CN" altLang="zh-CN" sz="2000" b="1" i="0" u="none" strike="noStrike" kern="1200" cap="none" spc="0" normalizeH="0" baseline="0" noProof="0">
              <a:ln>
                <a:noFill/>
              </a:ln>
              <a:solidFill>
                <a:srgbClr val="267CD9"/>
              </a:solidFill>
              <a:effectLst/>
              <a:uLnTx/>
              <a:uFillTx/>
              <a:latin typeface="Arial" panose="020B0604020202020204"/>
              <a:ea typeface="微软雅黑" panose="020B0503020204020204" charset="-122"/>
              <a:cs typeface="+mj-cs"/>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14581" t="416" r="17105" b="416"/>
          <a:stretch>
            <a:fillRect/>
          </a:stretch>
        </p:blipFill>
        <p:spPr>
          <a:xfrm>
            <a:off x="1270561" y="1495493"/>
            <a:ext cx="6540398" cy="4828189"/>
          </a:xfrm>
          <a:prstGeom prst="rect">
            <a:avLst/>
          </a:prstGeom>
        </p:spPr>
      </p:pic>
      <p:sp>
        <p:nvSpPr>
          <p:cNvPr id="6" name="对话气泡: 圆角矩形 5"/>
          <p:cNvSpPr/>
          <p:nvPr/>
        </p:nvSpPr>
        <p:spPr>
          <a:xfrm>
            <a:off x="2357612" y="1101687"/>
            <a:ext cx="8747390" cy="462707"/>
          </a:xfrm>
          <a:prstGeom prst="wedgeRoundRectCallout">
            <a:avLst>
              <a:gd name="adj1" fmla="val -25132"/>
              <a:gd name="adj2" fmla="val 115719"/>
              <a:gd name="adj3" fmla="val 16667"/>
            </a:avLst>
          </a:prstGeom>
          <a:blipFill>
            <a:blip r:embed="rId2"/>
            <a:stretch>
              <a:fillRect/>
            </a:stretch>
          </a:blipFill>
          <a:ln w="762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2060"/>
              </a:solidFill>
              <a:effectLst/>
              <a:uLnTx/>
              <a:uFillTx/>
              <a:latin typeface="Arial" panose="020B0604020202020204"/>
              <a:ea typeface="微软雅黑" panose="020B0503020204020204" charset="-122"/>
              <a:cs typeface="+mn-cs"/>
            </a:endParaRPr>
          </a:p>
        </p:txBody>
      </p:sp>
      <p:sp>
        <p:nvSpPr>
          <p:cNvPr id="7" name="文本框 81"/>
          <p:cNvSpPr txBox="1"/>
          <p:nvPr/>
        </p:nvSpPr>
        <p:spPr>
          <a:xfrm>
            <a:off x="8595702" y="2699896"/>
            <a:ext cx="3126245" cy="879856"/>
          </a:xfrm>
          <a:prstGeom prst="rect">
            <a:avLst/>
          </a:prstGeom>
          <a:noFill/>
          <a:ln w="9525">
            <a:noFill/>
          </a:ln>
        </p:spPr>
        <p:txBody>
          <a:bodyPr wrap="square" anchor="t" anchorCtr="0">
            <a:spAutoFit/>
          </a:bodyPr>
          <a:lstStyle/>
          <a:p>
            <a:pPr>
              <a:buFont typeface="Arial" panose="020B0604020202020204" pitchFamily="34" charset="0"/>
            </a:pPr>
            <a:r>
              <a:rPr lang="zh-CN" altLang="en-US" sz="2400" b="1">
                <a:latin typeface="微软雅黑" panose="020B0503020204020204" charset="-122"/>
                <a:ea typeface="微软雅黑" panose="020B0503020204020204" charset="-122"/>
              </a:rPr>
              <a:t>学科分类</a:t>
            </a:r>
            <a:endParaRPr lang="en-US" altLang="zh-CN" sz="2400" b="1">
              <a:latin typeface="微软雅黑" panose="020B0503020204020204" charset="-122"/>
              <a:ea typeface="微软雅黑" panose="020B0503020204020204" charset="-122"/>
            </a:endParaRPr>
          </a:p>
          <a:p>
            <a:pPr>
              <a:lnSpc>
                <a:spcPct val="200000"/>
              </a:lnSpc>
              <a:buFont typeface="Arial" panose="020B0604020202020204" pitchFamily="34" charset="0"/>
            </a:pPr>
            <a:r>
              <a:rPr lang="zh-CN" altLang="en-US" sz="1600">
                <a:latin typeface="微软雅黑" panose="020B0503020204020204" charset="-122"/>
                <a:ea typeface="微软雅黑" panose="020B0503020204020204" charset="-122"/>
              </a:rPr>
              <a:t>（</a:t>
            </a:r>
            <a:r>
              <a:rPr lang="en-US" altLang="zh-CN" sz="1600">
                <a:latin typeface="微软雅黑" panose="020B0503020204020204" charset="-122"/>
                <a:ea typeface="微软雅黑" panose="020B0503020204020204" charset="-122"/>
              </a:rPr>
              <a:t>20</a:t>
            </a:r>
            <a:r>
              <a:rPr lang="zh-CN" altLang="en-US" sz="1600">
                <a:latin typeface="微软雅黑" panose="020B0503020204020204" charset="-122"/>
                <a:ea typeface="微软雅黑" panose="020B0503020204020204" charset="-122"/>
              </a:rPr>
              <a:t>个子分类）</a:t>
            </a:r>
            <a:endParaRPr lang="zh-CN" altLang="en-US" sz="1600" dirty="0">
              <a:latin typeface="微软雅黑" panose="020B0503020204020204" charset="-122"/>
              <a:ea typeface="微软雅黑" panose="020B0503020204020204" charset="-122"/>
            </a:endParaRPr>
          </a:p>
        </p:txBody>
      </p:sp>
      <p:grpSp>
        <p:nvGrpSpPr>
          <p:cNvPr id="8" name="组合 7"/>
          <p:cNvGrpSpPr/>
          <p:nvPr/>
        </p:nvGrpSpPr>
        <p:grpSpPr>
          <a:xfrm>
            <a:off x="9275281" y="66722"/>
            <a:ext cx="2773844" cy="380953"/>
            <a:chOff x="217006" y="66722"/>
            <a:chExt cx="2773844" cy="380953"/>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4" name="文本框 3"/>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000" b="1" i="0" u="none" strike="noStrike" kern="1200" cap="none" spc="0" normalizeH="0" baseline="0" noProof="0">
                <a:ln>
                  <a:noFill/>
                </a:ln>
                <a:solidFill>
                  <a:srgbClr val="267CD9"/>
                </a:solidFill>
                <a:effectLst/>
                <a:uLnTx/>
                <a:uFillTx/>
                <a:latin typeface="Arial" panose="020B0604020202020204"/>
                <a:ea typeface="微软雅黑" panose="020B0503020204020204" charset="-122"/>
                <a:cs typeface="+mj-cs"/>
              </a:rPr>
              <a:t>首页</a:t>
            </a:r>
            <a:endParaRPr kumimoji="0" lang="zh-CN" altLang="zh-CN" sz="2000" b="1" i="0" u="none" strike="noStrike" kern="1200" cap="none" spc="0" normalizeH="0" baseline="0" noProof="0">
              <a:ln>
                <a:noFill/>
              </a:ln>
              <a:solidFill>
                <a:srgbClr val="267CD9"/>
              </a:solidFill>
              <a:effectLst/>
              <a:uLnTx/>
              <a:uFillTx/>
              <a:latin typeface="Arial" panose="020B0604020202020204"/>
              <a:ea typeface="微软雅黑" panose="020B0503020204020204" charset="-122"/>
              <a:cs typeface="+mj-cs"/>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14581" t="416" r="17105" b="416"/>
          <a:stretch>
            <a:fillRect/>
          </a:stretch>
        </p:blipFill>
        <p:spPr>
          <a:xfrm>
            <a:off x="1083275" y="1032785"/>
            <a:ext cx="6540398" cy="4828189"/>
          </a:xfrm>
          <a:prstGeom prst="rect">
            <a:avLst/>
          </a:prstGeom>
        </p:spPr>
      </p:pic>
      <p:sp>
        <p:nvSpPr>
          <p:cNvPr id="6" name="对话气泡: 圆角矩形 5"/>
          <p:cNvSpPr/>
          <p:nvPr/>
        </p:nvSpPr>
        <p:spPr>
          <a:xfrm>
            <a:off x="2335575" y="1619481"/>
            <a:ext cx="2622015" cy="991517"/>
          </a:xfrm>
          <a:prstGeom prst="wedgeRoundRectCallout">
            <a:avLst>
              <a:gd name="adj1" fmla="val 180471"/>
              <a:gd name="adj2" fmla="val -27687"/>
              <a:gd name="adj3" fmla="val 1666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2060"/>
              </a:solidFill>
              <a:effectLst/>
              <a:uLnTx/>
              <a:uFillTx/>
              <a:latin typeface="Arial" panose="020B0604020202020204"/>
              <a:ea typeface="微软雅黑" panose="020B0503020204020204" charset="-122"/>
              <a:cs typeface="+mn-cs"/>
            </a:endParaRPr>
          </a:p>
        </p:txBody>
      </p:sp>
      <p:sp>
        <p:nvSpPr>
          <p:cNvPr id="7" name="文本框 81"/>
          <p:cNvSpPr txBox="1"/>
          <p:nvPr/>
        </p:nvSpPr>
        <p:spPr>
          <a:xfrm>
            <a:off x="8606719" y="3118536"/>
            <a:ext cx="1749136" cy="461665"/>
          </a:xfrm>
          <a:prstGeom prst="rect">
            <a:avLst/>
          </a:prstGeom>
          <a:noFill/>
          <a:ln w="9525">
            <a:noFill/>
          </a:ln>
        </p:spPr>
        <p:txBody>
          <a:bodyPr wrap="square" anchor="t" anchorCtr="0">
            <a:spAutoFit/>
          </a:bodyPr>
          <a:lstStyle/>
          <a:p>
            <a:pPr>
              <a:buFont typeface="Arial" panose="020B0604020202020204" pitchFamily="34" charset="0"/>
            </a:pPr>
            <a:r>
              <a:rPr lang="zh-CN" altLang="en-US" sz="2400" b="1">
                <a:latin typeface="微软雅黑" panose="020B0503020204020204" charset="-122"/>
                <a:ea typeface="微软雅黑" panose="020B0503020204020204" charset="-122"/>
              </a:rPr>
              <a:t>推荐课程</a:t>
            </a:r>
            <a:endParaRPr lang="en-US" altLang="zh-CN" sz="2400" b="1">
              <a:latin typeface="微软雅黑" panose="020B0503020204020204" charset="-122"/>
              <a:ea typeface="微软雅黑" panose="020B0503020204020204" charset="-122"/>
            </a:endParaRPr>
          </a:p>
        </p:txBody>
      </p:sp>
      <p:sp>
        <p:nvSpPr>
          <p:cNvPr id="2" name="对话气泡: 圆角矩形 1"/>
          <p:cNvSpPr/>
          <p:nvPr/>
        </p:nvSpPr>
        <p:spPr>
          <a:xfrm>
            <a:off x="2291509" y="2787267"/>
            <a:ext cx="5310130" cy="2357609"/>
          </a:xfrm>
          <a:prstGeom prst="wedgeRoundRectCallout">
            <a:avLst>
              <a:gd name="adj1" fmla="val 65999"/>
              <a:gd name="adj2" fmla="val -26336"/>
              <a:gd name="adj3" fmla="val 1666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2060"/>
              </a:solidFill>
              <a:effectLst/>
              <a:uLnTx/>
              <a:uFillTx/>
              <a:latin typeface="Arial" panose="020B0604020202020204"/>
              <a:ea typeface="微软雅黑" panose="020B0503020204020204" charset="-122"/>
              <a:cs typeface="+mn-cs"/>
            </a:endParaRPr>
          </a:p>
        </p:txBody>
      </p:sp>
      <p:sp>
        <p:nvSpPr>
          <p:cNvPr id="8" name="对话气泡: 圆角矩形 7"/>
          <p:cNvSpPr/>
          <p:nvPr/>
        </p:nvSpPr>
        <p:spPr>
          <a:xfrm>
            <a:off x="2291508" y="5221995"/>
            <a:ext cx="5277080" cy="649995"/>
          </a:xfrm>
          <a:prstGeom prst="wedgeRoundRectCallout">
            <a:avLst>
              <a:gd name="adj1" fmla="val 66834"/>
              <a:gd name="adj2" fmla="val -26336"/>
              <a:gd name="adj3" fmla="val 1666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2060"/>
              </a:solidFill>
              <a:effectLst/>
              <a:uLnTx/>
              <a:uFillTx/>
              <a:latin typeface="Arial" panose="020B0604020202020204"/>
              <a:ea typeface="微软雅黑" panose="020B0503020204020204" charset="-122"/>
              <a:cs typeface="+mn-cs"/>
            </a:endParaRPr>
          </a:p>
        </p:txBody>
      </p:sp>
      <p:sp>
        <p:nvSpPr>
          <p:cNvPr id="9" name="文本框 81"/>
          <p:cNvSpPr txBox="1"/>
          <p:nvPr/>
        </p:nvSpPr>
        <p:spPr>
          <a:xfrm>
            <a:off x="8573669" y="1631259"/>
            <a:ext cx="1749136" cy="461665"/>
          </a:xfrm>
          <a:prstGeom prst="rect">
            <a:avLst/>
          </a:prstGeom>
          <a:noFill/>
          <a:ln w="9525">
            <a:noFill/>
          </a:ln>
        </p:spPr>
        <p:txBody>
          <a:bodyPr wrap="square" anchor="t" anchorCtr="0">
            <a:spAutoFit/>
          </a:bodyPr>
          <a:lstStyle/>
          <a:p>
            <a:pPr>
              <a:buFont typeface="Arial" panose="020B0604020202020204" pitchFamily="34" charset="0"/>
            </a:pPr>
            <a:r>
              <a:rPr lang="zh-CN" altLang="en-US" sz="2400" b="1">
                <a:latin typeface="微软雅黑" panose="020B0503020204020204" charset="-122"/>
                <a:ea typeface="微软雅黑" panose="020B0503020204020204" charset="-122"/>
              </a:rPr>
              <a:t>推荐专题</a:t>
            </a:r>
            <a:endParaRPr lang="en-US" altLang="zh-CN" sz="2400" b="1">
              <a:latin typeface="微软雅黑" panose="020B0503020204020204" charset="-122"/>
              <a:ea typeface="微软雅黑" panose="020B0503020204020204" charset="-122"/>
            </a:endParaRPr>
          </a:p>
        </p:txBody>
      </p:sp>
      <p:sp>
        <p:nvSpPr>
          <p:cNvPr id="10" name="文本框 81"/>
          <p:cNvSpPr txBox="1"/>
          <p:nvPr/>
        </p:nvSpPr>
        <p:spPr>
          <a:xfrm>
            <a:off x="8584686" y="5134623"/>
            <a:ext cx="1749136" cy="461665"/>
          </a:xfrm>
          <a:prstGeom prst="rect">
            <a:avLst/>
          </a:prstGeom>
          <a:noFill/>
          <a:ln w="9525">
            <a:noFill/>
          </a:ln>
        </p:spPr>
        <p:txBody>
          <a:bodyPr wrap="square" anchor="t" anchorCtr="0">
            <a:spAutoFit/>
          </a:bodyPr>
          <a:lstStyle/>
          <a:p>
            <a:pPr>
              <a:buFont typeface="Arial" panose="020B0604020202020204" pitchFamily="34" charset="0"/>
            </a:pPr>
            <a:r>
              <a:rPr lang="zh-CN" altLang="en-US" sz="2400" b="1">
                <a:latin typeface="微软雅黑" panose="020B0503020204020204" charset="-122"/>
                <a:ea typeface="微软雅黑" panose="020B0503020204020204" charset="-122"/>
              </a:rPr>
              <a:t>推荐讲师</a:t>
            </a:r>
            <a:endParaRPr lang="en-US" altLang="zh-CN" sz="2400" b="1">
              <a:latin typeface="微软雅黑" panose="020B0503020204020204" charset="-122"/>
              <a:ea typeface="微软雅黑" panose="020B0503020204020204" charset="-122"/>
            </a:endParaRPr>
          </a:p>
        </p:txBody>
      </p:sp>
      <p:grpSp>
        <p:nvGrpSpPr>
          <p:cNvPr id="11" name="组合 10"/>
          <p:cNvGrpSpPr/>
          <p:nvPr/>
        </p:nvGrpSpPr>
        <p:grpSpPr>
          <a:xfrm>
            <a:off x="9275281" y="66722"/>
            <a:ext cx="2773844" cy="380953"/>
            <a:chOff x="217006" y="66722"/>
            <a:chExt cx="2773844" cy="380953"/>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4" name="文本框 3"/>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000" b="1" i="0" u="none" strike="noStrike" kern="1200" cap="none" spc="0" normalizeH="0" baseline="0" noProof="0">
                <a:ln>
                  <a:noFill/>
                </a:ln>
                <a:solidFill>
                  <a:srgbClr val="267CD9"/>
                </a:solidFill>
                <a:effectLst/>
                <a:uLnTx/>
                <a:uFillTx/>
                <a:latin typeface="Arial" panose="020B0604020202020204"/>
                <a:ea typeface="微软雅黑" panose="020B0503020204020204" charset="-122"/>
                <a:cs typeface="+mj-cs"/>
              </a:rPr>
              <a:t>播放页</a:t>
            </a:r>
            <a:endParaRPr kumimoji="0" lang="zh-CN" altLang="zh-CN" sz="2000" b="1" i="0" u="none" strike="noStrike" kern="1200" cap="none" spc="0" normalizeH="0" baseline="0" noProof="0">
              <a:ln>
                <a:noFill/>
              </a:ln>
              <a:solidFill>
                <a:srgbClr val="267CD9"/>
              </a:solidFill>
              <a:effectLst/>
              <a:uLnTx/>
              <a:uFillTx/>
              <a:latin typeface="Arial" panose="020B0604020202020204"/>
              <a:ea typeface="微软雅黑" panose="020B0503020204020204" charset="-122"/>
              <a:cs typeface="+mj-cs"/>
            </a:endParaRPr>
          </a:p>
        </p:txBody>
      </p:sp>
      <p:pic>
        <p:nvPicPr>
          <p:cNvPr id="6" name="图片 5"/>
          <p:cNvPicPr>
            <a:picLocks noChangeAspect="1"/>
          </p:cNvPicPr>
          <p:nvPr/>
        </p:nvPicPr>
        <p:blipFill>
          <a:blip r:embed="rId1"/>
          <a:stretch>
            <a:fillRect/>
          </a:stretch>
        </p:blipFill>
        <p:spPr>
          <a:xfrm>
            <a:off x="757175" y="928154"/>
            <a:ext cx="7808330" cy="5417562"/>
          </a:xfrm>
          <a:prstGeom prst="rect">
            <a:avLst/>
          </a:prstGeom>
        </p:spPr>
      </p:pic>
      <p:sp>
        <p:nvSpPr>
          <p:cNvPr id="8" name="文本框 81"/>
          <p:cNvSpPr txBox="1"/>
          <p:nvPr/>
        </p:nvSpPr>
        <p:spPr>
          <a:xfrm>
            <a:off x="9068976" y="3194332"/>
            <a:ext cx="1569242" cy="461665"/>
          </a:xfrm>
          <a:prstGeom prst="rect">
            <a:avLst/>
          </a:prstGeom>
          <a:noFill/>
          <a:ln w="9525">
            <a:noFill/>
          </a:ln>
        </p:spPr>
        <p:txBody>
          <a:bodyPr wrap="square" anchor="t" anchorCtr="0">
            <a:spAutoFit/>
          </a:bodyPr>
          <a:lstStyle/>
          <a:p>
            <a:pPr>
              <a:buFont typeface="Arial" panose="020B0604020202020204" pitchFamily="34" charset="0"/>
            </a:pPr>
            <a:r>
              <a:rPr lang="zh-CN" altLang="en-US" sz="2400" b="1">
                <a:latin typeface="微软雅黑" panose="020B0503020204020204" charset="-122"/>
                <a:ea typeface="微软雅黑" panose="020B0503020204020204" charset="-122"/>
              </a:rPr>
              <a:t>播放窗口</a:t>
            </a:r>
            <a:endParaRPr lang="en-US" altLang="zh-CN" sz="2400" b="1">
              <a:latin typeface="微软雅黑" panose="020B0503020204020204" charset="-122"/>
              <a:ea typeface="微软雅黑" panose="020B0503020204020204" charset="-122"/>
            </a:endParaRPr>
          </a:p>
        </p:txBody>
      </p:sp>
      <p:sp>
        <p:nvSpPr>
          <p:cNvPr id="9" name="文本框 81"/>
          <p:cNvSpPr txBox="1"/>
          <p:nvPr/>
        </p:nvSpPr>
        <p:spPr>
          <a:xfrm>
            <a:off x="9063578" y="2206009"/>
            <a:ext cx="1569242" cy="461665"/>
          </a:xfrm>
          <a:prstGeom prst="rect">
            <a:avLst/>
          </a:prstGeom>
          <a:noFill/>
          <a:ln w="9525">
            <a:noFill/>
          </a:ln>
        </p:spPr>
        <p:txBody>
          <a:bodyPr wrap="square" anchor="t" anchorCtr="0">
            <a:spAutoFit/>
          </a:bodyPr>
          <a:lstStyle/>
          <a:p>
            <a:pPr>
              <a:buFont typeface="Arial" panose="020B0604020202020204" pitchFamily="34" charset="0"/>
            </a:pPr>
            <a:r>
              <a:rPr lang="zh-CN" altLang="en-US" sz="2400" b="1">
                <a:latin typeface="微软雅黑" panose="020B0503020204020204" charset="-122"/>
                <a:ea typeface="微软雅黑" panose="020B0503020204020204" charset="-122"/>
              </a:rPr>
              <a:t>选集切换</a:t>
            </a:r>
            <a:endParaRPr lang="en-US" altLang="zh-CN" sz="2400" b="1">
              <a:latin typeface="微软雅黑" panose="020B0503020204020204" charset="-122"/>
              <a:ea typeface="微软雅黑" panose="020B0503020204020204" charset="-122"/>
            </a:endParaRPr>
          </a:p>
        </p:txBody>
      </p:sp>
      <p:sp>
        <p:nvSpPr>
          <p:cNvPr id="10" name="文本框 81"/>
          <p:cNvSpPr txBox="1"/>
          <p:nvPr/>
        </p:nvSpPr>
        <p:spPr>
          <a:xfrm>
            <a:off x="9039670" y="5032166"/>
            <a:ext cx="2188464" cy="1200329"/>
          </a:xfrm>
          <a:prstGeom prst="rect">
            <a:avLst/>
          </a:prstGeom>
          <a:noFill/>
          <a:ln w="9525">
            <a:noFill/>
          </a:ln>
        </p:spPr>
        <p:txBody>
          <a:bodyPr wrap="square" anchor="t" anchorCtr="0">
            <a:spAutoFit/>
          </a:bodyPr>
          <a:lstStyle/>
          <a:p>
            <a:pPr>
              <a:buFont typeface="Arial" panose="020B0604020202020204" pitchFamily="34" charset="0"/>
            </a:pPr>
            <a:r>
              <a:rPr lang="zh-CN" altLang="en-US" sz="2400" b="1">
                <a:latin typeface="微软雅黑" panose="020B0503020204020204" charset="-122"/>
                <a:ea typeface="微软雅黑" panose="020B0503020204020204" charset="-122"/>
              </a:rPr>
              <a:t>课程简介、</a:t>
            </a:r>
            <a:endParaRPr lang="en-US" altLang="zh-CN" sz="2400" b="1">
              <a:latin typeface="微软雅黑" panose="020B0503020204020204" charset="-122"/>
              <a:ea typeface="微软雅黑" panose="020B0503020204020204" charset="-122"/>
            </a:endParaRPr>
          </a:p>
          <a:p>
            <a:pPr>
              <a:buFont typeface="Arial" panose="020B0604020202020204" pitchFamily="34" charset="0"/>
            </a:pPr>
            <a:r>
              <a:rPr lang="zh-CN" altLang="en-US" sz="2400" b="1">
                <a:latin typeface="微软雅黑" panose="020B0503020204020204" charset="-122"/>
                <a:ea typeface="微软雅黑" panose="020B0503020204020204" charset="-122"/>
              </a:rPr>
              <a:t>课程关键词、</a:t>
            </a:r>
            <a:endParaRPr lang="en-US" altLang="zh-CN" sz="2400" b="1">
              <a:latin typeface="微软雅黑" panose="020B0503020204020204" charset="-122"/>
              <a:ea typeface="微软雅黑" panose="020B0503020204020204" charset="-122"/>
            </a:endParaRPr>
          </a:p>
          <a:p>
            <a:pPr>
              <a:buFont typeface="Arial" panose="020B0604020202020204" pitchFamily="34" charset="0"/>
            </a:pPr>
            <a:r>
              <a:rPr lang="zh-CN" altLang="en-US" sz="2400" b="1">
                <a:latin typeface="微软雅黑" panose="020B0503020204020204" charset="-122"/>
                <a:ea typeface="微软雅黑" panose="020B0503020204020204" charset="-122"/>
              </a:rPr>
              <a:t>讲师介绍</a:t>
            </a:r>
            <a:endParaRPr lang="en-US" altLang="zh-CN" sz="2400" b="1">
              <a:latin typeface="微软雅黑" panose="020B0503020204020204" charset="-122"/>
              <a:ea typeface="微软雅黑" panose="020B0503020204020204" charset="-122"/>
            </a:endParaRPr>
          </a:p>
        </p:txBody>
      </p:sp>
      <p:sp>
        <p:nvSpPr>
          <p:cNvPr id="11" name="对话气泡: 圆角矩形 10"/>
          <p:cNvSpPr/>
          <p:nvPr/>
        </p:nvSpPr>
        <p:spPr>
          <a:xfrm>
            <a:off x="1166797" y="1444753"/>
            <a:ext cx="5179139" cy="2697590"/>
          </a:xfrm>
          <a:prstGeom prst="wedgeRoundRectCallout">
            <a:avLst>
              <a:gd name="adj1" fmla="val 99660"/>
              <a:gd name="adj2" fmla="val 24584"/>
              <a:gd name="adj3" fmla="val 1666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2060"/>
              </a:solidFill>
              <a:effectLst/>
              <a:uLnTx/>
              <a:uFillTx/>
              <a:latin typeface="Arial" panose="020B0604020202020204"/>
              <a:ea typeface="微软雅黑" panose="020B0503020204020204" charset="-122"/>
              <a:cs typeface="+mn-cs"/>
            </a:endParaRPr>
          </a:p>
        </p:txBody>
      </p:sp>
      <p:sp>
        <p:nvSpPr>
          <p:cNvPr id="13" name="对话气泡: 圆角矩形 12"/>
          <p:cNvSpPr/>
          <p:nvPr/>
        </p:nvSpPr>
        <p:spPr>
          <a:xfrm>
            <a:off x="6437376" y="1664207"/>
            <a:ext cx="1115568" cy="1243585"/>
          </a:xfrm>
          <a:prstGeom prst="wedgeRoundRectCallout">
            <a:avLst>
              <a:gd name="adj1" fmla="val 190004"/>
              <a:gd name="adj2" fmla="val 14660"/>
              <a:gd name="adj3" fmla="val 1666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2060"/>
              </a:solidFill>
              <a:effectLst/>
              <a:uLnTx/>
              <a:uFillTx/>
              <a:latin typeface="Arial" panose="020B0604020202020204"/>
              <a:ea typeface="微软雅黑" panose="020B0503020204020204" charset="-122"/>
              <a:cs typeface="+mn-cs"/>
            </a:endParaRPr>
          </a:p>
        </p:txBody>
      </p:sp>
      <p:sp>
        <p:nvSpPr>
          <p:cNvPr id="14" name="对话气泡: 圆角矩形 13"/>
          <p:cNvSpPr/>
          <p:nvPr/>
        </p:nvSpPr>
        <p:spPr>
          <a:xfrm>
            <a:off x="1115568" y="4791455"/>
            <a:ext cx="7123175" cy="1033273"/>
          </a:xfrm>
          <a:prstGeom prst="wedgeRoundRectCallout">
            <a:avLst>
              <a:gd name="adj1" fmla="val 60222"/>
              <a:gd name="adj2" fmla="val -14839"/>
              <a:gd name="adj3" fmla="val 1666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2060"/>
              </a:solidFill>
              <a:effectLst/>
              <a:uLnTx/>
              <a:uFillTx/>
              <a:latin typeface="Arial" panose="020B0604020202020204"/>
              <a:ea typeface="微软雅黑" panose="020B0503020204020204" charset="-122"/>
              <a:cs typeface="+mn-cs"/>
            </a:endParaRPr>
          </a:p>
        </p:txBody>
      </p:sp>
      <p:sp>
        <p:nvSpPr>
          <p:cNvPr id="15" name="对话气泡: 圆角矩形 14"/>
          <p:cNvSpPr/>
          <p:nvPr/>
        </p:nvSpPr>
        <p:spPr>
          <a:xfrm>
            <a:off x="5376231" y="4186410"/>
            <a:ext cx="980502" cy="242371"/>
          </a:xfrm>
          <a:prstGeom prst="wedgeRoundRectCallout">
            <a:avLst>
              <a:gd name="adj1" fmla="val 311352"/>
              <a:gd name="adj2" fmla="val -21704"/>
              <a:gd name="adj3" fmla="val 1666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2060"/>
              </a:solidFill>
              <a:effectLst/>
              <a:uLnTx/>
              <a:uFillTx/>
              <a:latin typeface="Arial" panose="020B0604020202020204"/>
              <a:ea typeface="微软雅黑" panose="020B0503020204020204" charset="-122"/>
              <a:cs typeface="+mn-cs"/>
            </a:endParaRPr>
          </a:p>
        </p:txBody>
      </p:sp>
      <p:sp>
        <p:nvSpPr>
          <p:cNvPr id="16" name="文本框 81"/>
          <p:cNvSpPr txBox="1"/>
          <p:nvPr/>
        </p:nvSpPr>
        <p:spPr>
          <a:xfrm>
            <a:off x="9035925" y="3888395"/>
            <a:ext cx="2862291" cy="830997"/>
          </a:xfrm>
          <a:prstGeom prst="rect">
            <a:avLst/>
          </a:prstGeom>
          <a:noFill/>
          <a:ln w="9525">
            <a:noFill/>
          </a:ln>
        </p:spPr>
        <p:txBody>
          <a:bodyPr wrap="square" anchor="t" anchorCtr="0">
            <a:spAutoFit/>
          </a:bodyPr>
          <a:lstStyle/>
          <a:p>
            <a:pPr>
              <a:buFont typeface="Arial" panose="020B0604020202020204" pitchFamily="34" charset="0"/>
            </a:pPr>
            <a:r>
              <a:rPr lang="zh-CN" altLang="en-US" sz="2400" b="1">
                <a:latin typeface="微软雅黑" panose="020B0503020204020204" charset="-122"/>
                <a:ea typeface="微软雅黑" panose="020B0503020204020204" charset="-122"/>
              </a:rPr>
              <a:t>倍速、全屏等更多播放功能</a:t>
            </a:r>
            <a:endParaRPr lang="en-US" altLang="zh-CN" sz="2400" b="1">
              <a:latin typeface="微软雅黑" panose="020B0503020204020204" charset="-122"/>
              <a:ea typeface="微软雅黑" panose="020B0503020204020204" charset="-122"/>
            </a:endParaRPr>
          </a:p>
        </p:txBody>
      </p:sp>
      <p:grpSp>
        <p:nvGrpSpPr>
          <p:cNvPr id="17" name="组合 16"/>
          <p:cNvGrpSpPr/>
          <p:nvPr/>
        </p:nvGrpSpPr>
        <p:grpSpPr>
          <a:xfrm>
            <a:off x="9275281" y="66722"/>
            <a:ext cx="2773844" cy="380953"/>
            <a:chOff x="217006" y="66722"/>
            <a:chExt cx="2773844" cy="380953"/>
          </a:xfrm>
        </p:grpSpPr>
        <p:pic>
          <p:nvPicPr>
            <p:cNvPr id="18" name="图片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4" name="文本框 3"/>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000" b="1" i="0" u="none" strike="noStrike" kern="1200" cap="none" spc="0" normalizeH="0" baseline="0" noProof="0">
                <a:ln>
                  <a:noFill/>
                </a:ln>
                <a:solidFill>
                  <a:srgbClr val="267CD9"/>
                </a:solidFill>
                <a:effectLst/>
                <a:uLnTx/>
                <a:uFillTx/>
                <a:latin typeface="Arial" panose="020B0604020202020204"/>
                <a:ea typeface="微软雅黑" panose="020B0503020204020204" charset="-122"/>
                <a:cs typeface="+mj-cs"/>
              </a:rPr>
              <a:t>播放页</a:t>
            </a:r>
            <a:endParaRPr kumimoji="0" lang="zh-CN" altLang="zh-CN" sz="2000" b="1" i="0" u="none" strike="noStrike" kern="1200" cap="none" spc="0" normalizeH="0" baseline="0" noProof="0">
              <a:ln>
                <a:noFill/>
              </a:ln>
              <a:solidFill>
                <a:srgbClr val="267CD9"/>
              </a:solidFill>
              <a:effectLst/>
              <a:uLnTx/>
              <a:uFillTx/>
              <a:latin typeface="Arial" panose="020B0604020202020204"/>
              <a:ea typeface="微软雅黑" panose="020B0503020204020204" charset="-122"/>
              <a:cs typeface="+mj-cs"/>
            </a:endParaRPr>
          </a:p>
        </p:txBody>
      </p:sp>
      <p:pic>
        <p:nvPicPr>
          <p:cNvPr id="6" name="图片 5"/>
          <p:cNvPicPr>
            <a:picLocks noChangeAspect="1"/>
          </p:cNvPicPr>
          <p:nvPr/>
        </p:nvPicPr>
        <p:blipFill>
          <a:blip r:embed="rId1"/>
          <a:stretch>
            <a:fillRect/>
          </a:stretch>
        </p:blipFill>
        <p:spPr>
          <a:xfrm>
            <a:off x="1029612" y="942418"/>
            <a:ext cx="5800956" cy="5266358"/>
          </a:xfrm>
          <a:prstGeom prst="rect">
            <a:avLst/>
          </a:prstGeom>
        </p:spPr>
      </p:pic>
      <p:sp>
        <p:nvSpPr>
          <p:cNvPr id="7" name="对话气泡: 圆角矩形 6"/>
          <p:cNvSpPr/>
          <p:nvPr/>
        </p:nvSpPr>
        <p:spPr>
          <a:xfrm>
            <a:off x="3933020" y="3459296"/>
            <a:ext cx="5772839" cy="661013"/>
          </a:xfrm>
          <a:prstGeom prst="wedgeRoundRectCallout">
            <a:avLst>
              <a:gd name="adj1" fmla="val -68166"/>
              <a:gd name="adj2" fmla="val 3200"/>
              <a:gd name="adj3" fmla="val 16667"/>
            </a:avLst>
          </a:prstGeom>
          <a:blipFill>
            <a:blip r:embed="rId2"/>
            <a:stretch>
              <a:fillRect/>
            </a:stretch>
          </a:blipFill>
          <a:ln w="762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2060"/>
              </a:solidFill>
              <a:effectLst/>
              <a:uLnTx/>
              <a:uFillTx/>
              <a:latin typeface="Arial" panose="020B0604020202020204"/>
              <a:ea typeface="微软雅黑" panose="020B0503020204020204" charset="-122"/>
              <a:cs typeface="+mn-cs"/>
            </a:endParaRPr>
          </a:p>
        </p:txBody>
      </p:sp>
      <p:sp>
        <p:nvSpPr>
          <p:cNvPr id="8" name="对话气泡: 圆角矩形 7"/>
          <p:cNvSpPr/>
          <p:nvPr/>
        </p:nvSpPr>
        <p:spPr>
          <a:xfrm>
            <a:off x="3955055" y="4219460"/>
            <a:ext cx="4109292" cy="2390660"/>
          </a:xfrm>
          <a:prstGeom prst="wedgeRoundRectCallout">
            <a:avLst>
              <a:gd name="adj1" fmla="val -88636"/>
              <a:gd name="adj2" fmla="val 4562"/>
              <a:gd name="adj3" fmla="val 16667"/>
            </a:avLst>
          </a:prstGeom>
          <a:blipFill>
            <a:blip r:embed="rId3"/>
            <a:stretch>
              <a:fillRect/>
            </a:stretch>
          </a:blipFill>
          <a:ln w="762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2060"/>
              </a:solidFill>
              <a:effectLst/>
              <a:uLnTx/>
              <a:uFillTx/>
              <a:latin typeface="Arial" panose="020B0604020202020204"/>
              <a:ea typeface="微软雅黑" panose="020B0503020204020204" charset="-122"/>
              <a:cs typeface="+mn-cs"/>
            </a:endParaRPr>
          </a:p>
        </p:txBody>
      </p:sp>
      <p:sp>
        <p:nvSpPr>
          <p:cNvPr id="9" name="文本框 81"/>
          <p:cNvSpPr txBox="1"/>
          <p:nvPr/>
        </p:nvSpPr>
        <p:spPr>
          <a:xfrm>
            <a:off x="7366979" y="1346693"/>
            <a:ext cx="1569242" cy="461665"/>
          </a:xfrm>
          <a:prstGeom prst="rect">
            <a:avLst/>
          </a:prstGeom>
          <a:noFill/>
          <a:ln w="9525">
            <a:noFill/>
          </a:ln>
        </p:spPr>
        <p:txBody>
          <a:bodyPr wrap="square" anchor="t" anchorCtr="0">
            <a:spAutoFit/>
          </a:bodyPr>
          <a:lstStyle/>
          <a:p>
            <a:pPr>
              <a:buFont typeface="Arial" panose="020B0604020202020204" pitchFamily="34" charset="0"/>
            </a:pPr>
            <a:r>
              <a:rPr lang="zh-CN" altLang="en-US" sz="2400" b="1">
                <a:latin typeface="微软雅黑" panose="020B0503020204020204" charset="-122"/>
                <a:ea typeface="微软雅黑" panose="020B0503020204020204" charset="-122"/>
              </a:rPr>
              <a:t>学习笔记</a:t>
            </a:r>
            <a:endParaRPr lang="en-US" altLang="zh-CN" sz="2400" b="1">
              <a:latin typeface="微软雅黑" panose="020B0503020204020204" charset="-122"/>
              <a:ea typeface="微软雅黑" panose="020B0503020204020204" charset="-122"/>
            </a:endParaRPr>
          </a:p>
        </p:txBody>
      </p:sp>
      <p:sp>
        <p:nvSpPr>
          <p:cNvPr id="11" name="文本框 10"/>
          <p:cNvSpPr txBox="1"/>
          <p:nvPr/>
        </p:nvSpPr>
        <p:spPr>
          <a:xfrm>
            <a:off x="7375793" y="1885717"/>
            <a:ext cx="3663108" cy="1023742"/>
          </a:xfrm>
          <a:prstGeom prst="rect">
            <a:avLst/>
          </a:prstGeom>
          <a:noFill/>
        </p:spPr>
        <p:txBody>
          <a:bodyPr wrap="square">
            <a:spAutoFit/>
          </a:bodyPr>
          <a:lstStyle/>
          <a:p>
            <a:pPr>
              <a:lnSpc>
                <a:spcPct val="150000"/>
              </a:lnSpc>
            </a:pPr>
            <a:r>
              <a:rPr lang="zh-CN" altLang="en-US" sz="1400">
                <a:latin typeface="+mn-ea"/>
              </a:rPr>
              <a:t>学习笔记交互共享，笔记具备时间戳功能，可发布个人私密笔记，也可发布公开共享笔记和收录他人公开笔记。</a:t>
            </a:r>
            <a:endParaRPr lang="zh-CN" altLang="en-US" sz="1400">
              <a:latin typeface="+mn-ea"/>
            </a:endParaRPr>
          </a:p>
        </p:txBody>
      </p:sp>
      <p:pic>
        <p:nvPicPr>
          <p:cNvPr id="13" name="图片 12"/>
          <p:cNvPicPr>
            <a:picLocks noChangeAspect="1"/>
          </p:cNvPicPr>
          <p:nvPr/>
        </p:nvPicPr>
        <p:blipFill>
          <a:blip r:embed="rId4"/>
          <a:stretch>
            <a:fillRect/>
          </a:stretch>
        </p:blipFill>
        <p:spPr>
          <a:xfrm>
            <a:off x="8230863" y="4420512"/>
            <a:ext cx="3347865" cy="1109956"/>
          </a:xfrm>
          <a:prstGeom prst="rect">
            <a:avLst/>
          </a:prstGeom>
        </p:spPr>
      </p:pic>
      <p:grpSp>
        <p:nvGrpSpPr>
          <p:cNvPr id="14" name="组合 13"/>
          <p:cNvGrpSpPr/>
          <p:nvPr/>
        </p:nvGrpSpPr>
        <p:grpSpPr>
          <a:xfrm>
            <a:off x="9275281" y="66722"/>
            <a:ext cx="2773844" cy="380953"/>
            <a:chOff x="217006" y="66722"/>
            <a:chExt cx="2773844" cy="380953"/>
          </a:xfrm>
        </p:grpSpPr>
        <p:pic>
          <p:nvPicPr>
            <p:cNvPr id="15" name="图片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4" name="文本框 3"/>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sz="2000">
                <a:solidFill>
                  <a:srgbClr val="267CD9"/>
                </a:solidFill>
                <a:latin typeface="Arial" panose="020B0604020202020204"/>
                <a:ea typeface="微软雅黑" panose="020B0503020204020204" charset="-122"/>
              </a:rPr>
              <a:t>推荐专题</a:t>
            </a:r>
            <a:endParaRPr kumimoji="0" lang="zh-CN" altLang="zh-CN" sz="2000" b="1" i="0" u="none" strike="noStrike" kern="1200" cap="none" spc="0" normalizeH="0" baseline="0" noProof="0">
              <a:ln>
                <a:noFill/>
              </a:ln>
              <a:solidFill>
                <a:srgbClr val="267CD9"/>
              </a:solidFill>
              <a:effectLst/>
              <a:uLnTx/>
              <a:uFillTx/>
              <a:latin typeface="Arial" panose="020B0604020202020204"/>
              <a:ea typeface="微软雅黑" panose="020B0503020204020204" charset="-122"/>
              <a:cs typeface="+mj-cs"/>
            </a:endParaRPr>
          </a:p>
        </p:txBody>
      </p:sp>
      <p:pic>
        <p:nvPicPr>
          <p:cNvPr id="2" name="图片 1"/>
          <p:cNvPicPr>
            <a:picLocks noChangeAspect="1"/>
          </p:cNvPicPr>
          <p:nvPr/>
        </p:nvPicPr>
        <p:blipFill>
          <a:blip r:embed="rId1"/>
          <a:stretch>
            <a:fillRect/>
          </a:stretch>
        </p:blipFill>
        <p:spPr>
          <a:xfrm>
            <a:off x="438333" y="1024569"/>
            <a:ext cx="8810424" cy="5078775"/>
          </a:xfrm>
          <a:prstGeom prst="rect">
            <a:avLst/>
          </a:prstGeom>
        </p:spPr>
      </p:pic>
      <p:sp>
        <p:nvSpPr>
          <p:cNvPr id="5" name="文本框 81"/>
          <p:cNvSpPr txBox="1"/>
          <p:nvPr/>
        </p:nvSpPr>
        <p:spPr>
          <a:xfrm>
            <a:off x="9790689" y="1776351"/>
            <a:ext cx="1569242" cy="1689052"/>
          </a:xfrm>
          <a:prstGeom prst="rect">
            <a:avLst/>
          </a:prstGeom>
          <a:noFill/>
          <a:ln w="9525">
            <a:noFill/>
          </a:ln>
        </p:spPr>
        <p:txBody>
          <a:bodyPr wrap="square" anchor="t" anchorCtr="0">
            <a:spAutoFit/>
          </a:bodyPr>
          <a:lstStyle/>
          <a:p>
            <a:pPr>
              <a:lnSpc>
                <a:spcPct val="150000"/>
              </a:lnSpc>
              <a:buFont typeface="Arial" panose="020B0604020202020204" pitchFamily="34" charset="0"/>
            </a:pPr>
            <a:r>
              <a:rPr lang="zh-CN" altLang="en-US" sz="2400" b="1">
                <a:latin typeface="微软雅黑" panose="020B0503020204020204" charset="-122"/>
                <a:ea typeface="微软雅黑" panose="020B0503020204020204" charset="-122"/>
              </a:rPr>
              <a:t>热点内容、集合专题、精选推荐。</a:t>
            </a:r>
            <a:endParaRPr lang="en-US" altLang="zh-CN" sz="2400" b="1">
              <a:latin typeface="微软雅黑" panose="020B0503020204020204" charset="-122"/>
              <a:ea typeface="微软雅黑" panose="020B0503020204020204" charset="-122"/>
            </a:endParaRPr>
          </a:p>
        </p:txBody>
      </p:sp>
      <p:grpSp>
        <p:nvGrpSpPr>
          <p:cNvPr id="7" name="组合 6"/>
          <p:cNvGrpSpPr/>
          <p:nvPr/>
        </p:nvGrpSpPr>
        <p:grpSpPr>
          <a:xfrm>
            <a:off x="9275281" y="66722"/>
            <a:ext cx="2773844" cy="380953"/>
            <a:chOff x="217006" y="66722"/>
            <a:chExt cx="2773844" cy="380953"/>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4" name="文本框 3"/>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sz="2000">
                <a:solidFill>
                  <a:srgbClr val="267CD9"/>
                </a:solidFill>
                <a:latin typeface="Arial" panose="020B0604020202020204"/>
                <a:ea typeface="微软雅黑" panose="020B0503020204020204" charset="-122"/>
              </a:rPr>
              <a:t>名校名师</a:t>
            </a:r>
            <a:endParaRPr kumimoji="0" lang="zh-CN" altLang="zh-CN" sz="2000" b="1" i="0" u="none" strike="noStrike" kern="1200" cap="none" spc="0" normalizeH="0" baseline="0" noProof="0">
              <a:ln>
                <a:noFill/>
              </a:ln>
              <a:solidFill>
                <a:srgbClr val="267CD9"/>
              </a:solidFill>
              <a:effectLst/>
              <a:uLnTx/>
              <a:uFillTx/>
              <a:latin typeface="Arial" panose="020B0604020202020204"/>
              <a:ea typeface="微软雅黑" panose="020B0503020204020204" charset="-122"/>
              <a:cs typeface="+mj-cs"/>
            </a:endParaRPr>
          </a:p>
        </p:txBody>
      </p:sp>
      <p:sp>
        <p:nvSpPr>
          <p:cNvPr id="5" name="文本框 81"/>
          <p:cNvSpPr txBox="1"/>
          <p:nvPr/>
        </p:nvSpPr>
        <p:spPr>
          <a:xfrm>
            <a:off x="8791461" y="1875502"/>
            <a:ext cx="3106757" cy="1689052"/>
          </a:xfrm>
          <a:prstGeom prst="rect">
            <a:avLst/>
          </a:prstGeom>
          <a:noFill/>
          <a:ln w="9525">
            <a:noFill/>
          </a:ln>
        </p:spPr>
        <p:txBody>
          <a:bodyPr wrap="square" anchor="t" anchorCtr="0">
            <a:spAutoFit/>
          </a:bodyPr>
          <a:lstStyle/>
          <a:p>
            <a:pPr>
              <a:lnSpc>
                <a:spcPct val="150000"/>
              </a:lnSpc>
              <a:buFont typeface="Arial" panose="020B0604020202020204" pitchFamily="34" charset="0"/>
            </a:pPr>
            <a:r>
              <a:rPr lang="zh-CN" altLang="en-US" sz="2400" b="1">
                <a:latin typeface="微软雅黑" panose="020B0503020204020204" charset="-122"/>
                <a:ea typeface="微软雅黑" panose="020B0503020204020204" charset="-122"/>
              </a:rPr>
              <a:t>集合名校名师，</a:t>
            </a:r>
            <a:endParaRPr lang="en-US" altLang="zh-CN" sz="2400" b="1">
              <a:latin typeface="微软雅黑" panose="020B0503020204020204" charset="-122"/>
              <a:ea typeface="微软雅黑" panose="020B0503020204020204" charset="-122"/>
            </a:endParaRPr>
          </a:p>
          <a:p>
            <a:pPr>
              <a:lnSpc>
                <a:spcPct val="150000"/>
              </a:lnSpc>
              <a:buFont typeface="Arial" panose="020B0604020202020204" pitchFamily="34" charset="0"/>
            </a:pPr>
            <a:r>
              <a:rPr lang="zh-CN" altLang="en-US" sz="2400">
                <a:latin typeface="微软雅黑" panose="020B0503020204020204" charset="-122"/>
                <a:ea typeface="微软雅黑" panose="020B0503020204020204" charset="-122"/>
              </a:rPr>
              <a:t>支持字母筛选、分类筛选、更新筛选等</a:t>
            </a:r>
            <a:endParaRPr lang="en-US" altLang="zh-CN" sz="2400">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1"/>
          <a:stretch>
            <a:fillRect/>
          </a:stretch>
        </p:blipFill>
        <p:spPr>
          <a:xfrm>
            <a:off x="886109" y="1157941"/>
            <a:ext cx="7773149" cy="5215318"/>
          </a:xfrm>
          <a:prstGeom prst="rect">
            <a:avLst/>
          </a:prstGeom>
        </p:spPr>
      </p:pic>
      <p:grpSp>
        <p:nvGrpSpPr>
          <p:cNvPr id="9" name="组合 8"/>
          <p:cNvGrpSpPr/>
          <p:nvPr/>
        </p:nvGrpSpPr>
        <p:grpSpPr>
          <a:xfrm>
            <a:off x="9275281" y="66722"/>
            <a:ext cx="2773844" cy="380953"/>
            <a:chOff x="217006" y="66722"/>
            <a:chExt cx="2773844" cy="380953"/>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4" name="文本框 3"/>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sz="2000">
                <a:solidFill>
                  <a:srgbClr val="267CD9"/>
                </a:solidFill>
                <a:latin typeface="Arial" panose="020B0604020202020204"/>
                <a:ea typeface="微软雅黑" panose="020B0503020204020204" charset="-122"/>
              </a:rPr>
              <a:t>个人中心</a:t>
            </a:r>
            <a:endParaRPr kumimoji="0" lang="zh-CN" altLang="zh-CN" sz="2000" b="1" i="0" u="none" strike="noStrike" kern="1200" cap="none" spc="0" normalizeH="0" baseline="0" noProof="0">
              <a:ln>
                <a:noFill/>
              </a:ln>
              <a:solidFill>
                <a:srgbClr val="267CD9"/>
              </a:solidFill>
              <a:effectLst/>
              <a:uLnTx/>
              <a:uFillTx/>
              <a:latin typeface="Arial" panose="020B0604020202020204"/>
              <a:ea typeface="微软雅黑" panose="020B0503020204020204" charset="-122"/>
              <a:cs typeface="+mj-cs"/>
            </a:endParaRPr>
          </a:p>
        </p:txBody>
      </p:sp>
      <p:sp>
        <p:nvSpPr>
          <p:cNvPr id="5" name="文本框 81"/>
          <p:cNvSpPr txBox="1"/>
          <p:nvPr/>
        </p:nvSpPr>
        <p:spPr>
          <a:xfrm>
            <a:off x="8791461" y="1875502"/>
            <a:ext cx="3106757" cy="2243050"/>
          </a:xfrm>
          <a:prstGeom prst="rect">
            <a:avLst/>
          </a:prstGeom>
          <a:noFill/>
          <a:ln w="9525">
            <a:noFill/>
          </a:ln>
        </p:spPr>
        <p:txBody>
          <a:bodyPr wrap="square" anchor="t" anchorCtr="0">
            <a:spAutoFit/>
          </a:bodyPr>
          <a:lstStyle/>
          <a:p>
            <a:pPr>
              <a:lnSpc>
                <a:spcPct val="150000"/>
              </a:lnSpc>
              <a:buFont typeface="Arial" panose="020B0604020202020204" pitchFamily="34" charset="0"/>
            </a:pPr>
            <a:r>
              <a:rPr lang="zh-CN" altLang="en-US" sz="2400" b="1">
                <a:latin typeface="微软雅黑" panose="020B0503020204020204" charset="-122"/>
                <a:ea typeface="微软雅黑" panose="020B0503020204020204" charset="-122"/>
              </a:rPr>
              <a:t>个人中心，</a:t>
            </a:r>
            <a:endParaRPr lang="en-US" altLang="zh-CN" sz="2400" b="1">
              <a:latin typeface="微软雅黑" panose="020B0503020204020204" charset="-122"/>
              <a:ea typeface="微软雅黑" panose="020B0503020204020204" charset="-122"/>
            </a:endParaRPr>
          </a:p>
          <a:p>
            <a:pPr>
              <a:lnSpc>
                <a:spcPct val="150000"/>
              </a:lnSpc>
              <a:buFont typeface="Arial" panose="020B0604020202020204" pitchFamily="34" charset="0"/>
            </a:pPr>
            <a:r>
              <a:rPr lang="zh-CN" altLang="en-US" sz="2400">
                <a:latin typeface="微软雅黑" panose="020B0503020204020204" charset="-122"/>
                <a:ea typeface="微软雅黑" panose="020B0503020204020204" charset="-122"/>
              </a:rPr>
              <a:t>包含 我收藏的课程、播放的历史记录、记录的学习笔记等</a:t>
            </a:r>
            <a:endParaRPr lang="en-US" altLang="zh-CN" sz="2400">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1"/>
          <a:stretch>
            <a:fillRect/>
          </a:stretch>
        </p:blipFill>
        <p:spPr>
          <a:xfrm>
            <a:off x="721660" y="1062820"/>
            <a:ext cx="7838447" cy="4990947"/>
          </a:xfrm>
          <a:prstGeom prst="rect">
            <a:avLst/>
          </a:prstGeom>
        </p:spPr>
      </p:pic>
      <p:grpSp>
        <p:nvGrpSpPr>
          <p:cNvPr id="7" name="组合 6"/>
          <p:cNvGrpSpPr/>
          <p:nvPr/>
        </p:nvGrpSpPr>
        <p:grpSpPr>
          <a:xfrm>
            <a:off x="9275281" y="66722"/>
            <a:ext cx="2773844" cy="380953"/>
            <a:chOff x="217006" y="66722"/>
            <a:chExt cx="2773844" cy="380953"/>
          </a:xfrm>
        </p:grpSpPr>
        <p:pic>
          <p:nvPicPr>
            <p:cNvPr id="9"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4" name="文本框 3"/>
          <p:cNvSpPr txBox="1"/>
          <p:nvPr/>
        </p:nvSpPr>
        <p:spPr>
          <a:xfrm>
            <a:off x="3600881" y="2109491"/>
            <a:ext cx="5032147" cy="923330"/>
          </a:xfrm>
          <a:prstGeom prst="rect">
            <a:avLst/>
          </a:prstGeom>
          <a:noFill/>
        </p:spPr>
        <p:txBody>
          <a:bodyPr wrap="none" rtlCol="0">
            <a:spAutoFit/>
          </a:bodyPr>
          <a:lstStyle/>
          <a:p>
            <a:pPr algn="ctr"/>
            <a:r>
              <a:rPr lang="zh-CN" altLang="en-US" sz="5400" b="1">
                <a:solidFill>
                  <a:srgbClr val="267CD9"/>
                </a:solidFill>
                <a:latin typeface="方正大标宋简体" panose="02010601030101010101" pitchFamily="2" charset="-122"/>
                <a:ea typeface="方正大标宋简体" panose="02010601030101010101" pitchFamily="2" charset="-122"/>
              </a:rPr>
              <a:t>《网上报告厅》</a:t>
            </a:r>
            <a:endParaRPr lang="zh-CN" altLang="en-US" sz="5400" b="1">
              <a:solidFill>
                <a:srgbClr val="267CD9"/>
              </a:solidFill>
              <a:latin typeface="方正大标宋简体" panose="02010601030101010101" pitchFamily="2" charset="-122"/>
              <a:ea typeface="方正大标宋简体" panose="02010601030101010101" pitchFamily="2" charset="-122"/>
            </a:endParaRPr>
          </a:p>
        </p:txBody>
      </p:sp>
      <p:sp>
        <p:nvSpPr>
          <p:cNvPr id="5" name="文本框 4"/>
          <p:cNvSpPr txBox="1"/>
          <p:nvPr/>
        </p:nvSpPr>
        <p:spPr>
          <a:xfrm>
            <a:off x="2934716" y="3234436"/>
            <a:ext cx="6296660" cy="368300"/>
          </a:xfrm>
          <a:prstGeom prst="rect">
            <a:avLst/>
          </a:prstGeom>
          <a:noFill/>
        </p:spPr>
        <p:txBody>
          <a:bodyPr wrap="square" rtlCol="0">
            <a:spAutoFit/>
          </a:bodyPr>
          <a:lstStyle/>
          <a:p>
            <a:pPr algn="ctr"/>
            <a:r>
              <a:rPr lang="zh-CN" altLang="en-US">
                <a:solidFill>
                  <a:srgbClr val="267CD9"/>
                </a:solidFill>
                <a:latin typeface="Agency FB" panose="020B0503020202020204" pitchFamily="34" charset="0"/>
              </a:rPr>
              <a:t>学科全面、内容权威的素质培养型视听报告类资源库</a:t>
            </a:r>
            <a:endParaRPr lang="zh-CN" altLang="en-US">
              <a:solidFill>
                <a:srgbClr val="267CD9"/>
              </a:solidFill>
              <a:latin typeface="Agency FB" panose="020B0503020202020204" pitchFamily="34" charset="0"/>
            </a:endParaRPr>
          </a:p>
        </p:txBody>
      </p:sp>
      <p:grpSp>
        <p:nvGrpSpPr>
          <p:cNvPr id="12" name="组合 11"/>
          <p:cNvGrpSpPr/>
          <p:nvPr/>
        </p:nvGrpSpPr>
        <p:grpSpPr>
          <a:xfrm>
            <a:off x="9275281" y="66722"/>
            <a:ext cx="2773844" cy="380953"/>
            <a:chOff x="217006" y="66722"/>
            <a:chExt cx="2773844" cy="380953"/>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
        <p:nvSpPr>
          <p:cNvPr id="13" name="文本框 8"/>
          <p:cNvSpPr txBox="1"/>
          <p:nvPr/>
        </p:nvSpPr>
        <p:spPr>
          <a:xfrm>
            <a:off x="1348867" y="4175252"/>
            <a:ext cx="10084435" cy="1023742"/>
          </a:xfrm>
          <a:prstGeom prst="rect">
            <a:avLst/>
          </a:prstGeom>
          <a:noFill/>
          <a:ln w="9525">
            <a:noFill/>
          </a:ln>
        </p:spPr>
        <p:txBody>
          <a:bodyPr wrap="square" anchor="t" anchorCtr="0">
            <a:spAutoFit/>
          </a:bodyPr>
          <a:lstStyle/>
          <a:p>
            <a:pPr>
              <a:lnSpc>
                <a:spcPct val="150000"/>
              </a:lnSpc>
              <a:buFont typeface="Arial" panose="020B0604020202020204" pitchFamily="34" charset="0"/>
            </a:pPr>
            <a:r>
              <a:rPr lang="en-US" altLang="zh-CN" sz="1400">
                <a:latin typeface="微软雅黑" panose="020B0503020204020204" charset="-122"/>
                <a:ea typeface="微软雅黑" panose="020B0503020204020204" charset="-122"/>
              </a:rPr>
              <a:t>      《</a:t>
            </a:r>
            <a:r>
              <a:rPr lang="zh-CN" altLang="en-US" sz="1400">
                <a:latin typeface="微软雅黑" panose="020B0503020204020204" charset="-122"/>
                <a:ea typeface="微软雅黑" panose="020B0503020204020204" charset="-122"/>
              </a:rPr>
              <a:t>网上报告厅</a:t>
            </a:r>
            <a:r>
              <a:rPr lang="en-US" altLang="zh-CN" sz="1400">
                <a:latin typeface="微软雅黑" panose="020B0503020204020204" charset="-122"/>
                <a:ea typeface="微软雅黑" panose="020B0503020204020204" charset="-122"/>
              </a:rPr>
              <a:t>》</a:t>
            </a:r>
            <a:r>
              <a:rPr lang="zh-CN" altLang="en-US" sz="1400">
                <a:latin typeface="微软雅黑" panose="020B0503020204020204" charset="-122"/>
                <a:ea typeface="微软雅黑" panose="020B0503020204020204" charset="-122"/>
              </a:rPr>
              <a:t>作为专业的学术类视频数据库，致力于为图书馆等机构提供权威、优质、丰富的视频资源和全方位的策划、宣传、推广服务，</a:t>
            </a:r>
            <a:r>
              <a:rPr lang="zh-CN" altLang="en-US" sz="1400" b="1">
                <a:latin typeface="微软雅黑" panose="020B0503020204020204" charset="-122"/>
                <a:ea typeface="微软雅黑" panose="020B0503020204020204" charset="-122"/>
              </a:rPr>
              <a:t>以培养读者扎实的专业素养、良好的心理素养、高尚的道德素养、广博的人文素养、健康的身体素养为目标，致力于全面提升读者的专业能力和综合素质。</a:t>
            </a:r>
            <a:endParaRPr lang="zh-CN" altLang="en-US" sz="1400" b="1" dirty="0">
              <a:latin typeface="微软雅黑" panose="020B0503020204020204" charset="-122"/>
              <a:ea typeface="微软雅黑" panose="020B050302020402020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hasCustomPrompt="1"/>
          </p:nvPr>
        </p:nvSpPr>
        <p:spPr>
          <a:xfrm>
            <a:off x="1800225" y="2822601"/>
            <a:ext cx="6505575" cy="987399"/>
          </a:xfrm>
        </p:spPr>
        <p:txBody>
          <a:bodyPr>
            <a:normAutofit/>
          </a:bodyPr>
          <a:lstStyle/>
          <a:p>
            <a:pPr algn="l"/>
            <a:r>
              <a:rPr lang="zh-CN" altLang="en-US"/>
              <a:t>全新</a:t>
            </a:r>
            <a:r>
              <a:rPr lang="en-US" altLang="zh-CN"/>
              <a:t>AI+</a:t>
            </a:r>
            <a:r>
              <a:rPr lang="zh-CN" altLang="en-US"/>
              <a:t>视频，升级介绍</a:t>
            </a:r>
            <a:endParaRPr lang="en-US" dirty="0"/>
          </a:p>
        </p:txBody>
      </p:sp>
      <p:sp>
        <p:nvSpPr>
          <p:cNvPr id="25" name="文本占位符 24"/>
          <p:cNvSpPr>
            <a:spLocks noGrp="1"/>
          </p:cNvSpPr>
          <p:nvPr>
            <p:ph type="body" sz="quarter" idx="1" hasCustomPrompt="1"/>
          </p:nvPr>
        </p:nvSpPr>
        <p:spPr>
          <a:xfrm>
            <a:off x="1885950" y="3990009"/>
            <a:ext cx="6248400" cy="903506"/>
          </a:xfrm>
        </p:spPr>
        <p:txBody>
          <a:bodyPr/>
          <a:lstStyle/>
          <a:p>
            <a:pPr algn="l"/>
            <a:r>
              <a:rPr lang="zh-CN" altLang="en-US"/>
              <a:t>围绕</a:t>
            </a:r>
            <a:r>
              <a:rPr lang="en-US" altLang="zh-CN"/>
              <a:t>AI+</a:t>
            </a:r>
            <a:r>
              <a:rPr lang="zh-CN" altLang="en-US"/>
              <a:t>视频理念，拓展功能与体验，赋能图书馆资源建设</a:t>
            </a:r>
            <a:endParaRPr lang="en-US" dirty="0"/>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271128" y="123161"/>
            <a:ext cx="1537485" cy="495963"/>
          </a:xfrm>
          <a:prstGeom prst="rect">
            <a:avLst/>
          </a:prstGeom>
        </p:spPr>
      </p:pic>
      <p:sp>
        <p:nvSpPr>
          <p:cNvPr id="3" name="íš1ïḋê"/>
          <p:cNvSpPr txBox="1"/>
          <p:nvPr/>
        </p:nvSpPr>
        <p:spPr>
          <a:xfrm>
            <a:off x="566731" y="2772242"/>
            <a:ext cx="1115060" cy="1004570"/>
          </a:xfrm>
          <a:prstGeom prst="rect">
            <a:avLst/>
          </a:prstGeom>
        </p:spPr>
        <p:txBody>
          <a:bodyPr vert="horz" wrap="none" lIns="91440" tIns="45720" rIns="91440" bIns="45720" rtlCol="0" anchor="b">
            <a:spAutoFit/>
          </a:bodyPr>
          <a:lstStyle>
            <a:lvl1pPr algn="r" defTabSz="914400" rtl="0" eaLnBrk="1" latinLnBrk="0" hangingPunct="1">
              <a:lnSpc>
                <a:spcPct val="90000"/>
              </a:lnSpc>
              <a:spcBef>
                <a:spcPct val="0"/>
              </a:spcBef>
              <a:buNone/>
              <a:defRPr lang="zh-CN" altLang="en-US" sz="2400" b="1"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defRPr/>
            </a:pPr>
            <a:r>
              <a:rPr kumimoji="0" lang="en-GB" altLang="zh-CN" sz="6600" b="1" i="0" u="none" strike="noStrike" kern="1200" cap="none" spc="0" normalizeH="0" baseline="0" noProof="0">
                <a:ln>
                  <a:noFill/>
                </a:ln>
                <a:solidFill>
                  <a:schemeClr val="accent1"/>
                </a:solidFill>
                <a:effectLst/>
                <a:uLnTx/>
                <a:uFillTx/>
                <a:latin typeface="Arial" panose="020B0604020202020204"/>
                <a:ea typeface="微软雅黑" panose="020B0503020204020204" charset="-122"/>
                <a:cs typeface="+mj-cs"/>
              </a:rPr>
              <a:t>0</a:t>
            </a:r>
            <a:r>
              <a:rPr kumimoji="0" lang="en-US" altLang="en-GB" sz="6600" b="1" i="0" u="none" strike="noStrike" kern="1200" cap="none" spc="0" normalizeH="0" baseline="0" noProof="0">
                <a:ln>
                  <a:noFill/>
                </a:ln>
                <a:solidFill>
                  <a:schemeClr val="accent1"/>
                </a:solidFill>
                <a:effectLst/>
                <a:uLnTx/>
                <a:uFillTx/>
                <a:latin typeface="Arial" panose="020B0604020202020204"/>
                <a:ea typeface="微软雅黑" panose="020B0503020204020204" charset="-122"/>
                <a:cs typeface="+mj-cs"/>
              </a:rPr>
              <a:t>4</a:t>
            </a:r>
            <a:endParaRPr kumimoji="0" lang="en-US" altLang="en-GB" sz="6600" b="1" i="0" u="none" strike="noStrike" kern="1200" cap="none" spc="0" normalizeH="0" baseline="0" noProof="0" dirty="0">
              <a:ln>
                <a:noFill/>
              </a:ln>
              <a:solidFill>
                <a:schemeClr val="accent1"/>
              </a:solidFill>
              <a:effectLst/>
              <a:uLnTx/>
              <a:uFillTx/>
              <a:latin typeface="Arial" panose="020B0604020202020204"/>
              <a:ea typeface="微软雅黑" panose="020B0503020204020204" charset="-122"/>
              <a:cs typeface="+mj-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35428" y="128588"/>
            <a:ext cx="10423071" cy="900112"/>
          </a:xfrm>
        </p:spPr>
        <p:txBody>
          <a:bodyPr/>
          <a:lstStyle/>
          <a:p>
            <a:r>
              <a:rPr lang="en-US" altLang="zh-CN"/>
              <a:t>AI+</a:t>
            </a:r>
            <a:r>
              <a:rPr lang="zh-CN" altLang="en-US"/>
              <a:t>视频全面升级</a:t>
            </a:r>
            <a:endParaRPr lang="zh-CN" altLang="en-US" dirty="0"/>
          </a:p>
        </p:txBody>
      </p:sp>
      <p:grpSp>
        <p:nvGrpSpPr>
          <p:cNvPr id="15" name="组合 14"/>
          <p:cNvGrpSpPr/>
          <p:nvPr/>
        </p:nvGrpSpPr>
        <p:grpSpPr>
          <a:xfrm>
            <a:off x="0" y="1485900"/>
            <a:ext cx="12192000" cy="4573697"/>
            <a:chOff x="0" y="1485900"/>
            <a:chExt cx="12192000" cy="4573697"/>
          </a:xfrm>
        </p:grpSpPr>
        <p:sp>
          <p:nvSpPr>
            <p:cNvPr id="6" name="矩形 5"/>
            <p:cNvSpPr/>
            <p:nvPr/>
          </p:nvSpPr>
          <p:spPr>
            <a:xfrm>
              <a:off x="0" y="1641288"/>
              <a:ext cx="12192000" cy="2174396"/>
            </a:xfrm>
            <a:prstGeom prst="rect">
              <a:avLst/>
            </a:prstGeom>
            <a:gradFill>
              <a:gsLst>
                <a:gs pos="0">
                  <a:schemeClr val="accent1"/>
                </a:gs>
                <a:gs pos="100000">
                  <a:schemeClr val="accent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5668865" y="1485900"/>
              <a:ext cx="5850035" cy="4413460"/>
              <a:chOff x="3727032" y="1366207"/>
              <a:chExt cx="5141467" cy="3878893"/>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27032" y="1366207"/>
                <a:ext cx="5141467" cy="3878893"/>
              </a:xfrm>
              <a:prstGeom prst="rect">
                <a:avLst/>
              </a:prstGeom>
            </p:spPr>
          </p:pic>
          <p:sp>
            <p:nvSpPr>
              <p:cNvPr id="5" name="Picture"/>
              <p:cNvSpPr/>
              <p:nvPr/>
            </p:nvSpPr>
            <p:spPr bwMode="auto">
              <a:xfrm>
                <a:off x="3843338" y="1490032"/>
                <a:ext cx="4906962" cy="274859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solidFill>
                    <a:schemeClr val="lt1"/>
                  </a:solidFill>
                  <a:sym typeface="Arial" panose="020B0604020202020204" pitchFamily="34" charset="0"/>
                </a:endParaRPr>
              </a:p>
            </p:txBody>
          </p:sp>
        </p:grpSp>
        <p:grpSp>
          <p:nvGrpSpPr>
            <p:cNvPr id="14" name="组合 13"/>
            <p:cNvGrpSpPr/>
            <p:nvPr/>
          </p:nvGrpSpPr>
          <p:grpSpPr>
            <a:xfrm>
              <a:off x="660399" y="1536562"/>
              <a:ext cx="4817687" cy="4523035"/>
              <a:chOff x="6857999" y="1536562"/>
              <a:chExt cx="4817687" cy="4523035"/>
            </a:xfrm>
          </p:grpSpPr>
          <p:sp>
            <p:nvSpPr>
              <p:cNvPr id="9" name="文本框 8"/>
              <p:cNvSpPr txBox="1"/>
              <p:nvPr/>
            </p:nvSpPr>
            <p:spPr>
              <a:xfrm>
                <a:off x="6857999" y="2567269"/>
                <a:ext cx="4817687" cy="1289905"/>
              </a:xfrm>
              <a:prstGeom prst="rect">
                <a:avLst/>
              </a:prstGeom>
              <a:noFill/>
            </p:spPr>
            <p:txBody>
              <a:bodyPr wrap="square" rtlCol="0">
                <a:spAutoFit/>
              </a:bodyPr>
              <a:lstStyle/>
              <a:p>
                <a:pPr>
                  <a:lnSpc>
                    <a:spcPct val="150000"/>
                  </a:lnSpc>
                </a:pPr>
                <a:r>
                  <a:rPr lang="zh-CN" altLang="en-US" b="1">
                    <a:solidFill>
                      <a:schemeClr val="bg1"/>
                    </a:solidFill>
                    <a:latin typeface="+mn-ea"/>
                  </a:rPr>
                  <a:t>全新</a:t>
                </a:r>
                <a:r>
                  <a:rPr lang="en-US" altLang="zh-CN" b="1">
                    <a:solidFill>
                      <a:schemeClr val="bg1"/>
                    </a:solidFill>
                    <a:latin typeface="+mn-ea"/>
                  </a:rPr>
                  <a:t>AI+</a:t>
                </a:r>
                <a:r>
                  <a:rPr lang="zh-CN" altLang="en-US" b="1">
                    <a:solidFill>
                      <a:schemeClr val="bg1"/>
                    </a:solidFill>
                    <a:latin typeface="+mn-ea"/>
                  </a:rPr>
                  <a:t>视频相关功能及体验升级已全面上线。从</a:t>
                </a:r>
                <a:r>
                  <a:rPr lang="zh-CN" altLang="en-US" b="1" dirty="0">
                    <a:solidFill>
                      <a:schemeClr val="bg1"/>
                    </a:solidFill>
                    <a:latin typeface="+mn-ea"/>
                  </a:rPr>
                  <a:t>视频解读功能</a:t>
                </a:r>
                <a:r>
                  <a:rPr lang="zh-CN" altLang="en-US" b="1">
                    <a:solidFill>
                      <a:schemeClr val="bg1"/>
                    </a:solidFill>
                    <a:latin typeface="+mn-ea"/>
                  </a:rPr>
                  <a:t>切入，呈现知识</a:t>
                </a:r>
                <a:r>
                  <a:rPr lang="zh-CN" altLang="en-US" b="1" dirty="0">
                    <a:solidFill>
                      <a:schemeClr val="bg1"/>
                    </a:solidFill>
                    <a:latin typeface="+mn-ea"/>
                  </a:rPr>
                  <a:t>点智能检索、</a:t>
                </a:r>
                <a:r>
                  <a:rPr lang="en-US" altLang="zh-CN" b="1" dirty="0">
                    <a:solidFill>
                      <a:schemeClr val="bg1"/>
                    </a:solidFill>
                    <a:latin typeface="+mn-ea"/>
                  </a:rPr>
                  <a:t>AI</a:t>
                </a:r>
                <a:r>
                  <a:rPr lang="zh-CN" altLang="en-US" b="1">
                    <a:solidFill>
                      <a:schemeClr val="bg1"/>
                    </a:solidFill>
                    <a:latin typeface="+mn-ea"/>
                  </a:rPr>
                  <a:t>知识问答等服务</a:t>
                </a:r>
                <a:r>
                  <a:rPr lang="zh-CN" altLang="en-US" b="1" dirty="0">
                    <a:solidFill>
                      <a:schemeClr val="bg1"/>
                    </a:solidFill>
                    <a:latin typeface="+mn-ea"/>
                  </a:rPr>
                  <a:t>。</a:t>
                </a:r>
                <a:endParaRPr lang="zh-CN" altLang="en-US" b="1" dirty="0">
                  <a:solidFill>
                    <a:schemeClr val="bg1"/>
                  </a:solidFill>
                  <a:latin typeface="+mn-ea"/>
                </a:endParaRPr>
              </a:p>
            </p:txBody>
          </p:sp>
          <p:sp>
            <p:nvSpPr>
              <p:cNvPr id="10" name="文本框 9"/>
              <p:cNvSpPr txBox="1"/>
              <p:nvPr/>
            </p:nvSpPr>
            <p:spPr>
              <a:xfrm>
                <a:off x="6858000" y="4176325"/>
                <a:ext cx="4667250" cy="1883272"/>
              </a:xfrm>
              <a:prstGeom prst="rect">
                <a:avLst/>
              </a:prstGeom>
              <a:noFill/>
            </p:spPr>
            <p:txBody>
              <a:bodyPr wrap="square" rtlCol="0">
                <a:spAutoFit/>
              </a:bodyPr>
              <a:lstStyle/>
              <a:p>
                <a:pPr>
                  <a:lnSpc>
                    <a:spcPct val="200000"/>
                  </a:lnSpc>
                </a:pPr>
                <a:r>
                  <a:rPr lang="zh-CN" altLang="en-US" sz="1200" dirty="0">
                    <a:latin typeface="+mn-ea"/>
                  </a:rPr>
                  <a:t>利用人工智能技术，全面升级产品线。依托数据库资源，利用智慧技术，深度挖掘知识</a:t>
                </a:r>
                <a:r>
                  <a:rPr lang="zh-CN" altLang="en-US" sz="1200">
                    <a:latin typeface="+mn-ea"/>
                  </a:rPr>
                  <a:t>，整合优质内容，</a:t>
                </a:r>
                <a:r>
                  <a:rPr lang="zh-CN" altLang="en-US" sz="1200"/>
                  <a:t>围绕</a:t>
                </a:r>
                <a:r>
                  <a:rPr lang="en-US" altLang="zh-CN" sz="1200"/>
                  <a:t>AI+</a:t>
                </a:r>
                <a:r>
                  <a:rPr lang="zh-CN" altLang="en-US" sz="1200"/>
                  <a:t>视频理念，拓展功能与体验，赋能图书馆资源建设。</a:t>
                </a:r>
                <a:endParaRPr lang="en-US" altLang="zh-CN" sz="1200"/>
              </a:p>
              <a:p>
                <a:pPr>
                  <a:lnSpc>
                    <a:spcPct val="200000"/>
                  </a:lnSpc>
                </a:pPr>
                <a:endParaRPr lang="en-US" altLang="zh-CN" sz="1200">
                  <a:latin typeface="+mn-ea"/>
                </a:endParaRPr>
              </a:p>
              <a:p>
                <a:pPr>
                  <a:lnSpc>
                    <a:spcPct val="200000"/>
                  </a:lnSpc>
                </a:pPr>
                <a:r>
                  <a:rPr lang="zh-CN" altLang="en-US" sz="1200">
                    <a:latin typeface="+mn-ea"/>
                  </a:rPr>
                  <a:t>全面开启</a:t>
                </a:r>
                <a:r>
                  <a:rPr lang="en-US" altLang="zh-CN" sz="1200">
                    <a:latin typeface="+mn-ea"/>
                  </a:rPr>
                  <a:t>AI+</a:t>
                </a:r>
                <a:r>
                  <a:rPr lang="zh-CN" altLang="en-US" sz="1200">
                    <a:latin typeface="+mn-ea"/>
                  </a:rPr>
                  <a:t>视频，与智慧同行。</a:t>
                </a:r>
                <a:endParaRPr lang="en-US" altLang="zh-CN" sz="1200">
                  <a:latin typeface="+mn-ea"/>
                </a:endParaRPr>
              </a:p>
            </p:txBody>
          </p:sp>
          <p:sp>
            <p:nvSpPr>
              <p:cNvPr id="12" name="文本框 11"/>
              <p:cNvSpPr txBox="1"/>
              <p:nvPr/>
            </p:nvSpPr>
            <p:spPr>
              <a:xfrm>
                <a:off x="6858000" y="1536562"/>
                <a:ext cx="3276600" cy="867688"/>
              </a:xfrm>
              <a:prstGeom prst="roundRect">
                <a:avLst/>
              </a:prstGeom>
              <a:solidFill>
                <a:schemeClr val="bg1"/>
              </a:solidFill>
              <a:ln w="25400">
                <a:solidFill>
                  <a:schemeClr val="accent5"/>
                </a:solidFill>
              </a:ln>
            </p:spPr>
            <p:txBody>
              <a:bodyPr wrap="square" anchor="ctr" anchorCtr="1">
                <a:normAutofit/>
              </a:bodyPr>
              <a:lstStyle/>
              <a:p>
                <a:r>
                  <a:rPr lang="zh-CN" altLang="en-US" sz="2400" b="1" dirty="0">
                    <a:latin typeface="思源宋体 CN Heavy"/>
                  </a:rPr>
                  <a:t>开启 </a:t>
                </a:r>
                <a:r>
                  <a:rPr lang="en-US" altLang="zh-CN" sz="2400" b="1" dirty="0">
                    <a:latin typeface="思源宋体 CN Heavy"/>
                  </a:rPr>
                  <a:t>AI+  </a:t>
                </a:r>
                <a:r>
                  <a:rPr lang="zh-CN" altLang="en-US" sz="2400" b="1" dirty="0">
                    <a:latin typeface="思源宋体 CN Heavy"/>
                  </a:rPr>
                  <a:t>与智慧同行</a:t>
                </a:r>
                <a:endParaRPr lang="zh-CN" altLang="en-US" sz="2400" b="1" dirty="0">
                  <a:latin typeface="思源宋体 CN Heavy"/>
                </a:endParaRPr>
              </a:p>
            </p:txBody>
          </p:sp>
        </p:grpSp>
      </p:grpSp>
      <p:grpSp>
        <p:nvGrpSpPr>
          <p:cNvPr id="7" name="组合 6"/>
          <p:cNvGrpSpPr/>
          <p:nvPr/>
        </p:nvGrpSpPr>
        <p:grpSpPr>
          <a:xfrm>
            <a:off x="9275281" y="66722"/>
            <a:ext cx="2773844" cy="380953"/>
            <a:chOff x="217006" y="66722"/>
            <a:chExt cx="2773844" cy="380953"/>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0"/>
          <p:cNvSpPr/>
          <p:nvPr userDrawn="1"/>
        </p:nvSpPr>
        <p:spPr>
          <a:xfrm rot="16200000">
            <a:off x="8176473" y="3092828"/>
            <a:ext cx="378682" cy="1433997"/>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25" name="椭圆 24"/>
          <p:cNvSpPr/>
          <p:nvPr/>
        </p:nvSpPr>
        <p:spPr>
          <a:xfrm>
            <a:off x="4800600" y="363376"/>
            <a:ext cx="1614187" cy="1612255"/>
          </a:xfrm>
          <a:prstGeom prst="ellipse">
            <a:avLst/>
          </a:prstGeom>
          <a:gradFill>
            <a:gsLst>
              <a:gs pos="0">
                <a:schemeClr val="accent1"/>
              </a:gs>
              <a:gs pos="100000">
                <a:schemeClr val="accent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462962"/>
            <a:ext cx="12192000" cy="1395038"/>
          </a:xfrm>
          <a:prstGeom prst="rect">
            <a:avLst/>
          </a:prstGeom>
          <a:gradFill>
            <a:gsLst>
              <a:gs pos="0">
                <a:schemeClr val="accent1"/>
              </a:gs>
              <a:gs pos="100000">
                <a:schemeClr val="accent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787545" y="624396"/>
            <a:ext cx="7176489" cy="5609208"/>
            <a:chOff x="-787545" y="624396"/>
            <a:chExt cx="7176489" cy="5609208"/>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87545" y="624396"/>
              <a:ext cx="7176489" cy="5609208"/>
            </a:xfrm>
            <a:prstGeom prst="rect">
              <a:avLst/>
            </a:prstGeom>
          </p:spPr>
        </p:pic>
        <p:sp>
          <p:nvSpPr>
            <p:cNvPr id="23" name="Picture"/>
            <p:cNvSpPr/>
            <p:nvPr/>
          </p:nvSpPr>
          <p:spPr bwMode="auto">
            <a:xfrm>
              <a:off x="-329453" y="1084438"/>
              <a:ext cx="6286148" cy="4689126"/>
            </a:xfrm>
            <a:prstGeom prst="roundRect">
              <a:avLst>
                <a:gd name="adj" fmla="val 967"/>
              </a:avLst>
            </a:prstGeom>
            <a:blipFill>
              <a:blip r:embed="rId2"/>
              <a:srcRect/>
              <a:stretch>
                <a:fillRect l="-3075" t="-4380" r="-3075" b="-495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solidFill>
                  <a:schemeClr val="lt1"/>
                </a:solidFill>
                <a:sym typeface="Arial" panose="020B0604020202020204" pitchFamily="34" charset="0"/>
              </a:endParaRPr>
            </a:p>
          </p:txBody>
        </p:sp>
      </p:grpSp>
      <p:sp>
        <p:nvSpPr>
          <p:cNvPr id="29" name="文本框 28"/>
          <p:cNvSpPr txBox="1"/>
          <p:nvPr/>
        </p:nvSpPr>
        <p:spPr>
          <a:xfrm>
            <a:off x="6705797" y="1432101"/>
            <a:ext cx="4590853" cy="724592"/>
          </a:xfrm>
          <a:prstGeom prst="roundRect">
            <a:avLst/>
          </a:prstGeom>
          <a:solidFill>
            <a:schemeClr val="bg1"/>
          </a:solidFill>
          <a:ln w="25400">
            <a:solidFill>
              <a:schemeClr val="accent5"/>
            </a:solidFill>
          </a:ln>
        </p:spPr>
        <p:txBody>
          <a:bodyPr wrap="square" anchor="ctr" anchorCtr="1">
            <a:normAutofit/>
          </a:bodyPr>
          <a:lstStyle>
            <a:defPPr>
              <a:defRPr lang="en-US"/>
            </a:defPPr>
            <a:lvl1pPr>
              <a:defRPr sz="2400" b="1">
                <a:latin typeface="+mn-ea"/>
              </a:defRPr>
            </a:lvl1pPr>
          </a:lstStyle>
          <a:p>
            <a:r>
              <a:rPr lang="en-US" altLang="zh-CN" dirty="0"/>
              <a:t>AI </a:t>
            </a:r>
            <a:r>
              <a:rPr lang="zh-CN" altLang="en-US" dirty="0"/>
              <a:t>视频解读</a:t>
            </a:r>
            <a:endParaRPr lang="zh-CN" altLang="en-US" dirty="0"/>
          </a:p>
        </p:txBody>
      </p:sp>
      <p:sp>
        <p:nvSpPr>
          <p:cNvPr id="15" name="文本框 14"/>
          <p:cNvSpPr txBox="1"/>
          <p:nvPr/>
        </p:nvSpPr>
        <p:spPr>
          <a:xfrm>
            <a:off x="6705797" y="2289058"/>
            <a:ext cx="4386826" cy="369332"/>
          </a:xfrm>
          <a:prstGeom prst="rect">
            <a:avLst/>
          </a:prstGeom>
          <a:noFill/>
        </p:spPr>
        <p:txBody>
          <a:bodyPr wrap="square">
            <a:spAutoFit/>
          </a:bodyPr>
          <a:lstStyle/>
          <a:p>
            <a:pPr algn="ctr"/>
            <a:r>
              <a:rPr lang="zh-CN" altLang="en-US" b="1" dirty="0"/>
              <a:t>内容</a:t>
            </a:r>
            <a:r>
              <a:rPr lang="zh-CN" altLang="en-US" b="1" dirty="0">
                <a:solidFill>
                  <a:schemeClr val="tx1"/>
                </a:solidFill>
              </a:rPr>
              <a:t>主旨一目了然，核心知识点一触即达</a:t>
            </a:r>
            <a:endParaRPr lang="zh-CN" altLang="en-US" b="1" dirty="0"/>
          </a:p>
        </p:txBody>
      </p:sp>
      <p:grpSp>
        <p:nvGrpSpPr>
          <p:cNvPr id="39" name="组合 38"/>
          <p:cNvGrpSpPr/>
          <p:nvPr/>
        </p:nvGrpSpPr>
        <p:grpSpPr>
          <a:xfrm>
            <a:off x="-335280" y="1076324"/>
            <a:ext cx="6297930" cy="4709403"/>
            <a:chOff x="-335280" y="1076324"/>
            <a:chExt cx="6297930" cy="4709403"/>
          </a:xfrm>
        </p:grpSpPr>
        <p:pic>
          <p:nvPicPr>
            <p:cNvPr id="36" name="图片 35"/>
            <p:cNvPicPr>
              <a:picLocks noChangeAspect="1"/>
            </p:cNvPicPr>
            <p:nvPr/>
          </p:nvPicPr>
          <p:blipFill rotWithShape="1">
            <a:blip r:embed="rId3">
              <a:extLst>
                <a:ext uri="{28A0092B-C50C-407E-A947-70E740481C1C}">
                  <a14:useLocalDpi xmlns:a14="http://schemas.microsoft.com/office/drawing/2010/main" val="0"/>
                </a:ext>
              </a:extLst>
            </a:blip>
            <a:srcRect l="11490" t="28171" r="10235" b="19492"/>
            <a:stretch>
              <a:fillRect/>
            </a:stretch>
          </p:blipFill>
          <p:spPr>
            <a:xfrm>
              <a:off x="-335280" y="1402080"/>
              <a:ext cx="6294120" cy="4383647"/>
            </a:xfrm>
            <a:prstGeom prst="rect">
              <a:avLst/>
            </a:prstGeom>
          </p:spPr>
        </p:pic>
        <p:pic>
          <p:nvPicPr>
            <p:cNvPr id="38" name="图片 37"/>
            <p:cNvPicPr>
              <a:picLocks noChangeAspect="1"/>
            </p:cNvPicPr>
            <p:nvPr/>
          </p:nvPicPr>
          <p:blipFill rotWithShape="1">
            <a:blip r:embed="rId4"/>
            <a:srcRect b="91071"/>
            <a:stretch>
              <a:fillRect/>
            </a:stretch>
          </p:blipFill>
          <p:spPr>
            <a:xfrm>
              <a:off x="-334601" y="1076324"/>
              <a:ext cx="6297251" cy="333376"/>
            </a:xfrm>
            <a:prstGeom prst="rect">
              <a:avLst/>
            </a:prstGeom>
          </p:spPr>
        </p:pic>
      </p:grpSp>
      <p:sp>
        <p:nvSpPr>
          <p:cNvPr id="10" name="矩形: 圆角 9"/>
          <p:cNvSpPr/>
          <p:nvPr userDrawn="1"/>
        </p:nvSpPr>
        <p:spPr>
          <a:xfrm rot="16200000">
            <a:off x="6710165" y="3894495"/>
            <a:ext cx="862615" cy="440142"/>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6" name="矩形: 圆角 15"/>
          <p:cNvSpPr/>
          <p:nvPr userDrawn="1"/>
        </p:nvSpPr>
        <p:spPr>
          <a:xfrm rot="16200000">
            <a:off x="8930964" y="2870310"/>
            <a:ext cx="378682" cy="2942987"/>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8" name="右中括号 17"/>
          <p:cNvSpPr/>
          <p:nvPr userDrawn="1"/>
        </p:nvSpPr>
        <p:spPr>
          <a:xfrm rot="10800000">
            <a:off x="7492808" y="3285839"/>
            <a:ext cx="156007" cy="1638584"/>
          </a:xfrm>
          <a:prstGeom prst="rightBracket">
            <a:avLst>
              <a:gd name="adj" fmla="val 86002"/>
            </a:avLst>
          </a:prstGeom>
          <a:ln w="25400">
            <a:solidFill>
              <a:schemeClr val="bg1">
                <a:alpha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p>
        </p:txBody>
      </p:sp>
      <p:grpSp>
        <p:nvGrpSpPr>
          <p:cNvPr id="67" name="组合 66"/>
          <p:cNvGrpSpPr/>
          <p:nvPr/>
        </p:nvGrpSpPr>
        <p:grpSpPr>
          <a:xfrm>
            <a:off x="6705798" y="2889735"/>
            <a:ext cx="4590852" cy="2430792"/>
            <a:chOff x="6879926" y="3732843"/>
            <a:chExt cx="4590852" cy="2430792"/>
          </a:xfrm>
        </p:grpSpPr>
        <p:sp>
          <p:nvSpPr>
            <p:cNvPr id="68" name="矩形: 圆角 67"/>
            <p:cNvSpPr/>
            <p:nvPr/>
          </p:nvSpPr>
          <p:spPr>
            <a:xfrm rot="16200000">
              <a:off x="7959956" y="2652813"/>
              <a:ext cx="2430792" cy="4590852"/>
            </a:xfrm>
            <a:prstGeom prst="roundRect">
              <a:avLst>
                <a:gd name="adj" fmla="val 11548"/>
              </a:avLst>
            </a:prstGeom>
            <a:solidFill>
              <a:schemeClr val="accent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b="1" dirty="0"/>
            </a:p>
          </p:txBody>
        </p:sp>
        <p:sp>
          <p:nvSpPr>
            <p:cNvPr id="69" name="文本框 68"/>
            <p:cNvSpPr txBox="1"/>
            <p:nvPr/>
          </p:nvSpPr>
          <p:spPr>
            <a:xfrm>
              <a:off x="7901684" y="3865763"/>
              <a:ext cx="2140762" cy="405624"/>
            </a:xfrm>
            <a:prstGeom prst="rect">
              <a:avLst/>
            </a:prstGeom>
            <a:noFill/>
          </p:spPr>
          <p:txBody>
            <a:bodyPr wrap="square">
              <a:spAutoFit/>
            </a:bodyPr>
            <a:lstStyle/>
            <a:p>
              <a:pPr algn="l">
                <a:lnSpc>
                  <a:spcPct val="200000"/>
                </a:lnSpc>
              </a:pPr>
              <a:r>
                <a:rPr lang="en-US" altLang="zh-CN" sz="1200" dirty="0">
                  <a:solidFill>
                    <a:srgbClr val="717FFF"/>
                  </a:solidFill>
                </a:rPr>
                <a:t>AI</a:t>
              </a:r>
              <a:r>
                <a:rPr lang="zh-CN" altLang="en-US" sz="1200" dirty="0">
                  <a:solidFill>
                    <a:srgbClr val="717FFF"/>
                  </a:solidFill>
                </a:rPr>
                <a:t>识别视频中的关键知识点</a:t>
              </a:r>
              <a:endParaRPr lang="en-US" altLang="zh-CN" sz="1200" dirty="0">
                <a:solidFill>
                  <a:srgbClr val="717FFF"/>
                </a:solidFill>
              </a:endParaRPr>
            </a:p>
          </p:txBody>
        </p:sp>
        <p:sp>
          <p:nvSpPr>
            <p:cNvPr id="70" name="矩形: 圆角 69"/>
            <p:cNvSpPr/>
            <p:nvPr/>
          </p:nvSpPr>
          <p:spPr>
            <a:xfrm rot="16200000">
              <a:off x="8749848" y="3099657"/>
              <a:ext cx="378682" cy="2088117"/>
            </a:xfrm>
            <a:prstGeom prst="roundRect">
              <a:avLst>
                <a:gd name="adj" fmla="val 50000"/>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71" name="矩形: 圆角 70"/>
            <p:cNvSpPr/>
            <p:nvPr/>
          </p:nvSpPr>
          <p:spPr>
            <a:xfrm rot="16200000">
              <a:off x="6939843" y="4675542"/>
              <a:ext cx="862615" cy="440142"/>
            </a:xfrm>
            <a:prstGeom prst="roundRect">
              <a:avLst>
                <a:gd name="adj" fmla="val 50000"/>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cxnSp>
          <p:nvCxnSpPr>
            <p:cNvPr id="72" name="直接连接符 71"/>
            <p:cNvCxnSpPr>
              <a:stCxn id="76" idx="2"/>
              <a:endCxn id="73" idx="0"/>
            </p:cNvCxnSpPr>
            <p:nvPr/>
          </p:nvCxnSpPr>
          <p:spPr>
            <a:xfrm flipV="1">
              <a:off x="7739122" y="4648584"/>
              <a:ext cx="130375" cy="240496"/>
            </a:xfrm>
            <a:prstGeom prst="line">
              <a:avLst/>
            </a:prstGeom>
            <a:ln w="25400">
              <a:solidFill>
                <a:schemeClr val="accent2">
                  <a:alpha val="15000"/>
                </a:schemeClr>
              </a:solidFill>
            </a:ln>
          </p:spPr>
          <p:style>
            <a:lnRef idx="1">
              <a:schemeClr val="accent1"/>
            </a:lnRef>
            <a:fillRef idx="0">
              <a:schemeClr val="accent1"/>
            </a:fillRef>
            <a:effectRef idx="0">
              <a:schemeClr val="accent1"/>
            </a:effectRef>
            <a:fontRef idx="minor">
              <a:schemeClr val="tx1"/>
            </a:fontRef>
          </p:style>
        </p:cxnSp>
        <p:sp>
          <p:nvSpPr>
            <p:cNvPr id="73" name="矩形: 圆角 72"/>
            <p:cNvSpPr/>
            <p:nvPr/>
          </p:nvSpPr>
          <p:spPr>
            <a:xfrm rot="16200000">
              <a:off x="9352466" y="2976273"/>
              <a:ext cx="378682" cy="3344621"/>
            </a:xfrm>
            <a:prstGeom prst="roundRect">
              <a:avLst>
                <a:gd name="adj" fmla="val 50000"/>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74" name="矩形: 圆角 73"/>
            <p:cNvSpPr/>
            <p:nvPr/>
          </p:nvSpPr>
          <p:spPr>
            <a:xfrm rot="16200000">
              <a:off x="8986011" y="3839648"/>
              <a:ext cx="378682" cy="2595864"/>
            </a:xfrm>
            <a:prstGeom prst="roundRect">
              <a:avLst>
                <a:gd name="adj" fmla="val 50000"/>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75" name="矩形: 圆角 74"/>
            <p:cNvSpPr/>
            <p:nvPr/>
          </p:nvSpPr>
          <p:spPr>
            <a:xfrm rot="16200000">
              <a:off x="8576437" y="4756917"/>
              <a:ext cx="378682" cy="1776713"/>
            </a:xfrm>
            <a:prstGeom prst="roundRect">
              <a:avLst>
                <a:gd name="adj" fmla="val 50000"/>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76" name="右中括号 75"/>
            <p:cNvSpPr/>
            <p:nvPr/>
          </p:nvSpPr>
          <p:spPr>
            <a:xfrm rot="10800000">
              <a:off x="7739122" y="4147443"/>
              <a:ext cx="156007" cy="1483275"/>
            </a:xfrm>
            <a:prstGeom prst="rightBracket">
              <a:avLst>
                <a:gd name="adj" fmla="val 86002"/>
              </a:avLst>
            </a:prstGeom>
            <a:ln w="25400">
              <a:solidFill>
                <a:schemeClr val="accent2">
                  <a:alpha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p>
          </p:txBody>
        </p:sp>
        <p:sp>
          <p:nvSpPr>
            <p:cNvPr id="77" name="文本框 76"/>
            <p:cNvSpPr txBox="1"/>
            <p:nvPr/>
          </p:nvSpPr>
          <p:spPr>
            <a:xfrm>
              <a:off x="7898854" y="4848648"/>
              <a:ext cx="2660773" cy="405624"/>
            </a:xfrm>
            <a:prstGeom prst="rect">
              <a:avLst/>
            </a:prstGeom>
            <a:noFill/>
          </p:spPr>
          <p:txBody>
            <a:bodyPr wrap="square">
              <a:spAutoFit/>
            </a:bodyPr>
            <a:lstStyle/>
            <a:p>
              <a:pPr algn="l">
                <a:lnSpc>
                  <a:spcPct val="200000"/>
                </a:lnSpc>
              </a:pPr>
              <a:r>
                <a:rPr lang="zh-CN" altLang="en-US" sz="1200" dirty="0">
                  <a:solidFill>
                    <a:srgbClr val="717FFF"/>
                  </a:solidFill>
                </a:rPr>
                <a:t>学习效率提高，学习过程灵活自主</a:t>
              </a:r>
              <a:endParaRPr lang="en-US" altLang="zh-CN" sz="1200" dirty="0">
                <a:solidFill>
                  <a:srgbClr val="717FFF"/>
                </a:solidFill>
              </a:endParaRPr>
            </a:p>
          </p:txBody>
        </p:sp>
        <p:sp>
          <p:nvSpPr>
            <p:cNvPr id="78" name="文本框 77"/>
            <p:cNvSpPr txBox="1"/>
            <p:nvPr/>
          </p:nvSpPr>
          <p:spPr>
            <a:xfrm>
              <a:off x="7895130" y="5353863"/>
              <a:ext cx="1905051" cy="421295"/>
            </a:xfrm>
            <a:prstGeom prst="rect">
              <a:avLst/>
            </a:prstGeom>
            <a:noFill/>
          </p:spPr>
          <p:txBody>
            <a:bodyPr wrap="square">
              <a:spAutoFit/>
            </a:bodyPr>
            <a:lstStyle/>
            <a:p>
              <a:pPr algn="l">
                <a:lnSpc>
                  <a:spcPct val="200000"/>
                </a:lnSpc>
              </a:pPr>
              <a:r>
                <a:rPr lang="zh-CN" altLang="en-US" sz="1200" dirty="0">
                  <a:solidFill>
                    <a:srgbClr val="717FFF"/>
                  </a:solidFill>
                </a:rPr>
                <a:t>便捷地获取并理解知识</a:t>
              </a:r>
              <a:endParaRPr lang="en-US" altLang="zh-CN" sz="1200" dirty="0">
                <a:solidFill>
                  <a:srgbClr val="717FFF"/>
                </a:solidFill>
              </a:endParaRPr>
            </a:p>
          </p:txBody>
        </p:sp>
        <p:cxnSp>
          <p:nvCxnSpPr>
            <p:cNvPr id="79" name="直接连接符 78"/>
            <p:cNvCxnSpPr>
              <a:stCxn id="76" idx="2"/>
              <a:endCxn id="74" idx="0"/>
            </p:cNvCxnSpPr>
            <p:nvPr/>
          </p:nvCxnSpPr>
          <p:spPr>
            <a:xfrm>
              <a:off x="7739122" y="4889080"/>
              <a:ext cx="138298" cy="248500"/>
            </a:xfrm>
            <a:prstGeom prst="line">
              <a:avLst/>
            </a:prstGeom>
            <a:ln w="25400">
              <a:solidFill>
                <a:schemeClr val="accent2">
                  <a:alpha val="15000"/>
                </a:schemeClr>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a:stCxn id="71" idx="2"/>
              <a:endCxn id="76" idx="2"/>
            </p:cNvCxnSpPr>
            <p:nvPr/>
          </p:nvCxnSpPr>
          <p:spPr>
            <a:xfrm flipV="1">
              <a:off x="7591222" y="4889080"/>
              <a:ext cx="147900" cy="6533"/>
            </a:xfrm>
            <a:prstGeom prst="line">
              <a:avLst/>
            </a:prstGeom>
            <a:ln w="25400">
              <a:solidFill>
                <a:schemeClr val="accent2">
                  <a:alpha val="15000"/>
                </a:schemeClr>
              </a:solidFill>
            </a:ln>
          </p:spPr>
          <p:style>
            <a:lnRef idx="1">
              <a:schemeClr val="accent1"/>
            </a:lnRef>
            <a:fillRef idx="0">
              <a:schemeClr val="accent1"/>
            </a:fillRef>
            <a:effectRef idx="0">
              <a:schemeClr val="accent1"/>
            </a:effectRef>
            <a:fontRef idx="minor">
              <a:schemeClr val="tx1"/>
            </a:fontRef>
          </p:style>
        </p:cxnSp>
        <p:sp>
          <p:nvSpPr>
            <p:cNvPr id="81" name="文本框 80"/>
            <p:cNvSpPr txBox="1"/>
            <p:nvPr/>
          </p:nvSpPr>
          <p:spPr>
            <a:xfrm>
              <a:off x="7898855" y="4373509"/>
              <a:ext cx="3445638" cy="405624"/>
            </a:xfrm>
            <a:prstGeom prst="rect">
              <a:avLst/>
            </a:prstGeom>
            <a:noFill/>
          </p:spPr>
          <p:txBody>
            <a:bodyPr wrap="square">
              <a:spAutoFit/>
            </a:bodyPr>
            <a:lstStyle/>
            <a:p>
              <a:pPr algn="l">
                <a:lnSpc>
                  <a:spcPct val="200000"/>
                </a:lnSpc>
              </a:pPr>
              <a:r>
                <a:rPr lang="zh-CN" altLang="en-US" sz="1200" dirty="0">
                  <a:solidFill>
                    <a:srgbClr val="717FFF"/>
                  </a:solidFill>
                </a:rPr>
                <a:t>生成视频内容大纲与时间戳，点击跳转时间点</a:t>
              </a:r>
              <a:endParaRPr lang="en-US" altLang="zh-CN" sz="1200" dirty="0">
                <a:solidFill>
                  <a:srgbClr val="717FFF"/>
                </a:solidFill>
              </a:endParaRPr>
            </a:p>
          </p:txBody>
        </p:sp>
        <p:sp>
          <p:nvSpPr>
            <p:cNvPr id="82" name="文本框 81"/>
            <p:cNvSpPr txBox="1"/>
            <p:nvPr/>
          </p:nvSpPr>
          <p:spPr>
            <a:xfrm>
              <a:off x="7128683" y="4451056"/>
              <a:ext cx="502420" cy="773738"/>
            </a:xfrm>
            <a:prstGeom prst="rect">
              <a:avLst/>
            </a:prstGeom>
            <a:noFill/>
          </p:spPr>
          <p:txBody>
            <a:bodyPr wrap="square">
              <a:spAutoFit/>
            </a:bodyPr>
            <a:lstStyle/>
            <a:p>
              <a:pPr algn="ctr">
                <a:lnSpc>
                  <a:spcPct val="200000"/>
                </a:lnSpc>
              </a:pPr>
              <a:r>
                <a:rPr lang="en-US" altLang="zh-CN" sz="1200" dirty="0">
                  <a:solidFill>
                    <a:srgbClr val="717FFF"/>
                  </a:solidFill>
                </a:rPr>
                <a:t>AI</a:t>
              </a:r>
              <a:endParaRPr lang="en-US" altLang="zh-CN" sz="1200" dirty="0">
                <a:solidFill>
                  <a:srgbClr val="717FFF"/>
                </a:solidFill>
              </a:endParaRPr>
            </a:p>
            <a:p>
              <a:pPr algn="ctr">
                <a:lnSpc>
                  <a:spcPct val="200000"/>
                </a:lnSpc>
              </a:pPr>
              <a:r>
                <a:rPr lang="zh-CN" altLang="en-US" sz="1200" dirty="0">
                  <a:solidFill>
                    <a:srgbClr val="717FFF"/>
                  </a:solidFill>
                </a:rPr>
                <a:t>解读</a:t>
              </a:r>
              <a:endParaRPr lang="en-US" altLang="zh-CN" sz="1200" dirty="0">
                <a:solidFill>
                  <a:srgbClr val="717FFF"/>
                </a:solidFill>
              </a:endParaRPr>
            </a:p>
          </p:txBody>
        </p:sp>
      </p:grpSp>
      <p:grpSp>
        <p:nvGrpSpPr>
          <p:cNvPr id="2" name="组合 1"/>
          <p:cNvGrpSpPr/>
          <p:nvPr/>
        </p:nvGrpSpPr>
        <p:grpSpPr>
          <a:xfrm>
            <a:off x="9275281" y="66722"/>
            <a:ext cx="2773844" cy="380953"/>
            <a:chOff x="217006" y="66722"/>
            <a:chExt cx="2773844" cy="380953"/>
          </a:xfrm>
        </p:grpSpPr>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355537" y="3411209"/>
            <a:ext cx="11557126" cy="3293936"/>
            <a:chOff x="317437" y="3325484"/>
            <a:chExt cx="11557126" cy="3293936"/>
          </a:xfrm>
        </p:grpSpPr>
        <p:sp>
          <p:nvSpPr>
            <p:cNvPr id="2" name="椭圆 1"/>
            <p:cNvSpPr/>
            <p:nvPr/>
          </p:nvSpPr>
          <p:spPr>
            <a:xfrm>
              <a:off x="317437" y="5423100"/>
              <a:ext cx="11557126" cy="1196320"/>
            </a:xfrm>
            <a:prstGeom prst="ellipse">
              <a:avLst/>
            </a:prstGeom>
            <a:gradFill>
              <a:gsLst>
                <a:gs pos="0">
                  <a:schemeClr val="accent1">
                    <a:alpha val="0"/>
                  </a:schemeClr>
                </a:gs>
                <a:gs pos="98000">
                  <a:schemeClr val="accent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 name="椭圆 2"/>
            <p:cNvSpPr/>
            <p:nvPr/>
          </p:nvSpPr>
          <p:spPr>
            <a:xfrm>
              <a:off x="2096430" y="5327850"/>
              <a:ext cx="7999140" cy="828020"/>
            </a:xfrm>
            <a:prstGeom prst="ellipse">
              <a:avLst/>
            </a:prstGeom>
            <a:gradFill>
              <a:gsLst>
                <a:gs pos="0">
                  <a:schemeClr val="accent1">
                    <a:alpha val="0"/>
                  </a:schemeClr>
                </a:gs>
                <a:gs pos="100000">
                  <a:schemeClr val="accent1">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4" name="椭圆 3"/>
            <p:cNvSpPr/>
            <p:nvPr/>
          </p:nvSpPr>
          <p:spPr>
            <a:xfrm>
              <a:off x="4022457" y="5527220"/>
              <a:ext cx="4147086" cy="429280"/>
            </a:xfrm>
            <a:prstGeom prst="ellipse">
              <a:avLst/>
            </a:prstGeom>
            <a:gradFill>
              <a:gsLst>
                <a:gs pos="0">
                  <a:schemeClr val="accent1">
                    <a:alpha val="10000"/>
                  </a:schemeClr>
                </a:gs>
                <a:gs pos="100000">
                  <a:schemeClr val="accent1">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椭圆 4"/>
            <p:cNvSpPr/>
            <p:nvPr/>
          </p:nvSpPr>
          <p:spPr>
            <a:xfrm>
              <a:off x="3016599" y="5423100"/>
              <a:ext cx="6158802" cy="637520"/>
            </a:xfrm>
            <a:prstGeom prst="ellipse">
              <a:avLst/>
            </a:prstGeom>
            <a:noFill/>
            <a:ln w="9525">
              <a:gradFill>
                <a:gsLst>
                  <a:gs pos="0">
                    <a:schemeClr val="accent1">
                      <a:alpha val="0"/>
                    </a:schemeClr>
                  </a:gs>
                  <a:gs pos="100000">
                    <a:schemeClr val="accent1">
                      <a:alpha val="7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椭圆 5"/>
            <p:cNvSpPr/>
            <p:nvPr/>
          </p:nvSpPr>
          <p:spPr>
            <a:xfrm>
              <a:off x="759109" y="5189419"/>
              <a:ext cx="10673782" cy="1104882"/>
            </a:xfrm>
            <a:prstGeom prst="ellipse">
              <a:avLst/>
            </a:prstGeom>
            <a:noFill/>
            <a:ln w="9525">
              <a:gradFill>
                <a:gsLst>
                  <a:gs pos="0">
                    <a:schemeClr val="accent1">
                      <a:alpha val="0"/>
                    </a:schemeClr>
                  </a:gs>
                  <a:gs pos="100000">
                    <a:schemeClr val="accent1">
                      <a:alpha val="58000"/>
                    </a:schemeClr>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cxnSp>
          <p:nvCxnSpPr>
            <p:cNvPr id="7" name="直接连接符 6"/>
            <p:cNvCxnSpPr/>
            <p:nvPr/>
          </p:nvCxnSpPr>
          <p:spPr>
            <a:xfrm flipV="1">
              <a:off x="1865127" y="3778155"/>
              <a:ext cx="0" cy="2221905"/>
            </a:xfrm>
            <a:prstGeom prst="line">
              <a:avLst/>
            </a:prstGeom>
            <a:ln w="12700">
              <a:gradFill flip="none" rotWithShape="1">
                <a:gsLst>
                  <a:gs pos="0">
                    <a:schemeClr val="accent1">
                      <a:alpha val="10000"/>
                    </a:schemeClr>
                  </a:gs>
                  <a:gs pos="100000">
                    <a:schemeClr val="accent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9311965" y="3492700"/>
              <a:ext cx="0" cy="1968344"/>
            </a:xfrm>
            <a:prstGeom prst="line">
              <a:avLst/>
            </a:prstGeom>
            <a:ln w="9525">
              <a:gradFill flip="none" rotWithShape="1">
                <a:gsLst>
                  <a:gs pos="0">
                    <a:schemeClr val="accent1">
                      <a:alpha val="14000"/>
                    </a:schemeClr>
                  </a:gs>
                  <a:gs pos="100000">
                    <a:schemeClr val="accent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3417188" y="3899529"/>
              <a:ext cx="0" cy="1720830"/>
            </a:xfrm>
            <a:prstGeom prst="line">
              <a:avLst/>
            </a:prstGeom>
            <a:ln w="9525">
              <a:gradFill flip="none" rotWithShape="1">
                <a:gsLst>
                  <a:gs pos="0">
                    <a:schemeClr val="accent1">
                      <a:alpha val="35000"/>
                    </a:schemeClr>
                  </a:gs>
                  <a:gs pos="100000">
                    <a:schemeClr val="accent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7628713" y="4531918"/>
              <a:ext cx="0" cy="1644861"/>
            </a:xfrm>
            <a:prstGeom prst="line">
              <a:avLst/>
            </a:prstGeom>
            <a:ln w="6350">
              <a:gradFill flip="none" rotWithShape="1">
                <a:gsLst>
                  <a:gs pos="0">
                    <a:srgbClr val="FF5500">
                      <a:alpha val="20000"/>
                    </a:srgbClr>
                  </a:gs>
                  <a:gs pos="84000">
                    <a:srgbClr val="FF5500">
                      <a:alpha val="0"/>
                    </a:srgb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7482028" y="4242525"/>
              <a:ext cx="293370" cy="293370"/>
            </a:xfrm>
            <a:prstGeom prst="ellipse">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cxnSp>
          <p:nvCxnSpPr>
            <p:cNvPr id="12" name="直接连接符 11"/>
            <p:cNvCxnSpPr/>
            <p:nvPr/>
          </p:nvCxnSpPr>
          <p:spPr>
            <a:xfrm flipV="1">
              <a:off x="543731" y="3325484"/>
              <a:ext cx="0" cy="2430940"/>
            </a:xfrm>
            <a:prstGeom prst="line">
              <a:avLst/>
            </a:prstGeom>
            <a:ln>
              <a:gradFill flip="none" rotWithShape="1">
                <a:gsLst>
                  <a:gs pos="0">
                    <a:schemeClr val="accent1">
                      <a:alpha val="47000"/>
                    </a:schemeClr>
                  </a:gs>
                  <a:gs pos="100000">
                    <a:schemeClr val="accent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2338876" y="4971705"/>
              <a:ext cx="0" cy="757465"/>
            </a:xfrm>
            <a:prstGeom prst="line">
              <a:avLst/>
            </a:prstGeom>
            <a:ln w="9525">
              <a:gradFill flip="none" rotWithShape="1">
                <a:gsLst>
                  <a:gs pos="0">
                    <a:schemeClr val="accent1">
                      <a:alpha val="43000"/>
                    </a:schemeClr>
                  </a:gs>
                  <a:gs pos="89000">
                    <a:schemeClr val="accent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2269468" y="4835250"/>
              <a:ext cx="142060" cy="142060"/>
            </a:xfrm>
            <a:prstGeom prst="ellipse">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cxnSp>
          <p:nvCxnSpPr>
            <p:cNvPr id="15" name="直接连接符 14"/>
            <p:cNvCxnSpPr/>
            <p:nvPr/>
          </p:nvCxnSpPr>
          <p:spPr>
            <a:xfrm flipV="1">
              <a:off x="6695085" y="4173139"/>
              <a:ext cx="0" cy="1655573"/>
            </a:xfrm>
            <a:prstGeom prst="line">
              <a:avLst/>
            </a:prstGeom>
            <a:ln>
              <a:gradFill flip="none" rotWithShape="1">
                <a:gsLst>
                  <a:gs pos="0">
                    <a:schemeClr val="accent1">
                      <a:alpha val="37000"/>
                    </a:schemeClr>
                  </a:gs>
                  <a:gs pos="100000">
                    <a:schemeClr val="accent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10169408" y="4727747"/>
              <a:ext cx="0" cy="757465"/>
            </a:xfrm>
            <a:prstGeom prst="line">
              <a:avLst/>
            </a:prstGeom>
            <a:ln w="9525">
              <a:gradFill flip="none" rotWithShape="1">
                <a:gsLst>
                  <a:gs pos="0">
                    <a:schemeClr val="accent1">
                      <a:alpha val="10000"/>
                    </a:schemeClr>
                  </a:gs>
                  <a:gs pos="89000">
                    <a:schemeClr val="accent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10098378" y="4588117"/>
              <a:ext cx="142060" cy="142060"/>
            </a:xfrm>
            <a:prstGeom prst="ellipse">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pic>
        <p:nvPicPr>
          <p:cNvPr id="19" name="图片 18"/>
          <p:cNvPicPr>
            <a:picLocks noChangeAspect="1"/>
          </p:cNvPicPr>
          <p:nvPr/>
        </p:nvPicPr>
        <p:blipFill rotWithShape="1">
          <a:blip r:embed="rId1">
            <a:extLst>
              <a:ext uri="{28A0092B-C50C-407E-A947-70E740481C1C}">
                <a14:useLocalDpi xmlns:a14="http://schemas.microsoft.com/office/drawing/2010/main" val="0"/>
              </a:ext>
            </a:extLst>
          </a:blip>
          <a:srcRect l="18699" t="41648" r="35933" b="10687"/>
          <a:stretch>
            <a:fillRect/>
          </a:stretch>
        </p:blipFill>
        <p:spPr>
          <a:xfrm>
            <a:off x="3676651" y="333375"/>
            <a:ext cx="4829200" cy="5586777"/>
          </a:xfrm>
          <a:prstGeom prst="roundRect">
            <a:avLst>
              <a:gd name="adj" fmla="val 2749"/>
            </a:avLst>
          </a:prstGeom>
          <a:solidFill>
            <a:srgbClr val="FFFFFF">
              <a:shade val="85000"/>
            </a:srgbClr>
          </a:solidFill>
          <a:ln>
            <a:noFill/>
          </a:ln>
          <a:effectLst>
            <a:reflection blurRad="12700" stA="38000" endPos="28000" dist="5000" dir="5400000" sy="-100000" algn="bl" rotWithShape="0"/>
          </a:effectLst>
        </p:spPr>
      </p:pic>
      <p:cxnSp>
        <p:nvCxnSpPr>
          <p:cNvPr id="20" name="iSlïďé"/>
          <p:cNvCxnSpPr/>
          <p:nvPr/>
        </p:nvCxnSpPr>
        <p:spPr>
          <a:xfrm>
            <a:off x="7363950" y="1575133"/>
            <a:ext cx="1303308" cy="0"/>
          </a:xfrm>
          <a:prstGeom prst="line">
            <a:avLst/>
          </a:prstGeom>
          <a:ln w="6350">
            <a:solidFill>
              <a:schemeClr val="tx2">
                <a:alpha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21" name="Bullet1"/>
          <p:cNvSpPr txBox="1"/>
          <p:nvPr/>
        </p:nvSpPr>
        <p:spPr>
          <a:xfrm flipH="1">
            <a:off x="8968971" y="1277179"/>
            <a:ext cx="2320453" cy="599800"/>
          </a:xfrm>
          <a:prstGeom prst="roundRect">
            <a:avLst>
              <a:gd name="adj" fmla="val 50000"/>
            </a:avLst>
          </a:prstGeom>
          <a:solidFill>
            <a:schemeClr val="accent1">
              <a:alpha val="15000"/>
            </a:schemeClr>
          </a:solidFill>
        </p:spPr>
        <p:txBody>
          <a:bodyPr wrap="square" lIns="0" tIns="0" rIns="0" bIns="0" rtlCol="0" anchor="ctr" anchorCtr="0">
            <a:normAutofit/>
          </a:bodyPr>
          <a:lstStyle/>
          <a:p>
            <a:pPr algn="ctr"/>
            <a:r>
              <a:rPr lang="en-US" altLang="zh-CN" b="1"/>
              <a:t>AI</a:t>
            </a:r>
            <a:r>
              <a:rPr lang="zh-CN" altLang="en-US" b="1"/>
              <a:t>生成 视频摘要</a:t>
            </a:r>
            <a:endParaRPr lang="zh-CN" altLang="en-US" b="1" dirty="0"/>
          </a:p>
        </p:txBody>
      </p:sp>
      <p:sp>
        <p:nvSpPr>
          <p:cNvPr id="23" name="shape1"/>
          <p:cNvSpPr/>
          <p:nvPr/>
        </p:nvSpPr>
        <p:spPr>
          <a:xfrm>
            <a:off x="8669072" y="1487079"/>
            <a:ext cx="180000" cy="180000"/>
          </a:xfrm>
          <a:prstGeom prst="ellipse">
            <a:avLst/>
          </a:prstGeom>
          <a:solidFill>
            <a:schemeClr val="accent1">
              <a:alpha val="15000"/>
            </a:scheme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a:solidFill>
                <a:schemeClr val="bg1"/>
              </a:solidFill>
            </a:endParaRPr>
          </a:p>
        </p:txBody>
      </p:sp>
      <p:sp>
        <p:nvSpPr>
          <p:cNvPr id="24" name="Bullet2"/>
          <p:cNvSpPr txBox="1"/>
          <p:nvPr/>
        </p:nvSpPr>
        <p:spPr>
          <a:xfrm flipH="1">
            <a:off x="792437" y="910904"/>
            <a:ext cx="2320453" cy="599800"/>
          </a:xfrm>
          <a:prstGeom prst="roundRect">
            <a:avLst>
              <a:gd name="adj" fmla="val 50000"/>
            </a:avLst>
          </a:prstGeom>
          <a:solidFill>
            <a:schemeClr val="accent1"/>
          </a:solidFill>
        </p:spPr>
        <p:txBody>
          <a:bodyPr wrap="square" lIns="0" tIns="0" rIns="0" bIns="0" rtlCol="0" anchor="ctr" anchorCtr="0">
            <a:normAutofit/>
          </a:bodyPr>
          <a:lstStyle/>
          <a:p>
            <a:pPr algn="ctr"/>
            <a:r>
              <a:rPr lang="zh-CN" altLang="en-US" b="1">
                <a:solidFill>
                  <a:schemeClr val="bg1"/>
                </a:solidFill>
              </a:rPr>
              <a:t>核心内容 关键词</a:t>
            </a:r>
            <a:endParaRPr lang="zh-CN" altLang="en-US" b="1" dirty="0">
              <a:solidFill>
                <a:schemeClr val="bg1"/>
              </a:solidFill>
            </a:endParaRPr>
          </a:p>
        </p:txBody>
      </p:sp>
      <p:sp>
        <p:nvSpPr>
          <p:cNvPr id="26" name="shape2"/>
          <p:cNvSpPr/>
          <p:nvPr/>
        </p:nvSpPr>
        <p:spPr>
          <a:xfrm>
            <a:off x="3206709" y="1120804"/>
            <a:ext cx="180000" cy="180000"/>
          </a:xfrm>
          <a:prstGeom prst="ellipse">
            <a:avLst/>
          </a:prstGeom>
          <a:solidFill>
            <a:schemeClr val="accent1"/>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a:solidFill>
                <a:schemeClr val="bg1"/>
              </a:solidFill>
            </a:endParaRPr>
          </a:p>
        </p:txBody>
      </p:sp>
      <p:sp>
        <p:nvSpPr>
          <p:cNvPr id="27" name="Bullet3"/>
          <p:cNvSpPr txBox="1"/>
          <p:nvPr/>
        </p:nvSpPr>
        <p:spPr>
          <a:xfrm flipH="1">
            <a:off x="777923" y="2539199"/>
            <a:ext cx="2320453" cy="599800"/>
          </a:xfrm>
          <a:prstGeom prst="roundRect">
            <a:avLst>
              <a:gd name="adj" fmla="val 50000"/>
            </a:avLst>
          </a:prstGeom>
          <a:solidFill>
            <a:schemeClr val="accent1">
              <a:alpha val="15000"/>
            </a:schemeClr>
          </a:solidFill>
        </p:spPr>
        <p:txBody>
          <a:bodyPr wrap="square" lIns="0" tIns="0" rIns="0" bIns="0" rtlCol="0" anchor="ctr" anchorCtr="0">
            <a:normAutofit/>
          </a:bodyPr>
          <a:lstStyle/>
          <a:p>
            <a:pPr algn="ctr"/>
            <a:r>
              <a:rPr lang="en-US" altLang="zh-CN" b="1"/>
              <a:t>AI</a:t>
            </a:r>
            <a:r>
              <a:rPr lang="zh-CN" altLang="en-US" b="1"/>
              <a:t>总结 知识点大纲</a:t>
            </a:r>
            <a:endParaRPr lang="zh-CN" altLang="en-US" b="1" dirty="0"/>
          </a:p>
        </p:txBody>
      </p:sp>
      <p:sp>
        <p:nvSpPr>
          <p:cNvPr id="29" name="shape3"/>
          <p:cNvSpPr/>
          <p:nvPr/>
        </p:nvSpPr>
        <p:spPr>
          <a:xfrm>
            <a:off x="3250253" y="2749099"/>
            <a:ext cx="180000" cy="180000"/>
          </a:xfrm>
          <a:prstGeom prst="ellipse">
            <a:avLst/>
          </a:prstGeom>
          <a:solidFill>
            <a:schemeClr val="accent1">
              <a:alpha val="15000"/>
            </a:scheme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a:solidFill>
                <a:schemeClr val="bg1"/>
              </a:solidFill>
            </a:endParaRPr>
          </a:p>
        </p:txBody>
      </p:sp>
      <p:cxnSp>
        <p:nvCxnSpPr>
          <p:cNvPr id="30" name="iSlïďé"/>
          <p:cNvCxnSpPr/>
          <p:nvPr/>
        </p:nvCxnSpPr>
        <p:spPr>
          <a:xfrm>
            <a:off x="7373475" y="4450635"/>
            <a:ext cx="1303308" cy="0"/>
          </a:xfrm>
          <a:prstGeom prst="line">
            <a:avLst/>
          </a:prstGeom>
          <a:ln w="6350">
            <a:solidFill>
              <a:schemeClr val="tx2">
                <a:alpha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31" name="Bullet4"/>
          <p:cNvSpPr txBox="1"/>
          <p:nvPr/>
        </p:nvSpPr>
        <p:spPr>
          <a:xfrm flipH="1">
            <a:off x="8961714" y="4152228"/>
            <a:ext cx="2320453" cy="599800"/>
          </a:xfrm>
          <a:prstGeom prst="roundRect">
            <a:avLst>
              <a:gd name="adj" fmla="val 50000"/>
            </a:avLst>
          </a:prstGeom>
          <a:solidFill>
            <a:schemeClr val="accent1"/>
          </a:solidFill>
        </p:spPr>
        <p:txBody>
          <a:bodyPr wrap="square" lIns="0" tIns="0" rIns="0" bIns="0" rtlCol="0" anchor="ctr" anchorCtr="0">
            <a:normAutofit/>
          </a:bodyPr>
          <a:lstStyle/>
          <a:p>
            <a:pPr algn="ctr"/>
            <a:r>
              <a:rPr lang="zh-CN" altLang="en-US" b="1">
                <a:solidFill>
                  <a:schemeClr val="bg1"/>
                </a:solidFill>
              </a:rPr>
              <a:t>猜你想问 难点问题</a:t>
            </a:r>
            <a:endParaRPr lang="zh-CN" altLang="en-US" b="1" dirty="0">
              <a:solidFill>
                <a:schemeClr val="bg1"/>
              </a:solidFill>
            </a:endParaRPr>
          </a:p>
        </p:txBody>
      </p:sp>
      <p:sp>
        <p:nvSpPr>
          <p:cNvPr id="33" name="shape4"/>
          <p:cNvSpPr/>
          <p:nvPr/>
        </p:nvSpPr>
        <p:spPr>
          <a:xfrm>
            <a:off x="8680865" y="4371200"/>
            <a:ext cx="180000" cy="180000"/>
          </a:xfrm>
          <a:prstGeom prst="ellipse">
            <a:avLst/>
          </a:prstGeom>
          <a:solidFill>
            <a:schemeClr val="accent1"/>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a:solidFill>
                <a:schemeClr val="bg1"/>
              </a:solidFill>
            </a:endParaRPr>
          </a:p>
        </p:txBody>
      </p:sp>
      <p:sp>
        <p:nvSpPr>
          <p:cNvPr id="37" name="Bullet4"/>
          <p:cNvSpPr txBox="1"/>
          <p:nvPr/>
        </p:nvSpPr>
        <p:spPr>
          <a:xfrm flipH="1">
            <a:off x="879523" y="5114254"/>
            <a:ext cx="2320453" cy="599800"/>
          </a:xfrm>
          <a:prstGeom prst="roundRect">
            <a:avLst>
              <a:gd name="adj" fmla="val 50000"/>
            </a:avLst>
          </a:prstGeom>
          <a:solidFill>
            <a:schemeClr val="accent1"/>
          </a:solidFill>
        </p:spPr>
        <p:txBody>
          <a:bodyPr wrap="square" lIns="0" tIns="0" rIns="0" bIns="0" rtlCol="0" anchor="ctr" anchorCtr="0">
            <a:normAutofit/>
          </a:bodyPr>
          <a:lstStyle/>
          <a:p>
            <a:pPr algn="ctr"/>
            <a:r>
              <a:rPr lang="zh-CN" altLang="en-US" b="1">
                <a:solidFill>
                  <a:schemeClr val="bg1"/>
                </a:solidFill>
              </a:rPr>
              <a:t>关联学科 支撑专业</a:t>
            </a:r>
            <a:endParaRPr lang="zh-CN" altLang="en-US" b="1" dirty="0">
              <a:solidFill>
                <a:schemeClr val="bg1"/>
              </a:solidFill>
            </a:endParaRPr>
          </a:p>
        </p:txBody>
      </p:sp>
      <p:sp>
        <p:nvSpPr>
          <p:cNvPr id="38" name="shape4"/>
          <p:cNvSpPr/>
          <p:nvPr/>
        </p:nvSpPr>
        <p:spPr>
          <a:xfrm>
            <a:off x="3308310" y="5324154"/>
            <a:ext cx="180000" cy="180000"/>
          </a:xfrm>
          <a:prstGeom prst="ellipse">
            <a:avLst/>
          </a:prstGeom>
          <a:solidFill>
            <a:schemeClr val="accent1"/>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a:solidFill>
                <a:schemeClr val="bg1"/>
              </a:solidFill>
            </a:endParaRPr>
          </a:p>
        </p:txBody>
      </p:sp>
      <p:cxnSp>
        <p:nvCxnSpPr>
          <p:cNvPr id="41" name="iSlïďé"/>
          <p:cNvCxnSpPr/>
          <p:nvPr/>
        </p:nvCxnSpPr>
        <p:spPr>
          <a:xfrm>
            <a:off x="3336687" y="1222708"/>
            <a:ext cx="475125" cy="0"/>
          </a:xfrm>
          <a:prstGeom prst="line">
            <a:avLst/>
          </a:prstGeom>
          <a:ln w="6350">
            <a:solidFill>
              <a:schemeClr val="tx2">
                <a:alpha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2" name="iSlïďé"/>
          <p:cNvCxnSpPr/>
          <p:nvPr/>
        </p:nvCxnSpPr>
        <p:spPr>
          <a:xfrm>
            <a:off x="3431937" y="2851483"/>
            <a:ext cx="417975" cy="0"/>
          </a:xfrm>
          <a:prstGeom prst="line">
            <a:avLst/>
          </a:prstGeom>
          <a:ln w="6350">
            <a:solidFill>
              <a:schemeClr val="tx2">
                <a:alpha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3" name="iSlïďé"/>
          <p:cNvCxnSpPr/>
          <p:nvPr/>
        </p:nvCxnSpPr>
        <p:spPr>
          <a:xfrm>
            <a:off x="3498612" y="5404183"/>
            <a:ext cx="332250" cy="0"/>
          </a:xfrm>
          <a:prstGeom prst="line">
            <a:avLst/>
          </a:prstGeom>
          <a:ln w="6350">
            <a:solidFill>
              <a:schemeClr val="tx2">
                <a:alpha val="50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9275281" y="66722"/>
            <a:ext cx="2773844" cy="380953"/>
            <a:chOff x="217006" y="66722"/>
            <a:chExt cx="2773844" cy="380953"/>
          </a:xfrm>
        </p:grpSpPr>
        <p:pic>
          <p:nvPicPr>
            <p:cNvPr id="25" name="图片 2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0"/>
            <a:ext cx="12192000" cy="6858001"/>
            <a:chOff x="0" y="0"/>
            <a:chExt cx="12192000" cy="6858001"/>
          </a:xfrm>
        </p:grpSpPr>
        <p:sp>
          <p:nvSpPr>
            <p:cNvPr id="8" name="矩形 7"/>
            <p:cNvSpPr/>
            <p:nvPr/>
          </p:nvSpPr>
          <p:spPr>
            <a:xfrm>
              <a:off x="0" y="0"/>
              <a:ext cx="12192000" cy="4857750"/>
            </a:xfrm>
            <a:prstGeom prst="rect">
              <a:avLst/>
            </a:prstGeom>
            <a:gradFill>
              <a:gsLst>
                <a:gs pos="0">
                  <a:schemeClr val="accent1"/>
                </a:gs>
                <a:gs pos="100000">
                  <a:schemeClr val="accent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rcRect b="35371"/>
            <a:stretch>
              <a:fillRect/>
            </a:stretch>
          </p:blipFill>
          <p:spPr>
            <a:xfrm>
              <a:off x="1065879" y="2231202"/>
              <a:ext cx="10002186" cy="4626799"/>
            </a:xfrm>
            <a:custGeom>
              <a:avLst/>
              <a:gdLst>
                <a:gd name="connsiteX0" fmla="*/ 0 w 10002186"/>
                <a:gd name="connsiteY0" fmla="*/ 0 h 4626799"/>
                <a:gd name="connsiteX1" fmla="*/ 10002186 w 10002186"/>
                <a:gd name="connsiteY1" fmla="*/ 0 h 4626799"/>
                <a:gd name="connsiteX2" fmla="*/ 10002186 w 10002186"/>
                <a:gd name="connsiteY2" fmla="*/ 4626799 h 4626799"/>
                <a:gd name="connsiteX3" fmla="*/ 0 w 10002186"/>
                <a:gd name="connsiteY3" fmla="*/ 4626799 h 4626799"/>
              </a:gdLst>
              <a:ahLst/>
              <a:cxnLst>
                <a:cxn ang="0">
                  <a:pos x="connsiteX0" y="connsiteY0"/>
                </a:cxn>
                <a:cxn ang="0">
                  <a:pos x="connsiteX1" y="connsiteY1"/>
                </a:cxn>
                <a:cxn ang="0">
                  <a:pos x="connsiteX2" y="connsiteY2"/>
                </a:cxn>
                <a:cxn ang="0">
                  <a:pos x="connsiteX3" y="connsiteY3"/>
                </a:cxn>
              </a:cxnLst>
              <a:rect l="l" t="t" r="r" b="b"/>
              <a:pathLst>
                <a:path w="10002186" h="4626799">
                  <a:moveTo>
                    <a:pt x="0" y="0"/>
                  </a:moveTo>
                  <a:lnTo>
                    <a:pt x="10002186" y="0"/>
                  </a:lnTo>
                  <a:lnTo>
                    <a:pt x="10002186" y="4626799"/>
                  </a:lnTo>
                  <a:lnTo>
                    <a:pt x="0" y="4626799"/>
                  </a:lnTo>
                  <a:close/>
                </a:path>
              </a:pathLst>
            </a:custGeom>
          </p:spPr>
        </p:pic>
        <p:sp>
          <p:nvSpPr>
            <p:cNvPr id="11" name="任意多边形: 形状 10"/>
            <p:cNvSpPr/>
            <p:nvPr/>
          </p:nvSpPr>
          <p:spPr bwMode="auto">
            <a:xfrm>
              <a:off x="1647825" y="2724151"/>
              <a:ext cx="8877300" cy="4133850"/>
            </a:xfrm>
            <a:custGeom>
              <a:avLst/>
              <a:gdLst>
                <a:gd name="connsiteX0" fmla="*/ 57872 w 8761279"/>
                <a:gd name="connsiteY0" fmla="*/ 0 h 4039651"/>
                <a:gd name="connsiteX1" fmla="*/ 8703407 w 8761279"/>
                <a:gd name="connsiteY1" fmla="*/ 0 h 4039651"/>
                <a:gd name="connsiteX2" fmla="*/ 8761279 w 8761279"/>
                <a:gd name="connsiteY2" fmla="*/ 57872 h 4039651"/>
                <a:gd name="connsiteX3" fmla="*/ 8761279 w 8761279"/>
                <a:gd name="connsiteY3" fmla="*/ 4039651 h 4039651"/>
                <a:gd name="connsiteX4" fmla="*/ 0 w 8761279"/>
                <a:gd name="connsiteY4" fmla="*/ 4039651 h 4039651"/>
                <a:gd name="connsiteX5" fmla="*/ 0 w 8761279"/>
                <a:gd name="connsiteY5" fmla="*/ 57872 h 4039651"/>
                <a:gd name="connsiteX6" fmla="*/ 57872 w 8761279"/>
                <a:gd name="connsiteY6" fmla="*/ 0 h 403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1279" h="4039651">
                  <a:moveTo>
                    <a:pt x="57872" y="0"/>
                  </a:moveTo>
                  <a:lnTo>
                    <a:pt x="8703407" y="0"/>
                  </a:lnTo>
                  <a:cubicBezTo>
                    <a:pt x="8735369" y="0"/>
                    <a:pt x="8761279" y="25910"/>
                    <a:pt x="8761279" y="57872"/>
                  </a:cubicBezTo>
                  <a:lnTo>
                    <a:pt x="8761279" y="4039651"/>
                  </a:lnTo>
                  <a:lnTo>
                    <a:pt x="0" y="4039651"/>
                  </a:lnTo>
                  <a:lnTo>
                    <a:pt x="0" y="57872"/>
                  </a:lnTo>
                  <a:cubicBezTo>
                    <a:pt x="0" y="25910"/>
                    <a:pt x="25910" y="0"/>
                    <a:pt x="57872" y="0"/>
                  </a:cubicBezTo>
                  <a:close/>
                </a:path>
              </a:pathLst>
            </a:custGeom>
            <a:blipFill>
              <a:blip r:embed="rId2"/>
              <a:srcRect/>
              <a:stretch>
                <a:fillRect l="-79" t="161" r="-157" b="-3905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tLang="zh-CN" dirty="0">
                <a:solidFill>
                  <a:schemeClr val="lt1"/>
                </a:solidFill>
                <a:sym typeface="Arial" panose="020B0604020202020204" pitchFamily="34" charset="0"/>
              </a:endParaRPr>
            </a:p>
          </p:txBody>
        </p:sp>
        <p:sp>
          <p:nvSpPr>
            <p:cNvPr id="6" name="文本框 5"/>
            <p:cNvSpPr txBox="1"/>
            <p:nvPr/>
          </p:nvSpPr>
          <p:spPr>
            <a:xfrm>
              <a:off x="3409950" y="1011021"/>
              <a:ext cx="5372100" cy="867688"/>
            </a:xfrm>
            <a:prstGeom prst="rect">
              <a:avLst/>
            </a:prstGeom>
            <a:noFill/>
            <a:ln w="25400">
              <a:noFill/>
            </a:ln>
          </p:spPr>
          <p:txBody>
            <a:bodyPr wrap="square" anchor="ctr" anchorCtr="1">
              <a:normAutofit/>
            </a:bodyPr>
            <a:lstStyle>
              <a:defPPr>
                <a:defRPr lang="en-US"/>
              </a:defPPr>
              <a:lvl1pPr>
                <a:defRPr sz="2400" b="1">
                  <a:latin typeface="+mn-ea"/>
                </a:defRPr>
              </a:lvl1pPr>
            </a:lstStyle>
            <a:p>
              <a:r>
                <a:rPr lang="en-US" altLang="zh-CN" sz="2800" dirty="0">
                  <a:solidFill>
                    <a:srgbClr val="FFFFFF"/>
                  </a:solidFill>
                </a:rPr>
                <a:t>AI </a:t>
              </a:r>
              <a:r>
                <a:rPr lang="zh-CN" altLang="en-US" sz="2800" dirty="0">
                  <a:solidFill>
                    <a:srgbClr val="FFFFFF"/>
                  </a:solidFill>
                </a:rPr>
                <a:t>智能检索</a:t>
              </a:r>
              <a:endParaRPr lang="zh-CN" altLang="en-US" sz="2800" dirty="0">
                <a:solidFill>
                  <a:srgbClr val="FFFFFF"/>
                </a:solidFill>
              </a:endParaRPr>
            </a:p>
          </p:txBody>
        </p:sp>
        <p:sp>
          <p:nvSpPr>
            <p:cNvPr id="7" name="文本框 6"/>
            <p:cNvSpPr txBox="1"/>
            <p:nvPr/>
          </p:nvSpPr>
          <p:spPr>
            <a:xfrm>
              <a:off x="660399" y="1682489"/>
              <a:ext cx="10907487" cy="867688"/>
            </a:xfrm>
            <a:prstGeom prst="rect">
              <a:avLst/>
            </a:prstGeom>
            <a:noFill/>
          </p:spPr>
          <p:txBody>
            <a:bodyPr wrap="square" rtlCol="0">
              <a:normAutofit fontScale="92500"/>
            </a:bodyPr>
            <a:lstStyle/>
            <a:p>
              <a:pPr algn="ctr">
                <a:lnSpc>
                  <a:spcPct val="150000"/>
                </a:lnSpc>
              </a:pPr>
              <a:r>
                <a:rPr lang="zh-CN" altLang="en-US" sz="1800" b="1" dirty="0">
                  <a:solidFill>
                    <a:schemeClr val="bg1"/>
                  </a:solidFill>
                  <a:latin typeface="思源宋体 CN Light" panose="02020300000000000000" pitchFamily="18" charset="-122"/>
                  <a:ea typeface="思源宋体 CN Light" panose="02020300000000000000" pitchFamily="18" charset="-122"/>
                </a:rPr>
                <a:t>知识点检索：</a:t>
              </a:r>
              <a:r>
                <a:rPr lang="zh-CN" altLang="en-US" sz="1800" dirty="0">
                  <a:solidFill>
                    <a:schemeClr val="bg1"/>
                  </a:solidFill>
                  <a:latin typeface="思源宋体 CN Light" panose="02020300000000000000" pitchFamily="18" charset="-122"/>
                  <a:ea typeface="思源宋体 CN Light" panose="02020300000000000000" pitchFamily="18" charset="-122"/>
                </a:rPr>
                <a:t>细化检索颗粒度，击中核心知识点。</a:t>
              </a:r>
              <a:endParaRPr lang="en-US" altLang="zh-CN" sz="1800" dirty="0">
                <a:solidFill>
                  <a:schemeClr val="bg1"/>
                </a:solidFill>
                <a:latin typeface="思源宋体 CN Light" panose="02020300000000000000" pitchFamily="18" charset="-122"/>
                <a:ea typeface="思源宋体 CN Light" panose="02020300000000000000" pitchFamily="18" charset="-122"/>
              </a:endParaRPr>
            </a:p>
            <a:p>
              <a:pPr algn="ctr">
                <a:lnSpc>
                  <a:spcPct val="150000"/>
                </a:lnSpc>
              </a:pPr>
              <a:r>
                <a:rPr lang="zh-CN" altLang="en-US" sz="1800" b="1" dirty="0">
                  <a:solidFill>
                    <a:schemeClr val="bg1"/>
                  </a:solidFill>
                  <a:latin typeface="思源宋体 CN Light" panose="02020300000000000000" pitchFamily="18" charset="-122"/>
                  <a:ea typeface="思源宋体 CN Light" panose="02020300000000000000" pitchFamily="18" charset="-122"/>
                </a:rPr>
                <a:t>综合检索：</a:t>
              </a:r>
              <a:r>
                <a:rPr lang="zh-CN" altLang="en-US" sz="1800" dirty="0">
                  <a:solidFill>
                    <a:schemeClr val="bg1"/>
                  </a:solidFill>
                  <a:latin typeface="思源宋体 CN Light" panose="02020300000000000000" pitchFamily="18" charset="-122"/>
                  <a:ea typeface="思源宋体 CN Light" panose="02020300000000000000" pitchFamily="18" charset="-122"/>
                </a:rPr>
                <a:t>集合全维度检索结果，一站式提供用户所需信息，全面引导用户浏览、选择，实现更智能的搜索体验。</a:t>
              </a:r>
              <a:endParaRPr lang="zh-CN" altLang="en-US" sz="1800" dirty="0">
                <a:solidFill>
                  <a:schemeClr val="bg1"/>
                </a:solidFill>
                <a:latin typeface="思源宋体 CN Light" panose="02020300000000000000" pitchFamily="18" charset="-122"/>
                <a:ea typeface="思源宋体 CN Light" panose="02020300000000000000" pitchFamily="18" charset="-122"/>
              </a:endParaRPr>
            </a:p>
          </p:txBody>
        </p:sp>
      </p:grpSp>
      <p:grpSp>
        <p:nvGrpSpPr>
          <p:cNvPr id="2" name="组合 1"/>
          <p:cNvGrpSpPr/>
          <p:nvPr/>
        </p:nvGrpSpPr>
        <p:grpSpPr>
          <a:xfrm>
            <a:off x="9275281" y="66722"/>
            <a:ext cx="2773844" cy="380953"/>
            <a:chOff x="217006" y="66722"/>
            <a:chExt cx="2773844" cy="380953"/>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55632" y="1"/>
            <a:ext cx="12036368" cy="6858000"/>
            <a:chOff x="155632" y="1"/>
            <a:chExt cx="12036368" cy="6858000"/>
          </a:xfrm>
        </p:grpSpPr>
        <p:grpSp>
          <p:nvGrpSpPr>
            <p:cNvPr id="17" name="组合 16"/>
            <p:cNvGrpSpPr/>
            <p:nvPr userDrawn="1"/>
          </p:nvGrpSpPr>
          <p:grpSpPr>
            <a:xfrm>
              <a:off x="2090355" y="431483"/>
              <a:ext cx="5709104" cy="3720057"/>
              <a:chOff x="1072681" y="461114"/>
              <a:chExt cx="3900150" cy="2541341"/>
            </a:xfrm>
          </p:grpSpPr>
          <p:sp>
            <p:nvSpPr>
              <p:cNvPr id="45" name="矩形: 圆角 44"/>
              <p:cNvSpPr/>
              <p:nvPr userDrawn="1"/>
            </p:nvSpPr>
            <p:spPr>
              <a:xfrm>
                <a:off x="1072681" y="461114"/>
                <a:ext cx="3900150" cy="2541341"/>
              </a:xfrm>
              <a:prstGeom prst="roundRect">
                <a:avLst>
                  <a:gd name="adj" fmla="val 7996"/>
                </a:avLst>
              </a:prstGeom>
              <a:solidFill>
                <a:schemeClr val="accent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45"/>
              <p:cNvGrpSpPr/>
              <p:nvPr userDrawn="1"/>
            </p:nvGrpSpPr>
            <p:grpSpPr>
              <a:xfrm>
                <a:off x="1678300" y="934772"/>
                <a:ext cx="2688912" cy="1594024"/>
                <a:chOff x="1758166" y="4067173"/>
                <a:chExt cx="3902678" cy="2313563"/>
              </a:xfrm>
            </p:grpSpPr>
            <p:sp>
              <p:nvSpPr>
                <p:cNvPr id="47" name="矩形: 圆角 46"/>
                <p:cNvSpPr/>
                <p:nvPr/>
              </p:nvSpPr>
              <p:spPr>
                <a:xfrm>
                  <a:off x="1758166" y="4067173"/>
                  <a:ext cx="990600" cy="476251"/>
                </a:xfrm>
                <a:prstGeom prst="roundRect">
                  <a:avLst>
                    <a:gd name="adj" fmla="val 50000"/>
                  </a:avLst>
                </a:prstGeom>
                <a:solidFill>
                  <a:schemeClr val="accent2">
                    <a:alpha val="2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圆角 47"/>
                <p:cNvSpPr/>
                <p:nvPr/>
              </p:nvSpPr>
              <p:spPr>
                <a:xfrm>
                  <a:off x="1758166" y="4985829"/>
                  <a:ext cx="990600" cy="476251"/>
                </a:xfrm>
                <a:prstGeom prst="roundRect">
                  <a:avLst>
                    <a:gd name="adj" fmla="val 50000"/>
                  </a:avLst>
                </a:prstGeom>
                <a:solidFill>
                  <a:schemeClr val="accent2">
                    <a:alpha val="2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圆角 48"/>
                <p:cNvSpPr/>
                <p:nvPr/>
              </p:nvSpPr>
              <p:spPr>
                <a:xfrm>
                  <a:off x="1758166" y="5904485"/>
                  <a:ext cx="990600" cy="476251"/>
                </a:xfrm>
                <a:prstGeom prst="roundRect">
                  <a:avLst>
                    <a:gd name="adj" fmla="val 50000"/>
                  </a:avLst>
                </a:prstGeom>
                <a:solidFill>
                  <a:schemeClr val="accent2">
                    <a:alpha val="2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圆角 49"/>
                <p:cNvSpPr/>
                <p:nvPr/>
              </p:nvSpPr>
              <p:spPr>
                <a:xfrm>
                  <a:off x="3214205" y="4985829"/>
                  <a:ext cx="990600" cy="476251"/>
                </a:xfrm>
                <a:prstGeom prst="roundRect">
                  <a:avLst>
                    <a:gd name="adj" fmla="val 50000"/>
                  </a:avLst>
                </a:prstGeom>
                <a:solidFill>
                  <a:schemeClr val="accent2">
                    <a:alpha val="2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51" name="矩形: 圆角 50"/>
                <p:cNvSpPr/>
                <p:nvPr/>
              </p:nvSpPr>
              <p:spPr>
                <a:xfrm>
                  <a:off x="4670244" y="4985829"/>
                  <a:ext cx="990600" cy="476251"/>
                </a:xfrm>
                <a:prstGeom prst="roundRect">
                  <a:avLst>
                    <a:gd name="adj" fmla="val 50000"/>
                  </a:avLst>
                </a:prstGeom>
                <a:solidFill>
                  <a:schemeClr val="accent2">
                    <a:alpha val="2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圆角 51"/>
                <p:cNvSpPr/>
                <p:nvPr/>
              </p:nvSpPr>
              <p:spPr>
                <a:xfrm>
                  <a:off x="4670244" y="4067173"/>
                  <a:ext cx="990600" cy="476251"/>
                </a:xfrm>
                <a:prstGeom prst="roundRect">
                  <a:avLst>
                    <a:gd name="adj" fmla="val 50000"/>
                  </a:avLst>
                </a:prstGeom>
                <a:solidFill>
                  <a:schemeClr val="accent2">
                    <a:alpha val="2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圆角 52"/>
                <p:cNvSpPr/>
                <p:nvPr/>
              </p:nvSpPr>
              <p:spPr>
                <a:xfrm>
                  <a:off x="4670244" y="5904485"/>
                  <a:ext cx="990600" cy="476251"/>
                </a:xfrm>
                <a:prstGeom prst="roundRect">
                  <a:avLst>
                    <a:gd name="adj" fmla="val 50000"/>
                  </a:avLst>
                </a:prstGeom>
                <a:solidFill>
                  <a:schemeClr val="accent2">
                    <a:alpha val="2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右中括号 53"/>
                <p:cNvSpPr/>
                <p:nvPr/>
              </p:nvSpPr>
              <p:spPr>
                <a:xfrm>
                  <a:off x="2757390" y="4305300"/>
                  <a:ext cx="223034" cy="1841500"/>
                </a:xfrm>
                <a:prstGeom prst="rightBracket">
                  <a:avLst>
                    <a:gd name="adj" fmla="val 79510"/>
                  </a:avLst>
                </a:prstGeom>
                <a:ln w="25400">
                  <a:solidFill>
                    <a:schemeClr val="accent2">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5" name="右中括号 54"/>
                <p:cNvSpPr/>
                <p:nvPr/>
              </p:nvSpPr>
              <p:spPr>
                <a:xfrm flipH="1">
                  <a:off x="4452478" y="4305300"/>
                  <a:ext cx="223034" cy="1841500"/>
                </a:xfrm>
                <a:prstGeom prst="rightBracket">
                  <a:avLst>
                    <a:gd name="adj" fmla="val 79510"/>
                  </a:avLst>
                </a:prstGeom>
                <a:ln w="25400">
                  <a:solidFill>
                    <a:schemeClr val="accent2">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56" name="直接连接符 55"/>
                <p:cNvCxnSpPr>
                  <a:stCxn id="50" idx="1"/>
                  <a:endCxn id="48" idx="3"/>
                </p:cNvCxnSpPr>
                <p:nvPr/>
              </p:nvCxnSpPr>
              <p:spPr>
                <a:xfrm flipH="1">
                  <a:off x="2748766" y="5223955"/>
                  <a:ext cx="465439" cy="0"/>
                </a:xfrm>
                <a:prstGeom prst="line">
                  <a:avLst/>
                </a:prstGeom>
                <a:ln w="25400">
                  <a:solidFill>
                    <a:schemeClr val="accent2">
                      <a:alpha val="20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H="1">
                  <a:off x="4204805" y="5223955"/>
                  <a:ext cx="465439" cy="0"/>
                </a:xfrm>
                <a:prstGeom prst="line">
                  <a:avLst/>
                </a:prstGeom>
                <a:ln w="25400">
                  <a:solidFill>
                    <a:schemeClr val="accent2">
                      <a:alpha val="20000"/>
                    </a:schemeClr>
                  </a:solidFill>
                </a:ln>
              </p:spPr>
              <p:style>
                <a:lnRef idx="1">
                  <a:schemeClr val="accent1"/>
                </a:lnRef>
                <a:fillRef idx="0">
                  <a:schemeClr val="accent1"/>
                </a:fillRef>
                <a:effectRef idx="0">
                  <a:schemeClr val="accent1"/>
                </a:effectRef>
                <a:fontRef idx="minor">
                  <a:schemeClr val="tx1"/>
                </a:fontRef>
              </p:style>
            </p:cxnSp>
          </p:grpSp>
        </p:grpSp>
        <p:sp>
          <p:nvSpPr>
            <p:cNvPr id="8" name="任意多边形: 形状 7"/>
            <p:cNvSpPr/>
            <p:nvPr/>
          </p:nvSpPr>
          <p:spPr>
            <a:xfrm>
              <a:off x="3952894" y="5824167"/>
              <a:ext cx="2070144" cy="1033833"/>
            </a:xfrm>
            <a:custGeom>
              <a:avLst/>
              <a:gdLst>
                <a:gd name="connsiteX0" fmla="*/ 1035072 w 2070144"/>
                <a:gd name="connsiteY0" fmla="*/ 0 h 1033833"/>
                <a:gd name="connsiteX1" fmla="*/ 2070144 w 2070144"/>
                <a:gd name="connsiteY1" fmla="*/ 1033833 h 1033833"/>
                <a:gd name="connsiteX2" fmla="*/ 0 w 2070144"/>
                <a:gd name="connsiteY2" fmla="*/ 1033833 h 1033833"/>
                <a:gd name="connsiteX3" fmla="*/ 1035072 w 2070144"/>
                <a:gd name="connsiteY3" fmla="*/ 0 h 1033833"/>
              </a:gdLst>
              <a:ahLst/>
              <a:cxnLst>
                <a:cxn ang="0">
                  <a:pos x="connsiteX0" y="connsiteY0"/>
                </a:cxn>
                <a:cxn ang="0">
                  <a:pos x="connsiteX1" y="connsiteY1"/>
                </a:cxn>
                <a:cxn ang="0">
                  <a:pos x="connsiteX2" y="connsiteY2"/>
                </a:cxn>
                <a:cxn ang="0">
                  <a:pos x="connsiteX3" y="connsiteY3"/>
                </a:cxn>
              </a:cxnLst>
              <a:rect l="l" t="t" r="r" b="b"/>
              <a:pathLst>
                <a:path w="2070144" h="1033833">
                  <a:moveTo>
                    <a:pt x="1035072" y="0"/>
                  </a:moveTo>
                  <a:cubicBezTo>
                    <a:pt x="1606726" y="0"/>
                    <a:pt x="2070144" y="462863"/>
                    <a:pt x="2070144" y="1033833"/>
                  </a:cubicBezTo>
                  <a:lnTo>
                    <a:pt x="0" y="1033833"/>
                  </a:lnTo>
                  <a:cubicBezTo>
                    <a:pt x="0" y="462863"/>
                    <a:pt x="463418" y="0"/>
                    <a:pt x="1035072" y="0"/>
                  </a:cubicBezTo>
                  <a:close/>
                </a:path>
              </a:pathLst>
            </a:custGeom>
            <a:gradFill>
              <a:gsLst>
                <a:gs pos="0">
                  <a:schemeClr val="accent1"/>
                </a:gs>
                <a:gs pos="100000">
                  <a:schemeClr val="accent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矩形 13"/>
            <p:cNvSpPr/>
            <p:nvPr/>
          </p:nvSpPr>
          <p:spPr>
            <a:xfrm>
              <a:off x="10923639" y="1"/>
              <a:ext cx="1268361" cy="6858000"/>
            </a:xfrm>
            <a:prstGeom prst="rect">
              <a:avLst/>
            </a:prstGeom>
            <a:gradFill>
              <a:gsLst>
                <a:gs pos="0">
                  <a:schemeClr val="accent1"/>
                </a:gs>
                <a:gs pos="100000">
                  <a:schemeClr val="accent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660400" y="2992922"/>
              <a:ext cx="3816334" cy="2192926"/>
            </a:xfrm>
            <a:prstGeom prst="roundRect">
              <a:avLst>
                <a:gd name="adj" fmla="val 8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lnSpc>
                  <a:spcPct val="200000"/>
                </a:lnSpc>
              </a:pPr>
              <a:r>
                <a:rPr lang="en-US" altLang="zh-CN" sz="1200" dirty="0">
                  <a:solidFill>
                    <a:schemeClr val="tx1"/>
                  </a:solidFill>
                </a:rPr>
                <a:t>AI</a:t>
              </a:r>
              <a:r>
                <a:rPr lang="zh-CN" altLang="en-US" sz="1200" dirty="0">
                  <a:solidFill>
                    <a:schemeClr val="tx1"/>
                  </a:solidFill>
                </a:rPr>
                <a:t>知识问答功能</a:t>
              </a:r>
              <a:r>
                <a:rPr lang="zh-CN" altLang="en-US" sz="1200" b="1" dirty="0">
                  <a:solidFill>
                    <a:schemeClr val="tx1"/>
                  </a:solidFill>
                </a:rPr>
                <a:t>整合了平台上数万条视频资源和文本资源，</a:t>
              </a:r>
              <a:r>
                <a:rPr lang="zh-CN" altLang="en-US" sz="1200" dirty="0">
                  <a:solidFill>
                    <a:schemeClr val="tx1"/>
                  </a:solidFill>
                </a:rPr>
                <a:t>利用</a:t>
              </a:r>
              <a:r>
                <a:rPr lang="en-US" altLang="zh-CN" sz="1200" dirty="0">
                  <a:solidFill>
                    <a:schemeClr val="tx1"/>
                  </a:solidFill>
                </a:rPr>
                <a:t>RAG</a:t>
              </a:r>
              <a:r>
                <a:rPr lang="zh-CN" altLang="en-US" sz="1200" dirty="0">
                  <a:solidFill>
                    <a:schemeClr val="tx1"/>
                  </a:solidFill>
                </a:rPr>
                <a:t>检索增强生成技术构建了向量知识库，</a:t>
              </a:r>
              <a:r>
                <a:rPr lang="zh-CN" altLang="en-US" sz="1200" b="1" dirty="0">
                  <a:solidFill>
                    <a:schemeClr val="tx1"/>
                  </a:solidFill>
                </a:rPr>
                <a:t>能够以自然语言对话模式回答用户的知识点问题。</a:t>
              </a:r>
              <a:r>
                <a:rPr lang="zh-CN" altLang="en-US" sz="1200" dirty="0">
                  <a:solidFill>
                    <a:schemeClr val="tx1"/>
                  </a:solidFill>
                </a:rPr>
                <a:t>用户可通过简单搜索获取文字解答，并查看答案来源的视频出处，从而实现全面学习和理解。</a:t>
              </a:r>
              <a:endParaRPr lang="zh-CN" altLang="en-US" sz="1200" dirty="0">
                <a:solidFill>
                  <a:schemeClr val="tx1"/>
                </a:solidFill>
              </a:endParaRPr>
            </a:p>
          </p:txBody>
        </p:sp>
        <p:grpSp>
          <p:nvGrpSpPr>
            <p:cNvPr id="5" name="组合 4"/>
            <p:cNvGrpSpPr/>
            <p:nvPr/>
          </p:nvGrpSpPr>
          <p:grpSpPr>
            <a:xfrm>
              <a:off x="4529876" y="624396"/>
              <a:ext cx="7176489" cy="5609208"/>
              <a:chOff x="-787545" y="624396"/>
              <a:chExt cx="7176489" cy="5609208"/>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87545" y="624396"/>
                <a:ext cx="7176489" cy="5609208"/>
              </a:xfrm>
              <a:prstGeom prst="rect">
                <a:avLst/>
              </a:prstGeom>
            </p:spPr>
          </p:pic>
          <p:sp>
            <p:nvSpPr>
              <p:cNvPr id="15" name="矩形: 圆角 14"/>
              <p:cNvSpPr/>
              <p:nvPr/>
            </p:nvSpPr>
            <p:spPr>
              <a:xfrm>
                <a:off x="-377121" y="1084437"/>
                <a:ext cx="6333815" cy="4689126"/>
              </a:xfrm>
              <a:prstGeom prst="roundRect">
                <a:avLst>
                  <a:gd name="adj" fmla="val 1345"/>
                </a:avLst>
              </a:prstGeom>
              <a:blipFill>
                <a:blip r:embed="rId2"/>
                <a:srcRect/>
                <a:stretch>
                  <a:fillRect l="-10026" t="-8260" r="-25" b="16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椭圆 24"/>
            <p:cNvSpPr/>
            <p:nvPr/>
          </p:nvSpPr>
          <p:spPr>
            <a:xfrm>
              <a:off x="155632" y="2525037"/>
              <a:ext cx="807094" cy="806128"/>
            </a:xfrm>
            <a:prstGeom prst="ellipse">
              <a:avLst/>
            </a:prstGeom>
            <a:gradFill>
              <a:gsLst>
                <a:gs pos="0">
                  <a:schemeClr val="accent1"/>
                </a:gs>
                <a:gs pos="100000">
                  <a:schemeClr val="accent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853847" y="2242146"/>
              <a:ext cx="3315531" cy="461665"/>
            </a:xfrm>
            <a:prstGeom prst="rect">
              <a:avLst/>
            </a:prstGeom>
            <a:noFill/>
          </p:spPr>
          <p:txBody>
            <a:bodyPr wrap="square">
              <a:spAutoFit/>
            </a:bodyPr>
            <a:lstStyle/>
            <a:p>
              <a:r>
                <a:rPr lang="zh-CN" altLang="en-US" sz="2400" b="1" dirty="0">
                  <a:solidFill>
                    <a:schemeClr val="tx1"/>
                  </a:solidFill>
                </a:rPr>
                <a:t>AI</a:t>
              </a:r>
              <a:r>
                <a:rPr lang="en-US" altLang="zh-CN" sz="2400" b="1" dirty="0"/>
                <a:t> </a:t>
              </a:r>
              <a:r>
                <a:rPr lang="zh-CN" altLang="en-US" sz="2400" b="1" dirty="0">
                  <a:solidFill>
                    <a:schemeClr val="tx1"/>
                  </a:solidFill>
                </a:rPr>
                <a:t>知识问答</a:t>
              </a:r>
              <a:endParaRPr lang="zh-CN" altLang="en-US" sz="2400" b="1" dirty="0"/>
            </a:p>
          </p:txBody>
        </p:sp>
      </p:grpSp>
      <p:grpSp>
        <p:nvGrpSpPr>
          <p:cNvPr id="22" name="组合 21"/>
          <p:cNvGrpSpPr/>
          <p:nvPr/>
        </p:nvGrpSpPr>
        <p:grpSpPr>
          <a:xfrm>
            <a:off x="3878916" y="4894525"/>
            <a:ext cx="2987973" cy="797794"/>
            <a:chOff x="4209116" y="4640525"/>
            <a:chExt cx="2987973" cy="797794"/>
          </a:xfrm>
        </p:grpSpPr>
        <p:grpSp>
          <p:nvGrpSpPr>
            <p:cNvPr id="23" name="组合 22"/>
            <p:cNvGrpSpPr/>
            <p:nvPr/>
          </p:nvGrpSpPr>
          <p:grpSpPr>
            <a:xfrm>
              <a:off x="4209116" y="4640525"/>
              <a:ext cx="2987973" cy="797794"/>
              <a:chOff x="1184816" y="4178224"/>
              <a:chExt cx="2987973" cy="797794"/>
            </a:xfrm>
          </p:grpSpPr>
          <p:sp>
            <p:nvSpPr>
              <p:cNvPr id="26" name="矩形: 圆角 25"/>
              <p:cNvSpPr/>
              <p:nvPr userDrawn="1"/>
            </p:nvSpPr>
            <p:spPr>
              <a:xfrm>
                <a:off x="1184816" y="4178224"/>
                <a:ext cx="2987973" cy="797794"/>
              </a:xfrm>
              <a:prstGeom prst="roundRect">
                <a:avLst>
                  <a:gd name="adj" fmla="val 50000"/>
                </a:avLst>
              </a:prstGeom>
              <a:solidFill>
                <a:schemeClr val="bg1"/>
              </a:solidFill>
              <a:ln w="28575">
                <a:solidFill>
                  <a:schemeClr val="accent1">
                    <a:lumMod val="60000"/>
                    <a:lumOff val="40000"/>
                  </a:schemeClr>
                </a:solidFill>
              </a:ln>
              <a:effectLst>
                <a:outerShdw blurRad="101600" dist="63500" dir="8100000" algn="tr" rotWithShape="0">
                  <a:schemeClr val="accent1">
                    <a:lumMod val="50000"/>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468000" bIns="396000" rtlCol="0" anchor="ctr"/>
              <a:lstStyle/>
              <a:p>
                <a:pPr algn="ctr">
                  <a:lnSpc>
                    <a:spcPct val="150000"/>
                  </a:lnSpc>
                </a:pPr>
                <a:r>
                  <a:rPr lang="en-US" altLang="zh-CN" sz="2800" dirty="0">
                    <a:solidFill>
                      <a:schemeClr val="accent2">
                        <a:lumMod val="60000"/>
                        <a:lumOff val="40000"/>
                      </a:schemeClr>
                    </a:solidFill>
                  </a:rPr>
                  <a:t>                …</a:t>
                </a:r>
                <a:endParaRPr lang="zh-CN" altLang="en-US" sz="2800" dirty="0">
                  <a:solidFill>
                    <a:schemeClr val="accent2">
                      <a:lumMod val="60000"/>
                      <a:lumOff val="40000"/>
                    </a:schemeClr>
                  </a:solidFill>
                </a:endParaRPr>
              </a:p>
            </p:txBody>
          </p:sp>
          <p:sp>
            <p:nvSpPr>
              <p:cNvPr id="27" name="Freeform 21"/>
              <p:cNvSpPr/>
              <p:nvPr userDrawn="1"/>
            </p:nvSpPr>
            <p:spPr bwMode="auto">
              <a:xfrm>
                <a:off x="1396099" y="4353148"/>
                <a:ext cx="425497" cy="425497"/>
              </a:xfrm>
              <a:custGeom>
                <a:avLst/>
                <a:gdLst>
                  <a:gd name="T0" fmla="*/ 133 w 266"/>
                  <a:gd name="T1" fmla="*/ 266 h 266"/>
                  <a:gd name="T2" fmla="*/ 109 w 266"/>
                  <a:gd name="T3" fmla="*/ 242 h 266"/>
                  <a:gd name="T4" fmla="*/ 133 w 266"/>
                  <a:gd name="T5" fmla="*/ 218 h 266"/>
                  <a:gd name="T6" fmla="*/ 218 w 266"/>
                  <a:gd name="T7" fmla="*/ 133 h 266"/>
                  <a:gd name="T8" fmla="*/ 133 w 266"/>
                  <a:gd name="T9" fmla="*/ 48 h 266"/>
                  <a:gd name="T10" fmla="*/ 48 w 266"/>
                  <a:gd name="T11" fmla="*/ 133 h 266"/>
                  <a:gd name="T12" fmla="*/ 65 w 266"/>
                  <a:gd name="T13" fmla="*/ 184 h 266"/>
                  <a:gd name="T14" fmla="*/ 60 w 266"/>
                  <a:gd name="T15" fmla="*/ 217 h 266"/>
                  <a:gd name="T16" fmla="*/ 26 w 266"/>
                  <a:gd name="T17" fmla="*/ 213 h 266"/>
                  <a:gd name="T18" fmla="*/ 0 w 266"/>
                  <a:gd name="T19" fmla="*/ 133 h 266"/>
                  <a:gd name="T20" fmla="*/ 133 w 266"/>
                  <a:gd name="T21" fmla="*/ 0 h 266"/>
                  <a:gd name="T22" fmla="*/ 266 w 266"/>
                  <a:gd name="T23" fmla="*/ 133 h 266"/>
                  <a:gd name="T24" fmla="*/ 133 w 266"/>
                  <a:gd name="T25"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266">
                    <a:moveTo>
                      <a:pt x="133" y="266"/>
                    </a:moveTo>
                    <a:cubicBezTo>
                      <a:pt x="120" y="266"/>
                      <a:pt x="109" y="255"/>
                      <a:pt x="109" y="242"/>
                    </a:cubicBezTo>
                    <a:cubicBezTo>
                      <a:pt x="109" y="229"/>
                      <a:pt x="120" y="218"/>
                      <a:pt x="133" y="218"/>
                    </a:cubicBezTo>
                    <a:cubicBezTo>
                      <a:pt x="180" y="218"/>
                      <a:pt x="218" y="180"/>
                      <a:pt x="218" y="133"/>
                    </a:cubicBezTo>
                    <a:cubicBezTo>
                      <a:pt x="218" y="86"/>
                      <a:pt x="180" y="48"/>
                      <a:pt x="133" y="48"/>
                    </a:cubicBezTo>
                    <a:cubicBezTo>
                      <a:pt x="86" y="48"/>
                      <a:pt x="48" y="86"/>
                      <a:pt x="48" y="133"/>
                    </a:cubicBezTo>
                    <a:cubicBezTo>
                      <a:pt x="48" y="152"/>
                      <a:pt x="54" y="169"/>
                      <a:pt x="65" y="184"/>
                    </a:cubicBezTo>
                    <a:cubicBezTo>
                      <a:pt x="73" y="194"/>
                      <a:pt x="71" y="210"/>
                      <a:pt x="60" y="217"/>
                    </a:cubicBezTo>
                    <a:cubicBezTo>
                      <a:pt x="49" y="225"/>
                      <a:pt x="34" y="223"/>
                      <a:pt x="26" y="213"/>
                    </a:cubicBezTo>
                    <a:cubicBezTo>
                      <a:pt x="9" y="189"/>
                      <a:pt x="0" y="162"/>
                      <a:pt x="0" y="133"/>
                    </a:cubicBezTo>
                    <a:cubicBezTo>
                      <a:pt x="0" y="60"/>
                      <a:pt x="60" y="0"/>
                      <a:pt x="133" y="0"/>
                    </a:cubicBezTo>
                    <a:cubicBezTo>
                      <a:pt x="206" y="0"/>
                      <a:pt x="266" y="60"/>
                      <a:pt x="266" y="133"/>
                    </a:cubicBezTo>
                    <a:cubicBezTo>
                      <a:pt x="266" y="206"/>
                      <a:pt x="206" y="266"/>
                      <a:pt x="133" y="266"/>
                    </a:cubicBezTo>
                    <a:close/>
                  </a:path>
                </a:pathLst>
              </a:custGeom>
              <a:gradFill flip="none" rotWithShape="1">
                <a:gsLst>
                  <a:gs pos="55000">
                    <a:srgbClr val="AFE6FF"/>
                  </a:gs>
                  <a:gs pos="84000">
                    <a:srgbClr val="89AEFF"/>
                  </a:gs>
                  <a:gs pos="13000">
                    <a:srgbClr val="F9BDFF"/>
                  </a:gs>
                </a:gsLst>
                <a:lin ang="12600000" scaled="0"/>
                <a:tileRect/>
              </a:gradFill>
              <a:ln>
                <a:noFill/>
              </a:ln>
            </p:spPr>
            <p:txBody>
              <a:bodyPr vert="horz" wrap="square" lIns="91440" tIns="45720" rIns="91440" bIns="45720" numCol="1" anchor="t" anchorCtr="0" compatLnSpc="1"/>
              <a:lstStyle/>
              <a:p>
                <a:pPr lvl="0"/>
                <a:endParaRPr lang="zh-CN" altLang="en-US"/>
              </a:p>
            </p:txBody>
          </p:sp>
        </p:grpSp>
        <p:sp>
          <p:nvSpPr>
            <p:cNvPr id="24" name="文本框 23"/>
            <p:cNvSpPr txBox="1"/>
            <p:nvPr/>
          </p:nvSpPr>
          <p:spPr>
            <a:xfrm>
              <a:off x="4909251" y="4867520"/>
              <a:ext cx="1892150" cy="369332"/>
            </a:xfrm>
            <a:prstGeom prst="rect">
              <a:avLst/>
            </a:prstGeom>
            <a:noFill/>
          </p:spPr>
          <p:txBody>
            <a:bodyPr wrap="square">
              <a:spAutoFit/>
            </a:bodyPr>
            <a:lstStyle/>
            <a:p>
              <a:r>
                <a:rPr lang="en-US" altLang="zh-CN" dirty="0">
                  <a:solidFill>
                    <a:schemeClr val="accent2">
                      <a:lumMod val="60000"/>
                      <a:lumOff val="40000"/>
                    </a:schemeClr>
                  </a:solidFill>
                </a:rPr>
                <a:t>AI </a:t>
              </a:r>
              <a:r>
                <a:rPr lang="zh-CN" altLang="en-US" dirty="0">
                  <a:solidFill>
                    <a:schemeClr val="accent2">
                      <a:lumMod val="60000"/>
                      <a:lumOff val="40000"/>
                    </a:schemeClr>
                  </a:solidFill>
                </a:rPr>
                <a:t>解答生成中</a:t>
              </a:r>
              <a:endParaRPr lang="zh-CN" altLang="en-US" dirty="0"/>
            </a:p>
          </p:txBody>
        </p:sp>
      </p:grpSp>
      <p:pic>
        <p:nvPicPr>
          <p:cNvPr id="7" name="图片 6"/>
          <p:cNvPicPr>
            <a:picLocks noChangeAspect="1"/>
          </p:cNvPicPr>
          <p:nvPr/>
        </p:nvPicPr>
        <p:blipFill>
          <a:blip r:embed="rId3">
            <a:extLst>
              <a:ext uri="{BEBA8EAE-BF5A-486C-A8C5-ECC9F3942E4B}">
                <a14:imgProps xmlns:a14="http://schemas.microsoft.com/office/drawing/2010/main">
                  <a14:imgLayer r:embed="rId4">
                    <a14:imgEffect>
                      <a14:backgroundRemoval t="9497" b="89944" l="9574" r="93617">
                        <a14:foregroundMark x1="27660" y1="45251" x2="38830" y2="29050"/>
                        <a14:foregroundMark x1="35106" y1="27374" x2="25532" y2="43017"/>
                        <a14:foregroundMark x1="38830" y1="26257" x2="38830" y2="20112"/>
                        <a14:foregroundMark x1="34574" y1="35196" x2="32979" y2="17877"/>
                        <a14:foregroundMark x1="29255" y1="18436" x2="20745" y2="17877"/>
                        <a14:foregroundMark x1="75532" y1="43575" x2="76064" y2="44134"/>
                        <a14:foregroundMark x1="80851" y1="83799" x2="86702" y2="74860"/>
                        <a14:foregroundMark x1="86702" y1="81564" x2="93617" y2="75419"/>
                        <a14:foregroundMark x1="33332" y1="69274" x2="34574" y2="68715"/>
                        <a14:foregroundMark x1="32093" y1="69832" x2="33332" y2="69274"/>
                        <a14:foregroundMark x1="30851" y1="70391" x2="32093" y2="69832"/>
                        <a14:foregroundMark x1="23404" y1="73743" x2="30851" y2="70391"/>
                        <a14:backgroundMark x1="32979" y1="70391" x2="32979" y2="70391"/>
                        <a14:backgroundMark x1="33511" y1="69274" x2="33511" y2="69274"/>
                        <a14:backgroundMark x1="33511" y1="68156" x2="33511" y2="68156"/>
                        <a14:backgroundMark x1="34574" y1="69832" x2="34574" y2="69832"/>
                        <a14:backgroundMark x1="34574" y1="68715" x2="34574" y2="68715"/>
                        <a14:backgroundMark x1="31383" y1="69832" x2="31383" y2="69832"/>
                        <a14:backgroundMark x1="32979" y1="70391" x2="32979" y2="70391"/>
                      </a14:backgroundRemoval>
                    </a14:imgEffect>
                  </a14:imgLayer>
                </a14:imgProps>
              </a:ext>
            </a:extLst>
          </a:blip>
          <a:stretch>
            <a:fillRect/>
          </a:stretch>
        </p:blipFill>
        <p:spPr>
          <a:xfrm>
            <a:off x="6467475" y="3281362"/>
            <a:ext cx="1790700" cy="1704975"/>
          </a:xfrm>
          <a:prstGeom prst="rect">
            <a:avLst/>
          </a:prstGeom>
        </p:spPr>
      </p:pic>
      <p:grpSp>
        <p:nvGrpSpPr>
          <p:cNvPr id="2" name="组合 1"/>
          <p:cNvGrpSpPr/>
          <p:nvPr/>
        </p:nvGrpSpPr>
        <p:grpSpPr>
          <a:xfrm>
            <a:off x="9275281" y="66722"/>
            <a:ext cx="2773844" cy="380953"/>
            <a:chOff x="217006" y="66722"/>
            <a:chExt cx="2773844" cy="380953"/>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546100" y="0"/>
            <a:ext cx="10312400" cy="1028700"/>
          </a:xfrm>
        </p:spPr>
        <p:txBody>
          <a:bodyPr/>
          <a:lstStyle/>
          <a:p>
            <a:r>
              <a:rPr lang="en-US" altLang="zh-CN" dirty="0"/>
              <a:t>AI </a:t>
            </a:r>
            <a:r>
              <a:rPr lang="zh-CN" altLang="en-US" dirty="0"/>
              <a:t>视频浏览体验</a:t>
            </a:r>
            <a:endParaRPr lang="zh-CN" altLang="en-US" dirty="0"/>
          </a:p>
        </p:txBody>
      </p:sp>
      <p:grpSp>
        <p:nvGrpSpPr>
          <p:cNvPr id="60" name="组合 59"/>
          <p:cNvGrpSpPr/>
          <p:nvPr/>
        </p:nvGrpSpPr>
        <p:grpSpPr>
          <a:xfrm>
            <a:off x="739367" y="0"/>
            <a:ext cx="11452634" cy="6858001"/>
            <a:chOff x="739367" y="0"/>
            <a:chExt cx="11452634" cy="6858001"/>
          </a:xfrm>
        </p:grpSpPr>
        <p:grpSp>
          <p:nvGrpSpPr>
            <p:cNvPr id="57" name="组合 56"/>
            <p:cNvGrpSpPr/>
            <p:nvPr/>
          </p:nvGrpSpPr>
          <p:grpSpPr>
            <a:xfrm>
              <a:off x="5881380" y="0"/>
              <a:ext cx="5709104" cy="6858000"/>
              <a:chOff x="5881380" y="0"/>
              <a:chExt cx="5709104" cy="6858000"/>
            </a:xfrm>
          </p:grpSpPr>
          <p:grpSp>
            <p:nvGrpSpPr>
              <p:cNvPr id="40" name="组合 39"/>
              <p:cNvGrpSpPr/>
              <p:nvPr/>
            </p:nvGrpSpPr>
            <p:grpSpPr>
              <a:xfrm>
                <a:off x="5881380" y="0"/>
                <a:ext cx="4737100" cy="1661086"/>
                <a:chOff x="3826079" y="4207724"/>
                <a:chExt cx="3723793" cy="1305765"/>
              </a:xfrm>
            </p:grpSpPr>
            <p:grpSp>
              <p:nvGrpSpPr>
                <p:cNvPr id="41" name="组合 40"/>
                <p:cNvGrpSpPr/>
                <p:nvPr userDrawn="1"/>
              </p:nvGrpSpPr>
              <p:grpSpPr>
                <a:xfrm>
                  <a:off x="5256367" y="4207724"/>
                  <a:ext cx="2293505" cy="1305765"/>
                  <a:chOff x="5256367" y="4207724"/>
                  <a:chExt cx="2293505" cy="1305765"/>
                </a:xfrm>
              </p:grpSpPr>
              <p:sp>
                <p:nvSpPr>
                  <p:cNvPr id="51" name="矩形: 圆角 50"/>
                  <p:cNvSpPr/>
                  <p:nvPr userDrawn="1"/>
                </p:nvSpPr>
                <p:spPr>
                  <a:xfrm>
                    <a:off x="5256367" y="4207724"/>
                    <a:ext cx="2293505" cy="1305765"/>
                  </a:xfrm>
                  <a:prstGeom prst="roundRect">
                    <a:avLst>
                      <a:gd name="adj" fmla="val 11548"/>
                    </a:avLst>
                  </a:prstGeom>
                  <a:solidFill>
                    <a:schemeClr val="accent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nvGrpSpPr>
                  <p:cNvPr id="52" name="组合 51"/>
                  <p:cNvGrpSpPr/>
                  <p:nvPr userDrawn="1"/>
                </p:nvGrpSpPr>
                <p:grpSpPr>
                  <a:xfrm>
                    <a:off x="5531713" y="4397931"/>
                    <a:ext cx="1742812" cy="925351"/>
                    <a:chOff x="5575393" y="4335779"/>
                    <a:chExt cx="1742812" cy="925351"/>
                  </a:xfrm>
                </p:grpSpPr>
                <p:sp>
                  <p:nvSpPr>
                    <p:cNvPr id="53" name="矩形: 圆角 52"/>
                    <p:cNvSpPr/>
                    <p:nvPr userDrawn="1"/>
                  </p:nvSpPr>
                  <p:spPr>
                    <a:xfrm>
                      <a:off x="7007397" y="4335779"/>
                      <a:ext cx="310808" cy="569595"/>
                    </a:xfrm>
                    <a:prstGeom prst="roundRect">
                      <a:avLst>
                        <a:gd name="adj" fmla="val 50000"/>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圆角 53"/>
                    <p:cNvSpPr/>
                    <p:nvPr userDrawn="1"/>
                  </p:nvSpPr>
                  <p:spPr>
                    <a:xfrm>
                      <a:off x="6509923" y="4335780"/>
                      <a:ext cx="310808" cy="925350"/>
                    </a:xfrm>
                    <a:prstGeom prst="roundRect">
                      <a:avLst>
                        <a:gd name="adj" fmla="val 50000"/>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圆角 54"/>
                    <p:cNvSpPr/>
                    <p:nvPr userDrawn="1"/>
                  </p:nvSpPr>
                  <p:spPr>
                    <a:xfrm>
                      <a:off x="6012449" y="4335780"/>
                      <a:ext cx="310808" cy="925350"/>
                    </a:xfrm>
                    <a:prstGeom prst="roundRect">
                      <a:avLst>
                        <a:gd name="adj" fmla="val 50000"/>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圆角 55"/>
                    <p:cNvSpPr/>
                    <p:nvPr userDrawn="1"/>
                  </p:nvSpPr>
                  <p:spPr>
                    <a:xfrm>
                      <a:off x="5575393" y="4335779"/>
                      <a:ext cx="310808" cy="569595"/>
                    </a:xfrm>
                    <a:prstGeom prst="roundRect">
                      <a:avLst>
                        <a:gd name="adj" fmla="val 50000"/>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2" name="组合 41"/>
                <p:cNvGrpSpPr/>
                <p:nvPr userDrawn="1"/>
              </p:nvGrpSpPr>
              <p:grpSpPr>
                <a:xfrm>
                  <a:off x="3826079" y="4207724"/>
                  <a:ext cx="1234830" cy="1305765"/>
                  <a:chOff x="3826079" y="4207724"/>
                  <a:chExt cx="1234830" cy="1305765"/>
                </a:xfrm>
              </p:grpSpPr>
              <p:sp>
                <p:nvSpPr>
                  <p:cNvPr id="43" name="矩形: 圆角 42"/>
                  <p:cNvSpPr/>
                  <p:nvPr userDrawn="1"/>
                </p:nvSpPr>
                <p:spPr>
                  <a:xfrm>
                    <a:off x="3826079" y="4207724"/>
                    <a:ext cx="1234830" cy="1305765"/>
                  </a:xfrm>
                  <a:prstGeom prst="roundRect">
                    <a:avLst>
                      <a:gd name="adj" fmla="val 11548"/>
                    </a:avLst>
                  </a:prstGeom>
                  <a:solidFill>
                    <a:schemeClr val="accent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nvGrpSpPr>
                  <p:cNvPr id="44" name="组合 43"/>
                  <p:cNvGrpSpPr/>
                  <p:nvPr userDrawn="1"/>
                </p:nvGrpSpPr>
                <p:grpSpPr>
                  <a:xfrm>
                    <a:off x="3984679" y="4400636"/>
                    <a:ext cx="917631" cy="919940"/>
                    <a:chOff x="3984679" y="4315951"/>
                    <a:chExt cx="917631" cy="919940"/>
                  </a:xfrm>
                </p:grpSpPr>
                <p:sp>
                  <p:nvSpPr>
                    <p:cNvPr id="45" name="矩形: 圆角 44"/>
                    <p:cNvSpPr/>
                    <p:nvPr userDrawn="1"/>
                  </p:nvSpPr>
                  <p:spPr>
                    <a:xfrm>
                      <a:off x="4323059" y="4315951"/>
                      <a:ext cx="240870" cy="345992"/>
                    </a:xfrm>
                    <a:prstGeom prst="roundRect">
                      <a:avLst>
                        <a:gd name="adj" fmla="val 50000"/>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45"/>
                    <p:cNvSpPr/>
                    <p:nvPr userDrawn="1"/>
                  </p:nvSpPr>
                  <p:spPr>
                    <a:xfrm>
                      <a:off x="4323059" y="4889899"/>
                      <a:ext cx="240870" cy="345992"/>
                    </a:xfrm>
                    <a:prstGeom prst="roundRect">
                      <a:avLst>
                        <a:gd name="adj" fmla="val 50000"/>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圆角 46"/>
                    <p:cNvSpPr/>
                    <p:nvPr userDrawn="1"/>
                  </p:nvSpPr>
                  <p:spPr>
                    <a:xfrm>
                      <a:off x="3984679" y="4889899"/>
                      <a:ext cx="240870" cy="345992"/>
                    </a:xfrm>
                    <a:prstGeom prst="roundRect">
                      <a:avLst>
                        <a:gd name="adj" fmla="val 50000"/>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圆角 47"/>
                    <p:cNvSpPr/>
                    <p:nvPr userDrawn="1"/>
                  </p:nvSpPr>
                  <p:spPr>
                    <a:xfrm>
                      <a:off x="4661440" y="4889899"/>
                      <a:ext cx="240870" cy="345992"/>
                    </a:xfrm>
                    <a:prstGeom prst="roundRect">
                      <a:avLst>
                        <a:gd name="adj" fmla="val 50000"/>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右中括号 48"/>
                    <p:cNvSpPr/>
                    <p:nvPr userDrawn="1"/>
                  </p:nvSpPr>
                  <p:spPr>
                    <a:xfrm rot="16200000">
                      <a:off x="4377334" y="4490445"/>
                      <a:ext cx="122636" cy="676272"/>
                    </a:xfrm>
                    <a:prstGeom prst="rightBracket">
                      <a:avLst>
                        <a:gd name="adj" fmla="val 86002"/>
                      </a:avLst>
                    </a:prstGeom>
                    <a:ln w="25400">
                      <a:solidFill>
                        <a:schemeClr val="accent2">
                          <a:alpha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50" name="直接连接符 49"/>
                    <p:cNvCxnSpPr>
                      <a:stCxn id="45" idx="2"/>
                    </p:cNvCxnSpPr>
                    <p:nvPr userDrawn="1"/>
                  </p:nvCxnSpPr>
                  <p:spPr>
                    <a:xfrm>
                      <a:off x="4443494" y="4661943"/>
                      <a:ext cx="0" cy="227956"/>
                    </a:xfrm>
                    <a:prstGeom prst="line">
                      <a:avLst/>
                    </a:prstGeom>
                    <a:ln w="25400">
                      <a:solidFill>
                        <a:schemeClr val="accent2">
                          <a:alpha val="15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7" name="矩形: 圆角 26"/>
              <p:cNvSpPr/>
              <p:nvPr userDrawn="1"/>
            </p:nvSpPr>
            <p:spPr>
              <a:xfrm>
                <a:off x="5881380" y="2110577"/>
                <a:ext cx="5709104" cy="4747423"/>
              </a:xfrm>
              <a:prstGeom prst="roundRect">
                <a:avLst>
                  <a:gd name="adj" fmla="val 4786"/>
                </a:avLst>
              </a:prstGeom>
              <a:solidFill>
                <a:schemeClr val="accent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9601200" y="1"/>
              <a:ext cx="2590801" cy="6858000"/>
            </a:xfrm>
            <a:prstGeom prst="rect">
              <a:avLst/>
            </a:prstGeom>
            <a:gradFill>
              <a:gsLst>
                <a:gs pos="0">
                  <a:schemeClr val="accent1"/>
                </a:gs>
                <a:gs pos="100000">
                  <a:schemeClr val="accent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6506558" y="523875"/>
              <a:ext cx="4760979" cy="6012647"/>
              <a:chOff x="6130271" y="-140106"/>
              <a:chExt cx="7336704" cy="9489598"/>
            </a:xfrm>
          </p:grpSpPr>
          <p:sp>
            <p:nvSpPr>
              <p:cNvPr id="7" name="矩形: 圆角 6"/>
              <p:cNvSpPr/>
              <p:nvPr/>
            </p:nvSpPr>
            <p:spPr>
              <a:xfrm>
                <a:off x="6143436" y="-140106"/>
                <a:ext cx="7250979" cy="4494882"/>
              </a:xfrm>
              <a:prstGeom prst="roundRect">
                <a:avLst>
                  <a:gd name="adj" fmla="val 3147"/>
                </a:avLst>
              </a:prstGeom>
              <a:blipFill dpi="0" rotWithShape="1">
                <a:blip r:embed="rId1"/>
                <a:srcRect/>
                <a:stretch>
                  <a:fillRect l="-12942" t="-13570" r="-48126" b="-43513"/>
                </a:stretch>
              </a:blipFill>
              <a:ln w="63500">
                <a:solidFill>
                  <a:schemeClr val="tx1"/>
                </a:solidFill>
              </a:ln>
              <a:effectLst>
                <a:outerShdw blurRad="101600" dist="101600" dir="8100000" algn="tr" rotWithShape="0">
                  <a:schemeClr val="accent1">
                    <a:lumMod val="50000"/>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6130271" y="4745138"/>
                <a:ext cx="7336704" cy="4604354"/>
              </a:xfrm>
              <a:prstGeom prst="roundRect">
                <a:avLst>
                  <a:gd name="adj" fmla="val 3147"/>
                </a:avLst>
              </a:prstGeom>
              <a:blipFill dpi="0" rotWithShape="1">
                <a:blip r:embed="rId2"/>
                <a:srcRect/>
                <a:stretch>
                  <a:fillRect l="179" t="-22191" r="-612" b="-24911"/>
                </a:stretch>
              </a:blipFill>
              <a:ln w="63500">
                <a:solidFill>
                  <a:schemeClr val="tx1"/>
                </a:solidFill>
              </a:ln>
              <a:effectLst>
                <a:outerShdw blurRad="101600" dist="101600" dir="8100000" algn="tr" rotWithShape="0">
                  <a:schemeClr val="accent1">
                    <a:lumMod val="50000"/>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8" name="组合 57"/>
            <p:cNvGrpSpPr/>
            <p:nvPr/>
          </p:nvGrpSpPr>
          <p:grpSpPr>
            <a:xfrm>
              <a:off x="739367" y="1431085"/>
              <a:ext cx="4232683" cy="4890913"/>
              <a:chOff x="777467" y="1431085"/>
              <a:chExt cx="4232683" cy="4890913"/>
            </a:xfrm>
          </p:grpSpPr>
          <p:grpSp>
            <p:nvGrpSpPr>
              <p:cNvPr id="22" name="组合 21"/>
              <p:cNvGrpSpPr/>
              <p:nvPr/>
            </p:nvGrpSpPr>
            <p:grpSpPr>
              <a:xfrm>
                <a:off x="777467" y="1431085"/>
                <a:ext cx="4232683" cy="1260153"/>
                <a:chOff x="777467" y="1835857"/>
                <a:chExt cx="4232683" cy="1260153"/>
              </a:xfrm>
            </p:grpSpPr>
            <p:sp>
              <p:nvSpPr>
                <p:cNvPr id="10" name="椭圆 9"/>
                <p:cNvSpPr>
                  <a:spLocks noChangeAspect="1"/>
                </p:cNvSpPr>
                <p:nvPr/>
              </p:nvSpPr>
              <p:spPr>
                <a:xfrm>
                  <a:off x="777467" y="2159932"/>
                  <a:ext cx="612000" cy="612000"/>
                </a:xfrm>
                <a:prstGeom prst="ellipse">
                  <a:avLst/>
                </a:prstGeom>
                <a:gradFill>
                  <a:gsLst>
                    <a:gs pos="0">
                      <a:schemeClr val="accent1"/>
                    </a:gs>
                    <a:gs pos="100000">
                      <a:schemeClr val="accent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b="1"/>
                    <a:t>01</a:t>
                  </a:r>
                  <a:endParaRPr lang="zh-CN" altLang="en-US" b="1"/>
                </a:p>
              </p:txBody>
            </p:sp>
            <p:sp>
              <p:nvSpPr>
                <p:cNvPr id="12" name="文本框 11"/>
                <p:cNvSpPr txBox="1"/>
                <p:nvPr/>
              </p:nvSpPr>
              <p:spPr>
                <a:xfrm>
                  <a:off x="1516498" y="1835857"/>
                  <a:ext cx="3493652" cy="1260153"/>
                </a:xfrm>
                <a:prstGeom prst="rect">
                  <a:avLst/>
                </a:prstGeom>
                <a:noFill/>
              </p:spPr>
              <p:txBody>
                <a:bodyPr wrap="square" rtlCol="0" anchor="ctr" anchorCtr="0">
                  <a:spAutoFit/>
                </a:bodyPr>
                <a:lstStyle/>
                <a:p>
                  <a:pPr>
                    <a:lnSpc>
                      <a:spcPct val="150000"/>
                    </a:lnSpc>
                  </a:pPr>
                  <a:r>
                    <a:rPr lang="en-US" altLang="zh-CN" sz="1600" b="1" dirty="0">
                      <a:latin typeface="思源宋体 CN Heavy" panose="02020900000000000000" pitchFamily="18" charset="-122"/>
                      <a:ea typeface="思源宋体 CN Heavy" panose="02020900000000000000" pitchFamily="18" charset="-122"/>
                    </a:rPr>
                    <a:t>AI</a:t>
                  </a:r>
                  <a:r>
                    <a:rPr lang="zh-CN" altLang="en-US" sz="1600" b="1" dirty="0">
                      <a:latin typeface="思源宋体 CN Heavy" panose="02020900000000000000" pitchFamily="18" charset="-122"/>
                      <a:ea typeface="思源宋体 CN Heavy" panose="02020900000000000000" pitchFamily="18" charset="-122"/>
                    </a:rPr>
                    <a:t>字幕：</a:t>
                  </a:r>
                  <a:r>
                    <a:rPr lang="zh-CN" altLang="en-US" sz="1200" dirty="0">
                      <a:latin typeface="思源宋体 CN Light" panose="02020300000000000000" pitchFamily="18" charset="-122"/>
                      <a:ea typeface="思源宋体 CN Light" panose="02020300000000000000" pitchFamily="18" charset="-122"/>
                    </a:rPr>
                    <a:t>利用语音识别和自然语言处理技术，将视频中的语音内容转化为实时文字字幕，用户可根据需求自由开启或关闭字幕。字幕采用标准白字黑底设计，确保清晰易读。</a:t>
                  </a:r>
                  <a:endParaRPr lang="zh-CN" altLang="en-US" sz="1200" dirty="0">
                    <a:latin typeface="思源宋体 CN Light" panose="02020300000000000000" pitchFamily="18" charset="-122"/>
                    <a:ea typeface="思源宋体 CN Light" panose="02020300000000000000" pitchFamily="18" charset="-122"/>
                  </a:endParaRPr>
                </a:p>
              </p:txBody>
            </p:sp>
          </p:grpSp>
          <p:grpSp>
            <p:nvGrpSpPr>
              <p:cNvPr id="21" name="组合 20"/>
              <p:cNvGrpSpPr/>
              <p:nvPr/>
            </p:nvGrpSpPr>
            <p:grpSpPr>
              <a:xfrm>
                <a:off x="777467" y="3210550"/>
                <a:ext cx="4175533" cy="1260153"/>
                <a:chOff x="777467" y="3375453"/>
                <a:chExt cx="4175533" cy="1260153"/>
              </a:xfrm>
            </p:grpSpPr>
            <p:sp>
              <p:nvSpPr>
                <p:cNvPr id="13" name="文本框 12"/>
                <p:cNvSpPr txBox="1"/>
                <p:nvPr/>
              </p:nvSpPr>
              <p:spPr>
                <a:xfrm>
                  <a:off x="1535548" y="3375453"/>
                  <a:ext cx="3417452" cy="1260153"/>
                </a:xfrm>
                <a:prstGeom prst="rect">
                  <a:avLst/>
                </a:prstGeom>
                <a:noFill/>
              </p:spPr>
              <p:txBody>
                <a:bodyPr wrap="square" rtlCol="0" anchor="ctr" anchorCtr="0">
                  <a:spAutoFit/>
                </a:bodyPr>
                <a:lstStyle/>
                <a:p>
                  <a:pPr>
                    <a:lnSpc>
                      <a:spcPct val="150000"/>
                    </a:lnSpc>
                  </a:pPr>
                  <a:r>
                    <a:rPr lang="zh-CN" altLang="en-US" sz="1600" b="1" dirty="0">
                      <a:latin typeface="思源宋体 CN Heavy" panose="02020900000000000000" pitchFamily="18" charset="-122"/>
                      <a:ea typeface="思源宋体 CN Heavy" panose="02020900000000000000" pitchFamily="18" charset="-122"/>
                    </a:rPr>
                    <a:t>片段截取：</a:t>
                  </a:r>
                  <a:r>
                    <a:rPr lang="zh-CN" altLang="en-US" sz="1200" dirty="0">
                      <a:latin typeface="思源宋体 CN Light" panose="02020300000000000000" pitchFamily="18" charset="-122"/>
                      <a:ea typeface="思源宋体 CN Light" panose="02020300000000000000" pitchFamily="18" charset="-122"/>
                    </a:rPr>
                    <a:t>允许用户在视频中选择任意时间点并截取</a:t>
                  </a:r>
                  <a:r>
                    <a:rPr lang="en-US" altLang="zh-CN" sz="1200" dirty="0">
                      <a:latin typeface="思源宋体 CN Light" panose="02020300000000000000" pitchFamily="18" charset="-122"/>
                      <a:ea typeface="思源宋体 CN Light" panose="02020300000000000000" pitchFamily="18" charset="-122"/>
                    </a:rPr>
                    <a:t>3</a:t>
                  </a:r>
                  <a:r>
                    <a:rPr lang="zh-CN" altLang="en-US" sz="1200" dirty="0">
                      <a:latin typeface="思源宋体 CN Light" panose="02020300000000000000" pitchFamily="18" charset="-122"/>
                      <a:ea typeface="思源宋体 CN Light" panose="02020300000000000000" pitchFamily="18" charset="-122"/>
                    </a:rPr>
                    <a:t>分钟以内的片段，以便在学习、教学等场景中使用。该功能运用多媒体素材提取工具，为用户提供更灵活和高效的学习和教学支持。</a:t>
                  </a:r>
                  <a:endParaRPr lang="zh-CN" altLang="en-US" sz="1200" dirty="0">
                    <a:latin typeface="思源宋体 CN Light" panose="02020300000000000000" pitchFamily="18" charset="-122"/>
                    <a:ea typeface="思源宋体 CN Light" panose="02020300000000000000" pitchFamily="18" charset="-122"/>
                  </a:endParaRPr>
                </a:p>
              </p:txBody>
            </p:sp>
            <p:sp>
              <p:nvSpPr>
                <p:cNvPr id="16" name="椭圆 15"/>
                <p:cNvSpPr>
                  <a:spLocks noChangeAspect="1"/>
                </p:cNvSpPr>
                <p:nvPr/>
              </p:nvSpPr>
              <p:spPr>
                <a:xfrm>
                  <a:off x="777467" y="3518555"/>
                  <a:ext cx="612000" cy="612000"/>
                </a:xfrm>
                <a:prstGeom prst="ellipse">
                  <a:avLst/>
                </a:prstGeom>
                <a:gradFill>
                  <a:gsLst>
                    <a:gs pos="0">
                      <a:schemeClr val="accent1"/>
                    </a:gs>
                    <a:gs pos="100000">
                      <a:schemeClr val="accent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b="1" dirty="0"/>
                    <a:t>02</a:t>
                  </a:r>
                  <a:endParaRPr lang="zh-CN" altLang="en-US" b="1" dirty="0"/>
                </a:p>
              </p:txBody>
            </p:sp>
          </p:grpSp>
          <p:grpSp>
            <p:nvGrpSpPr>
              <p:cNvPr id="20" name="组合 19"/>
              <p:cNvGrpSpPr/>
              <p:nvPr/>
            </p:nvGrpSpPr>
            <p:grpSpPr>
              <a:xfrm>
                <a:off x="777467" y="4784846"/>
                <a:ext cx="4175533" cy="1537152"/>
                <a:chOff x="777467" y="4349129"/>
                <a:chExt cx="4175533" cy="1537152"/>
              </a:xfrm>
            </p:grpSpPr>
            <p:sp>
              <p:nvSpPr>
                <p:cNvPr id="14" name="文本框 13"/>
                <p:cNvSpPr txBox="1"/>
                <p:nvPr/>
              </p:nvSpPr>
              <p:spPr>
                <a:xfrm>
                  <a:off x="1516498" y="4349129"/>
                  <a:ext cx="3436502" cy="1537152"/>
                </a:xfrm>
                <a:prstGeom prst="rect">
                  <a:avLst/>
                </a:prstGeom>
                <a:noFill/>
              </p:spPr>
              <p:txBody>
                <a:bodyPr wrap="square" rtlCol="0" anchor="ctr" anchorCtr="0">
                  <a:spAutoFit/>
                </a:bodyPr>
                <a:lstStyle/>
                <a:p>
                  <a:pPr>
                    <a:lnSpc>
                      <a:spcPct val="150000"/>
                    </a:lnSpc>
                  </a:pPr>
                  <a:r>
                    <a:rPr lang="zh-CN" altLang="en-US" sz="1600" b="1" dirty="0">
                      <a:latin typeface="思源宋体 CN Heavy" panose="02020900000000000000" pitchFamily="18" charset="-122"/>
                      <a:ea typeface="思源宋体 CN Heavy" panose="02020900000000000000" pitchFamily="18" charset="-122"/>
                    </a:rPr>
                    <a:t>全文文稿：</a:t>
                  </a:r>
                  <a:r>
                    <a:rPr lang="zh-CN" altLang="en-US" sz="1200" dirty="0">
                      <a:latin typeface="思源宋体 CN Light" panose="02020300000000000000" pitchFamily="18" charset="-122"/>
                      <a:ea typeface="思源宋体 CN Light" panose="02020300000000000000" pitchFamily="18" charset="-122"/>
                    </a:rPr>
                    <a:t>利用人工智能语音文字转换技术，将视频内容转换为文档形式，用户可随时下载并自由阅读。文稿形式提供了可反复阅读的学习方式，用户可以根据个人需要反复阅读和消化关键信息，更好地组织和整理知识。</a:t>
                  </a:r>
                  <a:endParaRPr lang="zh-CN" altLang="en-US" sz="1200" dirty="0">
                    <a:latin typeface="思源宋体 CN Light" panose="02020300000000000000" pitchFamily="18" charset="-122"/>
                    <a:ea typeface="思源宋体 CN Light" panose="02020300000000000000" pitchFamily="18" charset="-122"/>
                  </a:endParaRPr>
                </a:p>
              </p:txBody>
            </p:sp>
            <p:sp>
              <p:nvSpPr>
                <p:cNvPr id="17" name="椭圆 16"/>
                <p:cNvSpPr>
                  <a:spLocks noChangeAspect="1"/>
                </p:cNvSpPr>
                <p:nvPr/>
              </p:nvSpPr>
              <p:spPr>
                <a:xfrm>
                  <a:off x="777467" y="4516429"/>
                  <a:ext cx="612000" cy="612000"/>
                </a:xfrm>
                <a:prstGeom prst="ellipse">
                  <a:avLst/>
                </a:prstGeom>
                <a:gradFill>
                  <a:gsLst>
                    <a:gs pos="0">
                      <a:schemeClr val="accent1"/>
                    </a:gs>
                    <a:gs pos="100000">
                      <a:schemeClr val="accent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b="1" dirty="0"/>
                    <a:t>03</a:t>
                  </a:r>
                  <a:endParaRPr lang="zh-CN" altLang="en-US" b="1" dirty="0"/>
                </a:p>
              </p:txBody>
            </p:sp>
          </p:grpSp>
        </p:grpSp>
      </p:grpSp>
      <p:sp>
        <p:nvSpPr>
          <p:cNvPr id="6" name="矩形: 圆角 5"/>
          <p:cNvSpPr/>
          <p:nvPr/>
        </p:nvSpPr>
        <p:spPr>
          <a:xfrm>
            <a:off x="5529177" y="829555"/>
            <a:ext cx="2224174" cy="723020"/>
          </a:xfrm>
          <a:prstGeom prst="roundRect">
            <a:avLst>
              <a:gd name="adj" fmla="val 20799"/>
            </a:avLst>
          </a:prstGeom>
          <a:solidFill>
            <a:srgbClr val="F8FAFD"/>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5641842" y="989280"/>
            <a:ext cx="1835283" cy="382320"/>
          </a:xfrm>
          <a:prstGeom prst="roundRect">
            <a:avLst>
              <a:gd name="adj" fmla="val 50000"/>
            </a:avLst>
          </a:prstGeom>
          <a:solidFill>
            <a:schemeClr val="accent2">
              <a:lumMod val="60000"/>
              <a:lumOff val="4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5676901" y="996434"/>
            <a:ext cx="1828800" cy="369332"/>
          </a:xfrm>
          <a:prstGeom prst="rect">
            <a:avLst/>
          </a:prstGeom>
          <a:noFill/>
        </p:spPr>
        <p:txBody>
          <a:bodyPr wrap="square">
            <a:spAutoFit/>
          </a:bodyPr>
          <a:lstStyle/>
          <a:p>
            <a:pPr algn="ctr"/>
            <a:r>
              <a:rPr lang="en-US" altLang="zh-CN">
                <a:solidFill>
                  <a:schemeClr val="accent2">
                    <a:lumMod val="75000"/>
                  </a:schemeClr>
                </a:solidFill>
              </a:rPr>
              <a:t>AI</a:t>
            </a:r>
            <a:r>
              <a:rPr lang="zh-CN" altLang="en-US">
                <a:solidFill>
                  <a:schemeClr val="accent2">
                    <a:lumMod val="75000"/>
                  </a:schemeClr>
                </a:solidFill>
              </a:rPr>
              <a:t>字幕已开启！</a:t>
            </a:r>
            <a:endParaRPr lang="zh-CN" altLang="en-US">
              <a:solidFill>
                <a:schemeClr val="accent2">
                  <a:lumMod val="75000"/>
                </a:schemeClr>
              </a:solidFill>
            </a:endParaRPr>
          </a:p>
        </p:txBody>
      </p:sp>
      <p:sp>
        <p:nvSpPr>
          <p:cNvPr id="19" name="矩形: 圆角 18"/>
          <p:cNvSpPr/>
          <p:nvPr/>
        </p:nvSpPr>
        <p:spPr>
          <a:xfrm>
            <a:off x="5222875" y="4852278"/>
            <a:ext cx="2600325" cy="1475497"/>
          </a:xfrm>
          <a:prstGeom prst="roundRect">
            <a:avLst>
              <a:gd name="adj" fmla="val 11342"/>
            </a:avLst>
          </a:prstGeom>
          <a:blipFill>
            <a:blip r:embed="rId3"/>
            <a:stretch>
              <a:fillRect l="-14" t="-686" r="1523"/>
            </a:stretch>
          </a:blip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10690225" y="3032125"/>
            <a:ext cx="1023620" cy="1343660"/>
            <a:chOff x="10795000" y="3860800"/>
            <a:chExt cx="1023620" cy="1343660"/>
          </a:xfrm>
        </p:grpSpPr>
        <p:sp>
          <p:nvSpPr>
            <p:cNvPr id="5" name="矩形: 圆角 4"/>
            <p:cNvSpPr/>
            <p:nvPr/>
          </p:nvSpPr>
          <p:spPr>
            <a:xfrm>
              <a:off x="10795000" y="3860800"/>
              <a:ext cx="1023620" cy="1343660"/>
            </a:xfrm>
            <a:prstGeom prst="roundRect">
              <a:avLst>
                <a:gd name="adj" fmla="val 2379"/>
              </a:avLst>
            </a:prstGeom>
            <a:blipFill>
              <a:blip r:embed="rId4"/>
              <a:srcRect/>
              <a:stretch>
                <a:fillRect l="-154565" t="-205142" r="-650439" b="-84542"/>
              </a:stretch>
            </a:blipFill>
            <a:ln>
              <a:noFill/>
            </a:ln>
            <a:effectLst>
              <a:outerShdw blurRad="101600" dist="63500" dir="8100000" algn="tr" rotWithShape="0">
                <a:schemeClr val="accent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文本框 24"/>
            <p:cNvSpPr txBox="1"/>
            <p:nvPr/>
          </p:nvSpPr>
          <p:spPr>
            <a:xfrm>
              <a:off x="10820400" y="4846321"/>
              <a:ext cx="998220" cy="246221"/>
            </a:xfrm>
            <a:prstGeom prst="rect">
              <a:avLst/>
            </a:prstGeom>
            <a:solidFill>
              <a:schemeClr val="bg1"/>
            </a:solidFill>
          </p:spPr>
          <p:txBody>
            <a:bodyPr wrap="square" rtlCol="0">
              <a:spAutoFit/>
            </a:bodyPr>
            <a:lstStyle/>
            <a:p>
              <a:r>
                <a:rPr lang="zh-CN" altLang="en-US" sz="1000">
                  <a:solidFill>
                    <a:schemeClr val="bg1">
                      <a:lumMod val="65000"/>
                    </a:schemeClr>
                  </a:solidFill>
                  <a:latin typeface="思源宋体 CN" panose="02020400000000000000" pitchFamily="18" charset="-122"/>
                  <a:ea typeface="思源宋体 CN" panose="02020400000000000000" pitchFamily="18" charset="-122"/>
                </a:rPr>
                <a:t>本篇全文文稿</a:t>
              </a:r>
              <a:endParaRPr lang="zh-CN" altLang="en-US" sz="1000">
                <a:solidFill>
                  <a:schemeClr val="bg1">
                    <a:lumMod val="65000"/>
                  </a:schemeClr>
                </a:solidFill>
                <a:latin typeface="思源宋体 CN" panose="02020400000000000000" pitchFamily="18" charset="-122"/>
                <a:ea typeface="思源宋体 CN" panose="02020400000000000000" pitchFamily="18" charset="-122"/>
              </a:endParaRPr>
            </a:p>
          </p:txBody>
        </p:sp>
      </p:grpSp>
      <p:grpSp>
        <p:nvGrpSpPr>
          <p:cNvPr id="3" name="组合 2"/>
          <p:cNvGrpSpPr/>
          <p:nvPr/>
        </p:nvGrpSpPr>
        <p:grpSpPr>
          <a:xfrm>
            <a:off x="9275281" y="66722"/>
            <a:ext cx="2773844" cy="380953"/>
            <a:chOff x="217006" y="66722"/>
            <a:chExt cx="2773844" cy="380953"/>
          </a:xfrm>
        </p:grpSpPr>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íşļïde"/>
        <p:cNvGrpSpPr/>
        <p:nvPr/>
      </p:nvGrpSpPr>
      <p:grpSpPr>
        <a:xfrm>
          <a:off x="0" y="0"/>
          <a:ext cx="0" cy="0"/>
          <a:chOff x="0" y="0"/>
          <a:chExt cx="0" cy="0"/>
        </a:xfrm>
      </p:grpSpPr>
      <p:sp>
        <p:nvSpPr>
          <p:cNvPr id="4" name="îṡḷidé"/>
          <p:cNvSpPr>
            <a:spLocks noGrp="1"/>
          </p:cNvSpPr>
          <p:nvPr>
            <p:ph type="title"/>
          </p:nvPr>
        </p:nvSpPr>
        <p:spPr>
          <a:xfrm>
            <a:off x="7897396" y="3748403"/>
            <a:ext cx="2339102" cy="424732"/>
          </a:xfrm>
        </p:spPr>
        <p:txBody>
          <a:bodyPr/>
          <a:lstStyle/>
          <a:p>
            <a:r>
              <a:rPr kumimoji="1" lang="zh-CN" altLang="en-US" sz="2400" b="1">
                <a:solidFill>
                  <a:schemeClr val="tx1"/>
                </a:solidFill>
              </a:rPr>
              <a:t>如何登录进入？</a:t>
            </a:r>
            <a:endParaRPr kumimoji="1" lang="en-US" altLang="zh-CN" sz="2400" b="1" dirty="0">
              <a:solidFill>
                <a:schemeClr val="tx1"/>
              </a:solidFill>
            </a:endParaRPr>
          </a:p>
        </p:txBody>
      </p:sp>
      <p:sp>
        <p:nvSpPr>
          <p:cNvPr id="2" name="îṡḻiḓé"/>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6" name="iSľïḍé"/>
          <p:cNvSpPr txBox="1"/>
          <p:nvPr/>
        </p:nvSpPr>
        <p:spPr>
          <a:xfrm>
            <a:off x="9139231" y="2667467"/>
            <a:ext cx="1115060" cy="1004570"/>
          </a:xfrm>
          <a:prstGeom prst="rect">
            <a:avLst/>
          </a:prstGeom>
        </p:spPr>
        <p:txBody>
          <a:bodyPr vert="horz" wrap="none" lIns="91440" tIns="45720" rIns="91440" bIns="45720" rtlCol="0" anchor="b">
            <a:spAutoFit/>
          </a:bodyPr>
          <a:lstStyle>
            <a:lvl1pPr algn="r" defTabSz="914400" rtl="0" eaLnBrk="1" latinLnBrk="0" hangingPunct="1">
              <a:lnSpc>
                <a:spcPct val="90000"/>
              </a:lnSpc>
              <a:spcBef>
                <a:spcPct val="0"/>
              </a:spcBef>
              <a:buNone/>
              <a:defRPr lang="zh-CN" altLang="en-US" sz="2400" b="1" kern="1200">
                <a:solidFill>
                  <a:schemeClr val="tx1"/>
                </a:solidFill>
                <a:latin typeface="+mj-lt"/>
                <a:ea typeface="+mj-ea"/>
                <a:cs typeface="+mj-cs"/>
              </a:defRPr>
            </a:lvl1pPr>
          </a:lstStyle>
          <a:p>
            <a:r>
              <a:rPr lang="en-GB" altLang="zh-CN" sz="6600">
                <a:solidFill>
                  <a:srgbClr val="397AFD"/>
                </a:solidFill>
              </a:rPr>
              <a:t>0</a:t>
            </a:r>
            <a:r>
              <a:rPr lang="en-US" altLang="en-GB" sz="6600">
                <a:solidFill>
                  <a:srgbClr val="397AFD"/>
                </a:solidFill>
              </a:rPr>
              <a:t>5</a:t>
            </a:r>
            <a:endParaRPr lang="en-US" altLang="en-GB" sz="6600" dirty="0">
              <a:solidFill>
                <a:srgbClr val="397AFD"/>
              </a:solidFill>
            </a:endParaRPr>
          </a:p>
        </p:txBody>
      </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4" name="文本框 3"/>
          <p:cNvSpPr txBox="1"/>
          <p:nvPr/>
        </p:nvSpPr>
        <p:spPr>
          <a:xfrm>
            <a:off x="903163" y="1371322"/>
            <a:ext cx="4825608" cy="1568450"/>
          </a:xfrm>
          <a:prstGeom prst="rect">
            <a:avLst/>
          </a:prstGeom>
          <a:noFill/>
        </p:spPr>
        <p:txBody>
          <a:bodyPr wrap="square">
            <a:spAutoFit/>
          </a:bodyPr>
          <a:lstStyle/>
          <a:p>
            <a:pPr>
              <a:lnSpc>
                <a:spcPct val="150000"/>
              </a:lnSpc>
              <a:tabLst>
                <a:tab pos="2105025" algn="l"/>
              </a:tabLst>
            </a:pPr>
            <a:r>
              <a:rPr lang="en-US" altLang="zh-CN" sz="1600" b="1" kern="100">
                <a:effectLst/>
                <a:latin typeface="+mn-ea"/>
                <a:cs typeface="Times New Roman" panose="02020603050405020304" pitchFamily="18" charset="0"/>
              </a:rPr>
              <a:t>1</a:t>
            </a:r>
            <a:r>
              <a:rPr lang="zh-CN" altLang="zh-CN" sz="1600" b="1" kern="100">
                <a:effectLst/>
                <a:latin typeface="+mn-ea"/>
                <a:cs typeface="Times New Roman" panose="02020603050405020304" pitchFamily="18" charset="0"/>
              </a:rPr>
              <a:t>、【电脑端】：</a:t>
            </a:r>
            <a:endParaRPr lang="en-US" altLang="zh-CN" sz="1600" b="1" kern="100">
              <a:effectLst/>
              <a:latin typeface="+mn-ea"/>
              <a:cs typeface="Times New Roman" panose="02020603050405020304" pitchFamily="18" charset="0"/>
            </a:endParaRPr>
          </a:p>
          <a:p>
            <a:pPr>
              <a:lnSpc>
                <a:spcPct val="150000"/>
              </a:lnSpc>
              <a:tabLst>
                <a:tab pos="2105025" algn="l"/>
              </a:tabLst>
            </a:pPr>
            <a:r>
              <a:rPr lang="en-US" altLang="zh-CN" sz="1600" kern="100">
                <a:latin typeface="+mn-ea"/>
                <a:cs typeface="Times New Roman" panose="02020603050405020304" pitchFamily="18" charset="0"/>
              </a:rPr>
              <a:t>       </a:t>
            </a:r>
            <a:r>
              <a:rPr lang="zh-CN" altLang="zh-CN" sz="1600" kern="100">
                <a:effectLst/>
                <a:latin typeface="+mn-ea"/>
                <a:cs typeface="Times New Roman" panose="02020603050405020304" pitchFamily="18" charset="0"/>
              </a:rPr>
              <a:t>在浏览器中打开【图书馆官网】→在页面顶部导航栏中</a:t>
            </a:r>
            <a:r>
              <a:rPr lang="zh-CN" altLang="en-US" sz="1600" kern="100">
                <a:effectLst/>
                <a:latin typeface="+mn-ea"/>
                <a:cs typeface="Times New Roman" panose="02020603050405020304" pitchFamily="18" charset="0"/>
              </a:rPr>
              <a:t>找到</a:t>
            </a:r>
            <a:r>
              <a:rPr lang="zh-CN" altLang="zh-CN" sz="1600" kern="100">
                <a:effectLst/>
                <a:latin typeface="+mn-ea"/>
                <a:cs typeface="Times New Roman" panose="02020603050405020304" pitchFamily="18" charset="0"/>
              </a:rPr>
              <a:t>【</a:t>
            </a:r>
            <a:r>
              <a:rPr lang="zh-CN" altLang="en-US" sz="1600" kern="100">
                <a:latin typeface="+mn-ea"/>
                <a:cs typeface="Times New Roman" panose="02020603050405020304" pitchFamily="18" charset="0"/>
              </a:rPr>
              <a:t>资源总览</a:t>
            </a:r>
            <a:r>
              <a:rPr lang="zh-CN" altLang="zh-CN" sz="1600" kern="100">
                <a:effectLst/>
                <a:latin typeface="+mn-ea"/>
                <a:cs typeface="Times New Roman" panose="02020603050405020304" pitchFamily="18" charset="0"/>
              </a:rPr>
              <a:t>】→下滑页面</a:t>
            </a:r>
            <a:r>
              <a:rPr lang="en-US" altLang="zh-CN" sz="1600" kern="100">
                <a:latin typeface="+mn-ea"/>
                <a:cs typeface="Times New Roman" panose="02020603050405020304" pitchFamily="18" charset="0"/>
              </a:rPr>
              <a:t>/</a:t>
            </a:r>
            <a:r>
              <a:rPr lang="zh-CN" altLang="en-US" sz="1600" kern="100">
                <a:latin typeface="+mn-ea"/>
                <a:cs typeface="Times New Roman" panose="02020603050405020304" pitchFamily="18" charset="0"/>
              </a:rPr>
              <a:t>翻页，</a:t>
            </a:r>
            <a:r>
              <a:rPr lang="zh-CN" altLang="zh-CN" sz="1600" kern="100">
                <a:effectLst/>
                <a:latin typeface="+mn-ea"/>
                <a:cs typeface="Times New Roman" panose="02020603050405020304" pitchFamily="18" charset="0"/>
              </a:rPr>
              <a:t>找到【</a:t>
            </a:r>
            <a:r>
              <a:rPr lang="zh-CN" altLang="en-US" sz="1600" kern="100">
                <a:effectLst/>
                <a:latin typeface="+mn-ea"/>
                <a:cs typeface="Times New Roman" panose="02020603050405020304" pitchFamily="18" charset="0"/>
              </a:rPr>
              <a:t>网上报告厅</a:t>
            </a:r>
            <a:r>
              <a:rPr lang="zh-CN" altLang="zh-CN" sz="1600" kern="100">
                <a:effectLst/>
                <a:latin typeface="+mn-ea"/>
                <a:cs typeface="Times New Roman" panose="02020603050405020304" pitchFamily="18" charset="0"/>
              </a:rPr>
              <a:t>】并点击进入。</a:t>
            </a:r>
            <a:endParaRPr lang="zh-CN" altLang="zh-CN" sz="1600" kern="100">
              <a:effectLst/>
              <a:latin typeface="+mn-ea"/>
              <a:cs typeface="Times New Roman" panose="02020603050405020304" pitchFamily="18" charset="0"/>
            </a:endParaRPr>
          </a:p>
        </p:txBody>
      </p:sp>
      <p:sp>
        <p:nvSpPr>
          <p:cNvPr id="9" name="文本框 8"/>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r>
              <a:rPr lang="zh-CN" altLang="en-US" sz="2000">
                <a:solidFill>
                  <a:srgbClr val="267CD9"/>
                </a:solidFill>
              </a:rPr>
              <a:t>登录方式</a:t>
            </a:r>
            <a:endParaRPr lang="zh-CN" altLang="zh-CN" sz="2000">
              <a:solidFill>
                <a:srgbClr val="267CD9"/>
              </a:solidFill>
            </a:endParaRPr>
          </a:p>
        </p:txBody>
      </p:sp>
      <p:sp>
        <p:nvSpPr>
          <p:cNvPr id="12" name="文本框 11"/>
          <p:cNvSpPr txBox="1"/>
          <p:nvPr/>
        </p:nvSpPr>
        <p:spPr>
          <a:xfrm>
            <a:off x="1419941" y="4567472"/>
            <a:ext cx="4819991" cy="369332"/>
          </a:xfrm>
          <a:prstGeom prst="rect">
            <a:avLst/>
          </a:prstGeom>
          <a:noFill/>
        </p:spPr>
        <p:txBody>
          <a:bodyPr wrap="square">
            <a:spAutoFit/>
          </a:bodyPr>
          <a:lstStyle/>
          <a:p>
            <a:r>
              <a:rPr lang="zh-CN" altLang="en-US">
                <a:solidFill>
                  <a:srgbClr val="267CD9"/>
                </a:solidFill>
              </a:rPr>
              <a:t>网上报告厅：</a:t>
            </a:r>
            <a:r>
              <a:rPr lang="en-US" altLang="zh-CN">
                <a:solidFill>
                  <a:srgbClr val="267CD9"/>
                </a:solidFill>
              </a:rPr>
              <a:t>https://wb.bjadks.com</a:t>
            </a:r>
            <a:endParaRPr lang="en-US" altLang="zh-CN">
              <a:solidFill>
                <a:srgbClr val="267CD9"/>
              </a:solidFill>
            </a:endParaRPr>
          </a:p>
        </p:txBody>
      </p:sp>
      <p:grpSp>
        <p:nvGrpSpPr>
          <p:cNvPr id="14" name="iSḷíḋe"/>
          <p:cNvGrpSpPr/>
          <p:nvPr/>
        </p:nvGrpSpPr>
        <p:grpSpPr>
          <a:xfrm>
            <a:off x="5982159" y="1942888"/>
            <a:ext cx="6004193" cy="3422326"/>
            <a:chOff x="503602" y="2132856"/>
            <a:chExt cx="5859098" cy="3239723"/>
          </a:xfrm>
        </p:grpSpPr>
        <p:grpSp>
          <p:nvGrpSpPr>
            <p:cNvPr id="15" name="íṩḻïḑè"/>
            <p:cNvGrpSpPr/>
            <p:nvPr/>
          </p:nvGrpSpPr>
          <p:grpSpPr>
            <a:xfrm>
              <a:off x="503602" y="5249660"/>
              <a:ext cx="5859098" cy="122919"/>
              <a:chOff x="-1348120" y="5777968"/>
              <a:chExt cx="9361040" cy="187524"/>
            </a:xfrm>
          </p:grpSpPr>
          <p:sp>
            <p:nvSpPr>
              <p:cNvPr id="23" name="íšļiḋè"/>
              <p:cNvSpPr/>
              <p:nvPr/>
            </p:nvSpPr>
            <p:spPr>
              <a:xfrm flipV="1">
                <a:off x="-1348120" y="5928916"/>
                <a:ext cx="9361040" cy="36576"/>
              </a:xfrm>
              <a:prstGeom prst="trapezoid">
                <a:avLst>
                  <a:gd name="adj" fmla="val 814192"/>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24" name="îslïḑé"/>
              <p:cNvSpPr/>
              <p:nvPr/>
            </p:nvSpPr>
            <p:spPr>
              <a:xfrm>
                <a:off x="-1348120" y="5777968"/>
                <a:ext cx="9361040" cy="151090"/>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grpSp>
        <p:grpSp>
          <p:nvGrpSpPr>
            <p:cNvPr id="16" name="ïŝḻíḑe"/>
            <p:cNvGrpSpPr/>
            <p:nvPr/>
          </p:nvGrpSpPr>
          <p:grpSpPr>
            <a:xfrm>
              <a:off x="1002671" y="2132856"/>
              <a:ext cx="4860960" cy="3080807"/>
              <a:chOff x="-375492" y="1139528"/>
              <a:chExt cx="7415785" cy="4700016"/>
            </a:xfrm>
          </p:grpSpPr>
          <p:grpSp>
            <p:nvGrpSpPr>
              <p:cNvPr id="18" name="iŝḻiḑè"/>
              <p:cNvGrpSpPr/>
              <p:nvPr/>
            </p:nvGrpSpPr>
            <p:grpSpPr>
              <a:xfrm>
                <a:off x="-375492" y="1139528"/>
                <a:ext cx="7415785" cy="4700016"/>
                <a:chOff x="-375492" y="1139528"/>
                <a:chExt cx="7415785" cy="4700016"/>
              </a:xfrm>
            </p:grpSpPr>
            <p:sp>
              <p:nvSpPr>
                <p:cNvPr id="20" name="íśḷiḋe"/>
                <p:cNvSpPr/>
                <p:nvPr/>
              </p:nvSpPr>
              <p:spPr>
                <a:xfrm>
                  <a:off x="-375492" y="1139528"/>
                  <a:ext cx="7415784" cy="4700016"/>
                </a:xfrm>
                <a:custGeom>
                  <a:avLst/>
                  <a:gdLst>
                    <a:gd name="connsiteX0" fmla="*/ 224028 w 7415784"/>
                    <a:gd name="connsiteY0" fmla="*/ 269748 h 4700016"/>
                    <a:gd name="connsiteX1" fmla="*/ 224028 w 7415784"/>
                    <a:gd name="connsiteY1" fmla="*/ 4430268 h 4700016"/>
                    <a:gd name="connsiteX2" fmla="*/ 7191756 w 7415784"/>
                    <a:gd name="connsiteY2" fmla="*/ 4430268 h 4700016"/>
                    <a:gd name="connsiteX3" fmla="*/ 7191756 w 7415784"/>
                    <a:gd name="connsiteY3" fmla="*/ 269748 h 4700016"/>
                    <a:gd name="connsiteX4" fmla="*/ 266867 w 7415784"/>
                    <a:gd name="connsiteY4" fmla="*/ 0 h 4700016"/>
                    <a:gd name="connsiteX5" fmla="*/ 7148917 w 7415784"/>
                    <a:gd name="connsiteY5" fmla="*/ 0 h 4700016"/>
                    <a:gd name="connsiteX6" fmla="*/ 7415784 w 7415784"/>
                    <a:gd name="connsiteY6" fmla="*/ 266867 h 4700016"/>
                    <a:gd name="connsiteX7" fmla="*/ 7415784 w 7415784"/>
                    <a:gd name="connsiteY7" fmla="*/ 4433149 h 4700016"/>
                    <a:gd name="connsiteX8" fmla="*/ 7148917 w 7415784"/>
                    <a:gd name="connsiteY8" fmla="*/ 4700016 h 4700016"/>
                    <a:gd name="connsiteX9" fmla="*/ 266867 w 7415784"/>
                    <a:gd name="connsiteY9" fmla="*/ 4700016 h 4700016"/>
                    <a:gd name="connsiteX10" fmla="*/ 0 w 7415784"/>
                    <a:gd name="connsiteY10" fmla="*/ 4433149 h 4700016"/>
                    <a:gd name="connsiteX11" fmla="*/ 0 w 7415784"/>
                    <a:gd name="connsiteY11" fmla="*/ 266867 h 4700016"/>
                    <a:gd name="connsiteX12" fmla="*/ 266867 w 7415784"/>
                    <a:gd name="connsiteY12" fmla="*/ 0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5784" h="4700016">
                      <a:moveTo>
                        <a:pt x="224028" y="269748"/>
                      </a:moveTo>
                      <a:lnTo>
                        <a:pt x="224028" y="4430268"/>
                      </a:lnTo>
                      <a:lnTo>
                        <a:pt x="7191756" y="4430268"/>
                      </a:lnTo>
                      <a:lnTo>
                        <a:pt x="7191756" y="269748"/>
                      </a:lnTo>
                      <a:close/>
                      <a:moveTo>
                        <a:pt x="266867" y="0"/>
                      </a:moveTo>
                      <a:lnTo>
                        <a:pt x="7148917" y="0"/>
                      </a:lnTo>
                      <a:cubicBezTo>
                        <a:pt x="7296304" y="0"/>
                        <a:pt x="7415784" y="119480"/>
                        <a:pt x="7415784" y="266867"/>
                      </a:cubicBezTo>
                      <a:lnTo>
                        <a:pt x="7415784" y="4433149"/>
                      </a:lnTo>
                      <a:cubicBezTo>
                        <a:pt x="7415784" y="4580536"/>
                        <a:pt x="7296304" y="4700016"/>
                        <a:pt x="7148917" y="4700016"/>
                      </a:cubicBezTo>
                      <a:lnTo>
                        <a:pt x="266867" y="4700016"/>
                      </a:lnTo>
                      <a:cubicBezTo>
                        <a:pt x="119480" y="4700016"/>
                        <a:pt x="0" y="4580536"/>
                        <a:pt x="0" y="4433149"/>
                      </a:cubicBezTo>
                      <a:lnTo>
                        <a:pt x="0" y="266867"/>
                      </a:lnTo>
                      <a:cubicBezTo>
                        <a:pt x="0" y="119480"/>
                        <a:pt x="119480" y="0"/>
                        <a:pt x="266867" y="0"/>
                      </a:cubicBezTo>
                      <a:close/>
                    </a:path>
                  </a:pathLst>
                </a:cu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21" name="iṥḷíḋê"/>
                <p:cNvSpPr/>
                <p:nvPr/>
              </p:nvSpPr>
              <p:spPr>
                <a:xfrm>
                  <a:off x="-358011" y="1160080"/>
                  <a:ext cx="7380820" cy="4658913"/>
                </a:xfrm>
                <a:custGeom>
                  <a:avLst/>
                  <a:gdLst>
                    <a:gd name="connsiteX0" fmla="*/ 252028 w 7380820"/>
                    <a:gd name="connsiteY0" fmla="*/ 295230 h 4658912"/>
                    <a:gd name="connsiteX1" fmla="*/ 252028 w 7380820"/>
                    <a:gd name="connsiteY1" fmla="*/ 4363682 h 4658912"/>
                    <a:gd name="connsiteX2" fmla="*/ 7128792 w 7380820"/>
                    <a:gd name="connsiteY2" fmla="*/ 4363682 h 4658912"/>
                    <a:gd name="connsiteX3" fmla="*/ 7128792 w 7380820"/>
                    <a:gd name="connsiteY3" fmla="*/ 295230 h 4658912"/>
                    <a:gd name="connsiteX4" fmla="*/ 264533 w 7380820"/>
                    <a:gd name="connsiteY4" fmla="*/ 0 h 4658912"/>
                    <a:gd name="connsiteX5" fmla="*/ 7116287 w 7380820"/>
                    <a:gd name="connsiteY5" fmla="*/ 0 h 4658912"/>
                    <a:gd name="connsiteX6" fmla="*/ 7380820 w 7380820"/>
                    <a:gd name="connsiteY6" fmla="*/ 264533 h 4658912"/>
                    <a:gd name="connsiteX7" fmla="*/ 7380820 w 7380820"/>
                    <a:gd name="connsiteY7" fmla="*/ 4394379 h 4658912"/>
                    <a:gd name="connsiteX8" fmla="*/ 7116287 w 7380820"/>
                    <a:gd name="connsiteY8" fmla="*/ 4658912 h 4658912"/>
                    <a:gd name="connsiteX9" fmla="*/ 264533 w 7380820"/>
                    <a:gd name="connsiteY9" fmla="*/ 4658912 h 4658912"/>
                    <a:gd name="connsiteX10" fmla="*/ 0 w 7380820"/>
                    <a:gd name="connsiteY10" fmla="*/ 4394379 h 4658912"/>
                    <a:gd name="connsiteX11" fmla="*/ 0 w 7380820"/>
                    <a:gd name="connsiteY11" fmla="*/ 264533 h 4658912"/>
                    <a:gd name="connsiteX12" fmla="*/ 264533 w 7380820"/>
                    <a:gd name="connsiteY12" fmla="*/ 0 h 46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0820" h="4658912">
                      <a:moveTo>
                        <a:pt x="252028" y="295230"/>
                      </a:moveTo>
                      <a:lnTo>
                        <a:pt x="252028" y="4363682"/>
                      </a:lnTo>
                      <a:lnTo>
                        <a:pt x="7128792" y="4363682"/>
                      </a:lnTo>
                      <a:lnTo>
                        <a:pt x="7128792" y="295230"/>
                      </a:lnTo>
                      <a:close/>
                      <a:moveTo>
                        <a:pt x="264533" y="0"/>
                      </a:moveTo>
                      <a:lnTo>
                        <a:pt x="7116287" y="0"/>
                      </a:lnTo>
                      <a:cubicBezTo>
                        <a:pt x="7262385" y="0"/>
                        <a:pt x="7380820" y="118435"/>
                        <a:pt x="7380820" y="264533"/>
                      </a:cubicBezTo>
                      <a:lnTo>
                        <a:pt x="7380820" y="4394379"/>
                      </a:lnTo>
                      <a:cubicBezTo>
                        <a:pt x="7380820" y="4540477"/>
                        <a:pt x="7262385" y="4658912"/>
                        <a:pt x="7116287" y="4658912"/>
                      </a:cubicBezTo>
                      <a:lnTo>
                        <a:pt x="264533" y="4658912"/>
                      </a:lnTo>
                      <a:cubicBezTo>
                        <a:pt x="118435" y="4658912"/>
                        <a:pt x="0" y="4540477"/>
                        <a:pt x="0" y="4394379"/>
                      </a:cubicBezTo>
                      <a:lnTo>
                        <a:pt x="0" y="264533"/>
                      </a:lnTo>
                      <a:cubicBezTo>
                        <a:pt x="0" y="118435"/>
                        <a:pt x="118435" y="0"/>
                        <a:pt x="264533" y="0"/>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22" name="ïşḻïḋe" hidden="1"/>
                <p:cNvSpPr/>
                <p:nvPr/>
              </p:nvSpPr>
              <p:spPr>
                <a:xfrm>
                  <a:off x="4509683" y="1139528"/>
                  <a:ext cx="2530610" cy="4700016"/>
                </a:xfrm>
                <a:custGeom>
                  <a:avLst/>
                  <a:gdLst>
                    <a:gd name="connsiteX0" fmla="*/ 0 w 2530610"/>
                    <a:gd name="connsiteY0" fmla="*/ 0 h 4700016"/>
                    <a:gd name="connsiteX1" fmla="*/ 2263743 w 2530610"/>
                    <a:gd name="connsiteY1" fmla="*/ 0 h 4700016"/>
                    <a:gd name="connsiteX2" fmla="*/ 2530610 w 2530610"/>
                    <a:gd name="connsiteY2" fmla="*/ 266867 h 4700016"/>
                    <a:gd name="connsiteX3" fmla="*/ 2530610 w 2530610"/>
                    <a:gd name="connsiteY3" fmla="*/ 4433149 h 4700016"/>
                    <a:gd name="connsiteX4" fmla="*/ 2263743 w 2530610"/>
                    <a:gd name="connsiteY4" fmla="*/ 4700016 h 4700016"/>
                    <a:gd name="connsiteX5" fmla="*/ 1961175 w 2530610"/>
                    <a:gd name="connsiteY5" fmla="*/ 4700016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10" h="4700016">
                      <a:moveTo>
                        <a:pt x="0" y="0"/>
                      </a:moveTo>
                      <a:lnTo>
                        <a:pt x="2263743" y="0"/>
                      </a:lnTo>
                      <a:cubicBezTo>
                        <a:pt x="2411130" y="0"/>
                        <a:pt x="2530610" y="119480"/>
                        <a:pt x="2530610" y="266867"/>
                      </a:cubicBezTo>
                      <a:lnTo>
                        <a:pt x="2530610" y="4433149"/>
                      </a:lnTo>
                      <a:cubicBezTo>
                        <a:pt x="2530610" y="4580536"/>
                        <a:pt x="2411130" y="4700016"/>
                        <a:pt x="2263743" y="4700016"/>
                      </a:cubicBezTo>
                      <a:lnTo>
                        <a:pt x="1961175" y="4700016"/>
                      </a:lnTo>
                      <a:close/>
                    </a:path>
                  </a:pathLst>
                </a:custGeom>
                <a:gradFill>
                  <a:gsLst>
                    <a:gs pos="0">
                      <a:srgbClr val="FFFFFF">
                        <a:alpha val="30000"/>
                      </a:srgbClr>
                    </a:gs>
                    <a:gs pos="100000">
                      <a:srgbClr val="FFFFFF">
                        <a:alpha val="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grpSp>
          <p:sp>
            <p:nvSpPr>
              <p:cNvPr id="19" name="í$lïďé"/>
              <p:cNvSpPr/>
              <p:nvPr/>
            </p:nvSpPr>
            <p:spPr>
              <a:xfrm>
                <a:off x="3260392" y="1241052"/>
                <a:ext cx="144016" cy="144016"/>
              </a:xfrm>
              <a:prstGeom prst="ellipse">
                <a:avLst/>
              </a:prstGeom>
              <a:gradFill flip="none" rotWithShape="1">
                <a:gsLst>
                  <a:gs pos="17000">
                    <a:schemeClr val="tx1"/>
                  </a:gs>
                  <a:gs pos="34000">
                    <a:srgbClr val="000000">
                      <a:lumMod val="84000"/>
                      <a:lumOff val="16000"/>
                    </a:srgbClr>
                  </a:gs>
                  <a:gs pos="100000">
                    <a:schemeClr val="bg1">
                      <a:lumMod val="50000"/>
                      <a:lumOff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grpSp>
        <p:sp>
          <p:nvSpPr>
            <p:cNvPr id="17" name="i$ḷïḓê"/>
            <p:cNvSpPr/>
            <p:nvPr/>
          </p:nvSpPr>
          <p:spPr>
            <a:xfrm>
              <a:off x="1125953" y="2313357"/>
              <a:ext cx="4588140" cy="2699819"/>
            </a:xfrm>
            <a:prstGeom prst="rect">
              <a:avLst/>
            </a:prstGeom>
            <a:blipFill>
              <a:blip r:embed="rId1"/>
              <a:stretch>
                <a:fillRect/>
              </a:stretch>
            </a:blip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grpSp>
        <p:nvGrpSpPr>
          <p:cNvPr id="7" name="组合 6"/>
          <p:cNvGrpSpPr/>
          <p:nvPr/>
        </p:nvGrpSpPr>
        <p:grpSpPr>
          <a:xfrm>
            <a:off x="9275281" y="66722"/>
            <a:ext cx="2773844" cy="380953"/>
            <a:chOff x="217006" y="66722"/>
            <a:chExt cx="2773844" cy="380953"/>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531" y="3574882"/>
            <a:ext cx="5585213" cy="47591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2" name="文本框 1"/>
          <p:cNvSpPr txBox="1"/>
          <p:nvPr/>
        </p:nvSpPr>
        <p:spPr>
          <a:xfrm>
            <a:off x="946789" y="1322535"/>
            <a:ext cx="5520112" cy="787523"/>
          </a:xfrm>
          <a:prstGeom prst="rect">
            <a:avLst/>
          </a:prstGeom>
          <a:noFill/>
        </p:spPr>
        <p:txBody>
          <a:bodyPr wrap="square">
            <a:spAutoFit/>
          </a:bodyPr>
          <a:lstStyle/>
          <a:p>
            <a:pPr>
              <a:lnSpc>
                <a:spcPct val="150000"/>
              </a:lnSpc>
              <a:tabLst>
                <a:tab pos="2105025" algn="l"/>
              </a:tabLst>
            </a:pPr>
            <a:r>
              <a:rPr lang="en-US" altLang="zh-CN" sz="1600" b="1" kern="100">
                <a:effectLst/>
                <a:latin typeface="+mn-ea"/>
                <a:cs typeface="Times New Roman" panose="02020603050405020304" pitchFamily="18" charset="0"/>
              </a:rPr>
              <a:t>2</a:t>
            </a:r>
            <a:r>
              <a:rPr lang="zh-CN" altLang="zh-CN" sz="1600" b="1" kern="100">
                <a:effectLst/>
                <a:latin typeface="+mn-ea"/>
                <a:cs typeface="Times New Roman" panose="02020603050405020304" pitchFamily="18" charset="0"/>
              </a:rPr>
              <a:t>、【手机端】</a:t>
            </a:r>
            <a:r>
              <a:rPr lang="zh-CN" altLang="en-US" sz="1600" b="1" kern="100">
                <a:effectLst/>
                <a:latin typeface="+mn-ea"/>
                <a:cs typeface="Times New Roman" panose="02020603050405020304" pitchFamily="18" charset="0"/>
              </a:rPr>
              <a:t>：</a:t>
            </a:r>
            <a:endParaRPr lang="en-US" altLang="zh-CN" sz="1600" b="1" kern="100">
              <a:effectLst/>
              <a:latin typeface="+mn-ea"/>
              <a:cs typeface="Times New Roman" panose="02020603050405020304" pitchFamily="18" charset="0"/>
            </a:endParaRPr>
          </a:p>
          <a:p>
            <a:pPr>
              <a:lnSpc>
                <a:spcPct val="150000"/>
              </a:lnSpc>
              <a:tabLst>
                <a:tab pos="2105025" algn="l"/>
              </a:tabLst>
            </a:pPr>
            <a:r>
              <a:rPr lang="en-US" altLang="zh-CN" sz="1600" kern="100">
                <a:latin typeface="+mn-ea"/>
                <a:cs typeface="Times New Roman" panose="02020603050405020304" pitchFamily="18" charset="0"/>
              </a:rPr>
              <a:t>     </a:t>
            </a:r>
            <a:r>
              <a:rPr lang="zh-CN" altLang="zh-CN" sz="1600" kern="100">
                <a:effectLst/>
                <a:latin typeface="+mn-ea"/>
                <a:cs typeface="Times New Roman" panose="02020603050405020304" pitchFamily="18" charset="0"/>
              </a:rPr>
              <a:t>使用手机【扫描二维码】→即可打开【</a:t>
            </a:r>
            <a:r>
              <a:rPr lang="zh-CN" altLang="en-US" sz="1600" kern="100">
                <a:effectLst/>
                <a:latin typeface="+mn-ea"/>
                <a:cs typeface="Times New Roman" panose="02020603050405020304" pitchFamily="18" charset="0"/>
              </a:rPr>
              <a:t>网上报告厅</a:t>
            </a:r>
            <a:r>
              <a:rPr lang="zh-CN" altLang="zh-CN" sz="1600" kern="100">
                <a:effectLst/>
                <a:latin typeface="+mn-ea"/>
                <a:cs typeface="Times New Roman" panose="02020603050405020304" pitchFamily="18" charset="0"/>
              </a:rPr>
              <a:t>】</a:t>
            </a:r>
            <a:endParaRPr lang="zh-CN" altLang="zh-CN" sz="1600" kern="100">
              <a:effectLst/>
              <a:latin typeface="+mn-ea"/>
              <a:cs typeface="Times New Roman" panose="02020603050405020304" pitchFamily="18" charset="0"/>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55462" y="3952750"/>
            <a:ext cx="1785184" cy="1785184"/>
          </a:xfrm>
          <a:prstGeom prst="rect">
            <a:avLst/>
          </a:prstGeom>
        </p:spPr>
      </p:pic>
      <p:grpSp>
        <p:nvGrpSpPr>
          <p:cNvPr id="13" name="组合 12"/>
          <p:cNvGrpSpPr/>
          <p:nvPr/>
        </p:nvGrpSpPr>
        <p:grpSpPr>
          <a:xfrm>
            <a:off x="9275281" y="66722"/>
            <a:ext cx="2773844" cy="380953"/>
            <a:chOff x="217006" y="66722"/>
            <a:chExt cx="2773844" cy="380953"/>
          </a:xfrm>
        </p:grpSpPr>
        <p:pic>
          <p:nvPicPr>
            <p:cNvPr id="14" name="图片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pic>
        <p:nvPicPr>
          <p:cNvPr id="4" name="图片 3"/>
          <p:cNvPicPr>
            <a:picLocks noChangeAspect="1"/>
          </p:cNvPicPr>
          <p:nvPr/>
        </p:nvPicPr>
        <p:blipFill>
          <a:blip r:embed="rId4"/>
          <a:stretch>
            <a:fillRect/>
          </a:stretch>
        </p:blipFill>
        <p:spPr>
          <a:xfrm>
            <a:off x="6772586" y="1223010"/>
            <a:ext cx="2287383" cy="510849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2887" y="1200150"/>
            <a:ext cx="2287383" cy="5108490"/>
          </a:xfrm>
          <a:prstGeom prst="rect">
            <a:avLst/>
          </a:prstGeom>
        </p:spPr>
      </p:pic>
      <p:sp>
        <p:nvSpPr>
          <p:cNvPr id="6" name="文本框 5"/>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r>
              <a:rPr lang="zh-CN" altLang="en-US" sz="2000">
                <a:solidFill>
                  <a:srgbClr val="267CD9"/>
                </a:solidFill>
              </a:rPr>
              <a:t>登录方式</a:t>
            </a:r>
            <a:endParaRPr lang="zh-CN" altLang="zh-CN" sz="2000">
              <a:solidFill>
                <a:srgbClr val="267CD9"/>
              </a:solidFill>
            </a:endParaRPr>
          </a:p>
        </p:txBody>
      </p:sp>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76" y="2478794"/>
            <a:ext cx="5869547" cy="108879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8" name="iṥľíḍè"/>
          <p:cNvSpPr>
            <a:spLocks noGrp="1"/>
          </p:cNvSpPr>
          <p:nvPr>
            <p:ph type="title"/>
          </p:nvPr>
        </p:nvSpPr>
        <p:spPr>
          <a:xfrm>
            <a:off x="356930" y="6025259"/>
            <a:ext cx="1325566" cy="424732"/>
          </a:xfrm>
        </p:spPr>
        <p:txBody>
          <a:bodyPr>
            <a:normAutofit fontScale="90000"/>
          </a:bodyPr>
          <a:lstStyle/>
          <a:p>
            <a:r>
              <a:rPr lang="zh-CN" altLang="en-US"/>
              <a:t>电脑端</a:t>
            </a:r>
            <a:endParaRPr lang="en-US" altLang="zh-CN" dirty="0"/>
          </a:p>
        </p:txBody>
      </p:sp>
      <p:pic>
        <p:nvPicPr>
          <p:cNvPr id="12" name="图片 11"/>
          <p:cNvPicPr>
            <a:picLocks noChangeAspect="1"/>
          </p:cNvPicPr>
          <p:nvPr/>
        </p:nvPicPr>
        <p:blipFill rotWithShape="1">
          <a:blip r:embed="rId1">
            <a:extLst>
              <a:ext uri="{BEBA8EAE-BF5A-486C-A8C5-ECC9F3942E4B}">
                <a14:imgProps xmlns:a14="http://schemas.microsoft.com/office/drawing/2010/main">
                  <a14:imgLayer r:embed="rId2">
                    <a14:imgEffect>
                      <a14:backgroundRemoval t="4680" b="90000" l="10000" r="90000">
                        <a14:foregroundMark x1="15467" y1="9320" x2="25533" y2="9640"/>
                        <a14:foregroundMark x1="25533" y1="9640" x2="30900" y2="6120"/>
                        <a14:foregroundMark x1="30900" y1="6120" x2="38700" y2="6120"/>
                        <a14:foregroundMark x1="38700" y1="6120" x2="66033" y2="6640"/>
                        <a14:foregroundMark x1="66033" y1="6640" x2="47233" y2="11640"/>
                        <a14:foregroundMark x1="47233" y1="11640" x2="41467" y2="9560"/>
                        <a14:foregroundMark x1="41467" y1="9560" x2="62133" y2="8520"/>
                        <a14:foregroundMark x1="70933" y1="5320" x2="33600" y2="4920"/>
                        <a14:foregroundMark x1="57133" y1="5200" x2="63067" y2="5200"/>
                        <a14:foregroundMark x1="63067" y1="5200" x2="65600" y2="5080"/>
                        <a14:foregroundMark x1="71467" y1="4800" x2="57467" y2="5080"/>
                        <a14:foregroundMark x1="47800" y1="5320" x2="54467" y2="4960"/>
                        <a14:foregroundMark x1="54467" y1="4960" x2="56033" y2="5080"/>
                        <a14:foregroundMark x1="47933" y1="4920" x2="51600" y2="5080"/>
                        <a14:foregroundMark x1="55700" y1="4800" x2="59467" y2="5080"/>
                        <a14:foregroundMark x1="29660" y1="4810" x2="33267" y2="5080"/>
                        <a14:foregroundMark x1="71933" y1="8680" x2="84300" y2="9160"/>
                        <a14:foregroundMark x1="84300" y1="9160" x2="72033" y2="8520"/>
                        <a14:foregroundMark x1="72033" y1="8120" x2="85267" y2="8920"/>
                        <a14:foregroundMark x1="85033" y1="8120" x2="75700" y2="8400"/>
                        <a14:foregroundMark x1="55700" y1="21320" x2="55267" y2="27600"/>
                        <a14:foregroundMark x1="29033" y1="5200" x2="29133" y2="5200"/>
                        <a14:foregroundMark x1="29700" y1="5080" x2="28033" y2="4920"/>
                        <a14:foregroundMark x1="72033" y1="76120" x2="84500" y2="72400"/>
                        <a14:foregroundMark x1="84500" y1="72400" x2="84800" y2="77480"/>
                      </a14:backgroundRemoval>
                    </a14:imgEffect>
                  </a14:imgLayer>
                </a14:imgProps>
              </a:ext>
              <a:ext uri="{28A0092B-C50C-407E-A947-70E740481C1C}">
                <a14:useLocalDpi xmlns:a14="http://schemas.microsoft.com/office/drawing/2010/main" val="0"/>
              </a:ext>
            </a:extLst>
          </a:blip>
          <a:srcRect b="24572"/>
          <a:stretch>
            <a:fillRect/>
          </a:stretch>
        </p:blipFill>
        <p:spPr>
          <a:xfrm>
            <a:off x="1414272" y="504444"/>
            <a:ext cx="9613392" cy="6042660"/>
          </a:xfrm>
          <a:prstGeom prst="rect">
            <a:avLst/>
          </a:prstGeom>
          <a:effectLst>
            <a:reflection blurRad="6350" stA="50000" endA="300" endPos="55500" dist="50800" dir="5400000" sy="-100000" algn="bl" rotWithShape="0"/>
          </a:effectLst>
        </p:spPr>
      </p:pic>
      <p:grpSp>
        <p:nvGrpSpPr>
          <p:cNvPr id="13" name="组合 12"/>
          <p:cNvGrpSpPr/>
          <p:nvPr/>
        </p:nvGrpSpPr>
        <p:grpSpPr>
          <a:xfrm>
            <a:off x="9275281" y="66722"/>
            <a:ext cx="2773844" cy="380953"/>
            <a:chOff x="217006" y="66722"/>
            <a:chExt cx="2773844" cy="380953"/>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4" name="文本框 3"/>
          <p:cNvSpPr txBox="1"/>
          <p:nvPr/>
        </p:nvSpPr>
        <p:spPr>
          <a:xfrm>
            <a:off x="912553" y="1246924"/>
            <a:ext cx="6428232" cy="1526187"/>
          </a:xfrm>
          <a:prstGeom prst="rect">
            <a:avLst/>
          </a:prstGeom>
          <a:noFill/>
        </p:spPr>
        <p:txBody>
          <a:bodyPr wrap="square">
            <a:spAutoFit/>
          </a:bodyPr>
          <a:lstStyle>
            <a:defPPr>
              <a:defRPr lang="zh-CN"/>
            </a:defPPr>
            <a:lvl1pPr>
              <a:lnSpc>
                <a:spcPct val="150000"/>
              </a:lnSpc>
              <a:tabLst>
                <a:tab pos="2105025" algn="l"/>
              </a:tabLst>
              <a:defRPr sz="1600" kern="100">
                <a:effectLst/>
                <a:latin typeface="+mn-ea"/>
                <a:cs typeface="Times New Roman" panose="02020603050405020304" pitchFamily="18" charset="0"/>
              </a:defRPr>
            </a:lvl1pPr>
          </a:lstStyle>
          <a:p>
            <a:r>
              <a:rPr lang="en-US" altLang="zh-CN" b="1"/>
              <a:t>3</a:t>
            </a:r>
            <a:r>
              <a:rPr lang="zh-CN" altLang="zh-CN" b="1"/>
              <a:t>、【小程序】：</a:t>
            </a:r>
            <a:endParaRPr lang="en-US" altLang="zh-CN" b="1"/>
          </a:p>
          <a:p>
            <a:r>
              <a:rPr lang="en-US" altLang="zh-CN"/>
              <a:t>      </a:t>
            </a:r>
            <a:r>
              <a:rPr lang="zh-CN" altLang="en-US"/>
              <a:t>① </a:t>
            </a:r>
            <a:r>
              <a:rPr lang="zh-CN" altLang="zh-CN"/>
              <a:t>使用手机【扫描小程序码】→即可打开【爱迪云课堂</a:t>
            </a:r>
            <a:r>
              <a:rPr lang="en-US" altLang="zh-CN"/>
              <a:t>(</a:t>
            </a:r>
            <a:r>
              <a:rPr lang="zh-CN" altLang="zh-CN"/>
              <a:t>小程序</a:t>
            </a:r>
            <a:r>
              <a:rPr lang="en-US" altLang="zh-CN"/>
              <a:t>)</a:t>
            </a:r>
            <a:r>
              <a:rPr lang="zh-CN" altLang="zh-CN"/>
              <a:t>】</a:t>
            </a:r>
            <a:r>
              <a:rPr lang="en-US" altLang="zh-CN"/>
              <a:t>-</a:t>
            </a:r>
            <a:r>
              <a:rPr lang="zh-CN" altLang="zh-CN"/>
              <a:t>点击底部【课程】频道</a:t>
            </a:r>
            <a:r>
              <a:rPr lang="en-US" altLang="zh-CN"/>
              <a:t>-</a:t>
            </a:r>
            <a:r>
              <a:rPr lang="zh-CN" altLang="zh-CN"/>
              <a:t>即可查看【</a:t>
            </a:r>
            <a:r>
              <a:rPr lang="zh-CN" altLang="en-US"/>
              <a:t>网上报告厅</a:t>
            </a:r>
            <a:r>
              <a:rPr lang="zh-CN" altLang="zh-CN"/>
              <a:t>】。</a:t>
            </a:r>
            <a:endParaRPr lang="en-US" altLang="zh-CN"/>
          </a:p>
          <a:p>
            <a:r>
              <a:rPr lang="en-US" altLang="zh-CN"/>
              <a:t>      </a:t>
            </a:r>
            <a:r>
              <a:rPr lang="zh-CN" altLang="en-US"/>
              <a:t>② </a:t>
            </a:r>
            <a:r>
              <a:rPr lang="zh-CN" altLang="zh-CN"/>
              <a:t>也可直接在微信中搜索“爱迪云课堂”小程序，点击进入。</a:t>
            </a:r>
            <a:endParaRPr lang="zh-CN" altLang="zh-CN"/>
          </a:p>
        </p:txBody>
      </p:sp>
      <p:sp>
        <p:nvSpPr>
          <p:cNvPr id="9" name="文本框 8"/>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r>
              <a:rPr lang="zh-CN" altLang="en-US" sz="2000">
                <a:solidFill>
                  <a:srgbClr val="267CD9"/>
                </a:solidFill>
              </a:rPr>
              <a:t>登录方式</a:t>
            </a:r>
            <a:endParaRPr lang="zh-CN" altLang="zh-CN" sz="2000">
              <a:solidFill>
                <a:srgbClr val="267CD9"/>
              </a:solidFill>
            </a:endParaRPr>
          </a:p>
        </p:txBody>
      </p:sp>
      <p:pic>
        <p:nvPicPr>
          <p:cNvPr id="15" name="图片 1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7624146" y="1388456"/>
            <a:ext cx="2041233" cy="4558752"/>
          </a:xfrm>
          <a:prstGeom prst="rect">
            <a:avLst/>
          </a:prstGeom>
        </p:spPr>
      </p:pic>
      <p:grpSp>
        <p:nvGrpSpPr>
          <p:cNvPr id="21" name="组合 20"/>
          <p:cNvGrpSpPr/>
          <p:nvPr/>
        </p:nvGrpSpPr>
        <p:grpSpPr>
          <a:xfrm>
            <a:off x="9275281" y="66722"/>
            <a:ext cx="2773844" cy="380953"/>
            <a:chOff x="217006" y="66722"/>
            <a:chExt cx="2773844" cy="380953"/>
          </a:xfrm>
        </p:grpSpPr>
        <p:pic>
          <p:nvPicPr>
            <p:cNvPr id="22" name="图片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606" y="3044695"/>
            <a:ext cx="6393001" cy="1101707"/>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6466" y="4121218"/>
            <a:ext cx="2029326" cy="2029326"/>
          </a:xfrm>
          <a:prstGeom prst="rect">
            <a:avLst/>
          </a:prstGeom>
        </p:spPr>
      </p:pic>
      <p:sp>
        <p:nvSpPr>
          <p:cNvPr id="12" name="文本框 11"/>
          <p:cNvSpPr txBox="1"/>
          <p:nvPr/>
        </p:nvSpPr>
        <p:spPr>
          <a:xfrm>
            <a:off x="2776806" y="6277818"/>
            <a:ext cx="2898649" cy="307777"/>
          </a:xfrm>
          <a:prstGeom prst="rect">
            <a:avLst/>
          </a:prstGeom>
          <a:noFill/>
        </p:spPr>
        <p:txBody>
          <a:bodyPr wrap="square" rtlCol="0">
            <a:spAutoFit/>
          </a:bodyPr>
          <a:lstStyle/>
          <a:p>
            <a:pPr algn="ctr"/>
            <a:r>
              <a:rPr lang="zh-CN" altLang="en-US" sz="1400" b="1">
                <a:solidFill>
                  <a:srgbClr val="FF0000">
                    <a:alpha val="70000"/>
                  </a:srgbClr>
                </a:solidFill>
                <a:latin typeface="宋体" panose="02010600030101010101" pitchFamily="2" charset="-122"/>
                <a:ea typeface="宋体" panose="02010600030101010101" pitchFamily="2" charset="-122"/>
                <a:cs typeface="宋体" panose="02010600030101010101" pitchFamily="2" charset="-122"/>
              </a:rPr>
              <a:t>爱迪云课堂</a:t>
            </a:r>
            <a:r>
              <a:rPr lang="en-US" altLang="zh-CN" sz="1400" b="1">
                <a:solidFill>
                  <a:srgbClr val="FF0000">
                    <a:alpha val="70000"/>
                  </a:srgbClr>
                </a:solidFill>
                <a:latin typeface="宋体" panose="02010600030101010101" pitchFamily="2" charset="-122"/>
                <a:ea typeface="宋体" panose="02010600030101010101" pitchFamily="2" charset="-122"/>
                <a:cs typeface="宋体" panose="02010600030101010101" pitchFamily="2" charset="-122"/>
              </a:rPr>
              <a:t>-</a:t>
            </a:r>
            <a:r>
              <a:rPr lang="zh-CN" altLang="en-US" sz="1400" b="1">
                <a:solidFill>
                  <a:srgbClr val="FF0000">
                    <a:alpha val="70000"/>
                  </a:srgbClr>
                </a:solidFill>
                <a:latin typeface="宋体" panose="02010600030101010101" pitchFamily="2" charset="-122"/>
                <a:ea typeface="宋体" panose="02010600030101010101" pitchFamily="2" charset="-122"/>
                <a:cs typeface="宋体" panose="02010600030101010101" pitchFamily="2" charset="-122"/>
              </a:rPr>
              <a:t>小程序码</a:t>
            </a:r>
            <a:endParaRPr lang="zh-CN" altLang="en-US" sz="1400" b="1">
              <a:solidFill>
                <a:srgbClr val="FF0000">
                  <a:alpha val="70000"/>
                </a:srgbClr>
              </a:solidFill>
              <a:latin typeface="宋体" panose="02010600030101010101" pitchFamily="2" charset="-122"/>
              <a:ea typeface="宋体" panose="02010600030101010101" pitchFamily="2" charset="-122"/>
              <a:cs typeface="宋体" panose="02010600030101010101" pitchFamily="2" charset="-122"/>
            </a:endParaRPr>
          </a:p>
        </p:txBody>
      </p:sp>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9221" y="1389888"/>
            <a:ext cx="2041233" cy="455875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719933" y="1068636"/>
            <a:ext cx="1983391" cy="4429574"/>
          </a:xfrm>
          <a:prstGeom prst="rect">
            <a:avLst/>
          </a:prstGeom>
        </p:spPr>
      </p:pic>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2" name="文本框 1"/>
          <p:cNvSpPr txBox="1"/>
          <p:nvPr/>
        </p:nvSpPr>
        <p:spPr>
          <a:xfrm>
            <a:off x="871323" y="1218738"/>
            <a:ext cx="4537958" cy="1526187"/>
          </a:xfrm>
          <a:prstGeom prst="rect">
            <a:avLst/>
          </a:prstGeom>
          <a:noFill/>
        </p:spPr>
        <p:txBody>
          <a:bodyPr wrap="square">
            <a:spAutoFit/>
          </a:bodyPr>
          <a:lstStyle>
            <a:defPPr>
              <a:defRPr lang="zh-CN"/>
            </a:defPPr>
            <a:lvl1pPr>
              <a:lnSpc>
                <a:spcPct val="150000"/>
              </a:lnSpc>
              <a:tabLst>
                <a:tab pos="2105025" algn="l"/>
              </a:tabLst>
              <a:defRPr sz="1600" kern="100">
                <a:effectLst/>
                <a:latin typeface="+mn-ea"/>
                <a:cs typeface="Times New Roman" panose="02020603050405020304" pitchFamily="18" charset="0"/>
              </a:defRPr>
            </a:lvl1pPr>
          </a:lstStyle>
          <a:p>
            <a:r>
              <a:rPr lang="en-US" altLang="zh-CN" b="1"/>
              <a:t>4</a:t>
            </a:r>
            <a:r>
              <a:rPr lang="zh-CN" altLang="zh-CN" b="1"/>
              <a:t>、【微信公众号】：</a:t>
            </a:r>
            <a:endParaRPr lang="en-US" altLang="zh-CN" b="1"/>
          </a:p>
          <a:p>
            <a:r>
              <a:rPr lang="en-US" altLang="zh-CN"/>
              <a:t>       </a:t>
            </a:r>
            <a:r>
              <a:rPr lang="zh-CN" altLang="zh-CN"/>
              <a:t>关注“</a:t>
            </a:r>
            <a:r>
              <a:rPr lang="zh-CN" altLang="en-US"/>
              <a:t>爱迪科森</a:t>
            </a:r>
            <a:r>
              <a:rPr lang="zh-CN" altLang="zh-CN"/>
              <a:t>”公众号，点击</a:t>
            </a:r>
            <a:r>
              <a:rPr lang="zh-CN" altLang="en-US"/>
              <a:t>底部</a:t>
            </a:r>
            <a:r>
              <a:rPr lang="zh-CN" altLang="zh-CN"/>
              <a:t>菜单栏【</a:t>
            </a:r>
            <a:r>
              <a:rPr lang="zh-CN" altLang="en-US"/>
              <a:t>云课堂</a:t>
            </a:r>
            <a:r>
              <a:rPr lang="zh-CN" altLang="zh-CN"/>
              <a:t>】，点击进入</a:t>
            </a:r>
            <a:r>
              <a:rPr lang="zh-CN" altLang="en-US"/>
              <a:t>“爱迪云课堂”小程序</a:t>
            </a:r>
            <a:r>
              <a:rPr lang="zh-CN" altLang="zh-CN"/>
              <a:t>。</a:t>
            </a:r>
            <a:endParaRPr lang="en-US" altLang="zh-CN"/>
          </a:p>
          <a:p>
            <a:r>
              <a:rPr lang="en-US" altLang="zh-CN"/>
              <a:t>        </a:t>
            </a:r>
            <a:r>
              <a:rPr lang="zh-CN" altLang="en-US"/>
              <a:t>可在</a:t>
            </a:r>
            <a:r>
              <a:rPr lang="en-US" altLang="zh-CN"/>
              <a:t>【</a:t>
            </a:r>
            <a:r>
              <a:rPr lang="zh-CN" altLang="en-US"/>
              <a:t>课程</a:t>
            </a:r>
            <a:r>
              <a:rPr lang="en-US" altLang="zh-CN"/>
              <a:t>】</a:t>
            </a:r>
            <a:r>
              <a:rPr lang="zh-CN" altLang="en-US"/>
              <a:t>频道中找到“网上报告厅”。</a:t>
            </a:r>
            <a:endParaRPr lang="zh-CN" altLang="zh-CN"/>
          </a:p>
        </p:txBody>
      </p:sp>
      <p:sp>
        <p:nvSpPr>
          <p:cNvPr id="19" name="矩形 18"/>
          <p:cNvSpPr/>
          <p:nvPr/>
        </p:nvSpPr>
        <p:spPr>
          <a:xfrm>
            <a:off x="6181692" y="2891869"/>
            <a:ext cx="569387" cy="923330"/>
          </a:xfrm>
          <a:prstGeom prst="rect">
            <a:avLst/>
          </a:prstGeom>
          <a:noFill/>
        </p:spPr>
        <p:txBody>
          <a:bodyPr wrap="none" lIns="91440" tIns="45720" rIns="91440" bIns="45720">
            <a:spAutoFit/>
          </a:bodyPr>
          <a:lstStyle/>
          <a:p>
            <a:pPr algn="ctr"/>
            <a:r>
              <a:rPr lang="en-US" altLang="zh-CN" sz="5400" b="1" i="1" cap="none" spc="0">
                <a:ln w="6600">
                  <a:solidFill>
                    <a:schemeClr val="accent2"/>
                  </a:solidFill>
                  <a:prstDash val="solid"/>
                </a:ln>
                <a:solidFill>
                  <a:srgbClr val="FFFFFF"/>
                </a:solidFill>
                <a:effectLst>
                  <a:outerShdw dist="38100" dir="2700000" algn="tl" rotWithShape="0">
                    <a:schemeClr val="accent2"/>
                  </a:outerShdw>
                </a:effectLst>
              </a:rPr>
              <a:t>1</a:t>
            </a:r>
            <a:endParaRPr lang="zh-CN" altLang="en-US" sz="5400" b="1" i="1" cap="none" spc="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矩形 19"/>
          <p:cNvSpPr/>
          <p:nvPr/>
        </p:nvSpPr>
        <p:spPr>
          <a:xfrm>
            <a:off x="8803707" y="2847801"/>
            <a:ext cx="569387" cy="923330"/>
          </a:xfrm>
          <a:prstGeom prst="rect">
            <a:avLst/>
          </a:prstGeom>
          <a:noFill/>
        </p:spPr>
        <p:txBody>
          <a:bodyPr wrap="none" lIns="91440" tIns="45720" rIns="91440" bIns="45720">
            <a:spAutoFit/>
          </a:bodyPr>
          <a:lstStyle/>
          <a:p>
            <a:pPr algn="ctr"/>
            <a:r>
              <a:rPr lang="en-US" altLang="zh-CN" sz="5400" b="1" i="1" cap="none" spc="0">
                <a:ln w="6600">
                  <a:solidFill>
                    <a:schemeClr val="accent2"/>
                  </a:solidFill>
                  <a:prstDash val="solid"/>
                </a:ln>
                <a:solidFill>
                  <a:srgbClr val="FFFFFF"/>
                </a:solidFill>
                <a:effectLst>
                  <a:outerShdw dist="38100" dir="2700000" algn="tl" rotWithShape="0">
                    <a:schemeClr val="accent2"/>
                  </a:outerShdw>
                </a:effectLst>
              </a:rPr>
              <a:t>2</a:t>
            </a:r>
            <a:endParaRPr lang="zh-CN" altLang="en-US" sz="5400" b="1" i="1" cap="none" spc="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文本框 21"/>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r>
              <a:rPr lang="zh-CN" altLang="en-US" sz="2000">
                <a:solidFill>
                  <a:srgbClr val="267CD9"/>
                </a:solidFill>
              </a:rPr>
              <a:t>登录方式</a:t>
            </a:r>
            <a:endParaRPr lang="zh-CN" altLang="zh-CN" sz="2000">
              <a:solidFill>
                <a:srgbClr val="267CD9"/>
              </a:solidFill>
            </a:endParaRPr>
          </a:p>
        </p:txBody>
      </p:sp>
      <p:pic>
        <p:nvPicPr>
          <p:cNvPr id="11" name="图片 10"/>
          <p:cNvPicPr>
            <a:picLocks noChangeAspect="1"/>
          </p:cNvPicPr>
          <p:nvPr/>
        </p:nvPicPr>
        <p:blipFill>
          <a:blip r:embed="rId2"/>
          <a:stretch>
            <a:fillRect/>
          </a:stretch>
        </p:blipFill>
        <p:spPr>
          <a:xfrm>
            <a:off x="872711" y="3162744"/>
            <a:ext cx="2788414" cy="1187658"/>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7031" y="1090669"/>
            <a:ext cx="1972375" cy="4404970"/>
          </a:xfrm>
          <a:prstGeom prst="rect">
            <a:avLst/>
          </a:prstGeom>
        </p:spPr>
      </p:pic>
      <p:sp>
        <p:nvSpPr>
          <p:cNvPr id="17" name="对话气泡: 矩形 16"/>
          <p:cNvSpPr/>
          <p:nvPr/>
        </p:nvSpPr>
        <p:spPr>
          <a:xfrm>
            <a:off x="9992298" y="4329629"/>
            <a:ext cx="1795750" cy="749147"/>
          </a:xfrm>
          <a:prstGeom prst="wedgeRectCallout">
            <a:avLst>
              <a:gd name="adj1" fmla="val -29386"/>
              <a:gd name="adj2" fmla="val 72256"/>
            </a:avLst>
          </a:prstGeom>
          <a:blipFill>
            <a:blip r:embed="rId4"/>
            <a:stretch>
              <a:fillRect/>
            </a:stretch>
          </a:blip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0609" y="2990867"/>
            <a:ext cx="1596266" cy="1596266"/>
          </a:xfrm>
          <a:prstGeom prst="rect">
            <a:avLst/>
          </a:prstGeom>
        </p:spPr>
      </p:pic>
      <p:grpSp>
        <p:nvGrpSpPr>
          <p:cNvPr id="26" name="组合 25"/>
          <p:cNvGrpSpPr/>
          <p:nvPr/>
        </p:nvGrpSpPr>
        <p:grpSpPr>
          <a:xfrm>
            <a:off x="9275281" y="66722"/>
            <a:ext cx="2773844" cy="380953"/>
            <a:chOff x="217006" y="66722"/>
            <a:chExt cx="2773844" cy="380953"/>
          </a:xfrm>
        </p:grpSpPr>
        <p:pic>
          <p:nvPicPr>
            <p:cNvPr id="27"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28" name="图片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pic>
        <p:nvPicPr>
          <p:cNvPr id="5" name="图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995" y="4932652"/>
            <a:ext cx="6035525" cy="81899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4" name="文本框 3"/>
          <p:cNvSpPr txBox="1"/>
          <p:nvPr/>
        </p:nvSpPr>
        <p:spPr>
          <a:xfrm>
            <a:off x="1027213" y="978408"/>
            <a:ext cx="6272784" cy="1056710"/>
          </a:xfrm>
          <a:prstGeom prst="rect">
            <a:avLst/>
          </a:prstGeom>
        </p:spPr>
        <p:txBody>
          <a:bodyPr vert="horz" lIns="91440" tIns="45720" rIns="91440" bIns="45720" rtlCol="0" anchor="b">
            <a:normAutofit fontScale="90000"/>
          </a:bodyPr>
          <a:lstStyle>
            <a:lvl1pPr>
              <a:lnSpc>
                <a:spcPct val="90000"/>
              </a:lnSpc>
              <a:spcBef>
                <a:spcPct val="0"/>
              </a:spcBef>
              <a:buNone/>
              <a:defRPr lang="zh-CN" altLang="en-US" sz="2800" b="1">
                <a:latin typeface="+mj-lt"/>
                <a:ea typeface="+mj-ea"/>
                <a:cs typeface="+mj-cs"/>
              </a:defRPr>
            </a:lvl1pPr>
          </a:lstStyle>
          <a:p>
            <a:pPr>
              <a:lnSpc>
                <a:spcPct val="200000"/>
              </a:lnSpc>
            </a:pPr>
            <a:r>
              <a:rPr lang="zh-CN" altLang="zh-CN" sz="1800"/>
              <a:t>（</a:t>
            </a:r>
            <a:r>
              <a:rPr lang="en-US" altLang="zh-CN" sz="1800"/>
              <a:t>1</a:t>
            </a:r>
            <a:r>
              <a:rPr lang="zh-CN" altLang="zh-CN" sz="1800"/>
              <a:t>）校内：</a:t>
            </a:r>
            <a:r>
              <a:rPr lang="zh-CN" altLang="zh-CN" sz="1800" b="0"/>
              <a:t>校园网络</a:t>
            </a:r>
            <a:r>
              <a:rPr lang="en-US" altLang="zh-CN" sz="1800" b="0"/>
              <a:t>IP</a:t>
            </a:r>
            <a:r>
              <a:rPr lang="zh-CN" altLang="zh-CN" sz="1800" b="0"/>
              <a:t>段内无需登录，打开可免费学习。</a:t>
            </a:r>
            <a:endParaRPr lang="zh-CN" altLang="zh-CN" sz="1800" b="0"/>
          </a:p>
          <a:p>
            <a:pPr>
              <a:lnSpc>
                <a:spcPct val="200000"/>
              </a:lnSpc>
            </a:pPr>
            <a:r>
              <a:rPr lang="zh-CN" altLang="zh-CN" sz="1800"/>
              <a:t>（</a:t>
            </a:r>
            <a:r>
              <a:rPr lang="en-US" altLang="zh-CN" sz="1800"/>
              <a:t>2</a:t>
            </a:r>
            <a:r>
              <a:rPr lang="zh-CN" altLang="zh-CN" sz="1800"/>
              <a:t>）校外：</a:t>
            </a:r>
            <a:r>
              <a:rPr lang="zh-CN" altLang="zh-CN" sz="1800" b="0"/>
              <a:t>先在校园内网完成注册，校外即可直接登录。</a:t>
            </a:r>
            <a:endParaRPr lang="zh-CN" altLang="zh-CN" sz="1800" b="0"/>
          </a:p>
        </p:txBody>
      </p:sp>
      <p:sp>
        <p:nvSpPr>
          <p:cNvPr id="6" name="文本框 5"/>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r>
              <a:rPr lang="zh-CN" altLang="zh-CN" sz="2000">
                <a:solidFill>
                  <a:srgbClr val="267CD9"/>
                </a:solidFill>
              </a:rPr>
              <a:t>校内外访问说明</a:t>
            </a:r>
            <a:endParaRPr lang="zh-CN" altLang="zh-CN" sz="2000">
              <a:solidFill>
                <a:srgbClr val="267CD9"/>
              </a:solidFill>
            </a:endParaRPr>
          </a:p>
        </p:txBody>
      </p:sp>
      <p:pic>
        <p:nvPicPr>
          <p:cNvPr id="17" name="图片 16"/>
          <p:cNvPicPr>
            <a:picLocks noChangeAspect="1"/>
          </p:cNvPicPr>
          <p:nvPr/>
        </p:nvPicPr>
        <p:blipFill rotWithShape="1">
          <a:blip r:embed="rId1">
            <a:extLst>
              <a:ext uri="{28A0092B-C50C-407E-A947-70E740481C1C}">
                <a14:useLocalDpi xmlns:a14="http://schemas.microsoft.com/office/drawing/2010/main" val="0"/>
              </a:ext>
            </a:extLst>
          </a:blip>
          <a:srcRect t="416" b="416"/>
          <a:stretch>
            <a:fillRect/>
          </a:stretch>
        </p:blipFill>
        <p:spPr>
          <a:xfrm>
            <a:off x="649666" y="2176446"/>
            <a:ext cx="8902400" cy="4489530"/>
          </a:xfrm>
          <a:prstGeom prst="rect">
            <a:avLst/>
          </a:prstGeom>
        </p:spPr>
      </p:pic>
      <p:sp>
        <p:nvSpPr>
          <p:cNvPr id="18" name="对话气泡: 矩形 17"/>
          <p:cNvSpPr/>
          <p:nvPr/>
        </p:nvSpPr>
        <p:spPr>
          <a:xfrm>
            <a:off x="5674128" y="2848273"/>
            <a:ext cx="2011239" cy="735954"/>
          </a:xfrm>
          <a:prstGeom prst="wedgeRectCallout">
            <a:avLst>
              <a:gd name="adj1" fmla="val 29003"/>
              <a:gd name="adj2" fmla="val -95719"/>
            </a:avLst>
          </a:prstGeom>
          <a:blipFill>
            <a:blip r:embed="rId2"/>
            <a:stretch>
              <a:fillRect/>
            </a:stretch>
          </a:blip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9275281" y="66722"/>
            <a:ext cx="2773844" cy="380953"/>
            <a:chOff x="217006" y="66722"/>
            <a:chExt cx="2773844" cy="380953"/>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grpSp>
        <p:nvGrpSpPr>
          <p:cNvPr id="12" name="组合 11"/>
          <p:cNvGrpSpPr/>
          <p:nvPr/>
        </p:nvGrpSpPr>
        <p:grpSpPr>
          <a:xfrm>
            <a:off x="7461504" y="2423160"/>
            <a:ext cx="4315968" cy="2633472"/>
            <a:chOff x="7461504" y="2423160"/>
            <a:chExt cx="4315968" cy="2633472"/>
          </a:xfrm>
        </p:grpSpPr>
        <p:cxnSp>
          <p:nvCxnSpPr>
            <p:cNvPr id="9" name="直接箭头连接符 8"/>
            <p:cNvCxnSpPr/>
            <p:nvPr/>
          </p:nvCxnSpPr>
          <p:spPr>
            <a:xfrm flipH="1" flipV="1">
              <a:off x="7461504" y="2423160"/>
              <a:ext cx="2295144" cy="612648"/>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矩形: 剪去单角 10"/>
            <p:cNvSpPr/>
            <p:nvPr/>
          </p:nvSpPr>
          <p:spPr>
            <a:xfrm>
              <a:off x="9720072" y="2551176"/>
              <a:ext cx="2057400" cy="2505456"/>
            </a:xfrm>
            <a:prstGeom prst="snip1Rect">
              <a:avLst/>
            </a:prstGeom>
            <a:solidFill>
              <a:srgbClr val="FEF6DA"/>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600">
                  <a:solidFill>
                    <a:schemeClr val="accent1">
                      <a:lumMod val="75000"/>
                    </a:schemeClr>
                  </a:solidFill>
                </a:rPr>
                <a:t>如此处显示您的机构名称</a:t>
              </a:r>
              <a:r>
                <a:rPr lang="zh-CN" altLang="en-US" sz="1100">
                  <a:solidFill>
                    <a:schemeClr val="accent1">
                      <a:lumMod val="75000"/>
                    </a:schemeClr>
                  </a:solidFill>
                </a:rPr>
                <a:t>，</a:t>
              </a:r>
              <a:endParaRPr lang="en-US" altLang="zh-CN" sz="1100">
                <a:solidFill>
                  <a:schemeClr val="accent1">
                    <a:lumMod val="75000"/>
                  </a:schemeClr>
                </a:solidFill>
              </a:endParaRPr>
            </a:p>
            <a:p>
              <a:pPr>
                <a:lnSpc>
                  <a:spcPct val="150000"/>
                </a:lnSpc>
              </a:pPr>
              <a:r>
                <a:rPr lang="zh-CN" altLang="en-US" sz="1100">
                  <a:solidFill>
                    <a:schemeClr val="accent1">
                      <a:lumMod val="75000"/>
                    </a:schemeClr>
                  </a:solidFill>
                </a:rPr>
                <a:t>（</a:t>
              </a:r>
              <a:r>
                <a:rPr lang="en-US" altLang="zh-CN" sz="1100">
                  <a:solidFill>
                    <a:schemeClr val="accent1">
                      <a:lumMod val="75000"/>
                    </a:schemeClr>
                  </a:solidFill>
                </a:rPr>
                <a:t>XX</a:t>
              </a:r>
              <a:r>
                <a:rPr lang="zh-CN" altLang="en-US" sz="1100">
                  <a:solidFill>
                    <a:schemeClr val="accent1">
                      <a:lumMod val="75000"/>
                    </a:schemeClr>
                  </a:solidFill>
                </a:rPr>
                <a:t>大学、</a:t>
              </a:r>
              <a:r>
                <a:rPr lang="en-US" altLang="zh-CN" sz="1100">
                  <a:solidFill>
                    <a:schemeClr val="accent1">
                      <a:lumMod val="75000"/>
                    </a:schemeClr>
                  </a:solidFill>
                </a:rPr>
                <a:t>XX</a:t>
              </a:r>
              <a:r>
                <a:rPr lang="zh-CN" altLang="en-US" sz="1100">
                  <a:solidFill>
                    <a:schemeClr val="accent1">
                      <a:lumMod val="75000"/>
                    </a:schemeClr>
                  </a:solidFill>
                </a:rPr>
                <a:t>图书馆等）</a:t>
              </a:r>
              <a:endParaRPr lang="en-US" altLang="zh-CN" sz="1100">
                <a:solidFill>
                  <a:schemeClr val="accent1">
                    <a:lumMod val="75000"/>
                  </a:schemeClr>
                </a:solidFill>
              </a:endParaRPr>
            </a:p>
            <a:p>
              <a:pPr>
                <a:lnSpc>
                  <a:spcPct val="150000"/>
                </a:lnSpc>
              </a:pPr>
              <a:r>
                <a:rPr lang="zh-CN" altLang="en-US" sz="1600">
                  <a:solidFill>
                    <a:schemeClr val="accent1">
                      <a:lumMod val="75000"/>
                    </a:schemeClr>
                  </a:solidFill>
                </a:rPr>
                <a:t>即为</a:t>
              </a:r>
              <a:r>
                <a:rPr lang="en-US" altLang="zh-CN" sz="1600">
                  <a:solidFill>
                    <a:schemeClr val="accent1">
                      <a:lumMod val="75000"/>
                    </a:schemeClr>
                  </a:solidFill>
                </a:rPr>
                <a:t>IP</a:t>
              </a:r>
              <a:r>
                <a:rPr lang="zh-CN" altLang="en-US" sz="1600">
                  <a:solidFill>
                    <a:schemeClr val="accent1">
                      <a:lumMod val="75000"/>
                    </a:schemeClr>
                  </a:solidFill>
                </a:rPr>
                <a:t>内机构免登录成功，</a:t>
              </a:r>
              <a:endParaRPr lang="en-US" altLang="zh-CN" sz="1600">
                <a:solidFill>
                  <a:schemeClr val="accent1">
                    <a:lumMod val="75000"/>
                  </a:schemeClr>
                </a:solidFill>
              </a:endParaRPr>
            </a:p>
            <a:p>
              <a:pPr>
                <a:lnSpc>
                  <a:spcPct val="150000"/>
                </a:lnSpc>
              </a:pPr>
              <a:r>
                <a:rPr lang="zh-CN" altLang="en-US" sz="1600">
                  <a:solidFill>
                    <a:schemeClr val="accent1">
                      <a:lumMod val="75000"/>
                    </a:schemeClr>
                  </a:solidFill>
                </a:rPr>
                <a:t>可以正常浏览使用</a:t>
              </a:r>
              <a:endParaRPr lang="en-US" altLang="zh-CN" sz="1600">
                <a:solidFill>
                  <a:schemeClr val="accent1">
                    <a:lumMod val="75000"/>
                  </a:schemeClr>
                </a:solidFill>
              </a:endParaRPr>
            </a:p>
            <a:p>
              <a:pPr>
                <a:lnSpc>
                  <a:spcPct val="150000"/>
                </a:lnSpc>
              </a:pPr>
              <a:endParaRPr lang="zh-CN" altLang="en-US" sz="1600">
                <a:solidFill>
                  <a:schemeClr val="accent1">
                    <a:lumMod val="75000"/>
                  </a:schemeClr>
                </a:solidFil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8" name="文本框 7"/>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r>
              <a:rPr lang="zh-CN" altLang="en-US" sz="2000">
                <a:solidFill>
                  <a:srgbClr val="267CD9"/>
                </a:solidFill>
              </a:rPr>
              <a:t>校内注册，校外登录</a:t>
            </a:r>
            <a:endParaRPr lang="zh-CN" altLang="zh-CN" sz="2000">
              <a:solidFill>
                <a:srgbClr val="267CD9"/>
              </a:solidFill>
            </a:endParaRPr>
          </a:p>
        </p:txBody>
      </p:sp>
      <p:grpSp>
        <p:nvGrpSpPr>
          <p:cNvPr id="10" name="组合 9"/>
          <p:cNvGrpSpPr/>
          <p:nvPr/>
        </p:nvGrpSpPr>
        <p:grpSpPr>
          <a:xfrm>
            <a:off x="9275281" y="66722"/>
            <a:ext cx="2773844" cy="380953"/>
            <a:chOff x="217006" y="66722"/>
            <a:chExt cx="2773844" cy="380953"/>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pic>
        <p:nvPicPr>
          <p:cNvPr id="13" name="图片 12"/>
          <p:cNvPicPr>
            <a:picLocks noChangeAspect="1"/>
          </p:cNvPicPr>
          <p:nvPr/>
        </p:nvPicPr>
        <p:blipFill>
          <a:blip r:embed="rId3"/>
          <a:stretch>
            <a:fillRect/>
          </a:stretch>
        </p:blipFill>
        <p:spPr>
          <a:xfrm>
            <a:off x="2416686" y="1353312"/>
            <a:ext cx="2882427" cy="3523145"/>
          </a:xfrm>
          <a:prstGeom prst="rect">
            <a:avLst/>
          </a:prstGeom>
          <a:effectLst>
            <a:softEdge rad="12700"/>
          </a:effectLst>
        </p:spPr>
      </p:pic>
      <p:pic>
        <p:nvPicPr>
          <p:cNvPr id="14" name="图片 13"/>
          <p:cNvPicPr>
            <a:picLocks noChangeAspect="1"/>
          </p:cNvPicPr>
          <p:nvPr/>
        </p:nvPicPr>
        <p:blipFill>
          <a:blip r:embed="rId4"/>
          <a:stretch>
            <a:fillRect/>
          </a:stretch>
        </p:blipFill>
        <p:spPr>
          <a:xfrm>
            <a:off x="6548632" y="1919189"/>
            <a:ext cx="3027450" cy="3020382"/>
          </a:xfrm>
          <a:prstGeom prst="rect">
            <a:avLst/>
          </a:prstGeom>
          <a:effectLst>
            <a:softEdge rad="31750"/>
          </a:effectLst>
        </p:spPr>
      </p:pic>
      <p:sp>
        <p:nvSpPr>
          <p:cNvPr id="15" name="右箭头 62"/>
          <p:cNvSpPr/>
          <p:nvPr/>
        </p:nvSpPr>
        <p:spPr>
          <a:xfrm>
            <a:off x="5581494" y="3164510"/>
            <a:ext cx="885190" cy="381635"/>
          </a:xfrm>
          <a:prstGeom prst="rightArrow">
            <a:avLst/>
          </a:prstGeom>
          <a:solidFill>
            <a:srgbClr val="267CD9"/>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6" name="文本框 15"/>
          <p:cNvSpPr txBox="1"/>
          <p:nvPr/>
        </p:nvSpPr>
        <p:spPr>
          <a:xfrm>
            <a:off x="1934340" y="5254455"/>
            <a:ext cx="8444099" cy="4181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tab pos="2105025" algn="l"/>
              </a:tabLst>
              <a:defRPr/>
            </a:pPr>
            <a:r>
              <a:rPr kumimoji="0" lang="zh-CN" altLang="en-US" sz="1600" b="0" i="0" u="none" strike="noStrike" kern="100" cap="none" spc="0" normalizeH="0" baseline="0" noProof="0">
                <a:ln>
                  <a:noFill/>
                </a:ln>
                <a:solidFill>
                  <a:srgbClr val="2F2F2F"/>
                </a:solidFill>
                <a:effectLst/>
                <a:uLnTx/>
                <a:uFillTx/>
                <a:latin typeface="微软雅黑" panose="020B0503020204020204" charset="-122"/>
                <a:ea typeface="微软雅黑" panose="020B0503020204020204" charset="-122"/>
                <a:cs typeface="Times New Roman" panose="02020603050405020304" pitchFamily="18" charset="0"/>
              </a:rPr>
              <a:t>① 在校内网环境下，</a:t>
            </a:r>
            <a:r>
              <a:rPr kumimoji="0" lang="zh-CN" altLang="zh-CN" sz="1600" b="0" i="0" u="none" strike="noStrike" kern="100" cap="none" spc="0" normalizeH="0" baseline="0" noProof="0">
                <a:ln>
                  <a:noFill/>
                </a:ln>
                <a:solidFill>
                  <a:srgbClr val="2F2F2F"/>
                </a:solidFill>
                <a:effectLst/>
                <a:uLnTx/>
                <a:uFillTx/>
                <a:latin typeface="微软雅黑" panose="020B0503020204020204" charset="-122"/>
                <a:ea typeface="微软雅黑" panose="020B0503020204020204" charset="-122"/>
                <a:cs typeface="Times New Roman" panose="02020603050405020304" pitchFamily="18" charset="0"/>
              </a:rPr>
              <a:t>使用</a:t>
            </a:r>
            <a:r>
              <a:rPr kumimoji="0" lang="zh-CN" altLang="en-US" sz="1600" b="0" i="0" u="none" strike="noStrike" kern="100" cap="none" spc="0" normalizeH="0" baseline="0" noProof="0">
                <a:ln>
                  <a:noFill/>
                </a:ln>
                <a:solidFill>
                  <a:srgbClr val="2F2F2F"/>
                </a:solidFill>
                <a:effectLst/>
                <a:uLnTx/>
                <a:uFillTx/>
                <a:latin typeface="微软雅黑" panose="020B0503020204020204" charset="-122"/>
                <a:ea typeface="微软雅黑" panose="020B0503020204020204" charset="-122"/>
                <a:cs typeface="Times New Roman" panose="02020603050405020304" pitchFamily="18" charset="0"/>
              </a:rPr>
              <a:t>手机号注册账户。            ② 离校后，可以使用手机号登录。</a:t>
            </a:r>
            <a:endParaRPr kumimoji="0" lang="zh-CN" altLang="zh-CN" sz="1600" b="0" i="0" u="none" strike="noStrike" kern="100" cap="none" spc="0" normalizeH="0" baseline="0" noProof="0">
              <a:ln>
                <a:noFill/>
              </a:ln>
              <a:solidFill>
                <a:srgbClr val="2F2F2F"/>
              </a:solidFill>
              <a:effectLst/>
              <a:uLnTx/>
              <a:uFillTx/>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7" name="TextBox 13"/>
          <p:cNvSpPr>
            <a:spLocks noChangeArrowheads="1"/>
          </p:cNvSpPr>
          <p:nvPr/>
        </p:nvSpPr>
        <p:spPr bwMode="auto">
          <a:xfrm>
            <a:off x="3231696" y="913386"/>
            <a:ext cx="5912304" cy="662554"/>
          </a:xfrm>
          <a:prstGeom prst="rect">
            <a:avLst/>
          </a:prstGeom>
          <a:noFill/>
        </p:spPr>
        <p:txBody>
          <a:bodyPr wrap="square">
            <a:spAutoFit/>
          </a:bodyPr>
          <a:lstStyle/>
          <a:p>
            <a:pPr algn="ctr">
              <a:lnSpc>
                <a:spcPct val="150000"/>
              </a:lnSpc>
              <a:tabLst>
                <a:tab pos="2105025" algn="l"/>
              </a:tabLst>
            </a:pPr>
            <a:r>
              <a:rPr lang="en-US" altLang="zh-CN" sz="2800" b="1" kern="100">
                <a:solidFill>
                  <a:srgbClr val="267CD9"/>
                </a:solidFill>
                <a:latin typeface="+mn-ea"/>
                <a:cs typeface="Times New Roman" panose="02020603050405020304" pitchFamily="18" charset="0"/>
                <a:sym typeface="微软雅黑" panose="020B0503020204020204" charset="-122"/>
              </a:rPr>
              <a:t>《</a:t>
            </a:r>
            <a:r>
              <a:rPr lang="zh-CN" altLang="en-US" sz="2800" b="1" kern="100">
                <a:solidFill>
                  <a:srgbClr val="267CD9"/>
                </a:solidFill>
                <a:latin typeface="+mn-ea"/>
                <a:cs typeface="Times New Roman" panose="02020603050405020304" pitchFamily="18" charset="0"/>
                <a:sym typeface="微软雅黑" panose="020B0503020204020204" charset="-122"/>
              </a:rPr>
              <a:t>网上报告厅</a:t>
            </a:r>
            <a:r>
              <a:rPr lang="en-US" altLang="zh-CN" sz="2800" b="1" kern="100">
                <a:solidFill>
                  <a:srgbClr val="267CD9"/>
                </a:solidFill>
                <a:latin typeface="+mn-ea"/>
                <a:cs typeface="Times New Roman" panose="02020603050405020304" pitchFamily="18" charset="0"/>
                <a:sym typeface="微软雅黑" panose="020B0503020204020204" charset="-122"/>
              </a:rPr>
              <a:t>》</a:t>
            </a:r>
            <a:r>
              <a:rPr lang="zh-CN" altLang="en-US" sz="2800" b="1" kern="100">
                <a:solidFill>
                  <a:srgbClr val="267CD9"/>
                </a:solidFill>
                <a:latin typeface="+mn-ea"/>
                <a:cs typeface="Times New Roman" panose="02020603050405020304" pitchFamily="18" charset="0"/>
                <a:sym typeface="微软雅黑" panose="020B0503020204020204" charset="-122"/>
              </a:rPr>
              <a:t>产品各端入口</a:t>
            </a:r>
            <a:endParaRPr lang="zh-CN" altLang="en-US" sz="2800" b="1" kern="100">
              <a:solidFill>
                <a:srgbClr val="267CD9"/>
              </a:solidFill>
              <a:latin typeface="+mn-ea"/>
              <a:cs typeface="Times New Roman" panose="02020603050405020304" pitchFamily="18" charset="0"/>
              <a:sym typeface="微软雅黑" panose="020B0503020204020204" charset="-122"/>
            </a:endParaRPr>
          </a:p>
        </p:txBody>
      </p:sp>
      <p:sp>
        <p:nvSpPr>
          <p:cNvPr id="9" name="文本框 8"/>
          <p:cNvSpPr txBox="1"/>
          <p:nvPr/>
        </p:nvSpPr>
        <p:spPr>
          <a:xfrm>
            <a:off x="8650225" y="4764948"/>
            <a:ext cx="2724912" cy="369332"/>
          </a:xfrm>
          <a:prstGeom prst="rect">
            <a:avLst/>
          </a:prstGeom>
          <a:noFill/>
        </p:spPr>
        <p:txBody>
          <a:bodyPr wrap="square" rtlCol="0">
            <a:spAutoFit/>
          </a:bodyPr>
          <a:lstStyle/>
          <a:p>
            <a:pPr algn="ctr"/>
            <a:r>
              <a:rPr lang="zh-CN" altLang="en-US">
                <a:solidFill>
                  <a:schemeClr val="tx1">
                    <a:alpha val="70000"/>
                  </a:schemeClr>
                </a:solidFill>
                <a:latin typeface="宋体" panose="02010600030101010101" pitchFamily="2" charset="-122"/>
                <a:ea typeface="宋体" panose="02010600030101010101" pitchFamily="2" charset="-122"/>
                <a:cs typeface="宋体" panose="02010600030101010101" pitchFamily="2" charset="-122"/>
              </a:rPr>
              <a:t>爱迪云课堂</a:t>
            </a:r>
            <a:r>
              <a:rPr lang="en-US" altLang="zh-CN">
                <a:solidFill>
                  <a:schemeClr val="tx1">
                    <a:alpha val="70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a:solidFill>
                  <a:schemeClr val="tx1">
                    <a:alpha val="70000"/>
                  </a:schemeClr>
                </a:solidFill>
                <a:latin typeface="宋体" panose="02010600030101010101" pitchFamily="2" charset="-122"/>
                <a:ea typeface="宋体" panose="02010600030101010101" pitchFamily="2" charset="-122"/>
                <a:cs typeface="宋体" panose="02010600030101010101" pitchFamily="2" charset="-122"/>
              </a:rPr>
              <a:t>微信小程序</a:t>
            </a:r>
            <a:endParaRPr lang="zh-CN" altLang="en-US">
              <a:solidFill>
                <a:schemeClr val="tx1">
                  <a:alpha val="70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12" name="文本框 11"/>
          <p:cNvSpPr txBox="1"/>
          <p:nvPr/>
        </p:nvSpPr>
        <p:spPr>
          <a:xfrm>
            <a:off x="5581972" y="4764948"/>
            <a:ext cx="1258236" cy="369332"/>
          </a:xfrm>
          <a:prstGeom prst="rect">
            <a:avLst/>
          </a:prstGeom>
          <a:noFill/>
        </p:spPr>
        <p:txBody>
          <a:bodyPr wrap="square" rtlCol="0">
            <a:spAutoFit/>
          </a:bodyPr>
          <a:lstStyle/>
          <a:p>
            <a:pPr algn="l"/>
            <a:r>
              <a:rPr lang="zh-CN" altLang="en-US">
                <a:solidFill>
                  <a:schemeClr val="tx1">
                    <a:alpha val="70000"/>
                  </a:schemeClr>
                </a:solidFill>
                <a:latin typeface="宋体" panose="02010600030101010101" pitchFamily="2" charset="-122"/>
                <a:ea typeface="宋体" panose="02010600030101010101" pitchFamily="2" charset="-122"/>
                <a:cs typeface="宋体" panose="02010600030101010101" pitchFamily="2" charset="-122"/>
              </a:rPr>
              <a:t>手机</a:t>
            </a:r>
            <a:r>
              <a:rPr lang="en-US" altLang="zh-CN">
                <a:solidFill>
                  <a:schemeClr val="tx1">
                    <a:alpha val="70000"/>
                  </a:schemeClr>
                </a:solidFill>
                <a:latin typeface="宋体" panose="02010600030101010101" pitchFamily="2" charset="-122"/>
                <a:ea typeface="宋体" panose="02010600030101010101" pitchFamily="2" charset="-122"/>
                <a:cs typeface="宋体" panose="02010600030101010101" pitchFamily="2" charset="-122"/>
              </a:rPr>
              <a:t>WAP</a:t>
            </a:r>
            <a:r>
              <a:rPr lang="zh-CN" altLang="en-US">
                <a:solidFill>
                  <a:schemeClr val="tx1">
                    <a:alpha val="70000"/>
                  </a:schemeClr>
                </a:solidFill>
                <a:latin typeface="宋体" panose="02010600030101010101" pitchFamily="2" charset="-122"/>
                <a:ea typeface="宋体" panose="02010600030101010101" pitchFamily="2" charset="-122"/>
                <a:cs typeface="宋体" panose="02010600030101010101" pitchFamily="2" charset="-122"/>
              </a:rPr>
              <a:t>端</a:t>
            </a:r>
            <a:endParaRPr lang="zh-CN" altLang="en-US">
              <a:solidFill>
                <a:schemeClr val="tx1">
                  <a:alpha val="70000"/>
                </a:schemeClr>
              </a:solidFill>
              <a:latin typeface="宋体" panose="02010600030101010101" pitchFamily="2" charset="-122"/>
              <a:ea typeface="宋体" panose="02010600030101010101" pitchFamily="2" charset="-122"/>
              <a:cs typeface="宋体" panose="02010600030101010101" pitchFamily="2" charset="-122"/>
            </a:endParaRPr>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188273" y="2349918"/>
            <a:ext cx="2038572" cy="2038572"/>
          </a:xfrm>
          <a:prstGeom prst="rect">
            <a:avLst/>
          </a:prstGeom>
        </p:spPr>
      </p:pic>
      <p:pic>
        <p:nvPicPr>
          <p:cNvPr id="16" name="图片 1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80" y="2660904"/>
            <a:ext cx="3182116" cy="795528"/>
          </a:xfrm>
          <a:prstGeom prst="rect">
            <a:avLst/>
          </a:prstGeom>
        </p:spPr>
      </p:pic>
      <p:sp>
        <p:nvSpPr>
          <p:cNvPr id="17" name="文本框 16"/>
          <p:cNvSpPr txBox="1"/>
          <p:nvPr/>
        </p:nvSpPr>
        <p:spPr>
          <a:xfrm>
            <a:off x="1158379" y="3664701"/>
            <a:ext cx="2601191" cy="369332"/>
          </a:xfrm>
          <a:prstGeom prst="rect">
            <a:avLst/>
          </a:prstGeom>
          <a:noFill/>
        </p:spPr>
        <p:txBody>
          <a:bodyPr wrap="square">
            <a:spAutoFit/>
          </a:bodyPr>
          <a:lstStyle/>
          <a:p>
            <a:r>
              <a:rPr lang="en-US" altLang="zh-CN" b="1">
                <a:solidFill>
                  <a:srgbClr val="002060"/>
                </a:solidFill>
                <a:hlinkClick r:id="rId2"/>
              </a:rPr>
              <a:t>https://wb.bjadks.com</a:t>
            </a:r>
            <a:r>
              <a:rPr lang="en-US" altLang="zh-CN" b="1">
                <a:solidFill>
                  <a:srgbClr val="002060"/>
                </a:solidFill>
              </a:rPr>
              <a:t>  </a:t>
            </a:r>
            <a:endParaRPr lang="zh-CN" altLang="en-US" b="1">
              <a:solidFill>
                <a:srgbClr val="002060"/>
              </a:solidFill>
            </a:endParaRPr>
          </a:p>
        </p:txBody>
      </p:sp>
      <p:sp>
        <p:nvSpPr>
          <p:cNvPr id="19" name="文本框 18"/>
          <p:cNvSpPr txBox="1"/>
          <p:nvPr/>
        </p:nvSpPr>
        <p:spPr>
          <a:xfrm>
            <a:off x="1951804" y="4764948"/>
            <a:ext cx="1258236" cy="369332"/>
          </a:xfrm>
          <a:prstGeom prst="rect">
            <a:avLst/>
          </a:prstGeom>
          <a:noFill/>
        </p:spPr>
        <p:txBody>
          <a:bodyPr wrap="square" rtlCol="0">
            <a:spAutoFit/>
          </a:bodyPr>
          <a:lstStyle/>
          <a:p>
            <a:pPr algn="l"/>
            <a:r>
              <a:rPr lang="zh-CN" altLang="en-US">
                <a:solidFill>
                  <a:schemeClr val="tx1">
                    <a:alpha val="70000"/>
                  </a:schemeClr>
                </a:solidFill>
                <a:latin typeface="宋体" panose="02010600030101010101" pitchFamily="2" charset="-122"/>
                <a:ea typeface="宋体" panose="02010600030101010101" pitchFamily="2" charset="-122"/>
                <a:cs typeface="宋体" panose="02010600030101010101" pitchFamily="2" charset="-122"/>
              </a:rPr>
              <a:t>电脑</a:t>
            </a:r>
            <a:r>
              <a:rPr lang="en-US" altLang="zh-CN">
                <a:solidFill>
                  <a:schemeClr val="tx1">
                    <a:alpha val="70000"/>
                  </a:schemeClr>
                </a:solidFill>
                <a:latin typeface="宋体" panose="02010600030101010101" pitchFamily="2" charset="-122"/>
                <a:ea typeface="宋体" panose="02010600030101010101" pitchFamily="2" charset="-122"/>
                <a:cs typeface="宋体" panose="02010600030101010101" pitchFamily="2" charset="-122"/>
              </a:rPr>
              <a:t>PC</a:t>
            </a:r>
            <a:r>
              <a:rPr lang="zh-CN" altLang="en-US">
                <a:solidFill>
                  <a:schemeClr val="tx1">
                    <a:alpha val="70000"/>
                  </a:schemeClr>
                </a:solidFill>
                <a:latin typeface="宋体" panose="02010600030101010101" pitchFamily="2" charset="-122"/>
                <a:ea typeface="宋体" panose="02010600030101010101" pitchFamily="2" charset="-122"/>
                <a:cs typeface="宋体" panose="02010600030101010101" pitchFamily="2" charset="-122"/>
              </a:rPr>
              <a:t>端</a:t>
            </a:r>
            <a:endParaRPr lang="zh-CN" altLang="en-US">
              <a:solidFill>
                <a:schemeClr val="tx1">
                  <a:alpha val="70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20" name="文本框 19"/>
          <p:cNvSpPr txBox="1"/>
          <p:nvPr/>
        </p:nvSpPr>
        <p:spPr>
          <a:xfrm>
            <a:off x="3264408" y="6154836"/>
            <a:ext cx="5687567" cy="369332"/>
          </a:xfrm>
          <a:prstGeom prst="rect">
            <a:avLst/>
          </a:prstGeom>
          <a:noFill/>
        </p:spPr>
        <p:txBody>
          <a:bodyPr wrap="square" rtlCol="0">
            <a:spAutoFit/>
          </a:bodyPr>
          <a:lstStyle/>
          <a:p>
            <a:pPr algn="ctr"/>
            <a:r>
              <a:rPr lang="zh-CN" altLang="en-US">
                <a:solidFill>
                  <a:srgbClr val="BCBCBC"/>
                </a:solidFill>
                <a:latin typeface="宋体" panose="02010600030101010101" pitchFamily="2" charset="-122"/>
                <a:ea typeface="宋体" panose="02010600030101010101" pitchFamily="2" charset="-122"/>
                <a:cs typeface="宋体" panose="02010600030101010101" pitchFamily="2" charset="-122"/>
              </a:rPr>
              <a:t>北京爱迪科森教育科技股份有限公司</a:t>
            </a:r>
            <a:endParaRPr lang="zh-CN" altLang="en-US">
              <a:solidFill>
                <a:srgbClr val="BCBCBC"/>
              </a:solidFill>
              <a:latin typeface="宋体" panose="02010600030101010101" pitchFamily="2" charset="-122"/>
              <a:ea typeface="宋体" panose="02010600030101010101" pitchFamily="2" charset="-122"/>
              <a:cs typeface="宋体" panose="02010600030101010101" pitchFamily="2" charset="-122"/>
            </a:endParaRPr>
          </a:p>
        </p:txBody>
      </p:sp>
      <p:grpSp>
        <p:nvGrpSpPr>
          <p:cNvPr id="21" name="组合 20"/>
          <p:cNvGrpSpPr/>
          <p:nvPr/>
        </p:nvGrpSpPr>
        <p:grpSpPr>
          <a:xfrm>
            <a:off x="9275281" y="66722"/>
            <a:ext cx="2773844" cy="380953"/>
            <a:chOff x="217006" y="66722"/>
            <a:chExt cx="2773844" cy="380953"/>
          </a:xfrm>
        </p:grpSpPr>
        <p:pic>
          <p:nvPicPr>
            <p:cNvPr id="22" name="图片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9990" y="2346156"/>
            <a:ext cx="2081465" cy="208146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îṥlïďé"/>
        <p:cNvGrpSpPr/>
        <p:nvPr/>
      </p:nvGrpSpPr>
      <p:grpSpPr>
        <a:xfrm>
          <a:off x="0" y="0"/>
          <a:ext cx="0" cy="0"/>
          <a:chOff x="0" y="0"/>
          <a:chExt cx="0" cy="0"/>
        </a:xfrm>
      </p:grpSpPr>
      <p:sp>
        <p:nvSpPr>
          <p:cNvPr id="3" name="ïṩlïďè"/>
          <p:cNvSpPr>
            <a:spLocks noGrp="1"/>
          </p:cNvSpPr>
          <p:nvPr>
            <p:ph type="body" sz="quarter" idx="13"/>
          </p:nvPr>
        </p:nvSpPr>
        <p:spPr>
          <a:xfrm>
            <a:off x="1957189" y="1636776"/>
            <a:ext cx="8329811" cy="2636056"/>
          </a:xfrm>
        </p:spPr>
        <p:txBody>
          <a:bodyPr/>
          <a:lstStyle/>
          <a:p>
            <a:pPr>
              <a:lnSpc>
                <a:spcPct val="150000"/>
              </a:lnSpc>
            </a:pPr>
            <a:r>
              <a:rPr lang="zh-CN" altLang="en-US" sz="6000">
                <a:solidFill>
                  <a:srgbClr val="267CD9"/>
                </a:solidFill>
              </a:rPr>
              <a:t>知行合一，助学兴国</a:t>
            </a:r>
            <a:endParaRPr lang="en-US" altLang="zh-CN" sz="6000">
              <a:solidFill>
                <a:srgbClr val="267CD9"/>
              </a:solidFill>
            </a:endParaRPr>
          </a:p>
          <a:p>
            <a:pPr>
              <a:lnSpc>
                <a:spcPct val="150000"/>
              </a:lnSpc>
            </a:pPr>
            <a:r>
              <a:rPr lang="zh-CN" altLang="en-US" sz="4800"/>
              <a:t>谢谢</a:t>
            </a:r>
            <a:r>
              <a:rPr lang="en-US" altLang="zh-CN" sz="4800"/>
              <a:t>~</a:t>
            </a:r>
            <a:endParaRPr lang="zh-CN" altLang="en-US" sz="4800" dirty="0"/>
          </a:p>
        </p:txBody>
      </p:sp>
      <p:sp>
        <p:nvSpPr>
          <p:cNvPr id="4" name="iṡliďê"/>
          <p:cNvSpPr>
            <a:spLocks noGrp="1"/>
          </p:cNvSpPr>
          <p:nvPr>
            <p:ph type="body" sz="quarter" idx="14"/>
          </p:nvPr>
        </p:nvSpPr>
        <p:spPr>
          <a:xfrm>
            <a:off x="8812530" y="5876246"/>
            <a:ext cx="2706370" cy="257175"/>
          </a:xfrm>
        </p:spPr>
        <p:txBody>
          <a:bodyPr/>
          <a:lstStyle/>
          <a:p>
            <a:r>
              <a:rPr lang="zh-CN" altLang="en-US"/>
              <a:t>北京爱迪科森教育科技股份有限公司  </a:t>
            </a:r>
            <a:endParaRPr lang="en-GB" altLang="zh-CN" dirty="0"/>
          </a:p>
        </p:txBody>
      </p:sp>
      <p:grpSp>
        <p:nvGrpSpPr>
          <p:cNvPr id="2" name="组合 1"/>
          <p:cNvGrpSpPr/>
          <p:nvPr/>
        </p:nvGrpSpPr>
        <p:grpSpPr>
          <a:xfrm>
            <a:off x="9275281" y="66722"/>
            <a:ext cx="2773844" cy="380953"/>
            <a:chOff x="217006" y="66722"/>
            <a:chExt cx="2773844" cy="380953"/>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grpSp>
        <p:nvGrpSpPr>
          <p:cNvPr id="4" name="组合 3"/>
          <p:cNvGrpSpPr/>
          <p:nvPr/>
        </p:nvGrpSpPr>
        <p:grpSpPr>
          <a:xfrm>
            <a:off x="798453" y="1361951"/>
            <a:ext cx="3850483" cy="2889019"/>
            <a:chOff x="1412285" y="2711186"/>
            <a:chExt cx="3850483" cy="2889019"/>
          </a:xfrm>
        </p:grpSpPr>
        <p:grpSp>
          <p:nvGrpSpPr>
            <p:cNvPr id="5" name="íṩliḓe"/>
            <p:cNvGrpSpPr/>
            <p:nvPr/>
          </p:nvGrpSpPr>
          <p:grpSpPr>
            <a:xfrm>
              <a:off x="2583326" y="2711186"/>
              <a:ext cx="1439131" cy="1439131"/>
              <a:chOff x="2342351" y="1623090"/>
              <a:chExt cx="1439131" cy="1439131"/>
            </a:xfrm>
          </p:grpSpPr>
          <p:sp>
            <p:nvSpPr>
              <p:cNvPr id="34" name="ïSḷîďê"/>
              <p:cNvSpPr/>
              <p:nvPr/>
            </p:nvSpPr>
            <p:spPr>
              <a:xfrm>
                <a:off x="2342351" y="1623090"/>
                <a:ext cx="1439131" cy="1439131"/>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rmAutofit/>
              </a:bodyPr>
              <a:lstStyle/>
              <a:p>
                <a:pPr algn="ctr" defTabSz="913765"/>
                <a:endParaRPr lang="zh-CN" altLang="en-US" sz="2400" b="1" dirty="0">
                  <a:solidFill>
                    <a:schemeClr val="bg1"/>
                  </a:solidFill>
                </a:endParaRPr>
              </a:p>
            </p:txBody>
          </p:sp>
          <p:sp>
            <p:nvSpPr>
              <p:cNvPr id="38" name="îṥlîḓè"/>
              <p:cNvSpPr txBox="1"/>
              <p:nvPr/>
            </p:nvSpPr>
            <p:spPr>
              <a:xfrm>
                <a:off x="2523099" y="1872658"/>
                <a:ext cx="1140414" cy="954107"/>
              </a:xfrm>
              <a:prstGeom prst="rect">
                <a:avLst/>
              </a:prstGeom>
              <a:noFill/>
            </p:spPr>
            <p:txBody>
              <a:bodyPr wrap="square" rtlCol="0">
                <a:spAutoFit/>
              </a:bodyPr>
              <a:lstStyle>
                <a:defPPr>
                  <a:defRPr lang="zh-CN"/>
                </a:defPPr>
                <a:lvl1pPr algn="ctr">
                  <a:defRPr>
                    <a:solidFill>
                      <a:schemeClr val="bg1"/>
                    </a:solidFill>
                  </a:defRPr>
                </a:lvl1pPr>
              </a:lstStyle>
              <a:p>
                <a:r>
                  <a:rPr lang="zh-CN" altLang="en-US" sz="2800" b="1" spc="300"/>
                  <a:t>综合素质</a:t>
                </a:r>
                <a:endParaRPr lang="zh-CN" altLang="en-US" sz="2800" b="1" spc="300" dirty="0"/>
              </a:p>
            </p:txBody>
          </p:sp>
        </p:grpSp>
        <p:grpSp>
          <p:nvGrpSpPr>
            <p:cNvPr id="6" name="íslïḓe"/>
            <p:cNvGrpSpPr/>
            <p:nvPr/>
          </p:nvGrpSpPr>
          <p:grpSpPr>
            <a:xfrm>
              <a:off x="1412285" y="4447202"/>
              <a:ext cx="1153003" cy="1153003"/>
              <a:chOff x="-1952853" y="4944838"/>
              <a:chExt cx="1153003" cy="1153003"/>
            </a:xfrm>
          </p:grpSpPr>
          <p:sp>
            <p:nvSpPr>
              <p:cNvPr id="28" name="iŝ1iḑé"/>
              <p:cNvSpPr/>
              <p:nvPr/>
            </p:nvSpPr>
            <p:spPr>
              <a:xfrm>
                <a:off x="-1952853" y="4944838"/>
                <a:ext cx="1153003" cy="1153003"/>
              </a:xfrm>
              <a:prstGeom prst="ellipse">
                <a:avLst/>
              </a:prstGeom>
              <a:solidFill>
                <a:schemeClr val="tx1">
                  <a:lumMod val="50000"/>
                  <a:lumOff val="50000"/>
                  <a:alpha val="20000"/>
                </a:scheme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rmAutofit/>
              </a:bodyPr>
              <a:lstStyle/>
              <a:p>
                <a:pPr algn="ctr" defTabSz="913765"/>
                <a:endParaRPr lang="zh-CN" altLang="en-US" sz="2400" b="1" dirty="0">
                  <a:solidFill>
                    <a:schemeClr val="bg1"/>
                  </a:solidFill>
                </a:endParaRPr>
              </a:p>
            </p:txBody>
          </p:sp>
          <p:sp>
            <p:nvSpPr>
              <p:cNvPr id="32" name="iṥlîḑé"/>
              <p:cNvSpPr txBox="1"/>
              <p:nvPr/>
            </p:nvSpPr>
            <p:spPr>
              <a:xfrm>
                <a:off x="-1774581" y="5173642"/>
                <a:ext cx="825868" cy="646331"/>
              </a:xfrm>
              <a:prstGeom prst="rect">
                <a:avLst/>
              </a:prstGeom>
              <a:noFill/>
            </p:spPr>
            <p:txBody>
              <a:bodyPr wrap="square" rtlCol="0">
                <a:spAutoFit/>
              </a:bodyPr>
              <a:lstStyle>
                <a:defPPr>
                  <a:defRPr lang="zh-CN"/>
                </a:defPPr>
                <a:lvl1pPr algn="ctr"/>
              </a:lstStyle>
              <a:p>
                <a:r>
                  <a:rPr lang="zh-CN" altLang="en-US"/>
                  <a:t>专业教育</a:t>
                </a:r>
                <a:endParaRPr lang="zh-CN" altLang="en-US" dirty="0"/>
              </a:p>
            </p:txBody>
          </p:sp>
        </p:grpSp>
        <p:grpSp>
          <p:nvGrpSpPr>
            <p:cNvPr id="7" name="iš1ïdè"/>
            <p:cNvGrpSpPr/>
            <p:nvPr/>
          </p:nvGrpSpPr>
          <p:grpSpPr>
            <a:xfrm>
              <a:off x="4109765" y="4418266"/>
              <a:ext cx="1153003" cy="1153003"/>
              <a:chOff x="744627" y="1744438"/>
              <a:chExt cx="1153003" cy="1153003"/>
            </a:xfrm>
          </p:grpSpPr>
          <p:sp>
            <p:nvSpPr>
              <p:cNvPr id="22" name="íṩḷíḓè"/>
              <p:cNvSpPr/>
              <p:nvPr/>
            </p:nvSpPr>
            <p:spPr>
              <a:xfrm>
                <a:off x="744627" y="1744438"/>
                <a:ext cx="1153003" cy="1153003"/>
              </a:xfrm>
              <a:prstGeom prst="ellipse">
                <a:avLst/>
              </a:prstGeom>
              <a:solidFill>
                <a:schemeClr val="tx1">
                  <a:lumMod val="50000"/>
                  <a:lumOff val="50000"/>
                  <a:alpha val="20000"/>
                </a:scheme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rmAutofit/>
              </a:bodyPr>
              <a:lstStyle/>
              <a:p>
                <a:pPr algn="ctr" defTabSz="913765"/>
                <a:endParaRPr lang="zh-CN" altLang="en-US" sz="2400" b="1" dirty="0">
                  <a:solidFill>
                    <a:schemeClr val="bg1"/>
                  </a:solidFill>
                </a:endParaRPr>
              </a:p>
            </p:txBody>
          </p:sp>
          <p:sp>
            <p:nvSpPr>
              <p:cNvPr id="26" name="íṩḷíḑé"/>
              <p:cNvSpPr txBox="1"/>
              <p:nvPr/>
            </p:nvSpPr>
            <p:spPr>
              <a:xfrm>
                <a:off x="913755" y="1991530"/>
                <a:ext cx="825868" cy="646331"/>
              </a:xfrm>
              <a:prstGeom prst="rect">
                <a:avLst/>
              </a:prstGeom>
              <a:noFill/>
            </p:spPr>
            <p:txBody>
              <a:bodyPr wrap="square" rtlCol="0">
                <a:spAutoFit/>
              </a:bodyPr>
              <a:lstStyle/>
              <a:p>
                <a:pPr algn="ctr"/>
                <a:r>
                  <a:rPr lang="zh-CN" altLang="en-US"/>
                  <a:t>通识教育</a:t>
                </a:r>
                <a:endParaRPr lang="zh-CN" altLang="en-US" dirty="0"/>
              </a:p>
            </p:txBody>
          </p:sp>
        </p:grpSp>
        <p:grpSp>
          <p:nvGrpSpPr>
            <p:cNvPr id="8" name="ïSḻïḑé"/>
            <p:cNvGrpSpPr/>
            <p:nvPr/>
          </p:nvGrpSpPr>
          <p:grpSpPr>
            <a:xfrm>
              <a:off x="1988787" y="3712464"/>
              <a:ext cx="653829" cy="734738"/>
              <a:chOff x="2335388" y="3747188"/>
              <a:chExt cx="653829" cy="734738"/>
            </a:xfrm>
          </p:grpSpPr>
          <p:cxnSp>
            <p:nvCxnSpPr>
              <p:cNvPr id="20" name="íṧlîdê"/>
              <p:cNvCxnSpPr/>
              <p:nvPr/>
            </p:nvCxnSpPr>
            <p:spPr>
              <a:xfrm flipV="1">
                <a:off x="2431433" y="3747188"/>
                <a:ext cx="557784" cy="38404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îŝ1iḑé"/>
              <p:cNvCxnSpPr>
                <a:stCxn id="28" idx="0"/>
              </p:cNvCxnSpPr>
              <p:nvPr/>
            </p:nvCxnSpPr>
            <p:spPr>
              <a:xfrm flipV="1">
                <a:off x="2335388" y="4122092"/>
                <a:ext cx="105189" cy="35983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9" name="îSḻiďe"/>
            <p:cNvGrpSpPr/>
            <p:nvPr/>
          </p:nvGrpSpPr>
          <p:grpSpPr>
            <a:xfrm flipV="1">
              <a:off x="3986784" y="3721608"/>
              <a:ext cx="699483" cy="696658"/>
              <a:chOff x="2538505" y="2810577"/>
              <a:chExt cx="699483" cy="696658"/>
            </a:xfrm>
          </p:grpSpPr>
          <p:cxnSp>
            <p:nvCxnSpPr>
              <p:cNvPr id="18" name="íSḻïḓè"/>
              <p:cNvCxnSpPr/>
              <p:nvPr/>
            </p:nvCxnSpPr>
            <p:spPr>
              <a:xfrm flipV="1">
                <a:off x="2538505" y="3123187"/>
                <a:ext cx="594360" cy="38404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 name="î$1iḓê"/>
              <p:cNvCxnSpPr>
                <a:stCxn id="22" idx="0"/>
              </p:cNvCxnSpPr>
              <p:nvPr/>
            </p:nvCxnSpPr>
            <p:spPr>
              <a:xfrm flipH="1">
                <a:off x="3123721" y="2810577"/>
                <a:ext cx="114267" cy="33089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sp>
        <p:nvSpPr>
          <p:cNvPr id="53" name="文本框 8"/>
          <p:cNvSpPr txBox="1"/>
          <p:nvPr/>
        </p:nvSpPr>
        <p:spPr>
          <a:xfrm>
            <a:off x="5230919" y="1090089"/>
            <a:ext cx="6160522" cy="1346907"/>
          </a:xfrm>
          <a:prstGeom prst="rect">
            <a:avLst/>
          </a:prstGeom>
          <a:noFill/>
          <a:ln w="9525">
            <a:noFill/>
          </a:ln>
        </p:spPr>
        <p:txBody>
          <a:bodyPr wrap="square" anchor="t" anchorCtr="0">
            <a:spAutoFit/>
          </a:bodyPr>
          <a:lstStyle/>
          <a:p>
            <a:pPr>
              <a:lnSpc>
                <a:spcPct val="150000"/>
              </a:lnSpc>
              <a:buFont typeface="Arial" panose="020B0604020202020204" pitchFamily="34" charset="0"/>
            </a:pPr>
            <a:r>
              <a:rPr lang="en-US" altLang="zh-CN" sz="1400">
                <a:latin typeface="微软雅黑" panose="020B0503020204020204" charset="-122"/>
                <a:ea typeface="微软雅黑" panose="020B0503020204020204" charset="-122"/>
              </a:rPr>
              <a:t>    《</a:t>
            </a:r>
            <a:r>
              <a:rPr lang="zh-CN" altLang="en-US" sz="1400">
                <a:latin typeface="微软雅黑" panose="020B0503020204020204" charset="-122"/>
                <a:ea typeface="微软雅黑" panose="020B0503020204020204" charset="-122"/>
              </a:rPr>
              <a:t>网上报告厅</a:t>
            </a:r>
            <a:r>
              <a:rPr lang="en-US" altLang="zh-CN" sz="1400">
                <a:latin typeface="微软雅黑" panose="020B0503020204020204" charset="-122"/>
                <a:ea typeface="微软雅黑" panose="020B0503020204020204" charset="-122"/>
              </a:rPr>
              <a:t>》</a:t>
            </a:r>
            <a:r>
              <a:rPr lang="zh-CN" altLang="en-US" sz="1400">
                <a:latin typeface="微软雅黑" panose="020B0503020204020204" charset="-122"/>
                <a:ea typeface="微软雅黑" panose="020B0503020204020204" charset="-122"/>
              </a:rPr>
              <a:t>以综合素质培养为核心，秉承综合素质全面发展对广大读者的重要理念，以及“前沿、权威、专业、学术、高端、科技、科普”的定位，围绕广大用户的德育、智育、体育、美育几方面全面发展为核心，力求</a:t>
            </a:r>
            <a:r>
              <a:rPr lang="zh-CN" altLang="en-US" sz="1400" b="1">
                <a:solidFill>
                  <a:schemeClr val="accent1">
                    <a:lumMod val="75000"/>
                  </a:schemeClr>
                </a:solidFill>
                <a:latin typeface="微软雅黑" panose="020B0503020204020204" charset="-122"/>
                <a:ea typeface="微软雅黑" panose="020B0503020204020204" charset="-122"/>
              </a:rPr>
              <a:t>通过专业教育和通识教育，提高读者的专业、人文、科学、身心等综合素质。</a:t>
            </a:r>
            <a:endParaRPr lang="zh-CN" altLang="en-US" sz="1400" b="1" dirty="0">
              <a:solidFill>
                <a:schemeClr val="accent1">
                  <a:lumMod val="75000"/>
                </a:schemeClr>
              </a:solidFill>
              <a:latin typeface="微软雅黑" panose="020B0503020204020204" charset="-122"/>
              <a:ea typeface="微软雅黑" panose="020B0503020204020204" charset="-122"/>
            </a:endParaRPr>
          </a:p>
        </p:txBody>
      </p:sp>
      <p:sp>
        <p:nvSpPr>
          <p:cNvPr id="66" name="圆角矩形 95"/>
          <p:cNvSpPr/>
          <p:nvPr/>
        </p:nvSpPr>
        <p:spPr>
          <a:xfrm>
            <a:off x="6030139" y="2730875"/>
            <a:ext cx="5195497" cy="993290"/>
          </a:xfrm>
          <a:prstGeom prst="roundRect">
            <a:avLst>
              <a:gd name="adj" fmla="val 10142"/>
            </a:avLst>
          </a:prstGeom>
          <a:gradFill flip="none" rotWithShape="1">
            <a:gsLst>
              <a:gs pos="0">
                <a:schemeClr val="accent1">
                  <a:lumMod val="20000"/>
                  <a:lumOff val="80000"/>
                </a:schemeClr>
              </a:gs>
              <a:gs pos="50000">
                <a:schemeClr val="accent2">
                  <a:lumMod val="20000"/>
                  <a:lumOff val="80000"/>
                </a:schemeClr>
              </a:gs>
              <a:gs pos="100000">
                <a:schemeClr val="bg1"/>
              </a:gs>
            </a:gsLst>
            <a:lin ang="2700000" scaled="1"/>
            <a:tileRect/>
          </a:gra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67" name="文本框 66"/>
          <p:cNvSpPr txBox="1"/>
          <p:nvPr/>
        </p:nvSpPr>
        <p:spPr>
          <a:xfrm>
            <a:off x="6381061" y="2848925"/>
            <a:ext cx="3591848" cy="369332"/>
          </a:xfrm>
          <a:prstGeom prst="rect">
            <a:avLst/>
          </a:prstGeom>
          <a:no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spAutoFit/>
          </a:bodyPr>
          <a:lstStyle>
            <a:defPPr>
              <a:defRPr lang="zh-CN"/>
            </a:defPPr>
            <a:lvl1pPr algn="ctr" defTabSz="914400">
              <a:defRPr sz="1400" b="1">
                <a:solidFill>
                  <a:schemeClr val="tx1">
                    <a:lumMod val="90000"/>
                    <a:lumOff val="10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zh-CN" altLang="en-US" sz="1800">
                <a:solidFill>
                  <a:schemeClr val="tx1"/>
                </a:solidFill>
              </a:rPr>
              <a:t>时间沉淀，</a:t>
            </a:r>
            <a:r>
              <a:rPr lang="en-US" altLang="zh-CN" sz="1800">
                <a:solidFill>
                  <a:schemeClr val="tx1"/>
                </a:solidFill>
              </a:rPr>
              <a:t>C</a:t>
            </a:r>
            <a:r>
              <a:rPr lang="zh-CN" altLang="en-US" sz="1800">
                <a:solidFill>
                  <a:schemeClr val="tx1"/>
                </a:solidFill>
              </a:rPr>
              <a:t>位产品</a:t>
            </a:r>
            <a:endParaRPr lang="en-US" altLang="zh-CN" sz="1800" b="1" dirty="0">
              <a:solidFill>
                <a:schemeClr val="tx1"/>
              </a:solidFill>
            </a:endParaRPr>
          </a:p>
        </p:txBody>
      </p:sp>
      <p:sp>
        <p:nvSpPr>
          <p:cNvPr id="68" name="矩形 67"/>
          <p:cNvSpPr/>
          <p:nvPr/>
        </p:nvSpPr>
        <p:spPr>
          <a:xfrm>
            <a:off x="6381059" y="3168221"/>
            <a:ext cx="4597689" cy="526554"/>
          </a:xfrm>
          <a:prstGeom prst="rect">
            <a:avLst/>
          </a:prstGeom>
        </p:spPr>
        <p:txBody>
          <a:bodyPr wrap="square" anchor="t" anchorCtr="0">
            <a:spAutoFit/>
          </a:bodyPr>
          <a:lstStyle/>
          <a:p>
            <a:pPr>
              <a:lnSpc>
                <a:spcPct val="150000"/>
              </a:lnSpc>
            </a:pPr>
            <a:r>
              <a:rPr lang="en-US" altLang="zh-CN" sz="1000"/>
              <a:t>《</a:t>
            </a:r>
            <a:r>
              <a:rPr lang="zh-CN" altLang="en-US" sz="1000"/>
              <a:t>网上报告厅</a:t>
            </a:r>
            <a:r>
              <a:rPr lang="en-US" altLang="zh-CN" sz="1000"/>
              <a:t>》</a:t>
            </a:r>
            <a:r>
              <a:rPr lang="zh-CN" altLang="en-US" sz="1000"/>
              <a:t>是北京爱迪科森教育科技股份有限公司</a:t>
            </a:r>
            <a:r>
              <a:rPr lang="en-US" altLang="zh-CN" sz="1000"/>
              <a:t>2005</a:t>
            </a:r>
            <a:r>
              <a:rPr lang="zh-CN" altLang="en-US" sz="1000"/>
              <a:t>年推出的国内第一款素质培养型的视听报告类资源库 。</a:t>
            </a:r>
            <a:endParaRPr lang="zh-CN" altLang="en-US" sz="1000" dirty="0"/>
          </a:p>
        </p:txBody>
      </p:sp>
      <p:sp>
        <p:nvSpPr>
          <p:cNvPr id="69" name="文本框 68"/>
          <p:cNvSpPr txBox="1"/>
          <p:nvPr/>
        </p:nvSpPr>
        <p:spPr>
          <a:xfrm>
            <a:off x="5684714" y="3070381"/>
            <a:ext cx="432000" cy="432000"/>
          </a:xfrm>
          <a:prstGeom prst="ellipse">
            <a:avLst/>
          </a:prstGeom>
          <a:solidFill>
            <a:schemeClr val="accent1"/>
          </a:solidFill>
          <a:effectLst/>
        </p:spPr>
        <p:txBody>
          <a:bodyPr wrap="square" rtlCol="0" anchor="ctr">
            <a:spAutoFit/>
          </a:bodyPr>
          <a:lstStyle>
            <a:defPPr>
              <a:defRPr lang="zh-CN"/>
            </a:defPPr>
            <a:lvl1pPr>
              <a:defRPr sz="3200" b="1">
                <a:gradFill>
                  <a:gsLst>
                    <a:gs pos="0">
                      <a:schemeClr val="accent3">
                        <a:lumMod val="60000"/>
                        <a:lumOff val="40000"/>
                      </a:schemeClr>
                    </a:gs>
                    <a:gs pos="60000">
                      <a:schemeClr val="accent3"/>
                    </a:gs>
                  </a:gsLst>
                  <a:lin ang="2700000" scaled="0"/>
                </a:gradFill>
                <a:effectLst>
                  <a:outerShdw blurRad="76200" dist="50800" dir="5400000" algn="ctr" rotWithShape="0">
                    <a:schemeClr val="accent3">
                      <a:alpha val="20000"/>
                    </a:scheme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n-US" altLang="zh-CN" sz="1400">
                <a:solidFill>
                  <a:srgbClr val="FFFFFF"/>
                </a:solidFill>
                <a:effectLst/>
                <a:latin typeface="+mj-ea"/>
                <a:ea typeface="+mj-ea"/>
              </a:rPr>
              <a:t>1</a:t>
            </a:r>
            <a:endParaRPr lang="en-US" altLang="zh-CN" sz="1400" dirty="0">
              <a:solidFill>
                <a:srgbClr val="FFFFFF"/>
              </a:solidFill>
              <a:effectLst/>
              <a:latin typeface="+mj-ea"/>
              <a:ea typeface="+mj-ea"/>
            </a:endParaRPr>
          </a:p>
        </p:txBody>
      </p:sp>
      <p:sp>
        <p:nvSpPr>
          <p:cNvPr id="70" name="圆角矩形 114"/>
          <p:cNvSpPr/>
          <p:nvPr/>
        </p:nvSpPr>
        <p:spPr>
          <a:xfrm>
            <a:off x="6041156" y="4035315"/>
            <a:ext cx="5195497" cy="993290"/>
          </a:xfrm>
          <a:prstGeom prst="roundRect">
            <a:avLst>
              <a:gd name="adj" fmla="val 10142"/>
            </a:avLst>
          </a:prstGeom>
          <a:gradFill flip="none" rotWithShape="1">
            <a:gsLst>
              <a:gs pos="0">
                <a:schemeClr val="accent1">
                  <a:lumMod val="20000"/>
                  <a:lumOff val="80000"/>
                </a:schemeClr>
              </a:gs>
              <a:gs pos="50000">
                <a:schemeClr val="accent2">
                  <a:lumMod val="20000"/>
                  <a:lumOff val="80000"/>
                </a:schemeClr>
              </a:gs>
              <a:gs pos="100000">
                <a:schemeClr val="bg1"/>
              </a:gs>
            </a:gsLst>
            <a:lin ang="2700000" scaled="1"/>
            <a:tileRect/>
          </a:gra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71" name="文本框 70"/>
          <p:cNvSpPr txBox="1"/>
          <p:nvPr/>
        </p:nvSpPr>
        <p:spPr>
          <a:xfrm>
            <a:off x="6392078" y="4153365"/>
            <a:ext cx="3591848" cy="369332"/>
          </a:xfrm>
          <a:prstGeom prst="rect">
            <a:avLst/>
          </a:prstGeom>
          <a:no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spAutoFit/>
          </a:bodyPr>
          <a:lstStyle>
            <a:defPPr>
              <a:defRPr lang="zh-CN"/>
            </a:defPPr>
            <a:lvl1pPr algn="ctr" defTabSz="914400">
              <a:defRPr sz="1400" b="1">
                <a:solidFill>
                  <a:schemeClr val="tx1">
                    <a:lumMod val="90000"/>
                    <a:lumOff val="10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zh-CN" altLang="en-US" sz="1800" b="1">
                <a:solidFill>
                  <a:schemeClr val="tx1"/>
                </a:solidFill>
              </a:rPr>
              <a:t>资源量多，持续更新</a:t>
            </a:r>
            <a:endParaRPr lang="en-US" altLang="zh-CN" sz="1800" b="1" dirty="0">
              <a:solidFill>
                <a:schemeClr val="tx1"/>
              </a:solidFill>
            </a:endParaRPr>
          </a:p>
        </p:txBody>
      </p:sp>
      <p:sp>
        <p:nvSpPr>
          <p:cNvPr id="72" name="矩形 71"/>
          <p:cNvSpPr/>
          <p:nvPr/>
        </p:nvSpPr>
        <p:spPr>
          <a:xfrm>
            <a:off x="6392076" y="4472661"/>
            <a:ext cx="4597689" cy="295722"/>
          </a:xfrm>
          <a:prstGeom prst="rect">
            <a:avLst/>
          </a:prstGeom>
        </p:spPr>
        <p:txBody>
          <a:bodyPr wrap="square" anchor="t" anchorCtr="0">
            <a:spAutoFit/>
          </a:bodyPr>
          <a:lstStyle/>
          <a:p>
            <a:pPr>
              <a:lnSpc>
                <a:spcPct val="150000"/>
              </a:lnSpc>
            </a:pPr>
            <a:r>
              <a:rPr lang="en-US" altLang="zh-CN" sz="1000"/>
              <a:t>10</a:t>
            </a:r>
            <a:r>
              <a:rPr lang="zh-CN" altLang="en-US" sz="1000"/>
              <a:t>余年来积累</a:t>
            </a:r>
            <a:r>
              <a:rPr lang="en-US" altLang="zh-CN" sz="1000"/>
              <a:t>150</a:t>
            </a:r>
            <a:r>
              <a:rPr lang="zh-CN" altLang="en-US" sz="1000"/>
              <a:t>万分钟，</a:t>
            </a:r>
            <a:r>
              <a:rPr lang="en-US" altLang="zh-CN" sz="1000"/>
              <a:t>6</a:t>
            </a:r>
            <a:r>
              <a:rPr lang="zh-CN" altLang="en-US" sz="1000"/>
              <a:t>万余部优质视频资源，在线</a:t>
            </a:r>
            <a:r>
              <a:rPr lang="en-US" altLang="zh-CN" sz="1000"/>
              <a:t>2.3</a:t>
            </a:r>
            <a:r>
              <a:rPr lang="zh-CN" altLang="en-US" sz="1000"/>
              <a:t>万余部视频资源，</a:t>
            </a:r>
            <a:endParaRPr lang="en-US" altLang="zh-CN" sz="1000" dirty="0"/>
          </a:p>
        </p:txBody>
      </p:sp>
      <p:sp>
        <p:nvSpPr>
          <p:cNvPr id="73" name="文本框 72"/>
          <p:cNvSpPr txBox="1"/>
          <p:nvPr/>
        </p:nvSpPr>
        <p:spPr>
          <a:xfrm>
            <a:off x="5695731" y="4301084"/>
            <a:ext cx="432000" cy="432000"/>
          </a:xfrm>
          <a:prstGeom prst="ellipse">
            <a:avLst/>
          </a:prstGeom>
          <a:solidFill>
            <a:schemeClr val="accent1"/>
          </a:solidFill>
          <a:effectLst/>
        </p:spPr>
        <p:txBody>
          <a:bodyPr wrap="square" rtlCol="0" anchor="ctr">
            <a:spAutoFit/>
          </a:bodyPr>
          <a:lstStyle>
            <a:defPPr>
              <a:defRPr lang="zh-CN"/>
            </a:defPPr>
            <a:lvl1pPr>
              <a:defRPr sz="3200" b="1">
                <a:gradFill>
                  <a:gsLst>
                    <a:gs pos="0">
                      <a:schemeClr val="accent3">
                        <a:lumMod val="60000"/>
                        <a:lumOff val="40000"/>
                      </a:schemeClr>
                    </a:gs>
                    <a:gs pos="60000">
                      <a:schemeClr val="accent3"/>
                    </a:gs>
                  </a:gsLst>
                  <a:lin ang="2700000" scaled="0"/>
                </a:gradFill>
                <a:effectLst>
                  <a:outerShdw blurRad="76200" dist="50800" dir="5400000" algn="ctr" rotWithShape="0">
                    <a:schemeClr val="accent3">
                      <a:alpha val="20000"/>
                    </a:scheme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n-US" altLang="zh-CN" sz="1400">
                <a:solidFill>
                  <a:srgbClr val="FFFFFF"/>
                </a:solidFill>
                <a:effectLst/>
                <a:latin typeface="+mj-ea"/>
                <a:ea typeface="+mj-ea"/>
              </a:rPr>
              <a:t>2</a:t>
            </a:r>
            <a:endParaRPr lang="en-US" altLang="zh-CN" sz="1400" dirty="0">
              <a:solidFill>
                <a:srgbClr val="FFFFFF"/>
              </a:solidFill>
              <a:effectLst/>
              <a:latin typeface="+mj-ea"/>
              <a:ea typeface="+mj-ea"/>
            </a:endParaRPr>
          </a:p>
        </p:txBody>
      </p:sp>
      <p:sp>
        <p:nvSpPr>
          <p:cNvPr id="74" name="圆角矩形 119"/>
          <p:cNvSpPr/>
          <p:nvPr/>
        </p:nvSpPr>
        <p:spPr>
          <a:xfrm>
            <a:off x="6041156" y="5339756"/>
            <a:ext cx="5195497" cy="993290"/>
          </a:xfrm>
          <a:prstGeom prst="roundRect">
            <a:avLst>
              <a:gd name="adj" fmla="val 10142"/>
            </a:avLst>
          </a:prstGeom>
          <a:gradFill flip="none" rotWithShape="1">
            <a:gsLst>
              <a:gs pos="0">
                <a:schemeClr val="accent1">
                  <a:lumMod val="20000"/>
                  <a:lumOff val="80000"/>
                </a:schemeClr>
              </a:gs>
              <a:gs pos="50000">
                <a:schemeClr val="accent2">
                  <a:lumMod val="20000"/>
                  <a:lumOff val="80000"/>
                </a:schemeClr>
              </a:gs>
              <a:gs pos="100000">
                <a:schemeClr val="bg1"/>
              </a:gs>
            </a:gsLst>
            <a:lin ang="2700000" scaled="1"/>
            <a:tileRect/>
          </a:gra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75" name="文本框 74"/>
          <p:cNvSpPr txBox="1"/>
          <p:nvPr/>
        </p:nvSpPr>
        <p:spPr>
          <a:xfrm>
            <a:off x="6392078" y="5457806"/>
            <a:ext cx="3591848" cy="369332"/>
          </a:xfrm>
          <a:prstGeom prst="rect">
            <a:avLst/>
          </a:prstGeom>
          <a:no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spAutoFit/>
          </a:bodyPr>
          <a:lstStyle>
            <a:defPPr>
              <a:defRPr lang="zh-CN"/>
            </a:defPPr>
            <a:lvl1pPr algn="ctr" defTabSz="914400">
              <a:defRPr sz="1400" b="1">
                <a:solidFill>
                  <a:schemeClr val="tx1">
                    <a:lumMod val="90000"/>
                    <a:lumOff val="10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zh-CN" altLang="en-US" sz="1800" b="1">
                <a:solidFill>
                  <a:schemeClr val="tx1"/>
                </a:solidFill>
              </a:rPr>
              <a:t>学科覆盖广，内容全面</a:t>
            </a:r>
            <a:endParaRPr lang="en-US" altLang="zh-CN" sz="1800" b="1" dirty="0">
              <a:solidFill>
                <a:schemeClr val="tx1"/>
              </a:solidFill>
            </a:endParaRPr>
          </a:p>
        </p:txBody>
      </p:sp>
      <p:sp>
        <p:nvSpPr>
          <p:cNvPr id="76" name="矩形 75"/>
          <p:cNvSpPr/>
          <p:nvPr/>
        </p:nvSpPr>
        <p:spPr>
          <a:xfrm>
            <a:off x="6392076" y="5777102"/>
            <a:ext cx="4597689" cy="295722"/>
          </a:xfrm>
          <a:prstGeom prst="rect">
            <a:avLst/>
          </a:prstGeom>
        </p:spPr>
        <p:txBody>
          <a:bodyPr wrap="square" anchor="t" anchorCtr="0">
            <a:spAutoFit/>
          </a:bodyPr>
          <a:lstStyle/>
          <a:p>
            <a:pPr>
              <a:lnSpc>
                <a:spcPct val="150000"/>
              </a:lnSpc>
            </a:pPr>
            <a:r>
              <a:rPr lang="zh-CN" altLang="en-US" sz="1000"/>
              <a:t>资源涵盖教育部</a:t>
            </a:r>
            <a:r>
              <a:rPr lang="en-US" altLang="zh-CN" sz="1000"/>
              <a:t>12</a:t>
            </a:r>
            <a:r>
              <a:rPr lang="zh-CN" altLang="en-US" sz="1000"/>
              <a:t>个学科门类，</a:t>
            </a:r>
            <a:r>
              <a:rPr lang="en-US" altLang="zh-CN" sz="1000"/>
              <a:t>92</a:t>
            </a:r>
            <a:r>
              <a:rPr lang="zh-CN" altLang="en-US" sz="1000"/>
              <a:t>个学科类别，</a:t>
            </a:r>
            <a:r>
              <a:rPr lang="en-US" altLang="zh-CN" sz="1000"/>
              <a:t>8</a:t>
            </a:r>
            <a:r>
              <a:rPr lang="zh-CN" altLang="en-US" sz="1000"/>
              <a:t>个兴趣方向。</a:t>
            </a:r>
            <a:endParaRPr lang="en-US" altLang="zh-CN" sz="1000" dirty="0"/>
          </a:p>
        </p:txBody>
      </p:sp>
      <p:sp>
        <p:nvSpPr>
          <p:cNvPr id="77" name="文本框 76"/>
          <p:cNvSpPr txBox="1"/>
          <p:nvPr/>
        </p:nvSpPr>
        <p:spPr>
          <a:xfrm>
            <a:off x="5695731" y="5612652"/>
            <a:ext cx="432000" cy="432000"/>
          </a:xfrm>
          <a:prstGeom prst="ellipse">
            <a:avLst/>
          </a:prstGeom>
          <a:solidFill>
            <a:schemeClr val="accent1"/>
          </a:solidFill>
          <a:effectLst/>
        </p:spPr>
        <p:txBody>
          <a:bodyPr wrap="square" rtlCol="0" anchor="ctr">
            <a:spAutoFit/>
          </a:bodyPr>
          <a:lstStyle>
            <a:defPPr>
              <a:defRPr lang="zh-CN"/>
            </a:defPPr>
            <a:lvl1pPr>
              <a:defRPr sz="3200" b="1">
                <a:gradFill>
                  <a:gsLst>
                    <a:gs pos="0">
                      <a:schemeClr val="accent3">
                        <a:lumMod val="60000"/>
                        <a:lumOff val="40000"/>
                      </a:schemeClr>
                    </a:gs>
                    <a:gs pos="60000">
                      <a:schemeClr val="accent3"/>
                    </a:gs>
                  </a:gsLst>
                  <a:lin ang="2700000" scaled="0"/>
                </a:gradFill>
                <a:effectLst>
                  <a:outerShdw blurRad="76200" dist="50800" dir="5400000" algn="ctr" rotWithShape="0">
                    <a:schemeClr val="accent3">
                      <a:alpha val="20000"/>
                    </a:scheme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n-US" altLang="zh-CN" sz="1400">
                <a:solidFill>
                  <a:srgbClr val="FFFFFF"/>
                </a:solidFill>
                <a:effectLst/>
                <a:latin typeface="+mj-ea"/>
                <a:ea typeface="+mj-ea"/>
              </a:rPr>
              <a:t>3</a:t>
            </a:r>
            <a:endParaRPr lang="en-US" altLang="zh-CN" sz="1400" dirty="0">
              <a:solidFill>
                <a:srgbClr val="FFFFFF"/>
              </a:solidFill>
              <a:effectLst/>
              <a:latin typeface="+mj-ea"/>
              <a:ea typeface="+mj-ea"/>
            </a:endParaRPr>
          </a:p>
        </p:txBody>
      </p:sp>
      <p:grpSp>
        <p:nvGrpSpPr>
          <p:cNvPr id="92" name="组合 91"/>
          <p:cNvGrpSpPr/>
          <p:nvPr/>
        </p:nvGrpSpPr>
        <p:grpSpPr>
          <a:xfrm>
            <a:off x="9275281" y="66722"/>
            <a:ext cx="2773844" cy="380953"/>
            <a:chOff x="217006" y="66722"/>
            <a:chExt cx="2773844" cy="380953"/>
          </a:xfrm>
        </p:grpSpPr>
        <p:pic>
          <p:nvPicPr>
            <p:cNvPr id="93" name="图片 9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94" name="图片 9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
        <p:nvSpPr>
          <p:cNvPr id="2" name="圆角矩形 95"/>
          <p:cNvSpPr/>
          <p:nvPr/>
        </p:nvSpPr>
        <p:spPr>
          <a:xfrm>
            <a:off x="308610" y="5097779"/>
            <a:ext cx="4823459" cy="740935"/>
          </a:xfrm>
          <a:prstGeom prst="roundRect">
            <a:avLst>
              <a:gd name="adj" fmla="val 10142"/>
            </a:avLst>
          </a:prstGeom>
          <a:gradFill flip="none" rotWithShape="1">
            <a:gsLst>
              <a:gs pos="100000">
                <a:srgbClr val="86AEFB"/>
              </a:gs>
              <a:gs pos="0">
                <a:srgbClr val="508BFD"/>
              </a:gs>
              <a:gs pos="80000">
                <a:srgbClr val="BBD1F9"/>
              </a:gs>
              <a:gs pos="51000">
                <a:schemeClr val="accent2">
                  <a:lumMod val="20000"/>
                  <a:lumOff val="80000"/>
                </a:schemeClr>
              </a:gs>
              <a:gs pos="20000">
                <a:srgbClr val="BBD1F9"/>
              </a:gs>
              <a:gs pos="100000">
                <a:schemeClr val="bg1"/>
              </a:gs>
            </a:gsLst>
            <a:lin ang="2700000" scaled="1"/>
            <a:tileRect/>
          </a:gra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r>
              <a:rPr lang="zh-CN" altLang="en-US" sz="1600" b="1">
                <a:solidFill>
                  <a:schemeClr val="accent1">
                    <a:lumMod val="75000"/>
                  </a:schemeClr>
                </a:solidFill>
                <a:latin typeface="微软雅黑" panose="020B0503020204020204" charset="-122"/>
                <a:ea typeface="微软雅黑" panose="020B0503020204020204" charset="-122"/>
              </a:rPr>
              <a:t>前沿、权威、专业、学术、高端、科技、科普</a:t>
            </a:r>
            <a:endParaRPr lang="zh-CN" altLang="en-US" sz="1600" b="1" dirty="0">
              <a:solidFill>
                <a:schemeClr val="accent1">
                  <a:lumMod val="75000"/>
                </a:schemeClr>
              </a:solidFill>
            </a:endParaRPr>
          </a:p>
        </p:txBody>
      </p:sp>
      <p:sp>
        <p:nvSpPr>
          <p:cNvPr id="10" name="圆角矩形 95"/>
          <p:cNvSpPr/>
          <p:nvPr/>
        </p:nvSpPr>
        <p:spPr>
          <a:xfrm>
            <a:off x="1458139" y="4640580"/>
            <a:ext cx="2519501" cy="603774"/>
          </a:xfrm>
          <a:prstGeom prst="roundRect">
            <a:avLst>
              <a:gd name="adj" fmla="val 10142"/>
            </a:avLst>
          </a:prstGeom>
          <a:solidFill>
            <a:schemeClr val="accent1">
              <a:lumMod val="75000"/>
            </a:scheme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r>
              <a:rPr lang="zh-CN" altLang="en-US" sz="2000" b="1">
                <a:solidFill>
                  <a:schemeClr val="bg1"/>
                </a:solidFill>
              </a:rPr>
              <a:t>资源定位</a:t>
            </a:r>
            <a:endParaRPr lang="zh-CN" altLang="en-US" sz="2000" b="1" dirty="0">
              <a:solidFill>
                <a:schemeClr val="bg1"/>
              </a:solidFill>
            </a:endParaRPr>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ïŝľîḑé"/>
        <p:cNvGrpSpPr/>
        <p:nvPr/>
      </p:nvGrpSpPr>
      <p:grpSpPr>
        <a:xfrm>
          <a:off x="0" y="0"/>
          <a:ext cx="0" cy="0"/>
          <a:chOff x="0" y="0"/>
          <a:chExt cx="0" cy="0"/>
        </a:xfrm>
      </p:grpSpPr>
      <p:sp>
        <p:nvSpPr>
          <p:cNvPr id="4" name="íSḷiďê"/>
          <p:cNvSpPr>
            <a:spLocks noGrp="1"/>
          </p:cNvSpPr>
          <p:nvPr>
            <p:ph type="title"/>
          </p:nvPr>
        </p:nvSpPr>
        <p:spPr>
          <a:xfrm>
            <a:off x="6358513" y="3748403"/>
            <a:ext cx="3877985" cy="424732"/>
          </a:xfrm>
        </p:spPr>
        <p:txBody>
          <a:bodyPr/>
          <a:lstStyle/>
          <a:p>
            <a:r>
              <a:rPr kumimoji="1" lang="zh-CN" altLang="en-US" sz="2400" b="1">
                <a:solidFill>
                  <a:schemeClr val="tx1"/>
                </a:solidFill>
              </a:rPr>
              <a:t>有哪些值得看的优质资源？</a:t>
            </a:r>
            <a:endParaRPr kumimoji="1" lang="en-US" altLang="zh-CN" sz="2400" b="1" dirty="0">
              <a:solidFill>
                <a:schemeClr val="tx1"/>
              </a:solidFill>
            </a:endParaRPr>
          </a:p>
        </p:txBody>
      </p:sp>
      <p:sp>
        <p:nvSpPr>
          <p:cNvPr id="2" name="íṧľîdè"/>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6" name="ïş1ïḓe"/>
          <p:cNvSpPr txBox="1"/>
          <p:nvPr/>
        </p:nvSpPr>
        <p:spPr>
          <a:xfrm>
            <a:off x="9127059" y="2665608"/>
            <a:ext cx="1127232" cy="1006429"/>
          </a:xfrm>
          <a:prstGeom prst="rect">
            <a:avLst/>
          </a:prstGeom>
        </p:spPr>
        <p:txBody>
          <a:bodyPr vert="horz" wrap="none" lIns="91440" tIns="45720" rIns="91440" bIns="45720" rtlCol="0" anchor="b">
            <a:spAutoFit/>
          </a:bodyPr>
          <a:lstStyle>
            <a:lvl1pPr algn="r" defTabSz="914400" rtl="0" eaLnBrk="1" latinLnBrk="0" hangingPunct="1">
              <a:lnSpc>
                <a:spcPct val="90000"/>
              </a:lnSpc>
              <a:spcBef>
                <a:spcPct val="0"/>
              </a:spcBef>
              <a:buNone/>
              <a:defRPr lang="zh-CN" altLang="en-US" sz="2400" b="1" kern="1200">
                <a:solidFill>
                  <a:schemeClr val="tx1"/>
                </a:solidFill>
                <a:latin typeface="+mj-lt"/>
                <a:ea typeface="+mj-ea"/>
                <a:cs typeface="+mj-cs"/>
              </a:defRPr>
            </a:lvl1pPr>
          </a:lstStyle>
          <a:p>
            <a:r>
              <a:rPr lang="en-GB" altLang="zh-CN" sz="6600" dirty="0">
                <a:solidFill>
                  <a:srgbClr val="397AFD"/>
                </a:solidFill>
              </a:rPr>
              <a:t>02</a:t>
            </a:r>
            <a:endParaRPr lang="en-GB" sz="6600" dirty="0">
              <a:solidFill>
                <a:srgbClr val="397AFD"/>
              </a:solidFill>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5" name="文本框 4"/>
          <p:cNvSpPr txBox="1"/>
          <p:nvPr/>
        </p:nvSpPr>
        <p:spPr>
          <a:xfrm>
            <a:off x="365760" y="254246"/>
            <a:ext cx="2642616" cy="480131"/>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r>
              <a:rPr lang="zh-CN" altLang="en-US" sz="2000">
                <a:solidFill>
                  <a:srgbClr val="267CD9"/>
                </a:solidFill>
              </a:rPr>
              <a:t>优质资源体系</a:t>
            </a:r>
            <a:endParaRPr lang="zh-CN" altLang="zh-CN" sz="2000">
              <a:solidFill>
                <a:srgbClr val="267CD9"/>
              </a:solidFill>
            </a:endParaRPr>
          </a:p>
        </p:txBody>
      </p:sp>
      <p:sp>
        <p:nvSpPr>
          <p:cNvPr id="10" name="文本框 9"/>
          <p:cNvSpPr txBox="1"/>
          <p:nvPr/>
        </p:nvSpPr>
        <p:spPr>
          <a:xfrm>
            <a:off x="7311565" y="2254417"/>
            <a:ext cx="4005072" cy="3003515"/>
          </a:xfrm>
          <a:prstGeom prst="rect">
            <a:avLst/>
          </a:prstGeom>
          <a:noFill/>
        </p:spPr>
        <p:txBody>
          <a:bodyPr wrap="square">
            <a:spAutoFit/>
          </a:bodyPr>
          <a:lstStyle>
            <a:defPPr>
              <a:defRPr lang="zh-CN"/>
            </a:defPPr>
            <a:lvl1pPr>
              <a:lnSpc>
                <a:spcPct val="150000"/>
              </a:lnSpc>
              <a:tabLst>
                <a:tab pos="2105025" algn="l"/>
              </a:tabLst>
              <a:defRPr sz="1600" kern="100">
                <a:latin typeface="+mn-ea"/>
                <a:cs typeface="Times New Roman" panose="02020603050405020304" pitchFamily="18" charset="0"/>
              </a:defRPr>
            </a:lvl1pPr>
          </a:lstStyle>
          <a:p>
            <a:r>
              <a:rPr lang="en-US" altLang="zh-CN"/>
              <a:t>    《</a:t>
            </a:r>
            <a:r>
              <a:rPr lang="zh-CN" altLang="en-US"/>
              <a:t>网上报告厅</a:t>
            </a:r>
            <a:r>
              <a:rPr lang="en-US" altLang="zh-CN"/>
              <a:t>》</a:t>
            </a:r>
            <a:r>
              <a:rPr lang="zh-CN" altLang="en-US"/>
              <a:t>以综合素质培养为核心，同步以</a:t>
            </a:r>
            <a:r>
              <a:rPr lang="en-US" altLang="zh-CN"/>
              <a:t>【</a:t>
            </a:r>
            <a:r>
              <a:rPr lang="zh-CN" altLang="en-US"/>
              <a:t>主题分类</a:t>
            </a:r>
            <a:r>
              <a:rPr lang="en-US" altLang="zh-CN"/>
              <a:t>】</a:t>
            </a:r>
            <a:r>
              <a:rPr lang="zh-CN" altLang="en-US"/>
              <a:t>和</a:t>
            </a:r>
            <a:r>
              <a:rPr lang="en-US" altLang="zh-CN"/>
              <a:t>【</a:t>
            </a:r>
            <a:r>
              <a:rPr lang="zh-CN" altLang="en-US"/>
              <a:t>学科分类</a:t>
            </a:r>
            <a:r>
              <a:rPr lang="en-US" altLang="zh-CN"/>
              <a:t>】</a:t>
            </a:r>
            <a:r>
              <a:rPr lang="zh-CN" altLang="en-US"/>
              <a:t>双维度进行资源划分。</a:t>
            </a:r>
            <a:endParaRPr lang="en-US" altLang="zh-CN"/>
          </a:p>
          <a:p>
            <a:endParaRPr lang="en-US" altLang="zh-CN"/>
          </a:p>
          <a:p>
            <a:r>
              <a:rPr lang="zh-CN" altLang="en-US"/>
              <a:t>    </a:t>
            </a:r>
            <a:r>
              <a:rPr lang="en-US" altLang="zh-CN"/>
              <a:t>【</a:t>
            </a:r>
            <a:r>
              <a:rPr lang="zh-CN" altLang="en-US"/>
              <a:t>主题分类</a:t>
            </a:r>
            <a:r>
              <a:rPr lang="en-US" altLang="zh-CN"/>
              <a:t>】</a:t>
            </a:r>
            <a:r>
              <a:rPr lang="zh-CN" altLang="en-US"/>
              <a:t>分为“学术报告”和“学术鉴赏”两大部分，包含</a:t>
            </a:r>
            <a:r>
              <a:rPr lang="en-US" altLang="zh-CN"/>
              <a:t>18</a:t>
            </a:r>
            <a:r>
              <a:rPr lang="zh-CN" altLang="en-US"/>
              <a:t>个子系列。</a:t>
            </a:r>
            <a:endParaRPr lang="en-US" altLang="zh-CN"/>
          </a:p>
          <a:p>
            <a:r>
              <a:rPr lang="zh-CN" altLang="en-US"/>
              <a:t>    </a:t>
            </a:r>
            <a:r>
              <a:rPr lang="en-US" altLang="zh-CN"/>
              <a:t>【</a:t>
            </a:r>
            <a:r>
              <a:rPr lang="zh-CN" altLang="en-US"/>
              <a:t>学科分类</a:t>
            </a:r>
            <a:r>
              <a:rPr lang="en-US" altLang="zh-CN"/>
              <a:t>】</a:t>
            </a:r>
            <a:r>
              <a:rPr lang="zh-CN" altLang="en-US"/>
              <a:t>下分</a:t>
            </a:r>
            <a:r>
              <a:rPr lang="en-US" altLang="zh-CN"/>
              <a:t>20</a:t>
            </a:r>
            <a:r>
              <a:rPr lang="zh-CN" altLang="en-US"/>
              <a:t>个子分类，涵盖文理工农医药商等各方面。</a:t>
            </a:r>
            <a:endParaRPr lang="zh-CN" altLang="zh-CN"/>
          </a:p>
        </p:txBody>
      </p:sp>
      <p:pic>
        <p:nvPicPr>
          <p:cNvPr id="12" name="图片 11"/>
          <p:cNvPicPr>
            <a:picLocks noChangeAspect="1"/>
          </p:cNvPicPr>
          <p:nvPr/>
        </p:nvPicPr>
        <p:blipFill>
          <a:blip r:embed="rId1"/>
          <a:stretch>
            <a:fillRect/>
          </a:stretch>
        </p:blipFill>
        <p:spPr>
          <a:xfrm>
            <a:off x="782679" y="2047938"/>
            <a:ext cx="5819421" cy="4246268"/>
          </a:xfrm>
          <a:prstGeom prst="rect">
            <a:avLst/>
          </a:prstGeom>
        </p:spPr>
      </p:pic>
      <p:sp>
        <p:nvSpPr>
          <p:cNvPr id="13" name="矩形 61"/>
          <p:cNvSpPr/>
          <p:nvPr/>
        </p:nvSpPr>
        <p:spPr>
          <a:xfrm>
            <a:off x="458277" y="990916"/>
            <a:ext cx="11477625" cy="661988"/>
          </a:xfrm>
          <a:prstGeom prst="rect">
            <a:avLst/>
          </a:prstGeom>
          <a:noFill/>
          <a:ln w="9525">
            <a:noFill/>
          </a:ln>
        </p:spPr>
        <p:txBody>
          <a:bodyPr anchor="t" anchorCtr="0">
            <a:spAutoFit/>
          </a:bodyPr>
          <a:lstStyle/>
          <a:p>
            <a:pPr algn="ctr">
              <a:lnSpc>
                <a:spcPct val="150000"/>
              </a:lnSpc>
              <a:buFont typeface="Arial" panose="020B0604020202020204" pitchFamily="34" charset="0"/>
            </a:pPr>
            <a:r>
              <a:rPr lang="zh-CN" altLang="en-US" sz="2800" b="1" dirty="0">
                <a:latin typeface="Times New Roman" panose="02020603050405020304" pitchFamily="18" charset="0"/>
                <a:ea typeface="微软雅黑" panose="020B0503020204020204" charset="-122"/>
              </a:rPr>
              <a:t>课程资源体系</a:t>
            </a:r>
            <a:endParaRPr lang="zh-CN" altLang="en-US" sz="2800" b="1" dirty="0">
              <a:latin typeface="Times New Roman" panose="02020603050405020304" pitchFamily="18" charset="0"/>
              <a:ea typeface="微软雅黑" panose="020B0503020204020204" charset="-122"/>
            </a:endParaRPr>
          </a:p>
        </p:txBody>
      </p:sp>
      <p:grpSp>
        <p:nvGrpSpPr>
          <p:cNvPr id="14" name="组合 13"/>
          <p:cNvGrpSpPr/>
          <p:nvPr/>
        </p:nvGrpSpPr>
        <p:grpSpPr>
          <a:xfrm>
            <a:off x="9275281" y="66722"/>
            <a:ext cx="2773844" cy="380953"/>
            <a:chOff x="217006" y="66722"/>
            <a:chExt cx="2773844" cy="380953"/>
          </a:xfrm>
        </p:grpSpPr>
        <p:pic>
          <p:nvPicPr>
            <p:cNvPr id="15" name="图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7006" y="66722"/>
              <a:ext cx="1521985" cy="380953"/>
            </a:xfrm>
            <a:prstGeom prst="rect">
              <a:avLst/>
            </a:prstGeom>
          </p:spPr>
        </p:pic>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625" y="137432"/>
              <a:ext cx="1038225" cy="296636"/>
            </a:xfrm>
            <a:prstGeom prst="rect">
              <a:avLst/>
            </a:prstGeom>
          </p:spPr>
        </p:pic>
      </p:grpSp>
      <p:sp>
        <p:nvSpPr>
          <p:cNvPr id="2" name="文本框 1"/>
          <p:cNvSpPr txBox="1"/>
          <p:nvPr/>
        </p:nvSpPr>
        <p:spPr>
          <a:xfrm>
            <a:off x="734729" y="1636295"/>
            <a:ext cx="2313271" cy="341345"/>
          </a:xfrm>
          <a:prstGeom prst="rect">
            <a:avLst/>
          </a:prstGeom>
        </p:spPr>
        <p:txBody>
          <a:bodyPr vert="horz" lIns="91440" tIns="45720" rIns="91440" bIns="45720" rtlCol="0" anchor="b">
            <a:normAutofit fontScale="97500"/>
          </a:bodyPr>
          <a:lstStyle>
            <a:lvl1pPr>
              <a:lnSpc>
                <a:spcPct val="90000"/>
              </a:lnSpc>
              <a:spcBef>
                <a:spcPct val="0"/>
              </a:spcBef>
              <a:buNone/>
              <a:defRPr lang="zh-CN" altLang="en-US" sz="2800" b="1">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sz="1400">
                <a:solidFill>
                  <a:schemeClr val="accent3">
                    <a:lumMod val="50000"/>
                  </a:schemeClr>
                </a:solidFill>
                <a:latin typeface="Arial" panose="020B0604020202020204"/>
                <a:ea typeface="微软雅黑" panose="020B0503020204020204" charset="-122"/>
              </a:rPr>
              <a:t>主题分类</a:t>
            </a:r>
            <a:r>
              <a:rPr lang="en-US" altLang="zh-CN" sz="1400">
                <a:solidFill>
                  <a:schemeClr val="accent3">
                    <a:lumMod val="50000"/>
                  </a:schemeClr>
                </a:solidFill>
                <a:latin typeface="Arial" panose="020B0604020202020204"/>
                <a:ea typeface="微软雅黑" panose="020B0503020204020204" charset="-122"/>
              </a:rPr>
              <a:t>18</a:t>
            </a:r>
            <a:r>
              <a:rPr lang="zh-CN" altLang="en-US" sz="1400">
                <a:solidFill>
                  <a:schemeClr val="accent3">
                    <a:lumMod val="50000"/>
                  </a:schemeClr>
                </a:solidFill>
                <a:latin typeface="Arial" panose="020B0604020202020204"/>
                <a:ea typeface="微软雅黑" panose="020B0503020204020204" charset="-122"/>
              </a:rPr>
              <a:t>个子系列如下：</a:t>
            </a:r>
            <a:endParaRPr kumimoji="0" lang="zh-CN" altLang="zh-CN" sz="1400" b="1" i="0" u="none" strike="noStrike" kern="1200" cap="none" spc="0" normalizeH="0" baseline="0" noProof="0">
              <a:ln>
                <a:noFill/>
              </a:ln>
              <a:solidFill>
                <a:schemeClr val="accent3">
                  <a:lumMod val="50000"/>
                </a:schemeClr>
              </a:solidFill>
              <a:effectLst/>
              <a:uLnTx/>
              <a:uFillTx/>
              <a:latin typeface="Arial" panose="020B0604020202020204"/>
              <a:ea typeface="微软雅黑" panose="020B0503020204020204" charset="-122"/>
              <a:cs typeface="+mj-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graphicFrame>
        <p:nvGraphicFramePr>
          <p:cNvPr id="4" name="表格 3"/>
          <p:cNvGraphicFramePr/>
          <p:nvPr>
            <p:custDataLst>
              <p:tags r:id="rId1"/>
            </p:custDataLst>
          </p:nvPr>
        </p:nvGraphicFramePr>
        <p:xfrm>
          <a:off x="527685" y="642620"/>
          <a:ext cx="11108055" cy="5769610"/>
        </p:xfrm>
        <a:graphic>
          <a:graphicData uri="http://schemas.openxmlformats.org/drawingml/2006/table">
            <a:tbl>
              <a:tblPr firstRow="1" bandRow="1">
                <a:tableStyleId>{5C22544A-7EE6-4342-B048-85BDC9FD1C3A}</a:tableStyleId>
              </a:tblPr>
              <a:tblGrid>
                <a:gridCol w="1863992"/>
                <a:gridCol w="9244063"/>
              </a:tblGrid>
              <a:tr h="539938">
                <a:tc>
                  <a:txBody>
                    <a:bodyPr/>
                    <a:lstStyle/>
                    <a:p>
                      <a:pPr indent="0" algn="ctr">
                        <a:lnSpc>
                          <a:spcPct val="120000"/>
                        </a:lnSpc>
                        <a:spcBef>
                          <a:spcPts val="0"/>
                        </a:spcBef>
                        <a:spcAft>
                          <a:spcPts val="0"/>
                        </a:spcAft>
                        <a:buNone/>
                      </a:pPr>
                      <a:r>
                        <a:rPr lang="zh-CN" sz="1800" b="1" spc="120">
                          <a:solidFill>
                            <a:srgbClr val="FFFFFF"/>
                          </a:solidFill>
                        </a:rPr>
                        <a:t>系列</a:t>
                      </a:r>
                      <a:endParaRPr lang="zh-CN" sz="1800" b="1" spc="120">
                        <a:solidFill>
                          <a:srgbClr val="FFFFFF"/>
                        </a:solidFill>
                        <a:latin typeface="微软雅黑" panose="020B0503020204020204" charset="-122"/>
                        <a:ea typeface="微软雅黑" panose="020B0503020204020204" charset="-122"/>
                      </a:endParaRPr>
                    </a:p>
                  </a:txBody>
                  <a:tcPr marL="107950" marR="107950" marT="63500" marB="63500" anchor="ctr"/>
                </a:tc>
                <a:tc>
                  <a:txBody>
                    <a:bodyPr/>
                    <a:lstStyle/>
                    <a:p>
                      <a:pPr indent="0" algn="ctr">
                        <a:lnSpc>
                          <a:spcPct val="120000"/>
                        </a:lnSpc>
                        <a:spcBef>
                          <a:spcPts val="0"/>
                        </a:spcBef>
                        <a:spcAft>
                          <a:spcPts val="0"/>
                        </a:spcAft>
                        <a:buNone/>
                      </a:pPr>
                      <a:r>
                        <a:rPr lang="zh-CN" sz="1800" b="1" spc="120">
                          <a:solidFill>
                            <a:srgbClr val="FFFFFF"/>
                          </a:solidFill>
                        </a:rPr>
                        <a:t>学术报告</a:t>
                      </a:r>
                      <a:r>
                        <a:rPr lang="en-US" altLang="zh-CN" sz="1800" b="1" spc="120">
                          <a:solidFill>
                            <a:srgbClr val="FFFFFF"/>
                          </a:solidFill>
                        </a:rPr>
                        <a:t>-1</a:t>
                      </a:r>
                      <a:endParaRPr lang="en-US" altLang="zh-CN" sz="1800" b="1" spc="120">
                        <a:solidFill>
                          <a:srgbClr val="FFFFFF"/>
                        </a:solidFill>
                        <a:latin typeface="微软雅黑" panose="020B0503020204020204" charset="-122"/>
                        <a:ea typeface="微软雅黑" panose="020B0503020204020204" charset="-122"/>
                      </a:endParaRPr>
                    </a:p>
                  </a:txBody>
                  <a:tcPr marL="107950" marR="107950" marT="63500" marB="63500" anchor="ctr"/>
                </a:tc>
              </a:tr>
              <a:tr h="577962">
                <a:tc>
                  <a:txBody>
                    <a:bodyPr/>
                    <a:lstStyle/>
                    <a:p>
                      <a:pPr indent="0" algn="ctr">
                        <a:lnSpc>
                          <a:spcPct val="120000"/>
                        </a:lnSpc>
                        <a:spcBef>
                          <a:spcPts val="0"/>
                        </a:spcBef>
                        <a:spcAft>
                          <a:spcPts val="0"/>
                        </a:spcAft>
                        <a:buNone/>
                      </a:pPr>
                      <a:r>
                        <a:rPr lang="zh-CN" sz="1600" b="0" spc="60">
                          <a:solidFill>
                            <a:schemeClr val="accent4"/>
                          </a:solidFill>
                        </a:rPr>
                        <a:t>理工系列</a:t>
                      </a:r>
                      <a:endParaRPr lang="zh-CN" sz="1600" b="0" spc="60">
                        <a:solidFill>
                          <a:schemeClr val="accent4"/>
                        </a:solidFill>
                        <a:latin typeface="微软雅黑" panose="020B0503020204020204" charset="-122"/>
                        <a:ea typeface="微软雅黑" panose="020B0503020204020204" charset="-122"/>
                      </a:endParaRPr>
                    </a:p>
                  </a:txBody>
                  <a:tcPr marL="107950" marR="107950" marT="63500" marB="63500" anchor="ctr"/>
                </a:tc>
                <a:tc>
                  <a:txBody>
                    <a:bodyPr/>
                    <a:lstStyle/>
                    <a:p>
                      <a:pPr indent="0" algn="l">
                        <a:lnSpc>
                          <a:spcPct val="120000"/>
                        </a:lnSpc>
                        <a:spcBef>
                          <a:spcPts val="0"/>
                        </a:spcBef>
                        <a:spcAft>
                          <a:spcPts val="0"/>
                        </a:spcAft>
                        <a:buNone/>
                      </a:pPr>
                      <a:r>
                        <a:rPr lang="zh-CN" sz="1600" b="0" spc="60">
                          <a:solidFill>
                            <a:schemeClr val="accent4"/>
                          </a:solidFill>
                        </a:rPr>
                        <a:t>讲解科技前沿以及科技成果等，将展示二十一世纪的最尖端的科技成果。</a:t>
                      </a:r>
                      <a:endParaRPr lang="zh-CN" altLang="en-US" sz="1600" b="0" spc="60">
                        <a:solidFill>
                          <a:schemeClr val="accent4"/>
                        </a:solidFill>
                        <a:latin typeface="微软雅黑" panose="020B0503020204020204" charset="-122"/>
                        <a:ea typeface="微软雅黑" panose="020B0503020204020204" charset="-122"/>
                      </a:endParaRPr>
                    </a:p>
                  </a:txBody>
                  <a:tcPr marL="107950" marR="107950" marT="63500" marB="63500" anchor="ctr"/>
                </a:tc>
              </a:tr>
              <a:tr h="882952">
                <a:tc>
                  <a:txBody>
                    <a:bodyPr/>
                    <a:lstStyle/>
                    <a:p>
                      <a:pPr indent="0" algn="ctr">
                        <a:lnSpc>
                          <a:spcPct val="120000"/>
                        </a:lnSpc>
                        <a:spcBef>
                          <a:spcPts val="0"/>
                        </a:spcBef>
                        <a:spcAft>
                          <a:spcPts val="0"/>
                        </a:spcAft>
                        <a:buNone/>
                      </a:pPr>
                      <a:r>
                        <a:rPr lang="zh-CN" sz="1600" b="0" spc="60">
                          <a:solidFill>
                            <a:schemeClr val="accent4"/>
                          </a:solidFill>
                        </a:rPr>
                        <a:t>经管系列</a:t>
                      </a:r>
                      <a:endParaRPr lang="zh-CN" altLang="en-US" sz="1600" b="0" spc="60">
                        <a:solidFill>
                          <a:schemeClr val="accent4"/>
                        </a:solidFill>
                        <a:latin typeface="微软雅黑" panose="020B0503020204020204" charset="-122"/>
                        <a:ea typeface="微软雅黑" panose="020B0503020204020204" charset="-122"/>
                      </a:endParaRPr>
                    </a:p>
                  </a:txBody>
                  <a:tcPr marL="107950" marR="107950" marT="63500" marB="63500" anchor="ctr"/>
                </a:tc>
                <a:tc>
                  <a:txBody>
                    <a:bodyPr/>
                    <a:lstStyle/>
                    <a:p>
                      <a:pPr indent="0" algn="l">
                        <a:lnSpc>
                          <a:spcPct val="120000"/>
                        </a:lnSpc>
                        <a:spcBef>
                          <a:spcPts val="0"/>
                        </a:spcBef>
                        <a:spcAft>
                          <a:spcPts val="0"/>
                        </a:spcAft>
                        <a:buNone/>
                      </a:pPr>
                      <a:r>
                        <a:rPr lang="zh-CN" sz="1600" b="0" spc="60">
                          <a:solidFill>
                            <a:schemeClr val="accent4"/>
                          </a:solidFill>
                        </a:rPr>
                        <a:t>对国内宏观经济的介绍；对企业管理的叙述及企业常见的问题的分析；对经营理财的管理和成本的控制；企业战略和质量的管理。</a:t>
                      </a:r>
                      <a:endParaRPr lang="zh-CN" altLang="en-US" sz="1600" b="0" spc="60">
                        <a:solidFill>
                          <a:schemeClr val="accent4"/>
                        </a:solidFill>
                        <a:latin typeface="微软雅黑" panose="020B0503020204020204" charset="-122"/>
                        <a:ea typeface="微软雅黑" panose="020B0503020204020204" charset="-122"/>
                      </a:endParaRPr>
                    </a:p>
                  </a:txBody>
                  <a:tcPr marL="107950" marR="107950" marT="63500" marB="63500" anchor="ctr"/>
                </a:tc>
              </a:tr>
              <a:tr h="883753">
                <a:tc>
                  <a:txBody>
                    <a:bodyPr/>
                    <a:lstStyle/>
                    <a:p>
                      <a:pPr indent="0" algn="ctr">
                        <a:lnSpc>
                          <a:spcPct val="120000"/>
                        </a:lnSpc>
                        <a:spcBef>
                          <a:spcPts val="0"/>
                        </a:spcBef>
                        <a:spcAft>
                          <a:spcPts val="0"/>
                        </a:spcAft>
                        <a:buNone/>
                      </a:pPr>
                      <a:r>
                        <a:rPr lang="zh-CN" sz="1600" b="0" spc="60">
                          <a:solidFill>
                            <a:schemeClr val="accent4"/>
                          </a:solidFill>
                        </a:rPr>
                        <a:t>文史系列</a:t>
                      </a:r>
                      <a:endParaRPr lang="zh-CN" altLang="en-US" sz="1600" b="0" spc="60">
                        <a:solidFill>
                          <a:schemeClr val="accent4"/>
                        </a:solidFill>
                        <a:latin typeface="微软雅黑" panose="020B0503020204020204" charset="-122"/>
                        <a:ea typeface="微软雅黑" panose="020B0503020204020204" charset="-122"/>
                      </a:endParaRPr>
                    </a:p>
                  </a:txBody>
                  <a:tcPr marL="107950" marR="107950" marT="63500" marB="63500" anchor="ctr"/>
                </a:tc>
                <a:tc>
                  <a:txBody>
                    <a:bodyPr/>
                    <a:lstStyle/>
                    <a:p>
                      <a:pPr indent="0" algn="l">
                        <a:lnSpc>
                          <a:spcPct val="120000"/>
                        </a:lnSpc>
                        <a:spcBef>
                          <a:spcPts val="0"/>
                        </a:spcBef>
                        <a:spcAft>
                          <a:spcPts val="0"/>
                        </a:spcAft>
                        <a:buNone/>
                      </a:pPr>
                      <a:r>
                        <a:rPr lang="zh-CN" sz="1600" b="0" spc="60">
                          <a:solidFill>
                            <a:schemeClr val="accent4"/>
                          </a:solidFill>
                        </a:rPr>
                        <a:t>包括文学、历史，汇集各路名家、学者，以弘扬优秀传统文化为目的，让更多的人去了解中国的文史信息。</a:t>
                      </a:r>
                      <a:endParaRPr lang="zh-CN" altLang="en-US" sz="1600" b="0" spc="60">
                        <a:solidFill>
                          <a:schemeClr val="accent4"/>
                        </a:solidFill>
                        <a:latin typeface="微软雅黑" panose="020B0503020204020204" charset="-122"/>
                        <a:ea typeface="微软雅黑" panose="020B0503020204020204" charset="-122"/>
                      </a:endParaRPr>
                    </a:p>
                  </a:txBody>
                  <a:tcPr marL="107950" marR="107950" marT="63500" marB="63500" anchor="ctr"/>
                </a:tc>
              </a:tr>
              <a:tr h="882952">
                <a:tc>
                  <a:txBody>
                    <a:bodyPr/>
                    <a:lstStyle/>
                    <a:p>
                      <a:pPr indent="0" algn="ctr">
                        <a:lnSpc>
                          <a:spcPct val="120000"/>
                        </a:lnSpc>
                        <a:spcBef>
                          <a:spcPts val="0"/>
                        </a:spcBef>
                        <a:spcAft>
                          <a:spcPts val="0"/>
                        </a:spcAft>
                        <a:buNone/>
                      </a:pPr>
                      <a:r>
                        <a:rPr lang="zh-CN" sz="1600" b="0" spc="60">
                          <a:solidFill>
                            <a:schemeClr val="accent4"/>
                          </a:solidFill>
                        </a:rPr>
                        <a:t>党政系列</a:t>
                      </a:r>
                      <a:endParaRPr lang="zh-CN" altLang="en-US" sz="1600" b="0" spc="60">
                        <a:solidFill>
                          <a:schemeClr val="accent4"/>
                        </a:solidFill>
                        <a:latin typeface="微软雅黑" panose="020B0503020204020204" charset="-122"/>
                        <a:ea typeface="微软雅黑" panose="020B0503020204020204" charset="-122"/>
                      </a:endParaRPr>
                    </a:p>
                  </a:txBody>
                  <a:tcPr marL="107950" marR="107950" marT="63500" marB="63500" anchor="ctr"/>
                </a:tc>
                <a:tc>
                  <a:txBody>
                    <a:bodyPr/>
                    <a:lstStyle/>
                    <a:p>
                      <a:pPr indent="0" algn="l">
                        <a:lnSpc>
                          <a:spcPct val="120000"/>
                        </a:lnSpc>
                        <a:spcBef>
                          <a:spcPts val="0"/>
                        </a:spcBef>
                        <a:spcAft>
                          <a:spcPts val="0"/>
                        </a:spcAft>
                        <a:buNone/>
                      </a:pPr>
                      <a:r>
                        <a:rPr lang="zh-CN" sz="1600" b="0" spc="60">
                          <a:solidFill>
                            <a:schemeClr val="accent4"/>
                          </a:solidFill>
                        </a:rPr>
                        <a:t>党风建设、应急管理、前沿观察、改革开放、理论学习等，跟踪前沿理论和信息，着眼现实需要，帮助党员开阔视野、更新观念、加强能力建设。</a:t>
                      </a:r>
                      <a:endParaRPr lang="zh-CN" altLang="en-US" sz="1600" b="0" spc="60">
                        <a:solidFill>
                          <a:schemeClr val="accent4"/>
                        </a:solidFill>
                        <a:latin typeface="微软雅黑" panose="020B0503020204020204" charset="-122"/>
                        <a:ea typeface="微软雅黑" panose="020B0503020204020204" charset="-122"/>
                      </a:endParaRPr>
                    </a:p>
                  </a:txBody>
                  <a:tcPr marL="107950" marR="107950" marT="63500" marB="63500" anchor="ctr"/>
                </a:tc>
              </a:tr>
              <a:tr h="883753">
                <a:tc>
                  <a:txBody>
                    <a:bodyPr/>
                    <a:lstStyle/>
                    <a:p>
                      <a:pPr indent="0" algn="ctr">
                        <a:lnSpc>
                          <a:spcPct val="120000"/>
                        </a:lnSpc>
                        <a:spcBef>
                          <a:spcPts val="0"/>
                        </a:spcBef>
                        <a:spcAft>
                          <a:spcPts val="0"/>
                        </a:spcAft>
                        <a:buNone/>
                      </a:pPr>
                      <a:r>
                        <a:rPr lang="zh-CN" sz="1600" b="0" spc="60">
                          <a:solidFill>
                            <a:schemeClr val="accent4"/>
                          </a:solidFill>
                        </a:rPr>
                        <a:t>外语学习</a:t>
                      </a:r>
                      <a:endParaRPr lang="zh-CN" altLang="en-US" sz="1600" b="0" spc="60">
                        <a:solidFill>
                          <a:schemeClr val="accent4"/>
                        </a:solidFill>
                        <a:latin typeface="微软雅黑" panose="020B0503020204020204" charset="-122"/>
                        <a:ea typeface="微软雅黑" panose="020B0503020204020204" charset="-122"/>
                      </a:endParaRPr>
                    </a:p>
                  </a:txBody>
                  <a:tcPr marL="107950" marR="107950" marT="63500" marB="63500" anchor="ctr"/>
                </a:tc>
                <a:tc>
                  <a:txBody>
                    <a:bodyPr/>
                    <a:lstStyle/>
                    <a:p>
                      <a:pPr indent="0" algn="l">
                        <a:lnSpc>
                          <a:spcPct val="120000"/>
                        </a:lnSpc>
                        <a:spcBef>
                          <a:spcPts val="0"/>
                        </a:spcBef>
                        <a:spcAft>
                          <a:spcPts val="0"/>
                        </a:spcAft>
                        <a:buNone/>
                      </a:pPr>
                      <a:r>
                        <a:rPr lang="zh-CN" sz="1600" b="0" spc="60">
                          <a:solidFill>
                            <a:schemeClr val="accent4"/>
                          </a:solidFill>
                        </a:rPr>
                        <a:t>英语四级、六级，雅思闯关，PETS通关，考研英语等全部由名师讲授，帮助学生摆脱考试的压力，享受语言的魅力。</a:t>
                      </a:r>
                      <a:endParaRPr lang="zh-CN" altLang="en-US" sz="1600" b="0" spc="60">
                        <a:solidFill>
                          <a:schemeClr val="accent4"/>
                        </a:solidFill>
                        <a:latin typeface="微软雅黑" panose="020B0503020204020204" charset="-122"/>
                        <a:ea typeface="微软雅黑" panose="020B0503020204020204" charset="-122"/>
                        <a:cs typeface="微软雅黑" panose="020B0503020204020204" charset="-122"/>
                      </a:endParaRPr>
                    </a:p>
                  </a:txBody>
                  <a:tcPr marL="107950" marR="107950" marT="63500" marB="63500" anchor="ctr"/>
                </a:tc>
              </a:tr>
              <a:tr h="539538">
                <a:tc>
                  <a:txBody>
                    <a:bodyPr/>
                    <a:lstStyle/>
                    <a:p>
                      <a:pPr indent="0" algn="ctr">
                        <a:lnSpc>
                          <a:spcPct val="120000"/>
                        </a:lnSpc>
                        <a:spcBef>
                          <a:spcPts val="0"/>
                        </a:spcBef>
                        <a:spcAft>
                          <a:spcPts val="0"/>
                        </a:spcAft>
                        <a:buNone/>
                      </a:pPr>
                      <a:r>
                        <a:rPr lang="zh-CN" sz="1600" b="0" spc="60">
                          <a:solidFill>
                            <a:schemeClr val="accent4"/>
                          </a:solidFill>
                        </a:rPr>
                        <a:t>教育培训</a:t>
                      </a:r>
                      <a:endParaRPr lang="zh-CN" altLang="en-US" sz="1600" b="0" spc="60">
                        <a:solidFill>
                          <a:schemeClr val="accent4"/>
                        </a:solidFill>
                        <a:latin typeface="微软雅黑" panose="020B0503020204020204" charset="-122"/>
                        <a:ea typeface="微软雅黑" panose="020B0503020204020204" charset="-122"/>
                      </a:endParaRPr>
                    </a:p>
                  </a:txBody>
                  <a:tcPr marL="107950" marR="107950" marT="63500" marB="63500" anchor="ctr"/>
                </a:tc>
                <a:tc>
                  <a:txBody>
                    <a:bodyPr/>
                    <a:lstStyle/>
                    <a:p>
                      <a:pPr indent="0" algn="l">
                        <a:lnSpc>
                          <a:spcPct val="120000"/>
                        </a:lnSpc>
                        <a:spcBef>
                          <a:spcPts val="0"/>
                        </a:spcBef>
                        <a:spcAft>
                          <a:spcPts val="0"/>
                        </a:spcAft>
                        <a:buNone/>
                      </a:pPr>
                      <a:r>
                        <a:rPr lang="zh-CN" sz="1600" b="0" spc="60">
                          <a:solidFill>
                            <a:schemeClr val="accent4"/>
                          </a:solidFill>
                        </a:rPr>
                        <a:t>公务员培训、词汇攻略、出国留学等分类，权威名师辅导，按照考试大纲要求，重点练习。</a:t>
                      </a:r>
                      <a:endParaRPr lang="zh-CN" altLang="en-US" sz="1600" b="0" spc="60">
                        <a:solidFill>
                          <a:schemeClr val="accent4"/>
                        </a:solidFill>
                        <a:latin typeface="微软雅黑" panose="020B0503020204020204" charset="-122"/>
                        <a:ea typeface="微软雅黑" panose="020B0503020204020204" charset="-122"/>
                      </a:endParaRPr>
                    </a:p>
                  </a:txBody>
                  <a:tcPr marL="107950" marR="107950" marT="63500" marB="63500" anchor="ctr"/>
                </a:tc>
              </a:tr>
              <a:tr h="578762">
                <a:tc>
                  <a:txBody>
                    <a:bodyPr/>
                    <a:lstStyle/>
                    <a:p>
                      <a:pPr indent="0" algn="ctr">
                        <a:lnSpc>
                          <a:spcPct val="120000"/>
                        </a:lnSpc>
                        <a:spcBef>
                          <a:spcPts val="0"/>
                        </a:spcBef>
                        <a:spcAft>
                          <a:spcPts val="0"/>
                        </a:spcAft>
                        <a:buNone/>
                      </a:pPr>
                      <a:r>
                        <a:rPr lang="zh-CN" sz="1600" b="0" spc="60">
                          <a:solidFill>
                            <a:schemeClr val="accent4"/>
                          </a:solidFill>
                        </a:rPr>
                        <a:t>医学系列</a:t>
                      </a:r>
                      <a:endParaRPr lang="zh-CN" altLang="en-US" sz="1600" b="0" spc="60">
                        <a:solidFill>
                          <a:schemeClr val="accent4"/>
                        </a:solidFill>
                        <a:latin typeface="微软雅黑" panose="020B0503020204020204" charset="-122"/>
                        <a:ea typeface="微软雅黑" panose="020B0503020204020204" charset="-122"/>
                      </a:endParaRPr>
                    </a:p>
                  </a:txBody>
                  <a:tcPr marL="107950" marR="107950" marT="63500" marB="63500" anchor="ctr"/>
                </a:tc>
                <a:tc>
                  <a:txBody>
                    <a:bodyPr/>
                    <a:lstStyle/>
                    <a:p>
                      <a:pPr indent="0" algn="l">
                        <a:lnSpc>
                          <a:spcPct val="120000"/>
                        </a:lnSpc>
                        <a:spcBef>
                          <a:spcPts val="0"/>
                        </a:spcBef>
                        <a:spcAft>
                          <a:spcPts val="0"/>
                        </a:spcAft>
                        <a:buNone/>
                      </a:pPr>
                      <a:r>
                        <a:rPr lang="zh-CN" sz="1600" b="0" spc="60">
                          <a:solidFill>
                            <a:schemeClr val="accent4"/>
                          </a:solidFill>
                        </a:rPr>
                        <a:t>临床教学，介绍医学发展的最新理论，以及人们在日常生活中的养生保健、疾病预防等。</a:t>
                      </a:r>
                      <a:endParaRPr lang="en-US" altLang="zh-CN" sz="1600" b="0" spc="60">
                        <a:solidFill>
                          <a:schemeClr val="accent4"/>
                        </a:solidFill>
                      </a:endParaRPr>
                    </a:p>
                  </a:txBody>
                  <a:tcPr marL="107950" marR="107950" marT="63500" marB="63500" anchor="ct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fld>
            <a:endParaRPr lang="zh-CN" altLang="en-US"/>
          </a:p>
        </p:txBody>
      </p:sp>
      <p:graphicFrame>
        <p:nvGraphicFramePr>
          <p:cNvPr id="4" name="表格 3"/>
          <p:cNvGraphicFramePr/>
          <p:nvPr>
            <p:custDataLst>
              <p:tags r:id="rId1"/>
            </p:custDataLst>
          </p:nvPr>
        </p:nvGraphicFramePr>
        <p:xfrm>
          <a:off x="527685" y="642620"/>
          <a:ext cx="11108055" cy="6074471"/>
        </p:xfrm>
        <a:graphic>
          <a:graphicData uri="http://schemas.openxmlformats.org/drawingml/2006/table">
            <a:tbl>
              <a:tblPr firstRow="1" bandRow="1">
                <a:tableStyleId>{5C22544A-7EE6-4342-B048-85BDC9FD1C3A}</a:tableStyleId>
              </a:tblPr>
              <a:tblGrid>
                <a:gridCol w="1863992"/>
                <a:gridCol w="9244063"/>
              </a:tblGrid>
              <a:tr h="539938">
                <a:tc>
                  <a:txBody>
                    <a:bodyPr/>
                    <a:lstStyle/>
                    <a:p>
                      <a:pPr indent="0" algn="ctr">
                        <a:lnSpc>
                          <a:spcPct val="120000"/>
                        </a:lnSpc>
                        <a:spcBef>
                          <a:spcPts val="0"/>
                        </a:spcBef>
                        <a:spcAft>
                          <a:spcPts val="0"/>
                        </a:spcAft>
                        <a:buNone/>
                      </a:pPr>
                      <a:r>
                        <a:rPr lang="zh-CN" sz="1800" b="1" spc="120">
                          <a:solidFill>
                            <a:srgbClr val="FFFFFF"/>
                          </a:solidFill>
                        </a:rPr>
                        <a:t>系列</a:t>
                      </a:r>
                      <a:endParaRPr lang="zh-CN" sz="1800" b="1" spc="120">
                        <a:solidFill>
                          <a:srgbClr val="FFFFFF"/>
                        </a:solidFill>
                        <a:latin typeface="微软雅黑" panose="020B0503020204020204" charset="-122"/>
                        <a:ea typeface="微软雅黑" panose="020B0503020204020204" charset="-122"/>
                      </a:endParaRPr>
                    </a:p>
                  </a:txBody>
                  <a:tcPr marL="107950" marR="107950" marT="63500" marB="63500" anchor="ctr"/>
                </a:tc>
                <a:tc>
                  <a:txBody>
                    <a:bodyPr/>
                    <a:lstStyle/>
                    <a:p>
                      <a:pPr indent="0" algn="ctr">
                        <a:lnSpc>
                          <a:spcPct val="120000"/>
                        </a:lnSpc>
                        <a:spcBef>
                          <a:spcPts val="0"/>
                        </a:spcBef>
                        <a:spcAft>
                          <a:spcPts val="0"/>
                        </a:spcAft>
                        <a:buNone/>
                      </a:pPr>
                      <a:r>
                        <a:rPr lang="zh-CN" sz="1800" b="1" spc="120">
                          <a:solidFill>
                            <a:srgbClr val="FFFFFF"/>
                          </a:solidFill>
                        </a:rPr>
                        <a:t>学术报告</a:t>
                      </a:r>
                      <a:r>
                        <a:rPr lang="en-US" altLang="zh-CN" sz="1800" b="1" spc="120">
                          <a:solidFill>
                            <a:srgbClr val="FFFFFF"/>
                          </a:solidFill>
                        </a:rPr>
                        <a:t>-2</a:t>
                      </a:r>
                      <a:endParaRPr lang="en-US" altLang="zh-CN" sz="1800" b="1" spc="120">
                        <a:solidFill>
                          <a:srgbClr val="FFFFFF"/>
                        </a:solidFill>
                        <a:latin typeface="微软雅黑" panose="020B0503020204020204" charset="-122"/>
                        <a:ea typeface="微软雅黑" panose="020B0503020204020204" charset="-122"/>
                      </a:endParaRPr>
                    </a:p>
                  </a:txBody>
                  <a:tcPr marL="107950" marR="107950" marT="63500" marB="63500" anchor="ctr"/>
                </a:tc>
              </a:tr>
              <a:tr h="452171">
                <a:tc>
                  <a:txBody>
                    <a:bodyPr/>
                    <a:lstStyle/>
                    <a:p>
                      <a:pPr indent="0" algn="ctr">
                        <a:lnSpc>
                          <a:spcPct val="120000"/>
                        </a:lnSpc>
                        <a:spcBef>
                          <a:spcPts val="0"/>
                        </a:spcBef>
                        <a:spcAft>
                          <a:spcPts val="0"/>
                        </a:spcAft>
                        <a:buNone/>
                      </a:pPr>
                      <a:r>
                        <a:rPr lang="zh-CN" sz="1600" b="0" spc="120">
                          <a:solidFill>
                            <a:schemeClr val="accent4"/>
                          </a:solidFill>
                          <a:latin typeface="+mn-ea"/>
                          <a:ea typeface="+mn-ea"/>
                        </a:rPr>
                        <a:t>综合素质</a:t>
                      </a:r>
                      <a:endParaRPr lang="zh-CN" sz="1600" b="0" spc="120">
                        <a:solidFill>
                          <a:schemeClr val="accent4"/>
                        </a:solidFill>
                        <a:latin typeface="+mn-ea"/>
                        <a:ea typeface="+mn-ea"/>
                      </a:endParaRPr>
                    </a:p>
                  </a:txBody>
                  <a:tcPr marL="254000" marR="254000" marT="177800" marB="177800" anchor="ctr"/>
                </a:tc>
                <a:tc>
                  <a:txBody>
                    <a:bodyPr/>
                    <a:lstStyle/>
                    <a:p>
                      <a:pPr indent="0" algn="l">
                        <a:lnSpc>
                          <a:spcPct val="120000"/>
                        </a:lnSpc>
                        <a:spcBef>
                          <a:spcPts val="0"/>
                        </a:spcBef>
                        <a:spcAft>
                          <a:spcPts val="0"/>
                        </a:spcAft>
                        <a:buNone/>
                      </a:pPr>
                      <a:r>
                        <a:rPr lang="zh-CN" sz="1600" b="0" spc="120">
                          <a:solidFill>
                            <a:schemeClr val="accent4"/>
                          </a:solidFill>
                          <a:latin typeface="+mn-ea"/>
                          <a:ea typeface="+mn-ea"/>
                        </a:rPr>
                        <a:t>本系列以素质教育为核心，构筑学生完整人格，提高学生适应现代社会的能力。</a:t>
                      </a:r>
                      <a:endParaRPr lang="zh-CN" altLang="en-US" sz="1600" b="0" spc="120">
                        <a:solidFill>
                          <a:schemeClr val="accent4"/>
                        </a:solidFill>
                        <a:latin typeface="+mn-ea"/>
                        <a:ea typeface="+mn-ea"/>
                      </a:endParaRPr>
                    </a:p>
                  </a:txBody>
                  <a:tcPr marL="254000" marR="254000" marT="177800" marB="177800" anchor="ctr"/>
                </a:tc>
              </a:tr>
              <a:tr h="0">
                <a:tc>
                  <a:txBody>
                    <a:bodyPr/>
                    <a:lstStyle/>
                    <a:p>
                      <a:pPr indent="0" algn="ctr">
                        <a:lnSpc>
                          <a:spcPct val="120000"/>
                        </a:lnSpc>
                        <a:spcBef>
                          <a:spcPts val="0"/>
                        </a:spcBef>
                        <a:spcAft>
                          <a:spcPts val="0"/>
                        </a:spcAft>
                        <a:buNone/>
                      </a:pPr>
                      <a:r>
                        <a:rPr lang="zh-CN" sz="1600" b="0" spc="120">
                          <a:solidFill>
                            <a:schemeClr val="accent4"/>
                          </a:solidFill>
                          <a:latin typeface="+mn-ea"/>
                          <a:ea typeface="+mn-ea"/>
                        </a:rPr>
                        <a:t>就业择业</a:t>
                      </a:r>
                      <a:endParaRPr lang="zh-CN" altLang="en-US" sz="1600" b="0" spc="120">
                        <a:solidFill>
                          <a:schemeClr val="accent4"/>
                        </a:solidFill>
                        <a:latin typeface="+mn-ea"/>
                        <a:ea typeface="+mn-ea"/>
                      </a:endParaRPr>
                    </a:p>
                  </a:txBody>
                  <a:tcPr marL="254000" marR="254000" marT="177800" marB="177800" anchor="ctr"/>
                </a:tc>
                <a:tc>
                  <a:txBody>
                    <a:bodyPr/>
                    <a:lstStyle/>
                    <a:p>
                      <a:pPr indent="0" algn="l">
                        <a:lnSpc>
                          <a:spcPct val="120000"/>
                        </a:lnSpc>
                        <a:spcBef>
                          <a:spcPts val="0"/>
                        </a:spcBef>
                        <a:spcAft>
                          <a:spcPts val="0"/>
                        </a:spcAft>
                        <a:buNone/>
                      </a:pPr>
                      <a:r>
                        <a:rPr lang="zh-CN" sz="1600" b="0" spc="120">
                          <a:solidFill>
                            <a:schemeClr val="accent4"/>
                          </a:solidFill>
                          <a:latin typeface="+mn-ea"/>
                          <a:ea typeface="+mn-ea"/>
                        </a:rPr>
                        <a:t>从应聘求职到职业生涯，提供综合、权威、准确的信息，从容应对职场变化。</a:t>
                      </a:r>
                      <a:endParaRPr lang="zh-CN" altLang="en-US" sz="1600" b="0" spc="120">
                        <a:solidFill>
                          <a:schemeClr val="accent4"/>
                        </a:solidFill>
                        <a:latin typeface="+mn-ea"/>
                        <a:ea typeface="+mn-ea"/>
                      </a:endParaRPr>
                    </a:p>
                  </a:txBody>
                  <a:tcPr marL="254000" marR="254000" marT="177800" marB="177800" anchor="ctr"/>
                </a:tc>
              </a:tr>
              <a:tr h="502920">
                <a:tc>
                  <a:txBody>
                    <a:bodyPr/>
                    <a:lstStyle/>
                    <a:p>
                      <a:pPr indent="0" algn="ctr">
                        <a:lnSpc>
                          <a:spcPct val="120000"/>
                        </a:lnSpc>
                        <a:spcBef>
                          <a:spcPts val="0"/>
                        </a:spcBef>
                        <a:spcAft>
                          <a:spcPts val="0"/>
                        </a:spcAft>
                        <a:buNone/>
                      </a:pPr>
                      <a:r>
                        <a:rPr lang="zh-CN" sz="1600" b="0" spc="120">
                          <a:solidFill>
                            <a:schemeClr val="accent4"/>
                          </a:solidFill>
                          <a:latin typeface="+mn-ea"/>
                          <a:ea typeface="+mn-ea"/>
                        </a:rPr>
                        <a:t>营销系列</a:t>
                      </a:r>
                      <a:endParaRPr lang="zh-CN" altLang="en-US" sz="1600" b="0" spc="120">
                        <a:solidFill>
                          <a:schemeClr val="accent4"/>
                        </a:solidFill>
                        <a:latin typeface="+mn-ea"/>
                        <a:ea typeface="+mn-ea"/>
                      </a:endParaRPr>
                    </a:p>
                  </a:txBody>
                  <a:tcPr marL="254000" marR="254000" marT="177800" marB="177800" anchor="ctr"/>
                </a:tc>
                <a:tc>
                  <a:txBody>
                    <a:bodyPr/>
                    <a:lstStyle/>
                    <a:p>
                      <a:pPr indent="0" algn="l">
                        <a:lnSpc>
                          <a:spcPct val="120000"/>
                        </a:lnSpc>
                        <a:spcBef>
                          <a:spcPts val="0"/>
                        </a:spcBef>
                        <a:spcAft>
                          <a:spcPts val="0"/>
                        </a:spcAft>
                        <a:buNone/>
                      </a:pPr>
                      <a:r>
                        <a:rPr lang="zh-CN" sz="1600" b="0" spc="120">
                          <a:solidFill>
                            <a:schemeClr val="accent4"/>
                          </a:solidFill>
                          <a:latin typeface="+mn-ea"/>
                          <a:ea typeface="+mn-ea"/>
                        </a:rPr>
                        <a:t>营销管理、营销战略，结合案例介绍营销理论与有效的营销方法。</a:t>
                      </a:r>
                      <a:endParaRPr lang="zh-CN" altLang="en-US" sz="1600" b="0" spc="120">
                        <a:solidFill>
                          <a:schemeClr val="accent4"/>
                        </a:solidFill>
                        <a:latin typeface="+mn-ea"/>
                        <a:ea typeface="+mn-ea"/>
                      </a:endParaRPr>
                    </a:p>
                  </a:txBody>
                  <a:tcPr marL="254000" marR="254000" marT="177800" marB="177800" anchor="ctr"/>
                </a:tc>
              </a:tr>
              <a:tr h="882952">
                <a:tc>
                  <a:txBody>
                    <a:bodyPr/>
                    <a:lstStyle/>
                    <a:p>
                      <a:pPr indent="0" algn="ctr">
                        <a:lnSpc>
                          <a:spcPct val="120000"/>
                        </a:lnSpc>
                        <a:spcBef>
                          <a:spcPts val="0"/>
                        </a:spcBef>
                        <a:spcAft>
                          <a:spcPts val="0"/>
                        </a:spcAft>
                        <a:buNone/>
                      </a:pPr>
                      <a:r>
                        <a:rPr lang="zh-CN" sz="1600" b="0" spc="120">
                          <a:solidFill>
                            <a:schemeClr val="accent4"/>
                          </a:solidFill>
                          <a:latin typeface="+mn-ea"/>
                          <a:ea typeface="+mn-ea"/>
                        </a:rPr>
                        <a:t>心理健康</a:t>
                      </a:r>
                      <a:endParaRPr lang="zh-CN" altLang="en-US" sz="1600" b="0" spc="120">
                        <a:solidFill>
                          <a:schemeClr val="accent4"/>
                        </a:solidFill>
                        <a:latin typeface="+mn-ea"/>
                        <a:ea typeface="+mn-ea"/>
                      </a:endParaRPr>
                    </a:p>
                  </a:txBody>
                  <a:tcPr marL="254000" marR="254000" marT="177800" marB="177800" anchor="ctr"/>
                </a:tc>
                <a:tc>
                  <a:txBody>
                    <a:bodyPr/>
                    <a:lstStyle/>
                    <a:p>
                      <a:pPr indent="0" algn="l">
                        <a:lnSpc>
                          <a:spcPct val="120000"/>
                        </a:lnSpc>
                        <a:spcBef>
                          <a:spcPts val="0"/>
                        </a:spcBef>
                        <a:spcAft>
                          <a:spcPts val="0"/>
                        </a:spcAft>
                        <a:buNone/>
                      </a:pPr>
                      <a:r>
                        <a:rPr lang="zh-CN" sz="1600" b="0" spc="120">
                          <a:solidFill>
                            <a:schemeClr val="accent4"/>
                          </a:solidFill>
                          <a:latin typeface="+mn-ea"/>
                          <a:ea typeface="+mn-ea"/>
                        </a:rPr>
                        <a:t>通过专家心理辅导，和众多心理疾病问题的剖析，指导读者坦然面对困难和挫折，扫除心理阴影，解除心理障碍。</a:t>
                      </a:r>
                      <a:endParaRPr lang="zh-CN" altLang="en-US" sz="1600" b="0" spc="120">
                        <a:solidFill>
                          <a:schemeClr val="accent4"/>
                        </a:solidFill>
                        <a:latin typeface="+mn-ea"/>
                        <a:ea typeface="+mn-ea"/>
                      </a:endParaRPr>
                    </a:p>
                  </a:txBody>
                  <a:tcPr marL="254000" marR="254000" marT="177800" marB="177800" anchor="ctr"/>
                </a:tc>
              </a:tr>
              <a:tr h="696494">
                <a:tc>
                  <a:txBody>
                    <a:bodyPr/>
                    <a:lstStyle/>
                    <a:p>
                      <a:pPr indent="0" algn="ctr">
                        <a:lnSpc>
                          <a:spcPct val="120000"/>
                        </a:lnSpc>
                        <a:spcBef>
                          <a:spcPts val="0"/>
                        </a:spcBef>
                        <a:spcAft>
                          <a:spcPts val="0"/>
                        </a:spcAft>
                        <a:buNone/>
                      </a:pPr>
                      <a:r>
                        <a:rPr lang="zh-CN" sz="1600" b="0" spc="120">
                          <a:solidFill>
                            <a:schemeClr val="accent4"/>
                          </a:solidFill>
                          <a:latin typeface="+mn-ea"/>
                          <a:ea typeface="+mn-ea"/>
                        </a:rPr>
                        <a:t>体育系列</a:t>
                      </a:r>
                      <a:endParaRPr lang="zh-CN" altLang="en-US" sz="1600" b="0" spc="120">
                        <a:solidFill>
                          <a:schemeClr val="accent4"/>
                        </a:solidFill>
                        <a:latin typeface="+mn-ea"/>
                        <a:ea typeface="+mn-ea"/>
                      </a:endParaRPr>
                    </a:p>
                  </a:txBody>
                  <a:tcPr marL="254000" marR="254000" marT="177800" marB="177800" anchor="ctr"/>
                </a:tc>
                <a:tc>
                  <a:txBody>
                    <a:bodyPr/>
                    <a:lstStyle/>
                    <a:p>
                      <a:pPr indent="0" algn="l">
                        <a:lnSpc>
                          <a:spcPct val="120000"/>
                        </a:lnSpc>
                        <a:spcBef>
                          <a:spcPts val="0"/>
                        </a:spcBef>
                        <a:spcAft>
                          <a:spcPts val="0"/>
                        </a:spcAft>
                        <a:buNone/>
                      </a:pPr>
                      <a:r>
                        <a:rPr lang="zh-CN" sz="1600" b="0" spc="120">
                          <a:solidFill>
                            <a:schemeClr val="accent4"/>
                          </a:solidFill>
                          <a:latin typeface="+mn-ea"/>
                          <a:ea typeface="+mn-ea"/>
                        </a:rPr>
                        <a:t>一览世界顶级体育人员的风采以及瑜珈、肚皮舞、街舞等热门体育项目，丰富日常文娱生活。</a:t>
                      </a:r>
                      <a:endParaRPr lang="zh-CN" altLang="en-US" sz="1600" b="0" spc="120">
                        <a:solidFill>
                          <a:schemeClr val="accent4"/>
                        </a:solidFill>
                        <a:latin typeface="+mn-ea"/>
                        <a:ea typeface="+mn-ea"/>
                      </a:endParaRPr>
                    </a:p>
                  </a:txBody>
                  <a:tcPr marL="254000" marR="254000" marT="177800" marB="177800" anchor="ctr"/>
                </a:tc>
              </a:tr>
              <a:tr h="539538">
                <a:tc>
                  <a:txBody>
                    <a:bodyPr/>
                    <a:lstStyle/>
                    <a:p>
                      <a:pPr indent="0" algn="ctr">
                        <a:lnSpc>
                          <a:spcPct val="120000"/>
                        </a:lnSpc>
                        <a:spcBef>
                          <a:spcPts val="0"/>
                        </a:spcBef>
                        <a:spcAft>
                          <a:spcPts val="0"/>
                        </a:spcAft>
                        <a:buNone/>
                      </a:pPr>
                      <a:r>
                        <a:rPr lang="zh-CN" sz="1600" b="0" spc="120">
                          <a:solidFill>
                            <a:schemeClr val="accent4"/>
                          </a:solidFill>
                          <a:latin typeface="+mn-ea"/>
                          <a:ea typeface="+mn-ea"/>
                        </a:rPr>
                        <a:t>法律视点</a:t>
                      </a:r>
                      <a:endParaRPr lang="zh-CN" altLang="en-US" sz="1600" b="0" spc="120">
                        <a:solidFill>
                          <a:schemeClr val="accent4"/>
                        </a:solidFill>
                        <a:latin typeface="+mn-ea"/>
                        <a:ea typeface="+mn-ea"/>
                      </a:endParaRPr>
                    </a:p>
                  </a:txBody>
                  <a:tcPr marL="254000" marR="254000" marT="177800" marB="177800" anchor="ctr"/>
                </a:tc>
                <a:tc>
                  <a:txBody>
                    <a:bodyPr/>
                    <a:lstStyle/>
                    <a:p>
                      <a:pPr indent="0" algn="l">
                        <a:lnSpc>
                          <a:spcPct val="120000"/>
                        </a:lnSpc>
                        <a:spcBef>
                          <a:spcPts val="0"/>
                        </a:spcBef>
                        <a:spcAft>
                          <a:spcPts val="0"/>
                        </a:spcAft>
                        <a:buNone/>
                      </a:pPr>
                      <a:r>
                        <a:rPr lang="zh-CN" sz="1600" b="0" spc="120">
                          <a:solidFill>
                            <a:schemeClr val="accent4"/>
                          </a:solidFill>
                          <a:latin typeface="+mn-ea"/>
                          <a:ea typeface="+mn-ea"/>
                        </a:rPr>
                        <a:t>以新闻事件为切入点，让百姓参与讨论，并有法律专家点评，寓法理和观点于案例，贴近生活、贴近百姓，诠释法理内涵，弘扬法制精神。</a:t>
                      </a:r>
                      <a:endParaRPr lang="zh-CN" altLang="en-US" sz="1600" b="0" spc="120">
                        <a:solidFill>
                          <a:schemeClr val="accent4"/>
                        </a:solidFill>
                        <a:latin typeface="+mn-ea"/>
                        <a:ea typeface="+mn-ea"/>
                      </a:endParaRPr>
                    </a:p>
                  </a:txBody>
                  <a:tcPr marL="254000" marR="254000" marT="177800" marB="177800" anchor="ctr"/>
                </a:tc>
              </a:tr>
              <a:tr h="578762">
                <a:tc>
                  <a:txBody>
                    <a:bodyPr/>
                    <a:lstStyle/>
                    <a:p>
                      <a:pPr indent="0" algn="ctr">
                        <a:lnSpc>
                          <a:spcPct val="120000"/>
                        </a:lnSpc>
                        <a:spcBef>
                          <a:spcPts val="0"/>
                        </a:spcBef>
                        <a:spcAft>
                          <a:spcPts val="0"/>
                        </a:spcAft>
                        <a:buNone/>
                      </a:pPr>
                      <a:r>
                        <a:rPr lang="zh-CN" sz="1600" b="0" spc="120">
                          <a:solidFill>
                            <a:schemeClr val="accent4"/>
                          </a:solidFill>
                          <a:latin typeface="+mn-ea"/>
                          <a:ea typeface="+mn-ea"/>
                        </a:rPr>
                        <a:t>农林系列</a:t>
                      </a:r>
                      <a:endParaRPr lang="zh-CN" altLang="en-US" sz="1600" b="0" spc="120">
                        <a:solidFill>
                          <a:schemeClr val="accent4"/>
                        </a:solidFill>
                        <a:latin typeface="+mn-ea"/>
                        <a:ea typeface="+mn-ea"/>
                      </a:endParaRPr>
                    </a:p>
                  </a:txBody>
                  <a:tcPr marL="254000" marR="254000" marT="177800" marB="177800" anchor="ctr"/>
                </a:tc>
                <a:tc>
                  <a:txBody>
                    <a:bodyPr/>
                    <a:lstStyle/>
                    <a:p>
                      <a:pPr indent="0" algn="l">
                        <a:lnSpc>
                          <a:spcPct val="120000"/>
                        </a:lnSpc>
                        <a:spcBef>
                          <a:spcPts val="0"/>
                        </a:spcBef>
                        <a:spcAft>
                          <a:spcPts val="0"/>
                        </a:spcAft>
                        <a:buNone/>
                      </a:pPr>
                      <a:r>
                        <a:rPr lang="zh-CN" sz="1600" b="0" spc="120">
                          <a:solidFill>
                            <a:schemeClr val="accent4"/>
                          </a:solidFill>
                          <a:latin typeface="+mn-ea"/>
                          <a:ea typeface="+mn-ea"/>
                        </a:rPr>
                        <a:t>种植、养殖技术操作与指导，对农业政策的解读，农业技术的讲解应用，帮助提高劳动效率，增产增效。</a:t>
                      </a:r>
                      <a:endParaRPr lang="zh-CN" altLang="en-US" sz="1600" b="0" spc="120">
                        <a:solidFill>
                          <a:schemeClr val="accent4"/>
                        </a:solidFill>
                        <a:latin typeface="+mn-ea"/>
                        <a:ea typeface="+mn-ea"/>
                      </a:endParaRPr>
                    </a:p>
                  </a:txBody>
                  <a:tcPr marL="254000" marR="254000" marT="177800" marB="177800" anchor="ctr"/>
                </a:tc>
              </a:tr>
            </a:tbl>
          </a:graphicData>
        </a:graphic>
      </p:graphicFrame>
    </p:spTree>
  </p:cSld>
  <p:clrMapOvr>
    <a:masterClrMapping/>
  </p:clrMapOvr>
</p:sld>
</file>

<file path=ppt/tags/tag1.xml><?xml version="1.0" encoding="utf-8"?>
<p:tagLst xmlns:p="http://schemas.openxmlformats.org/presentationml/2006/main">
  <p:tag name="ISLIDE.THEME" val="https://www.islide.cc;"/>
  <p:tag name="ISLIDE.TEMPLATE" val="https://www.islide.cc;"/>
</p:tagLst>
</file>

<file path=ppt/tags/tag10.xml><?xml version="1.0" encoding="utf-8"?>
<p:tagLst xmlns:p="http://schemas.openxmlformats.org/presentationml/2006/main">
  <p:tag name="KSO_WM_UNIT_TABLE_BEAUTIFY" val="smartTable{370a22fa-36e0-467e-bce8-058232fb952d}"/>
  <p:tag name="TABLE_RECT" val="17*118.449*926*351.65"/>
  <p:tag name="TABLE_EMPHASIZE_COLOR" val="6579300"/>
  <p:tag name="TABLE_ONEKEY_SKIN_IDX" val="0"/>
  <p:tag name="TABLE_SKINIDX" val="-1"/>
  <p:tag name="TABLE_COLORIDX" val="l"/>
</p:tagLst>
</file>

<file path=ppt/tags/tag11.xml><?xml version="1.0" encoding="utf-8"?>
<p:tagLst xmlns:p="http://schemas.openxmlformats.org/presentationml/2006/main">
  <p:tag name="KSO_WM_UNIT_TABLE_BEAUTIFY" val="smartTable{370a22fa-36e0-467e-bce8-058232fb952d}"/>
  <p:tag name="TABLE_RECT" val="17*118.449*926*351.65"/>
  <p:tag name="TABLE_EMPHASIZE_COLOR" val="6579300"/>
  <p:tag name="TABLE_ONEKEY_SKIN_IDX" val="0"/>
  <p:tag name="TABLE_SKINIDX" val="-1"/>
  <p:tag name="TABLE_COLORIDX" val="l"/>
</p:tagLst>
</file>

<file path=ppt/tags/tag12.xml><?xml version="1.0" encoding="utf-8"?>
<p:tagLst xmlns:p="http://schemas.openxmlformats.org/presentationml/2006/main">
  <p:tag name="ISLIDE.THEME" val="https://www.islide.cc;"/>
  <p:tag name="ISLIDE.TEMPLATE" val="https://www.islide.cc;"/>
</p:tagLst>
</file>

<file path=ppt/tags/tag13.xml><?xml version="1.0" encoding="utf-8"?>
<p:tagLst xmlns:p="http://schemas.openxmlformats.org/presentationml/2006/main">
  <p:tag name="ISLIDE.THEME" val="https://www.islide.cc;"/>
  <p:tag name="ISLIDE.TEMPLATE" val="https://www.islide.cc;"/>
</p:tagLst>
</file>

<file path=ppt/tags/tag14.xml><?xml version="1.0" encoding="utf-8"?>
<p:tagLst xmlns:p="http://schemas.openxmlformats.org/presentationml/2006/main">
  <p:tag name="ISLIDE.THEME" val="https://www.islide.cc;"/>
  <p:tag name="ISLIDE.TEMPLATE" val="https://www.islide.cc;"/>
</p:tagLst>
</file>

<file path=ppt/tags/tag15.xml><?xml version="1.0" encoding="utf-8"?>
<p:tagLst xmlns:p="http://schemas.openxmlformats.org/presentationml/2006/main">
  <p:tag name="ISLIDE.GUIDESSETTING" val="{&quot;Id&quot;:&quot;GuidesStyle_Normal&quot;,&quot;Name&quot;:&quot;正常&quot;,&quot;Kind&quot;:&quot;System&quot;,&quot;OldGuidesSetting&quot;:{&quot;HeaderHeight&quot;:15.0,&quot;FooterHeight&quot;:9.0,&quot;SideMargin&quot;:5.5,&quot;TopMargin&quot;:0.0,&quot;BottomMargin&quot;:0.0,&quot;IntervalMargin&quot;:1.5}}"/>
  <p:tag name="ISLIDE.THEME" val="#884769"/>
  <p:tag name="ISLIDE.TEMPLATE" val="#923706"/>
  <p:tag name="commondata" val="eyJoZGlkIjoiOTZmMWZlNGVmMGI2N2NhZGZkNTA3MmM3YzBmNTYyOTMifQ=="/>
</p:tagLst>
</file>

<file path=ppt/tags/tag2.xml><?xml version="1.0" encoding="utf-8"?>
<p:tagLst xmlns:p="http://schemas.openxmlformats.org/presentationml/2006/main">
  <p:tag name="ISLIDE.THEME" val="https://www.islide.cc;"/>
  <p:tag name="ISLIDE.TEMPLATE" val="https://www.islide.cc;"/>
</p:tagLst>
</file>

<file path=ppt/tags/tag3.xml><?xml version="1.0" encoding="utf-8"?>
<p:tagLst xmlns:p="http://schemas.openxmlformats.org/presentationml/2006/main">
  <p:tag name="ISLIDE.DIAGRAM" val="#801874;"/>
</p:tagLst>
</file>

<file path=ppt/tags/tag4.xml><?xml version="1.0" encoding="utf-8"?>
<p:tagLst xmlns:p="http://schemas.openxmlformats.org/presentationml/2006/main">
  <p:tag name="ISLIDE.THEME" val="https://www.islide.cc;"/>
  <p:tag name="ISLIDE.TEMPLATE" val="https://www.islide.cc;"/>
</p:tagLst>
</file>

<file path=ppt/tags/tag5.xml><?xml version="1.0" encoding="utf-8"?>
<p:tagLst xmlns:p="http://schemas.openxmlformats.org/presentationml/2006/main">
  <p:tag name="KSO_WM_UNIT_TABLE_BEAUTIFY" val="smartTable{98cff210-9937-4f61-b5e1-3e7a0be81292}"/>
  <p:tag name="TABLE_ENDDRAG_ORIGIN_RECT" val="873*441"/>
  <p:tag name="TABLE_ENDDRAG_RECT" val="43*51*873*441"/>
  <p:tag name="TABLE_RECT" val="43.125*51.6884*873.75*444.15"/>
  <p:tag name="TABLE_EMPHASIZE_COLOR" val="16043430"/>
  <p:tag name="TABLE_ONEKEY_SKIN_IDX" val="0"/>
  <p:tag name="TABLE_SKINIDX" val="0"/>
  <p:tag name="TABLE_COLORIDX" val="8"/>
  <p:tag name="TABLE_COLOR_RGB" val="0x000000*0xFFFFFF*0x212121*0xFFFFFF*0xf4cda6*0xb1dce3*0xc2ebc9*0xdccee7*0xf4e8d0*0xf4a9a6"/>
</p:tagLst>
</file>

<file path=ppt/tags/tag6.xml><?xml version="1.0" encoding="utf-8"?>
<p:tagLst xmlns:p="http://schemas.openxmlformats.org/presentationml/2006/main">
  <p:tag name="KSO_WM_UNIT_TABLE_BEAUTIFY" val="smartTable{98cff210-9937-4f61-b5e1-3e7a0be81292}"/>
  <p:tag name="TABLE_ENDDRAG_ORIGIN_RECT" val="873*441"/>
  <p:tag name="TABLE_ENDDRAG_RECT" val="43*51*873*441"/>
  <p:tag name="TABLE_RECT" val="43.125*51.6884*873.75*444.15"/>
  <p:tag name="TABLE_EMPHASIZE_COLOR" val="16043430"/>
  <p:tag name="TABLE_ONEKEY_SKIN_IDX" val="0"/>
  <p:tag name="TABLE_SKINIDX" val="0"/>
  <p:tag name="TABLE_COLORIDX" val="8"/>
  <p:tag name="TABLE_COLOR_RGB" val="0x000000*0xFFFFFF*0x212121*0xFFFFFF*0xf4cda6*0xb1dce3*0xc2ebc9*0xdccee7*0xf4e8d0*0xf4a9a6"/>
</p:tagLst>
</file>

<file path=ppt/tags/tag7.xml><?xml version="1.0" encoding="utf-8"?>
<p:tagLst xmlns:p="http://schemas.openxmlformats.org/presentationml/2006/main">
  <p:tag name="KSO_WM_UNIT_TABLE_BEAUTIFY" val="smartTable{98cff210-9937-4f61-b5e1-3e7a0be81292}"/>
  <p:tag name="TABLE_ENDDRAG_ORIGIN_RECT" val="873*441"/>
  <p:tag name="TABLE_ENDDRAG_RECT" val="43*51*873*441"/>
  <p:tag name="TABLE_RECT" val="43.125*51.6884*873.75*444.15"/>
  <p:tag name="TABLE_EMPHASIZE_COLOR" val="16043430"/>
  <p:tag name="TABLE_ONEKEY_SKIN_IDX" val="0"/>
  <p:tag name="TABLE_SKINIDX" val="0"/>
  <p:tag name="TABLE_COLORIDX" val="8"/>
  <p:tag name="TABLE_COLOR_RGB" val="0x000000*0xFFFFFF*0x212121*0xFFFFFF*0xf4cda6*0xb1dce3*0xc2ebc9*0xdccee7*0xf4e8d0*0xf4a9a6"/>
</p:tagLst>
</file>

<file path=ppt/tags/tag8.xml><?xml version="1.0" encoding="utf-8"?>
<p:tagLst xmlns:p="http://schemas.openxmlformats.org/presentationml/2006/main">
  <p:tag name="ISLIDE.SMARTDIAGRAM" val="#914893;"/>
</p:tagLst>
</file>

<file path=ppt/tags/tag9.xml><?xml version="1.0" encoding="utf-8"?>
<p:tagLst xmlns:p="http://schemas.openxmlformats.org/presentationml/2006/main">
  <p:tag name="KSO_WM_UNIT_TABLE_BEAUTIFY" val="smartTable{370a22fa-36e0-467e-bce8-058232fb952d}"/>
  <p:tag name="TABLE_RECT" val="17*118.449*926*351.65"/>
  <p:tag name="TABLE_EMPHASIZE_COLOR" val="6579300"/>
  <p:tag name="TABLE_ONEKEY_SKIN_IDX" val="0"/>
  <p:tag name="TABLE_SKINIDX" val="-1"/>
  <p:tag name="TABLE_COLORIDX" val="l"/>
</p:tagLst>
</file>

<file path=ppt/theme/theme1.xml><?xml version="1.0" encoding="utf-8"?>
<a:theme xmlns:a="http://schemas.openxmlformats.org/drawingml/2006/main" name="Designed by iSlide">
  <a:themeElements>
    <a:clrScheme name="iSlide VI标准">
      <a:dk1>
        <a:srgbClr val="2F2F2F"/>
      </a:dk1>
      <a:lt1>
        <a:srgbClr val="FFFFFF"/>
      </a:lt1>
      <a:dk2>
        <a:srgbClr val="778495"/>
      </a:dk2>
      <a:lt2>
        <a:srgbClr val="F0F0F0"/>
      </a:lt2>
      <a:accent1>
        <a:srgbClr val="397AFD"/>
      </a:accent1>
      <a:accent2>
        <a:srgbClr val="5EA8FC"/>
      </a:accent2>
      <a:accent3>
        <a:srgbClr val="5674D8"/>
      </a:accent3>
      <a:accent4>
        <a:srgbClr val="5283C4"/>
      </a:accent4>
      <a:accent5>
        <a:srgbClr val="7486DF"/>
      </a:accent5>
      <a:accent6>
        <a:srgbClr val="4079DB"/>
      </a:accent6>
      <a:hlink>
        <a:srgbClr val="F84D4D"/>
      </a:hlink>
      <a:folHlink>
        <a:srgbClr val="979797"/>
      </a:folHlink>
    </a:clrScheme>
    <a:fontScheme name="标准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Slide VI标准">
    <a:dk1>
      <a:srgbClr val="2F2F2F"/>
    </a:dk1>
    <a:lt1>
      <a:srgbClr val="FFFFFF"/>
    </a:lt1>
    <a:dk2>
      <a:srgbClr val="778495"/>
    </a:dk2>
    <a:lt2>
      <a:srgbClr val="F0F0F0"/>
    </a:lt2>
    <a:accent1>
      <a:srgbClr val="397AFD"/>
    </a:accent1>
    <a:accent2>
      <a:srgbClr val="5EA8FC"/>
    </a:accent2>
    <a:accent3>
      <a:srgbClr val="5674D8"/>
    </a:accent3>
    <a:accent4>
      <a:srgbClr val="5283C4"/>
    </a:accent4>
    <a:accent5>
      <a:srgbClr val="7486DF"/>
    </a:accent5>
    <a:accent6>
      <a:srgbClr val="4079DB"/>
    </a:accent6>
    <a:hlink>
      <a:srgbClr val="F84D4D"/>
    </a:hlink>
    <a:folHlink>
      <a:srgbClr val="979797"/>
    </a:folHlink>
  </a:clrScheme>
</a:themeOverride>
</file>

<file path=docProps/app.xml><?xml version="1.0" encoding="utf-8"?>
<Properties xmlns="http://schemas.openxmlformats.org/officeDocument/2006/extended-properties" xmlns:vt="http://schemas.openxmlformats.org/officeDocument/2006/docPropsVTypes">
  <TotalTime>0</TotalTime>
  <Words>6367</Words>
  <Application>WPS 演示</Application>
  <PresentationFormat>宽屏</PresentationFormat>
  <Paragraphs>562</Paragraphs>
  <Slides>45</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45</vt:i4>
      </vt:variant>
    </vt:vector>
  </HeadingPairs>
  <TitlesOfParts>
    <vt:vector size="60" baseType="lpstr">
      <vt:lpstr>Arial</vt:lpstr>
      <vt:lpstr>宋体</vt:lpstr>
      <vt:lpstr>Wingdings</vt:lpstr>
      <vt:lpstr>方正大标宋简体</vt:lpstr>
      <vt:lpstr>微软雅黑</vt:lpstr>
      <vt:lpstr>Agency FB</vt:lpstr>
      <vt:lpstr>Times New Roman</vt:lpstr>
      <vt:lpstr>Arial</vt:lpstr>
      <vt:lpstr>Arial Unicode MS</vt:lpstr>
      <vt:lpstr>等线</vt:lpstr>
      <vt:lpstr>思源宋体 CN Heavy</vt:lpstr>
      <vt:lpstr>思源宋体 CN Light</vt:lpstr>
      <vt:lpstr>思源宋体 CN Heavy</vt:lpstr>
      <vt:lpstr>思源宋体 CN</vt:lpstr>
      <vt:lpstr>Designed by iSlide</vt:lpstr>
      <vt:lpstr> 视频数据库在学习中的应用 《网上报告厅》 </vt:lpstr>
      <vt:lpstr>初见《网上报告厅》</vt:lpstr>
      <vt:lpstr>PowerPoint 演示文稿</vt:lpstr>
      <vt:lpstr>电脑端</vt:lpstr>
      <vt:lpstr>PowerPoint 演示文稿</vt:lpstr>
      <vt:lpstr>有哪些值得看的优质资源？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主要功能模块介绍</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全新AI+视频，升级介绍</vt:lpstr>
      <vt:lpstr>AI+视频全面升级</vt:lpstr>
      <vt:lpstr>PowerPoint 演示文稿</vt:lpstr>
      <vt:lpstr>PowerPoint 演示文稿</vt:lpstr>
      <vt:lpstr>PowerPoint 演示文稿</vt:lpstr>
      <vt:lpstr>PowerPoint 演示文稿</vt:lpstr>
      <vt:lpstr>AI 视频浏览体验</vt:lpstr>
      <vt:lpstr>如何登录进入？</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iSlide</Company>
  <LinksUpToDate>false</LinksUpToDate>
  <SharedDoc>false</SharedDoc>
  <HyperlinksChanged>false</HyperlinksChanged>
  <AppVersion>14.0000</AppVersion>
  <Manager>iSlide</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《网上报告厅》 学术类视频数据库产品介绍</dc:title>
  <dc:creator/>
  <cp:lastModifiedBy>忠新</cp:lastModifiedBy>
  <cp:revision>6</cp:revision>
  <cp:lastPrinted>2023-08-31T08:52:00Z</cp:lastPrinted>
  <dcterms:created xsi:type="dcterms:W3CDTF">2023-11-28T01:20:00Z</dcterms:created>
  <dcterms:modified xsi:type="dcterms:W3CDTF">2025-11-18T07:19:56Z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fef08086-9a2c-46ae-b667-46e0bc9042cd</vt:lpwstr>
  </property>
  <property fmtid="{D5CDD505-2E9C-101B-9397-08002B2CF9AE}" pid="3" name="iSlide.TEMPLATE">
    <vt:lpwstr>5771858f-9613-4e11-ba1c-cad0e77e7d8e</vt:lpwstr>
  </property>
  <property fmtid="{D5CDD505-2E9C-101B-9397-08002B2CF9AE}" pid="4" name="ICV">
    <vt:lpwstr/>
  </property>
  <property fmtid="{D5CDD505-2E9C-101B-9397-08002B2CF9AE}" pid="5" name="KSOProductBuildVer">
    <vt:lpwstr>2052-12.1.0.23542</vt:lpwstr>
  </property>
</Properties>
</file>