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55" r:id="rId3"/>
  </p:sldMasterIdLst>
  <p:notesMasterIdLst>
    <p:notesMasterId r:id="rId24"/>
  </p:notesMasterIdLst>
  <p:handoutMasterIdLst>
    <p:handoutMasterId r:id="rId35"/>
  </p:handoutMasterIdLst>
  <p:sldIdLst>
    <p:sldId id="452" r:id="rId4"/>
    <p:sldId id="523" r:id="rId5"/>
    <p:sldId id="527" r:id="rId6"/>
    <p:sldId id="578" r:id="rId7"/>
    <p:sldId id="529" r:id="rId8"/>
    <p:sldId id="530" r:id="rId9"/>
    <p:sldId id="565" r:id="rId10"/>
    <p:sldId id="579" r:id="rId11"/>
    <p:sldId id="532" r:id="rId12"/>
    <p:sldId id="533" r:id="rId13"/>
    <p:sldId id="535" r:id="rId14"/>
    <p:sldId id="536" r:id="rId15"/>
    <p:sldId id="563" r:id="rId16"/>
    <p:sldId id="564" r:id="rId17"/>
    <p:sldId id="539" r:id="rId18"/>
    <p:sldId id="570" r:id="rId19"/>
    <p:sldId id="543" r:id="rId20"/>
    <p:sldId id="544" r:id="rId21"/>
    <p:sldId id="546" r:id="rId22"/>
    <p:sldId id="549" r:id="rId23"/>
    <p:sldId id="550" r:id="rId25"/>
    <p:sldId id="555" r:id="rId26"/>
    <p:sldId id="572" r:id="rId27"/>
    <p:sldId id="574" r:id="rId28"/>
    <p:sldId id="561" r:id="rId29"/>
    <p:sldId id="614" r:id="rId30"/>
    <p:sldId id="615" r:id="rId31"/>
    <p:sldId id="616" r:id="rId32"/>
    <p:sldId id="562" r:id="rId33"/>
    <p:sldId id="489" r:id="rId34"/>
  </p:sldIdLst>
  <p:sldSz cx="9144000" cy="6858000" type="screen4x3"/>
  <p:notesSz cx="6858000" cy="9144000"/>
  <p:embeddedFontLst>
    <p:embeddedFont>
      <p:font typeface="微软雅黑" panose="020B0503020204020204" pitchFamily="34" charset="-122"/>
      <p:regular r:id="rId39"/>
    </p:embeddedFont>
    <p:embeddedFont>
      <p:font typeface="隶书" panose="02010509060101010101" pitchFamily="49" charset="-122"/>
      <p:regular r:id="rId40"/>
    </p:embeddedFont>
    <p:embeddedFont>
      <p:font typeface="华文行楷" panose="02010800040101010101" pitchFamily="2" charset="-122"/>
      <p:regular r:id="rId41"/>
    </p:embeddedFont>
    <p:embeddedFont>
      <p:font typeface="黑体" panose="02010609060101010101" pitchFamily="49" charset="-122"/>
      <p:regular r:id="rId42"/>
    </p:embeddedFont>
    <p:embeddedFont>
      <p:font typeface="Calibri" panose="020F0502020204030204" charset="0"/>
      <p:regular r:id="rId43"/>
      <p:bold r:id="rId44"/>
      <p:italic r:id="rId45"/>
      <p:boldItalic r:id="rId46"/>
    </p:embeddedFont>
  </p:embeddedFontLst>
  <p:custDataLst>
    <p:tags r:id="rId47"/>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FF"/>
    <a:srgbClr val="FF3300"/>
    <a:srgbClr val="FF0000"/>
    <a:srgbClr val="0099CC"/>
    <a:srgbClr val="00CCFF"/>
    <a:srgbClr val="0066FF"/>
    <a:srgbClr val="0033C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662"/>
    <p:restoredTop sz="94716"/>
  </p:normalViewPr>
  <p:slideViewPr>
    <p:cSldViewPr snapToObjects="1" showGuides="1">
      <p:cViewPr varScale="1">
        <p:scale>
          <a:sx n="64" d="100"/>
          <a:sy n="64" d="100"/>
        </p:scale>
        <p:origin x="1416" y="24"/>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7" Type="http://schemas.openxmlformats.org/officeDocument/2006/relationships/tags" Target="tags/tag13.xml"/><Relationship Id="rId46" Type="http://schemas.openxmlformats.org/officeDocument/2006/relationships/font" Target="fonts/font8.fntdata"/><Relationship Id="rId45" Type="http://schemas.openxmlformats.org/officeDocument/2006/relationships/font" Target="fonts/font7.fntdata"/><Relationship Id="rId44" Type="http://schemas.openxmlformats.org/officeDocument/2006/relationships/font" Target="fonts/font6.fntdata"/><Relationship Id="rId43" Type="http://schemas.openxmlformats.org/officeDocument/2006/relationships/font" Target="fonts/font5.fntdata"/><Relationship Id="rId42" Type="http://schemas.openxmlformats.org/officeDocument/2006/relationships/font" Target="fonts/font4.fntdata"/><Relationship Id="rId41" Type="http://schemas.openxmlformats.org/officeDocument/2006/relationships/font" Target="fonts/font3.fntdata"/><Relationship Id="rId40" Type="http://schemas.openxmlformats.org/officeDocument/2006/relationships/font" Target="fonts/font2.fntdata"/><Relationship Id="rId4" Type="http://schemas.openxmlformats.org/officeDocument/2006/relationships/slide" Target="slides/slide1.xml"/><Relationship Id="rId39" Type="http://schemas.openxmlformats.org/officeDocument/2006/relationships/font" Target="fonts/font1.fntdata"/><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notesMaster" Target="notesMasters/notes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lstStyle>
            <a:lvl1pPr algn="r">
              <a:defRPr sz="1200">
                <a:latin typeface="宋体" panose="02010600030101010101" pitchFamily="2" charset="-122"/>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D21352F-6E8D-4735-AD11-B8F8FF1D5DFA}" type="datetimeFigureOut">
              <a:rPr kumimoji="0" lang="zh-CN" altLang="en-US" sz="12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atin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A5AD808-08C4-4E16-800A-92E382179A27}" type="slidenum">
              <a:rPr kumimoji="0" lang="zh-CN" altLang="en-US" sz="12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lstStyle>
            <a:lvl1pPr algn="r">
              <a:defRPr sz="1200">
                <a:latin typeface="宋体" panose="02010600030101010101" pitchFamily="2" charset="-122"/>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46D4BF7-EB88-4BF3-A5F8-7B39C07AA80C}" type="datetimeFigureOut">
              <a:rPr kumimoji="0" lang="zh-CN" altLang="en-US" sz="12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dirty="0">
              <a:ln>
                <a:noFill/>
              </a:ln>
              <a:solidFill>
                <a:schemeClr val="tx1"/>
              </a:solidFill>
              <a:effectLst/>
              <a:uLnTx/>
              <a:uFillTx/>
              <a:latin typeface="宋体" panose="02010600030101010101" pitchFamily="2" charset="-122"/>
              <a:ea typeface="隶书" panose="02010509060101010101" pitchFamily="49" charset="-122"/>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宋体" panose="02010600030101010101" pitchFamily="2" charset="-122"/>
                <a:ea typeface="隶书" panose="02010509060101010101" pitchFamily="49" charset="-122"/>
                <a:cs typeface="+mn-cs"/>
              </a:rPr>
              <a:t>单击此处编辑母版文本样式</a:t>
            </a:r>
            <a:endParaRPr kumimoji="0" lang="zh-CN" altLang="en-US" sz="1200" b="0" i="0" u="none" strike="noStrike" kern="1200" cap="none" spc="0" normalizeH="0" baseline="0" noProof="0" dirty="0" smtClean="0">
              <a:ln>
                <a:noFill/>
              </a:ln>
              <a:solidFill>
                <a:schemeClr val="tx1"/>
              </a:solidFill>
              <a:effectLst/>
              <a:uLnTx/>
              <a:uFillTx/>
              <a:latin typeface="宋体" panose="02010600030101010101" pitchFamily="2" charset="-122"/>
              <a:ea typeface="隶书" panose="02010509060101010101" pitchFamily="49"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宋体" panose="02010600030101010101" pitchFamily="2" charset="-122"/>
                <a:ea typeface="隶书" panose="02010509060101010101" pitchFamily="49" charset="-122"/>
                <a:cs typeface="+mn-cs"/>
              </a:rPr>
              <a:t>第二级</a:t>
            </a:r>
            <a:endParaRPr kumimoji="0" lang="zh-CN" altLang="en-US" sz="1200" b="0" i="0" u="none" strike="noStrike" kern="1200" cap="none" spc="0" normalizeH="0" baseline="0" noProof="0" dirty="0" smtClean="0">
              <a:ln>
                <a:noFill/>
              </a:ln>
              <a:solidFill>
                <a:schemeClr val="tx1"/>
              </a:solidFill>
              <a:effectLst/>
              <a:uLnTx/>
              <a:uFillTx/>
              <a:latin typeface="宋体" panose="02010600030101010101" pitchFamily="2" charset="-122"/>
              <a:ea typeface="隶书" panose="02010509060101010101" pitchFamily="49"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宋体" panose="02010600030101010101" pitchFamily="2" charset="-122"/>
                <a:ea typeface="隶书" panose="02010509060101010101" pitchFamily="49" charset="-122"/>
                <a:cs typeface="+mn-cs"/>
              </a:rPr>
              <a:t>第三级</a:t>
            </a:r>
            <a:endParaRPr kumimoji="0" lang="zh-CN" altLang="en-US" sz="1200" b="0" i="0" u="none" strike="noStrike" kern="1200" cap="none" spc="0" normalizeH="0" baseline="0" noProof="0" dirty="0" smtClean="0">
              <a:ln>
                <a:noFill/>
              </a:ln>
              <a:solidFill>
                <a:schemeClr val="tx1"/>
              </a:solidFill>
              <a:effectLst/>
              <a:uLnTx/>
              <a:uFillTx/>
              <a:latin typeface="宋体" panose="02010600030101010101" pitchFamily="2" charset="-122"/>
              <a:ea typeface="隶书" panose="02010509060101010101" pitchFamily="49"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宋体" panose="02010600030101010101" pitchFamily="2" charset="-122"/>
                <a:ea typeface="隶书" panose="02010509060101010101" pitchFamily="49" charset="-122"/>
                <a:cs typeface="+mn-cs"/>
              </a:rPr>
              <a:t>第四级</a:t>
            </a:r>
            <a:endParaRPr kumimoji="0" lang="zh-CN" altLang="en-US" sz="1200" b="0" i="0" u="none" strike="noStrike" kern="1200" cap="none" spc="0" normalizeH="0" baseline="0" noProof="0" dirty="0" smtClean="0">
              <a:ln>
                <a:noFill/>
              </a:ln>
              <a:solidFill>
                <a:schemeClr val="tx1"/>
              </a:solidFill>
              <a:effectLst/>
              <a:uLnTx/>
              <a:uFillTx/>
              <a:latin typeface="宋体" panose="02010600030101010101" pitchFamily="2" charset="-122"/>
              <a:ea typeface="隶书" panose="02010509060101010101" pitchFamily="49"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宋体" panose="02010600030101010101" pitchFamily="2" charset="-122"/>
                <a:ea typeface="隶书" panose="02010509060101010101" pitchFamily="49" charset="-122"/>
                <a:cs typeface="+mn-cs"/>
              </a:rPr>
              <a:t>第五级</a:t>
            </a:r>
            <a:endParaRPr kumimoji="0" lang="zh-CN" altLang="en-US" sz="1200" b="0" i="0" u="none" strike="noStrike" kern="1200" cap="none" spc="0" normalizeH="0" baseline="0" noProof="0" dirty="0" smtClean="0">
              <a:ln>
                <a:noFill/>
              </a:ln>
              <a:solidFill>
                <a:schemeClr val="tx1"/>
              </a:solidFill>
              <a:effectLst/>
              <a:uLnTx/>
              <a:uFillTx/>
              <a:latin typeface="宋体" panose="02010600030101010101" pitchFamily="2" charset="-122"/>
              <a:ea typeface="隶书" panose="02010509060101010101" pitchFamily="49" charset="-122"/>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atin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8C828AF-554F-4D81-939C-F7DEBEA9B7A2}" type="slidenum">
              <a:rPr kumimoji="0" lang="zh-CN" altLang="en-US" sz="12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宋体" panose="02010600030101010101" pitchFamily="2" charset="-122"/>
        <a:ea typeface="隶书" panose="02010509060101010101" pitchFamily="49" charset="-122"/>
        <a:cs typeface="+mn-cs"/>
      </a:defRPr>
    </a:lvl1pPr>
    <a:lvl2pPr marL="457200" algn="l" rtl="0" eaLnBrk="0" fontAlgn="base" hangingPunct="0">
      <a:spcBef>
        <a:spcPct val="30000"/>
      </a:spcBef>
      <a:spcAft>
        <a:spcPct val="0"/>
      </a:spcAft>
      <a:defRPr sz="1200" kern="1200">
        <a:solidFill>
          <a:schemeClr val="tx1"/>
        </a:solidFill>
        <a:latin typeface="宋体" panose="02010600030101010101" pitchFamily="2" charset="-122"/>
        <a:ea typeface="隶书" panose="02010509060101010101" pitchFamily="49" charset="-122"/>
        <a:cs typeface="+mn-cs"/>
      </a:defRPr>
    </a:lvl2pPr>
    <a:lvl3pPr marL="914400" algn="l" rtl="0" eaLnBrk="0" fontAlgn="base" hangingPunct="0">
      <a:spcBef>
        <a:spcPct val="30000"/>
      </a:spcBef>
      <a:spcAft>
        <a:spcPct val="0"/>
      </a:spcAft>
      <a:defRPr sz="1200" kern="1200">
        <a:solidFill>
          <a:schemeClr val="tx1"/>
        </a:solidFill>
        <a:latin typeface="宋体" panose="02010600030101010101" pitchFamily="2" charset="-122"/>
        <a:ea typeface="隶书" panose="02010509060101010101" pitchFamily="49" charset="-122"/>
        <a:cs typeface="+mn-cs"/>
      </a:defRPr>
    </a:lvl3pPr>
    <a:lvl4pPr marL="1371600" algn="l" rtl="0" eaLnBrk="0" fontAlgn="base" hangingPunct="0">
      <a:spcBef>
        <a:spcPct val="30000"/>
      </a:spcBef>
      <a:spcAft>
        <a:spcPct val="0"/>
      </a:spcAft>
      <a:defRPr sz="1200" kern="1200">
        <a:solidFill>
          <a:schemeClr val="tx1"/>
        </a:solidFill>
        <a:latin typeface="宋体" panose="02010600030101010101" pitchFamily="2" charset="-122"/>
        <a:ea typeface="隶书" panose="02010509060101010101" pitchFamily="49" charset="-122"/>
        <a:cs typeface="+mn-cs"/>
      </a:defRPr>
    </a:lvl4pPr>
    <a:lvl5pPr marL="1828800" algn="l" rtl="0" eaLnBrk="0" fontAlgn="base" hangingPunct="0">
      <a:spcBef>
        <a:spcPct val="30000"/>
      </a:spcBef>
      <a:spcAft>
        <a:spcPct val="0"/>
      </a:spcAft>
      <a:defRPr sz="1200" kern="1200">
        <a:solidFill>
          <a:schemeClr val="tx1"/>
        </a:solidFill>
        <a:latin typeface="宋体" panose="02010600030101010101" pitchFamily="2" charset="-122"/>
        <a:ea typeface="隶书" panose="02010509060101010101" pitchFamily="49"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幻灯片图像占位符 1"/>
          <p:cNvSpPr>
            <a:spLocks noGrp="1" noRot="1" noChangeAspect="1" noTextEdit="1"/>
          </p:cNvSpPr>
          <p:nvPr>
            <p:ph type="sldImg"/>
          </p:nvPr>
        </p:nvSpPr>
        <p:spPr>
          <a:ln>
            <a:solidFill>
              <a:srgbClr val="000000">
                <a:alpha val="100000"/>
              </a:srgbClr>
            </a:solidFill>
            <a:miter lim="800000"/>
          </a:ln>
        </p:spPr>
      </p:sp>
      <p:sp>
        <p:nvSpPr>
          <p:cNvPr id="30723" name="备注占位符 2"/>
          <p:cNvSpPr>
            <a:spLocks noGrp="1"/>
          </p:cNvSpPr>
          <p:nvPr>
            <p:ph type="body" idx="1"/>
          </p:nvPr>
        </p:nvSpPr>
        <p:spPr>
          <a:noFill/>
          <a:ln>
            <a:noFill/>
          </a:ln>
        </p:spPr>
        <p:txBody>
          <a:bodyPr wrap="square" lIns="91440" tIns="45720" rIns="91440" bIns="45720" anchor="t" anchorCtr="0"/>
          <a:p>
            <a:pPr lvl="0"/>
            <a:endParaRPr lang="zh-CN" altLang="en-US" dirty="0"/>
          </a:p>
        </p:txBody>
      </p:sp>
      <p:sp>
        <p:nvSpPr>
          <p:cNvPr id="3072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zh-CN" altLang="en-US" dirty="0">
                <a:ea typeface="宋体" panose="02010600030101010101" pitchFamily="2" charset="-122"/>
              </a:rPr>
            </a:fld>
            <a:endParaRPr lang="zh-CN" altLang="en-US" dirty="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9"/>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D165BA0D-9A31-4B6E-9458-D97B8E5451CA}" type="datetimeFigureOut">
              <a:rPr kumimoji="0" lang="zh-CN" altLang="en-US" sz="1200" b="0" i="0" u="none" strike="noStrike" kern="1200" cap="none" spc="0" normalizeH="0" baseline="0" noProof="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dirty="0">
              <a:ln>
                <a:noFill/>
              </a:ln>
              <a:solidFill>
                <a:srgbClr val="898989"/>
              </a:solidFill>
              <a:effectLst/>
              <a:uLnTx/>
              <a:uFillTx/>
              <a:latin typeface="宋体" panose="02010600030101010101" pitchFamily="2" charset="-122"/>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A447DB2-182F-401B-8A94-76DF0E270C88}" type="slidenum">
              <a:rPr kumimoji="0" lang="zh-CN" altLang="en-US" sz="1200" b="0" i="0" u="none" strike="noStrike" kern="1200" cap="none" spc="0" normalizeH="0" baseline="0" noProof="0" smtClean="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transition advTm="12400">
    <p:checke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自定义版式">
    <p:bg>
      <p:bgPr>
        <a:solidFill>
          <a:schemeClr val="bg1"/>
        </a:solidFill>
        <a:effectLst/>
      </p:bgPr>
    </p:bg>
    <p:spTree>
      <p:nvGrpSpPr>
        <p:cNvPr id="1" name=""/>
        <p:cNvGrpSpPr/>
        <p:nvPr/>
      </p:nvGrpSpPr>
      <p:grpSpPr>
        <a:xfrm>
          <a:off x="0" y="0"/>
          <a:ext cx="0" cy="0"/>
          <a:chOff x="0" y="0"/>
          <a:chExt cx="0" cy="0"/>
        </a:xfrm>
      </p:grpSpPr>
      <p:sp>
        <p:nvSpPr>
          <p:cNvPr id="2" name="内容占位符 2"/>
          <p:cNvSpPr>
            <a:spLocks noGrp="1"/>
          </p:cNvSpPr>
          <p:nvPr>
            <p:ph idx="1"/>
          </p:nvPr>
        </p:nvSpPr>
        <p:spPr>
          <a:xfrm>
            <a:off x="360000" y="972000"/>
            <a:ext cx="8388000" cy="5436000"/>
          </a:xfrm>
        </p:spPr>
        <p:txBody>
          <a:bodyPr>
            <a:normAutofit/>
          </a:bodyPr>
          <a:lstStyle>
            <a:lvl1pPr>
              <a:defRPr sz="1800"/>
            </a:lvl1pPr>
            <a:lvl2pPr>
              <a:defRPr sz="18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D165BA0D-9A31-4B6E-9458-D97B8E5451CA}" type="datetimeFigureOut">
              <a:rPr kumimoji="0" lang="zh-CN" altLang="en-US" sz="1200" b="0" i="0" u="none" strike="noStrike" kern="1200" cap="none" spc="0" normalizeH="0" baseline="0" noProof="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dirty="0">
              <a:ln>
                <a:noFill/>
              </a:ln>
              <a:solidFill>
                <a:srgbClr val="898989"/>
              </a:solidFill>
              <a:effectLst/>
              <a:uLnTx/>
              <a:uFillTx/>
              <a:latin typeface="宋体" panose="02010600030101010101" pitchFamily="2" charset="-122"/>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A447DB2-182F-401B-8A94-76DF0E270C88}" type="slidenum">
              <a:rPr kumimoji="0" lang="zh-CN" altLang="en-US" sz="1200" b="0" i="0" u="none" strike="noStrike" kern="1200" cap="none" spc="0" normalizeH="0" baseline="0" noProof="0" smtClean="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transition advTm="12400">
    <p:checke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1_空白">
    <p:bg>
      <p:bgPr>
        <a:solidFill>
          <a:schemeClr val="bg1"/>
        </a:solidFill>
        <a:effectLst/>
      </p:bgPr>
    </p:bg>
    <p:spTree>
      <p:nvGrpSpPr>
        <p:cNvPr id="1" name=""/>
        <p:cNvGrpSpPr/>
        <p:nvPr/>
      </p:nvGrpSpPr>
      <p:grpSpPr>
        <a:xfrm>
          <a:off x="0" y="0"/>
          <a:ext cx="0" cy="0"/>
          <a:chOff x="0" y="0"/>
          <a:chExt cx="0" cy="0"/>
        </a:xfrm>
      </p:grpSpPr>
      <p:pic>
        <p:nvPicPr>
          <p:cNvPr id="6151" name="Picture 8" descr="C:\Documents and Settings\Administrator\桌面\logo22.jpg"/>
          <p:cNvPicPr>
            <a:picLocks noChangeAspect="1"/>
          </p:cNvPicPr>
          <p:nvPr/>
        </p:nvPicPr>
        <p:blipFill>
          <a:blip r:embed="rId2"/>
          <a:srcRect l="67329"/>
          <a:stretch>
            <a:fillRect/>
          </a:stretch>
        </p:blipFill>
        <p:spPr>
          <a:xfrm>
            <a:off x="0" y="6357938"/>
            <a:ext cx="9144000" cy="501650"/>
          </a:xfrm>
          <a:prstGeom prst="rect">
            <a:avLst/>
          </a:prstGeom>
          <a:noFill/>
          <a:ln w="9525">
            <a:noFill/>
          </a:ln>
        </p:spPr>
      </p:pic>
      <p:pic>
        <p:nvPicPr>
          <p:cNvPr id="6152" name="Picture 2" descr="C:\Documents and Settings\Administrator\桌面\flash_bg3.jpg"/>
          <p:cNvPicPr>
            <a:picLocks noChangeAspect="1"/>
          </p:cNvPicPr>
          <p:nvPr/>
        </p:nvPicPr>
        <p:blipFill>
          <a:blip r:embed="rId3"/>
          <a:stretch>
            <a:fillRect/>
          </a:stretch>
        </p:blipFill>
        <p:spPr>
          <a:xfrm>
            <a:off x="-36512" y="-26987"/>
            <a:ext cx="9180512" cy="1919287"/>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D165BA0D-9A31-4B6E-9458-D97B8E5451CA}" type="datetimeFigureOut">
              <a:rPr kumimoji="0" lang="zh-CN" altLang="en-US" sz="1200" b="0" i="0" u="none" strike="noStrike" kern="1200" cap="none" spc="0" normalizeH="0" baseline="0" noProof="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dirty="0">
              <a:ln>
                <a:noFill/>
              </a:ln>
              <a:solidFill>
                <a:srgbClr val="898989"/>
              </a:solidFill>
              <a:effectLst/>
              <a:uLnTx/>
              <a:uFillTx/>
              <a:latin typeface="宋体" panose="02010600030101010101" pitchFamily="2" charset="-122"/>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A447DB2-182F-401B-8A94-76DF0E270C88}" type="slidenum">
              <a:rPr kumimoji="0" lang="zh-CN" altLang="en-US" sz="1200" b="0" i="0" u="none" strike="noStrike" kern="1200" cap="none" spc="0" normalizeH="0" baseline="0" noProof="0" smtClean="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transition advTm="12400">
    <p:checke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空白">
    <p:bg>
      <p:bgPr>
        <a:solidFill>
          <a:schemeClr val="bg1"/>
        </a:solidFill>
        <a:effectLst/>
      </p:bgPr>
    </p:bg>
    <p:spTree>
      <p:nvGrpSpPr>
        <p:cNvPr id="1" name=""/>
        <p:cNvGrpSpPr/>
        <p:nvPr/>
      </p:nvGrpSpPr>
      <p:grpSpPr>
        <a:xfrm>
          <a:off x="0" y="0"/>
          <a:ext cx="0" cy="0"/>
          <a:chOff x="0" y="0"/>
          <a:chExt cx="0" cy="0"/>
        </a:xfrm>
      </p:grpSpPr>
      <p:sp>
        <p:nvSpPr>
          <p:cNvPr id="2" name="内容占位符 2"/>
          <p:cNvSpPr>
            <a:spLocks noGrp="1"/>
          </p:cNvSpPr>
          <p:nvPr>
            <p:ph idx="1"/>
          </p:nvPr>
        </p:nvSpPr>
        <p:spPr>
          <a:xfrm>
            <a:off x="360000" y="972000"/>
            <a:ext cx="8388000" cy="5436000"/>
          </a:xfrm>
        </p:spPr>
        <p:txBody>
          <a:bodyPr>
            <a:normAutofit/>
          </a:bodyPr>
          <a:lstStyle>
            <a:lvl1pPr>
              <a:defRPr sz="1800">
                <a:latin typeface="微软雅黑" panose="020B0503020204020204" pitchFamily="34" charset="-122"/>
                <a:ea typeface="微软雅黑" panose="020B0503020204020204" pitchFamily="34" charset="-122"/>
              </a:defRPr>
            </a:lvl1pPr>
            <a:lvl2pPr>
              <a:defRPr sz="1800">
                <a:latin typeface="微软雅黑" panose="020B0503020204020204" pitchFamily="34" charset="-122"/>
                <a:ea typeface="微软雅黑" panose="020B0503020204020204" pitchFamily="34" charset="-122"/>
              </a:defRPr>
            </a:lvl2pPr>
            <a:lvl3pPr>
              <a:defRPr sz="1800">
                <a:latin typeface="微软雅黑" panose="020B0503020204020204" pitchFamily="34" charset="-122"/>
                <a:ea typeface="微软雅黑" panose="020B0503020204020204" pitchFamily="34" charset="-122"/>
              </a:defRPr>
            </a:lvl3pPr>
            <a:lvl4pPr>
              <a:defRPr sz="1800">
                <a:latin typeface="微软雅黑" panose="020B0503020204020204" pitchFamily="34" charset="-122"/>
                <a:ea typeface="微软雅黑" panose="020B0503020204020204" pitchFamily="34" charset="-122"/>
              </a:defRPr>
            </a:lvl4pPr>
            <a:lvl5pPr>
              <a:defRPr sz="1800">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14" name="灯片编号占位符 1"/>
          <p:cNvSpPr>
            <a:spLocks noGrp="1"/>
          </p:cNvSpPr>
          <p:nvPr>
            <p:ph type="sldNum" sz="quarter" idx="4"/>
          </p:nvPr>
        </p:nvSpPr>
        <p:spPr>
          <a:xfrm>
            <a:off x="7596188" y="6381750"/>
            <a:ext cx="1512888" cy="449263"/>
          </a:xfrm>
          <a:prstGeom prst="rect">
            <a:avLst/>
          </a:prstGeom>
        </p:spPr>
        <p:txBody>
          <a:bodyPr vert="horz" wrap="square" lIns="91440" tIns="45720" rIns="91440" bIns="45720" numCol="1" anchor="ctr" anchorCtr="0" compatLnSpc="1"/>
          <a:lstStyle>
            <a:lvl1pPr algn="ctr">
              <a:defRPr sz="1600" b="1">
                <a:solidFill>
                  <a:schemeClr val="bg1"/>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8B6B71E1-629B-4B24-AF23-9283461784E2}" type="slidenum">
              <a:rPr kumimoji="0" lang="zh-CN" altLang="en-US" sz="1600" b="1" i="0" u="none" strike="noStrike" kern="1200" cap="none" spc="0" normalizeH="0" baseline="0" noProof="0" smtClean="0">
                <a:ln>
                  <a:noFill/>
                </a:ln>
                <a:solidFill>
                  <a:schemeClr val="bg1"/>
                </a:solidFill>
                <a:effectLst/>
                <a:uLnTx/>
                <a:uFillTx/>
                <a:latin typeface="宋体" panose="02010600030101010101" pitchFamily="2" charset="-122"/>
                <a:ea typeface="宋体" panose="02010600030101010101" pitchFamily="2" charset="-122"/>
                <a:cs typeface="+mn-cs"/>
              </a:rPr>
            </a:fld>
            <a:endParaRPr kumimoji="0" lang="zh-CN" altLang="en-US" sz="1600" b="1" i="0" u="none" strike="noStrike" kern="1200" cap="none" spc="0" normalizeH="0" baseline="0" noProof="0" smtClean="0">
              <a:ln>
                <a:noFill/>
              </a:ln>
              <a:solidFill>
                <a:schemeClr val="bg1"/>
              </a:solidFill>
              <a:effectLst/>
              <a:uLnTx/>
              <a:uFillTx/>
              <a:latin typeface="宋体" panose="02010600030101010101" pitchFamily="2" charset="-122"/>
              <a:ea typeface="宋体" panose="02010600030101010101" pitchFamily="2" charset="-122"/>
              <a:cs typeface="+mn-cs"/>
            </a:endParaRPr>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D165BA0D-9A31-4B6E-9458-D97B8E5451CA}" type="datetimeFigureOut">
              <a:rPr kumimoji="0" lang="zh-CN" altLang="en-US" sz="1200" b="0" i="0" u="none" strike="noStrike" kern="1200" cap="none" spc="0" normalizeH="0" baseline="0" noProof="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dirty="0">
              <a:ln>
                <a:noFill/>
              </a:ln>
              <a:solidFill>
                <a:srgbClr val="898989"/>
              </a:solidFill>
              <a:effectLst/>
              <a:uLnTx/>
              <a:uFillTx/>
              <a:latin typeface="宋体" panose="02010600030101010101" pitchFamily="2" charset="-122"/>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宋体" panose="02010600030101010101" pitchFamily="2" charset="-122"/>
              <a:cs typeface="+mn-cs"/>
            </a:endParaRPr>
          </a:p>
        </p:txBody>
      </p:sp>
    </p:spTree>
  </p:cSld>
  <p:clrMapOvr>
    <a:masterClrMapping/>
  </p:clrMapOvr>
  <p:transition advTm="12400">
    <p:checke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0" y="-11263"/>
            <a:ext cx="9144000" cy="934313"/>
          </a:xfrm>
        </p:spPr>
        <p:txBody>
          <a:bodyPr>
            <a:normAutofit/>
          </a:bodyPr>
          <a:lstStyle>
            <a:lvl1pPr algn="ctr">
              <a:defRPr sz="4400" b="0">
                <a:solidFill>
                  <a:srgbClr val="FF0000"/>
                </a:solidFill>
                <a:latin typeface="隶书" panose="02010509060101010101" pitchFamily="49" charset="-122"/>
                <a:ea typeface="隶书" panose="02010509060101010101" pitchFamily="49"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923050"/>
            <a:ext cx="8272434" cy="5434909"/>
          </a:xfrm>
        </p:spPr>
        <p:txBody>
          <a:bodyPr>
            <a:normAutofit/>
          </a:bodyPr>
          <a:lstStyle>
            <a:lvl1pPr>
              <a:buNone/>
              <a:defRPr sz="2400" b="1">
                <a:latin typeface="宋体" panose="02010600030101010101" pitchFamily="2" charset="-122"/>
                <a:ea typeface="宋体" panose="02010600030101010101" pitchFamily="2" charset="-122"/>
              </a:defRPr>
            </a:lvl1pPr>
            <a:lvl2pPr>
              <a:buNone/>
              <a:defRPr sz="2400" b="1">
                <a:latin typeface="宋体" panose="02010600030101010101" pitchFamily="2" charset="-122"/>
                <a:ea typeface="宋体" panose="02010600030101010101" pitchFamily="2" charset="-122"/>
              </a:defRPr>
            </a:lvl2pPr>
            <a:lvl3pPr>
              <a:buNone/>
              <a:defRPr sz="2400" b="1">
                <a:latin typeface="宋体" panose="02010600030101010101" pitchFamily="2" charset="-122"/>
                <a:ea typeface="宋体" panose="02010600030101010101" pitchFamily="2" charset="-122"/>
              </a:defRPr>
            </a:lvl3pPr>
            <a:lvl4pPr>
              <a:buNone/>
              <a:defRPr sz="2400" b="1">
                <a:latin typeface="宋体" panose="02010600030101010101" pitchFamily="2" charset="-122"/>
                <a:ea typeface="宋体" panose="02010600030101010101" pitchFamily="2" charset="-122"/>
              </a:defRPr>
            </a:lvl4pPr>
            <a:lvl5pPr>
              <a:buNone/>
              <a:defRPr sz="2400" b="1">
                <a:latin typeface="宋体" panose="02010600030101010101" pitchFamily="2" charset="-122"/>
                <a:ea typeface="宋体" panose="02010600030101010101" pitchFamily="2"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D165BA0D-9A31-4B6E-9458-D97B8E5451CA}" type="datetimeFigureOut">
              <a:rPr kumimoji="0" lang="zh-CN" altLang="en-US" sz="1200" b="0" i="0" u="none" strike="noStrike" kern="1200" cap="none" spc="0" normalizeH="0" baseline="0" noProof="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dirty="0">
              <a:ln>
                <a:noFill/>
              </a:ln>
              <a:solidFill>
                <a:srgbClr val="898989"/>
              </a:solidFill>
              <a:effectLst/>
              <a:uLnTx/>
              <a:uFillTx/>
              <a:latin typeface="宋体" panose="02010600030101010101" pitchFamily="2" charset="-122"/>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A447DB2-182F-401B-8A94-76DF0E270C88}" type="slidenum">
              <a:rPr kumimoji="0" lang="zh-CN" altLang="en-US" sz="1200" b="0" i="0" u="none" strike="noStrike" kern="1200" cap="none" spc="0" normalizeH="0" baseline="0" noProof="0" smtClean="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transition advTm="12400">
    <p:check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空白">
    <p:bg>
      <p:bgPr>
        <a:solidFill>
          <a:schemeClr val="bg1"/>
        </a:solidFill>
        <a:effectLst/>
      </p:bgPr>
    </p:bg>
    <p:spTree>
      <p:nvGrpSpPr>
        <p:cNvPr id="1" name=""/>
        <p:cNvGrpSpPr/>
        <p:nvPr/>
      </p:nvGrpSpPr>
      <p:grpSpPr>
        <a:xfrm>
          <a:off x="0" y="0"/>
          <a:ext cx="0" cy="0"/>
          <a:chOff x="0" y="0"/>
          <a:chExt cx="0" cy="0"/>
        </a:xfrm>
      </p:grpSpPr>
      <p:sp>
        <p:nvSpPr>
          <p:cNvPr id="14" name="灯片编号占位符 5"/>
          <p:cNvSpPr txBox="1"/>
          <p:nvPr/>
        </p:nvSpPr>
        <p:spPr bwMode="auto">
          <a:xfrm>
            <a:off x="6705600" y="6508750"/>
            <a:ext cx="2133600" cy="365125"/>
          </a:xfrm>
          <a:prstGeom prst="rect">
            <a:avLst/>
          </a:prstGeom>
          <a:no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7153986-1927-4BD3-BB2A-965D24E8AC8F}" type="slidenum">
              <a:rPr kumimoji="0" lang="zh-CN" altLang="en-US"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pic>
        <p:nvPicPr>
          <p:cNvPr id="4099" name="Picture 8" descr="C:\Documents and Settings\Administrator\桌面\logo22.jpg"/>
          <p:cNvPicPr preferRelativeResize="0"/>
          <p:nvPr/>
        </p:nvPicPr>
        <p:blipFill>
          <a:blip r:embed="rId2"/>
          <a:srcRect l="67329"/>
          <a:stretch>
            <a:fillRect/>
          </a:stretch>
        </p:blipFill>
        <p:spPr>
          <a:xfrm>
            <a:off x="0" y="6389688"/>
            <a:ext cx="9144000" cy="468312"/>
          </a:xfrm>
          <a:prstGeom prst="rect">
            <a:avLst/>
          </a:prstGeom>
          <a:noFill/>
          <a:ln w="9525">
            <a:noFill/>
          </a:ln>
        </p:spPr>
      </p:pic>
      <p:grpSp>
        <p:nvGrpSpPr>
          <p:cNvPr id="4100" name="组合 7"/>
          <p:cNvGrpSpPr/>
          <p:nvPr/>
        </p:nvGrpSpPr>
        <p:grpSpPr>
          <a:xfrm>
            <a:off x="0" y="-26987"/>
            <a:ext cx="9144000" cy="928687"/>
            <a:chOff x="-1" y="49749"/>
            <a:chExt cx="9144001" cy="928800"/>
          </a:xfrm>
        </p:grpSpPr>
        <p:pic>
          <p:nvPicPr>
            <p:cNvPr id="4105" name="Picture 14" descr="C:\Documents and Settings\Administrator\桌面\flash_bg3.jpg"/>
            <p:cNvPicPr preferRelativeResize="0"/>
            <p:nvPr userDrawn="1"/>
          </p:nvPicPr>
          <p:blipFill>
            <a:blip r:embed="rId3"/>
            <a:srcRect t="68224" r="57449"/>
            <a:stretch>
              <a:fillRect/>
            </a:stretch>
          </p:blipFill>
          <p:spPr>
            <a:xfrm>
              <a:off x="-1" y="49749"/>
              <a:ext cx="6660000" cy="928800"/>
            </a:xfrm>
            <a:prstGeom prst="rect">
              <a:avLst/>
            </a:prstGeom>
            <a:noFill/>
            <a:ln w="9525">
              <a:noFill/>
            </a:ln>
          </p:spPr>
        </p:pic>
        <p:pic>
          <p:nvPicPr>
            <p:cNvPr id="4106" name="Picture 14" descr="C:\Documents and Settings\Administrator\桌面\flash_bg3.jpg"/>
            <p:cNvPicPr>
              <a:picLocks noChangeAspect="1"/>
            </p:cNvPicPr>
            <p:nvPr userDrawn="1"/>
          </p:nvPicPr>
          <p:blipFill>
            <a:blip r:embed="rId4"/>
            <a:srcRect l="43571"/>
            <a:stretch>
              <a:fillRect/>
            </a:stretch>
          </p:blipFill>
          <p:spPr>
            <a:xfrm>
              <a:off x="6638481" y="49749"/>
              <a:ext cx="2505519" cy="928800"/>
            </a:xfrm>
            <a:prstGeom prst="rect">
              <a:avLst/>
            </a:prstGeom>
            <a:noFill/>
            <a:ln w="9525">
              <a:noFill/>
            </a:ln>
          </p:spPr>
        </p:pic>
      </p:grpSp>
      <p:sp>
        <p:nvSpPr>
          <p:cNvPr id="4101" name="日期占位符 3"/>
          <p:cNvSpPr txBox="1"/>
          <p:nvPr/>
        </p:nvSpPr>
        <p:spPr>
          <a:xfrm>
            <a:off x="457200" y="6440488"/>
            <a:ext cx="2133600" cy="365125"/>
          </a:xfrm>
          <a:prstGeom prst="rect">
            <a:avLst/>
          </a:prstGeom>
          <a:noFill/>
          <a:ln w="9525">
            <a:noFill/>
          </a:ln>
        </p:spPr>
        <p:txBody>
          <a:bodyPr/>
          <a:p>
            <a:pPr lvl="0" eaLnBrk="1" hangingPunct="1">
              <a:buNone/>
            </a:pPr>
            <a:r>
              <a:rPr lang="zh-CN" altLang="en-US" sz="1600" dirty="0">
                <a:solidFill>
                  <a:schemeClr val="bg1"/>
                </a:solidFill>
                <a:latin typeface="华文行楷" panose="02010800040101010101" pitchFamily="2" charset="-122"/>
                <a:ea typeface="华文行楷" panose="02010800040101010101" pitchFamily="2" charset="-122"/>
              </a:rPr>
              <a:t>江南大学图书馆</a:t>
            </a:r>
            <a:endParaRPr lang="en-US" altLang="zh-CN" sz="1600" dirty="0">
              <a:solidFill>
                <a:schemeClr val="bg1"/>
              </a:solidFill>
              <a:latin typeface="华文行楷" panose="02010800040101010101" pitchFamily="2" charset="-122"/>
              <a:ea typeface="华文行楷" panose="02010800040101010101" pitchFamily="2" charset="-122"/>
            </a:endParaRPr>
          </a:p>
        </p:txBody>
      </p:sp>
      <p:sp>
        <p:nvSpPr>
          <p:cNvPr id="20" name="灯片编号占位符 5"/>
          <p:cNvSpPr txBox="1"/>
          <p:nvPr/>
        </p:nvSpPr>
        <p:spPr>
          <a:xfrm>
            <a:off x="6553200" y="6440488"/>
            <a:ext cx="2133600" cy="365125"/>
          </a:xfrm>
          <a:prstGeom prst="rect">
            <a:avLst/>
          </a:prstGeom>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9CC7809-9883-48C6-8155-168A9389CF98}" type="slidenum">
              <a:rPr kumimoji="0" lang="zh-CN" altLang="en-US" sz="1600" b="1" i="0" u="none" strike="noStrike" kern="120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cs typeface="+mn-cs"/>
              </a:rPr>
            </a:fld>
            <a:endParaRPr kumimoji="0" lang="zh-CN" altLang="en-US" sz="1800" b="1" i="0" u="none" strike="noStrike" kern="120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 name="内容占位符 2"/>
          <p:cNvSpPr>
            <a:spLocks noGrp="1"/>
          </p:cNvSpPr>
          <p:nvPr>
            <p:ph idx="1"/>
          </p:nvPr>
        </p:nvSpPr>
        <p:spPr>
          <a:xfrm>
            <a:off x="360000" y="972000"/>
            <a:ext cx="8388000" cy="5265312"/>
          </a:xfrm>
        </p:spPr>
        <p:txBody>
          <a:bodyPr>
            <a:normAutofit/>
          </a:bodyPr>
          <a:lstStyle>
            <a:lvl1pPr>
              <a:defRPr sz="2400">
                <a:latin typeface="+mj-ea"/>
                <a:ea typeface="+mj-ea"/>
              </a:defRPr>
            </a:lvl1pPr>
            <a:lvl2pPr>
              <a:defRPr sz="2400">
                <a:latin typeface="+mj-ea"/>
                <a:ea typeface="+mj-ea"/>
              </a:defRPr>
            </a:lvl2pPr>
            <a:lvl3pPr>
              <a:defRPr sz="2400">
                <a:latin typeface="+mj-ea"/>
                <a:ea typeface="+mj-ea"/>
              </a:defRPr>
            </a:lvl3pPr>
            <a:lvl4pPr>
              <a:defRPr sz="2400">
                <a:latin typeface="+mj-ea"/>
                <a:ea typeface="+mj-ea"/>
              </a:defRPr>
            </a:lvl4pPr>
            <a:lvl5pPr>
              <a:defRPr sz="2400">
                <a:latin typeface="+mj-ea"/>
                <a:ea typeface="+mj-ea"/>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标题 1"/>
          <p:cNvSpPr>
            <a:spLocks noGrp="1"/>
          </p:cNvSpPr>
          <p:nvPr>
            <p:ph type="title"/>
          </p:nvPr>
        </p:nvSpPr>
        <p:spPr>
          <a:xfrm>
            <a:off x="0" y="-11263"/>
            <a:ext cx="9144000" cy="934313"/>
          </a:xfrm>
        </p:spPr>
        <p:txBody>
          <a:bodyPr>
            <a:normAutofit/>
          </a:bodyPr>
          <a:lstStyle>
            <a:lvl1pPr algn="ctr">
              <a:defRPr sz="4400" b="0">
                <a:solidFill>
                  <a:srgbClr val="FF0000"/>
                </a:solidFill>
                <a:latin typeface="隶书" panose="02010509060101010101" pitchFamily="49" charset="-122"/>
                <a:ea typeface="隶书" panose="02010509060101010101" pitchFamily="49" charset="-122"/>
              </a:defRPr>
            </a:lvl1pPr>
          </a:lstStyle>
          <a:p>
            <a:r>
              <a:rPr lang="zh-CN" altLang="en-US" dirty="0" smtClean="0"/>
              <a:t>单击此处编辑母版标题样式</a:t>
            </a:r>
            <a:endParaRPr lang="zh-CN" altLang="en-US" dirty="0"/>
          </a:p>
        </p:txBody>
      </p:sp>
    </p:spTree>
  </p:cSld>
  <p:clrMapOvr>
    <a:masterClrMapping/>
  </p:clrMapOvr>
  <p:transition advTm="12400">
    <p:checke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自定义版式">
    <p:bg>
      <p:bgPr>
        <a:solidFill>
          <a:schemeClr val="bg1"/>
        </a:solidFill>
        <a:effectLst/>
      </p:bgPr>
    </p:bg>
    <p:spTree>
      <p:nvGrpSpPr>
        <p:cNvPr id="1" name=""/>
        <p:cNvGrpSpPr/>
        <p:nvPr/>
      </p:nvGrpSpPr>
      <p:grpSpPr>
        <a:xfrm>
          <a:off x="0" y="0"/>
          <a:ext cx="0" cy="0"/>
          <a:chOff x="0" y="0"/>
          <a:chExt cx="0" cy="0"/>
        </a:xfrm>
      </p:grpSpPr>
      <p:sp>
        <p:nvSpPr>
          <p:cNvPr id="2" name="内容占位符 2"/>
          <p:cNvSpPr>
            <a:spLocks noGrp="1"/>
          </p:cNvSpPr>
          <p:nvPr>
            <p:ph idx="1"/>
          </p:nvPr>
        </p:nvSpPr>
        <p:spPr>
          <a:xfrm>
            <a:off x="360000" y="972000"/>
            <a:ext cx="8388000" cy="5436000"/>
          </a:xfrm>
        </p:spPr>
        <p:txBody>
          <a:bodyPr>
            <a:normAutofit/>
          </a:bodyPr>
          <a:lstStyle>
            <a:lvl1pPr>
              <a:defRPr sz="1800"/>
            </a:lvl1pPr>
            <a:lvl2pPr>
              <a:defRPr sz="18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D165BA0D-9A31-4B6E-9458-D97B8E5451CA}" type="datetimeFigureOut">
              <a:rPr kumimoji="0" lang="zh-CN" altLang="en-US" sz="1200" b="0" i="0" u="none" strike="noStrike" kern="1200" cap="none" spc="0" normalizeH="0" baseline="0" noProof="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dirty="0">
              <a:ln>
                <a:noFill/>
              </a:ln>
              <a:solidFill>
                <a:srgbClr val="898989"/>
              </a:solidFill>
              <a:effectLst/>
              <a:uLnTx/>
              <a:uFillTx/>
              <a:latin typeface="宋体" panose="02010600030101010101" pitchFamily="2" charset="-122"/>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A447DB2-182F-401B-8A94-76DF0E270C88}" type="slidenum">
              <a:rPr kumimoji="0" lang="zh-CN" altLang="en-US" sz="1200" b="0" i="0" u="none" strike="noStrike" kern="1200" cap="none" spc="0" normalizeH="0" baseline="0" noProof="0" smtClean="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transition advTm="12400">
    <p:checke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1_空白">
    <p:bg>
      <p:bgPr>
        <a:solidFill>
          <a:schemeClr val="bg1"/>
        </a:solidFill>
        <a:effectLst/>
      </p:bgPr>
    </p:bg>
    <p:spTree>
      <p:nvGrpSpPr>
        <p:cNvPr id="1" name=""/>
        <p:cNvGrpSpPr/>
        <p:nvPr/>
      </p:nvGrpSpPr>
      <p:grpSpPr>
        <a:xfrm>
          <a:off x="0" y="0"/>
          <a:ext cx="0" cy="0"/>
          <a:chOff x="0" y="0"/>
          <a:chExt cx="0" cy="0"/>
        </a:xfrm>
      </p:grpSpPr>
      <p:pic>
        <p:nvPicPr>
          <p:cNvPr id="6151" name="Picture 8" descr="C:\Documents and Settings\Administrator\桌面\logo22.jpg"/>
          <p:cNvPicPr>
            <a:picLocks noChangeAspect="1"/>
          </p:cNvPicPr>
          <p:nvPr/>
        </p:nvPicPr>
        <p:blipFill>
          <a:blip r:embed="rId2"/>
          <a:srcRect l="67329"/>
          <a:stretch>
            <a:fillRect/>
          </a:stretch>
        </p:blipFill>
        <p:spPr>
          <a:xfrm>
            <a:off x="0" y="6357938"/>
            <a:ext cx="9144000" cy="501650"/>
          </a:xfrm>
          <a:prstGeom prst="rect">
            <a:avLst/>
          </a:prstGeom>
          <a:noFill/>
          <a:ln w="9525">
            <a:noFill/>
          </a:ln>
        </p:spPr>
      </p:pic>
      <p:pic>
        <p:nvPicPr>
          <p:cNvPr id="6152" name="Picture 2" descr="C:\Documents and Settings\Administrator\桌面\flash_bg3.jpg"/>
          <p:cNvPicPr>
            <a:picLocks noChangeAspect="1"/>
          </p:cNvPicPr>
          <p:nvPr/>
        </p:nvPicPr>
        <p:blipFill>
          <a:blip r:embed="rId3"/>
          <a:stretch>
            <a:fillRect/>
          </a:stretch>
        </p:blipFill>
        <p:spPr>
          <a:xfrm>
            <a:off x="-36512" y="-26987"/>
            <a:ext cx="9180512" cy="1919287"/>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D165BA0D-9A31-4B6E-9458-D97B8E5451CA}" type="datetimeFigureOut">
              <a:rPr kumimoji="0" lang="zh-CN" altLang="en-US" sz="1200" b="0" i="0" u="none" strike="noStrike" kern="1200" cap="none" spc="0" normalizeH="0" baseline="0" noProof="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dirty="0">
              <a:ln>
                <a:noFill/>
              </a:ln>
              <a:solidFill>
                <a:srgbClr val="898989"/>
              </a:solidFill>
              <a:effectLst/>
              <a:uLnTx/>
              <a:uFillTx/>
              <a:latin typeface="宋体" panose="02010600030101010101" pitchFamily="2" charset="-122"/>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A447DB2-182F-401B-8A94-76DF0E270C88}" type="slidenum">
              <a:rPr kumimoji="0" lang="zh-CN" altLang="en-US" sz="1200" b="0" i="0" u="none" strike="noStrike" kern="1200" cap="none" spc="0" normalizeH="0" baseline="0" noProof="0" smtClean="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transition advTm="12400">
    <p:checke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空白">
    <p:bg>
      <p:bgPr>
        <a:solidFill>
          <a:schemeClr val="bg1"/>
        </a:solidFill>
        <a:effectLst/>
      </p:bgPr>
    </p:bg>
    <p:spTree>
      <p:nvGrpSpPr>
        <p:cNvPr id="1" name=""/>
        <p:cNvGrpSpPr/>
        <p:nvPr/>
      </p:nvGrpSpPr>
      <p:grpSpPr>
        <a:xfrm>
          <a:off x="0" y="0"/>
          <a:ext cx="0" cy="0"/>
          <a:chOff x="0" y="0"/>
          <a:chExt cx="0" cy="0"/>
        </a:xfrm>
      </p:grpSpPr>
      <p:sp>
        <p:nvSpPr>
          <p:cNvPr id="2" name="内容占位符 2"/>
          <p:cNvSpPr>
            <a:spLocks noGrp="1"/>
          </p:cNvSpPr>
          <p:nvPr>
            <p:ph idx="1"/>
          </p:nvPr>
        </p:nvSpPr>
        <p:spPr>
          <a:xfrm>
            <a:off x="360000" y="972000"/>
            <a:ext cx="8388000" cy="5436000"/>
          </a:xfrm>
        </p:spPr>
        <p:txBody>
          <a:bodyPr>
            <a:normAutofit/>
          </a:bodyPr>
          <a:lstStyle>
            <a:lvl1pPr>
              <a:defRPr sz="1800">
                <a:latin typeface="微软雅黑" panose="020B0503020204020204" pitchFamily="34" charset="-122"/>
                <a:ea typeface="微软雅黑" panose="020B0503020204020204" pitchFamily="34" charset="-122"/>
              </a:defRPr>
            </a:lvl1pPr>
            <a:lvl2pPr>
              <a:defRPr sz="1800">
                <a:latin typeface="微软雅黑" panose="020B0503020204020204" pitchFamily="34" charset="-122"/>
                <a:ea typeface="微软雅黑" panose="020B0503020204020204" pitchFamily="34" charset="-122"/>
              </a:defRPr>
            </a:lvl2pPr>
            <a:lvl3pPr>
              <a:defRPr sz="1800">
                <a:latin typeface="微软雅黑" panose="020B0503020204020204" pitchFamily="34" charset="-122"/>
                <a:ea typeface="微软雅黑" panose="020B0503020204020204" pitchFamily="34" charset="-122"/>
              </a:defRPr>
            </a:lvl3pPr>
            <a:lvl4pPr>
              <a:defRPr sz="1800">
                <a:latin typeface="微软雅黑" panose="020B0503020204020204" pitchFamily="34" charset="-122"/>
                <a:ea typeface="微软雅黑" panose="020B0503020204020204" pitchFamily="34" charset="-122"/>
              </a:defRPr>
            </a:lvl4pPr>
            <a:lvl5pPr>
              <a:defRPr sz="1800">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14" name="灯片编号占位符 1"/>
          <p:cNvSpPr>
            <a:spLocks noGrp="1"/>
          </p:cNvSpPr>
          <p:nvPr>
            <p:ph type="sldNum" sz="quarter" idx="4"/>
          </p:nvPr>
        </p:nvSpPr>
        <p:spPr>
          <a:xfrm>
            <a:off x="7596188" y="6381750"/>
            <a:ext cx="1512888" cy="449263"/>
          </a:xfrm>
          <a:prstGeom prst="rect">
            <a:avLst/>
          </a:prstGeom>
        </p:spPr>
        <p:txBody>
          <a:bodyPr vert="horz" wrap="square" lIns="91440" tIns="45720" rIns="91440" bIns="45720" numCol="1" anchor="ctr" anchorCtr="0" compatLnSpc="1"/>
          <a:lstStyle>
            <a:lvl1pPr algn="ctr">
              <a:defRPr sz="1600" b="1">
                <a:solidFill>
                  <a:schemeClr val="bg1"/>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8B6B71E1-629B-4B24-AF23-9283461784E2}" type="slidenum">
              <a:rPr kumimoji="0" lang="zh-CN" altLang="en-US" sz="1600" b="1" i="0" u="none" strike="noStrike" kern="1200" cap="none" spc="0" normalizeH="0" baseline="0" noProof="0" smtClean="0">
                <a:ln>
                  <a:noFill/>
                </a:ln>
                <a:solidFill>
                  <a:schemeClr val="bg1"/>
                </a:solidFill>
                <a:effectLst/>
                <a:uLnTx/>
                <a:uFillTx/>
                <a:latin typeface="宋体" panose="02010600030101010101" pitchFamily="2" charset="-122"/>
                <a:ea typeface="宋体" panose="02010600030101010101" pitchFamily="2" charset="-122"/>
                <a:cs typeface="+mn-cs"/>
              </a:rPr>
            </a:fld>
            <a:endParaRPr kumimoji="0" lang="zh-CN" altLang="en-US" sz="1600" b="1" i="0" u="none" strike="noStrike" kern="1200" cap="none" spc="0" normalizeH="0" baseline="0" noProof="0" smtClean="0">
              <a:ln>
                <a:noFill/>
              </a:ln>
              <a:solidFill>
                <a:schemeClr val="bg1"/>
              </a:solidFill>
              <a:effectLst/>
              <a:uLnTx/>
              <a:uFillTx/>
              <a:latin typeface="宋体" panose="02010600030101010101" pitchFamily="2" charset="-122"/>
              <a:ea typeface="宋体" panose="02010600030101010101" pitchFamily="2" charset="-122"/>
              <a:cs typeface="+mn-cs"/>
            </a:endParaRPr>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D165BA0D-9A31-4B6E-9458-D97B8E5451CA}" type="datetimeFigureOut">
              <a:rPr kumimoji="0" lang="zh-CN" altLang="en-US" sz="1200" b="0" i="0" u="none" strike="noStrike" kern="1200" cap="none" spc="0" normalizeH="0" baseline="0" noProof="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dirty="0">
              <a:ln>
                <a:noFill/>
              </a:ln>
              <a:solidFill>
                <a:srgbClr val="898989"/>
              </a:solidFill>
              <a:effectLst/>
              <a:uLnTx/>
              <a:uFillTx/>
              <a:latin typeface="宋体" panose="02010600030101010101" pitchFamily="2" charset="-122"/>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宋体" panose="02010600030101010101" pitchFamily="2" charset="-122"/>
              <a:cs typeface="+mn-cs"/>
            </a:endParaRPr>
          </a:p>
        </p:txBody>
      </p:sp>
    </p:spTree>
  </p:cSld>
  <p:clrMapOvr>
    <a:masterClrMapping/>
  </p:clrMapOvr>
  <p:transition advTm="12400">
    <p:checke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9"/>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D165BA0D-9A31-4B6E-9458-D97B8E5451CA}" type="datetimeFigureOut">
              <a:rPr kumimoji="0" lang="zh-CN" altLang="en-US" sz="1200" b="0" i="0" u="none" strike="noStrike" kern="1200" cap="none" spc="0" normalizeH="0" baseline="0" noProof="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dirty="0">
              <a:ln>
                <a:noFill/>
              </a:ln>
              <a:solidFill>
                <a:srgbClr val="898989"/>
              </a:solidFill>
              <a:effectLst/>
              <a:uLnTx/>
              <a:uFillTx/>
              <a:latin typeface="宋体" panose="02010600030101010101" pitchFamily="2" charset="-122"/>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A447DB2-182F-401B-8A94-76DF0E270C88}" type="slidenum">
              <a:rPr kumimoji="0" lang="zh-CN" altLang="en-US" sz="1200" b="0" i="0" u="none" strike="noStrike" kern="1200" cap="none" spc="0" normalizeH="0" baseline="0" noProof="0" smtClean="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transition advTm="12400">
    <p:checke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0" y="-11263"/>
            <a:ext cx="9144000" cy="934313"/>
          </a:xfrm>
        </p:spPr>
        <p:txBody>
          <a:bodyPr>
            <a:normAutofit/>
          </a:bodyPr>
          <a:lstStyle>
            <a:lvl1pPr algn="ctr">
              <a:defRPr sz="4400" b="0">
                <a:solidFill>
                  <a:srgbClr val="FF0000"/>
                </a:solidFill>
                <a:latin typeface="隶书" panose="02010509060101010101" pitchFamily="49" charset="-122"/>
                <a:ea typeface="隶书" panose="02010509060101010101" pitchFamily="49"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923050"/>
            <a:ext cx="8272434" cy="5434909"/>
          </a:xfrm>
        </p:spPr>
        <p:txBody>
          <a:bodyPr>
            <a:normAutofit/>
          </a:bodyPr>
          <a:lstStyle>
            <a:lvl1pPr>
              <a:buNone/>
              <a:defRPr sz="2400" b="1">
                <a:latin typeface="宋体" panose="02010600030101010101" pitchFamily="2" charset="-122"/>
                <a:ea typeface="宋体" panose="02010600030101010101" pitchFamily="2" charset="-122"/>
              </a:defRPr>
            </a:lvl1pPr>
            <a:lvl2pPr>
              <a:buNone/>
              <a:defRPr sz="2400" b="1">
                <a:latin typeface="宋体" panose="02010600030101010101" pitchFamily="2" charset="-122"/>
                <a:ea typeface="宋体" panose="02010600030101010101" pitchFamily="2" charset="-122"/>
              </a:defRPr>
            </a:lvl2pPr>
            <a:lvl3pPr>
              <a:buNone/>
              <a:defRPr sz="2400" b="1">
                <a:latin typeface="宋体" panose="02010600030101010101" pitchFamily="2" charset="-122"/>
                <a:ea typeface="宋体" panose="02010600030101010101" pitchFamily="2" charset="-122"/>
              </a:defRPr>
            </a:lvl3pPr>
            <a:lvl4pPr>
              <a:buNone/>
              <a:defRPr sz="2400" b="1">
                <a:latin typeface="宋体" panose="02010600030101010101" pitchFamily="2" charset="-122"/>
                <a:ea typeface="宋体" panose="02010600030101010101" pitchFamily="2" charset="-122"/>
              </a:defRPr>
            </a:lvl4pPr>
            <a:lvl5pPr>
              <a:buNone/>
              <a:defRPr sz="2400" b="1">
                <a:latin typeface="宋体" panose="02010600030101010101" pitchFamily="2" charset="-122"/>
                <a:ea typeface="宋体" panose="02010600030101010101" pitchFamily="2"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D165BA0D-9A31-4B6E-9458-D97B8E5451CA}" type="datetimeFigureOut">
              <a:rPr kumimoji="0" lang="zh-CN" altLang="en-US" sz="1200" b="0" i="0" u="none" strike="noStrike" kern="1200" cap="none" spc="0" normalizeH="0" baseline="0" noProof="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dirty="0">
              <a:ln>
                <a:noFill/>
              </a:ln>
              <a:solidFill>
                <a:srgbClr val="898989"/>
              </a:solidFill>
              <a:effectLst/>
              <a:uLnTx/>
              <a:uFillTx/>
              <a:latin typeface="宋体" panose="02010600030101010101" pitchFamily="2" charset="-122"/>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A447DB2-182F-401B-8A94-76DF0E270C88}" type="slidenum">
              <a:rPr kumimoji="0" lang="zh-CN" altLang="en-US" sz="1200" b="0" i="0" u="none" strike="noStrike" kern="1200" cap="none" spc="0" normalizeH="0" baseline="0" noProof="0" smtClean="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transition advTm="12400">
    <p:checke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空白">
    <p:bg>
      <p:bgPr>
        <a:solidFill>
          <a:schemeClr val="bg1"/>
        </a:solidFill>
        <a:effectLst/>
      </p:bgPr>
    </p:bg>
    <p:spTree>
      <p:nvGrpSpPr>
        <p:cNvPr id="1" name=""/>
        <p:cNvGrpSpPr/>
        <p:nvPr/>
      </p:nvGrpSpPr>
      <p:grpSpPr>
        <a:xfrm>
          <a:off x="0" y="0"/>
          <a:ext cx="0" cy="0"/>
          <a:chOff x="0" y="0"/>
          <a:chExt cx="0" cy="0"/>
        </a:xfrm>
      </p:grpSpPr>
      <p:sp>
        <p:nvSpPr>
          <p:cNvPr id="14" name="灯片编号占位符 5"/>
          <p:cNvSpPr txBox="1"/>
          <p:nvPr/>
        </p:nvSpPr>
        <p:spPr bwMode="auto">
          <a:xfrm>
            <a:off x="6705600" y="6508750"/>
            <a:ext cx="2133600" cy="365125"/>
          </a:xfrm>
          <a:prstGeom prst="rect">
            <a:avLst/>
          </a:prstGeom>
          <a:no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7153986-1927-4BD3-BB2A-965D24E8AC8F}" type="slidenum">
              <a:rPr kumimoji="0" lang="zh-CN" altLang="en-US"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pic>
        <p:nvPicPr>
          <p:cNvPr id="4099" name="Picture 8" descr="C:\Documents and Settings\Administrator\桌面\logo22.jpg"/>
          <p:cNvPicPr preferRelativeResize="0"/>
          <p:nvPr/>
        </p:nvPicPr>
        <p:blipFill>
          <a:blip r:embed="rId2"/>
          <a:srcRect l="67329"/>
          <a:stretch>
            <a:fillRect/>
          </a:stretch>
        </p:blipFill>
        <p:spPr>
          <a:xfrm>
            <a:off x="0" y="6389688"/>
            <a:ext cx="9144000" cy="468312"/>
          </a:xfrm>
          <a:prstGeom prst="rect">
            <a:avLst/>
          </a:prstGeom>
          <a:noFill/>
          <a:ln w="9525">
            <a:noFill/>
          </a:ln>
        </p:spPr>
      </p:pic>
      <p:grpSp>
        <p:nvGrpSpPr>
          <p:cNvPr id="4100" name="组合 7"/>
          <p:cNvGrpSpPr/>
          <p:nvPr/>
        </p:nvGrpSpPr>
        <p:grpSpPr>
          <a:xfrm>
            <a:off x="0" y="-26987"/>
            <a:ext cx="9144000" cy="928687"/>
            <a:chOff x="-1" y="49749"/>
            <a:chExt cx="9144001" cy="928800"/>
          </a:xfrm>
        </p:grpSpPr>
        <p:pic>
          <p:nvPicPr>
            <p:cNvPr id="4105" name="Picture 14" descr="C:\Documents and Settings\Administrator\桌面\flash_bg3.jpg"/>
            <p:cNvPicPr preferRelativeResize="0"/>
            <p:nvPr userDrawn="1"/>
          </p:nvPicPr>
          <p:blipFill>
            <a:blip r:embed="rId3"/>
            <a:srcRect t="68224" r="57449"/>
            <a:stretch>
              <a:fillRect/>
            </a:stretch>
          </p:blipFill>
          <p:spPr>
            <a:xfrm>
              <a:off x="-1" y="49749"/>
              <a:ext cx="6660000" cy="928800"/>
            </a:xfrm>
            <a:prstGeom prst="rect">
              <a:avLst/>
            </a:prstGeom>
            <a:noFill/>
            <a:ln w="9525">
              <a:noFill/>
            </a:ln>
          </p:spPr>
        </p:pic>
        <p:pic>
          <p:nvPicPr>
            <p:cNvPr id="4106" name="Picture 14" descr="C:\Documents and Settings\Administrator\桌面\flash_bg3.jpg"/>
            <p:cNvPicPr>
              <a:picLocks noChangeAspect="1"/>
            </p:cNvPicPr>
            <p:nvPr userDrawn="1"/>
          </p:nvPicPr>
          <p:blipFill>
            <a:blip r:embed="rId4"/>
            <a:srcRect l="43571"/>
            <a:stretch>
              <a:fillRect/>
            </a:stretch>
          </p:blipFill>
          <p:spPr>
            <a:xfrm>
              <a:off x="6638481" y="49749"/>
              <a:ext cx="2505519" cy="928800"/>
            </a:xfrm>
            <a:prstGeom prst="rect">
              <a:avLst/>
            </a:prstGeom>
            <a:noFill/>
            <a:ln w="9525">
              <a:noFill/>
            </a:ln>
          </p:spPr>
        </p:pic>
      </p:grpSp>
      <p:sp>
        <p:nvSpPr>
          <p:cNvPr id="4101" name="日期占位符 3"/>
          <p:cNvSpPr txBox="1"/>
          <p:nvPr/>
        </p:nvSpPr>
        <p:spPr>
          <a:xfrm>
            <a:off x="457200" y="6440488"/>
            <a:ext cx="2133600" cy="365125"/>
          </a:xfrm>
          <a:prstGeom prst="rect">
            <a:avLst/>
          </a:prstGeom>
          <a:noFill/>
          <a:ln w="9525">
            <a:noFill/>
          </a:ln>
        </p:spPr>
        <p:txBody>
          <a:bodyPr/>
          <a:p>
            <a:pPr lvl="0" eaLnBrk="1" hangingPunct="1">
              <a:buNone/>
            </a:pPr>
            <a:r>
              <a:rPr lang="zh-CN" altLang="en-US" sz="1600" dirty="0">
                <a:solidFill>
                  <a:schemeClr val="bg1"/>
                </a:solidFill>
                <a:latin typeface="华文行楷" panose="02010800040101010101" pitchFamily="2" charset="-122"/>
                <a:ea typeface="华文行楷" panose="02010800040101010101" pitchFamily="2" charset="-122"/>
              </a:rPr>
              <a:t>江南大学图书馆</a:t>
            </a:r>
            <a:endParaRPr lang="en-US" altLang="zh-CN" sz="1600" dirty="0">
              <a:solidFill>
                <a:schemeClr val="bg1"/>
              </a:solidFill>
              <a:latin typeface="华文行楷" panose="02010800040101010101" pitchFamily="2" charset="-122"/>
              <a:ea typeface="华文行楷" panose="02010800040101010101" pitchFamily="2" charset="-122"/>
            </a:endParaRPr>
          </a:p>
        </p:txBody>
      </p:sp>
      <p:sp>
        <p:nvSpPr>
          <p:cNvPr id="20" name="灯片编号占位符 5"/>
          <p:cNvSpPr txBox="1"/>
          <p:nvPr/>
        </p:nvSpPr>
        <p:spPr>
          <a:xfrm>
            <a:off x="6553200" y="6440488"/>
            <a:ext cx="2133600" cy="365125"/>
          </a:xfrm>
          <a:prstGeom prst="rect">
            <a:avLst/>
          </a:prstGeom>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9CC7809-9883-48C6-8155-168A9389CF98}" type="slidenum">
              <a:rPr kumimoji="0" lang="zh-CN" altLang="en-US" sz="1600" b="1" i="0" u="none" strike="noStrike" kern="120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cs typeface="+mn-cs"/>
              </a:rPr>
            </a:fld>
            <a:endParaRPr kumimoji="0" lang="zh-CN" altLang="en-US" sz="1800" b="1" i="0" u="none" strike="noStrike" kern="120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 name="内容占位符 2"/>
          <p:cNvSpPr>
            <a:spLocks noGrp="1"/>
          </p:cNvSpPr>
          <p:nvPr>
            <p:ph idx="1"/>
          </p:nvPr>
        </p:nvSpPr>
        <p:spPr>
          <a:xfrm>
            <a:off x="360000" y="972000"/>
            <a:ext cx="8388000" cy="5265312"/>
          </a:xfrm>
        </p:spPr>
        <p:txBody>
          <a:bodyPr>
            <a:normAutofit/>
          </a:bodyPr>
          <a:lstStyle>
            <a:lvl1pPr>
              <a:defRPr sz="2400">
                <a:latin typeface="+mj-ea"/>
                <a:ea typeface="+mj-ea"/>
              </a:defRPr>
            </a:lvl1pPr>
            <a:lvl2pPr>
              <a:defRPr sz="2400">
                <a:latin typeface="+mj-ea"/>
                <a:ea typeface="+mj-ea"/>
              </a:defRPr>
            </a:lvl2pPr>
            <a:lvl3pPr>
              <a:defRPr sz="2400">
                <a:latin typeface="+mj-ea"/>
                <a:ea typeface="+mj-ea"/>
              </a:defRPr>
            </a:lvl3pPr>
            <a:lvl4pPr>
              <a:defRPr sz="2400">
                <a:latin typeface="+mj-ea"/>
                <a:ea typeface="+mj-ea"/>
              </a:defRPr>
            </a:lvl4pPr>
            <a:lvl5pPr>
              <a:defRPr sz="2400">
                <a:latin typeface="+mj-ea"/>
                <a:ea typeface="+mj-ea"/>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标题 1"/>
          <p:cNvSpPr>
            <a:spLocks noGrp="1"/>
          </p:cNvSpPr>
          <p:nvPr>
            <p:ph type="title"/>
          </p:nvPr>
        </p:nvSpPr>
        <p:spPr>
          <a:xfrm>
            <a:off x="0" y="-11263"/>
            <a:ext cx="9144000" cy="934313"/>
          </a:xfrm>
        </p:spPr>
        <p:txBody>
          <a:bodyPr>
            <a:normAutofit/>
          </a:bodyPr>
          <a:lstStyle>
            <a:lvl1pPr algn="ctr">
              <a:defRPr sz="4400" b="0">
                <a:solidFill>
                  <a:srgbClr val="FF0000"/>
                </a:solidFill>
                <a:latin typeface="隶书" panose="02010509060101010101" pitchFamily="49" charset="-122"/>
                <a:ea typeface="隶书" panose="02010509060101010101" pitchFamily="49" charset="-122"/>
              </a:defRPr>
            </a:lvl1pPr>
          </a:lstStyle>
          <a:p>
            <a:r>
              <a:rPr lang="zh-CN" altLang="en-US" dirty="0" smtClean="0"/>
              <a:t>单击此处编辑母版标题样式</a:t>
            </a:r>
            <a:endParaRPr lang="zh-CN" altLang="en-US" dirty="0"/>
          </a:p>
        </p:txBody>
      </p:sp>
    </p:spTree>
  </p:cSld>
  <p:clrMapOvr>
    <a:masterClrMapping/>
  </p:clrMapOvr>
  <p:transition advTm="12400">
    <p:checke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3.jpeg"/><Relationship Id="rId8" Type="http://schemas.openxmlformats.org/officeDocument/2006/relationships/image" Target="../media/image2.jpeg"/><Relationship Id="rId7" Type="http://schemas.openxmlformats.org/officeDocument/2006/relationships/image" Target="../media/image1.jpe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image" Target="../media/image3.jpeg"/><Relationship Id="rId8" Type="http://schemas.openxmlformats.org/officeDocument/2006/relationships/image" Target="../media/image2.jpeg"/><Relationship Id="rId7" Type="http://schemas.openxmlformats.org/officeDocument/2006/relationships/image" Target="../media/image1.jpeg"/><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3" Type="http://schemas.openxmlformats.org/officeDocument/2006/relationships/slideLayout" Target="../slideLayouts/slideLayout9.xml"/><Relationship Id="rId2" Type="http://schemas.openxmlformats.org/officeDocument/2006/relationships/slideLayout" Target="../slideLayouts/slideLayout8.xml"/><Relationship Id="rId10"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文本占位符 2"/>
          <p:cNvSpPr>
            <a:spLocks noGrp="1"/>
          </p:cNvSpPr>
          <p:nvPr>
            <p:ph type="body" idx="1"/>
          </p:nvPr>
        </p:nvSpPr>
        <p:spPr>
          <a:xfrm>
            <a:off x="457200" y="1052513"/>
            <a:ext cx="8229600" cy="530542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lstStyle>
            <a:lvl1pPr>
              <a:defRPr sz="1200">
                <a:solidFill>
                  <a:srgbClr val="898989"/>
                </a:solidFill>
                <a:latin typeface="宋体" panose="02010600030101010101" pitchFamily="2" charset="-122"/>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165BA0D-9A31-4B6E-9458-D97B8E5451CA}" type="datetimeFigureOut">
              <a:rPr kumimoji="0" lang="zh-CN" altLang="en-US" sz="1200" b="0" i="0" u="none" strike="noStrike" kern="1200" cap="none" spc="0" normalizeH="0" baseline="0" noProof="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dirty="0">
              <a:ln>
                <a:noFill/>
              </a:ln>
              <a:solidFill>
                <a:srgbClr val="898989"/>
              </a:solidFill>
              <a:effectLst/>
              <a:uLnTx/>
              <a:uFillTx/>
              <a:latin typeface="宋体" panose="02010600030101010101" pitchFamily="2" charset="-122"/>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宋体" panose="0201060003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latin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A447DB2-182F-401B-8A94-76DF0E270C88}" type="slidenum">
              <a:rPr kumimoji="0" lang="zh-CN" altLang="en-US" sz="1200" b="0" i="0" u="none" strike="noStrike" kern="1200" cap="none" spc="0" normalizeH="0" baseline="0" noProof="0" smtClean="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宋体" panose="02010600030101010101" pitchFamily="2" charset="-122"/>
              <a:ea typeface="宋体" panose="02010600030101010101" pitchFamily="2" charset="-122"/>
              <a:cs typeface="+mn-cs"/>
            </a:endParaRPr>
          </a:p>
        </p:txBody>
      </p:sp>
      <p:sp>
        <p:nvSpPr>
          <p:cNvPr id="1031" name="灯片编号占位符 5"/>
          <p:cNvSpPr txBox="1"/>
          <p:nvPr/>
        </p:nvSpPr>
        <p:spPr bwMode="auto">
          <a:xfrm>
            <a:off x="6705600" y="6508750"/>
            <a:ext cx="2133600" cy="365125"/>
          </a:xfrm>
          <a:prstGeom prst="rect">
            <a:avLst/>
          </a:prstGeom>
          <a:no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08960F7-6F49-4D98-8AC9-95C0F4D5DE8D}" type="slidenum">
              <a:rPr kumimoji="0" lang="zh-CN" altLang="en-US"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pic>
        <p:nvPicPr>
          <p:cNvPr id="2" name="Picture 8" descr="C:\Documents and Settings\Administrator\桌面\logo22.jpg"/>
          <p:cNvPicPr preferRelativeResize="0"/>
          <p:nvPr/>
        </p:nvPicPr>
        <p:blipFill>
          <a:blip r:embed="rId7"/>
          <a:srcRect l="67329"/>
          <a:stretch>
            <a:fillRect/>
          </a:stretch>
        </p:blipFill>
        <p:spPr>
          <a:xfrm>
            <a:off x="0" y="6389688"/>
            <a:ext cx="9144000" cy="468312"/>
          </a:xfrm>
          <a:prstGeom prst="rect">
            <a:avLst/>
          </a:prstGeom>
          <a:noFill/>
          <a:ln w="9525">
            <a:noFill/>
          </a:ln>
        </p:spPr>
      </p:pic>
      <p:grpSp>
        <p:nvGrpSpPr>
          <p:cNvPr id="1032" name="组合 7"/>
          <p:cNvGrpSpPr/>
          <p:nvPr/>
        </p:nvGrpSpPr>
        <p:grpSpPr>
          <a:xfrm>
            <a:off x="0" y="-26987"/>
            <a:ext cx="9144000" cy="928687"/>
            <a:chOff x="-1" y="49749"/>
            <a:chExt cx="9144001" cy="928800"/>
          </a:xfrm>
        </p:grpSpPr>
        <p:pic>
          <p:nvPicPr>
            <p:cNvPr id="1036" name="Picture 14" descr="C:\Documents and Settings\Administrator\桌面\flash_bg3.jpg"/>
            <p:cNvPicPr preferRelativeResize="0"/>
            <p:nvPr userDrawn="1"/>
          </p:nvPicPr>
          <p:blipFill>
            <a:blip r:embed="rId8"/>
            <a:srcRect t="68224" r="57449"/>
            <a:stretch>
              <a:fillRect/>
            </a:stretch>
          </p:blipFill>
          <p:spPr>
            <a:xfrm>
              <a:off x="-1" y="49749"/>
              <a:ext cx="6660000" cy="928800"/>
            </a:xfrm>
            <a:prstGeom prst="rect">
              <a:avLst/>
            </a:prstGeom>
            <a:noFill/>
            <a:ln w="9525">
              <a:noFill/>
            </a:ln>
          </p:spPr>
        </p:pic>
        <p:pic>
          <p:nvPicPr>
            <p:cNvPr id="1037" name="Picture 14" descr="C:\Documents and Settings\Administrator\桌面\flash_bg3.jpg"/>
            <p:cNvPicPr>
              <a:picLocks noChangeAspect="1"/>
            </p:cNvPicPr>
            <p:nvPr userDrawn="1"/>
          </p:nvPicPr>
          <p:blipFill>
            <a:blip r:embed="rId9"/>
            <a:srcRect l="43571"/>
            <a:stretch>
              <a:fillRect/>
            </a:stretch>
          </p:blipFill>
          <p:spPr>
            <a:xfrm>
              <a:off x="6638481" y="49749"/>
              <a:ext cx="2505519" cy="928800"/>
            </a:xfrm>
            <a:prstGeom prst="rect">
              <a:avLst/>
            </a:prstGeom>
            <a:noFill/>
            <a:ln w="9525">
              <a:noFill/>
            </a:ln>
          </p:spPr>
        </p:pic>
      </p:grpSp>
      <p:sp>
        <p:nvSpPr>
          <p:cNvPr id="1033" name="标题占位符 1"/>
          <p:cNvSpPr>
            <a:spLocks noGrp="1"/>
          </p:cNvSpPr>
          <p:nvPr>
            <p:ph type="title"/>
          </p:nvPr>
        </p:nvSpPr>
        <p:spPr>
          <a:xfrm>
            <a:off x="0" y="76200"/>
            <a:ext cx="9144000" cy="720725"/>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2" name="日期占位符 3"/>
          <p:cNvSpPr txBox="1"/>
          <p:nvPr/>
        </p:nvSpPr>
        <p:spPr>
          <a:xfrm>
            <a:off x="457200" y="6440488"/>
            <a:ext cx="2133600" cy="365125"/>
          </a:xfrm>
          <a:prstGeom prst="rect">
            <a:avLst/>
          </a:prstGeom>
        </p:spPr>
        <p:txBody>
          <a:bodyPr/>
          <a:lstStyle>
            <a:defPPr>
              <a:defRPr lang="zh-CN"/>
            </a:defPPr>
            <a:lvl1pPr algn="l" rtl="0" fontAlgn="base">
              <a:spcBef>
                <a:spcPct val="0"/>
              </a:spcBef>
              <a:spcAft>
                <a:spcPct val="0"/>
              </a:spcAft>
              <a:defRPr b="1" kern="1200">
                <a:solidFill>
                  <a:schemeClr val="bg1"/>
                </a:solidFill>
                <a:latin typeface="Times New Roman" panose="02020603050405020304" pitchFamily="18" charset="0"/>
                <a:ea typeface="宋体" panose="02010600030101010101" pitchFamily="2" charset="-122"/>
                <a:cs typeface="Times New Roman" panose="02020603050405020304" pitchFamily="18" charset="0"/>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fld id="{D397BFA5-C051-4BDF-B677-6E6828F7D9EE}" type="datetimeFigureOut">
              <a:rPr kumimoji="0" lang="zh-CN" altLang="en-US" sz="1600" b="1" i="0" u="none" strike="noStrike" kern="120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fld>
            <a:endPar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灯片编号占位符 5"/>
          <p:cNvSpPr txBox="1"/>
          <p:nvPr/>
        </p:nvSpPr>
        <p:spPr>
          <a:xfrm>
            <a:off x="6553200" y="6440488"/>
            <a:ext cx="2133600" cy="365125"/>
          </a:xfrm>
          <a:prstGeom prst="rect">
            <a:avLst/>
          </a:prstGeom>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BC349C6-00BD-4ED5-911F-99CF16DF7775}" type="slidenum">
              <a:rPr kumimoji="0" lang="zh-CN" altLang="en-US" sz="1600" b="1" i="0" u="none" strike="noStrike" kern="120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cs typeface="+mn-cs"/>
              </a:rPr>
            </a:fld>
            <a:endParaRPr kumimoji="0" lang="zh-CN" altLang="en-US" sz="1800" b="1" i="0" u="none" strike="noStrike" kern="120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advTm="12400">
    <p:checker/>
  </p:transition>
  <p:timing>
    <p:tnLst>
      <p:par>
        <p:cTn id="1" dur="indefinite" restart="never" nodeType="tmRoot"/>
      </p:par>
    </p:tnLst>
  </p:timing>
  <p:hf sldNum="0" hdr="0" ftr="0" dt="0"/>
  <p:txStyles>
    <p:titleStyle>
      <a:lvl1pPr algn="ctr" rtl="0" eaLnBrk="0" fontAlgn="base" hangingPunct="0">
        <a:spcBef>
          <a:spcPct val="0"/>
        </a:spcBef>
        <a:spcAft>
          <a:spcPct val="0"/>
        </a:spcAft>
        <a:defRPr lang="zh-CN" altLang="en-US" sz="4000" kern="1200" dirty="0">
          <a:solidFill>
            <a:srgbClr val="FF0000"/>
          </a:solidFill>
          <a:latin typeface="隶书" panose="02010509060101010101" pitchFamily="49" charset="-122"/>
          <a:ea typeface="隶书" panose="02010509060101010101" pitchFamily="49" charset="-122"/>
          <a:cs typeface="+mj-cs"/>
        </a:defRPr>
      </a:lvl1pPr>
      <a:lvl2pPr algn="ctr" rtl="0" eaLnBrk="0" fontAlgn="base" hangingPunct="0">
        <a:spcBef>
          <a:spcPct val="0"/>
        </a:spcBef>
        <a:spcAft>
          <a:spcPct val="0"/>
        </a:spcAft>
        <a:defRPr sz="4000">
          <a:solidFill>
            <a:srgbClr val="FF0000"/>
          </a:solidFill>
          <a:latin typeface="隶书" panose="02010509060101010101" pitchFamily="49" charset="-122"/>
          <a:ea typeface="隶书" panose="02010509060101010101" pitchFamily="49" charset="-122"/>
        </a:defRPr>
      </a:lvl2pPr>
      <a:lvl3pPr algn="ctr" rtl="0" eaLnBrk="0" fontAlgn="base" hangingPunct="0">
        <a:spcBef>
          <a:spcPct val="0"/>
        </a:spcBef>
        <a:spcAft>
          <a:spcPct val="0"/>
        </a:spcAft>
        <a:defRPr sz="4000">
          <a:solidFill>
            <a:srgbClr val="FF0000"/>
          </a:solidFill>
          <a:latin typeface="隶书" panose="02010509060101010101" pitchFamily="49" charset="-122"/>
          <a:ea typeface="隶书" panose="02010509060101010101" pitchFamily="49" charset="-122"/>
        </a:defRPr>
      </a:lvl3pPr>
      <a:lvl4pPr algn="ctr" rtl="0" eaLnBrk="0" fontAlgn="base" hangingPunct="0">
        <a:spcBef>
          <a:spcPct val="0"/>
        </a:spcBef>
        <a:spcAft>
          <a:spcPct val="0"/>
        </a:spcAft>
        <a:defRPr sz="4000">
          <a:solidFill>
            <a:srgbClr val="FF0000"/>
          </a:solidFill>
          <a:latin typeface="隶书" panose="02010509060101010101" pitchFamily="49" charset="-122"/>
          <a:ea typeface="隶书" panose="02010509060101010101" pitchFamily="49" charset="-122"/>
        </a:defRPr>
      </a:lvl4pPr>
      <a:lvl5pPr algn="ctr" rtl="0" eaLnBrk="0" fontAlgn="base" hangingPunct="0">
        <a:spcBef>
          <a:spcPct val="0"/>
        </a:spcBef>
        <a:spcAft>
          <a:spcPct val="0"/>
        </a:spcAft>
        <a:defRPr sz="4000">
          <a:solidFill>
            <a:srgbClr val="FF0000"/>
          </a:solidFill>
          <a:latin typeface="隶书" panose="02010509060101010101" pitchFamily="49" charset="-122"/>
          <a:ea typeface="隶书" panose="02010509060101010101" pitchFamily="49" charset="-122"/>
        </a:defRPr>
      </a:lvl5pPr>
      <a:lvl6pPr marL="457200" algn="l" rtl="0" fontAlgn="base">
        <a:spcBef>
          <a:spcPct val="0"/>
        </a:spcBef>
        <a:spcAft>
          <a:spcPct val="0"/>
        </a:spcAft>
        <a:defRPr sz="2800">
          <a:solidFill>
            <a:srgbClr val="FF0000"/>
          </a:solidFill>
          <a:latin typeface="方正综艺简体" pitchFamily="65" charset="-122"/>
          <a:ea typeface="方正综艺简体" pitchFamily="65" charset="-122"/>
        </a:defRPr>
      </a:lvl6pPr>
      <a:lvl7pPr marL="914400" algn="l" rtl="0" fontAlgn="base">
        <a:spcBef>
          <a:spcPct val="0"/>
        </a:spcBef>
        <a:spcAft>
          <a:spcPct val="0"/>
        </a:spcAft>
        <a:defRPr sz="2800">
          <a:solidFill>
            <a:srgbClr val="FF0000"/>
          </a:solidFill>
          <a:latin typeface="方正综艺简体" pitchFamily="65" charset="-122"/>
          <a:ea typeface="方正综艺简体" pitchFamily="65" charset="-122"/>
        </a:defRPr>
      </a:lvl7pPr>
      <a:lvl8pPr marL="1371600" algn="l" rtl="0" fontAlgn="base">
        <a:spcBef>
          <a:spcPct val="0"/>
        </a:spcBef>
        <a:spcAft>
          <a:spcPct val="0"/>
        </a:spcAft>
        <a:defRPr sz="2800">
          <a:solidFill>
            <a:srgbClr val="FF0000"/>
          </a:solidFill>
          <a:latin typeface="方正综艺简体" pitchFamily="65" charset="-122"/>
          <a:ea typeface="方正综艺简体" pitchFamily="65" charset="-122"/>
        </a:defRPr>
      </a:lvl8pPr>
      <a:lvl9pPr marL="1828800" algn="l" rtl="0" fontAlgn="base">
        <a:spcBef>
          <a:spcPct val="0"/>
        </a:spcBef>
        <a:spcAft>
          <a:spcPct val="0"/>
        </a:spcAft>
        <a:defRPr sz="2800">
          <a:solidFill>
            <a:srgbClr val="FF0000"/>
          </a:solidFill>
          <a:latin typeface="方正综艺简体" pitchFamily="65" charset="-122"/>
          <a:ea typeface="方正综艺简体" pitchFamily="65" charset="-122"/>
        </a:defRPr>
      </a:lvl9pPr>
    </p:titleStyle>
    <p:bodyStyle>
      <a:lvl1pPr marL="342900" indent="-342900" algn="l" rtl="0" eaLnBrk="0" fontAlgn="base" hangingPunct="0">
        <a:spcBef>
          <a:spcPct val="20000"/>
        </a:spcBef>
        <a:spcAft>
          <a:spcPct val="0"/>
        </a:spcAft>
        <a:buChar char="•"/>
        <a:defRPr sz="2400" b="1" kern="1200">
          <a:solidFill>
            <a:schemeClr val="tx1"/>
          </a:solidFill>
          <a:latin typeface="+mj-ea"/>
          <a:ea typeface="+mj-ea"/>
          <a:cs typeface="+mn-cs"/>
        </a:defRPr>
      </a:lvl1pPr>
      <a:lvl2pPr marL="457200" algn="l" rtl="0" eaLnBrk="0" fontAlgn="base" hangingPunct="0">
        <a:spcBef>
          <a:spcPct val="20000"/>
        </a:spcBef>
        <a:spcAft>
          <a:spcPct val="0"/>
        </a:spcAft>
        <a:buChar char="–"/>
        <a:defRPr sz="2400" b="1" kern="1200">
          <a:solidFill>
            <a:schemeClr val="tx1"/>
          </a:solidFill>
          <a:latin typeface="+mj-ea"/>
          <a:ea typeface="+mj-ea"/>
          <a:cs typeface="+mn-cs"/>
        </a:defRPr>
      </a:lvl2pPr>
      <a:lvl3pPr marL="914400" algn="l" rtl="0" eaLnBrk="0" fontAlgn="base" hangingPunct="0">
        <a:spcBef>
          <a:spcPct val="20000"/>
        </a:spcBef>
        <a:spcAft>
          <a:spcPct val="0"/>
        </a:spcAft>
        <a:buChar char="•"/>
        <a:defRPr sz="2400" b="1" kern="1200">
          <a:solidFill>
            <a:schemeClr val="tx1"/>
          </a:solidFill>
          <a:latin typeface="+mj-ea"/>
          <a:ea typeface="+mj-ea"/>
          <a:cs typeface="+mn-cs"/>
        </a:defRPr>
      </a:lvl3pPr>
      <a:lvl4pPr marL="1371600" algn="l" rtl="0" eaLnBrk="0" fontAlgn="base" hangingPunct="0">
        <a:spcBef>
          <a:spcPct val="20000"/>
        </a:spcBef>
        <a:spcAft>
          <a:spcPct val="0"/>
        </a:spcAft>
        <a:buChar char="–"/>
        <a:defRPr sz="2400" b="1" kern="1200">
          <a:solidFill>
            <a:schemeClr val="tx1"/>
          </a:solidFill>
          <a:latin typeface="+mj-ea"/>
          <a:ea typeface="+mj-ea"/>
          <a:cs typeface="+mn-cs"/>
        </a:defRPr>
      </a:lvl4pPr>
      <a:lvl5pPr marL="1828800" algn="l" rtl="0" eaLnBrk="0" fontAlgn="base" hangingPunct="0">
        <a:spcBef>
          <a:spcPct val="20000"/>
        </a:spcBef>
        <a:spcAft>
          <a:spcPct val="0"/>
        </a:spcAft>
        <a:buChar char="»"/>
        <a:defRPr sz="2400" b="1" kern="1200">
          <a:solidFill>
            <a:schemeClr val="tx1"/>
          </a:solidFill>
          <a:latin typeface="+mj-ea"/>
          <a:ea typeface="+mj-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文本占位符 2"/>
          <p:cNvSpPr>
            <a:spLocks noGrp="1"/>
          </p:cNvSpPr>
          <p:nvPr>
            <p:ph type="body" idx="1"/>
          </p:nvPr>
        </p:nvSpPr>
        <p:spPr>
          <a:xfrm>
            <a:off x="457200" y="1052513"/>
            <a:ext cx="8229600" cy="530542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lstStyle>
            <a:lvl1pPr>
              <a:defRPr sz="1200">
                <a:solidFill>
                  <a:srgbClr val="898989"/>
                </a:solidFill>
                <a:latin typeface="宋体" panose="02010600030101010101" pitchFamily="2" charset="-122"/>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165BA0D-9A31-4B6E-9458-D97B8E5451CA}" type="datetimeFigureOut">
              <a:rPr kumimoji="0" lang="zh-CN" altLang="en-US" sz="1200" b="0" i="0" u="none" strike="noStrike" kern="1200" cap="none" spc="0" normalizeH="0" baseline="0" noProof="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dirty="0">
              <a:ln>
                <a:noFill/>
              </a:ln>
              <a:solidFill>
                <a:srgbClr val="898989"/>
              </a:solidFill>
              <a:effectLst/>
              <a:uLnTx/>
              <a:uFillTx/>
              <a:latin typeface="宋体" panose="02010600030101010101" pitchFamily="2" charset="-122"/>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宋体" panose="0201060003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latin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A447DB2-182F-401B-8A94-76DF0E270C88}" type="slidenum">
              <a:rPr kumimoji="0" lang="zh-CN" altLang="en-US" sz="1200" b="0" i="0" u="none" strike="noStrike" kern="1200" cap="none" spc="0" normalizeH="0" baseline="0" noProof="0" smtClean="0">
                <a:ln>
                  <a:noFill/>
                </a:ln>
                <a:solidFill>
                  <a:srgbClr val="898989"/>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宋体" panose="02010600030101010101" pitchFamily="2" charset="-122"/>
              <a:ea typeface="宋体" panose="02010600030101010101" pitchFamily="2" charset="-122"/>
              <a:cs typeface="+mn-cs"/>
            </a:endParaRPr>
          </a:p>
        </p:txBody>
      </p:sp>
      <p:sp>
        <p:nvSpPr>
          <p:cNvPr id="1031" name="灯片编号占位符 5"/>
          <p:cNvSpPr txBox="1"/>
          <p:nvPr/>
        </p:nvSpPr>
        <p:spPr bwMode="auto">
          <a:xfrm>
            <a:off x="6705600" y="6508750"/>
            <a:ext cx="2133600" cy="365125"/>
          </a:xfrm>
          <a:prstGeom prst="rect">
            <a:avLst/>
          </a:prstGeom>
          <a:no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08960F7-6F49-4D98-8AC9-95C0F4D5DE8D}" type="slidenum">
              <a:rPr kumimoji="0" lang="zh-CN" altLang="en-US"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pic>
        <p:nvPicPr>
          <p:cNvPr id="2" name="Picture 8" descr="C:\Documents and Settings\Administrator\桌面\logo22.jpg"/>
          <p:cNvPicPr preferRelativeResize="0"/>
          <p:nvPr/>
        </p:nvPicPr>
        <p:blipFill>
          <a:blip r:embed="rId7"/>
          <a:srcRect l="67329"/>
          <a:stretch>
            <a:fillRect/>
          </a:stretch>
        </p:blipFill>
        <p:spPr>
          <a:xfrm>
            <a:off x="0" y="6389688"/>
            <a:ext cx="9144000" cy="468312"/>
          </a:xfrm>
          <a:prstGeom prst="rect">
            <a:avLst/>
          </a:prstGeom>
          <a:noFill/>
          <a:ln w="9525">
            <a:noFill/>
          </a:ln>
        </p:spPr>
      </p:pic>
      <p:grpSp>
        <p:nvGrpSpPr>
          <p:cNvPr id="1032" name="组合 7"/>
          <p:cNvGrpSpPr/>
          <p:nvPr/>
        </p:nvGrpSpPr>
        <p:grpSpPr>
          <a:xfrm>
            <a:off x="0" y="-26987"/>
            <a:ext cx="9144000" cy="928687"/>
            <a:chOff x="-1" y="49749"/>
            <a:chExt cx="9144001" cy="928800"/>
          </a:xfrm>
        </p:grpSpPr>
        <p:pic>
          <p:nvPicPr>
            <p:cNvPr id="1036" name="Picture 14" descr="C:\Documents and Settings\Administrator\桌面\flash_bg3.jpg"/>
            <p:cNvPicPr preferRelativeResize="0"/>
            <p:nvPr userDrawn="1"/>
          </p:nvPicPr>
          <p:blipFill>
            <a:blip r:embed="rId8"/>
            <a:srcRect t="68224" r="57449"/>
            <a:stretch>
              <a:fillRect/>
            </a:stretch>
          </p:blipFill>
          <p:spPr>
            <a:xfrm>
              <a:off x="-1" y="49749"/>
              <a:ext cx="6660000" cy="928800"/>
            </a:xfrm>
            <a:prstGeom prst="rect">
              <a:avLst/>
            </a:prstGeom>
            <a:noFill/>
            <a:ln w="9525">
              <a:noFill/>
            </a:ln>
          </p:spPr>
        </p:pic>
        <p:pic>
          <p:nvPicPr>
            <p:cNvPr id="1037" name="Picture 14" descr="C:\Documents and Settings\Administrator\桌面\flash_bg3.jpg"/>
            <p:cNvPicPr>
              <a:picLocks noChangeAspect="1"/>
            </p:cNvPicPr>
            <p:nvPr userDrawn="1"/>
          </p:nvPicPr>
          <p:blipFill>
            <a:blip r:embed="rId9"/>
            <a:srcRect l="43571"/>
            <a:stretch>
              <a:fillRect/>
            </a:stretch>
          </p:blipFill>
          <p:spPr>
            <a:xfrm>
              <a:off x="6638481" y="49749"/>
              <a:ext cx="2505519" cy="928800"/>
            </a:xfrm>
            <a:prstGeom prst="rect">
              <a:avLst/>
            </a:prstGeom>
            <a:noFill/>
            <a:ln w="9525">
              <a:noFill/>
            </a:ln>
          </p:spPr>
        </p:pic>
      </p:grpSp>
      <p:sp>
        <p:nvSpPr>
          <p:cNvPr id="1033" name="标题占位符 1"/>
          <p:cNvSpPr>
            <a:spLocks noGrp="1"/>
          </p:cNvSpPr>
          <p:nvPr>
            <p:ph type="title"/>
          </p:nvPr>
        </p:nvSpPr>
        <p:spPr>
          <a:xfrm>
            <a:off x="0" y="76200"/>
            <a:ext cx="9144000" cy="720725"/>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2" name="日期占位符 3"/>
          <p:cNvSpPr txBox="1"/>
          <p:nvPr/>
        </p:nvSpPr>
        <p:spPr>
          <a:xfrm>
            <a:off x="457200" y="6440488"/>
            <a:ext cx="2133600" cy="365125"/>
          </a:xfrm>
          <a:prstGeom prst="rect">
            <a:avLst/>
          </a:prstGeom>
        </p:spPr>
        <p:txBody>
          <a:bodyPr/>
          <a:lstStyle>
            <a:defPPr>
              <a:defRPr lang="zh-CN"/>
            </a:defPPr>
            <a:lvl1pPr algn="l" rtl="0" fontAlgn="base">
              <a:spcBef>
                <a:spcPct val="0"/>
              </a:spcBef>
              <a:spcAft>
                <a:spcPct val="0"/>
              </a:spcAft>
              <a:defRPr b="1" kern="1200">
                <a:solidFill>
                  <a:schemeClr val="bg1"/>
                </a:solidFill>
                <a:latin typeface="Times New Roman" panose="02020603050405020304" pitchFamily="18" charset="0"/>
                <a:ea typeface="宋体" panose="02010600030101010101" pitchFamily="2" charset="-122"/>
                <a:cs typeface="Times New Roman" panose="02020603050405020304" pitchFamily="18" charset="0"/>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fld id="{D397BFA5-C051-4BDF-B677-6E6828F7D9EE}" type="datetimeFigureOut">
              <a:rPr kumimoji="0" lang="zh-CN" altLang="en-US" sz="1600" b="1" i="0" u="none" strike="noStrike" kern="120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fld>
            <a:endPar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灯片编号占位符 5"/>
          <p:cNvSpPr txBox="1"/>
          <p:nvPr/>
        </p:nvSpPr>
        <p:spPr>
          <a:xfrm>
            <a:off x="6553200" y="6440488"/>
            <a:ext cx="2133600" cy="365125"/>
          </a:xfrm>
          <a:prstGeom prst="rect">
            <a:avLst/>
          </a:prstGeom>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BC349C6-00BD-4ED5-911F-99CF16DF7775}" type="slidenum">
              <a:rPr kumimoji="0" lang="zh-CN" altLang="en-US" sz="1600" b="1" i="0" u="none" strike="noStrike" kern="120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cs typeface="+mn-cs"/>
              </a:rPr>
            </a:fld>
            <a:endParaRPr kumimoji="0" lang="zh-CN" altLang="en-US" sz="1800" b="1" i="0" u="none" strike="noStrike" kern="120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transition advTm="12400">
    <p:checker/>
  </p:transition>
  <p:timing>
    <p:tnLst>
      <p:par>
        <p:cTn id="1" dur="indefinite" restart="never" nodeType="tmRoot"/>
      </p:par>
    </p:tnLst>
  </p:timing>
  <p:hf sldNum="0" hdr="0" ftr="0" dt="0"/>
  <p:txStyles>
    <p:titleStyle>
      <a:lvl1pPr algn="ctr" rtl="0" eaLnBrk="0" fontAlgn="base" hangingPunct="0">
        <a:spcBef>
          <a:spcPct val="0"/>
        </a:spcBef>
        <a:spcAft>
          <a:spcPct val="0"/>
        </a:spcAft>
        <a:defRPr lang="zh-CN" altLang="en-US" sz="4000" kern="1200" dirty="0">
          <a:solidFill>
            <a:srgbClr val="FF0000"/>
          </a:solidFill>
          <a:latin typeface="隶书" panose="02010509060101010101" pitchFamily="49" charset="-122"/>
          <a:ea typeface="隶书" panose="02010509060101010101" pitchFamily="49" charset="-122"/>
          <a:cs typeface="+mj-cs"/>
        </a:defRPr>
      </a:lvl1pPr>
      <a:lvl2pPr algn="ctr" rtl="0" eaLnBrk="0" fontAlgn="base" hangingPunct="0">
        <a:spcBef>
          <a:spcPct val="0"/>
        </a:spcBef>
        <a:spcAft>
          <a:spcPct val="0"/>
        </a:spcAft>
        <a:defRPr sz="4000">
          <a:solidFill>
            <a:srgbClr val="FF0000"/>
          </a:solidFill>
          <a:latin typeface="隶书" panose="02010509060101010101" pitchFamily="49" charset="-122"/>
          <a:ea typeface="隶书" panose="02010509060101010101" pitchFamily="49" charset="-122"/>
        </a:defRPr>
      </a:lvl2pPr>
      <a:lvl3pPr algn="ctr" rtl="0" eaLnBrk="0" fontAlgn="base" hangingPunct="0">
        <a:spcBef>
          <a:spcPct val="0"/>
        </a:spcBef>
        <a:spcAft>
          <a:spcPct val="0"/>
        </a:spcAft>
        <a:defRPr sz="4000">
          <a:solidFill>
            <a:srgbClr val="FF0000"/>
          </a:solidFill>
          <a:latin typeface="隶书" panose="02010509060101010101" pitchFamily="49" charset="-122"/>
          <a:ea typeface="隶书" panose="02010509060101010101" pitchFamily="49" charset="-122"/>
        </a:defRPr>
      </a:lvl3pPr>
      <a:lvl4pPr algn="ctr" rtl="0" eaLnBrk="0" fontAlgn="base" hangingPunct="0">
        <a:spcBef>
          <a:spcPct val="0"/>
        </a:spcBef>
        <a:spcAft>
          <a:spcPct val="0"/>
        </a:spcAft>
        <a:defRPr sz="4000">
          <a:solidFill>
            <a:srgbClr val="FF0000"/>
          </a:solidFill>
          <a:latin typeface="隶书" panose="02010509060101010101" pitchFamily="49" charset="-122"/>
          <a:ea typeface="隶书" panose="02010509060101010101" pitchFamily="49" charset="-122"/>
        </a:defRPr>
      </a:lvl4pPr>
      <a:lvl5pPr algn="ctr" rtl="0" eaLnBrk="0" fontAlgn="base" hangingPunct="0">
        <a:spcBef>
          <a:spcPct val="0"/>
        </a:spcBef>
        <a:spcAft>
          <a:spcPct val="0"/>
        </a:spcAft>
        <a:defRPr sz="4000">
          <a:solidFill>
            <a:srgbClr val="FF0000"/>
          </a:solidFill>
          <a:latin typeface="隶书" panose="02010509060101010101" pitchFamily="49" charset="-122"/>
          <a:ea typeface="隶书" panose="02010509060101010101" pitchFamily="49" charset="-122"/>
        </a:defRPr>
      </a:lvl5pPr>
      <a:lvl6pPr marL="457200" algn="l" rtl="0" fontAlgn="base">
        <a:spcBef>
          <a:spcPct val="0"/>
        </a:spcBef>
        <a:spcAft>
          <a:spcPct val="0"/>
        </a:spcAft>
        <a:defRPr sz="2800">
          <a:solidFill>
            <a:srgbClr val="FF0000"/>
          </a:solidFill>
          <a:latin typeface="方正综艺简体" pitchFamily="65" charset="-122"/>
          <a:ea typeface="方正综艺简体" pitchFamily="65" charset="-122"/>
        </a:defRPr>
      </a:lvl6pPr>
      <a:lvl7pPr marL="914400" algn="l" rtl="0" fontAlgn="base">
        <a:spcBef>
          <a:spcPct val="0"/>
        </a:spcBef>
        <a:spcAft>
          <a:spcPct val="0"/>
        </a:spcAft>
        <a:defRPr sz="2800">
          <a:solidFill>
            <a:srgbClr val="FF0000"/>
          </a:solidFill>
          <a:latin typeface="方正综艺简体" pitchFamily="65" charset="-122"/>
          <a:ea typeface="方正综艺简体" pitchFamily="65" charset="-122"/>
        </a:defRPr>
      </a:lvl7pPr>
      <a:lvl8pPr marL="1371600" algn="l" rtl="0" fontAlgn="base">
        <a:spcBef>
          <a:spcPct val="0"/>
        </a:spcBef>
        <a:spcAft>
          <a:spcPct val="0"/>
        </a:spcAft>
        <a:defRPr sz="2800">
          <a:solidFill>
            <a:srgbClr val="FF0000"/>
          </a:solidFill>
          <a:latin typeface="方正综艺简体" pitchFamily="65" charset="-122"/>
          <a:ea typeface="方正综艺简体" pitchFamily="65" charset="-122"/>
        </a:defRPr>
      </a:lvl8pPr>
      <a:lvl9pPr marL="1828800" algn="l" rtl="0" fontAlgn="base">
        <a:spcBef>
          <a:spcPct val="0"/>
        </a:spcBef>
        <a:spcAft>
          <a:spcPct val="0"/>
        </a:spcAft>
        <a:defRPr sz="2800">
          <a:solidFill>
            <a:srgbClr val="FF0000"/>
          </a:solidFill>
          <a:latin typeface="方正综艺简体" pitchFamily="65" charset="-122"/>
          <a:ea typeface="方正综艺简体" pitchFamily="65" charset="-122"/>
        </a:defRPr>
      </a:lvl9pPr>
    </p:titleStyle>
    <p:bodyStyle>
      <a:lvl1pPr marL="342900" indent="-342900" algn="l" rtl="0" eaLnBrk="0" fontAlgn="base" hangingPunct="0">
        <a:spcBef>
          <a:spcPct val="20000"/>
        </a:spcBef>
        <a:spcAft>
          <a:spcPct val="0"/>
        </a:spcAft>
        <a:buChar char="•"/>
        <a:defRPr sz="2400" b="1" kern="1200">
          <a:solidFill>
            <a:schemeClr val="tx1"/>
          </a:solidFill>
          <a:latin typeface="+mj-ea"/>
          <a:ea typeface="+mj-ea"/>
          <a:cs typeface="+mn-cs"/>
        </a:defRPr>
      </a:lvl1pPr>
      <a:lvl2pPr marL="457200" algn="l" rtl="0" eaLnBrk="0" fontAlgn="base" hangingPunct="0">
        <a:spcBef>
          <a:spcPct val="20000"/>
        </a:spcBef>
        <a:spcAft>
          <a:spcPct val="0"/>
        </a:spcAft>
        <a:buChar char="–"/>
        <a:defRPr sz="2400" b="1" kern="1200">
          <a:solidFill>
            <a:schemeClr val="tx1"/>
          </a:solidFill>
          <a:latin typeface="+mj-ea"/>
          <a:ea typeface="+mj-ea"/>
          <a:cs typeface="+mn-cs"/>
        </a:defRPr>
      </a:lvl2pPr>
      <a:lvl3pPr marL="914400" algn="l" rtl="0" eaLnBrk="0" fontAlgn="base" hangingPunct="0">
        <a:spcBef>
          <a:spcPct val="20000"/>
        </a:spcBef>
        <a:spcAft>
          <a:spcPct val="0"/>
        </a:spcAft>
        <a:buChar char="•"/>
        <a:defRPr sz="2400" b="1" kern="1200">
          <a:solidFill>
            <a:schemeClr val="tx1"/>
          </a:solidFill>
          <a:latin typeface="+mj-ea"/>
          <a:ea typeface="+mj-ea"/>
          <a:cs typeface="+mn-cs"/>
        </a:defRPr>
      </a:lvl3pPr>
      <a:lvl4pPr marL="1371600" algn="l" rtl="0" eaLnBrk="0" fontAlgn="base" hangingPunct="0">
        <a:spcBef>
          <a:spcPct val="20000"/>
        </a:spcBef>
        <a:spcAft>
          <a:spcPct val="0"/>
        </a:spcAft>
        <a:buChar char="–"/>
        <a:defRPr sz="2400" b="1" kern="1200">
          <a:solidFill>
            <a:schemeClr val="tx1"/>
          </a:solidFill>
          <a:latin typeface="+mj-ea"/>
          <a:ea typeface="+mj-ea"/>
          <a:cs typeface="+mn-cs"/>
        </a:defRPr>
      </a:lvl4pPr>
      <a:lvl5pPr marL="1828800" algn="l" rtl="0" eaLnBrk="0" fontAlgn="base" hangingPunct="0">
        <a:spcBef>
          <a:spcPct val="20000"/>
        </a:spcBef>
        <a:spcAft>
          <a:spcPct val="0"/>
        </a:spcAft>
        <a:buChar char="»"/>
        <a:defRPr sz="2400" b="1" kern="1200">
          <a:solidFill>
            <a:schemeClr val="tx1"/>
          </a:solidFill>
          <a:latin typeface="+mj-ea"/>
          <a:ea typeface="+mj-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3.xml"/><Relationship Id="rId4" Type="http://schemas.openxmlformats.org/officeDocument/2006/relationships/tags" Target="../tags/tag7.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4.png"/><Relationship Id="rId2" Type="http://schemas.openxmlformats.org/officeDocument/2006/relationships/tags" Target="../tags/tag8.xml"/><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1"/>
          <p:cNvSpPr txBox="1"/>
          <p:nvPr/>
        </p:nvSpPr>
        <p:spPr>
          <a:xfrm>
            <a:off x="0" y="2060575"/>
            <a:ext cx="9144000" cy="2439988"/>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2400" b="1" kern="1200">
                <a:solidFill>
                  <a:schemeClr val="tx1"/>
                </a:solidFill>
                <a:latin typeface="+mj-ea"/>
                <a:ea typeface="+mj-ea"/>
                <a:cs typeface="+mn-cs"/>
              </a:defRPr>
            </a:lvl1pPr>
            <a:lvl2pPr marL="457200" algn="l" rtl="0" eaLnBrk="0" fontAlgn="base" hangingPunct="0">
              <a:spcBef>
                <a:spcPct val="20000"/>
              </a:spcBef>
              <a:spcAft>
                <a:spcPct val="0"/>
              </a:spcAft>
              <a:buChar char="–"/>
              <a:defRPr sz="2400" b="1" kern="1200">
                <a:solidFill>
                  <a:schemeClr val="tx1"/>
                </a:solidFill>
                <a:latin typeface="+mj-ea"/>
                <a:ea typeface="+mj-ea"/>
                <a:cs typeface="+mn-cs"/>
              </a:defRPr>
            </a:lvl2pPr>
            <a:lvl3pPr marL="914400" algn="l" rtl="0" eaLnBrk="0" fontAlgn="base" hangingPunct="0">
              <a:spcBef>
                <a:spcPct val="20000"/>
              </a:spcBef>
              <a:spcAft>
                <a:spcPct val="0"/>
              </a:spcAft>
              <a:buChar char="•"/>
              <a:defRPr sz="2400" b="1" kern="1200">
                <a:solidFill>
                  <a:schemeClr val="tx1"/>
                </a:solidFill>
                <a:latin typeface="+mj-ea"/>
                <a:ea typeface="+mj-ea"/>
                <a:cs typeface="+mn-cs"/>
              </a:defRPr>
            </a:lvl3pPr>
            <a:lvl4pPr marL="1371600" algn="l" rtl="0" eaLnBrk="0" fontAlgn="base" hangingPunct="0">
              <a:spcBef>
                <a:spcPct val="20000"/>
              </a:spcBef>
              <a:spcAft>
                <a:spcPct val="0"/>
              </a:spcAft>
              <a:buChar char="–"/>
              <a:defRPr sz="2400" b="1" kern="1200">
                <a:solidFill>
                  <a:schemeClr val="tx1"/>
                </a:solidFill>
                <a:latin typeface="+mj-ea"/>
                <a:ea typeface="+mj-ea"/>
                <a:cs typeface="+mn-cs"/>
              </a:defRPr>
            </a:lvl4pPr>
            <a:lvl5pPr marL="1828800" algn="l" rtl="0" eaLnBrk="0" fontAlgn="base" hangingPunct="0">
              <a:spcBef>
                <a:spcPct val="20000"/>
              </a:spcBef>
              <a:spcAft>
                <a:spcPct val="0"/>
              </a:spcAft>
              <a:buChar char="»"/>
              <a:defRPr sz="2400" b="1" kern="1200">
                <a:solidFill>
                  <a:schemeClr val="tx1"/>
                </a:solidFill>
                <a:latin typeface="+mj-ea"/>
                <a:ea typeface="+mj-ea"/>
                <a:cs typeface="+mn-cs"/>
              </a:defRPr>
            </a:lvl5pPr>
          </a:lstStyle>
          <a:p>
            <a:pPr marL="0" lvl="0" indent="0" algn="ctr" eaLnBrk="1" hangingPunct="1">
              <a:lnSpc>
                <a:spcPct val="140000"/>
              </a:lnSpc>
              <a:spcBef>
                <a:spcPts val="1800"/>
              </a:spcBef>
              <a:buNone/>
            </a:pPr>
            <a:r>
              <a:rPr lang="zh-CN" altLang="en-US" sz="3600" dirty="0">
                <a:solidFill>
                  <a:srgbClr val="FF0000"/>
                </a:solidFill>
                <a:latin typeface="黑体" panose="02010609060101010101" pitchFamily="49" charset="-122"/>
                <a:ea typeface="黑体" panose="02010609060101010101" pitchFamily="49" charset="-122"/>
              </a:rPr>
              <a:t>新生入馆教育</a:t>
            </a:r>
            <a:endParaRPr lang="zh-CN" altLang="en-US" sz="3600" dirty="0">
              <a:solidFill>
                <a:srgbClr val="FF0000"/>
              </a:solidFill>
              <a:latin typeface="黑体" panose="02010609060101010101" pitchFamily="49" charset="-122"/>
              <a:ea typeface="黑体" panose="02010609060101010101" pitchFamily="49" charset="-122"/>
            </a:endParaRPr>
          </a:p>
          <a:p>
            <a:pPr marL="0" lvl="0" indent="0" algn="ctr" eaLnBrk="1" hangingPunct="1">
              <a:lnSpc>
                <a:spcPct val="140000"/>
              </a:lnSpc>
              <a:spcBef>
                <a:spcPts val="1800"/>
              </a:spcBef>
              <a:buNone/>
            </a:pPr>
            <a:r>
              <a:rPr lang="en-US" altLang="zh-CN" sz="3600" dirty="0">
                <a:solidFill>
                  <a:srgbClr val="FF0000"/>
                </a:solidFill>
                <a:latin typeface="黑体" panose="02010609060101010101" pitchFamily="49" charset="-122"/>
                <a:ea typeface="黑体" panose="02010609060101010101" pitchFamily="49" charset="-122"/>
              </a:rPr>
              <a:t>--</a:t>
            </a:r>
            <a:r>
              <a:rPr lang="zh-CN" altLang="en-US" sz="3600" dirty="0">
                <a:solidFill>
                  <a:srgbClr val="FF0000"/>
                </a:solidFill>
                <a:latin typeface="黑体" panose="02010609060101010101" pitchFamily="49" charset="-122"/>
                <a:ea typeface="黑体" panose="02010609060101010101" pitchFamily="49" charset="-122"/>
              </a:rPr>
              <a:t>图书馆纸质书刊的借阅</a:t>
            </a:r>
            <a:endParaRPr lang="zh-CN" altLang="en-US" sz="3600" dirty="0">
              <a:solidFill>
                <a:srgbClr val="FF0000"/>
              </a:solidFill>
              <a:latin typeface="黑体" panose="02010609060101010101" pitchFamily="49" charset="-122"/>
              <a:ea typeface="黑体" panose="02010609060101010101" pitchFamily="49" charset="-122"/>
            </a:endParaRPr>
          </a:p>
        </p:txBody>
      </p:sp>
      <p:sp>
        <p:nvSpPr>
          <p:cNvPr id="8195" name="副标题 2"/>
          <p:cNvSpPr txBox="1"/>
          <p:nvPr/>
        </p:nvSpPr>
        <p:spPr>
          <a:xfrm>
            <a:off x="1385888" y="5033963"/>
            <a:ext cx="6400800" cy="842962"/>
          </a:xfrm>
          <a:prstGeom prst="rect">
            <a:avLst/>
          </a:prstGeom>
          <a:noFill/>
          <a:ln w="9525">
            <a:noFill/>
          </a:ln>
        </p:spPr>
        <p:txBody>
          <a:bodyPr/>
          <a:lstStyle>
            <a:lvl1pPr marL="342900" indent="-342900" algn="l" rtl="0" eaLnBrk="0" fontAlgn="base" hangingPunct="0">
              <a:spcBef>
                <a:spcPct val="20000"/>
              </a:spcBef>
              <a:spcAft>
                <a:spcPct val="0"/>
              </a:spcAft>
              <a:buChar char="•"/>
              <a:defRPr sz="2400" b="1" kern="1200">
                <a:solidFill>
                  <a:schemeClr val="tx1"/>
                </a:solidFill>
                <a:latin typeface="+mj-ea"/>
                <a:ea typeface="+mj-ea"/>
                <a:cs typeface="+mn-cs"/>
              </a:defRPr>
            </a:lvl1pPr>
            <a:lvl2pPr marL="457200" algn="l" rtl="0" eaLnBrk="0" fontAlgn="base" hangingPunct="0">
              <a:spcBef>
                <a:spcPct val="20000"/>
              </a:spcBef>
              <a:spcAft>
                <a:spcPct val="0"/>
              </a:spcAft>
              <a:buChar char="–"/>
              <a:defRPr sz="2400" b="1" kern="1200">
                <a:solidFill>
                  <a:schemeClr val="tx1"/>
                </a:solidFill>
                <a:latin typeface="+mj-ea"/>
                <a:ea typeface="+mj-ea"/>
                <a:cs typeface="+mn-cs"/>
              </a:defRPr>
            </a:lvl2pPr>
            <a:lvl3pPr marL="914400" algn="l" rtl="0" eaLnBrk="0" fontAlgn="base" hangingPunct="0">
              <a:spcBef>
                <a:spcPct val="20000"/>
              </a:spcBef>
              <a:spcAft>
                <a:spcPct val="0"/>
              </a:spcAft>
              <a:buChar char="•"/>
              <a:defRPr sz="2400" b="1" kern="1200">
                <a:solidFill>
                  <a:schemeClr val="tx1"/>
                </a:solidFill>
                <a:latin typeface="+mj-ea"/>
                <a:ea typeface="+mj-ea"/>
                <a:cs typeface="+mn-cs"/>
              </a:defRPr>
            </a:lvl3pPr>
            <a:lvl4pPr marL="1371600" algn="l" rtl="0" eaLnBrk="0" fontAlgn="base" hangingPunct="0">
              <a:spcBef>
                <a:spcPct val="20000"/>
              </a:spcBef>
              <a:spcAft>
                <a:spcPct val="0"/>
              </a:spcAft>
              <a:buChar char="–"/>
              <a:defRPr sz="2400" b="1" kern="1200">
                <a:solidFill>
                  <a:schemeClr val="tx1"/>
                </a:solidFill>
                <a:latin typeface="+mj-ea"/>
                <a:ea typeface="+mj-ea"/>
                <a:cs typeface="+mn-cs"/>
              </a:defRPr>
            </a:lvl4pPr>
            <a:lvl5pPr marL="1828800" algn="l" rtl="0" eaLnBrk="0" fontAlgn="base" hangingPunct="0">
              <a:spcBef>
                <a:spcPct val="20000"/>
              </a:spcBef>
              <a:spcAft>
                <a:spcPct val="0"/>
              </a:spcAft>
              <a:buChar char="»"/>
              <a:defRPr sz="2400" b="1" kern="1200">
                <a:solidFill>
                  <a:schemeClr val="tx1"/>
                </a:solidFill>
                <a:latin typeface="+mj-ea"/>
                <a:ea typeface="+mj-ea"/>
                <a:cs typeface="+mn-cs"/>
              </a:defRPr>
            </a:lvl5pPr>
          </a:lstStyle>
          <a:p>
            <a:pPr marL="342900" lvl="0" indent="-342900" algn="ctr" eaLnBrk="1" hangingPunct="1">
              <a:spcBef>
                <a:spcPct val="0"/>
              </a:spcBef>
              <a:buNone/>
            </a:pPr>
            <a:r>
              <a:rPr lang="zh-CN" altLang="en-US" sz="2800" b="0" dirty="0">
                <a:solidFill>
                  <a:srgbClr val="0000FF"/>
                </a:solidFill>
                <a:latin typeface="隶书" panose="02010509060101010101" pitchFamily="49" charset="-122"/>
                <a:ea typeface="隶书" panose="02010509060101010101" pitchFamily="49" charset="-122"/>
              </a:rPr>
              <a:t>江南大学图书馆</a:t>
            </a:r>
            <a:endParaRPr lang="zh-CN" altLang="en-US" sz="2800" b="0" dirty="0">
              <a:solidFill>
                <a:srgbClr val="0000FF"/>
              </a:solidFill>
              <a:latin typeface="隶书" panose="02010509060101010101" pitchFamily="49" charset="-122"/>
              <a:ea typeface="隶书" panose="02010509060101010101" pitchFamily="49" charset="-122"/>
            </a:endParaRPr>
          </a:p>
          <a:p>
            <a:pPr marL="342900" lvl="0" indent="-342900" algn="ctr" eaLnBrk="1" hangingPunct="1">
              <a:spcBef>
                <a:spcPct val="0"/>
              </a:spcBef>
              <a:buNone/>
            </a:pPr>
            <a:r>
              <a:rPr lang="en-US" altLang="zh-CN" dirty="0">
                <a:solidFill>
                  <a:srgbClr val="0000FF"/>
                </a:solidFill>
                <a:latin typeface="隶书" panose="02010509060101010101" pitchFamily="49" charset="-122"/>
                <a:ea typeface="隶书" panose="02010509060101010101" pitchFamily="49" charset="-122"/>
              </a:rPr>
              <a:t>2023-06-20</a:t>
            </a:r>
            <a:endParaRPr lang="zh-CN" altLang="en-US" dirty="0">
              <a:solidFill>
                <a:srgbClr val="0000FF"/>
              </a:solidFill>
              <a:latin typeface="隶书" panose="02010509060101010101" pitchFamily="49" charset="-122"/>
              <a:ea typeface="隶书" panose="02010509060101010101" pitchFamily="49" charset="-122"/>
            </a:endParaRPr>
          </a:p>
        </p:txBody>
      </p:sp>
    </p:spTree>
  </p:cSld>
  <p:clrMapOvr>
    <a:masterClrMapping/>
  </p:clrMapOvr>
  <p:transition advTm="124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000000"/>
                                          </p:val>
                                        </p:tav>
                                        <p:tav tm="100000">
                                          <p:val>
                                            <p:strVal val="#ppt_w"/>
                                          </p:val>
                                        </p:tav>
                                      </p:tavLst>
                                    </p:anim>
                                    <p:anim calcmode="lin" valueType="num">
                                      <p:cBhvr>
                                        <p:cTn id="8" dur="500" fill="hold"/>
                                        <p:tgtEl>
                                          <p:spTgt spid="8194"/>
                                        </p:tgtEl>
                                        <p:attrNameLst>
                                          <p:attrName>ppt_h</p:attrName>
                                        </p:attrNameLst>
                                      </p:cBhvr>
                                      <p:tavLst>
                                        <p:tav tm="0">
                                          <p:val>
                                            <p:fltVal val="0.000000"/>
                                          </p:val>
                                        </p:tav>
                                        <p:tav tm="100000">
                                          <p:val>
                                            <p:strVal val="#ppt_h"/>
                                          </p:val>
                                        </p:tav>
                                      </p:tavLst>
                                    </p:anim>
                                    <p:animEffect transition="in" filter="fade">
                                      <p:cBhvr>
                                        <p:cTn id="9" dur="500"/>
                                        <p:tgtEl>
                                          <p:spTgt spid="8194"/>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8195"/>
                                        </p:tgtEl>
                                        <p:attrNameLst>
                                          <p:attrName>style.visibility</p:attrName>
                                        </p:attrNameLst>
                                      </p:cBhvr>
                                      <p:to>
                                        <p:strVal val="visible"/>
                                      </p:to>
                                    </p:set>
                                    <p:animEffect transition="in" filter="barn(inVertical)">
                                      <p:cBhvr>
                                        <p:cTn id="13"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p:cNvSpPr>
          <p:nvPr>
            <p:ph type="title"/>
          </p:nvPr>
        </p:nvSpPr>
        <p:spPr>
          <a:xfrm>
            <a:off x="0" y="76200"/>
            <a:ext cx="9144000" cy="720725"/>
          </a:xfrm>
        </p:spPr>
        <p:txBody>
          <a:bodyPr vert="horz" wrap="square" lIns="91440" tIns="45720" rIns="91440" bIns="45720" anchor="ctr" anchorCtr="0"/>
          <a:p>
            <a:r>
              <a:rPr lang="zh-CN" altLang="en-US" sz="4000" b="1" kern="1200" dirty="0">
                <a:latin typeface="黑体" panose="02010609060101010101" pitchFamily="49" charset="-122"/>
                <a:ea typeface="黑体" panose="02010609060101010101" pitchFamily="49" charset="-122"/>
                <a:cs typeface="+mj-cs"/>
              </a:rPr>
              <a:t>一、纸质图书的借阅</a:t>
            </a:r>
            <a:endParaRPr lang="zh-CN" altLang="en-US" sz="4000" b="1" kern="1200" dirty="0">
              <a:latin typeface="黑体" panose="02010609060101010101" pitchFamily="49" charset="-122"/>
              <a:ea typeface="黑体" panose="02010609060101010101" pitchFamily="49" charset="-122"/>
              <a:cs typeface="+mj-cs"/>
            </a:endParaRPr>
          </a:p>
        </p:txBody>
      </p:sp>
      <p:sp>
        <p:nvSpPr>
          <p:cNvPr id="19459" name="Rectangle 3"/>
          <p:cNvSpPr>
            <a:spLocks noGrp="1"/>
          </p:cNvSpPr>
          <p:nvPr>
            <p:ph type="body" idx="4294967295"/>
          </p:nvPr>
        </p:nvSpPr>
        <p:spPr>
          <a:xfrm>
            <a:off x="395288" y="1268413"/>
            <a:ext cx="8153400" cy="5589587"/>
          </a:xfrm>
        </p:spPr>
        <p:txBody>
          <a:bodyPr vert="horz" wrap="square" lIns="91440" tIns="45720" rIns="91440" bIns="45720" anchor="t" anchorCtr="0"/>
          <a:p>
            <a:pPr>
              <a:buClr>
                <a:srgbClr val="0000FF"/>
              </a:buClr>
              <a:buFont typeface="Wingdings" panose="05000000000000000000" pitchFamily="2" charset="2"/>
              <a:buChar char="n"/>
            </a:pPr>
            <a:r>
              <a:rPr lang="en-US" altLang="zh-CN" sz="2800" dirty="0"/>
              <a:t>《</a:t>
            </a:r>
            <a:r>
              <a:rPr lang="zh-CN" altLang="en-US" sz="2800" dirty="0"/>
              <a:t>中国图书馆分类法</a:t>
            </a:r>
            <a:r>
              <a:rPr lang="en-US" altLang="zh-CN" sz="2800" dirty="0"/>
              <a:t>》</a:t>
            </a:r>
            <a:r>
              <a:rPr lang="zh-CN" altLang="en-US" sz="2800" dirty="0"/>
              <a:t>简表</a:t>
            </a:r>
            <a:endParaRPr lang="zh-CN" altLang="en-US" sz="2800" dirty="0"/>
          </a:p>
        </p:txBody>
      </p:sp>
      <p:sp>
        <p:nvSpPr>
          <p:cNvPr id="19460" name="Rectangle 4"/>
          <p:cNvSpPr>
            <a:spLocks noRot="1"/>
          </p:cNvSpPr>
          <p:nvPr/>
        </p:nvSpPr>
        <p:spPr>
          <a:xfrm>
            <a:off x="755650" y="1844675"/>
            <a:ext cx="3624263" cy="4498975"/>
          </a:xfrm>
          <a:prstGeom prst="rect">
            <a:avLst/>
          </a:prstGeom>
          <a:noFill/>
          <a:ln w="9525">
            <a:noFill/>
          </a:ln>
        </p:spPr>
        <p:txBody>
          <a:bodyPr/>
          <a:lstStyle>
            <a:lvl1pPr marL="342900" indent="-342900" algn="l" rtl="0" eaLnBrk="0" fontAlgn="base" hangingPunct="0">
              <a:spcBef>
                <a:spcPct val="20000"/>
              </a:spcBef>
              <a:spcAft>
                <a:spcPct val="0"/>
              </a:spcAft>
              <a:buChar char="•"/>
              <a:defRPr sz="2400" b="1" kern="1200">
                <a:solidFill>
                  <a:schemeClr val="tx1"/>
                </a:solidFill>
                <a:latin typeface="+mj-ea"/>
                <a:ea typeface="+mj-ea"/>
                <a:cs typeface="+mn-cs"/>
              </a:defRPr>
            </a:lvl1pPr>
            <a:lvl2pPr marL="457200" algn="l" rtl="0" eaLnBrk="0" fontAlgn="base" hangingPunct="0">
              <a:spcBef>
                <a:spcPct val="20000"/>
              </a:spcBef>
              <a:spcAft>
                <a:spcPct val="0"/>
              </a:spcAft>
              <a:buChar char="–"/>
              <a:defRPr sz="2400" b="1" kern="1200">
                <a:solidFill>
                  <a:schemeClr val="tx1"/>
                </a:solidFill>
                <a:latin typeface="+mj-ea"/>
                <a:ea typeface="+mj-ea"/>
                <a:cs typeface="+mn-cs"/>
              </a:defRPr>
            </a:lvl2pPr>
            <a:lvl3pPr marL="914400" algn="l" rtl="0" eaLnBrk="0" fontAlgn="base" hangingPunct="0">
              <a:spcBef>
                <a:spcPct val="20000"/>
              </a:spcBef>
              <a:spcAft>
                <a:spcPct val="0"/>
              </a:spcAft>
              <a:buChar char="•"/>
              <a:defRPr sz="2400" b="1" kern="1200">
                <a:solidFill>
                  <a:schemeClr val="tx1"/>
                </a:solidFill>
                <a:latin typeface="+mj-ea"/>
                <a:ea typeface="+mj-ea"/>
                <a:cs typeface="+mn-cs"/>
              </a:defRPr>
            </a:lvl3pPr>
            <a:lvl4pPr marL="1371600" algn="l" rtl="0" eaLnBrk="0" fontAlgn="base" hangingPunct="0">
              <a:spcBef>
                <a:spcPct val="20000"/>
              </a:spcBef>
              <a:spcAft>
                <a:spcPct val="0"/>
              </a:spcAft>
              <a:buChar char="–"/>
              <a:defRPr sz="2400" b="1" kern="1200">
                <a:solidFill>
                  <a:schemeClr val="tx1"/>
                </a:solidFill>
                <a:latin typeface="+mj-ea"/>
                <a:ea typeface="+mj-ea"/>
                <a:cs typeface="+mn-cs"/>
              </a:defRPr>
            </a:lvl4pPr>
            <a:lvl5pPr marL="1828800" algn="l" rtl="0" eaLnBrk="0" fontAlgn="base" hangingPunct="0">
              <a:spcBef>
                <a:spcPct val="20000"/>
              </a:spcBef>
              <a:spcAft>
                <a:spcPct val="0"/>
              </a:spcAft>
              <a:buChar char="»"/>
              <a:defRPr sz="2400" b="1" kern="1200">
                <a:solidFill>
                  <a:schemeClr val="tx1"/>
                </a:solidFill>
                <a:latin typeface="+mj-ea"/>
                <a:ea typeface="+mj-ea"/>
                <a:cs typeface="+mn-cs"/>
              </a:defRPr>
            </a:lvl5pPr>
          </a:lstStyle>
          <a:p>
            <a:pPr marL="342900" lvl="0" indent="-342900">
              <a:lnSpc>
                <a:spcPct val="90000"/>
              </a:lnSpc>
              <a:spcBef>
                <a:spcPct val="0"/>
              </a:spcBef>
              <a:buNone/>
            </a:pPr>
            <a:r>
              <a:rPr lang="en-US" altLang="zh-CN" dirty="0"/>
              <a:t>A</a:t>
            </a:r>
            <a:r>
              <a:rPr lang="zh-CN" altLang="en-US" dirty="0"/>
              <a:t>　马列毛 邓理论</a:t>
            </a:r>
            <a:endParaRPr lang="zh-CN" altLang="en-US" dirty="0"/>
          </a:p>
          <a:p>
            <a:pPr marL="342900" lvl="0" indent="-342900">
              <a:lnSpc>
                <a:spcPct val="90000"/>
              </a:lnSpc>
              <a:spcBef>
                <a:spcPct val="0"/>
              </a:spcBef>
              <a:buNone/>
            </a:pPr>
            <a:r>
              <a:rPr lang="en-US" altLang="zh-CN" dirty="0"/>
              <a:t>B</a:t>
            </a:r>
            <a:r>
              <a:rPr lang="zh-CN" altLang="en-US" dirty="0"/>
              <a:t>　哲学、宗教</a:t>
            </a:r>
            <a:endParaRPr lang="zh-CN" altLang="en-US" dirty="0"/>
          </a:p>
          <a:p>
            <a:pPr marL="342900" lvl="0" indent="-342900">
              <a:lnSpc>
                <a:spcPct val="90000"/>
              </a:lnSpc>
              <a:spcBef>
                <a:spcPct val="0"/>
              </a:spcBef>
              <a:buNone/>
            </a:pPr>
            <a:r>
              <a:rPr lang="en-US" altLang="zh-CN" dirty="0"/>
              <a:t>C</a:t>
            </a:r>
            <a:r>
              <a:rPr lang="zh-CN" altLang="en-US" dirty="0"/>
              <a:t>　社会科学总论</a:t>
            </a:r>
            <a:endParaRPr lang="zh-CN" altLang="en-US" dirty="0"/>
          </a:p>
          <a:p>
            <a:pPr marL="342900" lvl="0" indent="-342900">
              <a:lnSpc>
                <a:spcPct val="90000"/>
              </a:lnSpc>
              <a:spcBef>
                <a:spcPct val="0"/>
              </a:spcBef>
              <a:buNone/>
            </a:pPr>
            <a:r>
              <a:rPr lang="en-US" altLang="zh-CN" dirty="0"/>
              <a:t>D</a:t>
            </a:r>
            <a:r>
              <a:rPr lang="zh-CN" altLang="en-US" dirty="0"/>
              <a:t>　政治、法律</a:t>
            </a:r>
            <a:endParaRPr lang="zh-CN" altLang="en-US" dirty="0"/>
          </a:p>
          <a:p>
            <a:pPr marL="342900" lvl="0" indent="-342900">
              <a:lnSpc>
                <a:spcPct val="90000"/>
              </a:lnSpc>
              <a:spcBef>
                <a:spcPct val="0"/>
              </a:spcBef>
              <a:buNone/>
            </a:pPr>
            <a:r>
              <a:rPr lang="en-US" altLang="zh-CN" dirty="0"/>
              <a:t>E</a:t>
            </a:r>
            <a:r>
              <a:rPr lang="zh-CN" altLang="en-US" dirty="0"/>
              <a:t>　军事</a:t>
            </a:r>
            <a:endParaRPr lang="zh-CN" altLang="en-US" dirty="0"/>
          </a:p>
          <a:p>
            <a:pPr marL="342900" lvl="0" indent="-342900">
              <a:lnSpc>
                <a:spcPct val="90000"/>
              </a:lnSpc>
              <a:spcBef>
                <a:spcPct val="0"/>
              </a:spcBef>
              <a:buNone/>
            </a:pPr>
            <a:r>
              <a:rPr lang="en-US" altLang="zh-CN" dirty="0"/>
              <a:t>F</a:t>
            </a:r>
            <a:r>
              <a:rPr lang="zh-CN" altLang="en-US" dirty="0"/>
              <a:t>　经济</a:t>
            </a:r>
            <a:endParaRPr lang="zh-CN" altLang="en-US" dirty="0"/>
          </a:p>
          <a:p>
            <a:pPr marL="342900" lvl="0" indent="-342900">
              <a:lnSpc>
                <a:spcPct val="90000"/>
              </a:lnSpc>
              <a:spcBef>
                <a:spcPct val="0"/>
              </a:spcBef>
              <a:buNone/>
            </a:pPr>
            <a:r>
              <a:rPr lang="en-US" altLang="zh-CN" dirty="0"/>
              <a:t>G</a:t>
            </a:r>
            <a:r>
              <a:rPr lang="zh-CN" altLang="en-US" dirty="0"/>
              <a:t>　文化、科学、教育、体育</a:t>
            </a:r>
            <a:endParaRPr lang="zh-CN" altLang="en-US" dirty="0"/>
          </a:p>
          <a:p>
            <a:pPr marL="342900" lvl="0" indent="-342900">
              <a:lnSpc>
                <a:spcPct val="90000"/>
              </a:lnSpc>
              <a:spcBef>
                <a:spcPct val="0"/>
              </a:spcBef>
              <a:buNone/>
            </a:pPr>
            <a:r>
              <a:rPr lang="en-US" altLang="zh-CN" dirty="0"/>
              <a:t>H</a:t>
            </a:r>
            <a:r>
              <a:rPr lang="zh-CN" altLang="en-US" dirty="0"/>
              <a:t>　语言、文字</a:t>
            </a:r>
            <a:endParaRPr lang="zh-CN" altLang="en-US" dirty="0"/>
          </a:p>
          <a:p>
            <a:pPr marL="342900" lvl="0" indent="-342900">
              <a:lnSpc>
                <a:spcPct val="90000"/>
              </a:lnSpc>
              <a:spcBef>
                <a:spcPct val="0"/>
              </a:spcBef>
              <a:buNone/>
            </a:pPr>
            <a:r>
              <a:rPr lang="en-US" altLang="zh-CN" dirty="0"/>
              <a:t>I</a:t>
            </a:r>
            <a:r>
              <a:rPr lang="zh-CN" altLang="en-US" dirty="0"/>
              <a:t>　文学</a:t>
            </a:r>
            <a:endParaRPr lang="zh-CN" altLang="en-US" dirty="0"/>
          </a:p>
          <a:p>
            <a:pPr marL="342900" lvl="0" indent="-342900">
              <a:lnSpc>
                <a:spcPct val="90000"/>
              </a:lnSpc>
              <a:spcBef>
                <a:spcPct val="0"/>
              </a:spcBef>
              <a:buNone/>
            </a:pPr>
            <a:r>
              <a:rPr lang="en-US" altLang="zh-CN" dirty="0"/>
              <a:t>J</a:t>
            </a:r>
            <a:r>
              <a:rPr lang="zh-CN" altLang="en-US" dirty="0"/>
              <a:t>　艺术</a:t>
            </a:r>
            <a:endParaRPr lang="zh-CN" altLang="en-US" dirty="0"/>
          </a:p>
          <a:p>
            <a:pPr marL="342900" lvl="0" indent="-342900">
              <a:lnSpc>
                <a:spcPct val="90000"/>
              </a:lnSpc>
              <a:spcBef>
                <a:spcPct val="0"/>
              </a:spcBef>
              <a:buNone/>
            </a:pPr>
            <a:r>
              <a:rPr lang="en-US" altLang="zh-CN" dirty="0"/>
              <a:t>K</a:t>
            </a:r>
            <a:r>
              <a:rPr lang="zh-CN" altLang="en-US" dirty="0"/>
              <a:t>　历史、地理</a:t>
            </a:r>
            <a:r>
              <a:rPr lang="zh-CN" altLang="en-US" sz="2000" dirty="0"/>
              <a:t>       </a:t>
            </a:r>
            <a:endParaRPr lang="zh-CN" altLang="en-US" sz="2000" dirty="0"/>
          </a:p>
          <a:p>
            <a:pPr marL="342900" lvl="0" indent="-342900">
              <a:lnSpc>
                <a:spcPct val="90000"/>
              </a:lnSpc>
              <a:buNone/>
            </a:pPr>
            <a:endParaRPr lang="zh-CN" altLang="en-US" sz="2000" dirty="0"/>
          </a:p>
        </p:txBody>
      </p:sp>
      <p:sp>
        <p:nvSpPr>
          <p:cNvPr id="19461" name="Rectangle 5"/>
          <p:cNvSpPr>
            <a:spLocks noRot="1"/>
          </p:cNvSpPr>
          <p:nvPr/>
        </p:nvSpPr>
        <p:spPr>
          <a:xfrm>
            <a:off x="4673600" y="1804988"/>
            <a:ext cx="4002088" cy="5053012"/>
          </a:xfrm>
          <a:prstGeom prst="rect">
            <a:avLst/>
          </a:prstGeom>
          <a:noFill/>
          <a:ln w="9525">
            <a:noFill/>
          </a:ln>
        </p:spPr>
        <p:txBody>
          <a:bodyPr/>
          <a:lstStyle>
            <a:lvl1pPr marL="342900" indent="-342900" algn="l" rtl="0" eaLnBrk="0" fontAlgn="base" hangingPunct="0">
              <a:spcBef>
                <a:spcPct val="20000"/>
              </a:spcBef>
              <a:spcAft>
                <a:spcPct val="0"/>
              </a:spcAft>
              <a:buChar char="•"/>
              <a:defRPr sz="2400" b="1" kern="1200">
                <a:solidFill>
                  <a:schemeClr val="tx1"/>
                </a:solidFill>
                <a:latin typeface="+mj-ea"/>
                <a:ea typeface="+mj-ea"/>
                <a:cs typeface="+mn-cs"/>
              </a:defRPr>
            </a:lvl1pPr>
            <a:lvl2pPr marL="457200" algn="l" rtl="0" eaLnBrk="0" fontAlgn="base" hangingPunct="0">
              <a:spcBef>
                <a:spcPct val="20000"/>
              </a:spcBef>
              <a:spcAft>
                <a:spcPct val="0"/>
              </a:spcAft>
              <a:buChar char="–"/>
              <a:defRPr sz="2400" b="1" kern="1200">
                <a:solidFill>
                  <a:schemeClr val="tx1"/>
                </a:solidFill>
                <a:latin typeface="+mj-ea"/>
                <a:ea typeface="+mj-ea"/>
                <a:cs typeface="+mn-cs"/>
              </a:defRPr>
            </a:lvl2pPr>
            <a:lvl3pPr marL="914400" algn="l" rtl="0" eaLnBrk="0" fontAlgn="base" hangingPunct="0">
              <a:spcBef>
                <a:spcPct val="20000"/>
              </a:spcBef>
              <a:spcAft>
                <a:spcPct val="0"/>
              </a:spcAft>
              <a:buChar char="•"/>
              <a:defRPr sz="2400" b="1" kern="1200">
                <a:solidFill>
                  <a:schemeClr val="tx1"/>
                </a:solidFill>
                <a:latin typeface="+mj-ea"/>
                <a:ea typeface="+mj-ea"/>
                <a:cs typeface="+mn-cs"/>
              </a:defRPr>
            </a:lvl3pPr>
            <a:lvl4pPr marL="1371600" algn="l" rtl="0" eaLnBrk="0" fontAlgn="base" hangingPunct="0">
              <a:spcBef>
                <a:spcPct val="20000"/>
              </a:spcBef>
              <a:spcAft>
                <a:spcPct val="0"/>
              </a:spcAft>
              <a:buChar char="–"/>
              <a:defRPr sz="2400" b="1" kern="1200">
                <a:solidFill>
                  <a:schemeClr val="tx1"/>
                </a:solidFill>
                <a:latin typeface="+mj-ea"/>
                <a:ea typeface="+mj-ea"/>
                <a:cs typeface="+mn-cs"/>
              </a:defRPr>
            </a:lvl4pPr>
            <a:lvl5pPr marL="1828800" algn="l" rtl="0" eaLnBrk="0" fontAlgn="base" hangingPunct="0">
              <a:spcBef>
                <a:spcPct val="20000"/>
              </a:spcBef>
              <a:spcAft>
                <a:spcPct val="0"/>
              </a:spcAft>
              <a:buChar char="»"/>
              <a:defRPr sz="2400" b="1" kern="1200">
                <a:solidFill>
                  <a:schemeClr val="tx1"/>
                </a:solidFill>
                <a:latin typeface="+mj-ea"/>
                <a:ea typeface="+mj-ea"/>
                <a:cs typeface="+mn-cs"/>
              </a:defRPr>
            </a:lvl5pPr>
          </a:lstStyle>
          <a:p>
            <a:pPr marL="342900" lvl="0" indent="-342900">
              <a:spcBef>
                <a:spcPct val="0"/>
              </a:spcBef>
              <a:buNone/>
            </a:pPr>
            <a:r>
              <a:rPr lang="en-US" altLang="zh-CN" dirty="0"/>
              <a:t>N</a:t>
            </a:r>
            <a:r>
              <a:rPr lang="zh-CN" altLang="en-US" dirty="0"/>
              <a:t>　自然科学总论</a:t>
            </a:r>
            <a:endParaRPr lang="zh-CN" altLang="en-US" dirty="0"/>
          </a:p>
          <a:p>
            <a:pPr marL="342900" lvl="0" indent="-342900">
              <a:spcBef>
                <a:spcPct val="0"/>
              </a:spcBef>
              <a:buNone/>
            </a:pPr>
            <a:r>
              <a:rPr lang="en-US" altLang="zh-CN" dirty="0"/>
              <a:t>O</a:t>
            </a:r>
            <a:r>
              <a:rPr lang="zh-CN" altLang="en-US" dirty="0"/>
              <a:t>　数理科学和化学</a:t>
            </a:r>
            <a:endParaRPr lang="zh-CN" altLang="en-US" dirty="0"/>
          </a:p>
          <a:p>
            <a:pPr marL="342900" lvl="0" indent="-342900">
              <a:spcBef>
                <a:spcPct val="0"/>
              </a:spcBef>
              <a:buNone/>
            </a:pPr>
            <a:r>
              <a:rPr lang="en-US" altLang="zh-CN" dirty="0"/>
              <a:t>P</a:t>
            </a:r>
            <a:r>
              <a:rPr lang="zh-CN" altLang="en-US" dirty="0"/>
              <a:t>　天文学、地球科学</a:t>
            </a:r>
            <a:endParaRPr lang="zh-CN" altLang="en-US" dirty="0"/>
          </a:p>
          <a:p>
            <a:pPr marL="342900" lvl="0" indent="-342900">
              <a:spcBef>
                <a:spcPct val="0"/>
              </a:spcBef>
              <a:buNone/>
            </a:pPr>
            <a:r>
              <a:rPr lang="en-US" altLang="zh-CN" dirty="0"/>
              <a:t>Q</a:t>
            </a:r>
            <a:r>
              <a:rPr lang="zh-CN" altLang="en-US" dirty="0"/>
              <a:t>　生物科学</a:t>
            </a:r>
            <a:endParaRPr lang="zh-CN" altLang="en-US" dirty="0"/>
          </a:p>
          <a:p>
            <a:pPr marL="342900" lvl="0" indent="-342900">
              <a:spcBef>
                <a:spcPct val="0"/>
              </a:spcBef>
              <a:buNone/>
            </a:pPr>
            <a:r>
              <a:rPr lang="en-US" altLang="zh-CN" dirty="0"/>
              <a:t>R</a:t>
            </a:r>
            <a:r>
              <a:rPr lang="zh-CN" altLang="en-US" dirty="0"/>
              <a:t>　医药、卫生</a:t>
            </a:r>
            <a:endParaRPr lang="zh-CN" altLang="en-US" dirty="0"/>
          </a:p>
          <a:p>
            <a:pPr marL="342900" lvl="0" indent="-342900">
              <a:spcBef>
                <a:spcPct val="0"/>
              </a:spcBef>
              <a:buNone/>
            </a:pPr>
            <a:r>
              <a:rPr lang="en-US" altLang="zh-CN" dirty="0"/>
              <a:t>S</a:t>
            </a:r>
            <a:r>
              <a:rPr lang="zh-CN" altLang="en-US" dirty="0"/>
              <a:t>　农业科学</a:t>
            </a:r>
            <a:endParaRPr lang="zh-CN" altLang="en-US" dirty="0"/>
          </a:p>
          <a:p>
            <a:pPr marL="342900" lvl="0" indent="-342900">
              <a:spcBef>
                <a:spcPct val="0"/>
              </a:spcBef>
              <a:buNone/>
            </a:pPr>
            <a:r>
              <a:rPr lang="en-US" altLang="zh-CN" dirty="0"/>
              <a:t>T</a:t>
            </a:r>
            <a:r>
              <a:rPr lang="zh-CN" altLang="en-US" dirty="0"/>
              <a:t>　工业技术</a:t>
            </a:r>
            <a:endParaRPr lang="zh-CN" altLang="en-US" dirty="0"/>
          </a:p>
          <a:p>
            <a:pPr marL="342900" lvl="0" indent="-342900">
              <a:spcBef>
                <a:spcPct val="0"/>
              </a:spcBef>
              <a:buNone/>
            </a:pPr>
            <a:r>
              <a:rPr lang="en-US" altLang="zh-CN" dirty="0"/>
              <a:t>U</a:t>
            </a:r>
            <a:r>
              <a:rPr lang="zh-CN" altLang="en-US" dirty="0"/>
              <a:t>　交通运输</a:t>
            </a:r>
            <a:endParaRPr lang="zh-CN" altLang="en-US" dirty="0"/>
          </a:p>
          <a:p>
            <a:pPr marL="342900" lvl="0" indent="-342900">
              <a:spcBef>
                <a:spcPct val="0"/>
              </a:spcBef>
              <a:buNone/>
            </a:pPr>
            <a:r>
              <a:rPr lang="en-US" altLang="zh-CN" dirty="0"/>
              <a:t>V</a:t>
            </a:r>
            <a:r>
              <a:rPr lang="zh-CN" altLang="en-US" dirty="0"/>
              <a:t>　航空、航天</a:t>
            </a:r>
            <a:endParaRPr lang="zh-CN" altLang="en-US" dirty="0"/>
          </a:p>
          <a:p>
            <a:pPr marL="342900" lvl="0" indent="-342900">
              <a:spcBef>
                <a:spcPct val="0"/>
              </a:spcBef>
              <a:buNone/>
            </a:pPr>
            <a:r>
              <a:rPr lang="en-US" altLang="zh-CN" dirty="0"/>
              <a:t>X</a:t>
            </a:r>
            <a:r>
              <a:rPr lang="zh-CN" altLang="en-US" dirty="0"/>
              <a:t>　环境科学、安全科学</a:t>
            </a:r>
            <a:endParaRPr lang="zh-CN" altLang="en-US" dirty="0"/>
          </a:p>
          <a:p>
            <a:pPr marL="342900" lvl="0" indent="-342900">
              <a:spcBef>
                <a:spcPct val="0"/>
              </a:spcBef>
              <a:buNone/>
            </a:pPr>
            <a:r>
              <a:rPr lang="en-US" altLang="zh-CN" dirty="0"/>
              <a:t>Z</a:t>
            </a:r>
            <a:r>
              <a:rPr lang="zh-CN" altLang="en-US" dirty="0"/>
              <a:t>　综合性图书</a:t>
            </a:r>
            <a:endParaRPr lang="zh-CN" altLang="en-US" dirty="0"/>
          </a:p>
          <a:p>
            <a:pPr marL="342900" lvl="0" indent="-342900">
              <a:spcBef>
                <a:spcPct val="0"/>
              </a:spcBef>
              <a:buNone/>
            </a:pPr>
            <a:endParaRPr lang="zh-CN" altLang="en-US" dirty="0"/>
          </a:p>
        </p:txBody>
      </p:sp>
    </p:spTree>
  </p:cSld>
  <p:clrMapOvr>
    <a:masterClrMapping/>
  </p:clrMapOvr>
  <p:transition advTm="12400">
    <p:check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p:cNvSpPr>
          <p:nvPr>
            <p:ph type="title"/>
          </p:nvPr>
        </p:nvSpPr>
        <p:spPr>
          <a:xfrm>
            <a:off x="0" y="76200"/>
            <a:ext cx="9144000" cy="720725"/>
          </a:xfrm>
        </p:spPr>
        <p:txBody>
          <a:bodyPr vert="horz" wrap="square" lIns="91440" tIns="45720" rIns="91440" bIns="45720" anchor="ctr" anchorCtr="0"/>
          <a:p>
            <a:r>
              <a:rPr lang="zh-CN" altLang="en-US" sz="4000" b="1" kern="1200" dirty="0">
                <a:latin typeface="黑体" panose="02010609060101010101" pitchFamily="49" charset="-122"/>
                <a:ea typeface="黑体" panose="02010609060101010101" pitchFamily="49" charset="-122"/>
                <a:cs typeface="+mj-cs"/>
              </a:rPr>
              <a:t>一、纸质图书的借阅</a:t>
            </a:r>
            <a:endParaRPr lang="zh-CN" altLang="en-US" sz="4000" b="1" kern="1200" dirty="0">
              <a:latin typeface="黑体" panose="02010609060101010101" pitchFamily="49" charset="-122"/>
              <a:ea typeface="黑体" panose="02010609060101010101" pitchFamily="49" charset="-122"/>
              <a:cs typeface="+mj-cs"/>
            </a:endParaRPr>
          </a:p>
        </p:txBody>
      </p:sp>
      <p:sp>
        <p:nvSpPr>
          <p:cNvPr id="20483" name="Rectangle 3"/>
          <p:cNvSpPr>
            <a:spLocks noGrp="1"/>
          </p:cNvSpPr>
          <p:nvPr>
            <p:ph type="body" idx="4294967295"/>
          </p:nvPr>
        </p:nvSpPr>
        <p:spPr>
          <a:xfrm>
            <a:off x="285750" y="1143000"/>
            <a:ext cx="8184515" cy="5589905"/>
          </a:xfrm>
        </p:spPr>
        <p:txBody>
          <a:bodyPr vert="horz" wrap="square" lIns="91440" tIns="45720" rIns="91440" bIns="45720" anchor="t" anchorCtr="0"/>
          <a:p>
            <a:pPr>
              <a:buClr>
                <a:srgbClr val="0000FF"/>
              </a:buClr>
              <a:buFont typeface="Wingdings" panose="05000000000000000000" pitchFamily="2" charset="2"/>
              <a:buChar char="n"/>
            </a:pPr>
            <a:r>
              <a:rPr lang="zh-CN" altLang="en-US" sz="2800" dirty="0"/>
              <a:t>馆藏地</a:t>
            </a:r>
            <a:endParaRPr lang="zh-CN" altLang="en-US" sz="2800" dirty="0"/>
          </a:p>
          <a:p>
            <a:pPr lvl="1">
              <a:buClr>
                <a:srgbClr val="FF0000"/>
              </a:buClr>
              <a:buFont typeface="Wingdings" panose="05000000000000000000" pitchFamily="2" charset="2"/>
              <a:buChar char="Ø"/>
            </a:pPr>
            <a:r>
              <a:rPr lang="en-US" altLang="zh-CN" dirty="0"/>
              <a:t>1.</a:t>
            </a:r>
            <a:r>
              <a:rPr lang="zh-CN" altLang="zh-CN" dirty="0">
                <a:solidFill>
                  <a:srgbClr val="FF3300"/>
                </a:solidFill>
              </a:rPr>
              <a:t>社会科学图书借阅区</a:t>
            </a:r>
            <a:r>
              <a:rPr lang="zh-CN" altLang="en-US" dirty="0"/>
              <a:t>（地点：图书馆</a:t>
            </a:r>
            <a:r>
              <a:rPr lang="en-US" altLang="zh-CN" dirty="0">
                <a:solidFill>
                  <a:srgbClr val="FF3300"/>
                </a:solidFill>
              </a:rPr>
              <a:t>C</a:t>
            </a:r>
            <a:r>
              <a:rPr lang="zh-CN" altLang="en-US" dirty="0">
                <a:solidFill>
                  <a:srgbClr val="FF3300"/>
                </a:solidFill>
              </a:rPr>
              <a:t>区</a:t>
            </a:r>
            <a:r>
              <a:rPr lang="en-US" altLang="zh-CN" dirty="0">
                <a:solidFill>
                  <a:srgbClr val="FF3300"/>
                </a:solidFill>
              </a:rPr>
              <a:t>1</a:t>
            </a:r>
            <a:r>
              <a:rPr lang="zh-CN" altLang="en-US" dirty="0">
                <a:solidFill>
                  <a:srgbClr val="FF3300"/>
                </a:solidFill>
              </a:rPr>
              <a:t>层</a:t>
            </a:r>
            <a:r>
              <a:rPr lang="zh-CN" altLang="en-US" dirty="0"/>
              <a:t>）</a:t>
            </a:r>
            <a:endParaRPr lang="en-US" altLang="zh-CN" dirty="0"/>
          </a:p>
          <a:p>
            <a:pPr>
              <a:buNone/>
            </a:pPr>
            <a:r>
              <a:rPr lang="en-US" altLang="zh-CN" dirty="0">
                <a:solidFill>
                  <a:srgbClr val="FF3300"/>
                </a:solidFill>
              </a:rPr>
              <a:t>      </a:t>
            </a:r>
            <a:r>
              <a:rPr dirty="0"/>
              <a:t>社会科学图书借阅区：提供中文社会科学(A-H类)图书的借阅服务，其中书脊上方贴红色标签的图书仅供馆内阅览。目前该区陈列图书13多万册，配备7台查询机可查询馆藏资源及借阅情况，2台自助借还书机，1台自助黑白打印机，读者可自行完成对图书的借阅、归还和打印复印。服务台还办理校园一卡通的借阅功能开通服务、读者图书遗失赔偿服务、离校清证等手续。目前有722个阅览座位。</a:t>
            </a:r>
            <a:endParaRPr dirty="0"/>
          </a:p>
          <a:p>
            <a:pPr>
              <a:buNone/>
            </a:pPr>
            <a:r>
              <a:rPr lang="en-US" altLang="zh-CN" dirty="0"/>
              <a:t>     </a:t>
            </a:r>
            <a:endParaRPr lang="zh-CN" altLang="en-US" dirty="0"/>
          </a:p>
          <a:p>
            <a:pPr>
              <a:buNone/>
            </a:pPr>
            <a:endParaRPr lang="zh-CN" altLang="zh-CN" sz="1800" dirty="0"/>
          </a:p>
          <a:p>
            <a:pPr lvl="1">
              <a:buClr>
                <a:srgbClr val="FF0000"/>
              </a:buClr>
              <a:buFont typeface="Wingdings" panose="05000000000000000000" pitchFamily="2" charset="2"/>
              <a:buChar char="Ø"/>
            </a:pPr>
            <a:endParaRPr lang="zh-CN" altLang="en-US" dirty="0"/>
          </a:p>
        </p:txBody>
      </p:sp>
    </p:spTree>
  </p:cSld>
  <p:clrMapOvr>
    <a:masterClrMapping/>
  </p:clrMapOvr>
  <p:transition advTm="12400">
    <p:check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a:spLocks noGrp="1"/>
          </p:cNvSpPr>
          <p:nvPr>
            <p:ph type="title"/>
          </p:nvPr>
        </p:nvSpPr>
        <p:spPr>
          <a:xfrm>
            <a:off x="0" y="76200"/>
            <a:ext cx="9144000" cy="720725"/>
          </a:xfrm>
        </p:spPr>
        <p:txBody>
          <a:bodyPr vert="horz" wrap="square" lIns="91440" tIns="45720" rIns="91440" bIns="45720" anchor="ctr" anchorCtr="0"/>
          <a:p>
            <a:r>
              <a:rPr lang="zh-CN" altLang="en-US" sz="4000" b="1" kern="1200" dirty="0">
                <a:latin typeface="黑体" panose="02010609060101010101" pitchFamily="49" charset="-122"/>
                <a:ea typeface="黑体" panose="02010609060101010101" pitchFamily="49" charset="-122"/>
                <a:cs typeface="+mj-cs"/>
              </a:rPr>
              <a:t>一、纸质图书的借阅</a:t>
            </a:r>
            <a:endParaRPr lang="zh-CN" altLang="en-US" sz="4000" b="1" kern="1200" dirty="0">
              <a:latin typeface="黑体" panose="02010609060101010101" pitchFamily="49" charset="-122"/>
              <a:ea typeface="黑体" panose="02010609060101010101" pitchFamily="49" charset="-122"/>
              <a:cs typeface="+mj-cs"/>
            </a:endParaRPr>
          </a:p>
        </p:txBody>
      </p:sp>
      <p:sp>
        <p:nvSpPr>
          <p:cNvPr id="21507" name="Rectangle 3"/>
          <p:cNvSpPr>
            <a:spLocks noGrp="1"/>
          </p:cNvSpPr>
          <p:nvPr>
            <p:ph type="body" idx="4294967295"/>
          </p:nvPr>
        </p:nvSpPr>
        <p:spPr>
          <a:xfrm>
            <a:off x="214630" y="1268730"/>
            <a:ext cx="8009255" cy="5589270"/>
          </a:xfrm>
        </p:spPr>
        <p:txBody>
          <a:bodyPr vert="horz" wrap="square" lIns="91440" tIns="45720" rIns="91440" bIns="45720" anchor="t" anchorCtr="0"/>
          <a:p>
            <a:pPr>
              <a:buClr>
                <a:srgbClr val="0000FF"/>
              </a:buClr>
              <a:buFont typeface="Wingdings" panose="05000000000000000000" pitchFamily="2" charset="2"/>
              <a:buChar char="n"/>
            </a:pPr>
            <a:r>
              <a:rPr lang="zh-CN" altLang="en-US" sz="2800" dirty="0"/>
              <a:t>馆藏地</a:t>
            </a:r>
            <a:endParaRPr lang="zh-CN" altLang="en-US" sz="2800" dirty="0"/>
          </a:p>
          <a:p>
            <a:pPr lvl="1">
              <a:buClr>
                <a:srgbClr val="FF0000"/>
              </a:buClr>
              <a:buFont typeface="Wingdings" panose="05000000000000000000" pitchFamily="2" charset="2"/>
              <a:buChar char="Ø"/>
            </a:pPr>
            <a:r>
              <a:rPr lang="en-US" altLang="zh-CN" dirty="0"/>
              <a:t>2.</a:t>
            </a:r>
            <a:r>
              <a:rPr lang="zh-CN" altLang="zh-CN" dirty="0">
                <a:solidFill>
                  <a:srgbClr val="FF0000"/>
                </a:solidFill>
              </a:rPr>
              <a:t>文学艺术图书借阅区</a:t>
            </a:r>
            <a:r>
              <a:rPr lang="zh-CN" altLang="en-US" dirty="0"/>
              <a:t>（地点：图书馆</a:t>
            </a:r>
            <a:r>
              <a:rPr lang="en-US" altLang="zh-CN" dirty="0">
                <a:solidFill>
                  <a:srgbClr val="FF0000"/>
                </a:solidFill>
              </a:rPr>
              <a:t>C</a:t>
            </a:r>
            <a:r>
              <a:rPr lang="zh-CN" altLang="en-US" dirty="0">
                <a:solidFill>
                  <a:srgbClr val="FF0000"/>
                </a:solidFill>
              </a:rPr>
              <a:t>区</a:t>
            </a:r>
            <a:r>
              <a:rPr lang="en-US" altLang="zh-CN" dirty="0">
                <a:solidFill>
                  <a:srgbClr val="FF0000"/>
                </a:solidFill>
              </a:rPr>
              <a:t>2</a:t>
            </a:r>
            <a:r>
              <a:rPr lang="zh-CN" altLang="en-US" dirty="0">
                <a:solidFill>
                  <a:srgbClr val="FF0000"/>
                </a:solidFill>
              </a:rPr>
              <a:t>层</a:t>
            </a:r>
            <a:r>
              <a:rPr lang="zh-CN" altLang="en-US" dirty="0"/>
              <a:t>）</a:t>
            </a:r>
            <a:endParaRPr lang="zh-CN" altLang="en-US" dirty="0"/>
          </a:p>
          <a:p>
            <a:pPr>
              <a:buNone/>
            </a:pPr>
            <a:r>
              <a:rPr lang="en-US" altLang="zh-CN" dirty="0"/>
              <a:t>      </a:t>
            </a:r>
            <a:r>
              <a:rPr lang="zh-CN" altLang="zh-CN" dirty="0"/>
              <a:t>文学艺术图书借阅区：</a:t>
            </a:r>
            <a:r>
              <a:rPr altLang="zh-CN" dirty="0"/>
              <a:t>提供中文文学、艺术、史地类、小说（I、J、K类）图书的借阅服务，其中书脊上方贴红色标签的图书仅供馆内阅览。目前该区开架陈列的图书18多万册。配备2台查询机可查询馆藏资源及借阅情况，1台自助借还书机，读者可自行完成对图书的借阅和归还。目前有670个阅览座位、10套休闲沙发。</a:t>
            </a:r>
            <a:endParaRPr altLang="zh-CN" dirty="0"/>
          </a:p>
        </p:txBody>
      </p:sp>
    </p:spTree>
  </p:cSld>
  <p:clrMapOvr>
    <a:masterClrMapping/>
  </p:clrMapOvr>
  <p:transition advTm="12400">
    <p:check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a:spLocks noGrp="1"/>
          </p:cNvSpPr>
          <p:nvPr>
            <p:ph type="title"/>
          </p:nvPr>
        </p:nvSpPr>
        <p:spPr>
          <a:xfrm>
            <a:off x="0" y="76200"/>
            <a:ext cx="9144000" cy="720725"/>
          </a:xfrm>
        </p:spPr>
        <p:txBody>
          <a:bodyPr vert="horz" wrap="square" lIns="91440" tIns="45720" rIns="91440" bIns="45720" anchor="ctr" anchorCtr="0"/>
          <a:p>
            <a:r>
              <a:rPr lang="zh-CN" altLang="en-US" sz="4000" b="1" kern="1200" dirty="0">
                <a:latin typeface="黑体" panose="02010609060101010101" pitchFamily="49" charset="-122"/>
                <a:ea typeface="黑体" panose="02010609060101010101" pitchFamily="49" charset="-122"/>
                <a:cs typeface="+mj-cs"/>
              </a:rPr>
              <a:t>一、纸质图书的借阅</a:t>
            </a:r>
            <a:endParaRPr lang="zh-CN" altLang="en-US" sz="4000" b="1" kern="1200" dirty="0">
              <a:latin typeface="黑体" panose="02010609060101010101" pitchFamily="49" charset="-122"/>
              <a:ea typeface="黑体" panose="02010609060101010101" pitchFamily="49" charset="-122"/>
              <a:cs typeface="+mj-cs"/>
            </a:endParaRPr>
          </a:p>
        </p:txBody>
      </p:sp>
      <p:sp>
        <p:nvSpPr>
          <p:cNvPr id="22531" name="Rectangle 3"/>
          <p:cNvSpPr>
            <a:spLocks noGrp="1"/>
          </p:cNvSpPr>
          <p:nvPr>
            <p:ph type="body" idx="4294967295"/>
          </p:nvPr>
        </p:nvSpPr>
        <p:spPr>
          <a:xfrm>
            <a:off x="0" y="1268413"/>
            <a:ext cx="8820150" cy="5589587"/>
          </a:xfrm>
        </p:spPr>
        <p:txBody>
          <a:bodyPr vert="horz" wrap="square" lIns="91440" tIns="45720" rIns="91440" bIns="45720" anchor="t" anchorCtr="0"/>
          <a:p>
            <a:pPr>
              <a:buClr>
                <a:srgbClr val="0000FF"/>
              </a:buClr>
              <a:buFont typeface="Wingdings" panose="05000000000000000000" pitchFamily="2" charset="2"/>
              <a:buChar char="n"/>
            </a:pPr>
            <a:r>
              <a:rPr lang="zh-CN" altLang="en-US" sz="2800" dirty="0"/>
              <a:t>馆藏地</a:t>
            </a:r>
            <a:endParaRPr lang="zh-CN" altLang="en-US" sz="2800" dirty="0"/>
          </a:p>
          <a:p>
            <a:pPr lvl="1">
              <a:buClr>
                <a:srgbClr val="FF0000"/>
              </a:buClr>
              <a:buFont typeface="Wingdings" panose="05000000000000000000" pitchFamily="2" charset="2"/>
              <a:buChar char="Ø"/>
            </a:pPr>
            <a:r>
              <a:rPr lang="en-US" altLang="zh-CN" dirty="0"/>
              <a:t>3.</a:t>
            </a:r>
            <a:r>
              <a:rPr lang="zh-CN" altLang="zh-CN" dirty="0">
                <a:solidFill>
                  <a:srgbClr val="FF0000"/>
                </a:solidFill>
              </a:rPr>
              <a:t>自然科学与外文图书借阅区</a:t>
            </a:r>
            <a:r>
              <a:rPr lang="zh-CN" altLang="en-US" dirty="0"/>
              <a:t>（地点：图书馆</a:t>
            </a:r>
            <a:r>
              <a:rPr lang="en-US" altLang="zh-CN" dirty="0">
                <a:solidFill>
                  <a:srgbClr val="FF0000"/>
                </a:solidFill>
              </a:rPr>
              <a:t>C</a:t>
            </a:r>
            <a:r>
              <a:rPr lang="zh-CN" altLang="en-US" dirty="0">
                <a:solidFill>
                  <a:srgbClr val="FF0000"/>
                </a:solidFill>
              </a:rPr>
              <a:t>区</a:t>
            </a:r>
            <a:r>
              <a:rPr lang="en-US" altLang="zh-CN" dirty="0">
                <a:solidFill>
                  <a:srgbClr val="FF3300"/>
                </a:solidFill>
              </a:rPr>
              <a:t>3</a:t>
            </a:r>
            <a:r>
              <a:rPr lang="zh-CN" altLang="en-US" dirty="0">
                <a:solidFill>
                  <a:srgbClr val="FF3300"/>
                </a:solidFill>
              </a:rPr>
              <a:t>层</a:t>
            </a:r>
            <a:r>
              <a:rPr lang="zh-CN" altLang="en-US" dirty="0"/>
              <a:t>）</a:t>
            </a:r>
            <a:endParaRPr lang="zh-CN" altLang="en-US" dirty="0"/>
          </a:p>
          <a:p>
            <a:pPr>
              <a:buNone/>
            </a:pPr>
            <a:r>
              <a:rPr lang="en-US" altLang="zh-CN" dirty="0"/>
              <a:t>      </a:t>
            </a:r>
            <a:r>
              <a:rPr lang="zh-CN" altLang="zh-CN" dirty="0"/>
              <a:t>自然科学与外文图书借阅区：</a:t>
            </a:r>
            <a:r>
              <a:rPr dirty="0"/>
              <a:t>提供自然科学(N-S类)中文图书、外文图书的借阅服务，其中书脊上方贴红色标签的图书仅供馆内阅览。目前该区开架陈列图书16多万册。配备2台查询机可查询馆藏资源及借阅情况，1台自助借还书机，读者可自行完成对图书的借阅和归还。目前有790个阅览座位、13个预约小间、9套休闲沙发。</a:t>
            </a:r>
            <a:endParaRPr dirty="0"/>
          </a:p>
          <a:p>
            <a:pPr>
              <a:buClr>
                <a:schemeClr val="folHlink"/>
              </a:buClr>
              <a:buFont typeface="Wingdings" panose="05000000000000000000" pitchFamily="2" charset="2"/>
              <a:buChar char="ü"/>
            </a:pPr>
            <a:endParaRPr lang="zh-CN" altLang="en-US" sz="2800" dirty="0"/>
          </a:p>
        </p:txBody>
      </p:sp>
    </p:spTree>
  </p:cSld>
  <p:clrMapOvr>
    <a:masterClrMapping/>
  </p:clrMapOvr>
  <p:transition advTm="12400">
    <p:check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Grp="1"/>
          </p:cNvSpPr>
          <p:nvPr>
            <p:ph type="title"/>
          </p:nvPr>
        </p:nvSpPr>
        <p:spPr>
          <a:xfrm>
            <a:off x="0" y="76200"/>
            <a:ext cx="9144000" cy="720725"/>
          </a:xfrm>
        </p:spPr>
        <p:txBody>
          <a:bodyPr vert="horz" wrap="square" lIns="91440" tIns="45720" rIns="91440" bIns="45720" anchor="ctr" anchorCtr="0"/>
          <a:p>
            <a:r>
              <a:rPr lang="zh-CN" altLang="en-US" sz="4000" b="1" kern="1200" dirty="0">
                <a:latin typeface="黑体" panose="02010609060101010101" pitchFamily="49" charset="-122"/>
                <a:ea typeface="黑体" panose="02010609060101010101" pitchFamily="49" charset="-122"/>
                <a:cs typeface="+mj-cs"/>
              </a:rPr>
              <a:t>一、纸质图书的借阅</a:t>
            </a:r>
            <a:endParaRPr lang="zh-CN" altLang="en-US" sz="4000" b="1" kern="1200" dirty="0">
              <a:latin typeface="黑体" panose="02010609060101010101" pitchFamily="49" charset="-122"/>
              <a:ea typeface="黑体" panose="02010609060101010101" pitchFamily="49" charset="-122"/>
              <a:cs typeface="+mj-cs"/>
            </a:endParaRPr>
          </a:p>
        </p:txBody>
      </p:sp>
      <p:sp>
        <p:nvSpPr>
          <p:cNvPr id="23555" name="Rectangle 3"/>
          <p:cNvSpPr>
            <a:spLocks noGrp="1"/>
          </p:cNvSpPr>
          <p:nvPr>
            <p:ph type="body" idx="4294967295"/>
          </p:nvPr>
        </p:nvSpPr>
        <p:spPr>
          <a:xfrm>
            <a:off x="0" y="1268413"/>
            <a:ext cx="8820150" cy="5589587"/>
          </a:xfrm>
        </p:spPr>
        <p:txBody>
          <a:bodyPr vert="horz" wrap="square" lIns="91440" tIns="45720" rIns="91440" bIns="45720" anchor="t" anchorCtr="0"/>
          <a:p>
            <a:pPr>
              <a:buClr>
                <a:srgbClr val="0000FF"/>
              </a:buClr>
              <a:buFont typeface="Wingdings" panose="05000000000000000000" pitchFamily="2" charset="2"/>
              <a:buChar char="n"/>
            </a:pPr>
            <a:r>
              <a:rPr lang="zh-CN" altLang="en-US" sz="2800" dirty="0"/>
              <a:t>馆藏地</a:t>
            </a:r>
            <a:endParaRPr lang="zh-CN" altLang="en-US" sz="2800" dirty="0"/>
          </a:p>
          <a:p>
            <a:pPr lvl="1">
              <a:buClr>
                <a:srgbClr val="FF0000"/>
              </a:buClr>
              <a:buFont typeface="Wingdings" panose="05000000000000000000" pitchFamily="2" charset="2"/>
              <a:buChar char="Ø"/>
            </a:pPr>
            <a:r>
              <a:rPr lang="en-US" altLang="zh-CN" dirty="0"/>
              <a:t>4.</a:t>
            </a:r>
            <a:r>
              <a:rPr lang="zh-CN" altLang="zh-CN" dirty="0">
                <a:solidFill>
                  <a:srgbClr val="FF0000"/>
                </a:solidFill>
              </a:rPr>
              <a:t>工业技术图书借阅区</a:t>
            </a:r>
            <a:r>
              <a:rPr lang="zh-CN" altLang="en-US" dirty="0"/>
              <a:t>（地点：图书馆</a:t>
            </a:r>
            <a:r>
              <a:rPr lang="en-US" altLang="zh-CN" dirty="0">
                <a:solidFill>
                  <a:srgbClr val="FF0000"/>
                </a:solidFill>
              </a:rPr>
              <a:t>C</a:t>
            </a:r>
            <a:r>
              <a:rPr lang="zh-CN" altLang="en-US" dirty="0">
                <a:solidFill>
                  <a:srgbClr val="FF0000"/>
                </a:solidFill>
              </a:rPr>
              <a:t>区</a:t>
            </a:r>
            <a:r>
              <a:rPr lang="en-US" altLang="zh-CN" dirty="0">
                <a:solidFill>
                  <a:srgbClr val="FF0000"/>
                </a:solidFill>
              </a:rPr>
              <a:t>4</a:t>
            </a:r>
            <a:r>
              <a:rPr lang="zh-CN" altLang="en-US" dirty="0">
                <a:solidFill>
                  <a:srgbClr val="FF0000"/>
                </a:solidFill>
              </a:rPr>
              <a:t>层</a:t>
            </a:r>
            <a:r>
              <a:rPr lang="zh-CN" altLang="en-US" dirty="0"/>
              <a:t>）</a:t>
            </a:r>
            <a:endParaRPr lang="zh-CN" altLang="en-US" dirty="0"/>
          </a:p>
          <a:p>
            <a:pPr>
              <a:buNone/>
            </a:pPr>
            <a:r>
              <a:rPr lang="en-US" altLang="zh-CN" dirty="0"/>
              <a:t>      </a:t>
            </a:r>
            <a:r>
              <a:rPr lang="zh-CN" altLang="zh-CN" dirty="0"/>
              <a:t>工业技术图书借阅区：</a:t>
            </a:r>
            <a:r>
              <a:rPr dirty="0"/>
              <a:t>提供中文工业技术（T-Z类）图书的借阅服务，其中书脊上方贴红色标签的图书仅供馆内阅览。目前该区陈列图书约17多万册，配备2台查询机可查询馆藏资源及借阅情况，1台自助借书机，读者可自行完成对图书的借阅。目前有670个阅览座位、21个预约小间、11套休闲沙发。</a:t>
            </a:r>
            <a:endParaRPr dirty="0"/>
          </a:p>
          <a:p>
            <a:pPr>
              <a:buNone/>
            </a:pPr>
            <a:endParaRPr lang="zh-CN" altLang="en-US" sz="2800" dirty="0"/>
          </a:p>
          <a:p>
            <a:pPr>
              <a:buNone/>
            </a:pPr>
            <a:endParaRPr lang="zh-CN" altLang="en-US" sz="2800" dirty="0"/>
          </a:p>
          <a:p>
            <a:pPr>
              <a:buClr>
                <a:schemeClr val="folHlink"/>
              </a:buClr>
              <a:buFont typeface="Wingdings" panose="05000000000000000000" pitchFamily="2" charset="2"/>
              <a:buChar char="ü"/>
            </a:pPr>
            <a:endParaRPr lang="zh-CN" altLang="en-US" sz="2800" dirty="0"/>
          </a:p>
        </p:txBody>
      </p:sp>
    </p:spTree>
  </p:cSld>
  <p:clrMapOvr>
    <a:masterClrMapping/>
  </p:clrMapOvr>
  <p:transition advTm="12400">
    <p:check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p:cNvSpPr>
          <p:nvPr>
            <p:ph type="title"/>
          </p:nvPr>
        </p:nvSpPr>
        <p:spPr>
          <a:xfrm>
            <a:off x="0" y="76200"/>
            <a:ext cx="9144000" cy="720725"/>
          </a:xfrm>
        </p:spPr>
        <p:txBody>
          <a:bodyPr vert="horz" wrap="square" lIns="91440" tIns="45720" rIns="91440" bIns="45720" anchor="ctr" anchorCtr="0"/>
          <a:p>
            <a:r>
              <a:rPr lang="zh-CN" altLang="en-US" sz="4000" b="1" kern="1200" dirty="0">
                <a:latin typeface="黑体" panose="02010609060101010101" pitchFamily="49" charset="-122"/>
                <a:ea typeface="黑体" panose="02010609060101010101" pitchFamily="49" charset="-122"/>
                <a:cs typeface="+mj-cs"/>
              </a:rPr>
              <a:t>一、纸质图书的借阅</a:t>
            </a:r>
            <a:endParaRPr lang="zh-CN" altLang="en-US" sz="4000" b="1" kern="1200" dirty="0">
              <a:latin typeface="黑体" panose="02010609060101010101" pitchFamily="49" charset="-122"/>
              <a:ea typeface="黑体" panose="02010609060101010101" pitchFamily="49" charset="-122"/>
              <a:cs typeface="+mj-cs"/>
            </a:endParaRPr>
          </a:p>
        </p:txBody>
      </p:sp>
      <p:sp>
        <p:nvSpPr>
          <p:cNvPr id="24579" name="Rectangle 3"/>
          <p:cNvSpPr>
            <a:spLocks noGrp="1"/>
          </p:cNvSpPr>
          <p:nvPr>
            <p:ph type="body" idx="4294967295"/>
          </p:nvPr>
        </p:nvSpPr>
        <p:spPr>
          <a:xfrm>
            <a:off x="0" y="952500"/>
            <a:ext cx="8858250" cy="5905500"/>
          </a:xfrm>
        </p:spPr>
        <p:txBody>
          <a:bodyPr vert="horz" wrap="square" lIns="91440" tIns="45720" rIns="91440" bIns="45720" anchor="t" anchorCtr="0"/>
          <a:p>
            <a:pPr>
              <a:lnSpc>
                <a:spcPct val="90000"/>
              </a:lnSpc>
              <a:buClr>
                <a:srgbClr val="0000FF"/>
              </a:buClr>
              <a:buFont typeface="Wingdings" panose="05000000000000000000" pitchFamily="2" charset="2"/>
              <a:buChar char="n"/>
            </a:pPr>
            <a:r>
              <a:rPr lang="zh-CN" altLang="en-US" sz="2800" dirty="0"/>
              <a:t>馆藏地</a:t>
            </a:r>
            <a:endParaRPr lang="zh-CN" altLang="en-US" sz="2800" dirty="0"/>
          </a:p>
          <a:p>
            <a:pPr lvl="1">
              <a:lnSpc>
                <a:spcPct val="90000"/>
              </a:lnSpc>
              <a:buClr>
                <a:srgbClr val="FF0000"/>
              </a:buClr>
              <a:buFont typeface="Wingdings" panose="05000000000000000000" pitchFamily="2" charset="2"/>
              <a:buChar char="Ø"/>
            </a:pPr>
            <a:r>
              <a:rPr lang="en-US" altLang="zh-CN" dirty="0"/>
              <a:t>5.</a:t>
            </a:r>
            <a:r>
              <a:rPr lang="zh-CN" altLang="zh-CN" dirty="0">
                <a:solidFill>
                  <a:srgbClr val="FF0000"/>
                </a:solidFill>
              </a:rPr>
              <a:t>外文原版图书阅览区</a:t>
            </a:r>
            <a:r>
              <a:rPr lang="zh-CN" altLang="en-US" dirty="0"/>
              <a:t>（地点：图书馆</a:t>
            </a:r>
            <a:r>
              <a:rPr lang="en-US" altLang="zh-CN" dirty="0">
                <a:solidFill>
                  <a:srgbClr val="FF0000"/>
                </a:solidFill>
              </a:rPr>
              <a:t>C</a:t>
            </a:r>
            <a:r>
              <a:rPr lang="zh-CN" altLang="en-US" dirty="0">
                <a:solidFill>
                  <a:srgbClr val="FF0000"/>
                </a:solidFill>
              </a:rPr>
              <a:t>区</a:t>
            </a:r>
            <a:r>
              <a:rPr lang="en-US" altLang="zh-CN" dirty="0">
                <a:solidFill>
                  <a:srgbClr val="FF0000"/>
                </a:solidFill>
              </a:rPr>
              <a:t>5</a:t>
            </a:r>
            <a:r>
              <a:rPr lang="zh-CN" altLang="en-US" dirty="0">
                <a:solidFill>
                  <a:srgbClr val="FF0000"/>
                </a:solidFill>
              </a:rPr>
              <a:t>层</a:t>
            </a:r>
            <a:r>
              <a:rPr lang="zh-CN" altLang="en-US" dirty="0"/>
              <a:t>）</a:t>
            </a:r>
            <a:endParaRPr lang="zh-CN" altLang="en-US" dirty="0"/>
          </a:p>
          <a:p>
            <a:pPr lvl="2">
              <a:lnSpc>
                <a:spcPct val="90000"/>
              </a:lnSpc>
              <a:buClr>
                <a:schemeClr val="folHlink"/>
              </a:buClr>
              <a:buNone/>
            </a:pPr>
            <a:r>
              <a:rPr lang="en-US" altLang="zh-CN" dirty="0"/>
              <a:t> </a:t>
            </a:r>
            <a:r>
              <a:rPr lang="zh-CN" altLang="zh-CN" dirty="0"/>
              <a:t>外文原版图书阅览区提供外文原版图书、学位论文的阅览</a:t>
            </a:r>
            <a:r>
              <a:rPr lang="zh-CN" altLang="en-US" dirty="0"/>
              <a:t>。该区陈列外文原版图书</a:t>
            </a:r>
            <a:r>
              <a:rPr lang="en-US" altLang="zh-CN" dirty="0"/>
              <a:t>2.4</a:t>
            </a:r>
            <a:r>
              <a:rPr lang="zh-CN" altLang="en-US" dirty="0"/>
              <a:t>万册。</a:t>
            </a:r>
            <a:endParaRPr lang="en-US" altLang="zh-CN" dirty="0"/>
          </a:p>
          <a:p>
            <a:pPr lvl="1">
              <a:lnSpc>
                <a:spcPct val="90000"/>
              </a:lnSpc>
              <a:buClr>
                <a:srgbClr val="FF0000"/>
              </a:buClr>
              <a:buFont typeface="Wingdings" panose="05000000000000000000" pitchFamily="2" charset="2"/>
              <a:buChar char="Ø"/>
            </a:pPr>
            <a:r>
              <a:rPr lang="en-US" altLang="zh-CN" dirty="0"/>
              <a:t>6.</a:t>
            </a:r>
            <a:r>
              <a:rPr lang="zh-CN" altLang="zh-CN" dirty="0">
                <a:solidFill>
                  <a:srgbClr val="FF0000"/>
                </a:solidFill>
              </a:rPr>
              <a:t>珍（特）藏文献阅览区</a:t>
            </a:r>
            <a:r>
              <a:rPr lang="zh-CN" altLang="en-US" dirty="0"/>
              <a:t>（地点：图书馆</a:t>
            </a:r>
            <a:r>
              <a:rPr lang="en-US" altLang="zh-CN" dirty="0">
                <a:solidFill>
                  <a:srgbClr val="FF0000"/>
                </a:solidFill>
              </a:rPr>
              <a:t>C</a:t>
            </a:r>
            <a:r>
              <a:rPr lang="zh-CN" altLang="en-US" dirty="0">
                <a:solidFill>
                  <a:srgbClr val="FF0000"/>
                </a:solidFill>
              </a:rPr>
              <a:t>区</a:t>
            </a:r>
            <a:r>
              <a:rPr lang="en-US" altLang="zh-CN" dirty="0">
                <a:solidFill>
                  <a:srgbClr val="FF0000"/>
                </a:solidFill>
              </a:rPr>
              <a:t>5</a:t>
            </a:r>
            <a:r>
              <a:rPr lang="zh-CN" altLang="en-US" dirty="0">
                <a:solidFill>
                  <a:srgbClr val="FF0000"/>
                </a:solidFill>
              </a:rPr>
              <a:t>层</a:t>
            </a:r>
            <a:r>
              <a:rPr lang="zh-CN" altLang="en-US" dirty="0"/>
              <a:t>）</a:t>
            </a:r>
            <a:endParaRPr lang="zh-CN" altLang="en-US" dirty="0"/>
          </a:p>
          <a:p>
            <a:pPr>
              <a:buNone/>
            </a:pPr>
            <a:r>
              <a:rPr lang="en-US" altLang="zh-CN" dirty="0"/>
              <a:t>       </a:t>
            </a:r>
            <a:r>
              <a:rPr lang="zh-CN" altLang="zh-CN" dirty="0"/>
              <a:t>珍（特）藏文献阅览区收藏</a:t>
            </a:r>
            <a:r>
              <a:rPr lang="en-US" altLang="zh-CN" dirty="0"/>
              <a:t>3</a:t>
            </a:r>
            <a:r>
              <a:rPr lang="zh-CN" altLang="zh-CN" dirty="0"/>
              <a:t>万余册珍贵书籍。</a:t>
            </a:r>
            <a:endParaRPr lang="en-US" altLang="zh-CN" dirty="0"/>
          </a:p>
          <a:p>
            <a:pPr lvl="1">
              <a:lnSpc>
                <a:spcPct val="90000"/>
              </a:lnSpc>
              <a:buClr>
                <a:srgbClr val="FF0000"/>
              </a:buClr>
              <a:buFont typeface="Wingdings" panose="05000000000000000000" pitchFamily="2" charset="2"/>
              <a:buChar char="Ø"/>
            </a:pPr>
            <a:r>
              <a:rPr lang="en-US" altLang="zh-CN" dirty="0"/>
              <a:t>7.</a:t>
            </a:r>
            <a:r>
              <a:rPr lang="zh-CN" altLang="zh-CN" dirty="0">
                <a:solidFill>
                  <a:srgbClr val="FF0000"/>
                </a:solidFill>
              </a:rPr>
              <a:t>江南教工文库</a:t>
            </a:r>
            <a:r>
              <a:rPr lang="zh-CN" altLang="en-US" dirty="0"/>
              <a:t>（地点：图书馆</a:t>
            </a:r>
            <a:r>
              <a:rPr lang="en-US" altLang="zh-CN" dirty="0">
                <a:solidFill>
                  <a:srgbClr val="FF0000"/>
                </a:solidFill>
              </a:rPr>
              <a:t>C</a:t>
            </a:r>
            <a:r>
              <a:rPr lang="zh-CN" altLang="en-US" dirty="0">
                <a:solidFill>
                  <a:srgbClr val="FF0000"/>
                </a:solidFill>
              </a:rPr>
              <a:t>区</a:t>
            </a:r>
            <a:r>
              <a:rPr lang="en-US" altLang="zh-CN" dirty="0">
                <a:solidFill>
                  <a:srgbClr val="FF0000"/>
                </a:solidFill>
              </a:rPr>
              <a:t>5</a:t>
            </a:r>
            <a:r>
              <a:rPr lang="zh-CN" altLang="en-US" dirty="0">
                <a:solidFill>
                  <a:srgbClr val="FF0000"/>
                </a:solidFill>
              </a:rPr>
              <a:t>层</a:t>
            </a:r>
            <a:r>
              <a:rPr lang="zh-CN" altLang="en-US" dirty="0"/>
              <a:t>）</a:t>
            </a:r>
            <a:endParaRPr lang="zh-CN" altLang="en-US" dirty="0"/>
          </a:p>
          <a:p>
            <a:pPr>
              <a:buNone/>
            </a:pPr>
            <a:r>
              <a:rPr lang="en-US" altLang="zh-CN" dirty="0"/>
              <a:t>       </a:t>
            </a:r>
            <a:r>
              <a:rPr lang="zh-CN" altLang="zh-CN" dirty="0"/>
              <a:t>江南教工文库收藏</a:t>
            </a:r>
            <a:r>
              <a:rPr lang="en-US" altLang="zh-CN" dirty="0"/>
              <a:t>1005</a:t>
            </a:r>
            <a:r>
              <a:rPr lang="zh-CN" altLang="zh-CN" dirty="0"/>
              <a:t>册我校教师出版的著作。</a:t>
            </a:r>
            <a:endParaRPr lang="en-US" altLang="zh-CN" dirty="0"/>
          </a:p>
          <a:p>
            <a:pPr>
              <a:buNone/>
            </a:pPr>
            <a:endParaRPr lang="en-US" altLang="zh-CN" dirty="0"/>
          </a:p>
          <a:p>
            <a:pPr>
              <a:buNone/>
            </a:pPr>
            <a:r>
              <a:rPr lang="en-US" altLang="zh-CN" sz="1800" dirty="0">
                <a:solidFill>
                  <a:srgbClr val="FF0000"/>
                </a:solidFill>
              </a:rPr>
              <a:t>        </a:t>
            </a:r>
            <a:r>
              <a:rPr lang="en-US" altLang="zh-CN" dirty="0"/>
              <a:t>C</a:t>
            </a:r>
            <a:r>
              <a:rPr lang="zh-CN" altLang="en-US" dirty="0"/>
              <a:t>区</a:t>
            </a:r>
            <a:r>
              <a:rPr lang="en-US" altLang="zh-CN" dirty="0"/>
              <a:t>5</a:t>
            </a:r>
            <a:r>
              <a:rPr lang="zh-CN" altLang="en-US" dirty="0"/>
              <a:t>层配备</a:t>
            </a:r>
            <a:r>
              <a:rPr lang="en-US" altLang="zh-CN" dirty="0"/>
              <a:t>1</a:t>
            </a:r>
            <a:r>
              <a:rPr lang="zh-CN" altLang="en-US" dirty="0"/>
              <a:t>台查询机可查询馆藏资源及借阅情况，目前有</a:t>
            </a:r>
            <a:r>
              <a:rPr lang="en-US" altLang="zh-CN" dirty="0"/>
              <a:t>421</a:t>
            </a:r>
            <a:r>
              <a:rPr lang="zh-CN" altLang="en-US" dirty="0"/>
              <a:t>个阅览座位、</a:t>
            </a:r>
            <a:r>
              <a:rPr lang="en-US" altLang="zh-CN" dirty="0"/>
              <a:t>13</a:t>
            </a:r>
            <a:r>
              <a:rPr lang="zh-CN" altLang="en-US" dirty="0"/>
              <a:t>个预约小间、</a:t>
            </a:r>
            <a:r>
              <a:rPr lang="en-US" altLang="zh-CN" dirty="0"/>
              <a:t>5</a:t>
            </a:r>
            <a:r>
              <a:rPr lang="zh-CN" altLang="en-US" dirty="0"/>
              <a:t>套休闲沙发。</a:t>
            </a:r>
            <a:endParaRPr lang="en-US" altLang="zh-CN" dirty="0"/>
          </a:p>
          <a:p>
            <a:pPr>
              <a:buNone/>
            </a:pPr>
            <a:endParaRPr lang="zh-CN" altLang="en-US" dirty="0"/>
          </a:p>
          <a:p>
            <a:pPr>
              <a:buNone/>
            </a:pPr>
            <a:endParaRPr lang="zh-CN" altLang="zh-CN" sz="1800" dirty="0"/>
          </a:p>
          <a:p>
            <a:pPr lvl="2">
              <a:lnSpc>
                <a:spcPct val="90000"/>
              </a:lnSpc>
              <a:buClr>
                <a:schemeClr val="folHlink"/>
              </a:buClr>
              <a:buNone/>
            </a:pPr>
            <a:endParaRPr lang="zh-CN" altLang="en-US" dirty="0"/>
          </a:p>
        </p:txBody>
      </p:sp>
    </p:spTree>
  </p:cSld>
  <p:clrMapOvr>
    <a:masterClrMapping/>
  </p:clrMapOvr>
  <p:transition advTm="12400">
    <p:check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a:spLocks noGrp="1"/>
          </p:cNvSpPr>
          <p:nvPr>
            <p:ph type="title"/>
          </p:nvPr>
        </p:nvSpPr>
        <p:spPr>
          <a:xfrm>
            <a:off x="0" y="76200"/>
            <a:ext cx="9144000" cy="720725"/>
          </a:xfrm>
        </p:spPr>
        <p:txBody>
          <a:bodyPr vert="horz" wrap="square" lIns="91440" tIns="45720" rIns="91440" bIns="45720" anchor="ctr" anchorCtr="0"/>
          <a:p>
            <a:r>
              <a:rPr lang="zh-CN" altLang="en-US" sz="4000" b="1" kern="1200" dirty="0">
                <a:latin typeface="黑体" panose="02010609060101010101" pitchFamily="49" charset="-122"/>
                <a:ea typeface="黑体" panose="02010609060101010101" pitchFamily="49" charset="-122"/>
                <a:cs typeface="+mj-cs"/>
              </a:rPr>
              <a:t>一、纸质图书的借阅</a:t>
            </a:r>
            <a:endParaRPr lang="zh-CN" altLang="en-US" sz="4000" b="1" kern="1200" dirty="0">
              <a:latin typeface="黑体" panose="02010609060101010101" pitchFamily="49" charset="-122"/>
              <a:ea typeface="黑体" panose="02010609060101010101" pitchFamily="49" charset="-122"/>
              <a:cs typeface="+mj-cs"/>
            </a:endParaRPr>
          </a:p>
        </p:txBody>
      </p:sp>
      <p:sp>
        <p:nvSpPr>
          <p:cNvPr id="25603" name="Rectangle 3"/>
          <p:cNvSpPr>
            <a:spLocks noGrp="1"/>
          </p:cNvSpPr>
          <p:nvPr>
            <p:ph type="body" idx="4294967295"/>
          </p:nvPr>
        </p:nvSpPr>
        <p:spPr>
          <a:xfrm>
            <a:off x="0" y="952500"/>
            <a:ext cx="8786813" cy="5905500"/>
          </a:xfrm>
        </p:spPr>
        <p:txBody>
          <a:bodyPr vert="horz" wrap="square" lIns="91440" tIns="45720" rIns="91440" bIns="45720" anchor="t" anchorCtr="0"/>
          <a:p>
            <a:pPr>
              <a:lnSpc>
                <a:spcPct val="90000"/>
              </a:lnSpc>
              <a:buClr>
                <a:srgbClr val="0000FF"/>
              </a:buClr>
              <a:buFont typeface="Wingdings" panose="05000000000000000000" pitchFamily="2" charset="2"/>
              <a:buChar char="n"/>
            </a:pPr>
            <a:r>
              <a:rPr lang="zh-CN" altLang="en-US" sz="2800" dirty="0"/>
              <a:t>馆藏地</a:t>
            </a:r>
            <a:endParaRPr lang="zh-CN" altLang="en-US" sz="2800" dirty="0"/>
          </a:p>
          <a:p>
            <a:pPr lvl="1">
              <a:lnSpc>
                <a:spcPct val="90000"/>
              </a:lnSpc>
              <a:buClr>
                <a:srgbClr val="FF0000"/>
              </a:buClr>
              <a:buFont typeface="Wingdings" panose="05000000000000000000" pitchFamily="2" charset="2"/>
              <a:buChar char="Ø"/>
            </a:pPr>
            <a:r>
              <a:rPr lang="en-US" altLang="zh-CN" dirty="0"/>
              <a:t>8.</a:t>
            </a:r>
            <a:r>
              <a:rPr lang="zh-CN" altLang="zh-CN" dirty="0">
                <a:solidFill>
                  <a:srgbClr val="FF0000"/>
                </a:solidFill>
              </a:rPr>
              <a:t>密集书库</a:t>
            </a:r>
            <a:endParaRPr lang="zh-CN" altLang="en-US" dirty="0">
              <a:solidFill>
                <a:srgbClr val="FF0000"/>
              </a:solidFill>
            </a:endParaRPr>
          </a:p>
          <a:p>
            <a:pPr>
              <a:buNone/>
            </a:pPr>
            <a:r>
              <a:rPr lang="en-US" altLang="zh-CN" dirty="0"/>
              <a:t>      </a:t>
            </a:r>
            <a:r>
              <a:rPr dirty="0"/>
              <a:t>密集书库包括图书馆地下密集书库和14楼密集书库等八个区域，均属闭架式流通书库，读者无需入库，办理借书</a:t>
            </a:r>
            <a:r>
              <a:rPr dirty="0">
                <a:solidFill>
                  <a:srgbClr val="FF0000"/>
                </a:solidFill>
              </a:rPr>
              <a:t>需线上提交委托申请</a:t>
            </a:r>
            <a:r>
              <a:rPr dirty="0"/>
              <a:t>：登录“我的图书馆（OPAC）”，在书目检索系统中查询所需图书，如果馆藏地为密集书库，点击“执行委托”。预约图书小于A4纸大小的，在C区一楼出口处“密集书库取书机”处取书，无需到库室内自助借还书机上操作；大于A4纸大小的在C区一楼“密集书库书架”取书，并需在一楼自助借还书机处完成借书操作。</a:t>
            </a:r>
            <a:r>
              <a:rPr lang="en-US" altLang="zh-CN" dirty="0"/>
              <a:t>      </a:t>
            </a:r>
            <a:endParaRPr lang="zh-CN" altLang="en-US" dirty="0"/>
          </a:p>
        </p:txBody>
      </p:sp>
    </p:spTree>
  </p:cSld>
  <p:clrMapOvr>
    <a:masterClrMapping/>
  </p:clrMapOvr>
  <p:transition advTm="12400">
    <p:check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a:spLocks noGrp="1"/>
          </p:cNvSpPr>
          <p:nvPr>
            <p:ph type="title"/>
          </p:nvPr>
        </p:nvSpPr>
        <p:spPr>
          <a:xfrm>
            <a:off x="0" y="76200"/>
            <a:ext cx="9144000" cy="720725"/>
          </a:xfrm>
        </p:spPr>
        <p:txBody>
          <a:bodyPr vert="horz" wrap="square" lIns="91440" tIns="45720" rIns="91440" bIns="45720" anchor="ctr" anchorCtr="0"/>
          <a:p>
            <a:r>
              <a:rPr lang="zh-CN" altLang="en-US" sz="4000" b="1" kern="1200" dirty="0">
                <a:latin typeface="黑体" panose="02010609060101010101" pitchFamily="49" charset="-122"/>
                <a:ea typeface="黑体" panose="02010609060101010101" pitchFamily="49" charset="-122"/>
                <a:cs typeface="+mj-cs"/>
              </a:rPr>
              <a:t>一、纸质图书的借阅</a:t>
            </a:r>
            <a:endParaRPr lang="zh-CN" altLang="en-US" sz="4000" b="1" kern="1200" dirty="0">
              <a:latin typeface="黑体" panose="02010609060101010101" pitchFamily="49" charset="-122"/>
              <a:ea typeface="黑体" panose="02010609060101010101" pitchFamily="49" charset="-122"/>
              <a:cs typeface="+mj-cs"/>
            </a:endParaRPr>
          </a:p>
        </p:txBody>
      </p:sp>
      <p:sp>
        <p:nvSpPr>
          <p:cNvPr id="26627" name="Rectangle 3"/>
          <p:cNvSpPr>
            <a:spLocks noGrp="1"/>
          </p:cNvSpPr>
          <p:nvPr>
            <p:ph type="body" idx="4294967295"/>
          </p:nvPr>
        </p:nvSpPr>
        <p:spPr>
          <a:xfrm>
            <a:off x="0" y="1268413"/>
            <a:ext cx="9144000" cy="5589587"/>
          </a:xfrm>
        </p:spPr>
        <p:txBody>
          <a:bodyPr vert="horz" wrap="square" lIns="91440" tIns="45720" rIns="91440" bIns="45720" anchor="t" anchorCtr="0"/>
          <a:p>
            <a:pPr>
              <a:buClr>
                <a:srgbClr val="0000FF"/>
              </a:buClr>
              <a:buFont typeface="Wingdings" panose="05000000000000000000" pitchFamily="2" charset="2"/>
              <a:buChar char="n"/>
            </a:pPr>
            <a:r>
              <a:rPr lang="zh-CN" altLang="en-US" sz="2800" dirty="0"/>
              <a:t>书刊状态</a:t>
            </a:r>
            <a:endParaRPr lang="zh-CN" altLang="en-US" sz="2800" dirty="0"/>
          </a:p>
          <a:p>
            <a:pPr lvl="1">
              <a:buClr>
                <a:srgbClr val="FF0000"/>
              </a:buClr>
              <a:buFont typeface="Wingdings" panose="05000000000000000000" pitchFamily="2" charset="2"/>
              <a:buChar char="Ø"/>
            </a:pPr>
            <a:r>
              <a:rPr lang="zh-CN" altLang="en-US" sz="2800" dirty="0"/>
              <a:t>可借：</a:t>
            </a:r>
            <a:endParaRPr lang="zh-CN" altLang="en-US" sz="2800" dirty="0"/>
          </a:p>
          <a:p>
            <a:pPr lvl="2">
              <a:buClr>
                <a:schemeClr val="folHlink"/>
              </a:buClr>
              <a:buFont typeface="Wingdings" panose="05000000000000000000" pitchFamily="2" charset="2"/>
              <a:buChar char="ü"/>
            </a:pPr>
            <a:r>
              <a:rPr lang="zh-CN" altLang="en-US" sz="2800" dirty="0"/>
              <a:t>图书为可借状态，说明图书在馆，同学们可到相应馆藏地进行图书的借阅。</a:t>
            </a:r>
            <a:endParaRPr lang="zh-CN" altLang="en-US" sz="2800" dirty="0"/>
          </a:p>
          <a:p>
            <a:pPr lvl="1">
              <a:buClr>
                <a:srgbClr val="FF0000"/>
              </a:buClr>
              <a:buFont typeface="Wingdings" panose="05000000000000000000" pitchFamily="2" charset="2"/>
              <a:buChar char="Ø"/>
            </a:pPr>
            <a:r>
              <a:rPr lang="zh-CN" altLang="en-US" sz="2800" dirty="0"/>
              <a:t>借出：</a:t>
            </a:r>
            <a:endParaRPr lang="zh-CN" altLang="en-US" sz="2800" dirty="0"/>
          </a:p>
          <a:p>
            <a:pPr lvl="2">
              <a:buClr>
                <a:schemeClr val="folHlink"/>
              </a:buClr>
              <a:buFont typeface="Wingdings" panose="05000000000000000000" pitchFamily="2" charset="2"/>
              <a:buChar char="ü"/>
            </a:pPr>
            <a:r>
              <a:rPr lang="zh-CN" altLang="en-US" sz="2800" dirty="0"/>
              <a:t>图书为借出状态，说明图书已被其他读者借阅，同学们可以点击“</a:t>
            </a:r>
            <a:r>
              <a:rPr lang="zh-CN" altLang="en-US" sz="2800" dirty="0">
                <a:solidFill>
                  <a:srgbClr val="FF3300"/>
                </a:solidFill>
              </a:rPr>
              <a:t>预约申请</a:t>
            </a:r>
            <a:r>
              <a:rPr lang="zh-CN" altLang="en-US" sz="2800" dirty="0"/>
              <a:t>”来预约该书。</a:t>
            </a:r>
            <a:endParaRPr lang="zh-CN" altLang="en-US" sz="2800" dirty="0"/>
          </a:p>
          <a:p>
            <a:pPr lvl="1">
              <a:buNone/>
            </a:pPr>
            <a:endParaRPr lang="zh-CN" altLang="en-US" sz="2800" dirty="0"/>
          </a:p>
          <a:p>
            <a:pPr>
              <a:buNone/>
            </a:pPr>
            <a:endParaRPr lang="zh-CN" altLang="en-US" sz="2800" dirty="0"/>
          </a:p>
        </p:txBody>
      </p:sp>
    </p:spTree>
  </p:cSld>
  <p:clrMapOvr>
    <a:masterClrMapping/>
  </p:clrMapOvr>
  <p:transition advTm="12400">
    <p:check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a:spLocks noGrp="1"/>
          </p:cNvSpPr>
          <p:nvPr>
            <p:ph type="title"/>
          </p:nvPr>
        </p:nvSpPr>
        <p:spPr>
          <a:xfrm>
            <a:off x="0" y="76200"/>
            <a:ext cx="9144000" cy="720725"/>
          </a:xfrm>
        </p:spPr>
        <p:txBody>
          <a:bodyPr vert="horz" wrap="square" lIns="91440" tIns="45720" rIns="91440" bIns="45720" anchor="ctr" anchorCtr="0"/>
          <a:p>
            <a:r>
              <a:rPr lang="zh-CN" altLang="en-US" sz="4000" b="1" kern="1200" dirty="0">
                <a:latin typeface="黑体" panose="02010609060101010101" pitchFamily="49" charset="-122"/>
                <a:ea typeface="黑体" panose="02010609060101010101" pitchFamily="49" charset="-122"/>
                <a:cs typeface="+mj-cs"/>
              </a:rPr>
              <a:t>一、纸质图书的借阅</a:t>
            </a:r>
            <a:endParaRPr lang="zh-CN" altLang="en-US" sz="4000" b="1" kern="1200" dirty="0">
              <a:latin typeface="黑体" panose="02010609060101010101" pitchFamily="49" charset="-122"/>
              <a:ea typeface="黑体" panose="02010609060101010101" pitchFamily="49" charset="-122"/>
              <a:cs typeface="+mj-cs"/>
            </a:endParaRPr>
          </a:p>
        </p:txBody>
      </p:sp>
      <p:sp>
        <p:nvSpPr>
          <p:cNvPr id="27651" name="Rectangle 3"/>
          <p:cNvSpPr>
            <a:spLocks noGrp="1"/>
          </p:cNvSpPr>
          <p:nvPr>
            <p:ph type="body" idx="4294967295"/>
          </p:nvPr>
        </p:nvSpPr>
        <p:spPr>
          <a:xfrm>
            <a:off x="0" y="1268413"/>
            <a:ext cx="8621713" cy="5589587"/>
          </a:xfrm>
        </p:spPr>
        <p:txBody>
          <a:bodyPr vert="horz" wrap="square" lIns="91440" tIns="45720" rIns="91440" bIns="45720" anchor="t" anchorCtr="0"/>
          <a:p>
            <a:pPr>
              <a:buClr>
                <a:srgbClr val="0000FF"/>
              </a:buClr>
              <a:buFont typeface="Wingdings" panose="05000000000000000000" pitchFamily="2" charset="2"/>
              <a:buChar char="n"/>
            </a:pPr>
            <a:r>
              <a:rPr lang="zh-CN" altLang="en-US" sz="2800" dirty="0"/>
              <a:t>书刊状态</a:t>
            </a:r>
            <a:endParaRPr lang="zh-CN" altLang="en-US" sz="2800" dirty="0"/>
          </a:p>
          <a:p>
            <a:pPr lvl="1">
              <a:buClr>
                <a:srgbClr val="FF0000"/>
              </a:buClr>
              <a:buFont typeface="Wingdings" panose="05000000000000000000" pitchFamily="2" charset="2"/>
              <a:buChar char="Ø"/>
            </a:pPr>
            <a:r>
              <a:rPr lang="zh-CN" altLang="en-US" sz="2800" dirty="0"/>
              <a:t>阅览：</a:t>
            </a:r>
            <a:endParaRPr lang="zh-CN" altLang="en-US" sz="2800" dirty="0"/>
          </a:p>
          <a:p>
            <a:pPr lvl="2">
              <a:buClr>
                <a:schemeClr val="folHlink"/>
              </a:buClr>
              <a:buFont typeface="Wingdings" panose="05000000000000000000" pitchFamily="2" charset="2"/>
              <a:buChar char="ü"/>
            </a:pPr>
            <a:r>
              <a:rPr lang="zh-CN" altLang="en-US" sz="2800" dirty="0"/>
              <a:t>仅提供阅览。</a:t>
            </a:r>
            <a:endParaRPr lang="zh-CN" altLang="en-US" sz="2800" dirty="0"/>
          </a:p>
          <a:p>
            <a:pPr lvl="1">
              <a:buClr>
                <a:srgbClr val="FF0000"/>
              </a:buClr>
              <a:buFont typeface="Wingdings" panose="05000000000000000000" pitchFamily="2" charset="2"/>
              <a:buChar char="Ø"/>
            </a:pPr>
            <a:r>
              <a:rPr lang="zh-CN" altLang="en-US" sz="2800" dirty="0"/>
              <a:t>其他：</a:t>
            </a:r>
            <a:endParaRPr lang="zh-CN" altLang="en-US" sz="2800" dirty="0"/>
          </a:p>
          <a:p>
            <a:pPr lvl="2">
              <a:buClr>
                <a:schemeClr val="folHlink"/>
              </a:buClr>
              <a:buFont typeface="Wingdings" panose="05000000000000000000" pitchFamily="2" charset="2"/>
              <a:buChar char="ü"/>
            </a:pPr>
            <a:r>
              <a:rPr lang="zh-CN" altLang="en-US" sz="2800" dirty="0"/>
              <a:t>未订购的图书，状态为“订购”；已订购发给书商的图书，状态为“已订”；图书到馆，已验收未编目的图书，状态为“在编”；已编目送交流通的图书，状态为“审校”。</a:t>
            </a:r>
            <a:endParaRPr lang="zh-CN" altLang="en-US" sz="2800" dirty="0"/>
          </a:p>
          <a:p>
            <a:pPr lvl="1">
              <a:buClr>
                <a:schemeClr val="folHlink"/>
              </a:buClr>
              <a:buFont typeface="Wingdings" panose="05000000000000000000" pitchFamily="2" charset="2"/>
              <a:buChar char="ü"/>
            </a:pPr>
            <a:endParaRPr lang="zh-CN" altLang="en-US" sz="2800" dirty="0"/>
          </a:p>
          <a:p>
            <a:pPr>
              <a:buNone/>
            </a:pPr>
            <a:endParaRPr lang="zh-CN" altLang="en-US" sz="2800" dirty="0"/>
          </a:p>
        </p:txBody>
      </p:sp>
    </p:spTree>
  </p:cSld>
  <p:clrMapOvr>
    <a:masterClrMapping/>
  </p:clrMapOvr>
  <p:transition advTm="12400">
    <p:check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p:cNvSpPr>
          <p:nvPr>
            <p:ph type="body" idx="4294967295"/>
          </p:nvPr>
        </p:nvSpPr>
        <p:spPr>
          <a:xfrm>
            <a:off x="468313" y="1268413"/>
            <a:ext cx="8153400" cy="4498975"/>
          </a:xfrm>
        </p:spPr>
        <p:txBody>
          <a:bodyPr vert="horz" wrap="square" lIns="91440" tIns="45720" rIns="91440" bIns="45720" anchor="t" anchorCtr="0"/>
          <a:p>
            <a:pPr>
              <a:buClr>
                <a:srgbClr val="0000FF"/>
              </a:buClr>
              <a:buFont typeface="Wingdings" panose="05000000000000000000" pitchFamily="2" charset="2"/>
              <a:buChar char="n"/>
            </a:pPr>
            <a:r>
              <a:rPr lang="zh-CN" altLang="en-US" sz="2800" dirty="0"/>
              <a:t>图书</a:t>
            </a:r>
            <a:r>
              <a:rPr lang="zh-CN" altLang="en-US" sz="2800" dirty="0">
                <a:solidFill>
                  <a:srgbClr val="FF3300"/>
                </a:solidFill>
              </a:rPr>
              <a:t>续借</a:t>
            </a:r>
            <a:endParaRPr lang="zh-CN" altLang="en-US" sz="2800" dirty="0">
              <a:solidFill>
                <a:srgbClr val="FF3300"/>
              </a:solidFill>
            </a:endParaRPr>
          </a:p>
          <a:p>
            <a:pPr lvl="1">
              <a:buClr>
                <a:srgbClr val="FF0000"/>
              </a:buClr>
              <a:buFont typeface="Wingdings" panose="05000000000000000000" pitchFamily="2" charset="2"/>
              <a:buChar char="Ø"/>
            </a:pPr>
            <a:r>
              <a:rPr lang="zh-CN" altLang="en-US" dirty="0"/>
              <a:t>本科生借书量 </a:t>
            </a:r>
            <a:r>
              <a:rPr lang="en-US" altLang="zh-CN" dirty="0">
                <a:solidFill>
                  <a:srgbClr val="FF0000"/>
                </a:solidFill>
              </a:rPr>
              <a:t>20 </a:t>
            </a:r>
            <a:r>
              <a:rPr lang="zh-CN" altLang="en-US" dirty="0"/>
              <a:t>册，普通图书借期 </a:t>
            </a:r>
            <a:r>
              <a:rPr lang="en-US" altLang="zh-CN" dirty="0">
                <a:solidFill>
                  <a:srgbClr val="FF0000"/>
                </a:solidFill>
              </a:rPr>
              <a:t>60 </a:t>
            </a:r>
            <a:r>
              <a:rPr lang="zh-CN" altLang="en-US" dirty="0"/>
              <a:t>天，如果图书即将到期却还未读完，同学们可登录“我的图书馆”进行</a:t>
            </a:r>
            <a:r>
              <a:rPr lang="zh-CN" altLang="en-US" dirty="0">
                <a:solidFill>
                  <a:srgbClr val="FF0000"/>
                </a:solidFill>
              </a:rPr>
              <a:t>续借</a:t>
            </a:r>
            <a:r>
              <a:rPr lang="zh-CN" altLang="en-US" dirty="0"/>
              <a:t>。</a:t>
            </a:r>
            <a:endParaRPr lang="zh-CN" altLang="en-US" dirty="0"/>
          </a:p>
        </p:txBody>
      </p:sp>
      <p:sp>
        <p:nvSpPr>
          <p:cNvPr id="28675" name="Rectangle 3"/>
          <p:cNvSpPr>
            <a:spLocks noGrp="1" noRot="1"/>
          </p:cNvSpPr>
          <p:nvPr>
            <p:ph type="title"/>
          </p:nvPr>
        </p:nvSpPr>
        <p:spPr>
          <a:xfrm>
            <a:off x="0" y="76200"/>
            <a:ext cx="9144000" cy="720725"/>
          </a:xfrm>
        </p:spPr>
        <p:txBody>
          <a:bodyPr vert="horz" wrap="square" lIns="91440" tIns="45720" rIns="91440" bIns="45720" anchor="ctr" anchorCtr="0"/>
          <a:p>
            <a:r>
              <a:rPr lang="zh-CN" altLang="en-US" sz="4000" b="1" kern="1200" dirty="0">
                <a:latin typeface="黑体" panose="02010609060101010101" pitchFamily="49" charset="-122"/>
                <a:ea typeface="黑体" panose="02010609060101010101" pitchFamily="49" charset="-122"/>
                <a:cs typeface="+mj-cs"/>
              </a:rPr>
              <a:t>一、纸质图书的借阅</a:t>
            </a:r>
            <a:endParaRPr lang="zh-CN" altLang="en-US" sz="4000" b="1" kern="1200" dirty="0">
              <a:latin typeface="黑体" panose="02010609060101010101" pitchFamily="49" charset="-122"/>
              <a:ea typeface="黑体" panose="02010609060101010101" pitchFamily="49" charset="-122"/>
              <a:cs typeface="+mj-cs"/>
            </a:endParaRPr>
          </a:p>
        </p:txBody>
      </p:sp>
      <p:sp>
        <p:nvSpPr>
          <p:cNvPr id="28676" name="Comment 5"/>
          <p:cNvSpPr/>
          <p:nvPr/>
        </p:nvSpPr>
        <p:spPr>
          <a:xfrm>
            <a:off x="214313" y="3000375"/>
            <a:ext cx="3643312" cy="3540125"/>
          </a:xfrm>
          <a:prstGeom prst="rect">
            <a:avLst/>
          </a:prstGeom>
          <a:solidFill>
            <a:srgbClr val="FF0000"/>
          </a:solidFill>
          <a:ln w="9525">
            <a:noFill/>
          </a:ln>
          <a:effectLst>
            <a:outerShdw dist="107763" dir="2699999" algn="ctr" rotWithShape="0">
              <a:srgbClr val="808080"/>
            </a:outerShdw>
          </a:effectLst>
        </p:spPr>
        <p:txBody>
          <a:bodyPr>
            <a:spAutoFit/>
          </a:bodyPr>
          <a:p>
            <a:pPr eaLnBrk="1" hangingPunct="1">
              <a:buNone/>
            </a:pPr>
            <a:r>
              <a:rPr lang="zh-CN" altLang="en-US" sz="2800" b="1" dirty="0">
                <a:solidFill>
                  <a:schemeClr val="bg1"/>
                </a:solidFill>
                <a:latin typeface="Arial" panose="020B0604020202020204" pitchFamily="34" charset="0"/>
              </a:rPr>
              <a:t>请输入校园一卡通卡号和密码登录，对于即将到期但还需继续阅读的图书，请读者在图书到期之前的</a:t>
            </a:r>
            <a:r>
              <a:rPr lang="en-US" altLang="zh-CN" sz="2800" b="1" dirty="0">
                <a:solidFill>
                  <a:schemeClr val="bg1"/>
                </a:solidFill>
                <a:latin typeface="Arial" panose="020B0604020202020204" pitchFamily="34" charset="0"/>
              </a:rPr>
              <a:t>10</a:t>
            </a:r>
            <a:r>
              <a:rPr lang="zh-CN" altLang="en-US" sz="2800" b="1" dirty="0">
                <a:solidFill>
                  <a:schemeClr val="bg1"/>
                </a:solidFill>
                <a:latin typeface="Arial" panose="020B0604020202020204" pitchFamily="34" charset="0"/>
              </a:rPr>
              <a:t>天内续借，本科生、研究生借期</a:t>
            </a:r>
            <a:r>
              <a:rPr lang="en-US" altLang="en-US" sz="2800" b="1" dirty="0">
                <a:solidFill>
                  <a:schemeClr val="bg1"/>
                </a:solidFill>
                <a:latin typeface="Arial" panose="020B0604020202020204" pitchFamily="34" charset="0"/>
              </a:rPr>
              <a:t>30</a:t>
            </a:r>
            <a:r>
              <a:rPr lang="zh-CN" altLang="en-US" sz="2800" b="1" dirty="0">
                <a:solidFill>
                  <a:schemeClr val="bg1"/>
                </a:solidFill>
                <a:latin typeface="Arial" panose="020B0604020202020204" pitchFamily="34" charset="0"/>
              </a:rPr>
              <a:t>天，教师借期</a:t>
            </a:r>
            <a:r>
              <a:rPr lang="en-US" altLang="en-US" sz="2800" b="1" dirty="0">
                <a:solidFill>
                  <a:schemeClr val="bg1"/>
                </a:solidFill>
                <a:latin typeface="Arial" panose="020B0604020202020204" pitchFamily="34" charset="0"/>
              </a:rPr>
              <a:t>60 </a:t>
            </a:r>
            <a:r>
              <a:rPr lang="zh-CN" altLang="en-US" sz="2800" b="1" dirty="0">
                <a:solidFill>
                  <a:schemeClr val="bg1"/>
                </a:solidFill>
                <a:latin typeface="Arial" panose="020B0604020202020204" pitchFamily="34" charset="0"/>
              </a:rPr>
              <a:t>天。</a:t>
            </a:r>
            <a:endParaRPr lang="zh-CN" altLang="en-US" sz="2800" b="1" dirty="0">
              <a:solidFill>
                <a:schemeClr val="bg1"/>
              </a:solidFill>
              <a:latin typeface="Arial" panose="020B0604020202020204" pitchFamily="34" charset="0"/>
            </a:endParaRPr>
          </a:p>
        </p:txBody>
      </p:sp>
      <p:pic>
        <p:nvPicPr>
          <p:cNvPr id="26631" name="Picture 7"/>
          <p:cNvPicPr>
            <a:picLocks noChangeAspect="1" noChangeArrowheads="1"/>
          </p:cNvPicPr>
          <p:nvPr/>
        </p:nvPicPr>
        <p:blipFill>
          <a:blip r:embed="rId1"/>
          <a:srcRect/>
          <a:stretch>
            <a:fillRect/>
          </a:stretch>
        </p:blipFill>
        <p:spPr bwMode="auto">
          <a:xfrm>
            <a:off x="4349750" y="2652713"/>
            <a:ext cx="4271963" cy="4205288"/>
          </a:xfrm>
          <a:prstGeom prst="rect">
            <a:avLst/>
          </a:prstGeom>
          <a:noFill/>
          <a:ln w="9525">
            <a:noFill/>
            <a:miter lim="800000"/>
            <a:headEnd/>
            <a:tailEnd/>
          </a:ln>
          <a:effectLst>
            <a:prstShdw prst="shdw13" dist="53882" dir="13500000">
              <a:schemeClr val="accent1">
                <a:gamma/>
                <a:shade val="60000"/>
                <a:invGamma/>
                <a:alpha val="50000"/>
              </a:schemeClr>
            </a:prstShdw>
          </a:effectLst>
        </p:spPr>
      </p:pic>
      <p:sp>
        <p:nvSpPr>
          <p:cNvPr id="28678" name="Oval 6"/>
          <p:cNvSpPr/>
          <p:nvPr/>
        </p:nvSpPr>
        <p:spPr>
          <a:xfrm>
            <a:off x="5429250" y="5000625"/>
            <a:ext cx="2143125" cy="431800"/>
          </a:xfrm>
          <a:prstGeom prst="ellipse">
            <a:avLst/>
          </a:prstGeom>
          <a:noFill/>
          <a:ln w="38100" cap="flat" cmpd="sng">
            <a:solidFill>
              <a:srgbClr val="FF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2400" b="1" kern="1200">
                <a:solidFill>
                  <a:schemeClr val="tx1"/>
                </a:solidFill>
                <a:latin typeface="+mj-ea"/>
                <a:ea typeface="+mj-ea"/>
                <a:cs typeface="+mn-cs"/>
              </a:defRPr>
            </a:lvl1pPr>
            <a:lvl2pPr marL="457200" algn="l" rtl="0" eaLnBrk="0" fontAlgn="base" hangingPunct="0">
              <a:spcBef>
                <a:spcPct val="20000"/>
              </a:spcBef>
              <a:spcAft>
                <a:spcPct val="0"/>
              </a:spcAft>
              <a:buChar char="–"/>
              <a:defRPr sz="2400" b="1" kern="1200">
                <a:solidFill>
                  <a:schemeClr val="tx1"/>
                </a:solidFill>
                <a:latin typeface="+mj-ea"/>
                <a:ea typeface="+mj-ea"/>
                <a:cs typeface="+mn-cs"/>
              </a:defRPr>
            </a:lvl2pPr>
            <a:lvl3pPr marL="914400" algn="l" rtl="0" eaLnBrk="0" fontAlgn="base" hangingPunct="0">
              <a:spcBef>
                <a:spcPct val="20000"/>
              </a:spcBef>
              <a:spcAft>
                <a:spcPct val="0"/>
              </a:spcAft>
              <a:buChar char="•"/>
              <a:defRPr sz="2400" b="1" kern="1200">
                <a:solidFill>
                  <a:schemeClr val="tx1"/>
                </a:solidFill>
                <a:latin typeface="+mj-ea"/>
                <a:ea typeface="+mj-ea"/>
                <a:cs typeface="+mn-cs"/>
              </a:defRPr>
            </a:lvl3pPr>
            <a:lvl4pPr marL="1371600" algn="l" rtl="0" eaLnBrk="0" fontAlgn="base" hangingPunct="0">
              <a:spcBef>
                <a:spcPct val="20000"/>
              </a:spcBef>
              <a:spcAft>
                <a:spcPct val="0"/>
              </a:spcAft>
              <a:buChar char="–"/>
              <a:defRPr sz="2400" b="1" kern="1200">
                <a:solidFill>
                  <a:schemeClr val="tx1"/>
                </a:solidFill>
                <a:latin typeface="+mj-ea"/>
                <a:ea typeface="+mj-ea"/>
                <a:cs typeface="+mn-cs"/>
              </a:defRPr>
            </a:lvl4pPr>
            <a:lvl5pPr marL="1828800" algn="l" rtl="0" eaLnBrk="0" fontAlgn="base" hangingPunct="0">
              <a:spcBef>
                <a:spcPct val="20000"/>
              </a:spcBef>
              <a:spcAft>
                <a:spcPct val="0"/>
              </a:spcAft>
              <a:buChar char="»"/>
              <a:defRPr sz="2400" b="1" kern="1200">
                <a:solidFill>
                  <a:schemeClr val="tx1"/>
                </a:solidFill>
                <a:latin typeface="+mj-ea"/>
                <a:ea typeface="+mj-ea"/>
                <a:cs typeface="+mn-cs"/>
              </a:defRPr>
            </a:lvl5pPr>
          </a:lstStyle>
          <a:p>
            <a:pPr marL="0" lvl="0" indent="0" eaLnBrk="1" hangingPunct="1">
              <a:spcBef>
                <a:spcPct val="0"/>
              </a:spcBef>
              <a:buNone/>
            </a:pPr>
            <a:endParaRPr lang="zh-CN" altLang="en-US" sz="1800" b="0" dirty="0">
              <a:latin typeface="Arial" panose="020B0604020202020204" pitchFamily="34" charset="0"/>
            </a:endParaRPr>
          </a:p>
        </p:txBody>
      </p:sp>
    </p:spTree>
    <p:custDataLst>
      <p:tags r:id="rId2"/>
    </p:custDataLst>
  </p:cSld>
  <p:clrMapOvr>
    <a:masterClrMapping/>
  </p:clrMapOvr>
  <p:transition advTm="12400">
    <p:check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标题 11"/>
          <p:cNvSpPr txBox="1"/>
          <p:nvPr/>
        </p:nvSpPr>
        <p:spPr>
          <a:xfrm>
            <a:off x="381000" y="-7937"/>
            <a:ext cx="8388350" cy="900113"/>
          </a:xfrm>
          <a:prstGeom prst="rect">
            <a:avLst/>
          </a:prstGeom>
        </p:spPr>
        <p:txBody>
          <a:bodyPr anchor="ctr"/>
          <a:lstStyle/>
          <a:p>
            <a:pPr marR="0" defTabSz="914400">
              <a:buClrTx/>
              <a:buSzTx/>
              <a:buFontTx/>
              <a:buNone/>
              <a:defRPr/>
            </a:pPr>
            <a:r>
              <a:rPr kumimoji="0" lang="zh-CN" altLang="en-US" sz="4400" b="1" kern="1200" cap="none" spc="0" normalizeH="0" baseline="0" noProof="0">
                <a:solidFill>
                  <a:schemeClr val="bg1"/>
                </a:solidFill>
                <a:effectLst>
                  <a:outerShdw blurRad="38100" dist="38100" dir="2700000" algn="tl">
                    <a:srgbClr val="C0C0C0"/>
                  </a:outerShdw>
                </a:effectLst>
                <a:latin typeface="隶书" panose="02010509060101010101" pitchFamily="49" charset="-122"/>
                <a:ea typeface="隶书" panose="02010509060101010101" pitchFamily="49" charset="-122"/>
                <a:cs typeface="+mn-cs"/>
                <a:sym typeface="Arial" panose="020B0604020202020204" pitchFamily="34" charset="0"/>
              </a:rPr>
              <a:t>目录</a:t>
            </a:r>
            <a:endParaRPr kumimoji="0" lang="zh-CN" altLang="en-US" sz="4400" b="1" kern="1200" cap="none" spc="0" normalizeH="0" baseline="0" noProof="0">
              <a:solidFill>
                <a:schemeClr val="bg1"/>
              </a:solidFill>
              <a:effectLst>
                <a:outerShdw blurRad="38100" dist="38100" dir="2700000" algn="tl">
                  <a:srgbClr val="C0C0C0"/>
                </a:outerShdw>
              </a:effectLst>
              <a:latin typeface="隶书" panose="02010509060101010101" pitchFamily="49" charset="-122"/>
              <a:ea typeface="隶书" panose="02010509060101010101" pitchFamily="49" charset="-122"/>
              <a:cs typeface="+mn-cs"/>
            </a:endParaRPr>
          </a:p>
        </p:txBody>
      </p:sp>
      <p:grpSp>
        <p:nvGrpSpPr>
          <p:cNvPr id="2" name="组合 11"/>
          <p:cNvGrpSpPr/>
          <p:nvPr/>
        </p:nvGrpSpPr>
        <p:grpSpPr>
          <a:xfrm>
            <a:off x="1763713" y="2355850"/>
            <a:ext cx="5146675" cy="1363663"/>
            <a:chOff x="1835696" y="1487674"/>
            <a:chExt cx="5145556" cy="1363914"/>
          </a:xfrm>
        </p:grpSpPr>
        <p:sp>
          <p:nvSpPr>
            <p:cNvPr id="26" name="任意多边形 25"/>
            <p:cNvSpPr/>
            <p:nvPr/>
          </p:nvSpPr>
          <p:spPr>
            <a:xfrm>
              <a:off x="1835696" y="1516254"/>
              <a:ext cx="934834" cy="1335334"/>
            </a:xfrm>
            <a:custGeom>
              <a:avLst/>
              <a:gdLst>
                <a:gd name="connsiteX0" fmla="*/ 0 w 1335337"/>
                <a:gd name="connsiteY0" fmla="*/ 0 h 934736"/>
                <a:gd name="connsiteX1" fmla="*/ 867969 w 1335337"/>
                <a:gd name="connsiteY1" fmla="*/ 0 h 934736"/>
                <a:gd name="connsiteX2" fmla="*/ 1335337 w 1335337"/>
                <a:gd name="connsiteY2" fmla="*/ 467368 h 934736"/>
                <a:gd name="connsiteX3" fmla="*/ 867969 w 1335337"/>
                <a:gd name="connsiteY3" fmla="*/ 934736 h 934736"/>
                <a:gd name="connsiteX4" fmla="*/ 0 w 1335337"/>
                <a:gd name="connsiteY4" fmla="*/ 934736 h 934736"/>
                <a:gd name="connsiteX5" fmla="*/ 467368 w 1335337"/>
                <a:gd name="connsiteY5" fmla="*/ 467368 h 934736"/>
                <a:gd name="connsiteX6" fmla="*/ 0 w 1335337"/>
                <a:gd name="connsiteY6" fmla="*/ 0 h 93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5337" h="934736">
                  <a:moveTo>
                    <a:pt x="1335336" y="0"/>
                  </a:moveTo>
                  <a:lnTo>
                    <a:pt x="1335336" y="607578"/>
                  </a:lnTo>
                  <a:lnTo>
                    <a:pt x="667669" y="934736"/>
                  </a:lnTo>
                  <a:lnTo>
                    <a:pt x="1" y="607578"/>
                  </a:lnTo>
                  <a:lnTo>
                    <a:pt x="1" y="0"/>
                  </a:lnTo>
                  <a:lnTo>
                    <a:pt x="667669" y="327158"/>
                  </a:lnTo>
                  <a:lnTo>
                    <a:pt x="1335336"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5241" tIns="482608" rIns="15240" bIns="482609" spcCol="1270" anchor="ctr"/>
            <a:lstStyle/>
            <a:p>
              <a:pPr marL="0" marR="0" lvl="0" indent="0" algn="ctr" defTabSz="1066800" rtl="0" eaLnBrk="1" fontAlgn="base" latinLnBrk="0" hangingPunct="1">
                <a:lnSpc>
                  <a:spcPct val="90000"/>
                </a:lnSpc>
                <a:spcBef>
                  <a:spcPct val="0"/>
                </a:spcBef>
                <a:spcAft>
                  <a:spcPct val="35000"/>
                </a:spcAft>
                <a:buClrTx/>
                <a:buSzTx/>
                <a:buFontTx/>
                <a:buNone/>
                <a:defRPr/>
              </a:pPr>
              <a:r>
                <a:rPr kumimoji="0" lang="zh-CN" altLang="en-US" sz="2000" b="1" i="0"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一</a:t>
              </a:r>
              <a:endParaRPr kumimoji="0" lang="zh-CN" altLang="en-US" sz="2000" b="1" i="0"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27" name="任意多边形 26"/>
            <p:cNvSpPr/>
            <p:nvPr/>
          </p:nvSpPr>
          <p:spPr>
            <a:xfrm>
              <a:off x="2770530" y="1487674"/>
              <a:ext cx="4210722" cy="868523"/>
            </a:xfrm>
            <a:custGeom>
              <a:avLst/>
              <a:gdLst>
                <a:gd name="connsiteX0" fmla="*/ 144741 w 868426"/>
                <a:gd name="connsiteY0" fmla="*/ 0 h 4969919"/>
                <a:gd name="connsiteX1" fmla="*/ 723685 w 868426"/>
                <a:gd name="connsiteY1" fmla="*/ 0 h 4969919"/>
                <a:gd name="connsiteX2" fmla="*/ 868426 w 868426"/>
                <a:gd name="connsiteY2" fmla="*/ 144741 h 4969919"/>
                <a:gd name="connsiteX3" fmla="*/ 868426 w 868426"/>
                <a:gd name="connsiteY3" fmla="*/ 4969919 h 4969919"/>
                <a:gd name="connsiteX4" fmla="*/ 868426 w 868426"/>
                <a:gd name="connsiteY4" fmla="*/ 4969919 h 4969919"/>
                <a:gd name="connsiteX5" fmla="*/ 0 w 868426"/>
                <a:gd name="connsiteY5" fmla="*/ 4969919 h 4969919"/>
                <a:gd name="connsiteX6" fmla="*/ 0 w 868426"/>
                <a:gd name="connsiteY6" fmla="*/ 4969919 h 4969919"/>
                <a:gd name="connsiteX7" fmla="*/ 0 w 868426"/>
                <a:gd name="connsiteY7" fmla="*/ 144741 h 4969919"/>
                <a:gd name="connsiteX8" fmla="*/ 144741 w 868426"/>
                <a:gd name="connsiteY8" fmla="*/ 0 h 496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426" h="4969919">
                  <a:moveTo>
                    <a:pt x="868426" y="828341"/>
                  </a:moveTo>
                  <a:lnTo>
                    <a:pt x="868426" y="4141578"/>
                  </a:lnTo>
                  <a:cubicBezTo>
                    <a:pt x="868426" y="4599055"/>
                    <a:pt x="857102" y="4969916"/>
                    <a:pt x="843134" y="4969916"/>
                  </a:cubicBezTo>
                  <a:lnTo>
                    <a:pt x="0" y="4969916"/>
                  </a:lnTo>
                  <a:lnTo>
                    <a:pt x="0" y="4969916"/>
                  </a:lnTo>
                  <a:lnTo>
                    <a:pt x="0" y="3"/>
                  </a:lnTo>
                  <a:lnTo>
                    <a:pt x="0" y="3"/>
                  </a:lnTo>
                  <a:lnTo>
                    <a:pt x="843134" y="3"/>
                  </a:lnTo>
                  <a:cubicBezTo>
                    <a:pt x="857102" y="3"/>
                    <a:pt x="868426" y="370864"/>
                    <a:pt x="868426" y="828341"/>
                  </a:cubicBezTo>
                  <a:close/>
                </a:path>
              </a:pathLst>
            </a:custGeom>
            <a:solidFill>
              <a:schemeClr val="lt1">
                <a:alpha val="37000"/>
              </a:schemeClr>
            </a:solidFill>
            <a:ln w="15875"/>
          </p:spPr>
          <p:style>
            <a:lnRef idx="2">
              <a:schemeClr val="accent1"/>
            </a:lnRef>
            <a:fillRef idx="1">
              <a:schemeClr val="lt1"/>
            </a:fillRef>
            <a:effectRef idx="0">
              <a:schemeClr val="accent1"/>
            </a:effectRef>
            <a:fontRef idx="minor">
              <a:schemeClr val="dk1"/>
            </a:fontRef>
          </p:style>
          <p:txBody>
            <a:bodyPr lIns="170689" tIns="57633" rIns="57633" bIns="57634"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a:ln>
                    <a:noFill/>
                  </a:ln>
                  <a:solidFill>
                    <a:srgbClr val="000000"/>
                  </a:solidFill>
                  <a:effectLst/>
                  <a:uLnTx/>
                  <a:uFillTx/>
                  <a:latin typeface="Times New Roman" panose="02020603050405020304" pitchFamily="18" charset="0"/>
                  <a:ea typeface="微软雅黑" panose="020B0503020204020204" pitchFamily="34" charset="-122"/>
                  <a:cs typeface="+mn-cs"/>
                </a:rPr>
                <a:t>纸质图书的借阅</a:t>
              </a:r>
              <a:endParaRPr kumimoji="0" lang="zh-CN" altLang="en-US" sz="4000" b="1" i="0"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panose="02020603050405020304" pitchFamily="18" charset="0"/>
                <a:ea typeface="微软雅黑" panose="020B0503020204020204" pitchFamily="34" charset="-122"/>
                <a:cs typeface="+mn-cs"/>
              </a:endParaRPr>
            </a:p>
          </p:txBody>
        </p:sp>
      </p:grpSp>
      <p:grpSp>
        <p:nvGrpSpPr>
          <p:cNvPr id="3" name="组合 14"/>
          <p:cNvGrpSpPr/>
          <p:nvPr/>
        </p:nvGrpSpPr>
        <p:grpSpPr>
          <a:xfrm>
            <a:off x="1763713" y="3606800"/>
            <a:ext cx="5146675" cy="1335088"/>
            <a:chOff x="1835696" y="2625202"/>
            <a:chExt cx="5145560" cy="1335338"/>
          </a:xfrm>
        </p:grpSpPr>
        <p:sp>
          <p:nvSpPr>
            <p:cNvPr id="29" name="任意多边形 28"/>
            <p:cNvSpPr/>
            <p:nvPr/>
          </p:nvSpPr>
          <p:spPr>
            <a:xfrm>
              <a:off x="1835696" y="2625202"/>
              <a:ext cx="934834" cy="1335338"/>
            </a:xfrm>
            <a:custGeom>
              <a:avLst/>
              <a:gdLst>
                <a:gd name="connsiteX0" fmla="*/ 0 w 1335337"/>
                <a:gd name="connsiteY0" fmla="*/ 0 h 934736"/>
                <a:gd name="connsiteX1" fmla="*/ 867969 w 1335337"/>
                <a:gd name="connsiteY1" fmla="*/ 0 h 934736"/>
                <a:gd name="connsiteX2" fmla="*/ 1335337 w 1335337"/>
                <a:gd name="connsiteY2" fmla="*/ 467368 h 934736"/>
                <a:gd name="connsiteX3" fmla="*/ 867969 w 1335337"/>
                <a:gd name="connsiteY3" fmla="*/ 934736 h 934736"/>
                <a:gd name="connsiteX4" fmla="*/ 0 w 1335337"/>
                <a:gd name="connsiteY4" fmla="*/ 934736 h 934736"/>
                <a:gd name="connsiteX5" fmla="*/ 467368 w 1335337"/>
                <a:gd name="connsiteY5" fmla="*/ 467368 h 934736"/>
                <a:gd name="connsiteX6" fmla="*/ 0 w 1335337"/>
                <a:gd name="connsiteY6" fmla="*/ 0 h 93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5337" h="934736">
                  <a:moveTo>
                    <a:pt x="1335336" y="0"/>
                  </a:moveTo>
                  <a:lnTo>
                    <a:pt x="1335336" y="607578"/>
                  </a:lnTo>
                  <a:lnTo>
                    <a:pt x="667669" y="934736"/>
                  </a:lnTo>
                  <a:lnTo>
                    <a:pt x="1" y="607578"/>
                  </a:lnTo>
                  <a:lnTo>
                    <a:pt x="1" y="0"/>
                  </a:lnTo>
                  <a:lnTo>
                    <a:pt x="667669" y="327158"/>
                  </a:lnTo>
                  <a:lnTo>
                    <a:pt x="1335336"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70689" tIns="57610" rIns="57610" bIns="57613" spcCol="127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二</a:t>
              </a:r>
              <a:endParaRPr kumimoji="0"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0" name="任意多边形 29"/>
            <p:cNvSpPr/>
            <p:nvPr/>
          </p:nvSpPr>
          <p:spPr>
            <a:xfrm>
              <a:off x="2770530" y="2625202"/>
              <a:ext cx="4210726" cy="868526"/>
            </a:xfrm>
            <a:custGeom>
              <a:avLst/>
              <a:gdLst>
                <a:gd name="connsiteX0" fmla="*/ 144664 w 867969"/>
                <a:gd name="connsiteY0" fmla="*/ 0 h 4969919"/>
                <a:gd name="connsiteX1" fmla="*/ 723305 w 867969"/>
                <a:gd name="connsiteY1" fmla="*/ 0 h 4969919"/>
                <a:gd name="connsiteX2" fmla="*/ 867969 w 867969"/>
                <a:gd name="connsiteY2" fmla="*/ 144664 h 4969919"/>
                <a:gd name="connsiteX3" fmla="*/ 867969 w 867969"/>
                <a:gd name="connsiteY3" fmla="*/ 4969919 h 4969919"/>
                <a:gd name="connsiteX4" fmla="*/ 867969 w 867969"/>
                <a:gd name="connsiteY4" fmla="*/ 4969919 h 4969919"/>
                <a:gd name="connsiteX5" fmla="*/ 0 w 867969"/>
                <a:gd name="connsiteY5" fmla="*/ 4969919 h 4969919"/>
                <a:gd name="connsiteX6" fmla="*/ 0 w 867969"/>
                <a:gd name="connsiteY6" fmla="*/ 4969919 h 4969919"/>
                <a:gd name="connsiteX7" fmla="*/ 0 w 867969"/>
                <a:gd name="connsiteY7" fmla="*/ 144664 h 4969919"/>
                <a:gd name="connsiteX8" fmla="*/ 144664 w 867969"/>
                <a:gd name="connsiteY8" fmla="*/ 0 h 496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7969" h="4969919">
                  <a:moveTo>
                    <a:pt x="867969" y="828336"/>
                  </a:moveTo>
                  <a:lnTo>
                    <a:pt x="867969" y="4141583"/>
                  </a:lnTo>
                  <a:cubicBezTo>
                    <a:pt x="867969" y="4599060"/>
                    <a:pt x="856658" y="4969916"/>
                    <a:pt x="842704" y="4969916"/>
                  </a:cubicBezTo>
                  <a:lnTo>
                    <a:pt x="0" y="4969916"/>
                  </a:lnTo>
                  <a:lnTo>
                    <a:pt x="0" y="4969916"/>
                  </a:lnTo>
                  <a:lnTo>
                    <a:pt x="0" y="3"/>
                  </a:lnTo>
                  <a:lnTo>
                    <a:pt x="0" y="3"/>
                  </a:lnTo>
                  <a:lnTo>
                    <a:pt x="842704" y="3"/>
                  </a:lnTo>
                  <a:cubicBezTo>
                    <a:pt x="856658" y="3"/>
                    <a:pt x="867969" y="370859"/>
                    <a:pt x="867969" y="828336"/>
                  </a:cubicBezTo>
                  <a:close/>
                </a:path>
              </a:pathLst>
            </a:custGeom>
            <a:ln w="19050"/>
          </p:spPr>
          <p:style>
            <a:lnRef idx="2">
              <a:schemeClr val="accent1"/>
            </a:lnRef>
            <a:fillRef idx="1">
              <a:schemeClr val="lt1"/>
            </a:fillRef>
            <a:effectRef idx="0">
              <a:schemeClr val="accent1"/>
            </a:effectRef>
            <a:fontRef idx="minor">
              <a:schemeClr val="dk1"/>
            </a:fontRef>
          </p:style>
          <p:txBody>
            <a:bodyPr lIns="170689" tIns="57610" rIns="57610" bIns="57613"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a:ln>
                    <a:noFill/>
                  </a:ln>
                  <a:solidFill>
                    <a:srgbClr val="000000"/>
                  </a:solidFill>
                  <a:effectLst/>
                  <a:uLnTx/>
                  <a:uFillTx/>
                  <a:latin typeface="Times New Roman" panose="02020603050405020304" pitchFamily="18" charset="0"/>
                  <a:ea typeface="微软雅黑" panose="020B0503020204020204" pitchFamily="34" charset="-122"/>
                  <a:cs typeface="+mn-cs"/>
                </a:rPr>
                <a:t>纸质报刊的阅览</a:t>
              </a:r>
              <a:endParaRPr kumimoji="0" lang="zh-CN" altLang="en-US" sz="4000" b="1" i="0" u="none" strike="noStrike" kern="1200" cap="none" spc="0" normalizeH="0" baseline="0" noProof="0">
                <a:ln>
                  <a:noFill/>
                </a:ln>
                <a:solidFill>
                  <a:srgbClr val="000000"/>
                </a:solidFill>
                <a:effectLst/>
                <a:uLnTx/>
                <a:uFillTx/>
                <a:latin typeface="Times New Roman" panose="02020603050405020304" pitchFamily="18" charset="0"/>
                <a:ea typeface="微软雅黑" panose="020B0503020204020204" pitchFamily="34" charset="-122"/>
                <a:cs typeface="+mn-cs"/>
              </a:endParaRPr>
            </a:p>
          </p:txBody>
        </p:sp>
      </p:grpSp>
    </p:spTree>
    <p:custDataLst>
      <p:tags r:id="rId1"/>
    </p:custDataLst>
  </p:cSld>
  <p:clrMapOvr>
    <a:masterClrMapping/>
  </p:clrMapOvr>
  <p:transition advTm="124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25 E" pathEditMode="relative" ptsTypes="">
                                      <p:cBhvr>
                                        <p:cTn id="6" dur="500" fill="hold"/>
                                        <p:tgtEl>
                                          <p:spTgt spid="2"/>
                                        </p:tgtEl>
                                        <p:attrNameLst>
                                          <p:attrName>ppt_x</p:attrName>
                                          <p:attrName>ppt_y</p:attrName>
                                        </p:attrNameLst>
                                      </p:cBhvr>
                                    </p:animMotion>
                                  </p:childTnLst>
                                </p:cTn>
                              </p:par>
                              <p:par>
                                <p:cTn id="7" presetID="22" presetClass="exit" presetSubtype="1" fill="hold" nodeType="withEffect">
                                  <p:stCondLst>
                                    <p:cond delay="0"/>
                                  </p:stCondLst>
                                  <p:childTnLst>
                                    <p:animEffect transition="out" filter="wipe(up)">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a:spLocks noGrp="1"/>
          </p:cNvSpPr>
          <p:nvPr>
            <p:ph type="title"/>
          </p:nvPr>
        </p:nvSpPr>
        <p:spPr>
          <a:xfrm>
            <a:off x="0" y="76200"/>
            <a:ext cx="9144000" cy="720725"/>
          </a:xfrm>
        </p:spPr>
        <p:txBody>
          <a:bodyPr vert="horz" wrap="square" lIns="91440" tIns="45720" rIns="91440" bIns="45720" anchor="ctr" anchorCtr="0"/>
          <a:p>
            <a:r>
              <a:rPr lang="zh-CN" altLang="en-US" sz="4000" b="1" kern="1200" dirty="0">
                <a:latin typeface="黑体" panose="02010609060101010101" pitchFamily="49" charset="-122"/>
                <a:ea typeface="黑体" panose="02010609060101010101" pitchFamily="49" charset="-122"/>
                <a:cs typeface="+mj-cs"/>
              </a:rPr>
              <a:t>一、纸质图书的借阅</a:t>
            </a:r>
            <a:endParaRPr lang="zh-CN" altLang="en-US" sz="4000" b="1" kern="1200" dirty="0">
              <a:latin typeface="黑体" panose="02010609060101010101" pitchFamily="49" charset="-122"/>
              <a:ea typeface="黑体" panose="02010609060101010101" pitchFamily="49" charset="-122"/>
              <a:cs typeface="+mj-cs"/>
            </a:endParaRPr>
          </a:p>
        </p:txBody>
      </p:sp>
      <p:sp>
        <p:nvSpPr>
          <p:cNvPr id="29699" name="Rectangle 3"/>
          <p:cNvSpPr>
            <a:spLocks noGrp="1"/>
          </p:cNvSpPr>
          <p:nvPr>
            <p:ph type="body" idx="4294967295"/>
          </p:nvPr>
        </p:nvSpPr>
        <p:spPr>
          <a:xfrm>
            <a:off x="357188" y="1138238"/>
            <a:ext cx="8153400" cy="5257800"/>
          </a:xfrm>
        </p:spPr>
        <p:txBody>
          <a:bodyPr vert="horz" wrap="square" lIns="91440" tIns="45720" rIns="91440" bIns="45720" anchor="t" anchorCtr="0"/>
          <a:p>
            <a:pPr>
              <a:buClr>
                <a:srgbClr val="0000FF"/>
              </a:buClr>
              <a:buFont typeface="Wingdings" panose="05000000000000000000" pitchFamily="2" charset="2"/>
              <a:buChar char="n"/>
            </a:pPr>
            <a:r>
              <a:rPr lang="zh-CN" altLang="en-US" sz="2800" dirty="0">
                <a:solidFill>
                  <a:srgbClr val="FF0000"/>
                </a:solidFill>
              </a:rPr>
              <a:t>随书光盘</a:t>
            </a:r>
            <a:endParaRPr lang="zh-CN" altLang="en-US" sz="2800" dirty="0">
              <a:solidFill>
                <a:srgbClr val="FF0000"/>
              </a:solidFill>
            </a:endParaRPr>
          </a:p>
          <a:p>
            <a:pPr lvl="1">
              <a:buClr>
                <a:srgbClr val="FF0000"/>
              </a:buClr>
              <a:buFont typeface="Wingdings" panose="05000000000000000000" pitchFamily="2" charset="2"/>
              <a:buChar char="Ø"/>
            </a:pPr>
            <a:r>
              <a:rPr lang="zh-CN" altLang="en-US" dirty="0"/>
              <a:t>很多图书附有随书光盘，同学们可在图书馆主页点击“随书光盘”进入随书光盘检索系统，进行随书光盘的检索和下载。若下载流量过大，同学可到图书馆数字媒体阅览室（</a:t>
            </a:r>
            <a:r>
              <a:rPr lang="en-US" altLang="zh-CN" dirty="0"/>
              <a:t>A410</a:t>
            </a:r>
            <a:r>
              <a:rPr lang="zh-CN" altLang="en-US" dirty="0"/>
              <a:t>）下载。</a:t>
            </a:r>
            <a:endParaRPr lang="zh-CN" altLang="en-US" b="0" dirty="0"/>
          </a:p>
        </p:txBody>
      </p:sp>
      <p:pic>
        <p:nvPicPr>
          <p:cNvPr id="27657" name="Picture 9"/>
          <p:cNvPicPr>
            <a:picLocks noChangeAspect="1" noChangeArrowheads="1"/>
          </p:cNvPicPr>
          <p:nvPr/>
        </p:nvPicPr>
        <p:blipFill>
          <a:blip r:embed="rId1"/>
          <a:srcRect/>
          <a:stretch>
            <a:fillRect/>
          </a:stretch>
        </p:blipFill>
        <p:spPr bwMode="auto">
          <a:xfrm>
            <a:off x="0" y="3284538"/>
            <a:ext cx="3279775" cy="3573463"/>
          </a:xfrm>
          <a:prstGeom prst="rect">
            <a:avLst/>
          </a:prstGeom>
          <a:noFill/>
          <a:ln w="9525">
            <a:noFill/>
            <a:miter lim="800000"/>
            <a:headEnd/>
            <a:tailEnd/>
          </a:ln>
          <a:effectLst>
            <a:prstShdw prst="shdw13" dist="53882" dir="13500000">
              <a:schemeClr val="accent1">
                <a:gamma/>
                <a:shade val="60000"/>
                <a:invGamma/>
                <a:alpha val="50000"/>
              </a:schemeClr>
            </a:prstShdw>
          </a:effectLst>
        </p:spPr>
      </p:pic>
      <p:sp>
        <p:nvSpPr>
          <p:cNvPr id="29701" name="Rectangle 4"/>
          <p:cNvSpPr/>
          <p:nvPr/>
        </p:nvSpPr>
        <p:spPr>
          <a:xfrm>
            <a:off x="1500188" y="6035675"/>
            <a:ext cx="785812" cy="360363"/>
          </a:xfrm>
          <a:prstGeom prst="rect">
            <a:avLst/>
          </a:prstGeom>
          <a:noFill/>
          <a:ln w="57150" cap="flat" cmpd="sng">
            <a:solidFill>
              <a:srgbClr val="FF00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2400" b="1" kern="1200">
                <a:solidFill>
                  <a:schemeClr val="tx1"/>
                </a:solidFill>
                <a:latin typeface="+mj-ea"/>
                <a:ea typeface="+mj-ea"/>
                <a:cs typeface="+mn-cs"/>
              </a:defRPr>
            </a:lvl1pPr>
            <a:lvl2pPr marL="457200" algn="l" rtl="0" eaLnBrk="0" fontAlgn="base" hangingPunct="0">
              <a:spcBef>
                <a:spcPct val="20000"/>
              </a:spcBef>
              <a:spcAft>
                <a:spcPct val="0"/>
              </a:spcAft>
              <a:buChar char="–"/>
              <a:defRPr sz="2400" b="1" kern="1200">
                <a:solidFill>
                  <a:schemeClr val="tx1"/>
                </a:solidFill>
                <a:latin typeface="+mj-ea"/>
                <a:ea typeface="+mj-ea"/>
                <a:cs typeface="+mn-cs"/>
              </a:defRPr>
            </a:lvl2pPr>
            <a:lvl3pPr marL="914400" algn="l" rtl="0" eaLnBrk="0" fontAlgn="base" hangingPunct="0">
              <a:spcBef>
                <a:spcPct val="20000"/>
              </a:spcBef>
              <a:spcAft>
                <a:spcPct val="0"/>
              </a:spcAft>
              <a:buChar char="•"/>
              <a:defRPr sz="2400" b="1" kern="1200">
                <a:solidFill>
                  <a:schemeClr val="tx1"/>
                </a:solidFill>
                <a:latin typeface="+mj-ea"/>
                <a:ea typeface="+mj-ea"/>
                <a:cs typeface="+mn-cs"/>
              </a:defRPr>
            </a:lvl3pPr>
            <a:lvl4pPr marL="1371600" algn="l" rtl="0" eaLnBrk="0" fontAlgn="base" hangingPunct="0">
              <a:spcBef>
                <a:spcPct val="20000"/>
              </a:spcBef>
              <a:spcAft>
                <a:spcPct val="0"/>
              </a:spcAft>
              <a:buChar char="–"/>
              <a:defRPr sz="2400" b="1" kern="1200">
                <a:solidFill>
                  <a:schemeClr val="tx1"/>
                </a:solidFill>
                <a:latin typeface="+mj-ea"/>
                <a:ea typeface="+mj-ea"/>
                <a:cs typeface="+mn-cs"/>
              </a:defRPr>
            </a:lvl4pPr>
            <a:lvl5pPr marL="1828800" algn="l" rtl="0" eaLnBrk="0" fontAlgn="base" hangingPunct="0">
              <a:spcBef>
                <a:spcPct val="20000"/>
              </a:spcBef>
              <a:spcAft>
                <a:spcPct val="0"/>
              </a:spcAft>
              <a:buChar char="»"/>
              <a:defRPr sz="2400" b="1" kern="1200">
                <a:solidFill>
                  <a:schemeClr val="tx1"/>
                </a:solidFill>
                <a:latin typeface="+mj-ea"/>
                <a:ea typeface="+mj-ea"/>
                <a:cs typeface="+mn-cs"/>
              </a:defRPr>
            </a:lvl5pPr>
          </a:lstStyle>
          <a:p>
            <a:pPr marL="0" lvl="0" indent="0" eaLnBrk="1" hangingPunct="1">
              <a:spcBef>
                <a:spcPct val="0"/>
              </a:spcBef>
              <a:buNone/>
            </a:pPr>
            <a:endParaRPr lang="zh-CN" altLang="en-US" sz="1800" b="0" dirty="0">
              <a:latin typeface="Arial" panose="020B0604020202020204" pitchFamily="34" charset="0"/>
            </a:endParaRPr>
          </a:p>
        </p:txBody>
      </p:sp>
      <p:sp>
        <p:nvSpPr>
          <p:cNvPr id="29702" name="Line 6"/>
          <p:cNvSpPr/>
          <p:nvPr/>
        </p:nvSpPr>
        <p:spPr>
          <a:xfrm flipV="1">
            <a:off x="3105150" y="5926138"/>
            <a:ext cx="784225" cy="219075"/>
          </a:xfrm>
          <a:prstGeom prst="line">
            <a:avLst/>
          </a:prstGeom>
          <a:ln w="50800" cap="flat" cmpd="sng">
            <a:solidFill>
              <a:srgbClr val="FF0000"/>
            </a:solidFill>
            <a:prstDash val="solid"/>
            <a:headEnd type="none" w="med" len="med"/>
            <a:tailEnd type="triangle" w="med" len="med"/>
          </a:ln>
        </p:spPr>
      </p:sp>
      <p:pic>
        <p:nvPicPr>
          <p:cNvPr id="29703" name="图片 1"/>
          <p:cNvPicPr>
            <a:picLocks noChangeAspect="1"/>
          </p:cNvPicPr>
          <p:nvPr/>
        </p:nvPicPr>
        <p:blipFill>
          <a:blip r:embed="rId2"/>
          <a:stretch>
            <a:fillRect/>
          </a:stretch>
        </p:blipFill>
        <p:spPr>
          <a:xfrm>
            <a:off x="4562475" y="3419475"/>
            <a:ext cx="19050" cy="19050"/>
          </a:xfrm>
          <a:prstGeom prst="rect">
            <a:avLst/>
          </a:prstGeom>
          <a:noFill/>
          <a:ln w="9525">
            <a:noFill/>
          </a:ln>
        </p:spPr>
      </p:pic>
      <p:pic>
        <p:nvPicPr>
          <p:cNvPr id="29704" name="图片 2"/>
          <p:cNvPicPr>
            <a:picLocks noChangeAspect="1"/>
          </p:cNvPicPr>
          <p:nvPr/>
        </p:nvPicPr>
        <p:blipFill>
          <a:blip r:embed="rId3"/>
          <a:stretch>
            <a:fillRect/>
          </a:stretch>
        </p:blipFill>
        <p:spPr>
          <a:xfrm>
            <a:off x="3889375" y="3198813"/>
            <a:ext cx="5076825" cy="3182937"/>
          </a:xfrm>
          <a:prstGeom prst="rect">
            <a:avLst/>
          </a:prstGeom>
          <a:noFill/>
          <a:ln w="9525">
            <a:noFill/>
          </a:ln>
        </p:spPr>
      </p:pic>
    </p:spTree>
    <p:custDataLst>
      <p:tags r:id="rId4"/>
    </p:custDataLst>
  </p:cSld>
  <p:clrMapOvr>
    <a:masterClrMapping/>
  </p:clrMapOvr>
  <p:transition advClick="0">
    <p:check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2"/>
          <p:cNvSpPr>
            <a:spLocks noGrp="1"/>
          </p:cNvSpPr>
          <p:nvPr>
            <p:ph type="title"/>
          </p:nvPr>
        </p:nvSpPr>
        <p:spPr>
          <a:xfrm>
            <a:off x="0" y="76200"/>
            <a:ext cx="9144000" cy="720725"/>
          </a:xfrm>
        </p:spPr>
        <p:txBody>
          <a:bodyPr vert="horz" wrap="square" lIns="91440" tIns="45720" rIns="91440" bIns="45720" anchor="ctr" anchorCtr="0"/>
          <a:p>
            <a:r>
              <a:rPr lang="zh-CN" altLang="en-US" sz="4000" b="1" kern="1200" dirty="0">
                <a:latin typeface="黑体" panose="02010609060101010101" pitchFamily="49" charset="-122"/>
                <a:ea typeface="黑体" panose="02010609060101010101" pitchFamily="49" charset="-122"/>
                <a:cs typeface="+mj-cs"/>
              </a:rPr>
              <a:t>二、纸质期刊的阅览</a:t>
            </a:r>
            <a:endParaRPr lang="zh-CN" altLang="en-US" sz="4000" b="1" kern="1200" dirty="0">
              <a:latin typeface="黑体" panose="02010609060101010101" pitchFamily="49" charset="-122"/>
              <a:ea typeface="黑体" panose="02010609060101010101" pitchFamily="49" charset="-122"/>
              <a:cs typeface="+mj-cs"/>
            </a:endParaRPr>
          </a:p>
        </p:txBody>
      </p:sp>
      <p:sp>
        <p:nvSpPr>
          <p:cNvPr id="31747" name="Rectangle 3"/>
          <p:cNvSpPr>
            <a:spLocks noGrp="1"/>
          </p:cNvSpPr>
          <p:nvPr>
            <p:ph type="body" idx="4294967295"/>
          </p:nvPr>
        </p:nvSpPr>
        <p:spPr>
          <a:xfrm>
            <a:off x="179388" y="1268413"/>
            <a:ext cx="8321675" cy="5589587"/>
          </a:xfrm>
        </p:spPr>
        <p:txBody>
          <a:bodyPr vert="horz" wrap="square" lIns="91440" tIns="45720" rIns="91440" bIns="45720" anchor="t" anchorCtr="0"/>
          <a:p>
            <a:pPr lvl="1">
              <a:buNone/>
            </a:pPr>
            <a:r>
              <a:rPr lang="en-US" altLang="zh-CN" sz="3200" dirty="0"/>
              <a:t>    </a:t>
            </a:r>
            <a:r>
              <a:rPr lang="zh-CN" altLang="zh-CN" sz="3200" dirty="0"/>
              <a:t>期刊报纸阅览区</a:t>
            </a:r>
            <a:r>
              <a:rPr lang="zh-CN" altLang="en-US" sz="3200" dirty="0"/>
              <a:t>收藏全馆的中外文期刊和报纸，同学们可以直接到</a:t>
            </a:r>
            <a:r>
              <a:rPr lang="zh-CN" altLang="zh-CN" sz="3200" dirty="0"/>
              <a:t>期刊报纸阅览区</a:t>
            </a:r>
            <a:r>
              <a:rPr lang="zh-CN" altLang="en-US" sz="3200" dirty="0"/>
              <a:t>进行报刊的阅览，也可以通过馆藏目录检索系统检索后再到相应馆藏地进行报刊的阅览，检索方法与图书的检索方法相同。</a:t>
            </a:r>
            <a:endParaRPr lang="zh-CN" altLang="en-US" sz="3200" dirty="0"/>
          </a:p>
          <a:p>
            <a:pPr lvl="1">
              <a:buNone/>
            </a:pPr>
            <a:endParaRPr lang="zh-CN" altLang="en-US" dirty="0"/>
          </a:p>
        </p:txBody>
      </p:sp>
    </p:spTree>
  </p:cSld>
  <p:clrMapOvr>
    <a:masterClrMapping/>
  </p:clrMapOvr>
  <p:transition advTm="12400">
    <p:check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a:spLocks noGrp="1"/>
          </p:cNvSpPr>
          <p:nvPr>
            <p:ph type="title"/>
          </p:nvPr>
        </p:nvSpPr>
        <p:spPr>
          <a:xfrm>
            <a:off x="0" y="76200"/>
            <a:ext cx="9144000" cy="720725"/>
          </a:xfrm>
        </p:spPr>
        <p:txBody>
          <a:bodyPr vert="horz" wrap="square" lIns="91440" tIns="45720" rIns="91440" bIns="45720" anchor="ctr" anchorCtr="0"/>
          <a:p>
            <a:r>
              <a:rPr lang="zh-CN" altLang="en-US" sz="4000" b="1" kern="1200" dirty="0">
                <a:latin typeface="黑体" panose="02010609060101010101" pitchFamily="49" charset="-122"/>
                <a:ea typeface="黑体" panose="02010609060101010101" pitchFamily="49" charset="-122"/>
                <a:cs typeface="+mj-cs"/>
              </a:rPr>
              <a:t>二、纸质期刊的阅览</a:t>
            </a:r>
            <a:endParaRPr lang="zh-CN" altLang="en-US" sz="4000" b="1" kern="1200" dirty="0">
              <a:latin typeface="黑体" panose="02010609060101010101" pitchFamily="49" charset="-122"/>
              <a:ea typeface="黑体" panose="02010609060101010101" pitchFamily="49" charset="-122"/>
              <a:cs typeface="+mj-cs"/>
            </a:endParaRPr>
          </a:p>
        </p:txBody>
      </p:sp>
      <p:sp>
        <p:nvSpPr>
          <p:cNvPr id="32771" name="Rectangle 3"/>
          <p:cNvSpPr>
            <a:spLocks noGrp="1"/>
          </p:cNvSpPr>
          <p:nvPr>
            <p:ph type="body" idx="4294967295"/>
          </p:nvPr>
        </p:nvSpPr>
        <p:spPr>
          <a:xfrm>
            <a:off x="609600" y="1341438"/>
            <a:ext cx="8139113" cy="4757737"/>
          </a:xfrm>
        </p:spPr>
        <p:txBody>
          <a:bodyPr vert="horz" wrap="square" lIns="91440" tIns="45720" rIns="91440" bIns="45720" anchor="t" anchorCtr="0"/>
          <a:p>
            <a:pPr>
              <a:buNone/>
            </a:pPr>
            <a:r>
              <a:rPr lang="zh-CN" altLang="en-US" dirty="0"/>
              <a:t>      图书馆主页的“资源”一栏 “馆藏纸质报刊目录”栏目，列出了各年度馆藏中外文期刊和馆藏报纸目录。</a:t>
            </a:r>
            <a:endParaRPr lang="zh-CN" altLang="en-US" dirty="0"/>
          </a:p>
        </p:txBody>
      </p:sp>
      <p:pic>
        <p:nvPicPr>
          <p:cNvPr id="29704" name="Picture 8"/>
          <p:cNvPicPr>
            <a:picLocks noChangeAspect="1" noChangeArrowheads="1"/>
          </p:cNvPicPr>
          <p:nvPr/>
        </p:nvPicPr>
        <p:blipFill>
          <a:blip r:embed="rId1"/>
          <a:srcRect/>
          <a:stretch>
            <a:fillRect/>
          </a:stretch>
        </p:blipFill>
        <p:spPr bwMode="auto">
          <a:xfrm>
            <a:off x="0" y="2428875"/>
            <a:ext cx="3811588" cy="3670300"/>
          </a:xfrm>
          <a:prstGeom prst="rect">
            <a:avLst/>
          </a:prstGeom>
          <a:noFill/>
          <a:ln w="9525">
            <a:noFill/>
            <a:miter lim="800000"/>
            <a:headEnd/>
            <a:tailEnd/>
          </a:ln>
          <a:effectLst>
            <a:prstShdw prst="shdw13" dist="53882" dir="13500000">
              <a:schemeClr val="accent1">
                <a:gamma/>
                <a:shade val="60000"/>
                <a:invGamma/>
                <a:alpha val="50000"/>
              </a:schemeClr>
            </a:prstShdw>
          </a:effectLst>
        </p:spPr>
      </p:pic>
      <p:sp>
        <p:nvSpPr>
          <p:cNvPr id="32773" name="Rectangle 4"/>
          <p:cNvSpPr/>
          <p:nvPr/>
        </p:nvSpPr>
        <p:spPr>
          <a:xfrm>
            <a:off x="1357313" y="5572125"/>
            <a:ext cx="1000125" cy="360363"/>
          </a:xfrm>
          <a:prstGeom prst="rect">
            <a:avLst/>
          </a:prstGeom>
          <a:noFill/>
          <a:ln w="57150" cap="flat" cmpd="sng">
            <a:solidFill>
              <a:srgbClr val="FF00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2400" b="1" kern="1200">
                <a:solidFill>
                  <a:schemeClr val="tx1"/>
                </a:solidFill>
                <a:latin typeface="+mj-ea"/>
                <a:ea typeface="+mj-ea"/>
                <a:cs typeface="+mn-cs"/>
              </a:defRPr>
            </a:lvl1pPr>
            <a:lvl2pPr marL="457200" algn="l" rtl="0" eaLnBrk="0" fontAlgn="base" hangingPunct="0">
              <a:spcBef>
                <a:spcPct val="20000"/>
              </a:spcBef>
              <a:spcAft>
                <a:spcPct val="0"/>
              </a:spcAft>
              <a:buChar char="–"/>
              <a:defRPr sz="2400" b="1" kern="1200">
                <a:solidFill>
                  <a:schemeClr val="tx1"/>
                </a:solidFill>
                <a:latin typeface="+mj-ea"/>
                <a:ea typeface="+mj-ea"/>
                <a:cs typeface="+mn-cs"/>
              </a:defRPr>
            </a:lvl2pPr>
            <a:lvl3pPr marL="914400" algn="l" rtl="0" eaLnBrk="0" fontAlgn="base" hangingPunct="0">
              <a:spcBef>
                <a:spcPct val="20000"/>
              </a:spcBef>
              <a:spcAft>
                <a:spcPct val="0"/>
              </a:spcAft>
              <a:buChar char="•"/>
              <a:defRPr sz="2400" b="1" kern="1200">
                <a:solidFill>
                  <a:schemeClr val="tx1"/>
                </a:solidFill>
                <a:latin typeface="+mj-ea"/>
                <a:ea typeface="+mj-ea"/>
                <a:cs typeface="+mn-cs"/>
              </a:defRPr>
            </a:lvl3pPr>
            <a:lvl4pPr marL="1371600" algn="l" rtl="0" eaLnBrk="0" fontAlgn="base" hangingPunct="0">
              <a:spcBef>
                <a:spcPct val="20000"/>
              </a:spcBef>
              <a:spcAft>
                <a:spcPct val="0"/>
              </a:spcAft>
              <a:buChar char="–"/>
              <a:defRPr sz="2400" b="1" kern="1200">
                <a:solidFill>
                  <a:schemeClr val="tx1"/>
                </a:solidFill>
                <a:latin typeface="+mj-ea"/>
                <a:ea typeface="+mj-ea"/>
                <a:cs typeface="+mn-cs"/>
              </a:defRPr>
            </a:lvl4pPr>
            <a:lvl5pPr marL="1828800" algn="l" rtl="0" eaLnBrk="0" fontAlgn="base" hangingPunct="0">
              <a:spcBef>
                <a:spcPct val="20000"/>
              </a:spcBef>
              <a:spcAft>
                <a:spcPct val="0"/>
              </a:spcAft>
              <a:buChar char="»"/>
              <a:defRPr sz="2400" b="1" kern="1200">
                <a:solidFill>
                  <a:schemeClr val="tx1"/>
                </a:solidFill>
                <a:latin typeface="+mj-ea"/>
                <a:ea typeface="+mj-ea"/>
                <a:cs typeface="+mn-cs"/>
              </a:defRPr>
            </a:lvl5pPr>
          </a:lstStyle>
          <a:p>
            <a:pPr marL="0" lvl="0" indent="0" eaLnBrk="1" hangingPunct="1">
              <a:spcBef>
                <a:spcPct val="0"/>
              </a:spcBef>
              <a:buNone/>
            </a:pPr>
            <a:endParaRPr lang="zh-CN" altLang="en-US" sz="1800" b="0" dirty="0">
              <a:latin typeface="Arial" panose="020B0604020202020204" pitchFamily="34" charset="0"/>
            </a:endParaRPr>
          </a:p>
        </p:txBody>
      </p:sp>
      <p:sp>
        <p:nvSpPr>
          <p:cNvPr id="32774" name="Line 6"/>
          <p:cNvSpPr/>
          <p:nvPr/>
        </p:nvSpPr>
        <p:spPr>
          <a:xfrm flipV="1">
            <a:off x="3322638" y="5497513"/>
            <a:ext cx="1098550" cy="149225"/>
          </a:xfrm>
          <a:prstGeom prst="line">
            <a:avLst/>
          </a:prstGeom>
          <a:ln w="50800" cap="flat" cmpd="sng">
            <a:solidFill>
              <a:srgbClr val="FF0000"/>
            </a:solidFill>
            <a:prstDash val="solid"/>
            <a:headEnd type="none" w="med" len="med"/>
            <a:tailEnd type="triangle" w="med" len="med"/>
          </a:ln>
        </p:spPr>
      </p:sp>
      <p:pic>
        <p:nvPicPr>
          <p:cNvPr id="2" name="图片 1"/>
          <p:cNvPicPr>
            <a:picLocks noChangeAspect="1"/>
          </p:cNvPicPr>
          <p:nvPr>
            <p:custDataLst>
              <p:tags r:id="rId2"/>
            </p:custDataLst>
          </p:nvPr>
        </p:nvPicPr>
        <p:blipFill>
          <a:blip r:embed="rId3"/>
          <a:stretch>
            <a:fillRect/>
          </a:stretch>
        </p:blipFill>
        <p:spPr>
          <a:xfrm>
            <a:off x="4421505" y="2419985"/>
            <a:ext cx="4226560" cy="3681730"/>
          </a:xfrm>
          <a:prstGeom prst="rect">
            <a:avLst/>
          </a:prstGeom>
        </p:spPr>
      </p:pic>
    </p:spTree>
  </p:cSld>
  <p:clrMapOvr>
    <a:masterClrMapping/>
  </p:clrMapOvr>
  <p:transition advTm="12400">
    <p:check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2"/>
          <p:cNvSpPr>
            <a:spLocks noGrp="1"/>
          </p:cNvSpPr>
          <p:nvPr>
            <p:ph type="title"/>
          </p:nvPr>
        </p:nvSpPr>
        <p:spPr>
          <a:xfrm>
            <a:off x="0" y="76200"/>
            <a:ext cx="9144000" cy="720725"/>
          </a:xfrm>
        </p:spPr>
        <p:txBody>
          <a:bodyPr vert="horz" wrap="square" lIns="91440" tIns="45720" rIns="91440" bIns="45720" anchor="ctr" anchorCtr="0"/>
          <a:p>
            <a:r>
              <a:rPr lang="zh-CN" altLang="en-US" sz="4000" b="1" kern="1200" dirty="0">
                <a:latin typeface="黑体" panose="02010609060101010101" pitchFamily="49" charset="-122"/>
                <a:ea typeface="黑体" panose="02010609060101010101" pitchFamily="49" charset="-122"/>
                <a:cs typeface="+mj-cs"/>
              </a:rPr>
              <a:t>二、纸质期刊的阅览</a:t>
            </a:r>
            <a:endParaRPr lang="zh-CN" altLang="en-US" sz="4000" b="1" kern="1200" dirty="0">
              <a:latin typeface="黑体" panose="02010609060101010101" pitchFamily="49" charset="-122"/>
              <a:ea typeface="黑体" panose="02010609060101010101" pitchFamily="49" charset="-122"/>
              <a:cs typeface="+mj-cs"/>
            </a:endParaRPr>
          </a:p>
        </p:txBody>
      </p:sp>
      <p:sp>
        <p:nvSpPr>
          <p:cNvPr id="33795" name="Rectangle 3"/>
          <p:cNvSpPr>
            <a:spLocks noGrp="1"/>
          </p:cNvSpPr>
          <p:nvPr>
            <p:ph type="body" idx="4294967295"/>
          </p:nvPr>
        </p:nvSpPr>
        <p:spPr>
          <a:xfrm>
            <a:off x="0" y="952500"/>
            <a:ext cx="9144000" cy="5905500"/>
          </a:xfrm>
        </p:spPr>
        <p:txBody>
          <a:bodyPr vert="horz" wrap="square" lIns="91440" tIns="45720" rIns="91440" bIns="45720" anchor="t" anchorCtr="0"/>
          <a:p>
            <a:pPr>
              <a:lnSpc>
                <a:spcPct val="90000"/>
              </a:lnSpc>
              <a:buClr>
                <a:srgbClr val="0000FF"/>
              </a:buClr>
              <a:buFont typeface="Wingdings" panose="05000000000000000000" pitchFamily="2" charset="2"/>
              <a:buChar char="n"/>
            </a:pPr>
            <a:r>
              <a:rPr lang="zh-CN" altLang="en-US" sz="2800" dirty="0"/>
              <a:t>馆藏地</a:t>
            </a:r>
            <a:endParaRPr lang="zh-CN" altLang="en-US" sz="2800" dirty="0"/>
          </a:p>
          <a:p>
            <a:pPr lvl="1">
              <a:lnSpc>
                <a:spcPct val="90000"/>
              </a:lnSpc>
              <a:buClr>
                <a:srgbClr val="FF0000"/>
              </a:buClr>
              <a:buFont typeface="Wingdings" panose="05000000000000000000" pitchFamily="2" charset="2"/>
              <a:buChar char="Ø"/>
            </a:pPr>
            <a:r>
              <a:rPr lang="en-US" altLang="zh-CN" dirty="0"/>
              <a:t>1.</a:t>
            </a:r>
            <a:r>
              <a:rPr lang="zh-CN" altLang="zh-CN" dirty="0">
                <a:solidFill>
                  <a:srgbClr val="FF0000"/>
                </a:solidFill>
              </a:rPr>
              <a:t>期刊报纸阅览区</a:t>
            </a:r>
            <a:r>
              <a:rPr lang="zh-CN" altLang="en-US" dirty="0"/>
              <a:t>（地点：图书馆</a:t>
            </a:r>
            <a:r>
              <a:rPr lang="en-US" altLang="zh-CN" dirty="0">
                <a:solidFill>
                  <a:srgbClr val="FF0000"/>
                </a:solidFill>
              </a:rPr>
              <a:t>C</a:t>
            </a:r>
            <a:r>
              <a:rPr lang="zh-CN" altLang="en-US" dirty="0">
                <a:solidFill>
                  <a:srgbClr val="FF0000"/>
                </a:solidFill>
              </a:rPr>
              <a:t>区</a:t>
            </a:r>
            <a:r>
              <a:rPr lang="en-US" altLang="zh-CN" dirty="0">
                <a:solidFill>
                  <a:srgbClr val="FF0000"/>
                </a:solidFill>
              </a:rPr>
              <a:t>5</a:t>
            </a:r>
            <a:r>
              <a:rPr lang="zh-CN" altLang="en-US" dirty="0">
                <a:solidFill>
                  <a:srgbClr val="FF0000"/>
                </a:solidFill>
              </a:rPr>
              <a:t>层</a:t>
            </a:r>
            <a:r>
              <a:rPr lang="zh-CN" altLang="en-US" dirty="0"/>
              <a:t>）</a:t>
            </a:r>
            <a:endParaRPr lang="zh-CN" altLang="en-US" dirty="0"/>
          </a:p>
          <a:p>
            <a:pPr lvl="2">
              <a:lnSpc>
                <a:spcPct val="90000"/>
              </a:lnSpc>
              <a:buClr>
                <a:schemeClr val="folHlink"/>
              </a:buClr>
              <a:buNone/>
            </a:pPr>
            <a:r>
              <a:rPr lang="zh-CN" altLang="zh-CN" dirty="0"/>
              <a:t>期刊报纸阅览区提供中外文期刊学术期刊（现刊）、报纸的阅览，</a:t>
            </a:r>
            <a:r>
              <a:rPr lang="zh-CN" altLang="en-US" dirty="0"/>
              <a:t>目前馆藏</a:t>
            </a:r>
            <a:r>
              <a:rPr lang="en-US" altLang="zh-CN" dirty="0"/>
              <a:t>1180</a:t>
            </a:r>
            <a:r>
              <a:rPr lang="zh-CN" altLang="en-US" dirty="0"/>
              <a:t>种，共</a:t>
            </a:r>
            <a:r>
              <a:rPr lang="en-US" altLang="zh-CN" dirty="0"/>
              <a:t>9</a:t>
            </a:r>
            <a:r>
              <a:rPr lang="zh-CN" altLang="en-US" dirty="0"/>
              <a:t>千余册</a:t>
            </a:r>
            <a:r>
              <a:rPr lang="zh-CN" altLang="zh-CN" dirty="0"/>
              <a:t>。</a:t>
            </a:r>
            <a:endParaRPr lang="en-US" altLang="zh-CN" dirty="0"/>
          </a:p>
          <a:p>
            <a:pPr lvl="2">
              <a:lnSpc>
                <a:spcPct val="90000"/>
              </a:lnSpc>
              <a:buClr>
                <a:schemeClr val="folHlink"/>
              </a:buClr>
              <a:buNone/>
            </a:pPr>
            <a:endParaRPr lang="en-US" altLang="zh-CN" dirty="0"/>
          </a:p>
          <a:p>
            <a:pPr lvl="1">
              <a:lnSpc>
                <a:spcPct val="90000"/>
              </a:lnSpc>
              <a:buClr>
                <a:srgbClr val="FF0000"/>
              </a:buClr>
              <a:buFont typeface="Wingdings" panose="05000000000000000000" pitchFamily="2" charset="2"/>
              <a:buChar char="Ø"/>
            </a:pPr>
            <a:r>
              <a:rPr lang="en-US" altLang="zh-CN" dirty="0"/>
              <a:t>2.</a:t>
            </a:r>
            <a:r>
              <a:rPr lang="zh-CN" altLang="zh-CN" dirty="0">
                <a:solidFill>
                  <a:srgbClr val="FF0000"/>
                </a:solidFill>
              </a:rPr>
              <a:t>哲社（中、外文）过刊室</a:t>
            </a:r>
            <a:r>
              <a:rPr lang="zh-CN" altLang="en-US" dirty="0"/>
              <a:t>（地点：图书馆</a:t>
            </a:r>
            <a:r>
              <a:rPr lang="en-US" altLang="zh-CN" dirty="0">
                <a:solidFill>
                  <a:srgbClr val="FF0000"/>
                </a:solidFill>
              </a:rPr>
              <a:t>B</a:t>
            </a:r>
            <a:r>
              <a:rPr lang="zh-CN" altLang="zh-CN" dirty="0">
                <a:solidFill>
                  <a:srgbClr val="FF0000"/>
                </a:solidFill>
              </a:rPr>
              <a:t>区</a:t>
            </a:r>
            <a:r>
              <a:rPr lang="en-US" altLang="zh-CN" dirty="0">
                <a:solidFill>
                  <a:srgbClr val="FF0000"/>
                </a:solidFill>
              </a:rPr>
              <a:t>5</a:t>
            </a:r>
            <a:r>
              <a:rPr lang="zh-CN" altLang="zh-CN" dirty="0">
                <a:solidFill>
                  <a:srgbClr val="FF0000"/>
                </a:solidFill>
              </a:rPr>
              <a:t>层</a:t>
            </a:r>
            <a:r>
              <a:rPr lang="zh-CN" altLang="en-US" dirty="0">
                <a:solidFill>
                  <a:srgbClr val="FF0000"/>
                </a:solidFill>
              </a:rPr>
              <a:t>，</a:t>
            </a:r>
            <a:r>
              <a:rPr lang="en-US" altLang="zh-CN" dirty="0">
                <a:solidFill>
                  <a:srgbClr val="FF0000"/>
                </a:solidFill>
              </a:rPr>
              <a:t>B517</a:t>
            </a:r>
            <a:r>
              <a:rPr lang="zh-CN" altLang="zh-CN" dirty="0"/>
              <a:t>）</a:t>
            </a:r>
            <a:endParaRPr lang="zh-CN" altLang="en-US" dirty="0"/>
          </a:p>
          <a:p>
            <a:pPr lvl="2">
              <a:buNone/>
            </a:pPr>
            <a:r>
              <a:rPr lang="zh-CN" altLang="zh-CN" dirty="0"/>
              <a:t>哲社（中、外文）过刊室提供中外文哲学社科类学术过刊的查阅及复印服务，该区域收藏中外文哲社类过刊</a:t>
            </a:r>
            <a:r>
              <a:rPr lang="en-US" altLang="zh-CN" dirty="0"/>
              <a:t>5</a:t>
            </a:r>
            <a:r>
              <a:rPr lang="zh-CN" altLang="zh-CN" dirty="0"/>
              <a:t>万</a:t>
            </a:r>
            <a:r>
              <a:rPr lang="zh-CN" altLang="en-US" dirty="0"/>
              <a:t>余</a:t>
            </a:r>
            <a:r>
              <a:rPr lang="zh-CN" altLang="zh-CN" dirty="0"/>
              <a:t>册。</a:t>
            </a:r>
            <a:endParaRPr lang="zh-CN" altLang="zh-CN" sz="1800" dirty="0"/>
          </a:p>
          <a:p>
            <a:pPr>
              <a:buNone/>
            </a:pPr>
            <a:endParaRPr lang="en-US" altLang="zh-CN" dirty="0"/>
          </a:p>
          <a:p>
            <a:pPr lvl="2">
              <a:lnSpc>
                <a:spcPct val="90000"/>
              </a:lnSpc>
              <a:buClr>
                <a:schemeClr val="folHlink"/>
              </a:buClr>
              <a:buNone/>
            </a:pPr>
            <a:endParaRPr lang="en-US" altLang="zh-CN" dirty="0"/>
          </a:p>
        </p:txBody>
      </p:sp>
    </p:spTree>
  </p:cSld>
  <p:clrMapOvr>
    <a:masterClrMapping/>
  </p:clrMapOvr>
  <p:transition advTm="12400">
    <p:check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2"/>
          <p:cNvSpPr>
            <a:spLocks noGrp="1"/>
          </p:cNvSpPr>
          <p:nvPr>
            <p:ph type="title"/>
          </p:nvPr>
        </p:nvSpPr>
        <p:spPr>
          <a:xfrm>
            <a:off x="0" y="76200"/>
            <a:ext cx="9144000" cy="720725"/>
          </a:xfrm>
        </p:spPr>
        <p:txBody>
          <a:bodyPr vert="horz" wrap="square" lIns="91440" tIns="45720" rIns="91440" bIns="45720" anchor="ctr" anchorCtr="0"/>
          <a:p>
            <a:r>
              <a:rPr lang="zh-CN" altLang="en-US" sz="4000" b="1" kern="1200" dirty="0">
                <a:latin typeface="黑体" panose="02010609060101010101" pitchFamily="49" charset="-122"/>
                <a:ea typeface="黑体" panose="02010609060101010101" pitchFamily="49" charset="-122"/>
                <a:cs typeface="+mj-cs"/>
              </a:rPr>
              <a:t>二、纸质期刊的阅览</a:t>
            </a:r>
            <a:endParaRPr lang="zh-CN" altLang="en-US" sz="4000" b="1" kern="1200" dirty="0">
              <a:latin typeface="黑体" panose="02010609060101010101" pitchFamily="49" charset="-122"/>
              <a:ea typeface="黑体" panose="02010609060101010101" pitchFamily="49" charset="-122"/>
              <a:cs typeface="+mj-cs"/>
            </a:endParaRPr>
          </a:p>
        </p:txBody>
      </p:sp>
      <p:sp>
        <p:nvSpPr>
          <p:cNvPr id="34819" name="Rectangle 3"/>
          <p:cNvSpPr>
            <a:spLocks noGrp="1"/>
          </p:cNvSpPr>
          <p:nvPr>
            <p:ph type="body" idx="4294967295"/>
          </p:nvPr>
        </p:nvSpPr>
        <p:spPr>
          <a:xfrm>
            <a:off x="0" y="952500"/>
            <a:ext cx="8786813" cy="5905500"/>
          </a:xfrm>
        </p:spPr>
        <p:txBody>
          <a:bodyPr vert="horz" wrap="square" lIns="91440" tIns="45720" rIns="91440" bIns="45720" anchor="t" anchorCtr="0"/>
          <a:p>
            <a:pPr>
              <a:lnSpc>
                <a:spcPct val="90000"/>
              </a:lnSpc>
              <a:buClr>
                <a:srgbClr val="0000FF"/>
              </a:buClr>
              <a:buFont typeface="Wingdings" panose="05000000000000000000" pitchFamily="2" charset="2"/>
              <a:buChar char="n"/>
            </a:pPr>
            <a:r>
              <a:rPr lang="zh-CN" altLang="en-US" sz="2800" dirty="0"/>
              <a:t>馆藏地</a:t>
            </a:r>
            <a:endParaRPr lang="zh-CN" altLang="en-US" sz="2800" dirty="0"/>
          </a:p>
          <a:p>
            <a:pPr lvl="1">
              <a:lnSpc>
                <a:spcPct val="90000"/>
              </a:lnSpc>
              <a:buClr>
                <a:srgbClr val="FF0000"/>
              </a:buClr>
              <a:buFont typeface="Wingdings" panose="05000000000000000000" pitchFamily="2" charset="2"/>
              <a:buChar char="Ø"/>
            </a:pPr>
            <a:r>
              <a:rPr lang="en-US" altLang="zh-CN" dirty="0"/>
              <a:t>3.</a:t>
            </a:r>
            <a:r>
              <a:rPr lang="zh-CN" altLang="zh-CN" dirty="0">
                <a:solidFill>
                  <a:srgbClr val="FF0000"/>
                </a:solidFill>
              </a:rPr>
              <a:t>理工（中、日、俄文）过刊室</a:t>
            </a:r>
            <a:r>
              <a:rPr lang="zh-CN" altLang="en-US" dirty="0"/>
              <a:t>（地点：</a:t>
            </a:r>
            <a:r>
              <a:rPr lang="en-US" altLang="zh-CN" dirty="0">
                <a:solidFill>
                  <a:srgbClr val="FF0000"/>
                </a:solidFill>
              </a:rPr>
              <a:t>B</a:t>
            </a:r>
            <a:r>
              <a:rPr lang="zh-CN" altLang="zh-CN" dirty="0">
                <a:solidFill>
                  <a:srgbClr val="FF0000"/>
                </a:solidFill>
              </a:rPr>
              <a:t>区</a:t>
            </a:r>
            <a:r>
              <a:rPr lang="en-US" altLang="zh-CN" dirty="0">
                <a:solidFill>
                  <a:srgbClr val="FF0000"/>
                </a:solidFill>
              </a:rPr>
              <a:t>6</a:t>
            </a:r>
            <a:r>
              <a:rPr lang="zh-CN" altLang="zh-CN" dirty="0">
                <a:solidFill>
                  <a:srgbClr val="FF0000"/>
                </a:solidFill>
              </a:rPr>
              <a:t>层</a:t>
            </a:r>
            <a:r>
              <a:rPr lang="zh-CN" altLang="en-US" dirty="0">
                <a:solidFill>
                  <a:srgbClr val="FF0000"/>
                </a:solidFill>
              </a:rPr>
              <a:t>，</a:t>
            </a:r>
            <a:r>
              <a:rPr lang="en-US" altLang="zh-CN" dirty="0">
                <a:solidFill>
                  <a:srgbClr val="FF0000"/>
                </a:solidFill>
              </a:rPr>
              <a:t>B617</a:t>
            </a:r>
            <a:r>
              <a:rPr lang="zh-CN" altLang="zh-CN" dirty="0"/>
              <a:t>）</a:t>
            </a:r>
            <a:endParaRPr lang="zh-CN" altLang="en-US" dirty="0"/>
          </a:p>
          <a:p>
            <a:pPr lvl="2">
              <a:buNone/>
            </a:pPr>
            <a:r>
              <a:rPr lang="zh-CN" altLang="zh-CN" dirty="0"/>
              <a:t>理工（中、日、俄文）过刊室提供理工中、日、俄文学术过刊的查阅及复印服务，该区域收藏理工中、日、俄文类过刊</a:t>
            </a:r>
            <a:r>
              <a:rPr lang="en-US" altLang="zh-CN" dirty="0"/>
              <a:t>5</a:t>
            </a:r>
            <a:r>
              <a:rPr lang="zh-CN" altLang="zh-CN" dirty="0"/>
              <a:t>万</a:t>
            </a:r>
            <a:r>
              <a:rPr lang="zh-CN" altLang="en-US" dirty="0"/>
              <a:t>余</a:t>
            </a:r>
            <a:r>
              <a:rPr lang="zh-CN" altLang="zh-CN" dirty="0"/>
              <a:t>册。</a:t>
            </a:r>
            <a:endParaRPr lang="zh-CN" altLang="zh-CN" dirty="0"/>
          </a:p>
          <a:p>
            <a:pPr lvl="4">
              <a:lnSpc>
                <a:spcPct val="90000"/>
              </a:lnSpc>
              <a:buClr>
                <a:schemeClr val="folHlink"/>
              </a:buClr>
              <a:buNone/>
            </a:pPr>
            <a:endParaRPr lang="en-US" altLang="zh-CN" dirty="0"/>
          </a:p>
          <a:p>
            <a:pPr lvl="1">
              <a:lnSpc>
                <a:spcPct val="90000"/>
              </a:lnSpc>
              <a:buClr>
                <a:srgbClr val="FF0000"/>
              </a:buClr>
              <a:buFont typeface="Wingdings" panose="05000000000000000000" pitchFamily="2" charset="2"/>
              <a:buChar char="Ø"/>
            </a:pPr>
            <a:r>
              <a:rPr lang="en-US" altLang="zh-CN" dirty="0"/>
              <a:t>4.</a:t>
            </a:r>
            <a:r>
              <a:rPr lang="zh-CN" altLang="zh-CN" dirty="0">
                <a:solidFill>
                  <a:srgbClr val="FF0000"/>
                </a:solidFill>
              </a:rPr>
              <a:t>理工（英文）过刊室</a:t>
            </a:r>
            <a:r>
              <a:rPr lang="zh-CN" altLang="en-US" dirty="0"/>
              <a:t>（地点：图书馆</a:t>
            </a:r>
            <a:r>
              <a:rPr lang="en-US" altLang="zh-CN" dirty="0">
                <a:solidFill>
                  <a:srgbClr val="FF0000"/>
                </a:solidFill>
              </a:rPr>
              <a:t>B</a:t>
            </a:r>
            <a:r>
              <a:rPr lang="zh-CN" altLang="zh-CN" dirty="0">
                <a:solidFill>
                  <a:srgbClr val="FF0000"/>
                </a:solidFill>
              </a:rPr>
              <a:t>区</a:t>
            </a:r>
            <a:r>
              <a:rPr lang="en-US" altLang="zh-CN" dirty="0">
                <a:solidFill>
                  <a:srgbClr val="FF0000"/>
                </a:solidFill>
              </a:rPr>
              <a:t>7</a:t>
            </a:r>
            <a:r>
              <a:rPr lang="zh-CN" altLang="zh-CN" dirty="0">
                <a:solidFill>
                  <a:srgbClr val="FF0000"/>
                </a:solidFill>
              </a:rPr>
              <a:t>层</a:t>
            </a:r>
            <a:r>
              <a:rPr lang="zh-CN" altLang="en-US" dirty="0">
                <a:solidFill>
                  <a:srgbClr val="FF0000"/>
                </a:solidFill>
              </a:rPr>
              <a:t>，</a:t>
            </a:r>
            <a:r>
              <a:rPr lang="en-US" altLang="zh-CN" dirty="0">
                <a:solidFill>
                  <a:srgbClr val="FF0000"/>
                </a:solidFill>
              </a:rPr>
              <a:t>B717 </a:t>
            </a:r>
            <a:r>
              <a:rPr lang="zh-CN" altLang="en-US" dirty="0"/>
              <a:t>）</a:t>
            </a:r>
            <a:endParaRPr lang="zh-CN" altLang="en-US" dirty="0"/>
          </a:p>
          <a:p>
            <a:pPr lvl="2">
              <a:buNone/>
            </a:pPr>
            <a:r>
              <a:rPr lang="zh-CN" altLang="zh-CN" dirty="0"/>
              <a:t>理工（英文）过刊室提供理工英文学术类过刊的查阅及复印服务，该区域收藏理工英文类过刊</a:t>
            </a:r>
            <a:r>
              <a:rPr lang="en-US" altLang="zh-CN" dirty="0"/>
              <a:t>5</a:t>
            </a:r>
            <a:r>
              <a:rPr lang="zh-CN" altLang="zh-CN" dirty="0"/>
              <a:t>万</a:t>
            </a:r>
            <a:r>
              <a:rPr lang="zh-CN" altLang="en-US" dirty="0"/>
              <a:t>余</a:t>
            </a:r>
            <a:r>
              <a:rPr lang="zh-CN" altLang="zh-CN" dirty="0"/>
              <a:t>册。</a:t>
            </a:r>
            <a:endParaRPr lang="zh-CN" altLang="zh-CN" sz="1800" dirty="0"/>
          </a:p>
          <a:p>
            <a:pPr>
              <a:buNone/>
            </a:pPr>
            <a:r>
              <a:rPr lang="en-US" altLang="zh-CN" dirty="0"/>
              <a:t> </a:t>
            </a:r>
            <a:endParaRPr lang="zh-CN" altLang="zh-CN" dirty="0"/>
          </a:p>
          <a:p>
            <a:pPr lvl="2">
              <a:lnSpc>
                <a:spcPct val="90000"/>
              </a:lnSpc>
              <a:buClr>
                <a:schemeClr val="folHlink"/>
              </a:buClr>
              <a:buNone/>
            </a:pPr>
            <a:endParaRPr lang="zh-CN" altLang="en-US" dirty="0"/>
          </a:p>
        </p:txBody>
      </p:sp>
    </p:spTree>
  </p:cSld>
  <p:clrMapOvr>
    <a:masterClrMapping/>
  </p:clrMapOvr>
  <p:transition advTm="12400">
    <p:check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2"/>
          <p:cNvSpPr>
            <a:spLocks noGrp="1"/>
          </p:cNvSpPr>
          <p:nvPr>
            <p:ph type="title"/>
          </p:nvPr>
        </p:nvSpPr>
        <p:spPr>
          <a:xfrm>
            <a:off x="0" y="76200"/>
            <a:ext cx="9144000" cy="720725"/>
          </a:xfrm>
        </p:spPr>
        <p:txBody>
          <a:bodyPr vert="horz" wrap="square" lIns="91440" tIns="45720" rIns="91440" bIns="45720" anchor="ctr" anchorCtr="0"/>
          <a:p>
            <a:r>
              <a:rPr lang="zh-CN" altLang="en-US" sz="4000" kern="1200" dirty="0">
                <a:latin typeface="黑体" panose="02010609060101010101" pitchFamily="49" charset="-122"/>
                <a:ea typeface="黑体" panose="02010609060101010101" pitchFamily="49" charset="-122"/>
                <a:cs typeface="+mj-cs"/>
              </a:rPr>
              <a:t>思考题</a:t>
            </a:r>
            <a:endParaRPr lang="zh-CN" altLang="en-US" sz="4000" kern="1200" dirty="0">
              <a:latin typeface="黑体" panose="02010609060101010101" pitchFamily="49" charset="-122"/>
              <a:ea typeface="黑体" panose="02010609060101010101" pitchFamily="49" charset="-122"/>
              <a:cs typeface="+mj-cs"/>
            </a:endParaRPr>
          </a:p>
        </p:txBody>
      </p:sp>
      <p:sp>
        <p:nvSpPr>
          <p:cNvPr id="35843" name="Rectangle 3"/>
          <p:cNvSpPr>
            <a:spLocks noGrp="1"/>
          </p:cNvSpPr>
          <p:nvPr>
            <p:ph type="body" idx="4294967295"/>
          </p:nvPr>
        </p:nvSpPr>
        <p:spPr>
          <a:xfrm>
            <a:off x="457200" y="1196975"/>
            <a:ext cx="8229600" cy="5160963"/>
          </a:xfrm>
        </p:spPr>
        <p:txBody>
          <a:bodyPr vert="horz" wrap="square" lIns="91440" tIns="45720" rIns="91440" bIns="45720" anchor="t" anchorCtr="0"/>
          <a:p>
            <a:pPr>
              <a:lnSpc>
                <a:spcPct val="80000"/>
              </a:lnSpc>
              <a:buNone/>
            </a:pPr>
            <a:r>
              <a:rPr lang="en-US" altLang="zh-CN" sz="2800" dirty="0"/>
              <a:t>1.</a:t>
            </a:r>
            <a:r>
              <a:rPr lang="zh-CN" altLang="zh-CN" sz="2800" dirty="0"/>
              <a:t>社会科学图书借阅区</a:t>
            </a:r>
            <a:r>
              <a:rPr lang="zh-CN" altLang="en-US" sz="2800" dirty="0"/>
              <a:t>的位置及馆藏分布。 </a:t>
            </a:r>
            <a:endParaRPr lang="zh-CN" altLang="en-US" sz="2800" dirty="0"/>
          </a:p>
          <a:p>
            <a:pPr>
              <a:lnSpc>
                <a:spcPct val="80000"/>
              </a:lnSpc>
              <a:buNone/>
            </a:pPr>
            <a:r>
              <a:rPr lang="en-US" altLang="zh-CN" sz="2800" dirty="0"/>
              <a:t>2.</a:t>
            </a:r>
            <a:r>
              <a:rPr lang="zh-CN" altLang="zh-CN" sz="2800" dirty="0"/>
              <a:t>文学艺术图书借阅区</a:t>
            </a:r>
            <a:r>
              <a:rPr lang="zh-CN" altLang="en-US" sz="2800" dirty="0"/>
              <a:t>的位置及馆藏分布。 </a:t>
            </a:r>
            <a:endParaRPr lang="zh-CN" altLang="en-US" sz="2800" dirty="0"/>
          </a:p>
          <a:p>
            <a:pPr>
              <a:lnSpc>
                <a:spcPct val="80000"/>
              </a:lnSpc>
              <a:buNone/>
            </a:pPr>
            <a:r>
              <a:rPr lang="en-US" altLang="zh-CN" sz="2800" dirty="0"/>
              <a:t>3.</a:t>
            </a:r>
            <a:r>
              <a:rPr lang="zh-CN" altLang="zh-CN" sz="2800" dirty="0"/>
              <a:t>自然科学与外文图书借阅区</a:t>
            </a:r>
            <a:r>
              <a:rPr lang="zh-CN" altLang="en-US" sz="2800" dirty="0"/>
              <a:t>的位置及馆藏分布。 </a:t>
            </a:r>
            <a:endParaRPr lang="zh-CN" altLang="en-US" sz="2800" dirty="0"/>
          </a:p>
          <a:p>
            <a:pPr>
              <a:lnSpc>
                <a:spcPct val="80000"/>
              </a:lnSpc>
              <a:buNone/>
            </a:pPr>
            <a:r>
              <a:rPr lang="en-US" altLang="zh-CN" sz="2800" dirty="0"/>
              <a:t>4.</a:t>
            </a:r>
            <a:r>
              <a:rPr lang="zh-CN" altLang="zh-CN" sz="2800" dirty="0"/>
              <a:t>工业技术图书借阅区</a:t>
            </a:r>
            <a:r>
              <a:rPr lang="zh-CN" altLang="en-US" sz="2800" dirty="0"/>
              <a:t>的位置及馆藏分布。</a:t>
            </a:r>
            <a:endParaRPr lang="zh-CN" altLang="en-US" sz="2800" dirty="0"/>
          </a:p>
          <a:p>
            <a:pPr>
              <a:lnSpc>
                <a:spcPct val="80000"/>
              </a:lnSpc>
              <a:buNone/>
            </a:pPr>
            <a:r>
              <a:rPr lang="en-US" altLang="zh-CN" sz="2800" dirty="0"/>
              <a:t>5.</a:t>
            </a:r>
            <a:r>
              <a:rPr lang="zh-CN" altLang="en-US" sz="2800" dirty="0"/>
              <a:t>密集书库图书的借阅</a:t>
            </a:r>
            <a:r>
              <a:rPr lang="zh-CN" altLang="en-US" sz="2800" dirty="0"/>
              <a:t>方法。 </a:t>
            </a:r>
            <a:endParaRPr lang="zh-CN" altLang="en-US" sz="2800" dirty="0"/>
          </a:p>
          <a:p>
            <a:pPr>
              <a:lnSpc>
                <a:spcPct val="80000"/>
              </a:lnSpc>
              <a:buNone/>
            </a:pPr>
            <a:r>
              <a:rPr lang="en-US" altLang="zh-CN" sz="2800" dirty="0"/>
              <a:t>6.</a:t>
            </a:r>
            <a:r>
              <a:rPr lang="zh-CN" altLang="zh-CN" sz="2800" dirty="0"/>
              <a:t>期刊报纸阅览区</a:t>
            </a:r>
            <a:r>
              <a:rPr lang="zh-CN" altLang="en-US" sz="2800" dirty="0"/>
              <a:t>的位置及馆藏分布。 </a:t>
            </a:r>
            <a:endParaRPr lang="zh-CN" altLang="en-US" sz="2800" dirty="0"/>
          </a:p>
          <a:p>
            <a:pPr>
              <a:lnSpc>
                <a:spcPct val="80000"/>
              </a:lnSpc>
              <a:buNone/>
            </a:pPr>
            <a:r>
              <a:rPr lang="en-US" altLang="zh-CN" sz="2800" dirty="0"/>
              <a:t>7.</a:t>
            </a:r>
            <a:r>
              <a:rPr lang="zh-CN" altLang="zh-CN" sz="2800" dirty="0"/>
              <a:t>外文原版图书阅览区</a:t>
            </a:r>
            <a:r>
              <a:rPr lang="zh-CN" altLang="en-US" sz="2800" dirty="0"/>
              <a:t>的位置及馆藏分布。 </a:t>
            </a:r>
            <a:endParaRPr lang="zh-CN" altLang="en-US" sz="2800" dirty="0"/>
          </a:p>
          <a:p>
            <a:pPr>
              <a:lnSpc>
                <a:spcPct val="80000"/>
              </a:lnSpc>
              <a:buNone/>
            </a:pPr>
            <a:r>
              <a:rPr lang="en-US" altLang="zh-CN" sz="2800" dirty="0"/>
              <a:t>8.</a:t>
            </a:r>
            <a:r>
              <a:rPr lang="zh-CN" altLang="zh-CN" sz="2800" dirty="0"/>
              <a:t>珍（特）藏文献阅览区</a:t>
            </a:r>
            <a:r>
              <a:rPr lang="zh-CN" altLang="en-US" sz="2800" dirty="0"/>
              <a:t>的位置及馆藏分布。 </a:t>
            </a:r>
            <a:endParaRPr lang="zh-CN" altLang="en-US" sz="2800" dirty="0"/>
          </a:p>
          <a:p>
            <a:pPr>
              <a:lnSpc>
                <a:spcPct val="80000"/>
              </a:lnSpc>
              <a:buNone/>
            </a:pPr>
            <a:r>
              <a:rPr lang="en-US" altLang="zh-CN" sz="2800" dirty="0"/>
              <a:t>9.</a:t>
            </a:r>
            <a:r>
              <a:rPr lang="zh-CN" altLang="en-US" sz="2800" dirty="0"/>
              <a:t>随书光盘系统的使用方法。</a:t>
            </a:r>
            <a:endParaRPr lang="zh-CN" altLang="en-US" sz="2800" dirty="0"/>
          </a:p>
        </p:txBody>
      </p:sp>
    </p:spTree>
  </p:cSld>
  <p:clrMapOvr>
    <a:masterClrMapping/>
  </p:clrMapOvr>
  <p:transition advTm="12400">
    <p:check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内容占位符 5"/>
          <p:cNvGraphicFramePr/>
          <p:nvPr>
            <p:ph idx="1"/>
            <p:custDataLst>
              <p:tags r:id="rId1"/>
            </p:custDataLst>
          </p:nvPr>
        </p:nvGraphicFramePr>
        <p:xfrm>
          <a:off x="899750" y="1556835"/>
          <a:ext cx="7245350" cy="3435985"/>
        </p:xfrm>
        <a:graphic>
          <a:graphicData uri="http://schemas.openxmlformats.org/drawingml/2006/table">
            <a:tbl>
              <a:tblPr firstRow="1" bandRow="1">
                <a:tableStyleId>{5C22544A-7EE6-4342-B048-85BDC9FD1C3A}</a:tableStyleId>
              </a:tblPr>
              <a:tblGrid>
                <a:gridCol w="1976755"/>
                <a:gridCol w="5268595"/>
              </a:tblGrid>
              <a:tr h="381000">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常见问题</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c>
                  <a:txBody>
                    <a:bodyPr/>
                    <a:p>
                      <a:pPr indent="0">
                        <a:buNone/>
                      </a:pP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r>
              <a:tr h="381000">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网络</a:t>
                      </a:r>
                      <a:r>
                        <a:rPr lang="zh-CN" altLang="en-US" sz="1800" b="0">
                          <a:latin typeface="宋体" panose="02010600030101010101" pitchFamily="2" charset="-122"/>
                          <a:ea typeface="宋体" panose="02010600030101010101" pitchFamily="2" charset="-122"/>
                          <a:cs typeface="宋体" panose="02010600030101010101" pitchFamily="2" charset="-122"/>
                        </a:rPr>
                        <a:t>故障</a:t>
                      </a:r>
                      <a:endParaRPr lang="zh-CN"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信息化中心，如有问题，可进入e江南应用中的“报修”，点击“直接报修”，选择“网络报修”。</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r>
              <a:tr h="381000">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空调</a:t>
                      </a:r>
                      <a:r>
                        <a:rPr lang="zh-CN" altLang="en-US" sz="1800" b="0">
                          <a:latin typeface="宋体" panose="02010600030101010101" pitchFamily="2" charset="-122"/>
                          <a:ea typeface="宋体" panose="02010600030101010101" pitchFamily="2" charset="-122"/>
                          <a:cs typeface="宋体" panose="02010600030101010101" pitchFamily="2" charset="-122"/>
                        </a:rPr>
                        <a:t>故障</a:t>
                      </a:r>
                      <a:endParaRPr lang="zh-CN"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场馆中心，如有问题，可进入e江南“应用”中的“报修”，点击“直接报修”，选择“楼宇报修”或“场馆报修”均可。</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r>
              <a:tr h="381000">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卫生间</a:t>
                      </a:r>
                      <a:r>
                        <a:rPr lang="zh-CN" altLang="en-US" sz="1800" b="0">
                          <a:latin typeface="宋体" panose="02010600030101010101" pitchFamily="2" charset="-122"/>
                          <a:ea typeface="宋体" panose="02010600030101010101" pitchFamily="2" charset="-122"/>
                          <a:cs typeface="宋体" panose="02010600030101010101" pitchFamily="2" charset="-122"/>
                        </a:rPr>
                        <a:t>故障</a:t>
                      </a:r>
                      <a:endParaRPr lang="zh-CN"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物业，如有问题，可进入e江南“应用”中的“报修”，点击“直接报修”，选择“楼宇报修”。</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r>
              <a:tr h="381000">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饮水机</a:t>
                      </a:r>
                      <a:r>
                        <a:rPr lang="zh-CN" altLang="en-US" sz="1800" b="0">
                          <a:latin typeface="宋体" panose="02010600030101010101" pitchFamily="2" charset="-122"/>
                          <a:ea typeface="宋体" panose="02010600030101010101" pitchFamily="2" charset="-122"/>
                          <a:cs typeface="宋体" panose="02010600030101010101" pitchFamily="2" charset="-122"/>
                        </a:rPr>
                        <a:t>故障</a:t>
                      </a:r>
                      <a:endParaRPr lang="zh-CN"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物业，如有问题，请联系一楼大厅物业管理人员。</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r>
              <a:tr h="381000">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校史陈列室</a:t>
                      </a:r>
                      <a:r>
                        <a:rPr lang="zh-CN" altLang="en-US" sz="1800" b="0">
                          <a:latin typeface="宋体" panose="02010600030101010101" pitchFamily="2" charset="-122"/>
                          <a:ea typeface="宋体" panose="02010600030101010101" pitchFamily="2" charset="-122"/>
                          <a:cs typeface="宋体" panose="02010600030101010101" pitchFamily="2" charset="-122"/>
                        </a:rPr>
                        <a:t>参观</a:t>
                      </a:r>
                      <a:endParaRPr lang="zh-CN"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校宣传部</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r>
            </a:tbl>
          </a:graphicData>
        </a:graphic>
      </p:graphicFrame>
      <p:sp>
        <p:nvSpPr>
          <p:cNvPr id="3" name="标题 2"/>
          <p:cNvSpPr>
            <a:spLocks noGrp="1"/>
          </p:cNvSpPr>
          <p:nvPr>
            <p:ph type="title"/>
          </p:nvPr>
        </p:nvSpPr>
        <p:spPr/>
        <p:txBody>
          <a:bodyPr/>
          <a:p>
            <a:r>
              <a:rPr lang="zh-CN" altLang="en-US"/>
              <a:t>常见</a:t>
            </a:r>
            <a:r>
              <a:rPr lang="zh-CN" altLang="en-US"/>
              <a:t>问题</a:t>
            </a:r>
            <a:endParaRPr lang="zh-CN" altLang="en-US"/>
          </a:p>
        </p:txBody>
      </p:sp>
    </p:spTree>
  </p:cSld>
  <p:clrMapOvr>
    <a:masterClrMapping/>
  </p:clrMapOvr>
  <p:transition advTm="12400">
    <p:check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内容占位符 5"/>
          <p:cNvGraphicFramePr/>
          <p:nvPr>
            <p:ph idx="1"/>
            <p:custDataLst>
              <p:tags r:id="rId1"/>
            </p:custDataLst>
          </p:nvPr>
        </p:nvGraphicFramePr>
        <p:xfrm>
          <a:off x="539750" y="1144270"/>
          <a:ext cx="8239125" cy="5086350"/>
        </p:xfrm>
        <a:graphic>
          <a:graphicData uri="http://schemas.openxmlformats.org/drawingml/2006/table">
            <a:tbl>
              <a:tblPr firstRow="1" bandRow="1">
                <a:tableStyleId>{5C22544A-7EE6-4342-B048-85BDC9FD1C3A}</a:tableStyleId>
              </a:tblPr>
              <a:tblGrid>
                <a:gridCol w="2247900"/>
                <a:gridCol w="5991225"/>
              </a:tblGrid>
              <a:tr h="471805">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常见问题</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c>
                  <a:txBody>
                    <a:bodyPr/>
                    <a:p>
                      <a:pPr indent="0">
                        <a:buNone/>
                      </a:pP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r>
              <a:tr h="693420">
                <a:tc>
                  <a:txBody>
                    <a:bodyPr/>
                    <a:p>
                      <a:pPr algn="l">
                        <a:buClrTx/>
                        <a:buSzTx/>
                        <a:buFontTx/>
                        <a:buNone/>
                      </a:pPr>
                      <a:r>
                        <a:rPr lang="en-US" sz="1800" b="0">
                          <a:latin typeface="宋体" panose="02010600030101010101" pitchFamily="2" charset="-122"/>
                          <a:ea typeface="宋体" panose="02010600030101010101" pitchFamily="2" charset="-122"/>
                          <a:cs typeface="宋体" panose="02010600030101010101" pitchFamily="2" charset="-122"/>
                        </a:rPr>
                        <a:t>图书馆开放时间</a:t>
                      </a:r>
                      <a:endParaRPr 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c>
                  <a:txBody>
                    <a:bodyPr/>
                    <a:p>
                      <a:pPr algn="l">
                        <a:buClrTx/>
                        <a:buSzTx/>
                        <a:buFontTx/>
                        <a:buNone/>
                      </a:pPr>
                      <a:r>
                        <a:rPr lang="en-US" sz="1800" b="0">
                          <a:latin typeface="宋体" panose="02010600030101010101" pitchFamily="2" charset="-122"/>
                          <a:ea typeface="宋体" panose="02010600030101010101" pitchFamily="2" charset="-122"/>
                          <a:cs typeface="宋体" panose="02010600030101010101" pitchFamily="2" charset="-122"/>
                        </a:rPr>
                        <a:t>图书馆开放时间为8:00-22:00</a:t>
                      </a:r>
                      <a:r>
                        <a:rPr lang="zh-CN" altLang="en-US" sz="1800" b="0">
                          <a:latin typeface="宋体" panose="02010600030101010101" pitchFamily="2" charset="-122"/>
                          <a:ea typeface="宋体" panose="02010600030101010101" pitchFamily="2" charset="-122"/>
                          <a:cs typeface="宋体" panose="02010600030101010101" pitchFamily="2" charset="-122"/>
                        </a:rPr>
                        <a:t>（节假日除外）</a:t>
                      </a:r>
                      <a:r>
                        <a:rPr lang="en-US" sz="1800" b="0">
                          <a:latin typeface="宋体" panose="02010600030101010101" pitchFamily="2" charset="-122"/>
                          <a:ea typeface="宋体" panose="02010600030101010101" pitchFamily="2" charset="-122"/>
                          <a:cs typeface="宋体" panose="02010600030101010101" pitchFamily="2" charset="-122"/>
                        </a:rPr>
                        <a:t>，但各库室</a:t>
                      </a:r>
                      <a:r>
                        <a:rPr lang="zh-CN" altLang="en-US" sz="1800" b="0">
                          <a:latin typeface="宋体" panose="02010600030101010101" pitchFamily="2" charset="-122"/>
                          <a:ea typeface="宋体" panose="02010600030101010101" pitchFamily="2" charset="-122"/>
                          <a:cs typeface="宋体" panose="02010600030101010101" pitchFamily="2" charset="-122"/>
                        </a:rPr>
                        <a:t>具体</a:t>
                      </a:r>
                      <a:r>
                        <a:rPr lang="en-US" sz="1800" b="0">
                          <a:latin typeface="宋体" panose="02010600030101010101" pitchFamily="2" charset="-122"/>
                          <a:ea typeface="宋体" panose="02010600030101010101" pitchFamily="2" charset="-122"/>
                          <a:cs typeface="宋体" panose="02010600030101010101" pitchFamily="2" charset="-122"/>
                        </a:rPr>
                        <a:t>开放时间不尽相同，详情见：http://lib.jiangnan.edu.cn/fw/jyfw.htm</a:t>
                      </a:r>
                      <a:endParaRPr 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r>
              <a:tr h="548640">
                <a:tc>
                  <a:txBody>
                    <a:bodyPr/>
                    <a:p>
                      <a:pPr algn="l">
                        <a:buClrTx/>
                        <a:buSzTx/>
                        <a:buFontTx/>
                        <a:buNone/>
                      </a:pPr>
                      <a:r>
                        <a:rPr lang="en-US" sz="1800" b="0">
                          <a:latin typeface="宋体" panose="02010600030101010101" pitchFamily="2" charset="-122"/>
                          <a:ea typeface="宋体" panose="02010600030101010101" pitchFamily="2" charset="-122"/>
                          <a:cs typeface="宋体" panose="02010600030101010101" pitchFamily="2" charset="-122"/>
                        </a:rPr>
                        <a:t>自修座位哪些可以不用预约</a:t>
                      </a:r>
                      <a:endParaRPr 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c>
                  <a:txBody>
                    <a:bodyPr/>
                    <a:p>
                      <a:pPr algn="l">
                        <a:buClrTx/>
                        <a:buSzTx/>
                        <a:buFontTx/>
                        <a:buNone/>
                      </a:pPr>
                      <a:r>
                        <a:rPr lang="en-US" sz="1800" b="0">
                          <a:latin typeface="宋体" panose="02010600030101010101" pitchFamily="2" charset="-122"/>
                          <a:ea typeface="宋体" panose="02010600030101010101" pitchFamily="2" charset="-122"/>
                          <a:cs typeface="宋体" panose="02010600030101010101" pitchFamily="2" charset="-122"/>
                        </a:rPr>
                        <a:t>未贴座位号处无需预约</a:t>
                      </a:r>
                      <a:r>
                        <a:rPr lang="zh-CN" altLang="en-US" sz="1800" b="0">
                          <a:latin typeface="宋体" panose="02010600030101010101" pitchFamily="2" charset="-122"/>
                          <a:ea typeface="宋体" panose="02010600030101010101" pitchFamily="2" charset="-122"/>
                          <a:cs typeface="宋体" panose="02010600030101010101" pitchFamily="2" charset="-122"/>
                        </a:rPr>
                        <a:t>，如</a:t>
                      </a:r>
                      <a:r>
                        <a:rPr lang="en-US" sz="1800" b="0">
                          <a:latin typeface="宋体" panose="02010600030101010101" pitchFamily="2" charset="-122"/>
                          <a:ea typeface="宋体" panose="02010600030101010101" pitchFamily="2" charset="-122"/>
                          <a:cs typeface="宋体" panose="02010600030101010101" pitchFamily="2" charset="-122"/>
                        </a:rPr>
                        <a:t>A区楼道长桌、C区内各楼层圆桌。</a:t>
                      </a:r>
                      <a:endParaRPr 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r>
              <a:tr h="822960">
                <a:tc>
                  <a:txBody>
                    <a:bodyPr/>
                    <a:p>
                      <a:pPr algn="l">
                        <a:buClrTx/>
                        <a:buSzTx/>
                        <a:buFontTx/>
                        <a:buNone/>
                      </a:pPr>
                      <a:r>
                        <a:rPr lang="en-US" sz="1800" b="0">
                          <a:latin typeface="宋体" panose="02010600030101010101" pitchFamily="2" charset="-122"/>
                          <a:ea typeface="宋体" panose="02010600030101010101" pitchFamily="2" charset="-122"/>
                          <a:cs typeface="宋体" panose="02010600030101010101" pitchFamily="2" charset="-122"/>
                        </a:rPr>
                        <a:t>自修座位</a:t>
                      </a:r>
                      <a:r>
                        <a:rPr lang="zh-CN" altLang="en-US" sz="1800" b="0">
                          <a:latin typeface="宋体" panose="02010600030101010101" pitchFamily="2" charset="-122"/>
                          <a:ea typeface="宋体" panose="02010600030101010101" pitchFamily="2" charset="-122"/>
                          <a:cs typeface="宋体" panose="02010600030101010101" pitchFamily="2" charset="-122"/>
                        </a:rPr>
                        <a:t>如何</a:t>
                      </a:r>
                      <a:r>
                        <a:rPr lang="en-US" sz="1800" b="0">
                          <a:latin typeface="宋体" panose="02010600030101010101" pitchFamily="2" charset="-122"/>
                          <a:ea typeface="宋体" panose="02010600030101010101" pitchFamily="2" charset="-122"/>
                          <a:cs typeface="宋体" panose="02010600030101010101" pitchFamily="2" charset="-122"/>
                        </a:rPr>
                        <a:t>预约</a:t>
                      </a:r>
                      <a:endParaRPr 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c>
                  <a:txBody>
                    <a:bodyPr/>
                    <a:p>
                      <a:pPr algn="l">
                        <a:buClrTx/>
                        <a:buSzTx/>
                        <a:buFontTx/>
                        <a:buNone/>
                      </a:pPr>
                      <a:r>
                        <a:rPr lang="en-US" sz="1800" b="0">
                          <a:latin typeface="宋体" panose="02010600030101010101" pitchFamily="2" charset="-122"/>
                          <a:ea typeface="宋体" panose="02010600030101010101" pitchFamily="2" charset="-122"/>
                          <a:cs typeface="宋体" panose="02010600030101010101" pitchFamily="2" charset="-122"/>
                        </a:rPr>
                        <a:t>图书馆微信公众号“我的图书馆”中的“座位预约”上，读者可在前一天的十点以后预约第二天的座位；也可以现场机器选座。</a:t>
                      </a:r>
                      <a:endParaRPr 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r>
              <a:tr h="1371600">
                <a:tc>
                  <a:txBody>
                    <a:bodyPr/>
                    <a:p>
                      <a:pPr algn="l">
                        <a:buClrTx/>
                        <a:buSzTx/>
                        <a:buFontTx/>
                        <a:buNone/>
                      </a:pPr>
                      <a:r>
                        <a:rPr lang="en-US" sz="1800" b="0">
                          <a:latin typeface="宋体" panose="02010600030101010101" pitchFamily="2" charset="-122"/>
                          <a:ea typeface="宋体" panose="02010600030101010101" pitchFamily="2" charset="-122"/>
                          <a:cs typeface="宋体" panose="02010600030101010101" pitchFamily="2" charset="-122"/>
                        </a:rPr>
                        <a:t>研习小间和多人研讨间如何预约</a:t>
                      </a:r>
                      <a:endParaRPr 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c>
                  <a:txBody>
                    <a:bodyPr/>
                    <a:p>
                      <a:pPr algn="l">
                        <a:buClrTx/>
                        <a:buSzTx/>
                        <a:buFontTx/>
                        <a:buNone/>
                      </a:pPr>
                      <a:r>
                        <a:rPr lang="zh-CN" altLang="en-US" sz="1800" b="0">
                          <a:latin typeface="宋体" panose="02010600030101010101" pitchFamily="2" charset="-122"/>
                          <a:ea typeface="宋体" panose="02010600030101010101" pitchFamily="2" charset="-122"/>
                          <a:cs typeface="宋体" panose="02010600030101010101" pitchFamily="2" charset="-122"/>
                        </a:rPr>
                        <a:t>读者</a:t>
                      </a:r>
                      <a:r>
                        <a:rPr lang="en-US" sz="1800" b="0">
                          <a:latin typeface="宋体" panose="02010600030101010101" pitchFamily="2" charset="-122"/>
                          <a:ea typeface="宋体" panose="02010600030101010101" pitchFamily="2" charset="-122"/>
                          <a:cs typeface="宋体" panose="02010600030101010101" pitchFamily="2" charset="-122"/>
                        </a:rPr>
                        <a:t>可在22:00后预约第二天开放时间中的任意时段</a:t>
                      </a:r>
                      <a:r>
                        <a:rPr lang="zh-CN" altLang="en-US" sz="1800" b="0">
                          <a:latin typeface="宋体" panose="02010600030101010101" pitchFamily="2" charset="-122"/>
                          <a:ea typeface="宋体" panose="02010600030101010101" pitchFamily="2" charset="-122"/>
                          <a:cs typeface="宋体" panose="02010600030101010101" pitchFamily="2" charset="-122"/>
                        </a:rPr>
                        <a:t>，</a:t>
                      </a:r>
                      <a:r>
                        <a:rPr lang="en-US" sz="1800" b="0">
                          <a:latin typeface="宋体" panose="02010600030101010101" pitchFamily="2" charset="-122"/>
                          <a:ea typeface="宋体" panose="02010600030101010101" pitchFamily="2" charset="-122"/>
                          <a:cs typeface="宋体" panose="02010600030101010101" pitchFamily="2" charset="-122"/>
                        </a:rPr>
                        <a:t>可在图书馆和主页“空间”栏进行预约，也可进入e江南“应用”中的“图书馆研修间预约”；预约网址：http://ytj.jiangnan.edu.cn/clientweb/xcus/ic2/Default.aspx</a:t>
                      </a:r>
                      <a:endParaRPr 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r>
              <a:tr h="1048385">
                <a:tc>
                  <a:txBody>
                    <a:bodyPr/>
                    <a:p>
                      <a:pPr algn="l">
                        <a:buClrTx/>
                        <a:buSzTx/>
                        <a:buFontTx/>
                        <a:buNone/>
                      </a:pPr>
                      <a:r>
                        <a:rPr lang="en-US" altLang="en-US" sz="1800">
                          <a:latin typeface="宋体" panose="02010600030101010101" pitchFamily="2" charset="-122"/>
                          <a:ea typeface="宋体" panose="02010600030101010101" pitchFamily="2" charset="-122"/>
                          <a:cs typeface="宋体" panose="02010600030101010101" pitchFamily="2" charset="-122"/>
                          <a:sym typeface="+mn-ea"/>
                        </a:rPr>
                        <a:t>自助存包柜</a:t>
                      </a:r>
                      <a:r>
                        <a:rPr lang="zh-CN" altLang="en-US" sz="1800">
                          <a:latin typeface="宋体" panose="02010600030101010101" pitchFamily="2" charset="-122"/>
                          <a:ea typeface="宋体" panose="02010600030101010101" pitchFamily="2" charset="-122"/>
                          <a:cs typeface="宋体" panose="02010600030101010101" pitchFamily="2" charset="-122"/>
                          <a:sym typeface="+mn-ea"/>
                        </a:rPr>
                        <a:t>如何</a:t>
                      </a:r>
                      <a:r>
                        <a:rPr lang="zh-CN" altLang="en-US" sz="1800">
                          <a:latin typeface="宋体" panose="02010600030101010101" pitchFamily="2" charset="-122"/>
                          <a:ea typeface="宋体" panose="02010600030101010101" pitchFamily="2" charset="-122"/>
                          <a:cs typeface="宋体" panose="02010600030101010101" pitchFamily="2" charset="-122"/>
                          <a:sym typeface="+mn-ea"/>
                        </a:rPr>
                        <a:t>使用</a:t>
                      </a:r>
                      <a:endParaRPr lang="zh-CN" altLang="en-US" sz="1800">
                        <a:latin typeface="宋体" panose="02010600030101010101" pitchFamily="2" charset="-122"/>
                        <a:ea typeface="宋体" panose="02010600030101010101" pitchFamily="2" charset="-122"/>
                        <a:cs typeface="宋体" panose="02010600030101010101" pitchFamily="2" charset="-122"/>
                        <a:sym typeface="+mn-ea"/>
                      </a:endParaRPr>
                    </a:p>
                  </a:txBody>
                  <a:tcPr marL="68580" marR="68580" marT="0" marB="0" vert="horz" anchor="t" anchorCtr="0"/>
                </a:tc>
                <a:tc>
                  <a:txBody>
                    <a:bodyPr/>
                    <a:p>
                      <a:pPr algn="l">
                        <a:buClrTx/>
                        <a:buSzTx/>
                        <a:buFontTx/>
                        <a:buNone/>
                      </a:pPr>
                      <a:r>
                        <a:rPr lang="en-US" altLang="en-US" sz="1800" b="0">
                          <a:latin typeface="宋体" panose="02010600030101010101" pitchFamily="2" charset="-122"/>
                          <a:ea typeface="宋体" panose="02010600030101010101" pitchFamily="2" charset="-122"/>
                          <a:cs typeface="宋体" panose="02010600030101010101" pitchFamily="2" charset="-122"/>
                        </a:rPr>
                        <a:t>自助存包柜位于图书馆A区和C区1-4层入口处，持有校园卡的读者可以在24小时内使用，存放物品超过24小时即为违约，需到C区一楼服务台处理。</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r>
            </a:tbl>
          </a:graphicData>
        </a:graphic>
      </p:graphicFrame>
      <p:sp>
        <p:nvSpPr>
          <p:cNvPr id="3" name="标题 2"/>
          <p:cNvSpPr>
            <a:spLocks noGrp="1"/>
          </p:cNvSpPr>
          <p:nvPr>
            <p:ph type="title"/>
          </p:nvPr>
        </p:nvSpPr>
        <p:spPr/>
        <p:txBody>
          <a:bodyPr/>
          <a:p>
            <a:r>
              <a:rPr lang="zh-CN" altLang="en-US"/>
              <a:t>常见</a:t>
            </a:r>
            <a:r>
              <a:rPr lang="zh-CN" altLang="en-US"/>
              <a:t>问题</a:t>
            </a:r>
            <a:endParaRPr lang="zh-CN" altLang="en-US"/>
          </a:p>
        </p:txBody>
      </p:sp>
    </p:spTree>
  </p:cSld>
  <p:clrMapOvr>
    <a:masterClrMapping/>
  </p:clrMapOvr>
  <p:transition advTm="12400">
    <p:check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内容占位符 5"/>
          <p:cNvGraphicFramePr/>
          <p:nvPr>
            <p:ph idx="1"/>
            <p:custDataLst>
              <p:tags r:id="rId1"/>
            </p:custDataLst>
          </p:nvPr>
        </p:nvGraphicFramePr>
        <p:xfrm>
          <a:off x="150495" y="908685"/>
          <a:ext cx="8648700" cy="4995545"/>
        </p:xfrm>
        <a:graphic>
          <a:graphicData uri="http://schemas.openxmlformats.org/drawingml/2006/table">
            <a:tbl>
              <a:tblPr firstRow="1" bandRow="1">
                <a:tableStyleId>{5C22544A-7EE6-4342-B048-85BDC9FD1C3A}</a:tableStyleId>
              </a:tblPr>
              <a:tblGrid>
                <a:gridCol w="2042160"/>
                <a:gridCol w="6606540"/>
              </a:tblGrid>
              <a:tr h="354965">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常见问题</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c>
                  <a:txBody>
                    <a:bodyPr/>
                    <a:p>
                      <a:pPr indent="0">
                        <a:buNone/>
                      </a:pP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r>
              <a:tr h="685800">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如何借阅图书馆纸质书籍</a:t>
                      </a:r>
                      <a:endParaRPr 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先利用图书馆主页馆藏书目查询系统查询所需图书的馆藏地，找到图书后，可在自助借还机上完成借阅。</a:t>
                      </a:r>
                      <a:endParaRPr 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r>
              <a:tr h="1211580">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密集书库的书如何借阅</a:t>
                      </a:r>
                      <a:endParaRPr 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c>
                  <a:txBody>
                    <a:bodyPr/>
                    <a:p>
                      <a:pPr indent="0">
                        <a:buNone/>
                      </a:pPr>
                      <a:r>
                        <a:rPr sz="1800" b="0">
                          <a:latin typeface="宋体" panose="02010600030101010101" pitchFamily="2" charset="-122"/>
                          <a:ea typeface="宋体" panose="02010600030101010101" pitchFamily="2" charset="-122"/>
                          <a:cs typeface="宋体" panose="02010600030101010101" pitchFamily="2" charset="-122"/>
                        </a:rPr>
                        <a:t>需线上委托：登录“我的图书馆（OPAC）”，在书目检索系统中查询所需图书，如果馆藏地为密集书库，点击“执行委托”</a:t>
                      </a:r>
                      <a:r>
                        <a:rPr lang="zh-CN" sz="1800" b="0">
                          <a:latin typeface="宋体" panose="02010600030101010101" pitchFamily="2" charset="-122"/>
                          <a:ea typeface="宋体" panose="02010600030101010101" pitchFamily="2" charset="-122"/>
                          <a:cs typeface="宋体" panose="02010600030101010101" pitchFamily="2" charset="-122"/>
                        </a:rPr>
                        <a:t>。</a:t>
                      </a:r>
                      <a:r>
                        <a:rPr sz="1800" b="0">
                          <a:latin typeface="宋体" panose="02010600030101010101" pitchFamily="2" charset="-122"/>
                          <a:ea typeface="宋体" panose="02010600030101010101" pitchFamily="2" charset="-122"/>
                          <a:cs typeface="宋体" panose="02010600030101010101" pitchFamily="2" charset="-122"/>
                        </a:rPr>
                        <a:t>预约图书小于A4纸大小的，在C区一楼出口处“密集书库取书机</a:t>
                      </a:r>
                      <a:r>
                        <a:rPr sz="1800">
                          <a:latin typeface="宋体" panose="02010600030101010101" pitchFamily="2" charset="-122"/>
                          <a:ea typeface="宋体" panose="02010600030101010101" pitchFamily="2" charset="-122"/>
                          <a:cs typeface="宋体" panose="02010600030101010101" pitchFamily="2" charset="-122"/>
                          <a:sym typeface="+mn-ea"/>
                        </a:rPr>
                        <a:t>”</a:t>
                      </a:r>
                      <a:r>
                        <a:rPr sz="1800" b="0">
                          <a:latin typeface="宋体" panose="02010600030101010101" pitchFamily="2" charset="-122"/>
                          <a:ea typeface="宋体" panose="02010600030101010101" pitchFamily="2" charset="-122"/>
                          <a:cs typeface="宋体" panose="02010600030101010101" pitchFamily="2" charset="-122"/>
                        </a:rPr>
                        <a:t>处取书，无需到库室内自助借还书机上操作</a:t>
                      </a:r>
                      <a:r>
                        <a:rPr lang="zh-CN" sz="1800" b="0">
                          <a:latin typeface="宋体" panose="02010600030101010101" pitchFamily="2" charset="-122"/>
                          <a:ea typeface="宋体" panose="02010600030101010101" pitchFamily="2" charset="-122"/>
                          <a:cs typeface="宋体" panose="02010600030101010101" pitchFamily="2" charset="-122"/>
                        </a:rPr>
                        <a:t>；</a:t>
                      </a:r>
                      <a:r>
                        <a:rPr sz="1800" b="0">
                          <a:latin typeface="宋体" panose="02010600030101010101" pitchFamily="2" charset="-122"/>
                          <a:ea typeface="宋体" panose="02010600030101010101" pitchFamily="2" charset="-122"/>
                          <a:cs typeface="宋体" panose="02010600030101010101" pitchFamily="2" charset="-122"/>
                        </a:rPr>
                        <a:t>大于A4纸大小的在C区一楼</a:t>
                      </a:r>
                      <a:r>
                        <a:rPr sz="1800">
                          <a:latin typeface="宋体" panose="02010600030101010101" pitchFamily="2" charset="-122"/>
                          <a:ea typeface="宋体" panose="02010600030101010101" pitchFamily="2" charset="-122"/>
                          <a:cs typeface="宋体" panose="02010600030101010101" pitchFamily="2" charset="-122"/>
                          <a:sym typeface="+mn-ea"/>
                        </a:rPr>
                        <a:t>“</a:t>
                      </a:r>
                      <a:r>
                        <a:rPr sz="1800" b="0">
                          <a:latin typeface="宋体" panose="02010600030101010101" pitchFamily="2" charset="-122"/>
                          <a:ea typeface="宋体" panose="02010600030101010101" pitchFamily="2" charset="-122"/>
                          <a:cs typeface="宋体" panose="02010600030101010101" pitchFamily="2" charset="-122"/>
                        </a:rPr>
                        <a:t>密集书库书架</a:t>
                      </a:r>
                      <a:r>
                        <a:rPr sz="1800">
                          <a:latin typeface="宋体" panose="02010600030101010101" pitchFamily="2" charset="-122"/>
                          <a:ea typeface="宋体" panose="02010600030101010101" pitchFamily="2" charset="-122"/>
                          <a:cs typeface="宋体" panose="02010600030101010101" pitchFamily="2" charset="-122"/>
                          <a:sym typeface="+mn-ea"/>
                        </a:rPr>
                        <a:t>”</a:t>
                      </a:r>
                      <a:r>
                        <a:rPr sz="1800" b="0">
                          <a:latin typeface="宋体" panose="02010600030101010101" pitchFamily="2" charset="-122"/>
                          <a:ea typeface="宋体" panose="02010600030101010101" pitchFamily="2" charset="-122"/>
                          <a:cs typeface="宋体" panose="02010600030101010101" pitchFamily="2" charset="-122"/>
                        </a:rPr>
                        <a:t>取书，并需在一楼自助借还书机处完成借书操作。</a:t>
                      </a:r>
                      <a:endParaRPr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r>
              <a:tr h="1645920">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本科生的借书量、借期、续借及超期罚款</a:t>
                      </a:r>
                      <a:endParaRPr 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本科生借书量20 册，普通图书借期60 天。在图书到期之前的10 天之内，读者可通过“江南大学图书馆书目检索系统”续借图书一次，本科生借期30 天。凡借书到期未还者，普通图书逾期缴滞留金0.05元/册.天；短期借阅书刊借出未及时归还，逾期缴纳滞留金1.00元/册.天。详情见“读者须知”：http://lib.jiangnan.edu.cn/gk/dzxz.htm</a:t>
                      </a:r>
                      <a:endParaRPr 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r>
              <a:tr h="548640">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图书馆的电子资源</a:t>
                      </a:r>
                      <a:endParaRPr 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图书馆为读者购买了大量电子资源，具体见：http://lib.jiangnan.edu.cn/zy/sjkzl2.htm</a:t>
                      </a:r>
                      <a:endParaRPr 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r>
              <a:tr h="548640">
                <a:tc>
                  <a:txBody>
                    <a:bodyPr/>
                    <a:p>
                      <a:pPr indent="0">
                        <a:buNone/>
                      </a:pPr>
                      <a:r>
                        <a:rPr lang="zh-CN" altLang="en-US" sz="1800" b="0">
                          <a:latin typeface="宋体" panose="02010600030101010101" pitchFamily="2" charset="-122"/>
                          <a:ea typeface="宋体" panose="02010600030101010101" pitchFamily="2" charset="-122"/>
                          <a:cs typeface="宋体" panose="02010600030101010101" pitchFamily="2" charset="-122"/>
                        </a:rPr>
                        <a:t>所需资源图书馆没有购买</a:t>
                      </a:r>
                      <a:r>
                        <a:rPr lang="zh-CN" altLang="en-US" sz="1800" b="0">
                          <a:latin typeface="宋体" panose="02010600030101010101" pitchFamily="2" charset="-122"/>
                          <a:ea typeface="宋体" panose="02010600030101010101" pitchFamily="2" charset="-122"/>
                          <a:cs typeface="宋体" panose="02010600030101010101" pitchFamily="2" charset="-122"/>
                        </a:rPr>
                        <a:t>怎么办</a:t>
                      </a:r>
                      <a:endParaRPr lang="zh-CN"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c>
                  <a:txBody>
                    <a:bodyPr/>
                    <a:p>
                      <a:pPr indent="0">
                        <a:buNone/>
                      </a:pPr>
                      <a:r>
                        <a:rPr lang="zh-CN" altLang="en-US" sz="1800" b="0">
                          <a:latin typeface="宋体" panose="02010600030101010101" pitchFamily="2" charset="-122"/>
                          <a:ea typeface="宋体" panose="02010600030101010101" pitchFamily="2" charset="-122"/>
                          <a:cs typeface="宋体" panose="02010600030101010101" pitchFamily="2" charset="-122"/>
                        </a:rPr>
                        <a:t>可点击图书馆主页快捷通道中的</a:t>
                      </a:r>
                      <a:r>
                        <a:rPr lang="en-US" altLang="zh-CN" sz="1800" b="0">
                          <a:latin typeface="宋体" panose="02010600030101010101" pitchFamily="2" charset="-122"/>
                          <a:ea typeface="宋体" panose="02010600030101010101" pitchFamily="2" charset="-122"/>
                          <a:cs typeface="宋体" panose="02010600030101010101" pitchFamily="2" charset="-122"/>
                        </a:rPr>
                        <a:t>“</a:t>
                      </a:r>
                      <a:r>
                        <a:rPr lang="zh-CN" altLang="en-US" sz="1800" b="0">
                          <a:latin typeface="宋体" panose="02010600030101010101" pitchFamily="2" charset="-122"/>
                          <a:ea typeface="宋体" panose="02010600030101010101" pitchFamily="2" charset="-122"/>
                          <a:cs typeface="宋体" panose="02010600030101010101" pitchFamily="2" charset="-122"/>
                        </a:rPr>
                        <a:t>资源荐购</a:t>
                      </a:r>
                      <a:r>
                        <a:rPr lang="en-US" altLang="zh-CN" sz="1800" b="0">
                          <a:latin typeface="宋体" panose="02010600030101010101" pitchFamily="2" charset="-122"/>
                          <a:ea typeface="宋体" panose="02010600030101010101" pitchFamily="2" charset="-122"/>
                          <a:cs typeface="宋体" panose="02010600030101010101" pitchFamily="2" charset="-122"/>
                        </a:rPr>
                        <a:t>”</a:t>
                      </a:r>
                      <a:r>
                        <a:rPr lang="zh-CN" altLang="en-US" sz="1800" b="0">
                          <a:latin typeface="宋体" panose="02010600030101010101" pitchFamily="2" charset="-122"/>
                          <a:ea typeface="宋体" panose="02010600030101010101" pitchFamily="2" charset="-122"/>
                          <a:cs typeface="宋体" panose="02010600030101010101" pitchFamily="2" charset="-122"/>
                        </a:rPr>
                        <a:t>推荐图书馆购买，也可点击</a:t>
                      </a:r>
                      <a:r>
                        <a:rPr lang="en-US" altLang="zh-CN" sz="1800">
                          <a:latin typeface="宋体" panose="02010600030101010101" pitchFamily="2" charset="-122"/>
                          <a:ea typeface="宋体" panose="02010600030101010101" pitchFamily="2" charset="-122"/>
                          <a:cs typeface="宋体" panose="02010600030101010101" pitchFamily="2" charset="-122"/>
                          <a:sym typeface="+mn-ea"/>
                        </a:rPr>
                        <a:t>“</a:t>
                      </a:r>
                      <a:r>
                        <a:rPr lang="zh-CN" altLang="en-US" sz="1800">
                          <a:latin typeface="宋体" panose="02010600030101010101" pitchFamily="2" charset="-122"/>
                          <a:ea typeface="宋体" panose="02010600030101010101" pitchFamily="2" charset="-122"/>
                          <a:cs typeface="宋体" panose="02010600030101010101" pitchFamily="2" charset="-122"/>
                          <a:sym typeface="+mn-ea"/>
                        </a:rPr>
                        <a:t>文献传递</a:t>
                      </a:r>
                      <a:r>
                        <a:rPr lang="en-US" altLang="zh-CN" sz="1800">
                          <a:latin typeface="宋体" panose="02010600030101010101" pitchFamily="2" charset="-122"/>
                          <a:ea typeface="宋体" panose="02010600030101010101" pitchFamily="2" charset="-122"/>
                          <a:cs typeface="宋体" panose="02010600030101010101" pitchFamily="2" charset="-122"/>
                          <a:sym typeface="+mn-ea"/>
                        </a:rPr>
                        <a:t>”</a:t>
                      </a:r>
                      <a:r>
                        <a:rPr lang="zh-CN" altLang="en-US" sz="1800">
                          <a:latin typeface="宋体" panose="02010600030101010101" pitchFamily="2" charset="-122"/>
                          <a:ea typeface="宋体" panose="02010600030101010101" pitchFamily="2" charset="-122"/>
                          <a:cs typeface="宋体" panose="02010600030101010101" pitchFamily="2" charset="-122"/>
                          <a:sym typeface="+mn-ea"/>
                        </a:rPr>
                        <a:t>进行</a:t>
                      </a:r>
                      <a:r>
                        <a:rPr lang="zh-CN" altLang="en-US" sz="1800">
                          <a:latin typeface="宋体" panose="02010600030101010101" pitchFamily="2" charset="-122"/>
                          <a:ea typeface="宋体" panose="02010600030101010101" pitchFamily="2" charset="-122"/>
                          <a:cs typeface="宋体" panose="02010600030101010101" pitchFamily="2" charset="-122"/>
                          <a:sym typeface="+mn-ea"/>
                        </a:rPr>
                        <a:t>文献传递。</a:t>
                      </a:r>
                      <a:endParaRPr lang="zh-CN"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r>
            </a:tbl>
          </a:graphicData>
        </a:graphic>
      </p:graphicFrame>
      <p:sp>
        <p:nvSpPr>
          <p:cNvPr id="3" name="标题 2"/>
          <p:cNvSpPr>
            <a:spLocks noGrp="1"/>
          </p:cNvSpPr>
          <p:nvPr>
            <p:ph type="title"/>
          </p:nvPr>
        </p:nvSpPr>
        <p:spPr/>
        <p:txBody>
          <a:bodyPr/>
          <a:p>
            <a:r>
              <a:rPr lang="zh-CN" altLang="en-US"/>
              <a:t>常见</a:t>
            </a:r>
            <a:r>
              <a:rPr lang="zh-CN" altLang="en-US"/>
              <a:t>问题</a:t>
            </a:r>
            <a:endParaRPr lang="zh-CN" altLang="en-US"/>
          </a:p>
        </p:txBody>
      </p:sp>
    </p:spTree>
  </p:cSld>
  <p:clrMapOvr>
    <a:masterClrMapping/>
  </p:clrMapOvr>
  <p:transition advTm="12400">
    <p:check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2"/>
          <p:cNvSpPr/>
          <p:nvPr/>
        </p:nvSpPr>
        <p:spPr>
          <a:xfrm>
            <a:off x="0" y="260350"/>
            <a:ext cx="6062663" cy="6413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400" b="1" kern="1200">
                <a:solidFill>
                  <a:schemeClr val="tx1"/>
                </a:solidFill>
                <a:latin typeface="+mj-ea"/>
                <a:ea typeface="+mj-ea"/>
                <a:cs typeface="+mn-cs"/>
              </a:defRPr>
            </a:lvl1pPr>
            <a:lvl2pPr marL="457200" algn="l" rtl="0" eaLnBrk="0" fontAlgn="base" hangingPunct="0">
              <a:spcBef>
                <a:spcPct val="20000"/>
              </a:spcBef>
              <a:spcAft>
                <a:spcPct val="0"/>
              </a:spcAft>
              <a:buChar char="–"/>
              <a:defRPr sz="2400" b="1" kern="1200">
                <a:solidFill>
                  <a:schemeClr val="tx1"/>
                </a:solidFill>
                <a:latin typeface="+mj-ea"/>
                <a:ea typeface="+mj-ea"/>
                <a:cs typeface="+mn-cs"/>
              </a:defRPr>
            </a:lvl2pPr>
            <a:lvl3pPr marL="914400" algn="l" rtl="0" eaLnBrk="0" fontAlgn="base" hangingPunct="0">
              <a:spcBef>
                <a:spcPct val="20000"/>
              </a:spcBef>
              <a:spcAft>
                <a:spcPct val="0"/>
              </a:spcAft>
              <a:buChar char="•"/>
              <a:defRPr sz="2400" b="1" kern="1200">
                <a:solidFill>
                  <a:schemeClr val="tx1"/>
                </a:solidFill>
                <a:latin typeface="+mj-ea"/>
                <a:ea typeface="+mj-ea"/>
                <a:cs typeface="+mn-cs"/>
              </a:defRPr>
            </a:lvl3pPr>
            <a:lvl4pPr marL="1371600" algn="l" rtl="0" eaLnBrk="0" fontAlgn="base" hangingPunct="0">
              <a:spcBef>
                <a:spcPct val="20000"/>
              </a:spcBef>
              <a:spcAft>
                <a:spcPct val="0"/>
              </a:spcAft>
              <a:buChar char="–"/>
              <a:defRPr sz="2400" b="1" kern="1200">
                <a:solidFill>
                  <a:schemeClr val="tx1"/>
                </a:solidFill>
                <a:latin typeface="+mj-ea"/>
                <a:ea typeface="+mj-ea"/>
                <a:cs typeface="+mn-cs"/>
              </a:defRPr>
            </a:lvl4pPr>
            <a:lvl5pPr marL="1828800" algn="l" rtl="0" eaLnBrk="0" fontAlgn="base" hangingPunct="0">
              <a:spcBef>
                <a:spcPct val="20000"/>
              </a:spcBef>
              <a:spcAft>
                <a:spcPct val="0"/>
              </a:spcAft>
              <a:buChar char="»"/>
              <a:defRPr sz="2400" b="1" kern="1200">
                <a:solidFill>
                  <a:schemeClr val="tx1"/>
                </a:solidFill>
                <a:latin typeface="+mj-ea"/>
                <a:ea typeface="+mj-ea"/>
                <a:cs typeface="+mn-cs"/>
              </a:defRPr>
            </a:lvl5pPr>
          </a:lstStyle>
          <a:p>
            <a:pPr marL="0" lvl="0" indent="0" eaLnBrk="1" hangingPunct="1">
              <a:spcBef>
                <a:spcPct val="0"/>
              </a:spcBef>
              <a:buNone/>
            </a:pPr>
            <a:endParaRPr lang="zh-CN" altLang="en-US" sz="1800" b="0" dirty="0">
              <a:latin typeface="Arial" panose="020B0604020202020204" pitchFamily="34" charset="0"/>
            </a:endParaRPr>
          </a:p>
          <a:p>
            <a:pPr marL="0" lvl="0" indent="0" eaLnBrk="1" hangingPunct="1">
              <a:spcBef>
                <a:spcPct val="0"/>
              </a:spcBef>
              <a:buNone/>
            </a:pPr>
            <a:r>
              <a:rPr lang="zh-CN" altLang="en-US" sz="1800" b="0" dirty="0">
                <a:latin typeface="Arial" panose="020B0604020202020204" pitchFamily="34" charset="0"/>
              </a:rPr>
              <a:t>        </a:t>
            </a:r>
            <a:endParaRPr lang="zh-CN" altLang="en-US" sz="3600" b="0" dirty="0">
              <a:latin typeface="华文行楷" panose="02010800040101010101" pitchFamily="2" charset="-122"/>
              <a:ea typeface="华文行楷" panose="02010800040101010101" pitchFamily="2" charset="-122"/>
            </a:endParaRPr>
          </a:p>
        </p:txBody>
      </p:sp>
      <p:sp>
        <p:nvSpPr>
          <p:cNvPr id="78851" name="Comment 3"/>
          <p:cNvSpPr/>
          <p:nvPr/>
        </p:nvSpPr>
        <p:spPr>
          <a:xfrm>
            <a:off x="539750" y="1700213"/>
            <a:ext cx="7775575" cy="3441700"/>
          </a:xfrm>
          <a:prstGeom prst="rect">
            <a:avLst/>
          </a:prstGeom>
          <a:solidFill>
            <a:srgbClr val="99CC00"/>
          </a:solidFill>
          <a:ln w="9525">
            <a:noFill/>
          </a:ln>
          <a:effectLst>
            <a:outerShdw dist="107763" dir="2699999" algn="ctr" rotWithShape="0">
              <a:srgbClr val="808080"/>
            </a:outerShdw>
          </a:effectLst>
        </p:spPr>
        <p:txBody>
          <a:bodyPr>
            <a:spAutoFit/>
          </a:bodyPr>
          <a:p>
            <a:pPr eaLnBrk="1" hangingPunct="1">
              <a:buNone/>
            </a:pPr>
            <a:r>
              <a:rPr lang="zh-CN" altLang="en-US" sz="4400" b="1" dirty="0">
                <a:latin typeface="Arial" panose="020B0604020202020204" pitchFamily="34" charset="0"/>
              </a:rPr>
              <a:t>图书馆网址：</a:t>
            </a:r>
            <a:r>
              <a:rPr lang="en-US" altLang="zh-CN" sz="4400" b="1" dirty="0">
                <a:latin typeface="Arial" panose="020B0604020202020204" pitchFamily="34" charset="0"/>
              </a:rPr>
              <a:t>http://lib.jiangnan.edu.cn</a:t>
            </a:r>
            <a:endParaRPr lang="en-US" altLang="zh-CN" sz="4400" b="1" dirty="0">
              <a:latin typeface="Arial" panose="020B0604020202020204" pitchFamily="34" charset="0"/>
            </a:endParaRPr>
          </a:p>
          <a:p>
            <a:pPr eaLnBrk="1" hangingPunct="1">
              <a:buNone/>
            </a:pPr>
            <a:endParaRPr lang="en-US" altLang="zh-CN" sz="4400" b="1" dirty="0">
              <a:latin typeface="Arial" panose="020B0604020202020204" pitchFamily="34" charset="0"/>
            </a:endParaRPr>
          </a:p>
          <a:p>
            <a:pPr eaLnBrk="1" hangingPunct="1">
              <a:buNone/>
            </a:pPr>
            <a:r>
              <a:rPr lang="zh-CN" altLang="en-US" sz="4400" b="1" dirty="0">
                <a:latin typeface="Arial" panose="020B0604020202020204" pitchFamily="34" charset="0"/>
              </a:rPr>
              <a:t>咨询电话：</a:t>
            </a:r>
            <a:r>
              <a:rPr lang="en-US" altLang="zh-CN" sz="4400" b="1" dirty="0">
                <a:latin typeface="Arial" panose="020B0604020202020204" pitchFamily="34" charset="0"/>
              </a:rPr>
              <a:t>85915733</a:t>
            </a:r>
            <a:endParaRPr lang="en-US" altLang="zh-CN" sz="4400" b="1" dirty="0">
              <a:latin typeface="Arial" panose="020B0604020202020204" pitchFamily="34" charset="0"/>
            </a:endParaRPr>
          </a:p>
          <a:p>
            <a:pPr eaLnBrk="1" hangingPunct="1">
              <a:buNone/>
            </a:pPr>
            <a:r>
              <a:rPr lang="en-US" altLang="zh-CN" sz="4400" b="1" dirty="0">
                <a:latin typeface="Arial" panose="020B0604020202020204" pitchFamily="34" charset="0"/>
              </a:rPr>
              <a:t>              </a:t>
            </a:r>
            <a:r>
              <a:rPr lang="zh-CN" altLang="en-US" sz="4400" b="1" dirty="0">
                <a:latin typeface="Arial" panose="020B0604020202020204" pitchFamily="34" charset="0"/>
              </a:rPr>
              <a:t>（内线</a:t>
            </a:r>
            <a:r>
              <a:rPr lang="en-US" altLang="zh-CN" sz="4400" b="1" dirty="0">
                <a:latin typeface="Arial" panose="020B0604020202020204" pitchFamily="34" charset="0"/>
              </a:rPr>
              <a:t>15733</a:t>
            </a:r>
            <a:r>
              <a:rPr lang="zh-CN" altLang="en-US" sz="4400" b="1" dirty="0">
                <a:latin typeface="Arial" panose="020B0604020202020204" pitchFamily="34" charset="0"/>
              </a:rPr>
              <a:t>）</a:t>
            </a:r>
            <a:endParaRPr lang="zh-CN" altLang="en-US" sz="4400" b="1" dirty="0">
              <a:latin typeface="Arial" panose="020B0604020202020204" pitchFamily="34" charset="0"/>
            </a:endParaRPr>
          </a:p>
        </p:txBody>
      </p:sp>
    </p:spTree>
    <p:custDataLst>
      <p:tags r:id="rId1"/>
    </p:custDataLst>
  </p:cSld>
  <p:clrMapOvr>
    <a:masterClrMapping/>
  </p:clrMapOvr>
  <p:transition advTm="124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8851"/>
                                        </p:tgtEl>
                                        <p:attrNameLst>
                                          <p:attrName>style.visibility</p:attrName>
                                        </p:attrNameLst>
                                      </p:cBhvr>
                                      <p:to>
                                        <p:strVal val="visible"/>
                                      </p:to>
                                    </p:set>
                                    <p:anim calcmode="lin" valueType="num">
                                      <p:cBhvr>
                                        <p:cTn id="7" dur="1000" fill="hold"/>
                                        <p:tgtEl>
                                          <p:spTgt spid="78851"/>
                                        </p:tgtEl>
                                        <p:attrNameLst>
                                          <p:attrName>ppt_w</p:attrName>
                                        </p:attrNameLst>
                                      </p:cBhvr>
                                      <p:tavLst>
                                        <p:tav tm="0">
                                          <p:val>
                                            <p:fltVal val="0.000000"/>
                                          </p:val>
                                        </p:tav>
                                        <p:tav tm="100000">
                                          <p:val>
                                            <p:strVal val="#ppt_w"/>
                                          </p:val>
                                        </p:tav>
                                      </p:tavLst>
                                    </p:anim>
                                    <p:anim calcmode="lin" valueType="num">
                                      <p:cBhvr>
                                        <p:cTn id="8" dur="1000" fill="hold"/>
                                        <p:tgtEl>
                                          <p:spTgt spid="78851"/>
                                        </p:tgtEl>
                                        <p:attrNameLst>
                                          <p:attrName>ppt_h</p:attrName>
                                        </p:attrNameLst>
                                      </p:cBhvr>
                                      <p:tavLst>
                                        <p:tav tm="0">
                                          <p:val>
                                            <p:fltVal val="0.000000"/>
                                          </p:val>
                                        </p:tav>
                                        <p:tav tm="100000">
                                          <p:val>
                                            <p:strVal val="#ppt_h"/>
                                          </p:val>
                                        </p:tav>
                                      </p:tavLst>
                                    </p:anim>
                                    <p:anim calcmode="lin" valueType="num">
                                      <p:cBhvr>
                                        <p:cTn id="9" dur="1000" fill="hold"/>
                                        <p:tgtEl>
                                          <p:spTgt spid="78851"/>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78851"/>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p:cNvSpPr>
          <p:nvPr>
            <p:ph type="title"/>
          </p:nvPr>
        </p:nvSpPr>
        <p:spPr>
          <a:xfrm>
            <a:off x="0" y="76200"/>
            <a:ext cx="9144000" cy="720725"/>
          </a:xfrm>
        </p:spPr>
        <p:txBody>
          <a:bodyPr vert="horz" wrap="square" lIns="91440" tIns="45720" rIns="91440" bIns="45720" anchor="ctr" anchorCtr="0"/>
          <a:p>
            <a:r>
              <a:rPr lang="zh-CN" altLang="en-US" sz="4000" b="1" kern="1200" dirty="0">
                <a:latin typeface="黑体" panose="02010609060101010101" pitchFamily="49" charset="-122"/>
                <a:ea typeface="黑体" panose="02010609060101010101" pitchFamily="49" charset="-122"/>
                <a:cs typeface="+mj-cs"/>
              </a:rPr>
              <a:t>一、纸质图书的借阅</a:t>
            </a:r>
            <a:endParaRPr lang="zh-CN" altLang="en-US" sz="4000" b="1" kern="1200" dirty="0">
              <a:latin typeface="黑体" panose="02010609060101010101" pitchFamily="49" charset="-122"/>
              <a:ea typeface="黑体" panose="02010609060101010101" pitchFamily="49" charset="-122"/>
              <a:cs typeface="+mj-cs"/>
            </a:endParaRPr>
          </a:p>
        </p:txBody>
      </p:sp>
      <p:sp>
        <p:nvSpPr>
          <p:cNvPr id="12291" name="Rectangle 3"/>
          <p:cNvSpPr>
            <a:spLocks noGrp="1"/>
          </p:cNvSpPr>
          <p:nvPr>
            <p:ph type="body" idx="4294967295"/>
          </p:nvPr>
        </p:nvSpPr>
        <p:spPr>
          <a:xfrm>
            <a:off x="179388" y="1268413"/>
            <a:ext cx="8393112" cy="5589587"/>
          </a:xfrm>
        </p:spPr>
        <p:txBody>
          <a:bodyPr vert="horz" wrap="square" lIns="91440" tIns="45720" rIns="91440" bIns="45720" anchor="t" anchorCtr="0"/>
          <a:p>
            <a:pPr lvl="1">
              <a:buNone/>
            </a:pPr>
            <a:r>
              <a:rPr lang="zh-CN" altLang="en-US" sz="3200" dirty="0"/>
              <a:t>    江南大学图书馆馆藏纸质图书约</a:t>
            </a:r>
            <a:r>
              <a:rPr lang="en-US" altLang="zh-CN" sz="3200" dirty="0"/>
              <a:t>267</a:t>
            </a:r>
            <a:r>
              <a:rPr lang="zh-CN" altLang="en-US" sz="3200" dirty="0"/>
              <a:t>万册。同学们可以直接到书库查找所需图书并在服务台或自助借还书机上办理借阅手续</a:t>
            </a:r>
            <a:r>
              <a:rPr lang="en-US" altLang="zh-CN" sz="3200" dirty="0"/>
              <a:t>,</a:t>
            </a:r>
            <a:r>
              <a:rPr lang="zh-CN" altLang="en-US" sz="3200" dirty="0"/>
              <a:t>也可以通过</a:t>
            </a:r>
            <a:r>
              <a:rPr lang="zh-CN" altLang="en-US" sz="3200" dirty="0">
                <a:solidFill>
                  <a:srgbClr val="FF0000"/>
                </a:solidFill>
              </a:rPr>
              <a:t>馆藏书目检索系统</a:t>
            </a:r>
            <a:r>
              <a:rPr lang="zh-CN" altLang="en-US" sz="3200" dirty="0"/>
              <a:t>检索后</a:t>
            </a:r>
            <a:r>
              <a:rPr lang="en-US" altLang="zh-CN" sz="3200" dirty="0"/>
              <a:t>,</a:t>
            </a:r>
            <a:r>
              <a:rPr lang="zh-CN" altLang="en-US" sz="3200" dirty="0"/>
              <a:t>直接到馆藏地找到所需图书并在服务台或自助借还书机上办理借阅手续。</a:t>
            </a:r>
            <a:endParaRPr lang="zh-CN" altLang="en-US" sz="3200" dirty="0"/>
          </a:p>
          <a:p>
            <a:pPr lvl="1">
              <a:buNone/>
            </a:pPr>
            <a:endParaRPr lang="zh-CN" altLang="en-US" sz="3600" dirty="0"/>
          </a:p>
        </p:txBody>
      </p:sp>
    </p:spTree>
  </p:cSld>
  <p:clrMapOvr>
    <a:masterClrMapping/>
  </p:clrMapOvr>
  <p:transition advTm="12400">
    <p:check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90" name="Picture 7" descr="3_blue"/>
          <p:cNvPicPr>
            <a:picLocks noChangeAspect="1"/>
          </p:cNvPicPr>
          <p:nvPr/>
        </p:nvPicPr>
        <p:blipFill>
          <a:blip r:embed="rId1"/>
          <a:stretch>
            <a:fillRect/>
          </a:stretch>
        </p:blipFill>
        <p:spPr>
          <a:xfrm>
            <a:off x="0" y="0"/>
            <a:ext cx="9144000" cy="4400550"/>
          </a:xfrm>
          <a:prstGeom prst="rect">
            <a:avLst/>
          </a:prstGeom>
          <a:noFill/>
          <a:ln w="9525">
            <a:noFill/>
          </a:ln>
        </p:spPr>
      </p:pic>
      <p:sp>
        <p:nvSpPr>
          <p:cNvPr id="3" name="Arc 82"/>
          <p:cNvSpPr>
            <a:spLocks noChangeAspect="1"/>
          </p:cNvSpPr>
          <p:nvPr/>
        </p:nvSpPr>
        <p:spPr bwMode="auto">
          <a:xfrm>
            <a:off x="-1652587" y="12700"/>
            <a:ext cx="6256338" cy="6257925"/>
          </a:xfrm>
          <a:custGeom>
            <a:avLst/>
            <a:gdLst>
              <a:gd name="G0" fmla="+- 21599 0 0"/>
              <a:gd name="G1" fmla="+- 21600 0 0"/>
              <a:gd name="G2" fmla="+- 21600 0 0"/>
              <a:gd name="T0" fmla="*/ 21704 w 43199"/>
              <a:gd name="T1" fmla="*/ 0 h 43200"/>
              <a:gd name="T2" fmla="*/ 0 w 43199"/>
              <a:gd name="T3" fmla="*/ 21768 h 43200"/>
              <a:gd name="T4" fmla="*/ 21599 w 43199"/>
              <a:gd name="T5" fmla="*/ 21600 h 43200"/>
            </a:gdLst>
            <a:ahLst/>
            <a:cxnLst>
              <a:cxn ang="0">
                <a:pos x="T0" y="T1"/>
              </a:cxn>
              <a:cxn ang="0">
                <a:pos x="T2" y="T3"/>
              </a:cxn>
              <a:cxn ang="0">
                <a:pos x="T4" y="T5"/>
              </a:cxn>
            </a:cxnLst>
            <a:rect l="0" t="0" r="r" b="b"/>
            <a:pathLst>
              <a:path w="43199" h="43200" fill="none" extrusionOk="0">
                <a:moveTo>
                  <a:pt x="21703" y="0"/>
                </a:moveTo>
                <a:cubicBezTo>
                  <a:pt x="33592" y="58"/>
                  <a:pt x="43199" y="9711"/>
                  <a:pt x="43199" y="21600"/>
                </a:cubicBezTo>
                <a:cubicBezTo>
                  <a:pt x="43199" y="33529"/>
                  <a:pt x="33528" y="43200"/>
                  <a:pt x="21599" y="43200"/>
                </a:cubicBezTo>
                <a:cubicBezTo>
                  <a:pt x="9735" y="43200"/>
                  <a:pt x="91" y="33631"/>
                  <a:pt x="-1" y="21768"/>
                </a:cubicBezTo>
              </a:path>
              <a:path w="43199" h="43200" stroke="0" extrusionOk="0">
                <a:moveTo>
                  <a:pt x="21703" y="0"/>
                </a:moveTo>
                <a:cubicBezTo>
                  <a:pt x="33592" y="58"/>
                  <a:pt x="43199" y="9711"/>
                  <a:pt x="43199" y="21600"/>
                </a:cubicBezTo>
                <a:cubicBezTo>
                  <a:pt x="43199" y="33529"/>
                  <a:pt x="33528" y="43200"/>
                  <a:pt x="21599" y="43200"/>
                </a:cubicBezTo>
                <a:cubicBezTo>
                  <a:pt x="9735" y="43200"/>
                  <a:pt x="91" y="33631"/>
                  <a:pt x="-1" y="21768"/>
                </a:cubicBezTo>
                <a:lnTo>
                  <a:pt x="21599" y="21600"/>
                </a:lnTo>
                <a:close/>
              </a:path>
            </a:pathLst>
          </a:custGeom>
          <a:gradFill rotWithShape="1">
            <a:gsLst>
              <a:gs pos="0">
                <a:schemeClr val="bg1">
                  <a:gamma/>
                  <a:shade val="46275"/>
                  <a:invGamma/>
                  <a:alpha val="0"/>
                </a:schemeClr>
              </a:gs>
              <a:gs pos="50000">
                <a:schemeClr val="bg1">
                  <a:alpha val="19000"/>
                </a:schemeClr>
              </a:gs>
              <a:gs pos="100000">
                <a:schemeClr val="bg1">
                  <a:gamma/>
                  <a:shade val="46275"/>
                  <a:invGamma/>
                  <a:alpha val="0"/>
                </a:schemeClr>
              </a:gs>
            </a:gsLst>
            <a:lin ang="2700000" scaled="1"/>
          </a:gradFill>
          <a:ln w="19050">
            <a:solidFill>
              <a:srgbClr val="FFFFFF">
                <a:alpha val="20000"/>
              </a:srgbClr>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pic>
        <p:nvPicPr>
          <p:cNvPr id="37892" name="Picture 91" descr="작은글씨"/>
          <p:cNvPicPr>
            <a:picLocks noChangeAspect="1"/>
          </p:cNvPicPr>
          <p:nvPr/>
        </p:nvPicPr>
        <p:blipFill>
          <a:blip r:embed="rId2"/>
          <a:stretch>
            <a:fillRect/>
          </a:stretch>
        </p:blipFill>
        <p:spPr>
          <a:xfrm>
            <a:off x="900113" y="260350"/>
            <a:ext cx="2592387" cy="1938338"/>
          </a:xfrm>
          <a:prstGeom prst="rect">
            <a:avLst/>
          </a:prstGeom>
          <a:noFill/>
          <a:ln w="9525">
            <a:noFill/>
          </a:ln>
        </p:spPr>
      </p:pic>
      <p:sp>
        <p:nvSpPr>
          <p:cNvPr id="37893" name="Rectangle 8"/>
          <p:cNvSpPr/>
          <p:nvPr/>
        </p:nvSpPr>
        <p:spPr>
          <a:xfrm>
            <a:off x="22225" y="3429000"/>
            <a:ext cx="9144000" cy="3457575"/>
          </a:xfrm>
          <a:prstGeom prst="rect">
            <a:avLst/>
          </a:prstGeom>
          <a:solidFill>
            <a:srgbClr val="DDDDDD"/>
          </a:solidFill>
          <a:ln w="9525">
            <a:noFill/>
          </a:ln>
        </p:spPr>
        <p:txBody>
          <a:bodyPr wrap="none" anchor="ctr" anchorCtr="0"/>
          <a:lstStyle>
            <a:lvl1pPr marL="342900" indent="-342900" algn="l" rtl="0" eaLnBrk="0" fontAlgn="base" hangingPunct="0">
              <a:spcBef>
                <a:spcPct val="20000"/>
              </a:spcBef>
              <a:spcAft>
                <a:spcPct val="0"/>
              </a:spcAft>
              <a:buChar char="•"/>
              <a:defRPr sz="2400" b="1" kern="1200">
                <a:solidFill>
                  <a:schemeClr val="tx1"/>
                </a:solidFill>
                <a:latin typeface="+mj-ea"/>
                <a:ea typeface="+mj-ea"/>
                <a:cs typeface="+mn-cs"/>
              </a:defRPr>
            </a:lvl1pPr>
            <a:lvl2pPr marL="457200" algn="l" rtl="0" eaLnBrk="0" fontAlgn="base" hangingPunct="0">
              <a:spcBef>
                <a:spcPct val="20000"/>
              </a:spcBef>
              <a:spcAft>
                <a:spcPct val="0"/>
              </a:spcAft>
              <a:buChar char="–"/>
              <a:defRPr sz="2400" b="1" kern="1200">
                <a:solidFill>
                  <a:schemeClr val="tx1"/>
                </a:solidFill>
                <a:latin typeface="+mj-ea"/>
                <a:ea typeface="+mj-ea"/>
                <a:cs typeface="+mn-cs"/>
              </a:defRPr>
            </a:lvl2pPr>
            <a:lvl3pPr marL="914400" algn="l" rtl="0" eaLnBrk="0" fontAlgn="base" hangingPunct="0">
              <a:spcBef>
                <a:spcPct val="20000"/>
              </a:spcBef>
              <a:spcAft>
                <a:spcPct val="0"/>
              </a:spcAft>
              <a:buChar char="•"/>
              <a:defRPr sz="2400" b="1" kern="1200">
                <a:solidFill>
                  <a:schemeClr val="tx1"/>
                </a:solidFill>
                <a:latin typeface="+mj-ea"/>
                <a:ea typeface="+mj-ea"/>
                <a:cs typeface="+mn-cs"/>
              </a:defRPr>
            </a:lvl3pPr>
            <a:lvl4pPr marL="1371600" algn="l" rtl="0" eaLnBrk="0" fontAlgn="base" hangingPunct="0">
              <a:spcBef>
                <a:spcPct val="20000"/>
              </a:spcBef>
              <a:spcAft>
                <a:spcPct val="0"/>
              </a:spcAft>
              <a:buChar char="–"/>
              <a:defRPr sz="2400" b="1" kern="1200">
                <a:solidFill>
                  <a:schemeClr val="tx1"/>
                </a:solidFill>
                <a:latin typeface="+mj-ea"/>
                <a:ea typeface="+mj-ea"/>
                <a:cs typeface="+mn-cs"/>
              </a:defRPr>
            </a:lvl4pPr>
            <a:lvl5pPr marL="1828800" algn="l" rtl="0" eaLnBrk="0" fontAlgn="base" hangingPunct="0">
              <a:spcBef>
                <a:spcPct val="20000"/>
              </a:spcBef>
              <a:spcAft>
                <a:spcPct val="0"/>
              </a:spcAft>
              <a:buChar char="»"/>
              <a:defRPr sz="2400" b="1" kern="1200">
                <a:solidFill>
                  <a:schemeClr val="tx1"/>
                </a:solidFill>
                <a:latin typeface="+mj-ea"/>
                <a:ea typeface="+mj-ea"/>
                <a:cs typeface="+mn-cs"/>
              </a:defRPr>
            </a:lvl5pPr>
          </a:lstStyle>
          <a:p>
            <a:pPr marL="0" lvl="0" indent="0" eaLnBrk="1" hangingPunct="1">
              <a:spcBef>
                <a:spcPct val="0"/>
              </a:spcBef>
              <a:buNone/>
            </a:pPr>
            <a:endParaRPr lang="zh-CN" altLang="en-US" sz="1800" b="0" dirty="0">
              <a:latin typeface="Calibri" panose="020F0502020204030204" charset="0"/>
            </a:endParaRPr>
          </a:p>
        </p:txBody>
      </p:sp>
      <p:sp>
        <p:nvSpPr>
          <p:cNvPr id="37894" name="Rectangle 85"/>
          <p:cNvSpPr/>
          <p:nvPr/>
        </p:nvSpPr>
        <p:spPr>
          <a:xfrm>
            <a:off x="0" y="2744788"/>
            <a:ext cx="9180513" cy="1368425"/>
          </a:xfrm>
          <a:prstGeom prst="rect">
            <a:avLst/>
          </a:prstGeom>
          <a:solidFill>
            <a:srgbClr val="000000">
              <a:alpha val="50195"/>
            </a:srgbClr>
          </a:solidFill>
          <a:ln w="9525">
            <a:noFill/>
          </a:ln>
        </p:spPr>
        <p:txBody>
          <a:bodyPr wrap="none" anchor="ctr" anchorCtr="0"/>
          <a:lstStyle>
            <a:lvl1pPr marL="342900" indent="-342900" algn="l" rtl="0" eaLnBrk="0" fontAlgn="base" hangingPunct="0">
              <a:spcBef>
                <a:spcPct val="20000"/>
              </a:spcBef>
              <a:spcAft>
                <a:spcPct val="0"/>
              </a:spcAft>
              <a:buChar char="•"/>
              <a:defRPr sz="2400" b="1" kern="1200">
                <a:solidFill>
                  <a:schemeClr val="tx1"/>
                </a:solidFill>
                <a:latin typeface="+mj-ea"/>
                <a:ea typeface="+mj-ea"/>
                <a:cs typeface="+mn-cs"/>
              </a:defRPr>
            </a:lvl1pPr>
            <a:lvl2pPr marL="457200" algn="l" rtl="0" eaLnBrk="0" fontAlgn="base" hangingPunct="0">
              <a:spcBef>
                <a:spcPct val="20000"/>
              </a:spcBef>
              <a:spcAft>
                <a:spcPct val="0"/>
              </a:spcAft>
              <a:buChar char="–"/>
              <a:defRPr sz="2400" b="1" kern="1200">
                <a:solidFill>
                  <a:schemeClr val="tx1"/>
                </a:solidFill>
                <a:latin typeface="+mj-ea"/>
                <a:ea typeface="+mj-ea"/>
                <a:cs typeface="+mn-cs"/>
              </a:defRPr>
            </a:lvl2pPr>
            <a:lvl3pPr marL="914400" algn="l" rtl="0" eaLnBrk="0" fontAlgn="base" hangingPunct="0">
              <a:spcBef>
                <a:spcPct val="20000"/>
              </a:spcBef>
              <a:spcAft>
                <a:spcPct val="0"/>
              </a:spcAft>
              <a:buChar char="•"/>
              <a:defRPr sz="2400" b="1" kern="1200">
                <a:solidFill>
                  <a:schemeClr val="tx1"/>
                </a:solidFill>
                <a:latin typeface="+mj-ea"/>
                <a:ea typeface="+mj-ea"/>
                <a:cs typeface="+mn-cs"/>
              </a:defRPr>
            </a:lvl3pPr>
            <a:lvl4pPr marL="1371600" algn="l" rtl="0" eaLnBrk="0" fontAlgn="base" hangingPunct="0">
              <a:spcBef>
                <a:spcPct val="20000"/>
              </a:spcBef>
              <a:spcAft>
                <a:spcPct val="0"/>
              </a:spcAft>
              <a:buChar char="–"/>
              <a:defRPr sz="2400" b="1" kern="1200">
                <a:solidFill>
                  <a:schemeClr val="tx1"/>
                </a:solidFill>
                <a:latin typeface="+mj-ea"/>
                <a:ea typeface="+mj-ea"/>
                <a:cs typeface="+mn-cs"/>
              </a:defRPr>
            </a:lvl4pPr>
            <a:lvl5pPr marL="1828800" algn="l" rtl="0" eaLnBrk="0" fontAlgn="base" hangingPunct="0">
              <a:spcBef>
                <a:spcPct val="20000"/>
              </a:spcBef>
              <a:spcAft>
                <a:spcPct val="0"/>
              </a:spcAft>
              <a:buChar char="»"/>
              <a:defRPr sz="2400" b="1" kern="1200">
                <a:solidFill>
                  <a:schemeClr val="tx1"/>
                </a:solidFill>
                <a:latin typeface="+mj-ea"/>
                <a:ea typeface="+mj-ea"/>
                <a:cs typeface="+mn-cs"/>
              </a:defRPr>
            </a:lvl5pPr>
          </a:lstStyle>
          <a:p>
            <a:pPr marL="0" lvl="0" indent="0" eaLnBrk="1" hangingPunct="1">
              <a:spcBef>
                <a:spcPct val="0"/>
              </a:spcBef>
              <a:buNone/>
            </a:pPr>
            <a:endParaRPr lang="zh-CN" altLang="en-US" sz="1800" b="0" dirty="0">
              <a:latin typeface="Calibri" panose="020F0502020204030204" charset="0"/>
            </a:endParaRPr>
          </a:p>
        </p:txBody>
      </p:sp>
      <p:pic>
        <p:nvPicPr>
          <p:cNvPr id="37895" name="Picture 13" descr="C:\Documents and Settings\Administrator\桌面\flash_bg41.jpg"/>
          <p:cNvPicPr>
            <a:picLocks noChangeAspect="1"/>
          </p:cNvPicPr>
          <p:nvPr/>
        </p:nvPicPr>
        <p:blipFill>
          <a:blip r:embed="rId3"/>
          <a:srcRect l="1259" r="1019"/>
          <a:stretch>
            <a:fillRect/>
          </a:stretch>
        </p:blipFill>
        <p:spPr>
          <a:xfrm>
            <a:off x="22225" y="3413125"/>
            <a:ext cx="9121775" cy="1952625"/>
          </a:xfrm>
          <a:prstGeom prst="rect">
            <a:avLst/>
          </a:prstGeom>
          <a:noFill/>
          <a:ln w="9525">
            <a:noFill/>
          </a:ln>
        </p:spPr>
      </p:pic>
      <p:grpSp>
        <p:nvGrpSpPr>
          <p:cNvPr id="2" name="组合 10"/>
          <p:cNvGrpSpPr/>
          <p:nvPr/>
        </p:nvGrpSpPr>
        <p:grpSpPr>
          <a:xfrm>
            <a:off x="-1652587" y="12700"/>
            <a:ext cx="6256337" cy="6257925"/>
            <a:chOff x="-1652588" y="12701"/>
            <a:chExt cx="6256497" cy="6257925"/>
          </a:xfrm>
        </p:grpSpPr>
        <p:sp>
          <p:nvSpPr>
            <p:cNvPr id="4" name="Arc 82"/>
            <p:cNvSpPr>
              <a:spLocks noChangeAspect="1"/>
            </p:cNvSpPr>
            <p:nvPr/>
          </p:nvSpPr>
          <p:spPr bwMode="auto">
            <a:xfrm>
              <a:off x="-1652588" y="12701"/>
              <a:ext cx="6256497" cy="6257925"/>
            </a:xfrm>
            <a:custGeom>
              <a:avLst/>
              <a:gdLst>
                <a:gd name="G0" fmla="+- 21599 0 0"/>
                <a:gd name="G1" fmla="+- 21600 0 0"/>
                <a:gd name="G2" fmla="+- 21600 0 0"/>
                <a:gd name="T0" fmla="*/ 21704 w 43199"/>
                <a:gd name="T1" fmla="*/ 0 h 43200"/>
                <a:gd name="T2" fmla="*/ 0 w 43199"/>
                <a:gd name="T3" fmla="*/ 21768 h 43200"/>
                <a:gd name="T4" fmla="*/ 21599 w 43199"/>
                <a:gd name="T5" fmla="*/ 21600 h 43200"/>
              </a:gdLst>
              <a:ahLst/>
              <a:cxnLst>
                <a:cxn ang="0">
                  <a:pos x="T0" y="T1"/>
                </a:cxn>
                <a:cxn ang="0">
                  <a:pos x="T2" y="T3"/>
                </a:cxn>
                <a:cxn ang="0">
                  <a:pos x="T4" y="T5"/>
                </a:cxn>
              </a:cxnLst>
              <a:rect l="0" t="0" r="r" b="b"/>
              <a:pathLst>
                <a:path w="43199" h="43200" fill="none" extrusionOk="0">
                  <a:moveTo>
                    <a:pt x="21703" y="0"/>
                  </a:moveTo>
                  <a:cubicBezTo>
                    <a:pt x="33592" y="58"/>
                    <a:pt x="43199" y="9711"/>
                    <a:pt x="43199" y="21600"/>
                  </a:cubicBezTo>
                  <a:cubicBezTo>
                    <a:pt x="43199" y="33529"/>
                    <a:pt x="33528" y="43200"/>
                    <a:pt x="21599" y="43200"/>
                  </a:cubicBezTo>
                  <a:cubicBezTo>
                    <a:pt x="9735" y="43200"/>
                    <a:pt x="91" y="33631"/>
                    <a:pt x="-1" y="21768"/>
                  </a:cubicBezTo>
                </a:path>
                <a:path w="43199" h="43200" stroke="0" extrusionOk="0">
                  <a:moveTo>
                    <a:pt x="21703" y="0"/>
                  </a:moveTo>
                  <a:cubicBezTo>
                    <a:pt x="33592" y="58"/>
                    <a:pt x="43199" y="9711"/>
                    <a:pt x="43199" y="21600"/>
                  </a:cubicBezTo>
                  <a:cubicBezTo>
                    <a:pt x="43199" y="33529"/>
                    <a:pt x="33528" y="43200"/>
                    <a:pt x="21599" y="43200"/>
                  </a:cubicBezTo>
                  <a:cubicBezTo>
                    <a:pt x="9735" y="43200"/>
                    <a:pt x="91" y="33631"/>
                    <a:pt x="-1" y="21768"/>
                  </a:cubicBezTo>
                  <a:lnTo>
                    <a:pt x="21599" y="21600"/>
                  </a:lnTo>
                  <a:close/>
                </a:path>
              </a:pathLst>
            </a:custGeom>
            <a:gradFill rotWithShape="1">
              <a:gsLst>
                <a:gs pos="0">
                  <a:schemeClr val="bg1">
                    <a:gamma/>
                    <a:shade val="46275"/>
                    <a:invGamma/>
                    <a:alpha val="0"/>
                  </a:schemeClr>
                </a:gs>
                <a:gs pos="50000">
                  <a:schemeClr val="bg1">
                    <a:alpha val="19000"/>
                  </a:schemeClr>
                </a:gs>
                <a:gs pos="100000">
                  <a:schemeClr val="bg1">
                    <a:gamma/>
                    <a:shade val="46275"/>
                    <a:invGamma/>
                    <a:alpha val="0"/>
                  </a:schemeClr>
                </a:gs>
              </a:gsLst>
              <a:lin ang="2700000" scaled="1"/>
            </a:gradFill>
            <a:ln w="19050">
              <a:solidFill>
                <a:srgbClr val="FFFFFF">
                  <a:alpha val="20000"/>
                </a:srgbClr>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
          <p:nvSpPr>
            <p:cNvPr id="37899" name="Oval 89" descr="volume (15)"/>
            <p:cNvSpPr>
              <a:spLocks noChangeAspect="1"/>
            </p:cNvSpPr>
            <p:nvPr/>
          </p:nvSpPr>
          <p:spPr>
            <a:xfrm>
              <a:off x="591778" y="2257781"/>
              <a:ext cx="1767764" cy="1767764"/>
            </a:xfrm>
            <a:prstGeom prst="ellipse">
              <a:avLst/>
            </a:prstGeom>
            <a:blipFill rotWithShape="1">
              <a:blip r:embed="rId4"/>
              <a:stretch>
                <a:fillRect/>
              </a:stretch>
            </a:blipFill>
            <a:ln w="9525">
              <a:noFill/>
            </a:ln>
          </p:spPr>
          <p:txBody>
            <a:bodyPr wrap="none" anchor="ctr" anchorCtr="0"/>
            <a:lstStyle>
              <a:lvl1pPr marL="342900" indent="-342900" algn="l" rtl="0" eaLnBrk="0" fontAlgn="base" hangingPunct="0">
                <a:spcBef>
                  <a:spcPct val="20000"/>
                </a:spcBef>
                <a:spcAft>
                  <a:spcPct val="0"/>
                </a:spcAft>
                <a:buChar char="•"/>
                <a:defRPr sz="2400" b="1" kern="1200">
                  <a:solidFill>
                    <a:schemeClr val="tx1"/>
                  </a:solidFill>
                  <a:latin typeface="+mj-ea"/>
                  <a:ea typeface="+mj-ea"/>
                  <a:cs typeface="+mn-cs"/>
                </a:defRPr>
              </a:lvl1pPr>
              <a:lvl2pPr marL="457200" algn="l" rtl="0" eaLnBrk="0" fontAlgn="base" hangingPunct="0">
                <a:spcBef>
                  <a:spcPct val="20000"/>
                </a:spcBef>
                <a:spcAft>
                  <a:spcPct val="0"/>
                </a:spcAft>
                <a:buChar char="–"/>
                <a:defRPr sz="2400" b="1" kern="1200">
                  <a:solidFill>
                    <a:schemeClr val="tx1"/>
                  </a:solidFill>
                  <a:latin typeface="+mj-ea"/>
                  <a:ea typeface="+mj-ea"/>
                  <a:cs typeface="+mn-cs"/>
                </a:defRPr>
              </a:lvl2pPr>
              <a:lvl3pPr marL="914400" algn="l" rtl="0" eaLnBrk="0" fontAlgn="base" hangingPunct="0">
                <a:spcBef>
                  <a:spcPct val="20000"/>
                </a:spcBef>
                <a:spcAft>
                  <a:spcPct val="0"/>
                </a:spcAft>
                <a:buChar char="•"/>
                <a:defRPr sz="2400" b="1" kern="1200">
                  <a:solidFill>
                    <a:schemeClr val="tx1"/>
                  </a:solidFill>
                  <a:latin typeface="+mj-ea"/>
                  <a:ea typeface="+mj-ea"/>
                  <a:cs typeface="+mn-cs"/>
                </a:defRPr>
              </a:lvl3pPr>
              <a:lvl4pPr marL="1371600" algn="l" rtl="0" eaLnBrk="0" fontAlgn="base" hangingPunct="0">
                <a:spcBef>
                  <a:spcPct val="20000"/>
                </a:spcBef>
                <a:spcAft>
                  <a:spcPct val="0"/>
                </a:spcAft>
                <a:buChar char="–"/>
                <a:defRPr sz="2400" b="1" kern="1200">
                  <a:solidFill>
                    <a:schemeClr val="tx1"/>
                  </a:solidFill>
                  <a:latin typeface="+mj-ea"/>
                  <a:ea typeface="+mj-ea"/>
                  <a:cs typeface="+mn-cs"/>
                </a:defRPr>
              </a:lvl4pPr>
              <a:lvl5pPr marL="1828800" algn="l" rtl="0" eaLnBrk="0" fontAlgn="base" hangingPunct="0">
                <a:spcBef>
                  <a:spcPct val="20000"/>
                </a:spcBef>
                <a:spcAft>
                  <a:spcPct val="0"/>
                </a:spcAft>
                <a:buChar char="»"/>
                <a:defRPr sz="2400" b="1" kern="1200">
                  <a:solidFill>
                    <a:schemeClr val="tx1"/>
                  </a:solidFill>
                  <a:latin typeface="+mj-ea"/>
                  <a:ea typeface="+mj-ea"/>
                  <a:cs typeface="+mn-cs"/>
                </a:defRPr>
              </a:lvl5pPr>
            </a:lstStyle>
            <a:p>
              <a:pPr marL="0" lvl="0" indent="0" eaLnBrk="1" hangingPunct="1">
                <a:spcBef>
                  <a:spcPct val="0"/>
                </a:spcBef>
                <a:buNone/>
              </a:pPr>
              <a:endParaRPr lang="zh-CN" altLang="en-US" sz="1800" b="0" dirty="0">
                <a:latin typeface="Calibri" panose="020F0502020204030204" charset="0"/>
              </a:endParaRPr>
            </a:p>
          </p:txBody>
        </p:sp>
        <p:sp>
          <p:nvSpPr>
            <p:cNvPr id="37900" name="AutoShape 90"/>
            <p:cNvSpPr>
              <a:spLocks noChangeAspect="1"/>
            </p:cNvSpPr>
            <p:nvPr/>
          </p:nvSpPr>
          <p:spPr>
            <a:xfrm>
              <a:off x="-497444" y="1168559"/>
              <a:ext cx="3946208" cy="3946208"/>
            </a:xfrm>
            <a:custGeom>
              <a:avLst/>
              <a:gdLst>
                <a:gd name="txL" fmla="*/ 3163 w 21600"/>
                <a:gd name="txT" fmla="*/ 3163 h 21600"/>
                <a:gd name="txR" fmla="*/ 18437 w 21600"/>
                <a:gd name="txB" fmla="*/ 18437 h 21600"/>
              </a:gdLst>
              <a:ahLst/>
              <a:cxnLst>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39" y="10800"/>
                  </a:moveTo>
                  <a:cubicBezTo>
                    <a:pt x="539" y="16467"/>
                    <a:pt x="5133" y="21061"/>
                    <a:pt x="10800" y="21061"/>
                  </a:cubicBezTo>
                  <a:cubicBezTo>
                    <a:pt x="16467" y="21061"/>
                    <a:pt x="21061" y="16467"/>
                    <a:pt x="21061" y="10800"/>
                  </a:cubicBezTo>
                  <a:cubicBezTo>
                    <a:pt x="21061" y="5133"/>
                    <a:pt x="16467" y="539"/>
                    <a:pt x="10800" y="539"/>
                  </a:cubicBezTo>
                  <a:cubicBezTo>
                    <a:pt x="5133" y="539"/>
                    <a:pt x="539" y="5133"/>
                    <a:pt x="539" y="10800"/>
                  </a:cubicBezTo>
                  <a:close/>
                </a:path>
              </a:pathLst>
            </a:custGeom>
            <a:solidFill>
              <a:srgbClr val="FFFFFF">
                <a:alpha val="30196"/>
              </a:srgbClr>
            </a:solidFill>
            <a:ln w="9525">
              <a:noFill/>
            </a:ln>
          </p:spPr>
          <p:txBody>
            <a:bodyPr/>
            <a:p>
              <a:endParaRPr lang="zh-CN" altLang="en-US"/>
            </a:p>
          </p:txBody>
        </p:sp>
        <p:sp>
          <p:nvSpPr>
            <p:cNvPr id="37901" name="AutoShape 93"/>
            <p:cNvSpPr>
              <a:spLocks noChangeAspect="1"/>
            </p:cNvSpPr>
            <p:nvPr/>
          </p:nvSpPr>
          <p:spPr>
            <a:xfrm>
              <a:off x="-50245" y="1615758"/>
              <a:ext cx="3051810" cy="3051810"/>
            </a:xfrm>
            <a:custGeom>
              <a:avLst/>
              <a:gdLst>
                <a:gd name="txL" fmla="*/ 3163 w 21600"/>
                <a:gd name="txT" fmla="*/ 3163 h 21600"/>
                <a:gd name="txR" fmla="*/ 18437 w 21600"/>
                <a:gd name="txB" fmla="*/ 18437 h 21600"/>
              </a:gdLst>
              <a:ahLst/>
              <a:cxnLst>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730" y="10800"/>
                  </a:moveTo>
                  <a:cubicBezTo>
                    <a:pt x="2730" y="15257"/>
                    <a:pt x="6343" y="18870"/>
                    <a:pt x="10800" y="18870"/>
                  </a:cubicBezTo>
                  <a:cubicBezTo>
                    <a:pt x="15257" y="18870"/>
                    <a:pt x="18870" y="15257"/>
                    <a:pt x="18870" y="10800"/>
                  </a:cubicBezTo>
                  <a:cubicBezTo>
                    <a:pt x="18870" y="6343"/>
                    <a:pt x="15257" y="2730"/>
                    <a:pt x="10800" y="2730"/>
                  </a:cubicBezTo>
                  <a:cubicBezTo>
                    <a:pt x="6343" y="2730"/>
                    <a:pt x="2730" y="6343"/>
                    <a:pt x="2730" y="10800"/>
                  </a:cubicBezTo>
                  <a:close/>
                </a:path>
              </a:pathLst>
            </a:custGeom>
            <a:solidFill>
              <a:srgbClr val="000000">
                <a:alpha val="20000"/>
              </a:srgbClr>
            </a:solidFill>
            <a:ln w="9525">
              <a:noFill/>
            </a:ln>
          </p:spPr>
          <p:txBody>
            <a:bodyPr/>
            <a:p>
              <a:endParaRPr lang="zh-CN" altLang="en-US"/>
            </a:p>
          </p:txBody>
        </p:sp>
      </p:grpSp>
      <p:sp>
        <p:nvSpPr>
          <p:cNvPr id="14" name="标题 1"/>
          <p:cNvSpPr txBox="1"/>
          <p:nvPr/>
        </p:nvSpPr>
        <p:spPr>
          <a:xfrm>
            <a:off x="1636713" y="5354638"/>
            <a:ext cx="5870575" cy="1425575"/>
          </a:xfrm>
          <a:prstGeom prst="rect">
            <a:avLst/>
          </a:prstGeom>
        </p:spPr>
        <p:txBody>
          <a:bodyPr/>
          <a:lstStyle/>
          <a:p>
            <a:pPr marR="0" algn="ctr" defTabSz="914400" eaLnBrk="1" fontAlgn="auto" hangingPunct="1">
              <a:spcBef>
                <a:spcPts val="0"/>
              </a:spcBef>
              <a:spcAft>
                <a:spcPts val="0"/>
              </a:spcAft>
              <a:buClrTx/>
              <a:buSzTx/>
              <a:buFontTx/>
              <a:buNone/>
              <a:defRPr/>
            </a:pPr>
            <a:r>
              <a:rPr kumimoji="0" lang="en-US" altLang="zh-CN" sz="6000" b="1" kern="1200" cap="none" spc="0" normalizeH="0" baseline="0" noProof="0" dirty="0">
                <a:solidFill>
                  <a:srgbClr val="FF0000"/>
                </a:solidFill>
                <a:effectLst>
                  <a:outerShdw blurRad="38100" dist="38100" dir="2700000" algn="tl">
                    <a:srgbClr val="000000">
                      <a:alpha val="43137"/>
                    </a:srgbClr>
                  </a:outerShdw>
                </a:effectLst>
                <a:latin typeface="+mn-lt"/>
                <a:ea typeface="宋体" panose="02010600030101010101" pitchFamily="2" charset="-122"/>
                <a:cs typeface="+mj-cs"/>
              </a:rPr>
              <a:t>Thanks!</a:t>
            </a:r>
            <a:endParaRPr kumimoji="0" lang="zh-CN" altLang="en-US" sz="6000" b="1" kern="1200" cap="none" spc="0" normalizeH="0" baseline="0" noProof="0" dirty="0">
              <a:solidFill>
                <a:srgbClr val="FF0000"/>
              </a:solidFill>
              <a:effectLst>
                <a:outerShdw blurRad="38100" dist="38100" dir="2700000" algn="tl">
                  <a:srgbClr val="000000">
                    <a:alpha val="43137"/>
                  </a:srgbClr>
                </a:outerShdw>
              </a:effectLst>
              <a:latin typeface="+mn-lt"/>
              <a:ea typeface="宋体" panose="02010600030101010101" pitchFamily="2" charset="-122"/>
              <a:cs typeface="+mj-cs"/>
            </a:endParaRPr>
          </a:p>
        </p:txBody>
      </p:sp>
    </p:spTree>
  </p:cSld>
  <p:clrMapOvr>
    <a:masterClrMapping/>
  </p:clrMapOvr>
  <p:transition advTm="124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000000"/>
                                          </p:val>
                                        </p:tav>
                                        <p:tav tm="100000">
                                          <p:val>
                                            <p:strVal val="#ppt_w"/>
                                          </p:val>
                                        </p:tav>
                                      </p:tavLst>
                                    </p:anim>
                                    <p:anim calcmode="lin" valueType="num">
                                      <p:cBhvr>
                                        <p:cTn id="11" dur="500" fill="hold"/>
                                        <p:tgtEl>
                                          <p:spTgt spid="14"/>
                                        </p:tgtEl>
                                        <p:attrNameLst>
                                          <p:attrName>ppt_h</p:attrName>
                                        </p:attrNameLst>
                                      </p:cBhvr>
                                      <p:tavLst>
                                        <p:tav tm="0">
                                          <p:val>
                                            <p:fltVal val="0.000000"/>
                                          </p:val>
                                        </p:tav>
                                        <p:tav tm="100000">
                                          <p:val>
                                            <p:strVal val="#ppt_h"/>
                                          </p:val>
                                        </p:tav>
                                      </p:tavLst>
                                    </p:anim>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p:cNvSpPr>
          <p:nvPr>
            <p:ph type="title"/>
          </p:nvPr>
        </p:nvSpPr>
        <p:spPr>
          <a:xfrm>
            <a:off x="0" y="76200"/>
            <a:ext cx="9144000" cy="720725"/>
          </a:xfrm>
        </p:spPr>
        <p:txBody>
          <a:bodyPr vert="horz" wrap="square" lIns="91440" tIns="45720" rIns="91440" bIns="45720" anchor="ctr" anchorCtr="0"/>
          <a:p>
            <a:r>
              <a:rPr lang="zh-CN" altLang="en-US" sz="4000" b="1" kern="1200" dirty="0">
                <a:latin typeface="黑体" panose="02010609060101010101" pitchFamily="49" charset="-122"/>
                <a:ea typeface="黑体" panose="02010609060101010101" pitchFamily="49" charset="-122"/>
                <a:cs typeface="+mj-cs"/>
              </a:rPr>
              <a:t>一、纸质图书的借阅</a:t>
            </a:r>
            <a:endParaRPr lang="zh-CN" altLang="en-US" sz="4000" b="1" kern="1200" dirty="0">
              <a:latin typeface="黑体" panose="02010609060101010101" pitchFamily="49" charset="-122"/>
              <a:ea typeface="黑体" panose="02010609060101010101" pitchFamily="49" charset="-122"/>
              <a:cs typeface="+mj-cs"/>
            </a:endParaRPr>
          </a:p>
        </p:txBody>
      </p:sp>
      <p:sp>
        <p:nvSpPr>
          <p:cNvPr id="13315" name="Rectangle 3"/>
          <p:cNvSpPr>
            <a:spLocks noGrp="1"/>
          </p:cNvSpPr>
          <p:nvPr>
            <p:ph type="body" idx="4294967295"/>
          </p:nvPr>
        </p:nvSpPr>
        <p:spPr>
          <a:xfrm>
            <a:off x="179388" y="1268413"/>
            <a:ext cx="8640762" cy="5589587"/>
          </a:xfrm>
        </p:spPr>
        <p:txBody>
          <a:bodyPr vert="horz" wrap="square" lIns="91440" tIns="45720" rIns="91440" bIns="45720" anchor="t" anchorCtr="0"/>
          <a:p>
            <a:pPr lvl="1">
              <a:buClr>
                <a:srgbClr val="0000FF"/>
              </a:buClr>
              <a:buFont typeface="Wingdings" panose="05000000000000000000" pitchFamily="2" charset="2"/>
              <a:buChar char="n"/>
            </a:pPr>
            <a:r>
              <a:rPr lang="zh-CN" altLang="en-US" sz="3200" dirty="0"/>
              <a:t>馆藏目录检索</a:t>
            </a:r>
            <a:endParaRPr lang="zh-CN" altLang="en-US" sz="3200" dirty="0"/>
          </a:p>
        </p:txBody>
      </p:sp>
      <p:pic>
        <p:nvPicPr>
          <p:cNvPr id="7" name="Picture 2"/>
          <p:cNvPicPr>
            <a:picLocks noChangeAspect="1" noChangeArrowheads="1"/>
          </p:cNvPicPr>
          <p:nvPr/>
        </p:nvPicPr>
        <p:blipFill>
          <a:blip r:embed="rId1"/>
          <a:srcRect/>
          <a:stretch>
            <a:fillRect/>
          </a:stretch>
        </p:blipFill>
        <p:spPr bwMode="auto">
          <a:xfrm>
            <a:off x="514350" y="1928813"/>
            <a:ext cx="8115300" cy="4929188"/>
          </a:xfrm>
          <a:prstGeom prst="rect">
            <a:avLst/>
          </a:prstGeom>
          <a:noFill/>
          <a:ln w="9525">
            <a:noFill/>
            <a:miter lim="800000"/>
            <a:headEnd/>
            <a:tailEnd/>
          </a:ln>
          <a:effectLst>
            <a:prstShdw prst="shdw13" dist="53882" dir="13500000">
              <a:schemeClr val="accent1">
                <a:gamma/>
                <a:shade val="60000"/>
                <a:invGamma/>
                <a:alpha val="50000"/>
              </a:schemeClr>
            </a:prstShdw>
          </a:effectLst>
        </p:spPr>
      </p:pic>
      <p:sp>
        <p:nvSpPr>
          <p:cNvPr id="8" name="Comment 6"/>
          <p:cNvSpPr/>
          <p:nvPr/>
        </p:nvSpPr>
        <p:spPr>
          <a:xfrm>
            <a:off x="1763713" y="1928813"/>
            <a:ext cx="7380287" cy="1570037"/>
          </a:xfrm>
          <a:prstGeom prst="rect">
            <a:avLst/>
          </a:prstGeom>
          <a:solidFill>
            <a:srgbClr val="800080"/>
          </a:solidFill>
          <a:ln w="9525">
            <a:noFill/>
          </a:ln>
          <a:effectLst>
            <a:outerShdw dist="107763" dir="2699999" algn="ctr" rotWithShape="0">
              <a:srgbClr val="808080"/>
            </a:outerShdw>
          </a:effectLst>
        </p:spPr>
        <p:txBody>
          <a:bodyPr>
            <a:spAutoFit/>
          </a:bodyPr>
          <a:p>
            <a:pPr eaLnBrk="1" hangingPunct="1">
              <a:buNone/>
            </a:pPr>
            <a:r>
              <a:rPr lang="zh-CN" altLang="en-US" sz="2400" b="1" dirty="0">
                <a:solidFill>
                  <a:schemeClr val="bg1"/>
                </a:solidFill>
                <a:latin typeface="Arial" panose="020B0604020202020204" pitchFamily="34" charset="0"/>
              </a:rPr>
              <a:t>江南大学图书馆主页：</a:t>
            </a:r>
            <a:r>
              <a:rPr lang="en-US" altLang="zh-CN" sz="2400" b="1" dirty="0">
                <a:solidFill>
                  <a:schemeClr val="bg1"/>
                </a:solidFill>
                <a:latin typeface="Arial" panose="020B0604020202020204" pitchFamily="34" charset="0"/>
              </a:rPr>
              <a:t>http://lib.jiangnan.edu.cn/</a:t>
            </a:r>
            <a:r>
              <a:rPr lang="zh-CN" altLang="en-US" sz="2400" b="1" dirty="0">
                <a:solidFill>
                  <a:schemeClr val="bg1"/>
                </a:solidFill>
                <a:latin typeface="Arial" panose="020B0604020202020204" pitchFamily="34" charset="0"/>
              </a:rPr>
              <a:t>，</a:t>
            </a:r>
            <a:endParaRPr lang="zh-CN" altLang="en-US" sz="2400" b="1" dirty="0">
              <a:solidFill>
                <a:schemeClr val="bg1"/>
              </a:solidFill>
              <a:latin typeface="Arial" panose="020B0604020202020204" pitchFamily="34" charset="0"/>
            </a:endParaRPr>
          </a:p>
          <a:p>
            <a:pPr eaLnBrk="1" hangingPunct="1">
              <a:buNone/>
            </a:pPr>
            <a:r>
              <a:rPr lang="zh-CN" altLang="en-US" sz="2400" b="1" dirty="0">
                <a:solidFill>
                  <a:schemeClr val="bg1"/>
                </a:solidFill>
                <a:latin typeface="Arial" panose="020B0604020202020204" pitchFamily="34" charset="0"/>
              </a:rPr>
              <a:t>登录后即可进行江南大学图书馆馆藏图书的检索。如检索</a:t>
            </a:r>
            <a:r>
              <a:rPr lang="en-US" altLang="zh-CN" sz="2400" b="1" dirty="0">
                <a:solidFill>
                  <a:schemeClr val="bg1"/>
                </a:solidFill>
                <a:latin typeface="Arial" panose="020B0604020202020204" pitchFamily="34" charset="0"/>
              </a:rPr>
              <a:t>《</a:t>
            </a:r>
            <a:r>
              <a:rPr lang="zh-CN" altLang="en-US" sz="2400" b="1" dirty="0">
                <a:solidFill>
                  <a:schemeClr val="bg1"/>
                </a:solidFill>
                <a:latin typeface="Arial" panose="020B0604020202020204" pitchFamily="34" charset="0"/>
              </a:rPr>
              <a:t>红楼梦</a:t>
            </a:r>
            <a:r>
              <a:rPr lang="en-US" altLang="zh-CN" sz="2400" b="1" dirty="0">
                <a:solidFill>
                  <a:schemeClr val="bg1"/>
                </a:solidFill>
                <a:latin typeface="Arial" panose="020B0604020202020204" pitchFamily="34" charset="0"/>
              </a:rPr>
              <a:t>》</a:t>
            </a:r>
            <a:r>
              <a:rPr lang="zh-CN" altLang="en-US" sz="2400" b="1" dirty="0">
                <a:solidFill>
                  <a:schemeClr val="bg1"/>
                </a:solidFill>
                <a:latin typeface="Arial" panose="020B0604020202020204" pitchFamily="34" charset="0"/>
              </a:rPr>
              <a:t>一书，我们可以选择“</a:t>
            </a:r>
            <a:r>
              <a:rPr lang="zh-CN" altLang="en-US" sz="2400" b="1" dirty="0">
                <a:solidFill>
                  <a:srgbClr val="FF3300"/>
                </a:solidFill>
                <a:latin typeface="Arial" panose="020B0604020202020204" pitchFamily="34" charset="0"/>
              </a:rPr>
              <a:t>题名</a:t>
            </a:r>
            <a:r>
              <a:rPr lang="zh-CN" altLang="en-US" sz="2400" b="1" dirty="0">
                <a:solidFill>
                  <a:schemeClr val="bg1"/>
                </a:solidFill>
                <a:latin typeface="Arial" panose="020B0604020202020204" pitchFamily="34" charset="0"/>
              </a:rPr>
              <a:t>”检索项，输入检索词“红楼梦”，点击“检索”即可。</a:t>
            </a:r>
            <a:endParaRPr lang="zh-CN" altLang="en-US" sz="2400" b="1" dirty="0">
              <a:solidFill>
                <a:schemeClr val="bg1"/>
              </a:solidFill>
              <a:latin typeface="Arial" panose="020B0604020202020204" pitchFamily="34" charset="0"/>
            </a:endParaRPr>
          </a:p>
        </p:txBody>
      </p:sp>
      <p:sp>
        <p:nvSpPr>
          <p:cNvPr id="11" name="Rectangle 6"/>
          <p:cNvSpPr/>
          <p:nvPr/>
        </p:nvSpPr>
        <p:spPr>
          <a:xfrm>
            <a:off x="857250" y="3498850"/>
            <a:ext cx="5572125" cy="1071563"/>
          </a:xfrm>
          <a:prstGeom prst="rect">
            <a:avLst/>
          </a:prstGeom>
          <a:noFill/>
          <a:ln w="38100" cap="flat" cmpd="sng">
            <a:solidFill>
              <a:srgbClr val="FF00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2400" b="1" kern="1200">
                <a:solidFill>
                  <a:schemeClr val="tx1"/>
                </a:solidFill>
                <a:latin typeface="+mj-ea"/>
                <a:ea typeface="+mj-ea"/>
                <a:cs typeface="+mn-cs"/>
              </a:defRPr>
            </a:lvl1pPr>
            <a:lvl2pPr marL="457200" algn="l" rtl="0" eaLnBrk="0" fontAlgn="base" hangingPunct="0">
              <a:spcBef>
                <a:spcPct val="20000"/>
              </a:spcBef>
              <a:spcAft>
                <a:spcPct val="0"/>
              </a:spcAft>
              <a:buChar char="–"/>
              <a:defRPr sz="2400" b="1" kern="1200">
                <a:solidFill>
                  <a:schemeClr val="tx1"/>
                </a:solidFill>
                <a:latin typeface="+mj-ea"/>
                <a:ea typeface="+mj-ea"/>
                <a:cs typeface="+mn-cs"/>
              </a:defRPr>
            </a:lvl2pPr>
            <a:lvl3pPr marL="914400" algn="l" rtl="0" eaLnBrk="0" fontAlgn="base" hangingPunct="0">
              <a:spcBef>
                <a:spcPct val="20000"/>
              </a:spcBef>
              <a:spcAft>
                <a:spcPct val="0"/>
              </a:spcAft>
              <a:buChar char="•"/>
              <a:defRPr sz="2400" b="1" kern="1200">
                <a:solidFill>
                  <a:schemeClr val="tx1"/>
                </a:solidFill>
                <a:latin typeface="+mj-ea"/>
                <a:ea typeface="+mj-ea"/>
                <a:cs typeface="+mn-cs"/>
              </a:defRPr>
            </a:lvl3pPr>
            <a:lvl4pPr marL="1371600" algn="l" rtl="0" eaLnBrk="0" fontAlgn="base" hangingPunct="0">
              <a:spcBef>
                <a:spcPct val="20000"/>
              </a:spcBef>
              <a:spcAft>
                <a:spcPct val="0"/>
              </a:spcAft>
              <a:buChar char="–"/>
              <a:defRPr sz="2400" b="1" kern="1200">
                <a:solidFill>
                  <a:schemeClr val="tx1"/>
                </a:solidFill>
                <a:latin typeface="+mj-ea"/>
                <a:ea typeface="+mj-ea"/>
                <a:cs typeface="+mn-cs"/>
              </a:defRPr>
            </a:lvl4pPr>
            <a:lvl5pPr marL="1828800" algn="l" rtl="0" eaLnBrk="0" fontAlgn="base" hangingPunct="0">
              <a:spcBef>
                <a:spcPct val="20000"/>
              </a:spcBef>
              <a:spcAft>
                <a:spcPct val="0"/>
              </a:spcAft>
              <a:buChar char="»"/>
              <a:defRPr sz="2400" b="1" kern="1200">
                <a:solidFill>
                  <a:schemeClr val="tx1"/>
                </a:solidFill>
                <a:latin typeface="+mj-ea"/>
                <a:ea typeface="+mj-ea"/>
                <a:cs typeface="+mn-cs"/>
              </a:defRPr>
            </a:lvl5pPr>
          </a:lstStyle>
          <a:p>
            <a:pPr marL="0" lvl="0" indent="0" eaLnBrk="1" hangingPunct="1">
              <a:spcBef>
                <a:spcPct val="0"/>
              </a:spcBef>
              <a:buNone/>
            </a:pPr>
            <a:endParaRPr lang="zh-CN" altLang="en-US" sz="1800" b="0" dirty="0">
              <a:latin typeface="Arial" panose="020B0604020202020204" pitchFamily="34" charset="0"/>
            </a:endParaRPr>
          </a:p>
        </p:txBody>
      </p:sp>
    </p:spTree>
    <p:custDataLst>
      <p:tags r:id="rId2"/>
    </p:custDataLst>
  </p:cSld>
  <p:clrMapOvr>
    <a:masterClrMapping/>
  </p:clrMapOvr>
  <p:transition advTm="124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p:cNvSpPr>
          <p:nvPr>
            <p:ph type="title"/>
          </p:nvPr>
        </p:nvSpPr>
        <p:spPr>
          <a:xfrm>
            <a:off x="0" y="76200"/>
            <a:ext cx="9144000" cy="720725"/>
          </a:xfrm>
        </p:spPr>
        <p:txBody>
          <a:bodyPr vert="horz" wrap="square" lIns="91440" tIns="45720" rIns="91440" bIns="45720" anchor="ctr" anchorCtr="0"/>
          <a:p>
            <a:r>
              <a:rPr lang="zh-CN" altLang="en-US" sz="4000" b="1" kern="1200" dirty="0">
                <a:latin typeface="黑体" panose="02010609060101010101" pitchFamily="49" charset="-122"/>
                <a:ea typeface="黑体" panose="02010609060101010101" pitchFamily="49" charset="-122"/>
                <a:cs typeface="+mj-cs"/>
              </a:rPr>
              <a:t>一、纸质图书的借阅</a:t>
            </a:r>
            <a:endParaRPr lang="zh-CN" altLang="en-US" sz="4000" b="1" kern="1200" dirty="0">
              <a:latin typeface="黑体" panose="02010609060101010101" pitchFamily="49" charset="-122"/>
              <a:ea typeface="黑体" panose="02010609060101010101" pitchFamily="49" charset="-122"/>
              <a:cs typeface="+mj-cs"/>
            </a:endParaRPr>
          </a:p>
        </p:txBody>
      </p:sp>
      <p:sp>
        <p:nvSpPr>
          <p:cNvPr id="14339" name="Rectangle 3"/>
          <p:cNvSpPr>
            <a:spLocks noGrp="1"/>
          </p:cNvSpPr>
          <p:nvPr>
            <p:ph type="body" idx="4294967295"/>
          </p:nvPr>
        </p:nvSpPr>
        <p:spPr>
          <a:xfrm>
            <a:off x="611188" y="931863"/>
            <a:ext cx="8153400" cy="4498975"/>
          </a:xfrm>
        </p:spPr>
        <p:txBody>
          <a:bodyPr vert="horz" wrap="square" lIns="91440" tIns="45720" rIns="91440" bIns="45720" anchor="t" anchorCtr="0"/>
          <a:p>
            <a:pPr>
              <a:buClr>
                <a:srgbClr val="0000FF"/>
              </a:buClr>
              <a:buFont typeface="Wingdings" panose="05000000000000000000" pitchFamily="2" charset="2"/>
              <a:buChar char="n"/>
            </a:pPr>
            <a:r>
              <a:rPr lang="zh-CN" altLang="en-US" sz="2800" dirty="0"/>
              <a:t>检索结果</a:t>
            </a:r>
            <a:endParaRPr lang="zh-CN" altLang="en-US" sz="2800" dirty="0"/>
          </a:p>
          <a:p>
            <a:pPr lvl="1">
              <a:buNone/>
            </a:pPr>
            <a:r>
              <a:rPr lang="zh-CN" altLang="en-US" dirty="0"/>
              <a:t>点击检索得到检索结果，如果对一次检索的结果不是非常满意，还可以进行二次检索。</a:t>
            </a:r>
            <a:endParaRPr lang="zh-CN" altLang="en-US" dirty="0"/>
          </a:p>
        </p:txBody>
      </p:sp>
      <p:pic>
        <p:nvPicPr>
          <p:cNvPr id="8" name="Picture 4"/>
          <p:cNvPicPr>
            <a:picLocks noChangeAspect="1" noChangeArrowheads="1"/>
          </p:cNvPicPr>
          <p:nvPr/>
        </p:nvPicPr>
        <p:blipFill>
          <a:blip r:embed="rId1"/>
          <a:srcRect/>
          <a:stretch>
            <a:fillRect/>
          </a:stretch>
        </p:blipFill>
        <p:spPr bwMode="auto">
          <a:xfrm>
            <a:off x="392113" y="2319338"/>
            <a:ext cx="8372475" cy="4538663"/>
          </a:xfrm>
          <a:prstGeom prst="rect">
            <a:avLst/>
          </a:prstGeom>
          <a:noFill/>
          <a:ln w="9525">
            <a:noFill/>
            <a:miter lim="800000"/>
            <a:headEnd/>
            <a:tailEnd/>
          </a:ln>
          <a:effectLst>
            <a:prstShdw prst="shdw13" dist="53882" dir="13500000">
              <a:schemeClr val="accent1">
                <a:gamma/>
                <a:shade val="60000"/>
                <a:invGamma/>
                <a:alpha val="50000"/>
              </a:schemeClr>
            </a:prstShdw>
          </a:effectLst>
        </p:spPr>
      </p:pic>
      <p:sp>
        <p:nvSpPr>
          <p:cNvPr id="12" name="Rectangle 6"/>
          <p:cNvSpPr/>
          <p:nvPr/>
        </p:nvSpPr>
        <p:spPr>
          <a:xfrm>
            <a:off x="2052638" y="3429000"/>
            <a:ext cx="4751387" cy="503238"/>
          </a:xfrm>
          <a:prstGeom prst="rect">
            <a:avLst/>
          </a:prstGeom>
          <a:noFill/>
          <a:ln w="38100" cap="flat" cmpd="sng">
            <a:solidFill>
              <a:srgbClr val="FF00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2400" b="1" kern="1200">
                <a:solidFill>
                  <a:schemeClr val="tx1"/>
                </a:solidFill>
                <a:latin typeface="+mj-ea"/>
                <a:ea typeface="+mj-ea"/>
                <a:cs typeface="+mn-cs"/>
              </a:defRPr>
            </a:lvl1pPr>
            <a:lvl2pPr marL="457200" algn="l" rtl="0" eaLnBrk="0" fontAlgn="base" hangingPunct="0">
              <a:spcBef>
                <a:spcPct val="20000"/>
              </a:spcBef>
              <a:spcAft>
                <a:spcPct val="0"/>
              </a:spcAft>
              <a:buChar char="–"/>
              <a:defRPr sz="2400" b="1" kern="1200">
                <a:solidFill>
                  <a:schemeClr val="tx1"/>
                </a:solidFill>
                <a:latin typeface="+mj-ea"/>
                <a:ea typeface="+mj-ea"/>
                <a:cs typeface="+mn-cs"/>
              </a:defRPr>
            </a:lvl2pPr>
            <a:lvl3pPr marL="914400" algn="l" rtl="0" eaLnBrk="0" fontAlgn="base" hangingPunct="0">
              <a:spcBef>
                <a:spcPct val="20000"/>
              </a:spcBef>
              <a:spcAft>
                <a:spcPct val="0"/>
              </a:spcAft>
              <a:buChar char="•"/>
              <a:defRPr sz="2400" b="1" kern="1200">
                <a:solidFill>
                  <a:schemeClr val="tx1"/>
                </a:solidFill>
                <a:latin typeface="+mj-ea"/>
                <a:ea typeface="+mj-ea"/>
                <a:cs typeface="+mn-cs"/>
              </a:defRPr>
            </a:lvl3pPr>
            <a:lvl4pPr marL="1371600" algn="l" rtl="0" eaLnBrk="0" fontAlgn="base" hangingPunct="0">
              <a:spcBef>
                <a:spcPct val="20000"/>
              </a:spcBef>
              <a:spcAft>
                <a:spcPct val="0"/>
              </a:spcAft>
              <a:buChar char="–"/>
              <a:defRPr sz="2400" b="1" kern="1200">
                <a:solidFill>
                  <a:schemeClr val="tx1"/>
                </a:solidFill>
                <a:latin typeface="+mj-ea"/>
                <a:ea typeface="+mj-ea"/>
                <a:cs typeface="+mn-cs"/>
              </a:defRPr>
            </a:lvl4pPr>
            <a:lvl5pPr marL="1828800" algn="l" rtl="0" eaLnBrk="0" fontAlgn="base" hangingPunct="0">
              <a:spcBef>
                <a:spcPct val="20000"/>
              </a:spcBef>
              <a:spcAft>
                <a:spcPct val="0"/>
              </a:spcAft>
              <a:buChar char="»"/>
              <a:defRPr sz="2400" b="1" kern="1200">
                <a:solidFill>
                  <a:schemeClr val="tx1"/>
                </a:solidFill>
                <a:latin typeface="+mj-ea"/>
                <a:ea typeface="+mj-ea"/>
                <a:cs typeface="+mn-cs"/>
              </a:defRPr>
            </a:lvl5pPr>
          </a:lstStyle>
          <a:p>
            <a:pPr marL="0" lvl="0" indent="0" eaLnBrk="1" hangingPunct="1">
              <a:spcBef>
                <a:spcPct val="0"/>
              </a:spcBef>
              <a:buNone/>
            </a:pPr>
            <a:endParaRPr lang="zh-CN" altLang="en-US" sz="1800" b="0" dirty="0">
              <a:latin typeface="Arial" panose="020B0604020202020204" pitchFamily="34" charset="0"/>
            </a:endParaRPr>
          </a:p>
        </p:txBody>
      </p:sp>
      <p:sp>
        <p:nvSpPr>
          <p:cNvPr id="13" name="Comment 5"/>
          <p:cNvSpPr/>
          <p:nvPr/>
        </p:nvSpPr>
        <p:spPr>
          <a:xfrm>
            <a:off x="1763713" y="4733925"/>
            <a:ext cx="7380287" cy="2124075"/>
          </a:xfrm>
          <a:prstGeom prst="rect">
            <a:avLst/>
          </a:prstGeom>
          <a:solidFill>
            <a:srgbClr val="FF6600"/>
          </a:solidFill>
          <a:ln w="9525">
            <a:noFill/>
          </a:ln>
          <a:effectLst>
            <a:outerShdw dist="107763" dir="2699999" algn="ctr" rotWithShape="0">
              <a:srgbClr val="808080"/>
            </a:outerShdw>
          </a:effectLst>
        </p:spPr>
        <p:txBody>
          <a:bodyPr>
            <a:spAutoFit/>
          </a:bodyPr>
          <a:p>
            <a:pPr eaLnBrk="1" hangingPunct="1">
              <a:buNone/>
            </a:pPr>
            <a:r>
              <a:rPr lang="zh-CN" altLang="en-US" sz="2800" b="1" dirty="0">
                <a:solidFill>
                  <a:schemeClr val="bg1"/>
                </a:solidFill>
                <a:latin typeface="Arial" panose="020B0604020202020204" pitchFamily="34" charset="0"/>
              </a:rPr>
              <a:t>二次检索：</a:t>
            </a:r>
            <a:r>
              <a:rPr lang="zh-CN" altLang="en-US" sz="2400" b="1" dirty="0">
                <a:solidFill>
                  <a:schemeClr val="bg1"/>
                </a:solidFill>
                <a:latin typeface="Arial" panose="020B0604020202020204" pitchFamily="34" charset="0"/>
              </a:rPr>
              <a:t>当前检索到相关文献</a:t>
            </a:r>
            <a:r>
              <a:rPr lang="en-US" altLang="zh-CN" sz="2400" b="1" dirty="0">
                <a:solidFill>
                  <a:schemeClr val="bg1"/>
                </a:solidFill>
                <a:latin typeface="Arial" panose="020B0604020202020204" pitchFamily="34" charset="0"/>
              </a:rPr>
              <a:t>660</a:t>
            </a:r>
            <a:r>
              <a:rPr lang="zh-CN" altLang="en-US" sz="2400" b="1" dirty="0">
                <a:solidFill>
                  <a:schemeClr val="bg1"/>
                </a:solidFill>
                <a:latin typeface="Arial" panose="020B0604020202020204" pitchFamily="34" charset="0"/>
              </a:rPr>
              <a:t>种，大多不是</a:t>
            </a:r>
            <a:r>
              <a:rPr lang="en-US" altLang="zh-CN" sz="2400" b="1" dirty="0">
                <a:solidFill>
                  <a:schemeClr val="bg1"/>
                </a:solidFill>
                <a:latin typeface="Arial" panose="020B0604020202020204" pitchFamily="34" charset="0"/>
              </a:rPr>
              <a:t>《</a:t>
            </a:r>
            <a:r>
              <a:rPr lang="zh-CN" altLang="en-US" sz="2400" b="1" dirty="0">
                <a:solidFill>
                  <a:schemeClr val="bg1"/>
                </a:solidFill>
                <a:latin typeface="Arial" panose="020B0604020202020204" pitchFamily="34" charset="0"/>
              </a:rPr>
              <a:t>红楼梦</a:t>
            </a:r>
            <a:r>
              <a:rPr lang="en-US" altLang="zh-CN" sz="2400" b="1" dirty="0">
                <a:solidFill>
                  <a:schemeClr val="bg1"/>
                </a:solidFill>
                <a:latin typeface="Arial" panose="020B0604020202020204" pitchFamily="34" charset="0"/>
              </a:rPr>
              <a:t>》</a:t>
            </a:r>
            <a:r>
              <a:rPr lang="zh-CN" altLang="en-US" sz="2400" b="1" dirty="0">
                <a:solidFill>
                  <a:schemeClr val="bg1"/>
                </a:solidFill>
                <a:latin typeface="Arial" panose="020B0604020202020204" pitchFamily="34" charset="0"/>
              </a:rPr>
              <a:t>原著，我们可以选择“责任者”检索项，输入检索词“曹雪芹”，点击“</a:t>
            </a:r>
            <a:r>
              <a:rPr lang="zh-CN" altLang="en-US" sz="2800" b="1" dirty="0">
                <a:solidFill>
                  <a:schemeClr val="bg1"/>
                </a:solidFill>
                <a:latin typeface="Arial" panose="020B0604020202020204" pitchFamily="34" charset="0"/>
              </a:rPr>
              <a:t>在结果中检索</a:t>
            </a:r>
            <a:r>
              <a:rPr lang="zh-CN" altLang="en-US" sz="2400" b="1" dirty="0">
                <a:solidFill>
                  <a:schemeClr val="bg1"/>
                </a:solidFill>
                <a:latin typeface="Arial" panose="020B0604020202020204" pitchFamily="34" charset="0"/>
              </a:rPr>
              <a:t>”。也可以通过“</a:t>
            </a:r>
            <a:r>
              <a:rPr lang="zh-CN" altLang="en-US" sz="2800" b="1" dirty="0">
                <a:solidFill>
                  <a:schemeClr val="bg1"/>
                </a:solidFill>
                <a:latin typeface="Arial" panose="020B0604020202020204" pitchFamily="34" charset="0"/>
              </a:rPr>
              <a:t>缩小检索范围</a:t>
            </a:r>
            <a:r>
              <a:rPr lang="zh-CN" altLang="en-US" sz="2400" b="1" dirty="0">
                <a:solidFill>
                  <a:schemeClr val="bg1"/>
                </a:solidFill>
                <a:latin typeface="Arial" panose="020B0604020202020204" pitchFamily="34" charset="0"/>
              </a:rPr>
              <a:t>”来获得更满意的检索结果。</a:t>
            </a:r>
            <a:endParaRPr lang="zh-CN" altLang="en-US" sz="2400" b="1" dirty="0">
              <a:solidFill>
                <a:schemeClr val="bg1"/>
              </a:solidFill>
              <a:latin typeface="Arial" panose="020B0604020202020204" pitchFamily="34" charset="0"/>
            </a:endParaRPr>
          </a:p>
        </p:txBody>
      </p:sp>
      <p:sp>
        <p:nvSpPr>
          <p:cNvPr id="14" name="Rectangle 7"/>
          <p:cNvSpPr/>
          <p:nvPr/>
        </p:nvSpPr>
        <p:spPr>
          <a:xfrm>
            <a:off x="322263" y="3681413"/>
            <a:ext cx="1441450" cy="503237"/>
          </a:xfrm>
          <a:prstGeom prst="rect">
            <a:avLst/>
          </a:prstGeom>
          <a:noFill/>
          <a:ln w="38100" cap="flat" cmpd="sng">
            <a:solidFill>
              <a:srgbClr val="FF00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2400" b="1" kern="1200">
                <a:solidFill>
                  <a:schemeClr val="tx1"/>
                </a:solidFill>
                <a:latin typeface="+mj-ea"/>
                <a:ea typeface="+mj-ea"/>
                <a:cs typeface="+mn-cs"/>
              </a:defRPr>
            </a:lvl1pPr>
            <a:lvl2pPr marL="457200" algn="l" rtl="0" eaLnBrk="0" fontAlgn="base" hangingPunct="0">
              <a:spcBef>
                <a:spcPct val="20000"/>
              </a:spcBef>
              <a:spcAft>
                <a:spcPct val="0"/>
              </a:spcAft>
              <a:buChar char="–"/>
              <a:defRPr sz="2400" b="1" kern="1200">
                <a:solidFill>
                  <a:schemeClr val="tx1"/>
                </a:solidFill>
                <a:latin typeface="+mj-ea"/>
                <a:ea typeface="+mj-ea"/>
                <a:cs typeface="+mn-cs"/>
              </a:defRPr>
            </a:lvl2pPr>
            <a:lvl3pPr marL="914400" algn="l" rtl="0" eaLnBrk="0" fontAlgn="base" hangingPunct="0">
              <a:spcBef>
                <a:spcPct val="20000"/>
              </a:spcBef>
              <a:spcAft>
                <a:spcPct val="0"/>
              </a:spcAft>
              <a:buChar char="•"/>
              <a:defRPr sz="2400" b="1" kern="1200">
                <a:solidFill>
                  <a:schemeClr val="tx1"/>
                </a:solidFill>
                <a:latin typeface="+mj-ea"/>
                <a:ea typeface="+mj-ea"/>
                <a:cs typeface="+mn-cs"/>
              </a:defRPr>
            </a:lvl3pPr>
            <a:lvl4pPr marL="1371600" algn="l" rtl="0" eaLnBrk="0" fontAlgn="base" hangingPunct="0">
              <a:spcBef>
                <a:spcPct val="20000"/>
              </a:spcBef>
              <a:spcAft>
                <a:spcPct val="0"/>
              </a:spcAft>
              <a:buChar char="–"/>
              <a:defRPr sz="2400" b="1" kern="1200">
                <a:solidFill>
                  <a:schemeClr val="tx1"/>
                </a:solidFill>
                <a:latin typeface="+mj-ea"/>
                <a:ea typeface="+mj-ea"/>
                <a:cs typeface="+mn-cs"/>
              </a:defRPr>
            </a:lvl4pPr>
            <a:lvl5pPr marL="1828800" algn="l" rtl="0" eaLnBrk="0" fontAlgn="base" hangingPunct="0">
              <a:spcBef>
                <a:spcPct val="20000"/>
              </a:spcBef>
              <a:spcAft>
                <a:spcPct val="0"/>
              </a:spcAft>
              <a:buChar char="»"/>
              <a:defRPr sz="2400" b="1" kern="1200">
                <a:solidFill>
                  <a:schemeClr val="tx1"/>
                </a:solidFill>
                <a:latin typeface="+mj-ea"/>
                <a:ea typeface="+mj-ea"/>
                <a:cs typeface="+mn-cs"/>
              </a:defRPr>
            </a:lvl5pPr>
          </a:lstStyle>
          <a:p>
            <a:pPr marL="0" lvl="0" indent="0" eaLnBrk="1" hangingPunct="1">
              <a:spcBef>
                <a:spcPct val="0"/>
              </a:spcBef>
              <a:buNone/>
            </a:pPr>
            <a:endParaRPr lang="zh-CN" altLang="en-US" sz="1800" b="0" dirty="0">
              <a:latin typeface="Arial" panose="020B0604020202020204" pitchFamily="34" charset="0"/>
            </a:endParaRPr>
          </a:p>
        </p:txBody>
      </p:sp>
    </p:spTree>
    <p:custDataLst>
      <p:tags r:id="rId2"/>
    </p:custDataLst>
  </p:cSld>
  <p:clrMapOvr>
    <a:masterClrMapping/>
  </p:clrMapOvr>
  <p:transition advTm="124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5"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vertic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p:cNvSpPr>
          <p:nvPr>
            <p:ph type="title"/>
          </p:nvPr>
        </p:nvSpPr>
        <p:spPr>
          <a:xfrm>
            <a:off x="0" y="76200"/>
            <a:ext cx="9144000" cy="720725"/>
          </a:xfrm>
        </p:spPr>
        <p:txBody>
          <a:bodyPr vert="horz" wrap="square" lIns="91440" tIns="45720" rIns="91440" bIns="45720" anchor="ctr" anchorCtr="0"/>
          <a:p>
            <a:r>
              <a:rPr lang="zh-CN" altLang="en-US" sz="4000" b="1" kern="1200" dirty="0">
                <a:latin typeface="黑体" panose="02010609060101010101" pitchFamily="49" charset="-122"/>
                <a:ea typeface="黑体" panose="02010609060101010101" pitchFamily="49" charset="-122"/>
                <a:cs typeface="+mj-cs"/>
              </a:rPr>
              <a:t>一、纸质图书的借阅</a:t>
            </a:r>
            <a:endParaRPr lang="zh-CN" altLang="en-US" sz="4000" b="1" kern="1200" dirty="0">
              <a:latin typeface="黑体" panose="02010609060101010101" pitchFamily="49" charset="-122"/>
              <a:ea typeface="黑体" panose="02010609060101010101" pitchFamily="49" charset="-122"/>
              <a:cs typeface="+mj-cs"/>
            </a:endParaRPr>
          </a:p>
        </p:txBody>
      </p:sp>
      <p:sp>
        <p:nvSpPr>
          <p:cNvPr id="15363" name="Rectangle 3"/>
          <p:cNvSpPr>
            <a:spLocks noGrp="1"/>
          </p:cNvSpPr>
          <p:nvPr>
            <p:ph type="body" idx="4294967295"/>
          </p:nvPr>
        </p:nvSpPr>
        <p:spPr>
          <a:xfrm>
            <a:off x="609600" y="1268413"/>
            <a:ext cx="8153400" cy="4830762"/>
          </a:xfrm>
        </p:spPr>
        <p:txBody>
          <a:bodyPr vert="horz" wrap="square" lIns="91440" tIns="45720" rIns="91440" bIns="45720" anchor="t" anchorCtr="0"/>
          <a:p>
            <a:pPr>
              <a:buClr>
                <a:srgbClr val="0000FF"/>
              </a:buClr>
              <a:buFont typeface="Wingdings" panose="05000000000000000000" pitchFamily="2" charset="2"/>
              <a:buChar char="n"/>
            </a:pPr>
            <a:r>
              <a:rPr lang="zh-CN" altLang="en-US" sz="2800" dirty="0"/>
              <a:t>二次检索结果</a:t>
            </a:r>
            <a:endParaRPr lang="zh-CN" altLang="en-US" sz="2800" dirty="0"/>
          </a:p>
          <a:p>
            <a:pPr lvl="1">
              <a:buNone/>
            </a:pPr>
            <a:r>
              <a:rPr lang="zh-CN" altLang="en-US" dirty="0"/>
              <a:t>同学们可点击感兴趣的图书获得详细书目信息。</a:t>
            </a:r>
            <a:endParaRPr lang="zh-CN" altLang="en-US" dirty="0"/>
          </a:p>
          <a:p>
            <a:pPr>
              <a:buNone/>
            </a:pPr>
            <a:endParaRPr lang="zh-CN" altLang="en-US" dirty="0"/>
          </a:p>
          <a:p>
            <a:pPr>
              <a:buNone/>
            </a:pPr>
            <a:endParaRPr lang="zh-CN" altLang="en-US" dirty="0"/>
          </a:p>
        </p:txBody>
      </p:sp>
      <p:pic>
        <p:nvPicPr>
          <p:cNvPr id="13319" name="Picture 7"/>
          <p:cNvPicPr>
            <a:picLocks noChangeAspect="1" noChangeArrowheads="1"/>
          </p:cNvPicPr>
          <p:nvPr/>
        </p:nvPicPr>
        <p:blipFill>
          <a:blip r:embed="rId1"/>
          <a:srcRect/>
          <a:stretch>
            <a:fillRect/>
          </a:stretch>
        </p:blipFill>
        <p:spPr bwMode="auto">
          <a:xfrm>
            <a:off x="650875" y="2343150"/>
            <a:ext cx="7921625" cy="4514850"/>
          </a:xfrm>
          <a:prstGeom prst="rect">
            <a:avLst/>
          </a:prstGeom>
          <a:noFill/>
          <a:ln w="9525">
            <a:noFill/>
            <a:miter lim="800000"/>
            <a:headEnd/>
            <a:tailEnd/>
          </a:ln>
          <a:effectLst>
            <a:prstShdw prst="shdw13" dist="53882" dir="13500000">
              <a:schemeClr val="accent1">
                <a:gamma/>
                <a:shade val="60000"/>
                <a:invGamma/>
                <a:alpha val="50000"/>
              </a:schemeClr>
            </a:prstShdw>
          </a:effectLst>
        </p:spPr>
      </p:pic>
      <p:sp>
        <p:nvSpPr>
          <p:cNvPr id="8" name="Rectangle 6"/>
          <p:cNvSpPr/>
          <p:nvPr/>
        </p:nvSpPr>
        <p:spPr>
          <a:xfrm>
            <a:off x="1714500" y="4429125"/>
            <a:ext cx="3286125" cy="214313"/>
          </a:xfrm>
          <a:prstGeom prst="rect">
            <a:avLst/>
          </a:prstGeom>
          <a:noFill/>
          <a:ln w="38100" cap="flat" cmpd="sng">
            <a:solidFill>
              <a:srgbClr val="FF00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2400" b="1" kern="1200">
                <a:solidFill>
                  <a:schemeClr val="tx1"/>
                </a:solidFill>
                <a:latin typeface="+mj-ea"/>
                <a:ea typeface="+mj-ea"/>
                <a:cs typeface="+mn-cs"/>
              </a:defRPr>
            </a:lvl1pPr>
            <a:lvl2pPr marL="457200" algn="l" rtl="0" eaLnBrk="0" fontAlgn="base" hangingPunct="0">
              <a:spcBef>
                <a:spcPct val="20000"/>
              </a:spcBef>
              <a:spcAft>
                <a:spcPct val="0"/>
              </a:spcAft>
              <a:buChar char="–"/>
              <a:defRPr sz="2400" b="1" kern="1200">
                <a:solidFill>
                  <a:schemeClr val="tx1"/>
                </a:solidFill>
                <a:latin typeface="+mj-ea"/>
                <a:ea typeface="+mj-ea"/>
                <a:cs typeface="+mn-cs"/>
              </a:defRPr>
            </a:lvl2pPr>
            <a:lvl3pPr marL="914400" algn="l" rtl="0" eaLnBrk="0" fontAlgn="base" hangingPunct="0">
              <a:spcBef>
                <a:spcPct val="20000"/>
              </a:spcBef>
              <a:spcAft>
                <a:spcPct val="0"/>
              </a:spcAft>
              <a:buChar char="•"/>
              <a:defRPr sz="2400" b="1" kern="1200">
                <a:solidFill>
                  <a:schemeClr val="tx1"/>
                </a:solidFill>
                <a:latin typeface="+mj-ea"/>
                <a:ea typeface="+mj-ea"/>
                <a:cs typeface="+mn-cs"/>
              </a:defRPr>
            </a:lvl3pPr>
            <a:lvl4pPr marL="1371600" algn="l" rtl="0" eaLnBrk="0" fontAlgn="base" hangingPunct="0">
              <a:spcBef>
                <a:spcPct val="20000"/>
              </a:spcBef>
              <a:spcAft>
                <a:spcPct val="0"/>
              </a:spcAft>
              <a:buChar char="–"/>
              <a:defRPr sz="2400" b="1" kern="1200">
                <a:solidFill>
                  <a:schemeClr val="tx1"/>
                </a:solidFill>
                <a:latin typeface="+mj-ea"/>
                <a:ea typeface="+mj-ea"/>
                <a:cs typeface="+mn-cs"/>
              </a:defRPr>
            </a:lvl4pPr>
            <a:lvl5pPr marL="1828800" algn="l" rtl="0" eaLnBrk="0" fontAlgn="base" hangingPunct="0">
              <a:spcBef>
                <a:spcPct val="20000"/>
              </a:spcBef>
              <a:spcAft>
                <a:spcPct val="0"/>
              </a:spcAft>
              <a:buChar char="»"/>
              <a:defRPr sz="2400" b="1" kern="1200">
                <a:solidFill>
                  <a:schemeClr val="tx1"/>
                </a:solidFill>
                <a:latin typeface="+mj-ea"/>
                <a:ea typeface="+mj-ea"/>
                <a:cs typeface="+mn-cs"/>
              </a:defRPr>
            </a:lvl5pPr>
          </a:lstStyle>
          <a:p>
            <a:pPr marL="0" lvl="0" indent="0" eaLnBrk="1" hangingPunct="1">
              <a:spcBef>
                <a:spcPct val="0"/>
              </a:spcBef>
              <a:buNone/>
            </a:pPr>
            <a:endParaRPr lang="zh-CN" altLang="en-US" sz="1800" b="0" dirty="0">
              <a:latin typeface="Arial" panose="020B0604020202020204" pitchFamily="34" charset="0"/>
            </a:endParaRPr>
          </a:p>
        </p:txBody>
      </p:sp>
      <p:sp>
        <p:nvSpPr>
          <p:cNvPr id="9" name="Comment 5"/>
          <p:cNvSpPr/>
          <p:nvPr/>
        </p:nvSpPr>
        <p:spPr>
          <a:xfrm>
            <a:off x="2806700" y="5072063"/>
            <a:ext cx="6337300" cy="1384300"/>
          </a:xfrm>
          <a:prstGeom prst="rect">
            <a:avLst/>
          </a:prstGeom>
          <a:solidFill>
            <a:srgbClr val="0000FF"/>
          </a:solidFill>
          <a:ln w="9525">
            <a:noFill/>
          </a:ln>
          <a:effectLst>
            <a:outerShdw dist="107763" dir="2699999" algn="ctr" rotWithShape="0">
              <a:srgbClr val="808080"/>
            </a:outerShdw>
          </a:effectLst>
        </p:spPr>
        <p:txBody>
          <a:bodyPr>
            <a:spAutoFit/>
          </a:bodyPr>
          <a:p>
            <a:pPr eaLnBrk="1" hangingPunct="1">
              <a:buNone/>
            </a:pPr>
            <a:r>
              <a:rPr lang="zh-CN" altLang="en-US" sz="2800" b="1" dirty="0">
                <a:solidFill>
                  <a:schemeClr val="bg1"/>
                </a:solidFill>
                <a:latin typeface="Arial" panose="020B0604020202020204" pitchFamily="34" charset="0"/>
              </a:rPr>
              <a:t>        二次检索的检索结果，同学们可以根据需要点击书名链接了解该书详细情况。</a:t>
            </a:r>
            <a:endParaRPr lang="zh-CN" altLang="en-US" sz="2400" b="1" dirty="0">
              <a:solidFill>
                <a:schemeClr val="bg1"/>
              </a:solidFill>
              <a:latin typeface="Arial" panose="020B0604020202020204" pitchFamily="34" charset="0"/>
            </a:endParaRPr>
          </a:p>
        </p:txBody>
      </p:sp>
    </p:spTree>
    <p:custDataLst>
      <p:tags r:id="rId2"/>
    </p:custDataLst>
  </p:cSld>
  <p:clrMapOvr>
    <a:masterClrMapping/>
  </p:clrMapOvr>
  <p:transition advTm="124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p:cNvSpPr>
          <p:nvPr>
            <p:ph type="title"/>
          </p:nvPr>
        </p:nvSpPr>
        <p:spPr>
          <a:xfrm>
            <a:off x="0" y="-11112"/>
            <a:ext cx="9144000" cy="933450"/>
          </a:xfrm>
        </p:spPr>
        <p:txBody>
          <a:bodyPr vert="horz" wrap="square" lIns="91440" tIns="45720" rIns="91440" bIns="45720" anchor="ctr" anchorCtr="0"/>
          <a:p>
            <a:r>
              <a:rPr lang="zh-CN" altLang="en-US" b="1" kern="1200" dirty="0">
                <a:latin typeface="黑体" panose="02010609060101010101" pitchFamily="49" charset="-122"/>
                <a:ea typeface="黑体" panose="02010609060101010101" pitchFamily="49" charset="-122"/>
                <a:cs typeface="+mj-cs"/>
              </a:rPr>
              <a:t>一、纸质图书的借阅</a:t>
            </a:r>
            <a:endParaRPr lang="zh-CN" altLang="en-US" b="1" kern="1200" dirty="0">
              <a:latin typeface="黑体" panose="02010609060101010101" pitchFamily="49" charset="-122"/>
              <a:ea typeface="黑体" panose="02010609060101010101" pitchFamily="49" charset="-122"/>
              <a:cs typeface="+mj-cs"/>
            </a:endParaRPr>
          </a:p>
        </p:txBody>
      </p:sp>
      <p:pic>
        <p:nvPicPr>
          <p:cNvPr id="14343" name="Picture 7"/>
          <p:cNvPicPr>
            <a:picLocks noChangeAspect="1" noChangeArrowheads="1"/>
          </p:cNvPicPr>
          <p:nvPr/>
        </p:nvPicPr>
        <p:blipFill>
          <a:blip r:embed="rId1"/>
          <a:srcRect/>
          <a:stretch>
            <a:fillRect/>
          </a:stretch>
        </p:blipFill>
        <p:spPr bwMode="auto">
          <a:xfrm>
            <a:off x="301625" y="1550988"/>
            <a:ext cx="8413750" cy="5307013"/>
          </a:xfrm>
          <a:prstGeom prst="rect">
            <a:avLst/>
          </a:prstGeom>
          <a:noFill/>
          <a:ln w="9525">
            <a:noFill/>
            <a:miter lim="800000"/>
            <a:headEnd/>
            <a:tailEnd/>
          </a:ln>
          <a:effectLst>
            <a:prstShdw prst="shdw13" dist="53882" dir="13500000">
              <a:schemeClr val="accent1">
                <a:gamma/>
                <a:shade val="60000"/>
                <a:invGamma/>
                <a:alpha val="50000"/>
              </a:schemeClr>
            </a:prstShdw>
          </a:effectLst>
        </p:spPr>
      </p:pic>
      <p:sp>
        <p:nvSpPr>
          <p:cNvPr id="8" name="Comment 5"/>
          <p:cNvSpPr/>
          <p:nvPr/>
        </p:nvSpPr>
        <p:spPr>
          <a:xfrm>
            <a:off x="2643188" y="5287963"/>
            <a:ext cx="6337300" cy="1570037"/>
          </a:xfrm>
          <a:prstGeom prst="rect">
            <a:avLst/>
          </a:prstGeom>
          <a:solidFill>
            <a:srgbClr val="0000FF"/>
          </a:solidFill>
          <a:ln w="9525">
            <a:noFill/>
          </a:ln>
          <a:effectLst>
            <a:outerShdw dist="107763" dir="2699999" algn="ctr" rotWithShape="0">
              <a:srgbClr val="808080"/>
            </a:outerShdw>
          </a:effectLst>
        </p:spPr>
        <p:txBody>
          <a:bodyPr>
            <a:spAutoFit/>
          </a:bodyPr>
          <a:p>
            <a:pPr eaLnBrk="1" hangingPunct="1">
              <a:buNone/>
            </a:pPr>
            <a:r>
              <a:rPr lang="zh-CN" altLang="en-US" sz="2400" b="1" dirty="0">
                <a:solidFill>
                  <a:schemeClr val="bg1"/>
                </a:solidFill>
                <a:latin typeface="Arial" panose="020B0604020202020204" pitchFamily="34" charset="0"/>
              </a:rPr>
              <a:t>        在书目检索系统中检索的图书，有部分已经外借，读者可以点击</a:t>
            </a:r>
            <a:r>
              <a:rPr lang="zh-CN" altLang="en-US" sz="2400" b="1" dirty="0">
                <a:solidFill>
                  <a:srgbClr val="FF0000"/>
                </a:solidFill>
                <a:latin typeface="Arial" panose="020B0604020202020204" pitchFamily="34" charset="0"/>
              </a:rPr>
              <a:t>可借图书</a:t>
            </a:r>
            <a:r>
              <a:rPr lang="zh-CN" altLang="en-US" sz="2400" b="1" dirty="0">
                <a:solidFill>
                  <a:schemeClr val="bg1"/>
                </a:solidFill>
                <a:latin typeface="Arial" panose="020B0604020202020204" pitchFamily="34" charset="0"/>
              </a:rPr>
              <a:t>将其排除在外，然后再根据需要点击书名链接了解该书详细情况。</a:t>
            </a:r>
            <a:endParaRPr lang="zh-CN" altLang="en-US" sz="2400" b="1" dirty="0">
              <a:solidFill>
                <a:schemeClr val="bg1"/>
              </a:solidFill>
              <a:latin typeface="Arial" panose="020B0604020202020204" pitchFamily="34" charset="0"/>
            </a:endParaRPr>
          </a:p>
        </p:txBody>
      </p:sp>
      <p:sp>
        <p:nvSpPr>
          <p:cNvPr id="9" name="Rectangle 6"/>
          <p:cNvSpPr/>
          <p:nvPr/>
        </p:nvSpPr>
        <p:spPr>
          <a:xfrm>
            <a:off x="2357438" y="3429000"/>
            <a:ext cx="596900" cy="428625"/>
          </a:xfrm>
          <a:prstGeom prst="rect">
            <a:avLst/>
          </a:prstGeom>
          <a:noFill/>
          <a:ln w="38100" cap="flat" cmpd="sng">
            <a:solidFill>
              <a:srgbClr val="FF00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2400" b="1" kern="1200">
                <a:solidFill>
                  <a:schemeClr val="tx1"/>
                </a:solidFill>
                <a:latin typeface="+mj-ea"/>
                <a:ea typeface="+mj-ea"/>
                <a:cs typeface="+mn-cs"/>
              </a:defRPr>
            </a:lvl1pPr>
            <a:lvl2pPr marL="457200" algn="l" rtl="0" eaLnBrk="0" fontAlgn="base" hangingPunct="0">
              <a:spcBef>
                <a:spcPct val="20000"/>
              </a:spcBef>
              <a:spcAft>
                <a:spcPct val="0"/>
              </a:spcAft>
              <a:buChar char="–"/>
              <a:defRPr sz="2400" b="1" kern="1200">
                <a:solidFill>
                  <a:schemeClr val="tx1"/>
                </a:solidFill>
                <a:latin typeface="+mj-ea"/>
                <a:ea typeface="+mj-ea"/>
                <a:cs typeface="+mn-cs"/>
              </a:defRPr>
            </a:lvl2pPr>
            <a:lvl3pPr marL="914400" algn="l" rtl="0" eaLnBrk="0" fontAlgn="base" hangingPunct="0">
              <a:spcBef>
                <a:spcPct val="20000"/>
              </a:spcBef>
              <a:spcAft>
                <a:spcPct val="0"/>
              </a:spcAft>
              <a:buChar char="•"/>
              <a:defRPr sz="2400" b="1" kern="1200">
                <a:solidFill>
                  <a:schemeClr val="tx1"/>
                </a:solidFill>
                <a:latin typeface="+mj-ea"/>
                <a:ea typeface="+mj-ea"/>
                <a:cs typeface="+mn-cs"/>
              </a:defRPr>
            </a:lvl3pPr>
            <a:lvl4pPr marL="1371600" algn="l" rtl="0" eaLnBrk="0" fontAlgn="base" hangingPunct="0">
              <a:spcBef>
                <a:spcPct val="20000"/>
              </a:spcBef>
              <a:spcAft>
                <a:spcPct val="0"/>
              </a:spcAft>
              <a:buChar char="–"/>
              <a:defRPr sz="2400" b="1" kern="1200">
                <a:solidFill>
                  <a:schemeClr val="tx1"/>
                </a:solidFill>
                <a:latin typeface="+mj-ea"/>
                <a:ea typeface="+mj-ea"/>
                <a:cs typeface="+mn-cs"/>
              </a:defRPr>
            </a:lvl4pPr>
            <a:lvl5pPr marL="1828800" algn="l" rtl="0" eaLnBrk="0" fontAlgn="base" hangingPunct="0">
              <a:spcBef>
                <a:spcPct val="20000"/>
              </a:spcBef>
              <a:spcAft>
                <a:spcPct val="0"/>
              </a:spcAft>
              <a:buChar char="»"/>
              <a:defRPr sz="2400" b="1" kern="1200">
                <a:solidFill>
                  <a:schemeClr val="tx1"/>
                </a:solidFill>
                <a:latin typeface="+mj-ea"/>
                <a:ea typeface="+mj-ea"/>
                <a:cs typeface="+mn-cs"/>
              </a:defRPr>
            </a:lvl5pPr>
          </a:lstStyle>
          <a:p>
            <a:pPr marL="0" lvl="0" indent="0" eaLnBrk="1" hangingPunct="1">
              <a:spcBef>
                <a:spcPct val="0"/>
              </a:spcBef>
              <a:buNone/>
            </a:pPr>
            <a:endParaRPr lang="zh-CN" altLang="en-US" sz="1800" b="0" dirty="0">
              <a:latin typeface="Arial" panose="020B0604020202020204" pitchFamily="34" charset="0"/>
            </a:endParaRPr>
          </a:p>
        </p:txBody>
      </p:sp>
      <p:sp>
        <p:nvSpPr>
          <p:cNvPr id="10" name="Rectangle 6"/>
          <p:cNvSpPr/>
          <p:nvPr/>
        </p:nvSpPr>
        <p:spPr>
          <a:xfrm>
            <a:off x="1820863" y="4714875"/>
            <a:ext cx="2108200" cy="573088"/>
          </a:xfrm>
          <a:prstGeom prst="rect">
            <a:avLst/>
          </a:prstGeom>
          <a:noFill/>
          <a:ln w="38100" cap="flat" cmpd="sng">
            <a:solidFill>
              <a:srgbClr val="FF00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2400" b="1" kern="1200">
                <a:solidFill>
                  <a:schemeClr val="tx1"/>
                </a:solidFill>
                <a:latin typeface="+mj-ea"/>
                <a:ea typeface="+mj-ea"/>
                <a:cs typeface="+mn-cs"/>
              </a:defRPr>
            </a:lvl1pPr>
            <a:lvl2pPr marL="457200" algn="l" rtl="0" eaLnBrk="0" fontAlgn="base" hangingPunct="0">
              <a:spcBef>
                <a:spcPct val="20000"/>
              </a:spcBef>
              <a:spcAft>
                <a:spcPct val="0"/>
              </a:spcAft>
              <a:buChar char="–"/>
              <a:defRPr sz="2400" b="1" kern="1200">
                <a:solidFill>
                  <a:schemeClr val="tx1"/>
                </a:solidFill>
                <a:latin typeface="+mj-ea"/>
                <a:ea typeface="+mj-ea"/>
                <a:cs typeface="+mn-cs"/>
              </a:defRPr>
            </a:lvl2pPr>
            <a:lvl3pPr marL="914400" algn="l" rtl="0" eaLnBrk="0" fontAlgn="base" hangingPunct="0">
              <a:spcBef>
                <a:spcPct val="20000"/>
              </a:spcBef>
              <a:spcAft>
                <a:spcPct val="0"/>
              </a:spcAft>
              <a:buChar char="•"/>
              <a:defRPr sz="2400" b="1" kern="1200">
                <a:solidFill>
                  <a:schemeClr val="tx1"/>
                </a:solidFill>
                <a:latin typeface="+mj-ea"/>
                <a:ea typeface="+mj-ea"/>
                <a:cs typeface="+mn-cs"/>
              </a:defRPr>
            </a:lvl3pPr>
            <a:lvl4pPr marL="1371600" algn="l" rtl="0" eaLnBrk="0" fontAlgn="base" hangingPunct="0">
              <a:spcBef>
                <a:spcPct val="20000"/>
              </a:spcBef>
              <a:spcAft>
                <a:spcPct val="0"/>
              </a:spcAft>
              <a:buChar char="–"/>
              <a:defRPr sz="2400" b="1" kern="1200">
                <a:solidFill>
                  <a:schemeClr val="tx1"/>
                </a:solidFill>
                <a:latin typeface="+mj-ea"/>
                <a:ea typeface="+mj-ea"/>
                <a:cs typeface="+mn-cs"/>
              </a:defRPr>
            </a:lvl4pPr>
            <a:lvl5pPr marL="1828800" algn="l" rtl="0" eaLnBrk="0" fontAlgn="base" hangingPunct="0">
              <a:spcBef>
                <a:spcPct val="20000"/>
              </a:spcBef>
              <a:spcAft>
                <a:spcPct val="0"/>
              </a:spcAft>
              <a:buChar char="»"/>
              <a:defRPr sz="2400" b="1" kern="1200">
                <a:solidFill>
                  <a:schemeClr val="tx1"/>
                </a:solidFill>
                <a:latin typeface="+mj-ea"/>
                <a:ea typeface="+mj-ea"/>
                <a:cs typeface="+mn-cs"/>
              </a:defRPr>
            </a:lvl5pPr>
          </a:lstStyle>
          <a:p>
            <a:pPr marL="0" lvl="0" indent="0" eaLnBrk="1" hangingPunct="1">
              <a:spcBef>
                <a:spcPct val="0"/>
              </a:spcBef>
              <a:buNone/>
            </a:pPr>
            <a:endParaRPr lang="zh-CN" altLang="en-US" sz="1800" b="0" dirty="0">
              <a:latin typeface="Arial" panose="020B0604020202020204" pitchFamily="34" charset="0"/>
            </a:endParaRPr>
          </a:p>
        </p:txBody>
      </p:sp>
    </p:spTree>
  </p:cSld>
  <p:clrMapOvr>
    <a:masterClrMapping/>
  </p:clrMapOvr>
  <p:transition advTm="124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Comment 3"/>
          <p:cNvSpPr/>
          <p:nvPr/>
        </p:nvSpPr>
        <p:spPr>
          <a:xfrm>
            <a:off x="142875" y="5613400"/>
            <a:ext cx="8786813" cy="1200150"/>
          </a:xfrm>
          <a:prstGeom prst="rect">
            <a:avLst/>
          </a:prstGeom>
          <a:solidFill>
            <a:srgbClr val="99CC00"/>
          </a:solidFill>
          <a:ln w="9525">
            <a:noFill/>
          </a:ln>
          <a:effectLst>
            <a:outerShdw dist="107763" dir="2699999" algn="ctr" rotWithShape="0">
              <a:srgbClr val="808080"/>
            </a:outerShdw>
          </a:effectLst>
        </p:spPr>
        <p:txBody>
          <a:bodyPr>
            <a:spAutoFit/>
          </a:bodyPr>
          <a:p>
            <a:pPr eaLnBrk="1" hangingPunct="1">
              <a:buNone/>
            </a:pPr>
            <a:r>
              <a:rPr lang="zh-CN" altLang="en-US" sz="2400" b="1" dirty="0">
                <a:latin typeface="Arial" panose="020B0604020202020204" pitchFamily="34" charset="0"/>
              </a:rPr>
              <a:t>注意：</a:t>
            </a:r>
            <a:r>
              <a:rPr lang="zh-CN" altLang="en-US" sz="2400" b="1" dirty="0">
                <a:solidFill>
                  <a:srgbClr val="FF3300"/>
                </a:solidFill>
                <a:latin typeface="Arial" panose="020B0604020202020204" pitchFamily="34" charset="0"/>
              </a:rPr>
              <a:t>索书号</a:t>
            </a:r>
            <a:r>
              <a:rPr lang="zh-CN" altLang="en-US" sz="2400" b="1" dirty="0">
                <a:latin typeface="Arial" panose="020B0604020202020204" pitchFamily="34" charset="0"/>
              </a:rPr>
              <a:t>、</a:t>
            </a:r>
            <a:r>
              <a:rPr lang="zh-CN" altLang="en-US" sz="2400" b="1" dirty="0">
                <a:solidFill>
                  <a:srgbClr val="FF3300"/>
                </a:solidFill>
                <a:latin typeface="Arial" panose="020B0604020202020204" pitchFamily="34" charset="0"/>
              </a:rPr>
              <a:t>馆藏地</a:t>
            </a:r>
            <a:r>
              <a:rPr lang="zh-CN" altLang="en-US" sz="2400" b="1" dirty="0">
                <a:latin typeface="Arial" panose="020B0604020202020204" pitchFamily="34" charset="0"/>
              </a:rPr>
              <a:t>和</a:t>
            </a:r>
            <a:r>
              <a:rPr lang="zh-CN" altLang="en-US" sz="2400" b="1" dirty="0">
                <a:solidFill>
                  <a:srgbClr val="FF3300"/>
                </a:solidFill>
                <a:latin typeface="Arial" panose="020B0604020202020204" pitchFamily="34" charset="0"/>
              </a:rPr>
              <a:t>书刊状态</a:t>
            </a:r>
            <a:r>
              <a:rPr lang="zh-CN" altLang="en-US" sz="2400" b="1" dirty="0">
                <a:latin typeface="Arial" panose="020B0604020202020204" pitchFamily="34" charset="0"/>
              </a:rPr>
              <a:t>是帮助您在书库中找书的主要信息。如书均已外借，点击“</a:t>
            </a:r>
            <a:r>
              <a:rPr lang="zh-CN" altLang="en-US" sz="2400" b="1" dirty="0">
                <a:solidFill>
                  <a:srgbClr val="FF3300"/>
                </a:solidFill>
                <a:latin typeface="Arial" panose="020B0604020202020204" pitchFamily="34" charset="0"/>
              </a:rPr>
              <a:t>预约申请</a:t>
            </a:r>
            <a:r>
              <a:rPr lang="zh-CN" altLang="en-US" sz="2400" b="1" dirty="0">
                <a:latin typeface="Arial" panose="020B0604020202020204" pitchFamily="34" charset="0"/>
              </a:rPr>
              <a:t>”可进行图书的预约，图书到馆后，图书馆将为您保留 </a:t>
            </a:r>
            <a:r>
              <a:rPr lang="en-US" altLang="zh-CN" sz="2400" b="1" dirty="0">
                <a:latin typeface="Arial" panose="020B0604020202020204" pitchFamily="34" charset="0"/>
              </a:rPr>
              <a:t>5 </a:t>
            </a:r>
            <a:r>
              <a:rPr lang="zh-CN" altLang="en-US" sz="2400" b="1" dirty="0">
                <a:latin typeface="Arial" panose="020B0604020202020204" pitchFamily="34" charset="0"/>
              </a:rPr>
              <a:t>天，请同学及时借阅。</a:t>
            </a:r>
            <a:endParaRPr lang="zh-CN" altLang="en-US" sz="2400" b="1" dirty="0">
              <a:latin typeface="Arial" panose="020B0604020202020204" pitchFamily="34" charset="0"/>
            </a:endParaRPr>
          </a:p>
        </p:txBody>
      </p:sp>
      <p:sp>
        <p:nvSpPr>
          <p:cNvPr id="11" name="Rectangle 6"/>
          <p:cNvSpPr/>
          <p:nvPr/>
        </p:nvSpPr>
        <p:spPr>
          <a:xfrm>
            <a:off x="539750" y="4665663"/>
            <a:ext cx="503238" cy="276225"/>
          </a:xfrm>
          <a:prstGeom prst="rect">
            <a:avLst/>
          </a:prstGeom>
          <a:noFill/>
          <a:ln w="38100" cap="flat" cmpd="sng">
            <a:solidFill>
              <a:srgbClr val="FF00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2400" b="1" kern="1200">
                <a:solidFill>
                  <a:schemeClr val="tx1"/>
                </a:solidFill>
                <a:latin typeface="+mj-ea"/>
                <a:ea typeface="+mj-ea"/>
                <a:cs typeface="+mn-cs"/>
              </a:defRPr>
            </a:lvl1pPr>
            <a:lvl2pPr marL="457200" algn="l" rtl="0" eaLnBrk="0" fontAlgn="base" hangingPunct="0">
              <a:spcBef>
                <a:spcPct val="20000"/>
              </a:spcBef>
              <a:spcAft>
                <a:spcPct val="0"/>
              </a:spcAft>
              <a:buChar char="–"/>
              <a:defRPr sz="2400" b="1" kern="1200">
                <a:solidFill>
                  <a:schemeClr val="tx1"/>
                </a:solidFill>
                <a:latin typeface="+mj-ea"/>
                <a:ea typeface="+mj-ea"/>
                <a:cs typeface="+mn-cs"/>
              </a:defRPr>
            </a:lvl2pPr>
            <a:lvl3pPr marL="914400" algn="l" rtl="0" eaLnBrk="0" fontAlgn="base" hangingPunct="0">
              <a:spcBef>
                <a:spcPct val="20000"/>
              </a:spcBef>
              <a:spcAft>
                <a:spcPct val="0"/>
              </a:spcAft>
              <a:buChar char="•"/>
              <a:defRPr sz="2400" b="1" kern="1200">
                <a:solidFill>
                  <a:schemeClr val="tx1"/>
                </a:solidFill>
                <a:latin typeface="+mj-ea"/>
                <a:ea typeface="+mj-ea"/>
                <a:cs typeface="+mn-cs"/>
              </a:defRPr>
            </a:lvl3pPr>
            <a:lvl4pPr marL="1371600" algn="l" rtl="0" eaLnBrk="0" fontAlgn="base" hangingPunct="0">
              <a:spcBef>
                <a:spcPct val="20000"/>
              </a:spcBef>
              <a:spcAft>
                <a:spcPct val="0"/>
              </a:spcAft>
              <a:buChar char="–"/>
              <a:defRPr sz="2400" b="1" kern="1200">
                <a:solidFill>
                  <a:schemeClr val="tx1"/>
                </a:solidFill>
                <a:latin typeface="+mj-ea"/>
                <a:ea typeface="+mj-ea"/>
                <a:cs typeface="+mn-cs"/>
              </a:defRPr>
            </a:lvl4pPr>
            <a:lvl5pPr marL="1828800" algn="l" rtl="0" eaLnBrk="0" fontAlgn="base" hangingPunct="0">
              <a:spcBef>
                <a:spcPct val="20000"/>
              </a:spcBef>
              <a:spcAft>
                <a:spcPct val="0"/>
              </a:spcAft>
              <a:buChar char="»"/>
              <a:defRPr sz="2400" b="1" kern="1200">
                <a:solidFill>
                  <a:schemeClr val="tx1"/>
                </a:solidFill>
                <a:latin typeface="+mj-ea"/>
                <a:ea typeface="+mj-ea"/>
                <a:cs typeface="+mn-cs"/>
              </a:defRPr>
            </a:lvl5pPr>
          </a:lstStyle>
          <a:p>
            <a:pPr marL="0" lvl="0" indent="0" eaLnBrk="1" hangingPunct="1">
              <a:spcBef>
                <a:spcPct val="0"/>
              </a:spcBef>
              <a:buNone/>
            </a:pPr>
            <a:endParaRPr lang="zh-CN" altLang="en-US" sz="1800" b="0" dirty="0">
              <a:latin typeface="Arial" panose="020B0604020202020204" pitchFamily="34" charset="0"/>
            </a:endParaRPr>
          </a:p>
        </p:txBody>
      </p:sp>
      <p:pic>
        <p:nvPicPr>
          <p:cNvPr id="17412" name="图片 16"/>
          <p:cNvPicPr>
            <a:picLocks noChangeAspect="1"/>
          </p:cNvPicPr>
          <p:nvPr/>
        </p:nvPicPr>
        <p:blipFill>
          <a:blip r:embed="rId1"/>
          <a:stretch>
            <a:fillRect/>
          </a:stretch>
        </p:blipFill>
        <p:spPr>
          <a:xfrm>
            <a:off x="0" y="-12700"/>
            <a:ext cx="9193213" cy="5648325"/>
          </a:xfrm>
          <a:prstGeom prst="rect">
            <a:avLst/>
          </a:prstGeom>
          <a:noFill/>
          <a:ln w="9525">
            <a:noFill/>
          </a:ln>
        </p:spPr>
      </p:pic>
      <p:sp>
        <p:nvSpPr>
          <p:cNvPr id="18" name="Line 4"/>
          <p:cNvSpPr/>
          <p:nvPr/>
        </p:nvSpPr>
        <p:spPr>
          <a:xfrm flipH="1" flipV="1">
            <a:off x="714375" y="5445125"/>
            <a:ext cx="500063" cy="212725"/>
          </a:xfrm>
          <a:prstGeom prst="line">
            <a:avLst/>
          </a:prstGeom>
          <a:ln w="38100" cap="flat" cmpd="sng">
            <a:solidFill>
              <a:srgbClr val="FF0000"/>
            </a:solidFill>
            <a:prstDash val="solid"/>
            <a:headEnd type="none" w="med" len="med"/>
            <a:tailEnd type="triangle" w="med" len="med"/>
          </a:ln>
        </p:spPr>
      </p:sp>
      <p:sp>
        <p:nvSpPr>
          <p:cNvPr id="19" name="Line 4"/>
          <p:cNvSpPr/>
          <p:nvPr/>
        </p:nvSpPr>
        <p:spPr>
          <a:xfrm flipV="1">
            <a:off x="2974975" y="5445125"/>
            <a:ext cx="739775" cy="212725"/>
          </a:xfrm>
          <a:prstGeom prst="line">
            <a:avLst/>
          </a:prstGeom>
          <a:ln w="38100" cap="flat" cmpd="sng">
            <a:solidFill>
              <a:srgbClr val="FF0000"/>
            </a:solidFill>
            <a:prstDash val="solid"/>
            <a:headEnd type="none" w="med" len="med"/>
            <a:tailEnd type="triangle" w="med" len="med"/>
          </a:ln>
        </p:spPr>
      </p:sp>
      <p:sp>
        <p:nvSpPr>
          <p:cNvPr id="20" name="Line 5"/>
          <p:cNvSpPr/>
          <p:nvPr/>
        </p:nvSpPr>
        <p:spPr>
          <a:xfrm flipV="1">
            <a:off x="4932363" y="5445125"/>
            <a:ext cx="1079500" cy="228600"/>
          </a:xfrm>
          <a:prstGeom prst="line">
            <a:avLst/>
          </a:prstGeom>
          <a:ln w="38100" cap="flat" cmpd="sng">
            <a:solidFill>
              <a:srgbClr val="FF0000"/>
            </a:solidFill>
            <a:prstDash val="solid"/>
            <a:headEnd type="none" w="med" len="med"/>
            <a:tailEnd type="triangle" w="med" len="med"/>
          </a:ln>
        </p:spPr>
      </p:sp>
    </p:spTree>
    <p:custDataLst>
      <p:tags r:id="rId2"/>
    </p:custDataLst>
  </p:cSld>
  <p:clrMapOvr>
    <a:masterClrMapping/>
  </p:clrMapOvr>
  <p:transition advTm="124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8" presetClass="entr" presetSubtype="3"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strips(upRigh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strips(upRigh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3"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strips(upRight)">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p:cNvSpPr>
          <p:nvPr>
            <p:ph type="title"/>
          </p:nvPr>
        </p:nvSpPr>
        <p:spPr>
          <a:xfrm>
            <a:off x="0" y="76200"/>
            <a:ext cx="9144000" cy="720725"/>
          </a:xfrm>
        </p:spPr>
        <p:txBody>
          <a:bodyPr vert="horz" wrap="square" lIns="91440" tIns="45720" rIns="91440" bIns="45720" anchor="ctr" anchorCtr="0"/>
          <a:p>
            <a:r>
              <a:rPr lang="zh-CN" altLang="en-US" sz="4000" b="1" kern="1200" dirty="0">
                <a:latin typeface="黑体" panose="02010609060101010101" pitchFamily="49" charset="-122"/>
                <a:ea typeface="黑体" panose="02010609060101010101" pitchFamily="49" charset="-122"/>
                <a:cs typeface="+mj-cs"/>
              </a:rPr>
              <a:t>一、纸质图书的借阅</a:t>
            </a:r>
            <a:endParaRPr lang="zh-CN" altLang="en-US" sz="4000" b="1" kern="1200" dirty="0">
              <a:latin typeface="黑体" panose="02010609060101010101" pitchFamily="49" charset="-122"/>
              <a:ea typeface="黑体" panose="02010609060101010101" pitchFamily="49" charset="-122"/>
              <a:cs typeface="+mj-cs"/>
            </a:endParaRPr>
          </a:p>
        </p:txBody>
      </p:sp>
      <p:sp>
        <p:nvSpPr>
          <p:cNvPr id="18435" name="Rectangle 3"/>
          <p:cNvSpPr>
            <a:spLocks noGrp="1"/>
          </p:cNvSpPr>
          <p:nvPr>
            <p:ph type="body" idx="4294967295"/>
          </p:nvPr>
        </p:nvSpPr>
        <p:spPr>
          <a:xfrm>
            <a:off x="214313" y="1268413"/>
            <a:ext cx="8643937" cy="5589587"/>
          </a:xfrm>
        </p:spPr>
        <p:txBody>
          <a:bodyPr vert="horz" wrap="square" lIns="91440" tIns="45720" rIns="91440" bIns="45720" anchor="t" anchorCtr="0"/>
          <a:p>
            <a:pPr>
              <a:buClr>
                <a:srgbClr val="0000FF"/>
              </a:buClr>
              <a:buFont typeface="Wingdings" panose="05000000000000000000" pitchFamily="2" charset="2"/>
              <a:buChar char="n"/>
            </a:pPr>
            <a:r>
              <a:rPr lang="zh-CN" altLang="en-US" sz="2800" dirty="0"/>
              <a:t>索书号：</a:t>
            </a:r>
            <a:endParaRPr lang="zh-CN" altLang="en-US" sz="2800" dirty="0"/>
          </a:p>
          <a:p>
            <a:pPr lvl="1">
              <a:buClr>
                <a:srgbClr val="FF0000"/>
              </a:buClr>
              <a:buFont typeface="Wingdings" panose="05000000000000000000" pitchFamily="2" charset="2"/>
              <a:buChar char="Ø"/>
            </a:pPr>
            <a:r>
              <a:rPr lang="zh-CN" altLang="en-US" dirty="0"/>
              <a:t>索书号是图书馆赋予每一种馆藏图书的号码。在馆藏系统中每种索书号都是唯一的，同学们可借助索书号确定图书在书架上的排列位置。 </a:t>
            </a:r>
            <a:endParaRPr lang="zh-CN" altLang="en-US" dirty="0"/>
          </a:p>
          <a:p>
            <a:pPr>
              <a:buClr>
                <a:srgbClr val="0000FF"/>
              </a:buClr>
              <a:buFont typeface="Wingdings" panose="05000000000000000000" pitchFamily="2" charset="2"/>
              <a:buChar char="n"/>
            </a:pPr>
            <a:r>
              <a:rPr lang="zh-CN" altLang="en-US" sz="2800" dirty="0"/>
              <a:t>索书号的组成：</a:t>
            </a:r>
            <a:endParaRPr lang="zh-CN" altLang="en-US" sz="2800" dirty="0"/>
          </a:p>
          <a:p>
            <a:pPr lvl="1">
              <a:buClr>
                <a:srgbClr val="FF0000"/>
              </a:buClr>
              <a:buFont typeface="Wingdings" panose="05000000000000000000" pitchFamily="2" charset="2"/>
              <a:buChar char="Ø"/>
            </a:pPr>
            <a:r>
              <a:rPr lang="zh-CN" altLang="en-US" dirty="0"/>
              <a:t>分类号：我馆图书的分类号依据</a:t>
            </a:r>
            <a:r>
              <a:rPr lang="en-US" altLang="zh-CN" dirty="0"/>
              <a:t>《</a:t>
            </a:r>
            <a:r>
              <a:rPr lang="zh-CN" altLang="en-US" dirty="0"/>
              <a:t>中国图书馆分类法</a:t>
            </a:r>
            <a:r>
              <a:rPr lang="en-US" altLang="zh-CN" dirty="0"/>
              <a:t>》</a:t>
            </a:r>
            <a:r>
              <a:rPr lang="zh-CN" altLang="en-US" dirty="0"/>
              <a:t>取号，如 </a:t>
            </a:r>
            <a:r>
              <a:rPr lang="en-US" altLang="zh-CN" dirty="0"/>
              <a:t>《</a:t>
            </a:r>
            <a:r>
              <a:rPr lang="zh-CN" altLang="en-US" dirty="0"/>
              <a:t>红楼梦</a:t>
            </a:r>
            <a:r>
              <a:rPr lang="en-US" altLang="zh-CN" dirty="0"/>
              <a:t>》</a:t>
            </a:r>
            <a:r>
              <a:rPr lang="zh-CN" altLang="en-US" dirty="0"/>
              <a:t>的分类号为“</a:t>
            </a:r>
            <a:r>
              <a:rPr lang="en-US" altLang="zh-CN" dirty="0"/>
              <a:t>I242.4 ”</a:t>
            </a:r>
            <a:r>
              <a:rPr lang="zh-CN" altLang="en-US" dirty="0"/>
              <a:t>。</a:t>
            </a:r>
            <a:endParaRPr lang="zh-CN" altLang="en-US" dirty="0"/>
          </a:p>
          <a:p>
            <a:pPr lvl="1">
              <a:buClr>
                <a:srgbClr val="FF0000"/>
              </a:buClr>
              <a:buFont typeface="Wingdings" panose="05000000000000000000" pitchFamily="2" charset="2"/>
              <a:buChar char="Ø"/>
            </a:pPr>
            <a:r>
              <a:rPr lang="zh-CN" altLang="en-US" dirty="0"/>
              <a:t>书次号：我馆的书次号就是流水号，按照到馆编目的先后次序而定。</a:t>
            </a:r>
            <a:endParaRPr lang="zh-CN" altLang="en-US" sz="2800" dirty="0">
              <a:solidFill>
                <a:schemeClr val="tx2"/>
              </a:solidFill>
            </a:endParaRPr>
          </a:p>
        </p:txBody>
      </p:sp>
    </p:spTree>
  </p:cSld>
  <p:clrMapOvr>
    <a:masterClrMapping/>
  </p:clrMapOvr>
  <p:transition advTm="12400">
    <p:checker/>
  </p:transition>
</p:sld>
</file>

<file path=ppt/tags/tag1.xml><?xml version="1.0" encoding="utf-8"?>
<p:tagLst xmlns:p="http://schemas.openxmlformats.org/presentationml/2006/main">
  <p:tag name="TIMING" val="|3.5"/>
</p:tagLst>
</file>

<file path=ppt/tags/tag10.xml><?xml version="1.0" encoding="utf-8"?>
<p:tagLst xmlns:p="http://schemas.openxmlformats.org/presentationml/2006/main">
  <p:tag name="KSO_WM_UNIT_TABLE_BEAUTIFY" val="smartTable{26ee0b98-38db-4506-bc33-d2f5ad246c19}"/>
  <p:tag name="TABLE_ENDDRAG_ORIGIN_RECT" val="648*364"/>
  <p:tag name="TABLE_ENDDRAG_RECT" val="59*109*648*364"/>
</p:tagLst>
</file>

<file path=ppt/tags/tag11.xml><?xml version="1.0" encoding="utf-8"?>
<p:tagLst xmlns:p="http://schemas.openxmlformats.org/presentationml/2006/main">
  <p:tag name="KSO_WM_UNIT_TABLE_BEAUTIFY" val="smartTable{26ee0b98-38db-4506-bc33-d2f5ad246c19}"/>
  <p:tag name="TABLE_ENDDRAG_ORIGIN_RECT" val="681*389"/>
  <p:tag name="TABLE_ENDDRAG_RECT" val="11*88*681*389"/>
</p:tagLst>
</file>

<file path=ppt/tags/tag12.xml><?xml version="1.0" encoding="utf-8"?>
<p:tagLst xmlns:p="http://schemas.openxmlformats.org/presentationml/2006/main">
  <p:tag name="TIMING" val="|0.8"/>
</p:tagLst>
</file>

<file path=ppt/tags/tag13.xml><?xml version="1.0" encoding="utf-8"?>
<p:tagLst xmlns:p="http://schemas.openxmlformats.org/presentationml/2006/main">
  <p:tag name="KSO_WPP_MARK_KEY" val="3092f8ce-3ab2-4381-881d-676563180458"/>
  <p:tag name="COMMONDATA" val="eyJoZGlkIjoiYzQyM2Q2NjZmMjgzNTc5NGYxYTllMjBjOGNjYTQ3NWMifQ=="/>
</p:tagLst>
</file>

<file path=ppt/tags/tag2.xml><?xml version="1.0" encoding="utf-8"?>
<p:tagLst xmlns:p="http://schemas.openxmlformats.org/presentationml/2006/main">
  <p:tag name="TIMING" val="|2.6|12"/>
</p:tagLst>
</file>

<file path=ppt/tags/tag3.xml><?xml version="1.0" encoding="utf-8"?>
<p:tagLst xmlns:p="http://schemas.openxmlformats.org/presentationml/2006/main">
  <p:tag name="TIMING" val="|8.2|15.8|3"/>
</p:tagLst>
</file>

<file path=ppt/tags/tag4.xml><?xml version="1.0" encoding="utf-8"?>
<p:tagLst xmlns:p="http://schemas.openxmlformats.org/presentationml/2006/main">
  <p:tag name="TIMING" val="|4.8|5.8"/>
</p:tagLst>
</file>

<file path=ppt/tags/tag5.xml><?xml version="1.0" encoding="utf-8"?>
<p:tagLst xmlns:p="http://schemas.openxmlformats.org/presentationml/2006/main">
  <p:tag name="TIMING" val="|3|6.9|1.2|1"/>
</p:tagLst>
</file>

<file path=ppt/tags/tag6.xml><?xml version="1.0" encoding="utf-8"?>
<p:tagLst xmlns:p="http://schemas.openxmlformats.org/presentationml/2006/main">
  <p:tag name="TIMING" val="|7.7"/>
</p:tagLst>
</file>

<file path=ppt/tags/tag7.xml><?xml version="1.0" encoding="utf-8"?>
<p:tagLst xmlns:p="http://schemas.openxmlformats.org/presentationml/2006/main">
  <p:tag name="TIMING" val="|9.9|1.3|1.6"/>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TABLE_BEAUTIFY" val="smartTable{26ee0b98-38db-4506-bc33-d2f5ad246c19}"/>
</p:tagLst>
</file>

<file path=ppt/theme/theme1.xml><?xml version="1.0" encoding="utf-8"?>
<a:theme xmlns:a="http://schemas.openxmlformats.org/drawingml/2006/main" name="4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4649</Words>
  <Application>WPS 演示</Application>
  <PresentationFormat>全屏显示(4:3)</PresentationFormat>
  <Paragraphs>296</Paragraphs>
  <Slides>30</Slides>
  <Notes>1</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30</vt:i4>
      </vt:variant>
    </vt:vector>
  </HeadingPairs>
  <TitlesOfParts>
    <vt:vector size="43" baseType="lpstr">
      <vt:lpstr>Arial</vt:lpstr>
      <vt:lpstr>宋体</vt:lpstr>
      <vt:lpstr>Wingdings</vt:lpstr>
      <vt:lpstr>Times New Roman</vt:lpstr>
      <vt:lpstr>微软雅黑</vt:lpstr>
      <vt:lpstr>隶书</vt:lpstr>
      <vt:lpstr>方正综艺简体</vt:lpstr>
      <vt:lpstr>华文行楷</vt:lpstr>
      <vt:lpstr>黑体</vt:lpstr>
      <vt:lpstr>Arial Unicode MS</vt:lpstr>
      <vt:lpstr>Calibri</vt:lpstr>
      <vt:lpstr>4_自定义设计方案</vt:lpstr>
      <vt:lpstr>1_自定义设计方案</vt:lpstr>
      <vt:lpstr>PowerPoint 演示文稿</vt:lpstr>
      <vt:lpstr>PowerPoint 演示文稿</vt:lpstr>
      <vt:lpstr>一、纸质图书的借阅</vt:lpstr>
      <vt:lpstr>一、纸质图书的借阅</vt:lpstr>
      <vt:lpstr>一、纸质图书的借阅</vt:lpstr>
      <vt:lpstr>一、纸质图书的借阅</vt:lpstr>
      <vt:lpstr>一、纸质图书的借阅</vt:lpstr>
      <vt:lpstr>PowerPoint 演示文稿</vt:lpstr>
      <vt:lpstr>一、纸质图书的借阅</vt:lpstr>
      <vt:lpstr>一、纸质图书的借阅</vt:lpstr>
      <vt:lpstr>一、纸质图书的借阅</vt:lpstr>
      <vt:lpstr>一、纸质图书的借阅</vt:lpstr>
      <vt:lpstr>一、纸质图书的借阅</vt:lpstr>
      <vt:lpstr>一、纸质图书的借阅</vt:lpstr>
      <vt:lpstr>一、纸质图书的借阅</vt:lpstr>
      <vt:lpstr>一、纸质图书的借阅</vt:lpstr>
      <vt:lpstr>一、纸质图书的借阅</vt:lpstr>
      <vt:lpstr>一、纸质图书的借阅</vt:lpstr>
      <vt:lpstr>一、纸质图书的借阅</vt:lpstr>
      <vt:lpstr>一、纸质图书的借阅</vt:lpstr>
      <vt:lpstr>二、纸质期刊的阅览</vt:lpstr>
      <vt:lpstr>二、纸质期刊的阅览</vt:lpstr>
      <vt:lpstr>二、纸质期刊的阅览</vt:lpstr>
      <vt:lpstr>二、纸质期刊的阅览</vt:lpstr>
      <vt:lpstr>思考题</vt:lpstr>
      <vt:lpstr>PowerPoint 演示文稿</vt:lpstr>
      <vt:lpstr>常见问题</vt:lpstr>
      <vt:lpstr>常见问题</vt:lpstr>
      <vt:lpstr>PowerPoint 演示文稿</vt:lpstr>
      <vt:lpstr>PowerPoint 演示文稿</vt:lpstr>
    </vt:vector>
  </TitlesOfParts>
  <Company>番茄花园</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番茄花园</dc:creator>
  <cp:lastModifiedBy>Administrator</cp:lastModifiedBy>
  <cp:revision>249</cp:revision>
  <dcterms:created xsi:type="dcterms:W3CDTF">2010-11-18T04:27:00Z</dcterms:created>
  <dcterms:modified xsi:type="dcterms:W3CDTF">2023-06-26T06:06:17Z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DAEE45F4FD0C4468953F5E330AB98D0A_13</vt:lpwstr>
  </property>
  <property fmtid="{D5CDD505-2E9C-101B-9397-08002B2CF9AE}" pid="3" name="KSOProductBuildVer">
    <vt:lpwstr>2052-11.1.0.14309</vt:lpwstr>
  </property>
</Properties>
</file>