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4.xml" ContentType="application/vnd.openxmlformats-officedocument.presentationml.tags+xml"/>
  <Override PartName="/ppt/notesSlides/notesSlide35.xml" ContentType="application/vnd.openxmlformats-officedocument.presentationml.notesSlide+xml"/>
  <Override PartName="/ppt/tags/tag5.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handoutMasterIdLst>
    <p:handoutMasterId r:id="rId46"/>
  </p:handoutMasterIdLst>
  <p:sldIdLst>
    <p:sldId id="575" r:id="rId5"/>
    <p:sldId id="908" r:id="rId6"/>
    <p:sldId id="1105" r:id="rId7"/>
    <p:sldId id="910" r:id="rId8"/>
    <p:sldId id="1106" r:id="rId9"/>
    <p:sldId id="872" r:id="rId10"/>
    <p:sldId id="873" r:id="rId11"/>
    <p:sldId id="720" r:id="rId12"/>
    <p:sldId id="1107" r:id="rId13"/>
    <p:sldId id="538" r:id="rId14"/>
    <p:sldId id="343" r:id="rId15"/>
    <p:sldId id="874" r:id="rId16"/>
    <p:sldId id="875" r:id="rId17"/>
    <p:sldId id="876" r:id="rId18"/>
    <p:sldId id="877" r:id="rId19"/>
    <p:sldId id="878" r:id="rId20"/>
    <p:sldId id="879" r:id="rId21"/>
    <p:sldId id="889" r:id="rId22"/>
    <p:sldId id="885" r:id="rId23"/>
    <p:sldId id="883" r:id="rId24"/>
    <p:sldId id="887" r:id="rId25"/>
    <p:sldId id="886" r:id="rId26"/>
    <p:sldId id="354" r:id="rId27"/>
    <p:sldId id="1233" r:id="rId28"/>
    <p:sldId id="888" r:id="rId29"/>
    <p:sldId id="884" r:id="rId30"/>
    <p:sldId id="890" r:id="rId31"/>
    <p:sldId id="892" r:id="rId32"/>
    <p:sldId id="893" r:id="rId33"/>
    <p:sldId id="882" r:id="rId34"/>
    <p:sldId id="891" r:id="rId35"/>
    <p:sldId id="1112" r:id="rId36"/>
    <p:sldId id="894" r:id="rId37"/>
    <p:sldId id="896" r:id="rId38"/>
    <p:sldId id="897" r:id="rId39"/>
    <p:sldId id="899" r:id="rId40"/>
    <p:sldId id="1072" r:id="rId41"/>
    <p:sldId id="1224" r:id="rId42"/>
    <p:sldId id="1216" r:id="rId43"/>
    <p:sldId id="123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1C22"/>
    <a:srgbClr val="5D5B55"/>
    <a:srgbClr val="EC9113"/>
    <a:srgbClr val="E16C81"/>
    <a:srgbClr val="D48311"/>
    <a:srgbClr val="F4BD71"/>
    <a:srgbClr val="54C7A8"/>
    <a:srgbClr val="398E6A"/>
    <a:srgbClr val="C654C6"/>
    <a:srgbClr val="7E0B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22"/>
    <p:restoredTop sz="85928" autoAdjust="0"/>
  </p:normalViewPr>
  <p:slideViewPr>
    <p:cSldViewPr snapToGrid="0" snapToObjects="1">
      <p:cViewPr varScale="1">
        <p:scale>
          <a:sx n="85" d="100"/>
          <a:sy n="85" d="100"/>
        </p:scale>
        <p:origin x="946"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A08E9-317C-4A32-AA8A-6AB77AE85E73}" type="doc">
      <dgm:prSet loTypeId="urn:microsoft.com/office/officeart/2009/layout/CircleArrowProcess" loCatId="cycle" qsTypeId="urn:microsoft.com/office/officeart/2005/8/quickstyle/3d5" qsCatId="3D" csTypeId="urn:microsoft.com/office/officeart/2005/8/colors/colorful1" csCatId="colorful" phldr="1"/>
      <dgm:spPr/>
      <dgm:t>
        <a:bodyPr/>
        <a:lstStyle/>
        <a:p>
          <a:endParaRPr lang="en-US"/>
        </a:p>
      </dgm:t>
    </dgm:pt>
    <dgm:pt modelId="{89989C5F-281A-4EB3-9DCD-56B1A663B389}">
      <dgm:prSet phldrT="[Text]"/>
      <dgm:spPr/>
      <dgm:t>
        <a:bodyPr/>
        <a:lstStyle/>
        <a:p>
          <a:r>
            <a:rPr lang="zh-CN" altLang="en-US" dirty="0"/>
            <a:t>检索词</a:t>
          </a:r>
          <a:endParaRPr lang="en-US" dirty="0"/>
        </a:p>
      </dgm:t>
    </dgm:pt>
    <dgm:pt modelId="{EBFAE550-C278-4419-9D2B-FB4ABA106487}" type="parTrans" cxnId="{71FE4183-96CE-41AB-8235-0F15A7D127A8}">
      <dgm:prSet/>
      <dgm:spPr/>
      <dgm:t>
        <a:bodyPr/>
        <a:lstStyle/>
        <a:p>
          <a:endParaRPr lang="en-US"/>
        </a:p>
      </dgm:t>
    </dgm:pt>
    <dgm:pt modelId="{D1EBE43D-BC43-43F1-B411-77AD3E6F56E9}" type="sibTrans" cxnId="{71FE4183-96CE-41AB-8235-0F15A7D127A8}">
      <dgm:prSet/>
      <dgm:spPr/>
      <dgm:t>
        <a:bodyPr/>
        <a:lstStyle/>
        <a:p>
          <a:endParaRPr lang="en-US"/>
        </a:p>
      </dgm:t>
    </dgm:pt>
    <dgm:pt modelId="{9F298733-CB98-41D7-9DD5-CC466CA5F818}">
      <dgm:prSet phldrT="[Text]"/>
      <dgm:spPr/>
      <dgm:t>
        <a:bodyPr/>
        <a:lstStyle/>
        <a:p>
          <a:r>
            <a:rPr lang="zh-CN" altLang="en-US" dirty="0"/>
            <a:t>算符</a:t>
          </a:r>
          <a:endParaRPr lang="en-US" dirty="0"/>
        </a:p>
      </dgm:t>
    </dgm:pt>
    <dgm:pt modelId="{A4C6B721-7582-4754-B7A9-AD435ABF2B53}" type="parTrans" cxnId="{F2CB87A5-DF4B-4EFD-8CA1-00E4CEC882BD}">
      <dgm:prSet/>
      <dgm:spPr/>
      <dgm:t>
        <a:bodyPr/>
        <a:lstStyle/>
        <a:p>
          <a:endParaRPr lang="en-US"/>
        </a:p>
      </dgm:t>
    </dgm:pt>
    <dgm:pt modelId="{F6E52431-6A86-4343-8316-BD5B0E789330}" type="sibTrans" cxnId="{F2CB87A5-DF4B-4EFD-8CA1-00E4CEC882BD}">
      <dgm:prSet/>
      <dgm:spPr/>
      <dgm:t>
        <a:bodyPr/>
        <a:lstStyle/>
        <a:p>
          <a:endParaRPr lang="en-US"/>
        </a:p>
      </dgm:t>
    </dgm:pt>
    <dgm:pt modelId="{159D376B-5961-4C41-A6C7-F98951CD5AAF}">
      <dgm:prSet phldrT="[Text]"/>
      <dgm:spPr/>
      <dgm:t>
        <a:bodyPr/>
        <a:lstStyle/>
        <a:p>
          <a:r>
            <a:rPr lang="zh-CN" altLang="en-US" dirty="0"/>
            <a:t>字段</a:t>
          </a:r>
          <a:endParaRPr lang="en-US" dirty="0"/>
        </a:p>
      </dgm:t>
    </dgm:pt>
    <dgm:pt modelId="{1FF3E709-3B29-4170-8B6A-7B7787D2713E}" type="parTrans" cxnId="{B9A293F9-8A70-448C-962D-0366F3EE1FE7}">
      <dgm:prSet/>
      <dgm:spPr/>
      <dgm:t>
        <a:bodyPr/>
        <a:lstStyle/>
        <a:p>
          <a:endParaRPr lang="en-US"/>
        </a:p>
      </dgm:t>
    </dgm:pt>
    <dgm:pt modelId="{F01B139B-E4AA-4057-BA9B-C3108C508CFC}" type="sibTrans" cxnId="{B9A293F9-8A70-448C-962D-0366F3EE1FE7}">
      <dgm:prSet/>
      <dgm:spPr/>
      <dgm:t>
        <a:bodyPr/>
        <a:lstStyle/>
        <a:p>
          <a:endParaRPr lang="en-US"/>
        </a:p>
      </dgm:t>
    </dgm:pt>
    <dgm:pt modelId="{BD01B7D4-A65D-425F-91D7-2F481B2273FF}" type="pres">
      <dgm:prSet presAssocID="{E5BA08E9-317C-4A32-AA8A-6AB77AE85E73}" presName="Name0" presStyleCnt="0">
        <dgm:presLayoutVars>
          <dgm:chMax val="7"/>
          <dgm:chPref val="7"/>
          <dgm:dir/>
          <dgm:animLvl val="lvl"/>
        </dgm:presLayoutVars>
      </dgm:prSet>
      <dgm:spPr/>
    </dgm:pt>
    <dgm:pt modelId="{6670B623-B7C7-403F-BE28-B23BA65C5FE5}" type="pres">
      <dgm:prSet presAssocID="{89989C5F-281A-4EB3-9DCD-56B1A663B389}" presName="Accent1" presStyleCnt="0"/>
      <dgm:spPr/>
    </dgm:pt>
    <dgm:pt modelId="{8E4271CC-DB8A-4838-BE27-926931F76D3C}" type="pres">
      <dgm:prSet presAssocID="{89989C5F-281A-4EB3-9DCD-56B1A663B389}" presName="Accent" presStyleLbl="node1" presStyleIdx="0" presStyleCnt="3"/>
      <dgm:spPr/>
    </dgm:pt>
    <dgm:pt modelId="{D38C23FE-AAFF-4DA7-8002-E808DCF326C5}" type="pres">
      <dgm:prSet presAssocID="{89989C5F-281A-4EB3-9DCD-56B1A663B389}" presName="Parent1" presStyleLbl="revTx" presStyleIdx="0" presStyleCnt="3">
        <dgm:presLayoutVars>
          <dgm:chMax val="1"/>
          <dgm:chPref val="1"/>
          <dgm:bulletEnabled val="1"/>
        </dgm:presLayoutVars>
      </dgm:prSet>
      <dgm:spPr/>
    </dgm:pt>
    <dgm:pt modelId="{2FB46837-D1D8-4D99-995D-FAFA0B765649}" type="pres">
      <dgm:prSet presAssocID="{9F298733-CB98-41D7-9DD5-CC466CA5F818}" presName="Accent2" presStyleCnt="0"/>
      <dgm:spPr/>
    </dgm:pt>
    <dgm:pt modelId="{4A51C1BA-AF5A-4919-BF34-06EBA7DD3714}" type="pres">
      <dgm:prSet presAssocID="{9F298733-CB98-41D7-9DD5-CC466CA5F818}" presName="Accent" presStyleLbl="node1" presStyleIdx="1" presStyleCnt="3"/>
      <dgm:spPr/>
    </dgm:pt>
    <dgm:pt modelId="{8AB9B7FE-E265-4972-8FA2-265613009653}" type="pres">
      <dgm:prSet presAssocID="{9F298733-CB98-41D7-9DD5-CC466CA5F818}" presName="Parent2" presStyleLbl="revTx" presStyleIdx="1" presStyleCnt="3">
        <dgm:presLayoutVars>
          <dgm:chMax val="1"/>
          <dgm:chPref val="1"/>
          <dgm:bulletEnabled val="1"/>
        </dgm:presLayoutVars>
      </dgm:prSet>
      <dgm:spPr/>
    </dgm:pt>
    <dgm:pt modelId="{A28CA45E-1EBD-4EBF-941B-3F188AB43874}" type="pres">
      <dgm:prSet presAssocID="{159D376B-5961-4C41-A6C7-F98951CD5AAF}" presName="Accent3" presStyleCnt="0"/>
      <dgm:spPr/>
    </dgm:pt>
    <dgm:pt modelId="{1E192157-DE31-4206-8200-EB94E7C162FD}" type="pres">
      <dgm:prSet presAssocID="{159D376B-5961-4C41-A6C7-F98951CD5AAF}" presName="Accent" presStyleLbl="node1" presStyleIdx="2" presStyleCnt="3"/>
      <dgm:spPr/>
    </dgm:pt>
    <dgm:pt modelId="{939F2031-B5D2-4F93-B555-754CD1CAB7D8}" type="pres">
      <dgm:prSet presAssocID="{159D376B-5961-4C41-A6C7-F98951CD5AAF}" presName="Parent3" presStyleLbl="revTx" presStyleIdx="2" presStyleCnt="3">
        <dgm:presLayoutVars>
          <dgm:chMax val="1"/>
          <dgm:chPref val="1"/>
          <dgm:bulletEnabled val="1"/>
        </dgm:presLayoutVars>
      </dgm:prSet>
      <dgm:spPr/>
    </dgm:pt>
  </dgm:ptLst>
  <dgm:cxnLst>
    <dgm:cxn modelId="{8A0B9E29-9373-4AC2-A843-CADBC92F9126}" type="presOf" srcId="{89989C5F-281A-4EB3-9DCD-56B1A663B389}" destId="{D38C23FE-AAFF-4DA7-8002-E808DCF326C5}" srcOrd="0" destOrd="0" presId="urn:microsoft.com/office/officeart/2009/layout/CircleArrowProcess"/>
    <dgm:cxn modelId="{71FE4183-96CE-41AB-8235-0F15A7D127A8}" srcId="{E5BA08E9-317C-4A32-AA8A-6AB77AE85E73}" destId="{89989C5F-281A-4EB3-9DCD-56B1A663B389}" srcOrd="0" destOrd="0" parTransId="{EBFAE550-C278-4419-9D2B-FB4ABA106487}" sibTransId="{D1EBE43D-BC43-43F1-B411-77AD3E6F56E9}"/>
    <dgm:cxn modelId="{BF487BA0-5584-40E3-AB12-43909549FE97}" type="presOf" srcId="{159D376B-5961-4C41-A6C7-F98951CD5AAF}" destId="{939F2031-B5D2-4F93-B555-754CD1CAB7D8}" srcOrd="0" destOrd="0" presId="urn:microsoft.com/office/officeart/2009/layout/CircleArrowProcess"/>
    <dgm:cxn modelId="{F2CB87A5-DF4B-4EFD-8CA1-00E4CEC882BD}" srcId="{E5BA08E9-317C-4A32-AA8A-6AB77AE85E73}" destId="{9F298733-CB98-41D7-9DD5-CC466CA5F818}" srcOrd="1" destOrd="0" parTransId="{A4C6B721-7582-4754-B7A9-AD435ABF2B53}" sibTransId="{F6E52431-6A86-4343-8316-BD5B0E789330}"/>
    <dgm:cxn modelId="{0B9236CA-5406-4EA6-B0A7-5117EED8222B}" type="presOf" srcId="{9F298733-CB98-41D7-9DD5-CC466CA5F818}" destId="{8AB9B7FE-E265-4972-8FA2-265613009653}" srcOrd="0" destOrd="0" presId="urn:microsoft.com/office/officeart/2009/layout/CircleArrowProcess"/>
    <dgm:cxn modelId="{58C25FD7-0336-4523-ACC7-6221015075DF}" type="presOf" srcId="{E5BA08E9-317C-4A32-AA8A-6AB77AE85E73}" destId="{BD01B7D4-A65D-425F-91D7-2F481B2273FF}" srcOrd="0" destOrd="0" presId="urn:microsoft.com/office/officeart/2009/layout/CircleArrowProcess"/>
    <dgm:cxn modelId="{B9A293F9-8A70-448C-962D-0366F3EE1FE7}" srcId="{E5BA08E9-317C-4A32-AA8A-6AB77AE85E73}" destId="{159D376B-5961-4C41-A6C7-F98951CD5AAF}" srcOrd="2" destOrd="0" parTransId="{1FF3E709-3B29-4170-8B6A-7B7787D2713E}" sibTransId="{F01B139B-E4AA-4057-BA9B-C3108C508CFC}"/>
    <dgm:cxn modelId="{5A079D37-07AE-4F90-BFF0-CD49C169CF78}" type="presParOf" srcId="{BD01B7D4-A65D-425F-91D7-2F481B2273FF}" destId="{6670B623-B7C7-403F-BE28-B23BA65C5FE5}" srcOrd="0" destOrd="0" presId="urn:microsoft.com/office/officeart/2009/layout/CircleArrowProcess"/>
    <dgm:cxn modelId="{7F4B1641-7FAC-49BC-A805-3F17F4E3934E}" type="presParOf" srcId="{6670B623-B7C7-403F-BE28-B23BA65C5FE5}" destId="{8E4271CC-DB8A-4838-BE27-926931F76D3C}" srcOrd="0" destOrd="0" presId="urn:microsoft.com/office/officeart/2009/layout/CircleArrowProcess"/>
    <dgm:cxn modelId="{4D9CF9F5-A4B1-4034-B0D5-566193ED02EC}" type="presParOf" srcId="{BD01B7D4-A65D-425F-91D7-2F481B2273FF}" destId="{D38C23FE-AAFF-4DA7-8002-E808DCF326C5}" srcOrd="1" destOrd="0" presId="urn:microsoft.com/office/officeart/2009/layout/CircleArrowProcess"/>
    <dgm:cxn modelId="{91332B24-0CD2-4290-BFAB-1A696794F345}" type="presParOf" srcId="{BD01B7D4-A65D-425F-91D7-2F481B2273FF}" destId="{2FB46837-D1D8-4D99-995D-FAFA0B765649}" srcOrd="2" destOrd="0" presId="urn:microsoft.com/office/officeart/2009/layout/CircleArrowProcess"/>
    <dgm:cxn modelId="{533ACE16-A3A4-4BBB-93E5-C0B6E35B189C}" type="presParOf" srcId="{2FB46837-D1D8-4D99-995D-FAFA0B765649}" destId="{4A51C1BA-AF5A-4919-BF34-06EBA7DD3714}" srcOrd="0" destOrd="0" presId="urn:microsoft.com/office/officeart/2009/layout/CircleArrowProcess"/>
    <dgm:cxn modelId="{C76F2EA9-F840-40AD-90EA-F3E6812709B5}" type="presParOf" srcId="{BD01B7D4-A65D-425F-91D7-2F481B2273FF}" destId="{8AB9B7FE-E265-4972-8FA2-265613009653}" srcOrd="3" destOrd="0" presId="urn:microsoft.com/office/officeart/2009/layout/CircleArrowProcess"/>
    <dgm:cxn modelId="{54DC8121-44E8-4192-B40D-9176CA6524F9}" type="presParOf" srcId="{BD01B7D4-A65D-425F-91D7-2F481B2273FF}" destId="{A28CA45E-1EBD-4EBF-941B-3F188AB43874}" srcOrd="4" destOrd="0" presId="urn:microsoft.com/office/officeart/2009/layout/CircleArrowProcess"/>
    <dgm:cxn modelId="{52B2A017-0BA0-43A3-BE90-96641852EC8A}" type="presParOf" srcId="{A28CA45E-1EBD-4EBF-941B-3F188AB43874}" destId="{1E192157-DE31-4206-8200-EB94E7C162FD}" srcOrd="0" destOrd="0" presId="urn:microsoft.com/office/officeart/2009/layout/CircleArrowProcess"/>
    <dgm:cxn modelId="{3C811A59-89D6-4611-A72A-34ECEB1EAA23}" type="presParOf" srcId="{BD01B7D4-A65D-425F-91D7-2F481B2273FF}" destId="{939F2031-B5D2-4F93-B555-754CD1CAB7D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271CC-DB8A-4838-BE27-926931F76D3C}">
      <dsp:nvSpPr>
        <dsp:cNvPr id="0" name=""/>
        <dsp:cNvSpPr/>
      </dsp:nvSpPr>
      <dsp:spPr>
        <a:xfrm>
          <a:off x="1239070" y="1100386"/>
          <a:ext cx="2144312" cy="2144638"/>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38C23FE-AAFF-4DA7-8002-E808DCF326C5}">
      <dsp:nvSpPr>
        <dsp:cNvPr id="0" name=""/>
        <dsp:cNvSpPr/>
      </dsp:nvSpPr>
      <dsp:spPr>
        <a:xfrm>
          <a:off x="1713033" y="1874665"/>
          <a:ext cx="1191553" cy="59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检索词</a:t>
          </a:r>
          <a:endParaRPr lang="en-US" sz="3000" kern="1200" dirty="0"/>
        </a:p>
      </dsp:txBody>
      <dsp:txXfrm>
        <a:off x="1713033" y="1874665"/>
        <a:ext cx="1191553" cy="595634"/>
      </dsp:txXfrm>
    </dsp:sp>
    <dsp:sp modelId="{4A51C1BA-AF5A-4919-BF34-06EBA7DD3714}">
      <dsp:nvSpPr>
        <dsp:cNvPr id="0" name=""/>
        <dsp:cNvSpPr/>
      </dsp:nvSpPr>
      <dsp:spPr>
        <a:xfrm>
          <a:off x="643495" y="2332640"/>
          <a:ext cx="2144312" cy="2144638"/>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AB9B7FE-E265-4972-8FA2-265613009653}">
      <dsp:nvSpPr>
        <dsp:cNvPr id="0" name=""/>
        <dsp:cNvSpPr/>
      </dsp:nvSpPr>
      <dsp:spPr>
        <a:xfrm>
          <a:off x="1119874" y="3114047"/>
          <a:ext cx="1191553" cy="59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算符</a:t>
          </a:r>
          <a:endParaRPr lang="en-US" sz="3000" kern="1200" dirty="0"/>
        </a:p>
      </dsp:txBody>
      <dsp:txXfrm>
        <a:off x="1119874" y="3114047"/>
        <a:ext cx="1191553" cy="595634"/>
      </dsp:txXfrm>
    </dsp:sp>
    <dsp:sp modelId="{1E192157-DE31-4206-8200-EB94E7C162FD}">
      <dsp:nvSpPr>
        <dsp:cNvPr id="0" name=""/>
        <dsp:cNvSpPr/>
      </dsp:nvSpPr>
      <dsp:spPr>
        <a:xfrm>
          <a:off x="1391689" y="3712354"/>
          <a:ext cx="1842296" cy="1843035"/>
        </a:xfrm>
        <a:prstGeom prst="blockArc">
          <a:avLst>
            <a:gd name="adj1" fmla="val 13500000"/>
            <a:gd name="adj2" fmla="val 10800000"/>
            <a:gd name="adj3" fmla="val 1274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9F2031-B5D2-4F93-B555-754CD1CAB7D8}">
      <dsp:nvSpPr>
        <dsp:cNvPr id="0" name=""/>
        <dsp:cNvSpPr/>
      </dsp:nvSpPr>
      <dsp:spPr>
        <a:xfrm>
          <a:off x="1715852" y="4355211"/>
          <a:ext cx="1191553" cy="59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字段</a:t>
          </a:r>
          <a:endParaRPr lang="en-US" sz="3000" kern="1200" dirty="0"/>
        </a:p>
      </dsp:txBody>
      <dsp:txXfrm>
        <a:off x="1715852" y="4355211"/>
        <a:ext cx="1191553" cy="59563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504CD9-3755-6E48-97BE-F4AD583A5D47}" type="datetimeFigureOut">
              <a:rPr lang="en-US" smtClean="0"/>
              <a:t>10/15/2020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835369-C703-9D42-AC58-02EB9F519683}"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02281-DDB9-A14E-8924-E648B5F33BFB}" type="datetimeFigureOut">
              <a:rPr lang="en-US" smtClean="0"/>
              <a:t>10/15/2020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13A2F-4F44-6A43-962F-0DFD3FDCC135}" type="slidenum">
              <a:rPr lang="en-US" smtClean="0"/>
              <a:t>‹#›</a:t>
            </a:fld>
            <a:endParaRPr lang="en-US"/>
          </a:p>
        </p:txBody>
      </p:sp>
    </p:spTree>
    <p:extLst>
      <p:ext uri="{BB962C8B-B14F-4D97-AF65-F5344CB8AC3E}">
        <p14:creationId xmlns:p14="http://schemas.microsoft.com/office/powerpoint/2010/main" val="158824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13A2F-4F44-6A43-962F-0DFD3FDCC135}" type="slidenum">
              <a:rPr lang="en-US" smtClean="0"/>
              <a:t>1</a:t>
            </a:fld>
            <a:endParaRPr lang="en-US"/>
          </a:p>
        </p:txBody>
      </p:sp>
    </p:spTree>
    <p:extLst>
      <p:ext uri="{BB962C8B-B14F-4D97-AF65-F5344CB8AC3E}">
        <p14:creationId xmlns:p14="http://schemas.microsoft.com/office/powerpoint/2010/main" val="272909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72B34F3-1BE4-40F3-841F-774E99DC5192}" type="slidenum">
              <a:rPr lang="en-US" altLang="zh-CN" smtClean="0">
                <a:latin typeface="Arial" charset="0"/>
                <a:ea typeface="ＭＳ Ｐゴシック" pitchFamily="34" charset="-128"/>
              </a:rPr>
              <a:pPr>
                <a:spcBef>
                  <a:spcPct val="0"/>
                </a:spcBef>
              </a:pPr>
              <a:t>12</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19309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72B34F3-1BE4-40F3-841F-774E99DC5192}" type="slidenum">
              <a:rPr lang="en-US" altLang="zh-CN" smtClean="0">
                <a:latin typeface="Arial" charset="0"/>
                <a:ea typeface="ＭＳ Ｐゴシック" pitchFamily="34" charset="-128"/>
              </a:rPr>
              <a:pPr>
                <a:spcBef>
                  <a:spcPct val="0"/>
                </a:spcBef>
              </a:pPr>
              <a:t>13</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2464332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72B34F3-1BE4-40F3-841F-774E99DC5192}" type="slidenum">
              <a:rPr lang="en-US" altLang="zh-CN" smtClean="0">
                <a:latin typeface="Arial" charset="0"/>
                <a:ea typeface="ＭＳ Ｐゴシック" pitchFamily="34" charset="-128"/>
              </a:rPr>
              <a:pPr>
                <a:spcBef>
                  <a:spcPct val="0"/>
                </a:spcBef>
              </a:pPr>
              <a:t>14</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1392796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72B34F3-1BE4-40F3-841F-774E99DC5192}" type="slidenum">
              <a:rPr lang="en-US" altLang="zh-CN" smtClean="0">
                <a:latin typeface="Arial" charset="0"/>
                <a:ea typeface="ＭＳ Ｐゴシック" pitchFamily="34" charset="-128"/>
              </a:rPr>
              <a:pPr>
                <a:spcBef>
                  <a:spcPct val="0"/>
                </a:spcBef>
              </a:pPr>
              <a:t>15</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1092751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72B34F3-1BE4-40F3-841F-774E99DC5192}" type="slidenum">
              <a:rPr lang="en-US" altLang="zh-CN" smtClean="0">
                <a:latin typeface="Arial" charset="0"/>
                <a:ea typeface="ＭＳ Ｐゴシック" pitchFamily="34" charset="-128"/>
              </a:rPr>
              <a:pPr>
                <a:spcBef>
                  <a:spcPct val="0"/>
                </a:spcBef>
              </a:pPr>
              <a:t>16</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1238593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72B34F3-1BE4-40F3-841F-774E99DC5192}" type="slidenum">
              <a:rPr lang="en-US" altLang="zh-CN" smtClean="0">
                <a:latin typeface="Arial" charset="0"/>
                <a:ea typeface="ＭＳ Ｐゴシック" pitchFamily="34" charset="-128"/>
              </a:rPr>
              <a:pPr>
                <a:spcBef>
                  <a:spcPct val="0"/>
                </a:spcBef>
              </a:pPr>
              <a:t>17</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1631401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72B34F3-1BE4-40F3-841F-774E99DC5192}" type="slidenum">
              <a:rPr lang="en-US" altLang="zh-CN" smtClean="0">
                <a:latin typeface="Arial" charset="0"/>
                <a:ea typeface="ＭＳ Ｐゴシック" pitchFamily="34" charset="-128"/>
              </a:rPr>
              <a:pPr>
                <a:spcBef>
                  <a:spcPct val="0"/>
                </a:spcBef>
              </a:pPr>
              <a:t>18</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734915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72B34F3-1BE4-40F3-841F-774E99DC5192}" type="slidenum">
              <a:rPr lang="en-US" altLang="zh-CN" smtClean="0">
                <a:latin typeface="Arial" charset="0"/>
                <a:ea typeface="ＭＳ Ｐゴシック" pitchFamily="34" charset="-128"/>
              </a:rPr>
              <a:pPr>
                <a:spcBef>
                  <a:spcPct val="0"/>
                </a:spcBef>
              </a:pPr>
              <a:t>19</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245929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72B34F3-1BE4-40F3-841F-774E99DC5192}" type="slidenum">
              <a:rPr lang="en-US" altLang="zh-CN" smtClean="0">
                <a:latin typeface="Arial" charset="0"/>
                <a:ea typeface="ＭＳ Ｐゴシック" pitchFamily="34" charset="-128"/>
              </a:rPr>
              <a:pPr>
                <a:spcBef>
                  <a:spcPct val="0"/>
                </a:spcBef>
              </a:pPr>
              <a:t>20</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2619994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757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defRPr/>
            </a:pPr>
            <a:fld id="{DE78BC31-A898-460E-8CDF-FCA574F45CF8}" type="slidenum">
              <a:rPr lang="en-US" altLang="zh-CN" smtClean="0">
                <a:latin typeface="Arial" charset="0"/>
                <a:ea typeface="ＭＳ Ｐゴシック" pitchFamily="34" charset="-128"/>
              </a:rPr>
              <a:pPr>
                <a:spcBef>
                  <a:spcPct val="0"/>
                </a:spcBef>
                <a:defRPr/>
              </a:pPr>
              <a:t>21</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270166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E313A2F-4F44-6A43-962F-0DFD3FDCC135}" type="slidenum">
              <a:rPr lang="en-US" smtClean="0"/>
              <a:t>2</a:t>
            </a:fld>
            <a:endParaRPr lang="en-US"/>
          </a:p>
        </p:txBody>
      </p:sp>
    </p:spTree>
    <p:extLst>
      <p:ext uri="{BB962C8B-B14F-4D97-AF65-F5344CB8AC3E}">
        <p14:creationId xmlns:p14="http://schemas.microsoft.com/office/powerpoint/2010/main" val="1046786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757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defRPr/>
            </a:pPr>
            <a:fld id="{DE78BC31-A898-460E-8CDF-FCA574F45CF8}" type="slidenum">
              <a:rPr lang="en-US" altLang="zh-CN" smtClean="0">
                <a:latin typeface="Arial" charset="0"/>
                <a:ea typeface="ＭＳ Ｐゴシック" pitchFamily="34" charset="-128"/>
              </a:rPr>
              <a:pPr>
                <a:spcBef>
                  <a:spcPct val="0"/>
                </a:spcBef>
                <a:defRPr/>
              </a:pPr>
              <a:t>22</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2690056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fld id="{3297D4F5-DBE8-4A59-896D-B108102AB2A4}" type="slidenum">
              <a:rPr lang="en-US" altLang="zh-CN" smtClean="0">
                <a:ea typeface="ＭＳ Ｐゴシック" pitchFamily="34" charset="-128"/>
              </a:rPr>
              <a:pPr eaLnBrk="0" fontAlgn="base" hangingPunct="0">
                <a:spcBef>
                  <a:spcPct val="0"/>
                </a:spcBef>
                <a:spcAft>
                  <a:spcPct val="0"/>
                </a:spcAft>
                <a:defRPr/>
              </a:pPr>
              <a:t>23</a:t>
            </a:fld>
            <a:endParaRPr lang="en-US" altLang="zh-CN">
              <a:ea typeface="ＭＳ Ｐゴシック" pitchFamily="34" charset="-128"/>
            </a:endParaRPr>
          </a:p>
        </p:txBody>
      </p:sp>
    </p:spTree>
    <p:extLst>
      <p:ext uri="{BB962C8B-B14F-4D97-AF65-F5344CB8AC3E}">
        <p14:creationId xmlns:p14="http://schemas.microsoft.com/office/powerpoint/2010/main" val="182111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72B34F3-1BE4-40F3-841F-774E99DC5192}" type="slidenum">
              <a:rPr lang="en-US" altLang="zh-CN" smtClean="0">
                <a:latin typeface="Arial" charset="0"/>
                <a:ea typeface="ＭＳ Ｐゴシック" pitchFamily="34" charset="-128"/>
              </a:rPr>
              <a:pPr>
                <a:spcBef>
                  <a:spcPct val="0"/>
                </a:spcBef>
              </a:pPr>
              <a:t>24</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1174536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757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defRPr/>
            </a:pPr>
            <a:fld id="{DE78BC31-A898-460E-8CDF-FCA574F45CF8}" type="slidenum">
              <a:rPr lang="en-US" altLang="zh-CN" smtClean="0">
                <a:latin typeface="Arial" charset="0"/>
                <a:ea typeface="ＭＳ Ｐゴシック" pitchFamily="34" charset="-128"/>
              </a:rPr>
              <a:pPr>
                <a:spcBef>
                  <a:spcPct val="0"/>
                </a:spcBef>
                <a:defRPr/>
              </a:pPr>
              <a:t>25</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75517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72B34F3-1BE4-40F3-841F-774E99DC5192}" type="slidenum">
              <a:rPr lang="en-US" altLang="zh-CN" smtClean="0">
                <a:latin typeface="Arial" charset="0"/>
                <a:ea typeface="ＭＳ Ｐゴシック" pitchFamily="34" charset="-128"/>
              </a:rPr>
              <a:pPr>
                <a:spcBef>
                  <a:spcPct val="0"/>
                </a:spcBef>
              </a:pPr>
              <a:t>26</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2980131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72B34F3-1BE4-40F3-841F-774E99DC5192}" type="slidenum">
              <a:rPr lang="en-US" altLang="zh-CN" smtClean="0">
                <a:latin typeface="Arial" charset="0"/>
                <a:ea typeface="ＭＳ Ｐゴシック" pitchFamily="34" charset="-128"/>
              </a:rPr>
              <a:pPr>
                <a:spcBef>
                  <a:spcPct val="0"/>
                </a:spcBef>
              </a:pPr>
              <a:t>27</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3886508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72B34F3-1BE4-40F3-841F-774E99DC5192}" type="slidenum">
              <a:rPr lang="en-US" altLang="zh-CN" smtClean="0">
                <a:latin typeface="Arial" charset="0"/>
                <a:ea typeface="ＭＳ Ｐゴシック" pitchFamily="34" charset="-128"/>
              </a:rPr>
              <a:pPr>
                <a:spcBef>
                  <a:spcPct val="0"/>
                </a:spcBef>
              </a:pPr>
              <a:t>28</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3125945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fld id="{8818B91C-DBB2-46B0-BF36-BD3C6EACBE36}" type="slidenum">
              <a:rPr lang="en-US" altLang="zh-CN" smtClean="0">
                <a:ea typeface="ＭＳ Ｐゴシック" pitchFamily="34" charset="-128"/>
              </a:rPr>
              <a:pPr eaLnBrk="0" fontAlgn="base" hangingPunct="0">
                <a:spcBef>
                  <a:spcPct val="0"/>
                </a:spcBef>
                <a:spcAft>
                  <a:spcPct val="0"/>
                </a:spcAft>
                <a:defRPr/>
              </a:pPr>
              <a:t>29</a:t>
            </a:fld>
            <a:endParaRPr lang="en-US" altLang="zh-CN">
              <a:ea typeface="ＭＳ Ｐゴシック" pitchFamily="34" charset="-128"/>
            </a:endParaRPr>
          </a:p>
        </p:txBody>
      </p:sp>
    </p:spTree>
    <p:extLst>
      <p:ext uri="{BB962C8B-B14F-4D97-AF65-F5344CB8AC3E}">
        <p14:creationId xmlns:p14="http://schemas.microsoft.com/office/powerpoint/2010/main" val="1365724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72B34F3-1BE4-40F3-841F-774E99DC5192}" type="slidenum">
              <a:rPr lang="en-US" altLang="zh-CN" smtClean="0">
                <a:latin typeface="Arial" charset="0"/>
                <a:ea typeface="ＭＳ Ｐゴシック" pitchFamily="34" charset="-128"/>
              </a:rPr>
              <a:pPr>
                <a:spcBef>
                  <a:spcPct val="0"/>
                </a:spcBef>
              </a:pPr>
              <a:t>30</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1384483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72B34F3-1BE4-40F3-841F-774E99DC5192}" type="slidenum">
              <a:rPr lang="en-US" altLang="zh-CN" smtClean="0">
                <a:latin typeface="Arial" charset="0"/>
                <a:ea typeface="ＭＳ Ｐゴシック" pitchFamily="34" charset="-128"/>
              </a:rPr>
              <a:pPr>
                <a:spcBef>
                  <a:spcPct val="0"/>
                </a:spcBef>
              </a:pPr>
              <a:t>31</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328859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3E56099-B39F-4090-BD94-3A54A127EE84}" type="slidenum">
              <a:rPr lang="en-US" altLang="zh-CN" smtClean="0">
                <a:latin typeface="Arial" charset="0"/>
                <a:ea typeface="ＭＳ Ｐゴシック" pitchFamily="34" charset="-128"/>
              </a:rPr>
              <a:pPr>
                <a:spcBef>
                  <a:spcPct val="0"/>
                </a:spcBef>
              </a:pPr>
              <a:t>3</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1160451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fld id="{B0738AC4-4B49-499C-8175-595F9B57A843}" type="slidenum">
              <a:rPr lang="en-US" altLang="zh-CN" smtClean="0">
                <a:ea typeface="ＭＳ Ｐゴシック" pitchFamily="34" charset="-128"/>
              </a:rPr>
              <a:pPr eaLnBrk="0" fontAlgn="base" hangingPunct="0">
                <a:spcBef>
                  <a:spcPct val="0"/>
                </a:spcBef>
                <a:spcAft>
                  <a:spcPct val="0"/>
                </a:spcAft>
                <a:defRPr/>
              </a:pPr>
              <a:t>32</a:t>
            </a:fld>
            <a:endParaRPr lang="en-US" altLang="zh-CN">
              <a:ea typeface="ＭＳ Ｐゴシック" pitchFamily="34" charset="-128"/>
            </a:endParaRPr>
          </a:p>
        </p:txBody>
      </p:sp>
    </p:spTree>
    <p:extLst>
      <p:ext uri="{BB962C8B-B14F-4D97-AF65-F5344CB8AC3E}">
        <p14:creationId xmlns:p14="http://schemas.microsoft.com/office/powerpoint/2010/main" val="1948255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fld id="{0986F91F-113B-4DD5-9C16-097FC88063CF}" type="slidenum">
              <a:rPr lang="en-US" altLang="zh-CN" smtClean="0">
                <a:ea typeface="ＭＳ Ｐゴシック" pitchFamily="34" charset="-128"/>
              </a:rPr>
              <a:pPr eaLnBrk="0" fontAlgn="base" hangingPunct="0">
                <a:spcBef>
                  <a:spcPct val="0"/>
                </a:spcBef>
                <a:spcAft>
                  <a:spcPct val="0"/>
                </a:spcAft>
                <a:defRPr/>
              </a:pPr>
              <a:t>33</a:t>
            </a:fld>
            <a:endParaRPr lang="en-US" altLang="zh-CN">
              <a:ea typeface="ＭＳ Ｐゴシック" pitchFamily="34" charset="-128"/>
            </a:endParaRPr>
          </a:p>
        </p:txBody>
      </p:sp>
    </p:spTree>
    <p:extLst>
      <p:ext uri="{BB962C8B-B14F-4D97-AF65-F5344CB8AC3E}">
        <p14:creationId xmlns:p14="http://schemas.microsoft.com/office/powerpoint/2010/main" val="3196208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fld id="{0986F91F-113B-4DD5-9C16-097FC88063CF}" type="slidenum">
              <a:rPr lang="en-US" altLang="zh-CN" smtClean="0">
                <a:ea typeface="ＭＳ Ｐゴシック" pitchFamily="34" charset="-128"/>
              </a:rPr>
              <a:pPr eaLnBrk="0" fontAlgn="base" hangingPunct="0">
                <a:spcBef>
                  <a:spcPct val="0"/>
                </a:spcBef>
                <a:spcAft>
                  <a:spcPct val="0"/>
                </a:spcAft>
                <a:defRPr/>
              </a:pPr>
              <a:t>34</a:t>
            </a:fld>
            <a:endParaRPr lang="en-US" altLang="zh-CN">
              <a:ea typeface="ＭＳ Ｐゴシック" pitchFamily="34" charset="-128"/>
            </a:endParaRPr>
          </a:p>
        </p:txBody>
      </p:sp>
    </p:spTree>
    <p:extLst>
      <p:ext uri="{BB962C8B-B14F-4D97-AF65-F5344CB8AC3E}">
        <p14:creationId xmlns:p14="http://schemas.microsoft.com/office/powerpoint/2010/main" val="291497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fld id="{5024B9C2-83C4-420A-AFDD-98539C6A902F}" type="slidenum">
              <a:rPr lang="en-US" altLang="zh-CN" smtClean="0">
                <a:ea typeface="ＭＳ Ｐゴシック" pitchFamily="34" charset="-128"/>
              </a:rPr>
              <a:pPr eaLnBrk="0" fontAlgn="base" hangingPunct="0">
                <a:spcBef>
                  <a:spcPct val="0"/>
                </a:spcBef>
                <a:spcAft>
                  <a:spcPct val="0"/>
                </a:spcAft>
                <a:defRPr/>
              </a:pPr>
              <a:t>35</a:t>
            </a:fld>
            <a:endParaRPr lang="en-US" altLang="zh-CN">
              <a:ea typeface="ＭＳ Ｐゴシック" pitchFamily="34" charset="-128"/>
            </a:endParaRPr>
          </a:p>
        </p:txBody>
      </p:sp>
    </p:spTree>
    <p:extLst>
      <p:ext uri="{BB962C8B-B14F-4D97-AF65-F5344CB8AC3E}">
        <p14:creationId xmlns:p14="http://schemas.microsoft.com/office/powerpoint/2010/main" val="1992709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fld id="{5024B9C2-83C4-420A-AFDD-98539C6A902F}" type="slidenum">
              <a:rPr lang="en-US" altLang="zh-CN" smtClean="0">
                <a:ea typeface="ＭＳ Ｐゴシック" pitchFamily="34" charset="-128"/>
              </a:rPr>
              <a:pPr eaLnBrk="0" fontAlgn="base" hangingPunct="0">
                <a:spcBef>
                  <a:spcPct val="0"/>
                </a:spcBef>
                <a:spcAft>
                  <a:spcPct val="0"/>
                </a:spcAft>
                <a:defRPr/>
              </a:pPr>
              <a:t>36</a:t>
            </a:fld>
            <a:endParaRPr lang="en-US" altLang="zh-CN">
              <a:ea typeface="ＭＳ Ｐゴシック" pitchFamily="34" charset="-128"/>
            </a:endParaRPr>
          </a:p>
        </p:txBody>
      </p:sp>
    </p:spTree>
    <p:extLst>
      <p:ext uri="{BB962C8B-B14F-4D97-AF65-F5344CB8AC3E}">
        <p14:creationId xmlns:p14="http://schemas.microsoft.com/office/powerpoint/2010/main" val="3697898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E313A2F-4F44-6A43-962F-0DFD3FDCC135}" type="slidenum">
              <a:rPr lang="en-US" smtClean="0"/>
              <a:t>37</a:t>
            </a:fld>
            <a:endParaRPr lang="en-US"/>
          </a:p>
        </p:txBody>
      </p:sp>
    </p:spTree>
    <p:extLst>
      <p:ext uri="{BB962C8B-B14F-4D97-AF65-F5344CB8AC3E}">
        <p14:creationId xmlns:p14="http://schemas.microsoft.com/office/powerpoint/2010/main" val="3011610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13A2F-4F44-6A43-962F-0DFD3FDCC135}" type="slidenum">
              <a:rPr lang="en-US" smtClean="0"/>
              <a:t>40</a:t>
            </a:fld>
            <a:endParaRPr lang="en-US"/>
          </a:p>
        </p:txBody>
      </p:sp>
    </p:spTree>
    <p:extLst>
      <p:ext uri="{BB962C8B-B14F-4D97-AF65-F5344CB8AC3E}">
        <p14:creationId xmlns:p14="http://schemas.microsoft.com/office/powerpoint/2010/main" val="183229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313A2F-4F44-6A43-962F-0DFD3FDCC135}" type="slidenum">
              <a:rPr lang="en-US" smtClean="0"/>
              <a:t>6</a:t>
            </a:fld>
            <a:endParaRPr lang="en-US" dirty="0"/>
          </a:p>
        </p:txBody>
      </p:sp>
    </p:spTree>
    <p:extLst>
      <p:ext uri="{BB962C8B-B14F-4D97-AF65-F5344CB8AC3E}">
        <p14:creationId xmlns:p14="http://schemas.microsoft.com/office/powerpoint/2010/main" val="1024658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313A2F-4F44-6A43-962F-0DFD3FDCC135}" type="slidenum">
              <a:rPr lang="en-US" smtClean="0"/>
              <a:t>7</a:t>
            </a:fld>
            <a:endParaRPr lang="en-US" dirty="0"/>
          </a:p>
        </p:txBody>
      </p:sp>
    </p:spTree>
    <p:extLst>
      <p:ext uri="{BB962C8B-B14F-4D97-AF65-F5344CB8AC3E}">
        <p14:creationId xmlns:p14="http://schemas.microsoft.com/office/powerpoint/2010/main" val="1477504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313A2F-4F44-6A43-962F-0DFD3FDCC135}" type="slidenum">
              <a:rPr lang="en-US" smtClean="0"/>
              <a:t>8</a:t>
            </a:fld>
            <a:endParaRPr lang="en-US" dirty="0"/>
          </a:p>
        </p:txBody>
      </p:sp>
    </p:spTree>
    <p:extLst>
      <p:ext uri="{BB962C8B-B14F-4D97-AF65-F5344CB8AC3E}">
        <p14:creationId xmlns:p14="http://schemas.microsoft.com/office/powerpoint/2010/main" val="202212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3E56099-B39F-4090-BD94-3A54A127EE84}" type="slidenum">
              <a:rPr lang="en-US" altLang="zh-CN" smtClean="0">
                <a:latin typeface="Arial" charset="0"/>
                <a:ea typeface="ＭＳ Ｐゴシック" pitchFamily="34" charset="-128"/>
              </a:rPr>
              <a:pPr>
                <a:spcBef>
                  <a:spcPct val="0"/>
                </a:spcBef>
              </a:pPr>
              <a:t>9</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366331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B045AB7-C347-41E7-A3B0-8289FE368846}" type="slidenum">
              <a:rPr lang="en-US" altLang="zh-CN" smtClean="0">
                <a:latin typeface="Arial" charset="0"/>
                <a:ea typeface="ＭＳ Ｐゴシック" pitchFamily="34" charset="-128"/>
              </a:rPr>
              <a:pPr>
                <a:spcBef>
                  <a:spcPct val="0"/>
                </a:spcBef>
              </a:pPr>
              <a:t>10</a:t>
            </a:fld>
            <a:endParaRPr lang="en-US" altLang="zh-CN">
              <a:latin typeface="Arial" charset="0"/>
              <a:ea typeface="ＭＳ Ｐゴシック" pitchFamily="34" charset="-128"/>
            </a:endParaRPr>
          </a:p>
        </p:txBody>
      </p:sp>
    </p:spTree>
    <p:extLst>
      <p:ext uri="{BB962C8B-B14F-4D97-AF65-F5344CB8AC3E}">
        <p14:creationId xmlns:p14="http://schemas.microsoft.com/office/powerpoint/2010/main" val="1209024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768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8677FD0-2521-4824-8CAC-0781BA6E6097}" type="slidenum">
              <a:rPr lang="en-US" altLang="zh-TW" smtClean="0">
                <a:latin typeface="Calibri" pitchFamily="34" charset="0"/>
              </a:rPr>
              <a:pPr fontAlgn="base">
                <a:spcBef>
                  <a:spcPct val="0"/>
                </a:spcBef>
                <a:spcAft>
                  <a:spcPct val="0"/>
                </a:spcAft>
                <a:defRPr/>
              </a:pPr>
              <a:t>11</a:t>
            </a:fld>
            <a:endParaRPr lang="en-US" altLang="zh-TW">
              <a:latin typeface="Calibri" pitchFamily="34" charset="0"/>
            </a:endParaRPr>
          </a:p>
        </p:txBody>
      </p:sp>
    </p:spTree>
    <p:extLst>
      <p:ext uri="{BB962C8B-B14F-4D97-AF65-F5344CB8AC3E}">
        <p14:creationId xmlns:p14="http://schemas.microsoft.com/office/powerpoint/2010/main" val="3156006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Plain-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0417" y="1469369"/>
            <a:ext cx="10151166" cy="2128596"/>
          </a:xfrm>
        </p:spPr>
        <p:txBody>
          <a:bodyPr anchor="b">
            <a:normAutofit/>
          </a:bodyPr>
          <a:lstStyle>
            <a:lvl1pPr algn="ctr">
              <a:defRPr sz="4800" b="0" i="0" spc="0">
                <a:latin typeface="+mj-lt"/>
                <a:ea typeface="Open Sans Light" charset="0"/>
                <a:cs typeface="Open Sans Light" charset="0"/>
              </a:defRPr>
            </a:lvl1pPr>
          </a:lstStyle>
          <a:p>
            <a:r>
              <a:rPr lang="en-US" dirty="0"/>
              <a:t>Click to edit Master title style</a:t>
            </a:r>
          </a:p>
        </p:txBody>
      </p:sp>
      <p:sp>
        <p:nvSpPr>
          <p:cNvPr id="3" name="Subtitle 2"/>
          <p:cNvSpPr>
            <a:spLocks noGrp="1"/>
          </p:cNvSpPr>
          <p:nvPr>
            <p:ph type="subTitle" idx="1"/>
          </p:nvPr>
        </p:nvSpPr>
        <p:spPr>
          <a:xfrm>
            <a:off x="1020417" y="4394618"/>
            <a:ext cx="10151166" cy="492883"/>
          </a:xfrm>
        </p:spPr>
        <p:txBody>
          <a:bodyPr>
            <a:noAutofit/>
          </a:bodyPr>
          <a:lstStyle>
            <a:lvl1pPr marL="0" indent="0" algn="ctr">
              <a:lnSpc>
                <a:spcPct val="120000"/>
              </a:lnSpc>
              <a:spcBef>
                <a:spcPts val="0"/>
              </a:spcBef>
              <a:spcAft>
                <a:spcPts val="600"/>
              </a:spcAft>
              <a:buNone/>
              <a:defRPr sz="2400" b="1" i="0" spc="-40" baseline="0">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4440" y="5471543"/>
            <a:ext cx="2103120" cy="798062"/>
          </a:xfrm>
          <a:prstGeom prst="rect">
            <a:avLst/>
          </a:prstGeom>
        </p:spPr>
      </p:pic>
      <p:sp>
        <p:nvSpPr>
          <p:cNvPr id="10" name="Text Placeholder 9"/>
          <p:cNvSpPr>
            <a:spLocks noGrp="1"/>
          </p:cNvSpPr>
          <p:nvPr>
            <p:ph type="body" sz="quarter" idx="11"/>
          </p:nvPr>
        </p:nvSpPr>
        <p:spPr>
          <a:xfrm>
            <a:off x="1020762" y="3679919"/>
            <a:ext cx="10150475" cy="309562"/>
          </a:xfrm>
        </p:spPr>
        <p:txBody>
          <a:bodyPr>
            <a:noAutofit/>
          </a:bodyPr>
          <a:lstStyle>
            <a:lvl1pPr marL="0" indent="0" algn="ctr">
              <a:buNone/>
              <a:defRPr sz="2000" b="0" i="1">
                <a:latin typeface="+mj-lt"/>
                <a:ea typeface="Open Sans Light" charset="0"/>
                <a:cs typeface="Open Sans Light" charset="0"/>
              </a:defRPr>
            </a:lvl1pPr>
            <a:lvl2pPr marL="457200" indent="0" algn="ctr">
              <a:buNone/>
              <a:defRPr sz="2000" b="0" i="1">
                <a:latin typeface="Open Sans Light" charset="0"/>
                <a:ea typeface="Open Sans Light" charset="0"/>
                <a:cs typeface="Open Sans Light" charset="0"/>
              </a:defRPr>
            </a:lvl2pPr>
            <a:lvl3pPr marL="914400" indent="0" algn="ctr">
              <a:buNone/>
              <a:defRPr sz="2000" b="0" i="1">
                <a:latin typeface="Open Sans Light" charset="0"/>
                <a:ea typeface="Open Sans Light" charset="0"/>
                <a:cs typeface="Open Sans Light" charset="0"/>
              </a:defRPr>
            </a:lvl3pPr>
            <a:lvl4pPr marL="1371600" indent="0" algn="ctr">
              <a:buNone/>
              <a:defRPr sz="2000" b="0" i="1">
                <a:latin typeface="Open Sans Light" charset="0"/>
                <a:ea typeface="Open Sans Light" charset="0"/>
                <a:cs typeface="Open Sans Light" charset="0"/>
              </a:defRPr>
            </a:lvl4pPr>
            <a:lvl5pPr marL="1828800" indent="0" algn="ctr">
              <a:buNone/>
              <a:defRPr sz="2000" b="0" i="1">
                <a:latin typeface="Open Sans Light" charset="0"/>
                <a:ea typeface="Open Sans Light" charset="0"/>
                <a:cs typeface="Open Sans Light" charset="0"/>
              </a:defRPr>
            </a:lvl5pPr>
          </a:lstStyle>
          <a:p>
            <a:pPr lvl="0"/>
            <a:r>
              <a:rPr lang="en-US" dirty="0"/>
              <a:t>Click to edit Master text styles</a:t>
            </a:r>
          </a:p>
        </p:txBody>
      </p:sp>
    </p:spTree>
    <p:extLst>
      <p:ext uri="{BB962C8B-B14F-4D97-AF65-F5344CB8AC3E}">
        <p14:creationId xmlns:p14="http://schemas.microsoft.com/office/powerpoint/2010/main" val="121477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line and Content-Q-Pilla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562687"/>
            <a:ext cx="10155803" cy="4380912"/>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4"/>
          <a:stretch>
            <a:fillRect/>
          </a:stretch>
        </p:blipFill>
        <p:spPr>
          <a:xfrm>
            <a:off x="0" y="1"/>
            <a:ext cx="101600" cy="863600"/>
          </a:xfrm>
          <a:prstGeom prst="rect">
            <a:avLst/>
          </a:prstGeom>
        </p:spPr>
      </p:pic>
      <p:sp>
        <p:nvSpPr>
          <p:cNvPr id="9" name="Text Placeholder 8"/>
          <p:cNvSpPr>
            <a:spLocks noGrp="1"/>
          </p:cNvSpPr>
          <p:nvPr>
            <p:ph type="body" sz="quarter" idx="13"/>
          </p:nvPr>
        </p:nvSpPr>
        <p:spPr>
          <a:xfrm>
            <a:off x="274320" y="872784"/>
            <a:ext cx="10973118" cy="689903"/>
          </a:xfrm>
        </p:spPr>
        <p:txBody>
          <a:bodyPr/>
          <a:lstStyle>
            <a:lvl1pPr marL="0" indent="0">
              <a:buNone/>
              <a:defRPr i="1">
                <a:solidFill>
                  <a:srgbClr val="5D5B55"/>
                </a:solidFill>
                <a:latin typeface="+mj-lt"/>
              </a:defRPr>
            </a:lvl1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No Q-Pillar ba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3"/>
          <a:stretch>
            <a:fillRect/>
          </a:stretch>
        </p:blipFill>
        <p:spPr>
          <a:xfrm>
            <a:off x="0" y="1"/>
            <a:ext cx="101600" cy="8636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line and Content-No Q-Pillar bar">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562687"/>
            <a:ext cx="10155803" cy="4380912"/>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3"/>
          <a:stretch>
            <a:fillRect/>
          </a:stretch>
        </p:blipFill>
        <p:spPr>
          <a:xfrm>
            <a:off x="0" y="1"/>
            <a:ext cx="101600" cy="863600"/>
          </a:xfrm>
          <a:prstGeom prst="rect">
            <a:avLst/>
          </a:prstGeom>
        </p:spPr>
      </p:pic>
      <p:sp>
        <p:nvSpPr>
          <p:cNvPr id="9" name="Text Placeholder 8"/>
          <p:cNvSpPr>
            <a:spLocks noGrp="1"/>
          </p:cNvSpPr>
          <p:nvPr>
            <p:ph type="body" sz="quarter" idx="13"/>
          </p:nvPr>
        </p:nvSpPr>
        <p:spPr>
          <a:xfrm>
            <a:off x="274320" y="872784"/>
            <a:ext cx="10973118" cy="689903"/>
          </a:xfrm>
        </p:spPr>
        <p:txBody>
          <a:bodyPr/>
          <a:lstStyle>
            <a:lvl1pPr marL="0" indent="0">
              <a:buNone/>
              <a:defRPr i="1">
                <a:solidFill>
                  <a:srgbClr val="5D5B55"/>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Q-No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3"/>
          <a:stretch>
            <a:fillRect/>
          </a:stretch>
        </p:blipFill>
        <p:spPr>
          <a:xfrm>
            <a:off x="0" y="1"/>
            <a:ext cx="101600" cy="8636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line and Content-Q-No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562687"/>
            <a:ext cx="10155803" cy="4380912"/>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3"/>
          <a:stretch>
            <a:fillRect/>
          </a:stretch>
        </p:blipFill>
        <p:spPr>
          <a:xfrm>
            <a:off x="0" y="1"/>
            <a:ext cx="101600" cy="863600"/>
          </a:xfrm>
          <a:prstGeom prst="rect">
            <a:avLst/>
          </a:prstGeom>
        </p:spPr>
      </p:pic>
      <p:sp>
        <p:nvSpPr>
          <p:cNvPr id="9" name="Text Placeholder 8"/>
          <p:cNvSpPr>
            <a:spLocks noGrp="1"/>
          </p:cNvSpPr>
          <p:nvPr>
            <p:ph type="body" sz="quarter" idx="13"/>
          </p:nvPr>
        </p:nvSpPr>
        <p:spPr>
          <a:xfrm>
            <a:off x="274320" y="872784"/>
            <a:ext cx="10973118" cy="689903"/>
          </a:xfrm>
        </p:spPr>
        <p:txBody>
          <a:bodyPr/>
          <a:lstStyle>
            <a:lvl1pPr marL="0" indent="0">
              <a:buNone/>
              <a:defRPr i="1">
                <a:solidFill>
                  <a:srgbClr val="5D5B55"/>
                </a:solidFill>
                <a:latin typeface="+mj-lt"/>
              </a:defRPr>
            </a:lvl1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No Q-No ba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2"/>
          <a:stretch>
            <a:fillRect/>
          </a:stretch>
        </p:blipFill>
        <p:spPr>
          <a:xfrm>
            <a:off x="0" y="1"/>
            <a:ext cx="101600" cy="8636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line and Content-No Q-No ba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562687"/>
            <a:ext cx="10155803" cy="4380912"/>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2"/>
          <a:stretch>
            <a:fillRect/>
          </a:stretch>
        </p:blipFill>
        <p:spPr>
          <a:xfrm>
            <a:off x="0" y="1"/>
            <a:ext cx="101600" cy="863600"/>
          </a:xfrm>
          <a:prstGeom prst="rect">
            <a:avLst/>
          </a:prstGeom>
        </p:spPr>
      </p:pic>
      <p:sp>
        <p:nvSpPr>
          <p:cNvPr id="9" name="Text Placeholder 8"/>
          <p:cNvSpPr>
            <a:spLocks noGrp="1"/>
          </p:cNvSpPr>
          <p:nvPr>
            <p:ph type="body" sz="quarter" idx="13"/>
          </p:nvPr>
        </p:nvSpPr>
        <p:spPr>
          <a:xfrm>
            <a:off x="274320" y="872784"/>
            <a:ext cx="10973118" cy="689903"/>
          </a:xfrm>
        </p:spPr>
        <p:txBody>
          <a:bodyPr/>
          <a:lstStyle>
            <a:lvl1pPr marL="0" indent="0">
              <a:buNone/>
              <a:defRPr i="1">
                <a:solidFill>
                  <a:srgbClr val="5D5B55"/>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Bar-PQ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88920"/>
            <a:ext cx="12190268" cy="1280160"/>
          </a:xfrm>
          <a:solidFill>
            <a:srgbClr val="C21C22"/>
          </a:solidFill>
        </p:spPr>
        <p:txBody>
          <a:bodyPr tIns="274320" bIns="274320" anchor="b">
            <a:spAutoFit/>
          </a:bodyPr>
          <a:lstStyle>
            <a:lvl1pPr algn="ctr">
              <a:lnSpc>
                <a:spcPct val="100000"/>
              </a:lnSpc>
              <a:defRPr sz="4800" b="0" i="0">
                <a:solidFill>
                  <a:schemeClr val="bg1"/>
                </a:solidFill>
                <a:latin typeface="+mj-lt"/>
                <a:ea typeface="Open Sans Light" charset="0"/>
                <a:cs typeface="Open Sans Light" charset="0"/>
              </a:defRPr>
            </a:lvl1pPr>
          </a:lstStyle>
          <a:p>
            <a:r>
              <a:rPr lang="en-US" dirty="0"/>
              <a:t>Click to edit Master title style</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Q-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474892"/>
            <a:ext cx="12190268" cy="1908215"/>
          </a:xfrm>
          <a:noFill/>
        </p:spPr>
        <p:txBody>
          <a:bodyPr tIns="274320" bIns="274320" anchor="ctr">
            <a:spAutoFit/>
          </a:bodyPr>
          <a:lstStyle>
            <a:lvl1pPr marL="0" marR="0" indent="0" algn="ctr" defTabSz="914400" rtl="0" eaLnBrk="1" fontAlgn="auto" latinLnBrk="0" hangingPunct="1">
              <a:lnSpc>
                <a:spcPct val="100000"/>
              </a:lnSpc>
              <a:spcBef>
                <a:spcPct val="0"/>
              </a:spcBef>
              <a:spcAft>
                <a:spcPts val="0"/>
              </a:spcAft>
              <a:buClrTx/>
              <a:buSzTx/>
              <a:buFontTx/>
              <a:buNone/>
              <a:tabLst/>
              <a:defRPr lang="en-US" b="0" i="1" smtClean="0">
                <a:solidFill>
                  <a:schemeClr val="tx1"/>
                </a:solidFill>
                <a:effectLst/>
                <a:latin typeface="+mj-lt"/>
                <a:ea typeface="Georgia" charset="0"/>
                <a:cs typeface="Georgia" charset="0"/>
              </a:defRPr>
            </a:lvl1pPr>
          </a:lstStyle>
          <a:p>
            <a:r>
              <a:rPr lang="en-US" dirty="0"/>
              <a:t>“I think that I shall never see </a:t>
            </a:r>
            <a:br>
              <a:rPr lang="en-US" dirty="0"/>
            </a:br>
            <a:r>
              <a:rPr lang="en-US" dirty="0"/>
              <a:t>A poem lovely as a tree.” </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Q-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474892"/>
            <a:ext cx="12190268" cy="1908215"/>
          </a:xfrm>
          <a:noFill/>
        </p:spPr>
        <p:txBody>
          <a:bodyPr tIns="274320" bIns="274320" anchor="ctr">
            <a:spAutoFit/>
          </a:bodyPr>
          <a:lstStyle>
            <a:lvl1pPr marL="0" marR="0" indent="0" algn="ctr" defTabSz="914400" rtl="0" eaLnBrk="1" fontAlgn="auto" latinLnBrk="0" hangingPunct="1">
              <a:lnSpc>
                <a:spcPct val="100000"/>
              </a:lnSpc>
              <a:spcBef>
                <a:spcPct val="0"/>
              </a:spcBef>
              <a:spcAft>
                <a:spcPts val="0"/>
              </a:spcAft>
              <a:buClrTx/>
              <a:buSzTx/>
              <a:buFontTx/>
              <a:buNone/>
              <a:tabLst/>
              <a:defRPr lang="en-US" b="0" i="1" smtClean="0">
                <a:solidFill>
                  <a:schemeClr val="bg1"/>
                </a:solidFill>
                <a:effectLst/>
                <a:latin typeface="+mj-lt"/>
                <a:ea typeface="Georgia" charset="0"/>
                <a:cs typeface="Georgia" charset="0"/>
              </a:defRPr>
            </a:lvl1pPr>
          </a:lstStyle>
          <a:p>
            <a:r>
              <a:rPr lang="en-US" dirty="0"/>
              <a:t>“I think that I shall never see </a:t>
            </a:r>
            <a:br>
              <a:rPr lang="en-US" dirty="0"/>
            </a:br>
            <a:r>
              <a:rPr lang="en-US" dirty="0"/>
              <a:t>A poem lovely as a tree.” </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lumMod val="95000"/>
                  </a:schemeClr>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Plain-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0417" y="1469369"/>
            <a:ext cx="10151166" cy="2128596"/>
          </a:xfrm>
        </p:spPr>
        <p:txBody>
          <a:bodyPr anchor="b">
            <a:normAutofit/>
          </a:bodyPr>
          <a:lstStyle>
            <a:lvl1pPr algn="ctr">
              <a:defRPr sz="4800" b="0" i="0" spc="0">
                <a:solidFill>
                  <a:schemeClr val="bg1"/>
                </a:solidFill>
                <a:latin typeface="+mj-lt"/>
                <a:ea typeface="Open Sans Light" charset="0"/>
                <a:cs typeface="Open Sans Light" charset="0"/>
              </a:defRPr>
            </a:lvl1pPr>
          </a:lstStyle>
          <a:p>
            <a:r>
              <a:rPr lang="en-US" dirty="0"/>
              <a:t>Click to edit Master title style</a:t>
            </a:r>
          </a:p>
        </p:txBody>
      </p:sp>
      <p:sp>
        <p:nvSpPr>
          <p:cNvPr id="3" name="Subtitle 2"/>
          <p:cNvSpPr>
            <a:spLocks noGrp="1"/>
          </p:cNvSpPr>
          <p:nvPr>
            <p:ph type="subTitle" idx="1"/>
          </p:nvPr>
        </p:nvSpPr>
        <p:spPr>
          <a:xfrm>
            <a:off x="1020417" y="4394618"/>
            <a:ext cx="10151166" cy="492883"/>
          </a:xfrm>
        </p:spPr>
        <p:txBody>
          <a:bodyPr>
            <a:noAutofit/>
          </a:bodyPr>
          <a:lstStyle>
            <a:lvl1pPr marL="0" indent="0" algn="ctr">
              <a:lnSpc>
                <a:spcPct val="120000"/>
              </a:lnSpc>
              <a:spcBef>
                <a:spcPts val="0"/>
              </a:spcBef>
              <a:spcAft>
                <a:spcPts val="600"/>
              </a:spcAft>
              <a:buNone/>
              <a:defRPr sz="2400" b="1" i="0" spc="-40" baseline="0">
                <a:solidFill>
                  <a:schemeClr val="bg1"/>
                </a:solidFill>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 Placeholder 9"/>
          <p:cNvSpPr>
            <a:spLocks noGrp="1"/>
          </p:cNvSpPr>
          <p:nvPr>
            <p:ph type="body" sz="quarter" idx="11"/>
          </p:nvPr>
        </p:nvSpPr>
        <p:spPr>
          <a:xfrm>
            <a:off x="1020762" y="3679919"/>
            <a:ext cx="10150475" cy="309562"/>
          </a:xfrm>
        </p:spPr>
        <p:txBody>
          <a:bodyPr>
            <a:noAutofit/>
          </a:bodyPr>
          <a:lstStyle>
            <a:lvl1pPr marL="0" indent="0" algn="ctr">
              <a:buNone/>
              <a:defRPr sz="2000" b="0" i="1">
                <a:solidFill>
                  <a:schemeClr val="bg1"/>
                </a:solidFill>
                <a:latin typeface="+mj-lt"/>
                <a:ea typeface="Open Sans Light" charset="0"/>
                <a:cs typeface="Open Sans Light" charset="0"/>
              </a:defRPr>
            </a:lvl1pPr>
            <a:lvl2pPr marL="457200" indent="0" algn="ctr">
              <a:buNone/>
              <a:defRPr sz="2000" b="0" i="1">
                <a:latin typeface="Open Sans Light" charset="0"/>
                <a:ea typeface="Open Sans Light" charset="0"/>
                <a:cs typeface="Open Sans Light" charset="0"/>
              </a:defRPr>
            </a:lvl2pPr>
            <a:lvl3pPr marL="914400" indent="0" algn="ctr">
              <a:buNone/>
              <a:defRPr sz="2000" b="0" i="1">
                <a:latin typeface="Open Sans Light" charset="0"/>
                <a:ea typeface="Open Sans Light" charset="0"/>
                <a:cs typeface="Open Sans Light" charset="0"/>
              </a:defRPr>
            </a:lvl3pPr>
            <a:lvl4pPr marL="1371600" indent="0" algn="ctr">
              <a:buNone/>
              <a:defRPr sz="2000" b="0" i="1">
                <a:latin typeface="Open Sans Light" charset="0"/>
                <a:ea typeface="Open Sans Light" charset="0"/>
                <a:cs typeface="Open Sans Light" charset="0"/>
              </a:defRPr>
            </a:lvl4pPr>
            <a:lvl5pPr marL="1828800" indent="0" algn="ctr">
              <a:buNone/>
              <a:defRPr sz="2000" b="0" i="1">
                <a:latin typeface="Open Sans Light" charset="0"/>
                <a:ea typeface="Open Sans Light" charset="0"/>
                <a:cs typeface="Open Sans Light" charset="0"/>
              </a:defRPr>
            </a:lvl5pPr>
          </a:lstStyle>
          <a:p>
            <a:pPr lvl="0"/>
            <a:r>
              <a:rPr lang="en-US" dirty="0"/>
              <a:t>Click to 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4440" y="5471543"/>
            <a:ext cx="2118360" cy="80384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Q">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PQ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Whit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amp;A-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
        <p:nvSpPr>
          <p:cNvPr id="4" name="Text Placeholder 6"/>
          <p:cNvSpPr>
            <a:spLocks noGrp="1"/>
          </p:cNvSpPr>
          <p:nvPr>
            <p:ph type="body" sz="quarter" idx="14" hasCustomPrompt="1"/>
          </p:nvPr>
        </p:nvSpPr>
        <p:spPr>
          <a:xfrm>
            <a:off x="4889500" y="4305300"/>
            <a:ext cx="6615596" cy="1778000"/>
          </a:xfrm>
        </p:spPr>
        <p:txBody>
          <a:bodyPr/>
          <a:lstStyle>
            <a:lvl1pPr marL="0" indent="0">
              <a:lnSpc>
                <a:spcPct val="110000"/>
              </a:lnSpc>
              <a:buNone/>
              <a:defRPr>
                <a:latin typeface="+mn-lt"/>
              </a:defRPr>
            </a:lvl1pPr>
            <a:lvl2pPr marL="457200" indent="0">
              <a:lnSpc>
                <a:spcPct val="110000"/>
              </a:lnSpc>
              <a:buNone/>
              <a:defRPr>
                <a:latin typeface="+mn-lt"/>
              </a:defRPr>
            </a:lvl2pPr>
            <a:lvl3pPr marL="914400" indent="0">
              <a:lnSpc>
                <a:spcPct val="110000"/>
              </a:lnSpc>
              <a:buNone/>
              <a:defRPr>
                <a:latin typeface="+mn-lt"/>
              </a:defRPr>
            </a:lvl3pPr>
            <a:lvl4pPr marL="1371600" indent="0">
              <a:lnSpc>
                <a:spcPct val="110000"/>
              </a:lnSpc>
              <a:buNone/>
              <a:defRPr>
                <a:latin typeface="+mn-lt"/>
              </a:defRPr>
            </a:lvl4pPr>
            <a:lvl5pPr marL="1828800" indent="0">
              <a:lnSpc>
                <a:spcPct val="110000"/>
              </a:lnSpc>
              <a:buNone/>
              <a:defRPr>
                <a:latin typeface="+mn-lt"/>
              </a:defRPr>
            </a:lvl5pPr>
          </a:lstStyle>
          <a:p>
            <a:pPr lvl="0"/>
            <a:r>
              <a:rPr lang="en-US" dirty="0"/>
              <a:t>Insert Q&amp;A instruction text here.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amp;A-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dirty="0"/>
          </a:p>
        </p:txBody>
      </p:sp>
      <p:sp>
        <p:nvSpPr>
          <p:cNvPr id="7" name="Text Placeholder 6"/>
          <p:cNvSpPr>
            <a:spLocks noGrp="1"/>
          </p:cNvSpPr>
          <p:nvPr>
            <p:ph type="body" sz="quarter" idx="14" hasCustomPrompt="1"/>
          </p:nvPr>
        </p:nvSpPr>
        <p:spPr>
          <a:xfrm>
            <a:off x="4889500" y="4305300"/>
            <a:ext cx="6615596" cy="1778000"/>
          </a:xfrm>
        </p:spPr>
        <p:txBody>
          <a:bodyPr/>
          <a:lstStyle>
            <a:lvl1pPr marL="0" indent="0">
              <a:lnSpc>
                <a:spcPct val="110000"/>
              </a:lnSpc>
              <a:buNone/>
              <a:defRPr>
                <a:latin typeface="+mn-lt"/>
              </a:defRPr>
            </a:lvl1pPr>
            <a:lvl2pPr marL="457200" indent="0">
              <a:lnSpc>
                <a:spcPct val="110000"/>
              </a:lnSpc>
              <a:buNone/>
              <a:defRPr>
                <a:latin typeface="+mn-lt"/>
              </a:defRPr>
            </a:lvl2pPr>
            <a:lvl3pPr marL="914400" indent="0">
              <a:lnSpc>
                <a:spcPct val="110000"/>
              </a:lnSpc>
              <a:buNone/>
              <a:defRPr>
                <a:latin typeface="+mn-lt"/>
              </a:defRPr>
            </a:lvl3pPr>
            <a:lvl4pPr marL="1371600" indent="0">
              <a:lnSpc>
                <a:spcPct val="110000"/>
              </a:lnSpc>
              <a:buNone/>
              <a:defRPr>
                <a:latin typeface="+mn-lt"/>
              </a:defRPr>
            </a:lvl4pPr>
            <a:lvl5pPr marL="1828800" indent="0">
              <a:lnSpc>
                <a:spcPct val="110000"/>
              </a:lnSpc>
              <a:buNone/>
              <a:defRPr>
                <a:latin typeface="+mn-lt"/>
              </a:defRPr>
            </a:lvl5pPr>
          </a:lstStyle>
          <a:p>
            <a:pPr lvl="0"/>
            <a:r>
              <a:rPr lang="en-US" dirty="0"/>
              <a:t>Insert </a:t>
            </a:r>
            <a:r>
              <a:rPr lang="en-US"/>
              <a:t>Q&amp;A instruction </a:t>
            </a:r>
            <a:r>
              <a:rPr lang="en-US" dirty="0"/>
              <a:t>text here.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Titl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4440" y="5471543"/>
            <a:ext cx="2103120" cy="798062"/>
          </a:xfrm>
          <a:prstGeom prst="rect">
            <a:avLst/>
          </a:prstGeom>
        </p:spPr>
      </p:pic>
      <p:sp>
        <p:nvSpPr>
          <p:cNvPr id="5" name="Text Placeholder 4"/>
          <p:cNvSpPr>
            <a:spLocks noGrp="1"/>
          </p:cNvSpPr>
          <p:nvPr>
            <p:ph type="body" sz="quarter" idx="10"/>
          </p:nvPr>
        </p:nvSpPr>
        <p:spPr>
          <a:xfrm>
            <a:off x="1" y="4030378"/>
            <a:ext cx="12192000" cy="1157287"/>
          </a:xfrm>
        </p:spPr>
        <p:txBody>
          <a:bodyPr anchor="ctr">
            <a:normAutofit/>
          </a:bodyPr>
          <a:lstStyle>
            <a:lvl1pPr marL="0" indent="0" algn="ctr">
              <a:buNone/>
              <a:defRPr sz="5400" spc="600">
                <a:latin typeface="+mj-lt"/>
              </a:defRPr>
            </a:lvl1pPr>
          </a:lstStyle>
          <a:p>
            <a:pPr lvl="0"/>
            <a:r>
              <a:rPr lang="en-US" dirty="0"/>
              <a:t>Click to edit Master text styles</a:t>
            </a:r>
          </a:p>
        </p:txBody>
      </p:sp>
      <p:sp>
        <p:nvSpPr>
          <p:cNvPr id="7" name="Rectangle 6"/>
          <p:cNvSpPr/>
          <p:nvPr userDrawn="1"/>
        </p:nvSpPr>
        <p:spPr>
          <a:xfrm>
            <a:off x="0" y="0"/>
            <a:ext cx="12191999" cy="3746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0" y="1688584"/>
            <a:ext cx="12191999" cy="369332"/>
          </a:xfrm>
          <a:prstGeom prst="rect">
            <a:avLst/>
          </a:prstGeom>
          <a:noFill/>
        </p:spPr>
        <p:txBody>
          <a:bodyPr wrap="square" rtlCol="0" anchor="ctr">
            <a:spAutoFit/>
          </a:bodyPr>
          <a:lstStyle/>
          <a:p>
            <a:pPr algn="ctr"/>
            <a:r>
              <a:rPr lang="en-US" b="0" i="1" dirty="0">
                <a:solidFill>
                  <a:schemeClr val="tx1">
                    <a:lumMod val="75000"/>
                    <a:lumOff val="25000"/>
                  </a:schemeClr>
                </a:solidFill>
                <a:latin typeface="+mj-lt"/>
                <a:ea typeface="Open Sans Light" charset="0"/>
                <a:cs typeface="Open Sans Light" charset="0"/>
              </a:rPr>
              <a:t>(Edit/crop photo to align within this space)</a:t>
            </a:r>
          </a:p>
        </p:txBody>
      </p:sp>
    </p:spTree>
  </p:cSld>
  <p:clrMapOvr>
    <a:masterClrMapping/>
  </p:clrMapOvr>
  <p:extLst>
    <p:ext uri="{DCECCB84-F9BA-43D5-87BE-67443E8EF086}">
      <p15:sldGuideLst xmlns:p15="http://schemas.microsoft.com/office/powerpoint/2012/main">
        <p15:guide id="1" orient="horz" pos="235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ue_Title and Content">
    <p:spTree>
      <p:nvGrpSpPr>
        <p:cNvPr id="1" name=""/>
        <p:cNvGrpSpPr/>
        <p:nvPr/>
      </p:nvGrpSpPr>
      <p:grpSpPr>
        <a:xfrm>
          <a:off x="0" y="0"/>
          <a:ext cx="0" cy="0"/>
          <a:chOff x="0" y="0"/>
          <a:chExt cx="0" cy="0"/>
        </a:xfrm>
      </p:grpSpPr>
      <p:sp>
        <p:nvSpPr>
          <p:cNvPr id="4" name="Right Triangle 7"/>
          <p:cNvSpPr/>
          <p:nvPr/>
        </p:nvSpPr>
        <p:spPr>
          <a:xfrm flipH="1" flipV="1">
            <a:off x="8392584" y="0"/>
            <a:ext cx="3799416" cy="1473200"/>
          </a:xfrm>
          <a:custGeom>
            <a:avLst/>
            <a:gdLst>
              <a:gd name="connsiteX0" fmla="*/ 0 w 2951162"/>
              <a:gd name="connsiteY0" fmla="*/ 1106487 h 1106487"/>
              <a:gd name="connsiteX1" fmla="*/ 0 w 2951162"/>
              <a:gd name="connsiteY1" fmla="*/ 0 h 1106487"/>
              <a:gd name="connsiteX2" fmla="*/ 2951162 w 2951162"/>
              <a:gd name="connsiteY2" fmla="*/ 1106487 h 1106487"/>
              <a:gd name="connsiteX3" fmla="*/ 0 w 2951162"/>
              <a:gd name="connsiteY3" fmla="*/ 1106487 h 1106487"/>
              <a:gd name="connsiteX0" fmla="*/ 0 w 2951162"/>
              <a:gd name="connsiteY0" fmla="*/ 1004887 h 1004887"/>
              <a:gd name="connsiteX1" fmla="*/ 16933 w 2951162"/>
              <a:gd name="connsiteY1" fmla="*/ 0 h 1004887"/>
              <a:gd name="connsiteX2" fmla="*/ 2951162 w 2951162"/>
              <a:gd name="connsiteY2" fmla="*/ 1004887 h 1004887"/>
              <a:gd name="connsiteX3" fmla="*/ 0 w 2951162"/>
              <a:gd name="connsiteY3" fmla="*/ 1004887 h 1004887"/>
              <a:gd name="connsiteX0" fmla="*/ 0 w 3027362"/>
              <a:gd name="connsiteY0" fmla="*/ 1004887 h 1030287"/>
              <a:gd name="connsiteX1" fmla="*/ 16933 w 3027362"/>
              <a:gd name="connsiteY1" fmla="*/ 0 h 1030287"/>
              <a:gd name="connsiteX2" fmla="*/ 3027362 w 3027362"/>
              <a:gd name="connsiteY2" fmla="*/ 1030287 h 1030287"/>
              <a:gd name="connsiteX3" fmla="*/ 0 w 3027362"/>
              <a:gd name="connsiteY3" fmla="*/ 1004887 h 1030287"/>
              <a:gd name="connsiteX0" fmla="*/ 0 w 3044296"/>
              <a:gd name="connsiteY0" fmla="*/ 1004887 h 1004887"/>
              <a:gd name="connsiteX1" fmla="*/ 16933 w 3044296"/>
              <a:gd name="connsiteY1" fmla="*/ 0 h 1004887"/>
              <a:gd name="connsiteX2" fmla="*/ 3044296 w 3044296"/>
              <a:gd name="connsiteY2" fmla="*/ 1004887 h 1004887"/>
              <a:gd name="connsiteX3" fmla="*/ 0 w 3044296"/>
              <a:gd name="connsiteY3" fmla="*/ 1004887 h 1004887"/>
              <a:gd name="connsiteX0" fmla="*/ 0 w 2669444"/>
              <a:gd name="connsiteY0" fmla="*/ 1004887 h 1004887"/>
              <a:gd name="connsiteX1" fmla="*/ 16933 w 2669444"/>
              <a:gd name="connsiteY1" fmla="*/ 0 h 1004887"/>
              <a:gd name="connsiteX2" fmla="*/ 2669444 w 2669444"/>
              <a:gd name="connsiteY2" fmla="*/ 1004887 h 1004887"/>
              <a:gd name="connsiteX3" fmla="*/ 0 w 2669444"/>
              <a:gd name="connsiteY3" fmla="*/ 1004887 h 1004887"/>
              <a:gd name="connsiteX0" fmla="*/ 0 w 2837288"/>
              <a:gd name="connsiteY0" fmla="*/ 1004887 h 1004887"/>
              <a:gd name="connsiteX1" fmla="*/ 16933 w 2837288"/>
              <a:gd name="connsiteY1" fmla="*/ 0 h 1004887"/>
              <a:gd name="connsiteX2" fmla="*/ 2837288 w 2837288"/>
              <a:gd name="connsiteY2" fmla="*/ 1004887 h 1004887"/>
              <a:gd name="connsiteX3" fmla="*/ 0 w 2837288"/>
              <a:gd name="connsiteY3" fmla="*/ 1004887 h 1004887"/>
              <a:gd name="connsiteX0" fmla="*/ 0 w 2675039"/>
              <a:gd name="connsiteY0" fmla="*/ 1004887 h 1004887"/>
              <a:gd name="connsiteX1" fmla="*/ 16933 w 2675039"/>
              <a:gd name="connsiteY1" fmla="*/ 0 h 1004887"/>
              <a:gd name="connsiteX2" fmla="*/ 2675039 w 2675039"/>
              <a:gd name="connsiteY2" fmla="*/ 988103 h 1004887"/>
              <a:gd name="connsiteX3" fmla="*/ 0 w 2675039"/>
              <a:gd name="connsiteY3" fmla="*/ 1004887 h 1004887"/>
              <a:gd name="connsiteX0" fmla="*/ 0 w 2663849"/>
              <a:gd name="connsiteY0" fmla="*/ 1004887 h 1004887"/>
              <a:gd name="connsiteX1" fmla="*/ 16933 w 2663849"/>
              <a:gd name="connsiteY1" fmla="*/ 0 h 1004887"/>
              <a:gd name="connsiteX2" fmla="*/ 2663849 w 2663849"/>
              <a:gd name="connsiteY2" fmla="*/ 1004887 h 1004887"/>
              <a:gd name="connsiteX3" fmla="*/ 0 w 2663849"/>
              <a:gd name="connsiteY3" fmla="*/ 1004887 h 1004887"/>
              <a:gd name="connsiteX0" fmla="*/ 0 w 2663849"/>
              <a:gd name="connsiteY0" fmla="*/ 1105589 h 1105589"/>
              <a:gd name="connsiteX1" fmla="*/ 149 w 2663849"/>
              <a:gd name="connsiteY1" fmla="*/ 0 h 1105589"/>
              <a:gd name="connsiteX2" fmla="*/ 2663849 w 2663849"/>
              <a:gd name="connsiteY2" fmla="*/ 1105589 h 1105589"/>
              <a:gd name="connsiteX3" fmla="*/ 0 w 2663849"/>
              <a:gd name="connsiteY3" fmla="*/ 1105589 h 1105589"/>
            </a:gdLst>
            <a:ahLst/>
            <a:cxnLst>
              <a:cxn ang="0">
                <a:pos x="connsiteX0" y="connsiteY0"/>
              </a:cxn>
              <a:cxn ang="0">
                <a:pos x="connsiteX1" y="connsiteY1"/>
              </a:cxn>
              <a:cxn ang="0">
                <a:pos x="connsiteX2" y="connsiteY2"/>
              </a:cxn>
              <a:cxn ang="0">
                <a:pos x="connsiteX3" y="connsiteY3"/>
              </a:cxn>
            </a:cxnLst>
            <a:rect l="l" t="t" r="r" b="b"/>
            <a:pathLst>
              <a:path w="2663849" h="1105589">
                <a:moveTo>
                  <a:pt x="0" y="1105589"/>
                </a:moveTo>
                <a:cubicBezTo>
                  <a:pt x="50" y="737059"/>
                  <a:pt x="99" y="368530"/>
                  <a:pt x="149" y="0"/>
                </a:cubicBezTo>
                <a:lnTo>
                  <a:pt x="2663849" y="1105589"/>
                </a:lnTo>
                <a:lnTo>
                  <a:pt x="0" y="1105589"/>
                </a:lnTo>
                <a:close/>
              </a:path>
            </a:pathLst>
          </a:custGeom>
          <a:solidFill>
            <a:schemeClr val="accent2">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latin typeface="Aleo Regular"/>
            </a:endParaRPr>
          </a:p>
        </p:txBody>
      </p:sp>
      <p:sp>
        <p:nvSpPr>
          <p:cNvPr id="5" name="Right Triangle 10"/>
          <p:cNvSpPr/>
          <p:nvPr/>
        </p:nvSpPr>
        <p:spPr>
          <a:xfrm flipH="1" flipV="1">
            <a:off x="9112251" y="1"/>
            <a:ext cx="3090333" cy="1488017"/>
          </a:xfrm>
          <a:custGeom>
            <a:avLst/>
            <a:gdLst>
              <a:gd name="connsiteX0" fmla="*/ 0 w 2832629"/>
              <a:gd name="connsiteY0" fmla="*/ 1106487 h 1106487"/>
              <a:gd name="connsiteX1" fmla="*/ 0 w 2832629"/>
              <a:gd name="connsiteY1" fmla="*/ 0 h 1106487"/>
              <a:gd name="connsiteX2" fmla="*/ 2832629 w 2832629"/>
              <a:gd name="connsiteY2" fmla="*/ 1106487 h 1106487"/>
              <a:gd name="connsiteX3" fmla="*/ 0 w 2832629"/>
              <a:gd name="connsiteY3" fmla="*/ 1106487 h 1106487"/>
              <a:gd name="connsiteX0" fmla="*/ 0 w 2485496"/>
              <a:gd name="connsiteY0" fmla="*/ 1106487 h 1106487"/>
              <a:gd name="connsiteX1" fmla="*/ 0 w 2485496"/>
              <a:gd name="connsiteY1" fmla="*/ 0 h 1106487"/>
              <a:gd name="connsiteX2" fmla="*/ 2485496 w 2485496"/>
              <a:gd name="connsiteY2" fmla="*/ 1098020 h 1106487"/>
              <a:gd name="connsiteX3" fmla="*/ 0 w 2485496"/>
              <a:gd name="connsiteY3" fmla="*/ 1106487 h 1106487"/>
              <a:gd name="connsiteX0" fmla="*/ 0 w 2485496"/>
              <a:gd name="connsiteY0" fmla="*/ 1182687 h 1182687"/>
              <a:gd name="connsiteX1" fmla="*/ 8466 w 2485496"/>
              <a:gd name="connsiteY1" fmla="*/ 0 h 1182687"/>
              <a:gd name="connsiteX2" fmla="*/ 2485496 w 2485496"/>
              <a:gd name="connsiteY2" fmla="*/ 1174220 h 1182687"/>
              <a:gd name="connsiteX3" fmla="*/ 0 w 2485496"/>
              <a:gd name="connsiteY3" fmla="*/ 1182687 h 1182687"/>
              <a:gd name="connsiteX0" fmla="*/ 0 w 2379194"/>
              <a:gd name="connsiteY0" fmla="*/ 1182687 h 1182687"/>
              <a:gd name="connsiteX1" fmla="*/ 8466 w 2379194"/>
              <a:gd name="connsiteY1" fmla="*/ 0 h 1182687"/>
              <a:gd name="connsiteX2" fmla="*/ 2379194 w 2379194"/>
              <a:gd name="connsiteY2" fmla="*/ 1174220 h 1182687"/>
              <a:gd name="connsiteX3" fmla="*/ 0 w 2379194"/>
              <a:gd name="connsiteY3" fmla="*/ 1182687 h 1182687"/>
              <a:gd name="connsiteX0" fmla="*/ 0 w 2317652"/>
              <a:gd name="connsiteY0" fmla="*/ 1182687 h 1182687"/>
              <a:gd name="connsiteX1" fmla="*/ 8466 w 2317652"/>
              <a:gd name="connsiteY1" fmla="*/ 0 h 1182687"/>
              <a:gd name="connsiteX2" fmla="*/ 2317652 w 2317652"/>
              <a:gd name="connsiteY2" fmla="*/ 1180144 h 1182687"/>
              <a:gd name="connsiteX3" fmla="*/ 0 w 2317652"/>
              <a:gd name="connsiteY3" fmla="*/ 1182687 h 1182687"/>
            </a:gdLst>
            <a:ahLst/>
            <a:cxnLst>
              <a:cxn ang="0">
                <a:pos x="connsiteX0" y="connsiteY0"/>
              </a:cxn>
              <a:cxn ang="0">
                <a:pos x="connsiteX1" y="connsiteY1"/>
              </a:cxn>
              <a:cxn ang="0">
                <a:pos x="connsiteX2" y="connsiteY2"/>
              </a:cxn>
              <a:cxn ang="0">
                <a:pos x="connsiteX3" y="connsiteY3"/>
              </a:cxn>
            </a:cxnLst>
            <a:rect l="l" t="t" r="r" b="b"/>
            <a:pathLst>
              <a:path w="2317652" h="1182687">
                <a:moveTo>
                  <a:pt x="0" y="1182687"/>
                </a:moveTo>
                <a:lnTo>
                  <a:pt x="8466" y="0"/>
                </a:lnTo>
                <a:lnTo>
                  <a:pt x="2317652" y="1180144"/>
                </a:lnTo>
                <a:lnTo>
                  <a:pt x="0" y="1182687"/>
                </a:lnTo>
                <a:close/>
              </a:path>
            </a:pathLst>
          </a:custGeom>
          <a:solidFill>
            <a:schemeClr val="accent2">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latin typeface="Aleo Regular"/>
            </a:endParaRPr>
          </a:p>
        </p:txBody>
      </p:sp>
      <p:sp>
        <p:nvSpPr>
          <p:cNvPr id="6" name="Right Triangle 6"/>
          <p:cNvSpPr/>
          <p:nvPr/>
        </p:nvSpPr>
        <p:spPr>
          <a:xfrm flipH="1" flipV="1">
            <a:off x="9577918" y="1"/>
            <a:ext cx="2622549" cy="1833033"/>
          </a:xfrm>
          <a:custGeom>
            <a:avLst/>
            <a:gdLst>
              <a:gd name="connsiteX0" fmla="*/ 0 w 2347912"/>
              <a:gd name="connsiteY0" fmla="*/ 1355725 h 1355725"/>
              <a:gd name="connsiteX1" fmla="*/ 0 w 2347912"/>
              <a:gd name="connsiteY1" fmla="*/ 0 h 1355725"/>
              <a:gd name="connsiteX2" fmla="*/ 2347912 w 2347912"/>
              <a:gd name="connsiteY2" fmla="*/ 1355725 h 1355725"/>
              <a:gd name="connsiteX3" fmla="*/ 0 w 2347912"/>
              <a:gd name="connsiteY3" fmla="*/ 1355725 h 1355725"/>
              <a:gd name="connsiteX0" fmla="*/ 0 w 2185662"/>
              <a:gd name="connsiteY0" fmla="*/ 1355725 h 1355725"/>
              <a:gd name="connsiteX1" fmla="*/ 0 w 2185662"/>
              <a:gd name="connsiteY1" fmla="*/ 0 h 1355725"/>
              <a:gd name="connsiteX2" fmla="*/ 2185662 w 2185662"/>
              <a:gd name="connsiteY2" fmla="*/ 1316563 h 1355725"/>
              <a:gd name="connsiteX3" fmla="*/ 0 w 2185662"/>
              <a:gd name="connsiteY3" fmla="*/ 1355725 h 1355725"/>
              <a:gd name="connsiteX0" fmla="*/ 0 w 2213636"/>
              <a:gd name="connsiteY0" fmla="*/ 1355725 h 1355725"/>
              <a:gd name="connsiteX1" fmla="*/ 0 w 2213636"/>
              <a:gd name="connsiteY1" fmla="*/ 0 h 1355725"/>
              <a:gd name="connsiteX2" fmla="*/ 2213636 w 2213636"/>
              <a:gd name="connsiteY2" fmla="*/ 1350130 h 1355725"/>
              <a:gd name="connsiteX3" fmla="*/ 0 w 2213636"/>
              <a:gd name="connsiteY3" fmla="*/ 1355725 h 1355725"/>
              <a:gd name="connsiteX0" fmla="*/ 0 w 2213636"/>
              <a:gd name="connsiteY0" fmla="*/ 1176699 h 1176699"/>
              <a:gd name="connsiteX1" fmla="*/ 11189 w 2213636"/>
              <a:gd name="connsiteY1" fmla="*/ 0 h 1176699"/>
              <a:gd name="connsiteX2" fmla="*/ 2213636 w 2213636"/>
              <a:gd name="connsiteY2" fmla="*/ 1171104 h 1176699"/>
              <a:gd name="connsiteX3" fmla="*/ 0 w 2213636"/>
              <a:gd name="connsiteY3" fmla="*/ 1176699 h 1176699"/>
              <a:gd name="connsiteX0" fmla="*/ 0 w 2213636"/>
              <a:gd name="connsiteY0" fmla="*/ 1193483 h 1193483"/>
              <a:gd name="connsiteX1" fmla="*/ 5594 w 2213636"/>
              <a:gd name="connsiteY1" fmla="*/ 0 h 1193483"/>
              <a:gd name="connsiteX2" fmla="*/ 2213636 w 2213636"/>
              <a:gd name="connsiteY2" fmla="*/ 1187888 h 1193483"/>
              <a:gd name="connsiteX3" fmla="*/ 0 w 2213636"/>
              <a:gd name="connsiteY3" fmla="*/ 1193483 h 1193483"/>
              <a:gd name="connsiteX0" fmla="*/ 0 w 2213636"/>
              <a:gd name="connsiteY0" fmla="*/ 1199077 h 1199077"/>
              <a:gd name="connsiteX1" fmla="*/ 5594 w 2213636"/>
              <a:gd name="connsiteY1" fmla="*/ 0 h 1199077"/>
              <a:gd name="connsiteX2" fmla="*/ 2213636 w 2213636"/>
              <a:gd name="connsiteY2" fmla="*/ 1193482 h 1199077"/>
              <a:gd name="connsiteX3" fmla="*/ 0 w 2213636"/>
              <a:gd name="connsiteY3" fmla="*/ 1199077 h 1199077"/>
              <a:gd name="connsiteX0" fmla="*/ 539 w 2214175"/>
              <a:gd name="connsiteY0" fmla="*/ 1210266 h 1210266"/>
              <a:gd name="connsiteX1" fmla="*/ 538 w 2214175"/>
              <a:gd name="connsiteY1" fmla="*/ 0 h 1210266"/>
              <a:gd name="connsiteX2" fmla="*/ 2214175 w 2214175"/>
              <a:gd name="connsiteY2" fmla="*/ 1204671 h 1210266"/>
              <a:gd name="connsiteX3" fmla="*/ 539 w 2214175"/>
              <a:gd name="connsiteY3" fmla="*/ 1210266 h 1210266"/>
              <a:gd name="connsiteX0" fmla="*/ 0 w 2213636"/>
              <a:gd name="connsiteY0" fmla="*/ 1176698 h 1176698"/>
              <a:gd name="connsiteX1" fmla="*/ 5594 w 2213636"/>
              <a:gd name="connsiteY1" fmla="*/ 0 h 1176698"/>
              <a:gd name="connsiteX2" fmla="*/ 2213636 w 2213636"/>
              <a:gd name="connsiteY2" fmla="*/ 1171103 h 1176698"/>
              <a:gd name="connsiteX3" fmla="*/ 0 w 2213636"/>
              <a:gd name="connsiteY3" fmla="*/ 1176698 h 1176698"/>
              <a:gd name="connsiteX0" fmla="*/ 0 w 2068171"/>
              <a:gd name="connsiteY0" fmla="*/ 1176698 h 1176698"/>
              <a:gd name="connsiteX1" fmla="*/ 5594 w 2068171"/>
              <a:gd name="connsiteY1" fmla="*/ 0 h 1176698"/>
              <a:gd name="connsiteX2" fmla="*/ 2068171 w 2068171"/>
              <a:gd name="connsiteY2" fmla="*/ 1165508 h 1176698"/>
              <a:gd name="connsiteX3" fmla="*/ 0 w 2068171"/>
              <a:gd name="connsiteY3" fmla="*/ 1176698 h 1176698"/>
              <a:gd name="connsiteX0" fmla="*/ 5844 w 2074015"/>
              <a:gd name="connsiteY0" fmla="*/ 1238239 h 1238239"/>
              <a:gd name="connsiteX1" fmla="*/ 248 w 2074015"/>
              <a:gd name="connsiteY1" fmla="*/ 0 h 1238239"/>
              <a:gd name="connsiteX2" fmla="*/ 2074015 w 2074015"/>
              <a:gd name="connsiteY2" fmla="*/ 1227049 h 1238239"/>
              <a:gd name="connsiteX3" fmla="*/ 5844 w 2074015"/>
              <a:gd name="connsiteY3" fmla="*/ 1238239 h 1238239"/>
              <a:gd name="connsiteX0" fmla="*/ 5844 w 1867008"/>
              <a:gd name="connsiteY0" fmla="*/ 1238239 h 1238239"/>
              <a:gd name="connsiteX1" fmla="*/ 248 w 1867008"/>
              <a:gd name="connsiteY1" fmla="*/ 0 h 1238239"/>
              <a:gd name="connsiteX2" fmla="*/ 1867008 w 1867008"/>
              <a:gd name="connsiteY2" fmla="*/ 1227049 h 1238239"/>
              <a:gd name="connsiteX3" fmla="*/ 5844 w 1867008"/>
              <a:gd name="connsiteY3" fmla="*/ 1238239 h 1238239"/>
            </a:gdLst>
            <a:ahLst/>
            <a:cxnLst>
              <a:cxn ang="0">
                <a:pos x="connsiteX0" y="connsiteY0"/>
              </a:cxn>
              <a:cxn ang="0">
                <a:pos x="connsiteX1" y="connsiteY1"/>
              </a:cxn>
              <a:cxn ang="0">
                <a:pos x="connsiteX2" y="connsiteY2"/>
              </a:cxn>
              <a:cxn ang="0">
                <a:pos x="connsiteX3" y="connsiteY3"/>
              </a:cxn>
            </a:cxnLst>
            <a:rect l="l" t="t" r="r" b="b"/>
            <a:pathLst>
              <a:path w="1867008" h="1238239">
                <a:moveTo>
                  <a:pt x="5844" y="1238239"/>
                </a:moveTo>
                <a:cubicBezTo>
                  <a:pt x="7709" y="840411"/>
                  <a:pt x="-1617" y="397828"/>
                  <a:pt x="248" y="0"/>
                </a:cubicBezTo>
                <a:lnTo>
                  <a:pt x="1867008" y="1227049"/>
                </a:lnTo>
                <a:lnTo>
                  <a:pt x="5844" y="1238239"/>
                </a:lnTo>
                <a:close/>
              </a:path>
            </a:pathLst>
          </a:custGeom>
          <a:solidFill>
            <a:schemeClr val="accent2">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latin typeface="Aleo Regular"/>
            </a:endParaRP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45234" y="260351"/>
            <a:ext cx="1409700" cy="53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a:spLocks noGrp="1"/>
          </p:cNvSpPr>
          <p:nvPr>
            <p:ph idx="1"/>
          </p:nvPr>
        </p:nvSpPr>
        <p:spPr>
          <a:xfrm>
            <a:off x="609600" y="1600201"/>
            <a:ext cx="10972800" cy="4563459"/>
          </a:xfrm>
        </p:spPr>
        <p:txBody>
          <a:bodyPr/>
          <a:lstStyle>
            <a:lvl1pPr>
              <a:buClr>
                <a:schemeClr val="accent2"/>
              </a:buClr>
              <a:defRPr>
                <a:solidFill>
                  <a:srgbClr val="404040"/>
                </a:solidFill>
                <a:latin typeface="Arial"/>
                <a:cs typeface="Arial"/>
              </a:defRPr>
            </a:lvl1pPr>
            <a:lvl2pPr>
              <a:buClr>
                <a:schemeClr val="accent2"/>
              </a:buClr>
              <a:defRPr>
                <a:solidFill>
                  <a:srgbClr val="404040"/>
                </a:solidFill>
                <a:latin typeface="Arial"/>
                <a:cs typeface="Arial"/>
              </a:defRPr>
            </a:lvl2pPr>
            <a:lvl3pPr>
              <a:buClr>
                <a:schemeClr val="accent2"/>
              </a:buClr>
              <a:defRPr>
                <a:solidFill>
                  <a:srgbClr val="404040"/>
                </a:solidFill>
                <a:latin typeface="Arial"/>
                <a:cs typeface="Arial"/>
              </a:defRPr>
            </a:lvl3pPr>
            <a:lvl4pPr>
              <a:buClr>
                <a:schemeClr val="accent2"/>
              </a:buClr>
              <a:defRPr>
                <a:solidFill>
                  <a:srgbClr val="404040"/>
                </a:solidFill>
                <a:latin typeface="Arial"/>
                <a:cs typeface="Arial"/>
              </a:defRPr>
            </a:lvl4pPr>
            <a:lvl5pPr>
              <a:buClr>
                <a:schemeClr val="accent2"/>
              </a:buClr>
              <a:defRPr>
                <a:solidFill>
                  <a:srgbClr val="404040"/>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609600" y="346048"/>
            <a:ext cx="8451851" cy="1143000"/>
          </a:xfrm>
        </p:spPr>
        <p:txBody>
          <a:bodyPr>
            <a:normAutofit/>
          </a:bodyPr>
          <a:lstStyle>
            <a:lvl1pPr>
              <a:defRPr sz="4267" b="0" i="0">
                <a:solidFill>
                  <a:schemeClr val="accent2"/>
                </a:solidFill>
                <a:latin typeface="Arial"/>
                <a:cs typeface="Arial"/>
              </a:defRPr>
            </a:lvl1pPr>
          </a:lstStyle>
          <a:p>
            <a:r>
              <a:rPr lang="en-US"/>
              <a:t>Click to edit Master title style</a:t>
            </a:r>
            <a:endParaRPr lang="en-US" dirty="0"/>
          </a:p>
        </p:txBody>
      </p:sp>
      <p:sp>
        <p:nvSpPr>
          <p:cNvPr id="8" name="Footer Placeholder 1"/>
          <p:cNvSpPr>
            <a:spLocks noGrp="1"/>
          </p:cNvSpPr>
          <p:nvPr>
            <p:ph type="ftr" sz="quarter" idx="10"/>
          </p:nvPr>
        </p:nvSpPr>
        <p:spPr/>
        <p:txBody>
          <a:bodyPr/>
          <a:lstStyle>
            <a:lvl1pPr algn="l">
              <a:defRPr sz="1000">
                <a:solidFill>
                  <a:srgbClr val="7F7F7F"/>
                </a:solidFill>
              </a:defRPr>
            </a:lvl1pPr>
          </a:lstStyle>
          <a:p>
            <a:pPr>
              <a:defRPr/>
            </a:pPr>
            <a:endParaRPr lang="en-US" dirty="0"/>
          </a:p>
        </p:txBody>
      </p:sp>
      <p:sp>
        <p:nvSpPr>
          <p:cNvPr id="9" name="Slide Number Placeholder 2"/>
          <p:cNvSpPr>
            <a:spLocks noGrp="1"/>
          </p:cNvSpPr>
          <p:nvPr>
            <p:ph type="sldNum" sz="quarter" idx="11"/>
          </p:nvPr>
        </p:nvSpPr>
        <p:spPr/>
        <p:txBody>
          <a:bodyPr/>
          <a:lstStyle>
            <a:lvl1pPr algn="ctr">
              <a:defRPr sz="1000">
                <a:solidFill>
                  <a:srgbClr val="7F7F7F"/>
                </a:solidFill>
              </a:defRPr>
            </a:lvl1pPr>
          </a:lstStyle>
          <a:p>
            <a:pPr>
              <a:defRPr/>
            </a:pPr>
            <a:fld id="{A5B7D213-F95D-4482-ACAE-2E0DEFD8006D}" type="slidenum">
              <a:rPr lang="en-US"/>
              <a:pPr>
                <a:defRPr/>
              </a:pPr>
              <a:t>‹#›</a:t>
            </a:fld>
            <a:endParaRPr lang="en-US" dirty="0"/>
          </a:p>
        </p:txBody>
      </p:sp>
      <p:sp>
        <p:nvSpPr>
          <p:cNvPr id="11" name="Date Placeholder 4"/>
          <p:cNvSpPr>
            <a:spLocks noGrp="1"/>
          </p:cNvSpPr>
          <p:nvPr>
            <p:ph type="dt" sz="half" idx="12"/>
          </p:nvPr>
        </p:nvSpPr>
        <p:spPr>
          <a:xfrm>
            <a:off x="7624234" y="6377518"/>
            <a:ext cx="1435100" cy="366183"/>
          </a:xfrm>
        </p:spPr>
        <p:txBody>
          <a:bodyPr/>
          <a:lstStyle>
            <a:lvl1pPr algn="r">
              <a:defRPr sz="1000">
                <a:solidFill>
                  <a:schemeClr val="tx1">
                    <a:tint val="75000"/>
                  </a:schemeClr>
                </a:solidFill>
              </a:defRPr>
            </a:lvl1pPr>
          </a:lstStyle>
          <a:p>
            <a:pPr>
              <a:defRPr/>
            </a:pPr>
            <a:endParaRPr lang="en-US" dirty="0"/>
          </a:p>
        </p:txBody>
      </p:sp>
    </p:spTree>
    <p:extLst>
      <p:ext uri="{BB962C8B-B14F-4D97-AF65-F5344CB8AC3E}">
        <p14:creationId xmlns:p14="http://schemas.microsoft.com/office/powerpoint/2010/main" val="1275799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Plain-Re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0417" y="896614"/>
            <a:ext cx="10151166" cy="2128596"/>
          </a:xfrm>
        </p:spPr>
        <p:txBody>
          <a:bodyPr anchor="b">
            <a:normAutofit/>
          </a:bodyPr>
          <a:lstStyle>
            <a:lvl1pPr algn="r">
              <a:defRPr sz="4800" b="0" i="0" spc="0">
                <a:solidFill>
                  <a:schemeClr val="bg1"/>
                </a:solidFill>
                <a:latin typeface="+mj-lt"/>
                <a:ea typeface="Open Sans Light" charset="0"/>
                <a:cs typeface="Open Sans Light" charset="0"/>
              </a:defRPr>
            </a:lvl1pPr>
          </a:lstStyle>
          <a:p>
            <a:r>
              <a:rPr lang="en-US"/>
              <a:t>Click to edit Master title style</a:t>
            </a:r>
            <a:endParaRPr lang="en-US" dirty="0"/>
          </a:p>
        </p:txBody>
      </p:sp>
      <p:sp>
        <p:nvSpPr>
          <p:cNvPr id="3" name="Subtitle 2"/>
          <p:cNvSpPr>
            <a:spLocks noGrp="1"/>
          </p:cNvSpPr>
          <p:nvPr>
            <p:ph type="subTitle" idx="1"/>
          </p:nvPr>
        </p:nvSpPr>
        <p:spPr>
          <a:xfrm>
            <a:off x="1020417" y="3064980"/>
            <a:ext cx="10151166" cy="492883"/>
          </a:xfrm>
        </p:spPr>
        <p:txBody>
          <a:bodyPr>
            <a:noAutofit/>
          </a:bodyPr>
          <a:lstStyle>
            <a:lvl1pPr marL="0" indent="0" algn="r">
              <a:lnSpc>
                <a:spcPct val="120000"/>
              </a:lnSpc>
              <a:spcBef>
                <a:spcPts val="0"/>
              </a:spcBef>
              <a:spcAft>
                <a:spcPts val="600"/>
              </a:spcAft>
              <a:buNone/>
              <a:defRPr sz="2000" b="1" i="0" cap="all" spc="-40" baseline="0">
                <a:solidFill>
                  <a:schemeClr val="bg1"/>
                </a:solidFill>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p:cNvSpPr>
            <a:spLocks noGrp="1"/>
          </p:cNvSpPr>
          <p:nvPr>
            <p:ph type="body" sz="quarter" idx="11" hasCustomPrompt="1"/>
          </p:nvPr>
        </p:nvSpPr>
        <p:spPr>
          <a:xfrm>
            <a:off x="7124281" y="3939571"/>
            <a:ext cx="4046956" cy="309562"/>
          </a:xfrm>
        </p:spPr>
        <p:txBody>
          <a:bodyPr>
            <a:noAutofit/>
          </a:bodyPr>
          <a:lstStyle>
            <a:lvl1pPr marL="0" indent="0" algn="r">
              <a:buNone/>
              <a:defRPr sz="1600" b="0" i="1">
                <a:solidFill>
                  <a:schemeClr val="bg1"/>
                </a:solidFill>
                <a:latin typeface="+mj-lt"/>
                <a:ea typeface="Open Sans Light" charset="0"/>
                <a:cs typeface="Open Sans Light" charset="0"/>
              </a:defRPr>
            </a:lvl1pPr>
            <a:lvl2pPr marL="457200" indent="0" algn="ctr">
              <a:buNone/>
              <a:defRPr sz="2000" b="0" i="1">
                <a:latin typeface="Open Sans Light" charset="0"/>
                <a:ea typeface="Open Sans Light" charset="0"/>
                <a:cs typeface="Open Sans Light" charset="0"/>
              </a:defRPr>
            </a:lvl2pPr>
            <a:lvl3pPr marL="914400" indent="0" algn="ctr">
              <a:buNone/>
              <a:defRPr sz="2000" b="0" i="1">
                <a:latin typeface="Open Sans Light" charset="0"/>
                <a:ea typeface="Open Sans Light" charset="0"/>
                <a:cs typeface="Open Sans Light" charset="0"/>
              </a:defRPr>
            </a:lvl3pPr>
            <a:lvl4pPr marL="1371600" indent="0" algn="ctr">
              <a:buNone/>
              <a:defRPr sz="2000" b="0" i="1">
                <a:latin typeface="Open Sans Light" charset="0"/>
                <a:ea typeface="Open Sans Light" charset="0"/>
                <a:cs typeface="Open Sans Light" charset="0"/>
              </a:defRPr>
            </a:lvl4pPr>
            <a:lvl5pPr marL="1828800" indent="0" algn="ctr">
              <a:buNone/>
              <a:defRPr sz="2000" b="0" i="1">
                <a:latin typeface="Open Sans Light" charset="0"/>
                <a:ea typeface="Open Sans Light" charset="0"/>
                <a:cs typeface="Open Sans Light" charset="0"/>
              </a:defRPr>
            </a:lvl5pPr>
          </a:lstStyle>
          <a:p>
            <a:pPr lvl="0"/>
            <a:r>
              <a:rPr lang="en-US" dirty="0"/>
              <a:t>Click to add date</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06919" y="4899927"/>
            <a:ext cx="3368968" cy="1540630"/>
          </a:xfrm>
          <a:prstGeom prst="rect">
            <a:avLst/>
          </a:prstGeom>
        </p:spPr>
      </p:pic>
    </p:spTree>
    <p:custDataLst>
      <p:tags r:id="rId1"/>
    </p:custDataLst>
    <p:extLst>
      <p:ext uri="{BB962C8B-B14F-4D97-AF65-F5344CB8AC3E}">
        <p14:creationId xmlns:p14="http://schemas.microsoft.com/office/powerpoint/2010/main" val="20160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Image-Horz-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0417" y="3469962"/>
            <a:ext cx="10151166" cy="697628"/>
          </a:xfrm>
        </p:spPr>
        <p:txBody>
          <a:bodyPr anchor="t">
            <a:noAutofit/>
          </a:bodyPr>
          <a:lstStyle>
            <a:lvl1pPr algn="ctr">
              <a:lnSpc>
                <a:spcPct val="100000"/>
              </a:lnSpc>
              <a:defRPr sz="4400" b="0" i="0" spc="0" baseline="0">
                <a:latin typeface="+mj-lt"/>
                <a:ea typeface="Open Sans Light" charset="0"/>
                <a:cs typeface="Open Sans Light" charset="0"/>
              </a:defRPr>
            </a:lvl1pPr>
          </a:lstStyle>
          <a:p>
            <a:r>
              <a:rPr lang="en-US" dirty="0"/>
              <a:t>Click to edit master title style</a:t>
            </a:r>
          </a:p>
        </p:txBody>
      </p:sp>
      <p:sp>
        <p:nvSpPr>
          <p:cNvPr id="3" name="Subtitle 2"/>
          <p:cNvSpPr>
            <a:spLocks noGrp="1"/>
          </p:cNvSpPr>
          <p:nvPr>
            <p:ph type="subTitle" idx="1"/>
          </p:nvPr>
        </p:nvSpPr>
        <p:spPr>
          <a:xfrm>
            <a:off x="1020417" y="4846477"/>
            <a:ext cx="10151166" cy="526774"/>
          </a:xfrm>
        </p:spPr>
        <p:txBody>
          <a:bodyPr>
            <a:normAutofit/>
          </a:bodyPr>
          <a:lstStyle>
            <a:lvl1pPr marL="0" indent="0" algn="ctr">
              <a:buNone/>
              <a:defRPr sz="2400" b="1" i="0" spc="-40" baseline="0">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4440" y="5760720"/>
            <a:ext cx="2103120" cy="798062"/>
          </a:xfrm>
          <a:prstGeom prst="rect">
            <a:avLst/>
          </a:prstGeom>
        </p:spPr>
      </p:pic>
      <p:sp>
        <p:nvSpPr>
          <p:cNvPr id="9" name="Text Placeholder 8"/>
          <p:cNvSpPr>
            <a:spLocks noGrp="1"/>
          </p:cNvSpPr>
          <p:nvPr>
            <p:ph type="body" sz="quarter" idx="10"/>
          </p:nvPr>
        </p:nvSpPr>
        <p:spPr>
          <a:xfrm>
            <a:off x="1021108" y="4239839"/>
            <a:ext cx="10150475" cy="309563"/>
          </a:xfrm>
        </p:spPr>
        <p:txBody>
          <a:bodyPr>
            <a:noAutofit/>
          </a:bodyPr>
          <a:lstStyle>
            <a:lvl1pPr marL="0" indent="0" algn="ctr">
              <a:buNone/>
              <a:defRPr sz="2000" b="0" i="1">
                <a:latin typeface="+mj-lt"/>
                <a:ea typeface="Open Sans Light" charset="0"/>
                <a:cs typeface="Open Sans Light" charset="0"/>
              </a:defRPr>
            </a:lvl1pPr>
          </a:lstStyle>
          <a:p>
            <a:pPr lvl="0"/>
            <a:r>
              <a:rPr lang="en-US" dirty="0"/>
              <a:t>Click to edit Master text styles</a:t>
            </a:r>
          </a:p>
        </p:txBody>
      </p:sp>
      <p:sp>
        <p:nvSpPr>
          <p:cNvPr id="4" name="Rectangle 3"/>
          <p:cNvSpPr/>
          <p:nvPr userDrawn="1"/>
        </p:nvSpPr>
        <p:spPr>
          <a:xfrm>
            <a:off x="0" y="0"/>
            <a:ext cx="12191999" cy="3276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0" y="1546761"/>
            <a:ext cx="12191999" cy="369332"/>
          </a:xfrm>
          <a:prstGeom prst="rect">
            <a:avLst/>
          </a:prstGeom>
          <a:noFill/>
        </p:spPr>
        <p:txBody>
          <a:bodyPr wrap="square" rtlCol="0" anchor="ctr">
            <a:spAutoFit/>
          </a:bodyPr>
          <a:lstStyle/>
          <a:p>
            <a:pPr algn="ctr"/>
            <a:r>
              <a:rPr lang="en-US" b="0" i="1" dirty="0">
                <a:solidFill>
                  <a:schemeClr val="tx1">
                    <a:lumMod val="75000"/>
                    <a:lumOff val="25000"/>
                  </a:schemeClr>
                </a:solidFill>
                <a:latin typeface="+mj-lt"/>
                <a:ea typeface="Open Sans Light" charset="0"/>
                <a:cs typeface="Open Sans Light" charset="0"/>
              </a:rPr>
              <a:t>(Edit/crop photo to align within this space)</a:t>
            </a:r>
          </a:p>
        </p:txBody>
      </p:sp>
    </p:spTree>
  </p:cSld>
  <p:clrMapOvr>
    <a:masterClrMapping/>
  </p:clrMapOvr>
  <p:extLst>
    <p:ext uri="{DCECCB84-F9BA-43D5-87BE-67443E8EF086}">
      <p15:sldGuideLst xmlns:p15="http://schemas.microsoft.com/office/powerpoint/2012/main">
        <p15:guide id="1" orient="horz" pos="2064" userDrawn="1">
          <p15:clr>
            <a:srgbClr val="FBAE40"/>
          </p15:clr>
        </p15:guide>
        <p15:guide id="2"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Image-Vert-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11148" y="2489009"/>
            <a:ext cx="6460435" cy="1330286"/>
          </a:xfrm>
        </p:spPr>
        <p:txBody>
          <a:bodyPr anchor="t">
            <a:noAutofit/>
          </a:bodyPr>
          <a:lstStyle>
            <a:lvl1pPr algn="l">
              <a:lnSpc>
                <a:spcPct val="100000"/>
              </a:lnSpc>
              <a:defRPr sz="4400" b="0" i="0" spc="0" baseline="0">
                <a:latin typeface="+mj-lt"/>
                <a:ea typeface="Open Sans Light" charset="0"/>
                <a:cs typeface="Open Sans Light" charset="0"/>
              </a:defRPr>
            </a:lvl1pPr>
          </a:lstStyle>
          <a:p>
            <a:r>
              <a:rPr lang="en-US" dirty="0"/>
              <a:t>Click to edit Master title style</a:t>
            </a:r>
          </a:p>
        </p:txBody>
      </p:sp>
      <p:sp>
        <p:nvSpPr>
          <p:cNvPr id="3" name="Subtitle 2"/>
          <p:cNvSpPr>
            <a:spLocks noGrp="1"/>
          </p:cNvSpPr>
          <p:nvPr>
            <p:ph type="subTitle" idx="1"/>
          </p:nvPr>
        </p:nvSpPr>
        <p:spPr>
          <a:xfrm>
            <a:off x="4711147" y="4692677"/>
            <a:ext cx="6460435" cy="526774"/>
          </a:xfrm>
        </p:spPr>
        <p:txBody>
          <a:bodyPr>
            <a:normAutofit/>
          </a:bodyPr>
          <a:lstStyle>
            <a:lvl1pPr marL="0" indent="0" algn="l">
              <a:buNone/>
              <a:defRPr sz="2400" b="1" i="0" spc="-40" baseline="0">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9799" y="5760720"/>
            <a:ext cx="2103120" cy="798062"/>
          </a:xfrm>
          <a:prstGeom prst="rect">
            <a:avLst/>
          </a:prstGeom>
        </p:spPr>
      </p:pic>
      <p:sp>
        <p:nvSpPr>
          <p:cNvPr id="9" name="Text Placeholder 8"/>
          <p:cNvSpPr>
            <a:spLocks noGrp="1"/>
          </p:cNvSpPr>
          <p:nvPr>
            <p:ph type="body" sz="quarter" idx="10"/>
          </p:nvPr>
        </p:nvSpPr>
        <p:spPr>
          <a:xfrm>
            <a:off x="4711148" y="4031631"/>
            <a:ext cx="6460435" cy="309563"/>
          </a:xfrm>
        </p:spPr>
        <p:txBody>
          <a:bodyPr>
            <a:noAutofit/>
          </a:bodyPr>
          <a:lstStyle>
            <a:lvl1pPr marL="0" indent="0" algn="l">
              <a:buNone/>
              <a:defRPr sz="2000" b="0" i="1">
                <a:latin typeface="+mj-lt"/>
                <a:ea typeface="Open Sans Light" charset="0"/>
                <a:cs typeface="Open Sans Light" charset="0"/>
              </a:defRPr>
            </a:lvl1pPr>
          </a:lstStyle>
          <a:p>
            <a:pPr lvl="0"/>
            <a:r>
              <a:rPr lang="en-US" dirty="0"/>
              <a:t>Click to edit Master text styles</a:t>
            </a:r>
          </a:p>
        </p:txBody>
      </p:sp>
      <p:sp>
        <p:nvSpPr>
          <p:cNvPr id="8" name="Rectangle 7"/>
          <p:cNvSpPr/>
          <p:nvPr userDrawn="1"/>
        </p:nvSpPr>
        <p:spPr>
          <a:xfrm>
            <a:off x="1" y="0"/>
            <a:ext cx="42291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0" y="3275111"/>
            <a:ext cx="4244009" cy="307777"/>
          </a:xfrm>
          <a:prstGeom prst="rect">
            <a:avLst/>
          </a:prstGeom>
          <a:noFill/>
        </p:spPr>
        <p:txBody>
          <a:bodyPr wrap="square" rtlCol="0" anchor="ctr">
            <a:spAutoFit/>
          </a:bodyPr>
          <a:lstStyle/>
          <a:p>
            <a:pPr algn="ctr"/>
            <a:r>
              <a:rPr lang="en-US" sz="1400" b="0" i="1" dirty="0">
                <a:solidFill>
                  <a:schemeClr val="tx1">
                    <a:lumMod val="75000"/>
                    <a:lumOff val="25000"/>
                  </a:schemeClr>
                </a:solidFill>
                <a:latin typeface="+mj-lt"/>
                <a:ea typeface="Open Sans Light" charset="0"/>
                <a:cs typeface="Open Sans Light" charset="0"/>
              </a:rPr>
              <a:t>(Edit/crop photo to align within this space)</a:t>
            </a:r>
          </a:p>
        </p:txBody>
      </p:sp>
    </p:spTree>
  </p:cSld>
  <p:clrMapOvr>
    <a:masterClrMapping/>
  </p:clrMapOvr>
  <p:extLst>
    <p:ext uri="{DCECCB84-F9BA-43D5-87BE-67443E8EF086}">
      <p15:sldGuideLst xmlns:p15="http://schemas.microsoft.com/office/powerpoint/2012/main">
        <p15:guide id="1" pos="2664" userDrawn="1">
          <p15:clr>
            <a:srgbClr val="FBAE40"/>
          </p15:clr>
        </p15:guide>
        <p15:guide id="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Q-Mktg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4"/>
          <a:stretch>
            <a:fillRect/>
          </a:stretch>
        </p:blipFill>
        <p:spPr>
          <a:xfrm>
            <a:off x="0" y="1"/>
            <a:ext cx="101600" cy="8636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line and Content-Q-Mktg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baseline="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562687"/>
            <a:ext cx="10155803" cy="4404061"/>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4"/>
          <a:stretch>
            <a:fillRect/>
          </a:stretch>
        </p:blipFill>
        <p:spPr>
          <a:xfrm>
            <a:off x="0" y="1"/>
            <a:ext cx="101600" cy="863600"/>
          </a:xfrm>
          <a:prstGeom prst="rect">
            <a:avLst/>
          </a:prstGeom>
        </p:spPr>
      </p:pic>
      <p:sp>
        <p:nvSpPr>
          <p:cNvPr id="9" name="Text Placeholder 8"/>
          <p:cNvSpPr>
            <a:spLocks noGrp="1"/>
          </p:cNvSpPr>
          <p:nvPr>
            <p:ph type="body" sz="quarter" idx="13"/>
          </p:nvPr>
        </p:nvSpPr>
        <p:spPr>
          <a:xfrm>
            <a:off x="274320" y="872784"/>
            <a:ext cx="10972800" cy="685312"/>
          </a:xfrm>
        </p:spPr>
        <p:txBody>
          <a:bodyPr/>
          <a:lstStyle>
            <a:lvl1pPr marL="0" indent="0">
              <a:buNone/>
              <a:defRPr i="1">
                <a:solidFill>
                  <a:srgbClr val="5D5B55"/>
                </a:solidFill>
                <a:latin typeface="+mj-lt"/>
              </a:defRPr>
            </a:lvl1pPr>
            <a:lvl2pPr marL="457200" indent="0">
              <a:buNone/>
              <a:defRPr i="1"/>
            </a:lvl2pPr>
            <a:lvl3pPr marL="914400" indent="0">
              <a:buNone/>
              <a:defRPr i="1"/>
            </a:lvl3pPr>
            <a:lvl4pPr marL="1371600" indent="0">
              <a:buNone/>
              <a:defRPr i="1"/>
            </a:lvl4pPr>
            <a:lvl5pPr marL="1828800" indent="0">
              <a:buNone/>
              <a:defRPr i="1"/>
            </a:lvl5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No Q-Mktg ba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3"/>
          <a:stretch>
            <a:fillRect/>
          </a:stretch>
        </p:blipFill>
        <p:spPr>
          <a:xfrm>
            <a:off x="0" y="1"/>
            <a:ext cx="101600" cy="863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line and Content-No Q-Mktg bar">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baseline="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562687"/>
            <a:ext cx="10155803" cy="4404061"/>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3"/>
          <a:stretch>
            <a:fillRect/>
          </a:stretch>
        </p:blipFill>
        <p:spPr>
          <a:xfrm>
            <a:off x="0" y="1"/>
            <a:ext cx="101600" cy="863600"/>
          </a:xfrm>
          <a:prstGeom prst="rect">
            <a:avLst/>
          </a:prstGeom>
        </p:spPr>
      </p:pic>
      <p:sp>
        <p:nvSpPr>
          <p:cNvPr id="9" name="Text Placeholder 8"/>
          <p:cNvSpPr>
            <a:spLocks noGrp="1"/>
          </p:cNvSpPr>
          <p:nvPr>
            <p:ph type="body" sz="quarter" idx="13"/>
          </p:nvPr>
        </p:nvSpPr>
        <p:spPr>
          <a:xfrm>
            <a:off x="274320" y="872785"/>
            <a:ext cx="10973118" cy="689902"/>
          </a:xfrm>
        </p:spPr>
        <p:txBody>
          <a:bodyPr/>
          <a:lstStyle>
            <a:lvl1pPr marL="0" indent="0">
              <a:buNone/>
              <a:defRPr i="1">
                <a:solidFill>
                  <a:srgbClr val="5D5B55"/>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Q-Pilla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dirty="0"/>
              <a:t>Click to edit Master title style</a:t>
            </a:r>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bg1"/>
                </a:solidFill>
                <a:latin typeface="+mn-lt"/>
                <a:ea typeface="Open Sans Semibold" charset="0"/>
                <a:cs typeface="Open Sans Semibold" charset="0"/>
              </a:defRPr>
            </a:lvl1pPr>
          </a:lstStyle>
          <a:p>
            <a:fld id="{6476DBEE-108B-C54B-A71F-0F1E32E29253}" type="slidenum">
              <a:rPr lang="en-US" smtClean="0"/>
              <a:pPr/>
              <a:t>‹#›</a:t>
            </a:fld>
            <a:endParaRPr lang="en-US" dirty="0"/>
          </a:p>
        </p:txBody>
      </p:sp>
      <p:pic>
        <p:nvPicPr>
          <p:cNvPr id="4" name="Picture 3"/>
          <p:cNvPicPr>
            <a:picLocks noChangeAspect="1"/>
          </p:cNvPicPr>
          <p:nvPr userDrawn="1"/>
        </p:nvPicPr>
        <p:blipFill>
          <a:blip r:embed="rId4"/>
          <a:stretch>
            <a:fillRect/>
          </a:stretch>
        </p:blipFill>
        <p:spPr>
          <a:xfrm>
            <a:off x="0" y="1"/>
            <a:ext cx="101600" cy="8636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6DBEE-108B-C54B-A71F-0F1E32E29253}" type="slidenum">
              <a:rPr lang="en-US" smtClean="0"/>
              <a:t>‹#›</a:t>
            </a:fld>
            <a:endParaRPr lang="en-US"/>
          </a:p>
        </p:txBody>
      </p:sp>
    </p:spTree>
    <p:extLst>
      <p:ext uri="{BB962C8B-B14F-4D97-AF65-F5344CB8AC3E}">
        <p14:creationId xmlns:p14="http://schemas.microsoft.com/office/powerpoint/2010/main" val="1172518874"/>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7" r:id="rId3"/>
    <p:sldLayoutId id="2147483658" r:id="rId4"/>
    <p:sldLayoutId id="2147483668" r:id="rId5"/>
    <p:sldLayoutId id="2147483677" r:id="rId6"/>
    <p:sldLayoutId id="2147483680" r:id="rId7"/>
    <p:sldLayoutId id="2147483681" r:id="rId8"/>
    <p:sldLayoutId id="2147483675" r:id="rId9"/>
    <p:sldLayoutId id="2147483678" r:id="rId10"/>
    <p:sldLayoutId id="2147483682" r:id="rId11"/>
    <p:sldLayoutId id="2147483683" r:id="rId12"/>
    <p:sldLayoutId id="2147483685" r:id="rId13"/>
    <p:sldLayoutId id="2147483686" r:id="rId14"/>
    <p:sldLayoutId id="2147483687" r:id="rId15"/>
    <p:sldLayoutId id="2147483688" r:id="rId16"/>
    <p:sldLayoutId id="2147483669" r:id="rId17"/>
    <p:sldLayoutId id="2147483692" r:id="rId18"/>
    <p:sldLayoutId id="2147483676" r:id="rId19"/>
    <p:sldLayoutId id="2147483659" r:id="rId20"/>
    <p:sldLayoutId id="2147483689" r:id="rId21"/>
    <p:sldLayoutId id="2147483651" r:id="rId22"/>
    <p:sldLayoutId id="2147483691" r:id="rId23"/>
    <p:sldLayoutId id="2147483690" r:id="rId24"/>
    <p:sldLayoutId id="2147483684" r:id="rId25"/>
    <p:sldLayoutId id="2147483693" r:id="rId26"/>
    <p:sldLayoutId id="2147483695"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hyperlink" Target="https://search.proquest.com/"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search.proquest.com/help/academic/webframe.html?View_Field_Codes.html#View_Field_Codes.html" TargetMode="External"/><Relationship Id="rId5" Type="http://schemas.openxmlformats.org/officeDocument/2006/relationships/hyperlink" Target="https://search.proquest.com/help/academic.zh-CN/webframe.html?Search_Tips.html" TargetMode="Externa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hyperlink" Target="http://www.proquest.com/go/webinars" TargetMode="External"/><Relationship Id="rId2" Type="http://schemas.openxmlformats.org/officeDocument/2006/relationships/hyperlink" Target="http://www.proquest.libguides.com/" TargetMode="External"/><Relationship Id="rId1" Type="http://schemas.openxmlformats.org/officeDocument/2006/relationships/slideLayout" Target="../slideLayouts/slideLayout5.xml"/><Relationship Id="rId6" Type="http://schemas.openxmlformats.org/officeDocument/2006/relationships/hyperlink" Target="mailto:tsupport@proquest.com" TargetMode="External"/><Relationship Id="rId5" Type="http://schemas.openxmlformats.org/officeDocument/2006/relationships/hyperlink" Target="http://support.proquest.com/" TargetMode="External"/><Relationship Id="rId4" Type="http://schemas.openxmlformats.org/officeDocument/2006/relationships/hyperlink" Target="https://internationalnews.proquest.com/blog/category/apac-c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English_Renaissance_drama" TargetMode="External"/><Relationship Id="rId3" Type="http://schemas.openxmlformats.org/officeDocument/2006/relationships/hyperlink" Target="https://search.proquest.com/pubidlinkhandler/sng/pubtitle/Shakespeare+Quarterly/$N/49266/PagePdf/2033024741/fulltextPDF/1E7F30FCD1664B87PQ/2?accountid=36037" TargetMode="External"/><Relationship Id="rId7" Type="http://schemas.openxmlformats.org/officeDocument/2006/relationships/hyperlink" Target="https://en.wikipedia.org/wiki/English_literature" TargetMode="External"/><Relationship Id="rId12" Type="http://schemas.openxmlformats.org/officeDocument/2006/relationships/hyperlink" Target="https://en.wikipedia.org/wiki/MacDonald_P._Jackson#cite_note-whosnz-2"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en.wikipedia.org/wiki/New_Zealand" TargetMode="External"/><Relationship Id="rId11" Type="http://schemas.openxmlformats.org/officeDocument/2006/relationships/hyperlink" Target="https://en.wikipedia.org/wiki/MacDonald_P._Jackson#cite_note-1" TargetMode="External"/><Relationship Id="rId5" Type="http://schemas.openxmlformats.org/officeDocument/2006/relationships/image" Target="../media/image19.png"/><Relationship Id="rId10" Type="http://schemas.openxmlformats.org/officeDocument/2006/relationships/hyperlink" Target="https://en.wikipedia.org/wiki/Shakespeare" TargetMode="External"/><Relationship Id="rId4" Type="http://schemas.openxmlformats.org/officeDocument/2006/relationships/hyperlink" Target="https://search.proquest.com/indexingvolumeissuelinkhandler/49266/Shakespeare+Quarterly/02006Y10Y01$23Fall+2006$3b++Vol.+57+$283$29/57/3?accountid=36037" TargetMode="External"/><Relationship Id="rId9" Type="http://schemas.openxmlformats.org/officeDocument/2006/relationships/hyperlink" Target="https://en.wikipedia.org/wiki/Authorshi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BB5F-B5C3-3D4F-825C-7F95E278F6EC}"/>
              </a:ext>
            </a:extLst>
          </p:cNvPr>
          <p:cNvSpPr>
            <a:spLocks noGrp="1"/>
          </p:cNvSpPr>
          <p:nvPr>
            <p:ph type="ctrTitle"/>
          </p:nvPr>
        </p:nvSpPr>
        <p:spPr>
          <a:xfrm>
            <a:off x="4320988" y="719091"/>
            <a:ext cx="7752643" cy="1864311"/>
          </a:xfrm>
        </p:spPr>
        <p:txBody>
          <a:bodyPr>
            <a:normAutofit fontScale="90000"/>
          </a:bodyPr>
          <a:lstStyle/>
          <a:p>
            <a:r>
              <a:rPr lang="en-US" dirty="0">
                <a:latin typeface="微软雅黑" panose="020B0503020204020204" pitchFamily="34" charset="-122"/>
                <a:ea typeface="微软雅黑" panose="020B0503020204020204" pitchFamily="34" charset="-122"/>
              </a:rPr>
              <a:t>Literature Online</a:t>
            </a:r>
            <a:br>
              <a:rPr lang="en-US"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英语文学在线</a:t>
            </a:r>
            <a:br>
              <a:rPr lang="en-US" dirty="0">
                <a:latin typeface="微软雅黑" panose="020B0503020204020204" pitchFamily="34" charset="-122"/>
                <a:ea typeface="微软雅黑" panose="020B0503020204020204" pitchFamily="34" charset="-122"/>
              </a:rPr>
            </a:br>
            <a:endParaRPr lang="en-US" dirty="0">
              <a:latin typeface="微软雅黑" panose="020B0503020204020204" pitchFamily="34" charset="-122"/>
              <a:ea typeface="微软雅黑" panose="020B0503020204020204" pitchFamily="34" charset="-122"/>
            </a:endParaRPr>
          </a:p>
        </p:txBody>
      </p:sp>
      <p:sp>
        <p:nvSpPr>
          <p:cNvPr id="3" name="Subtitle 2">
            <a:extLst>
              <a:ext uri="{FF2B5EF4-FFF2-40B4-BE49-F238E27FC236}">
                <a16:creationId xmlns:a16="http://schemas.microsoft.com/office/drawing/2014/main" id="{B310C87C-62A0-4F42-9245-0A8B46AEAECC}"/>
              </a:ext>
            </a:extLst>
          </p:cNvPr>
          <p:cNvSpPr>
            <a:spLocks noGrp="1"/>
          </p:cNvSpPr>
          <p:nvPr>
            <p:ph type="subTitle" idx="1"/>
          </p:nvPr>
        </p:nvSpPr>
        <p:spPr>
          <a:xfrm>
            <a:off x="1656176" y="3586349"/>
            <a:ext cx="10151166" cy="492883"/>
          </a:xfrm>
        </p:spPr>
        <p:txBody>
          <a:bodyPr/>
          <a:lstStyle/>
          <a:p>
            <a:r>
              <a:rPr lang="en-US" dirty="0">
                <a:latin typeface="微软雅黑" panose="020B0503020204020204" pitchFamily="34" charset="-122"/>
                <a:ea typeface="微软雅黑" panose="020B0503020204020204" pitchFamily="34" charset="-122"/>
              </a:rPr>
              <a:t>Jim.wang@proquest.com</a:t>
            </a:r>
          </a:p>
        </p:txBody>
      </p:sp>
      <p:sp>
        <p:nvSpPr>
          <p:cNvPr id="4" name="Text Placeholder 3">
            <a:extLst>
              <a:ext uri="{FF2B5EF4-FFF2-40B4-BE49-F238E27FC236}">
                <a16:creationId xmlns:a16="http://schemas.microsoft.com/office/drawing/2014/main" id="{C2ECEB96-E00C-B94B-A53D-510B3A596A2C}"/>
              </a:ext>
            </a:extLst>
          </p:cNvPr>
          <p:cNvSpPr>
            <a:spLocks noGrp="1"/>
          </p:cNvSpPr>
          <p:nvPr>
            <p:ph type="body" sz="quarter" idx="11"/>
          </p:nvPr>
        </p:nvSpPr>
        <p:spPr>
          <a:xfrm>
            <a:off x="7760386" y="6192441"/>
            <a:ext cx="4046956" cy="309562"/>
          </a:xfrm>
        </p:spPr>
        <p:txBody>
          <a:bodyPr/>
          <a:lstStyle/>
          <a:p>
            <a:r>
              <a:rPr lang="en-US" dirty="0">
                <a:latin typeface="微软雅黑" panose="020B0503020204020204" pitchFamily="34" charset="-122"/>
                <a:ea typeface="微软雅黑" panose="020B0503020204020204" pitchFamily="34" charset="-122"/>
              </a:rPr>
              <a:t> 2020</a:t>
            </a:r>
          </a:p>
        </p:txBody>
      </p:sp>
    </p:spTree>
    <p:custDataLst>
      <p:tags r:id="rId1"/>
    </p:custDataLst>
    <p:extLst>
      <p:ext uri="{BB962C8B-B14F-4D97-AF65-F5344CB8AC3E}">
        <p14:creationId xmlns:p14="http://schemas.microsoft.com/office/powerpoint/2010/main" val="3478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973943" y="519953"/>
            <a:ext cx="8084457" cy="4903694"/>
          </a:xfrm>
        </p:spPr>
        <p:txBody>
          <a:bodyPr>
            <a:normAutofit fontScale="92500" lnSpcReduction="20000"/>
          </a:bodyPr>
          <a:lstStyle/>
          <a:p>
            <a:pPr marL="514350" indent="-514350">
              <a:buNone/>
            </a:pPr>
            <a:endParaRPr lang="en-US" altLang="zh-CN" sz="3600" b="1" dirty="0">
              <a:latin typeface="微软雅黑" panose="020B0503020204020204" pitchFamily="34" charset="-122"/>
              <a:ea typeface="微软雅黑" panose="020B0503020204020204" pitchFamily="34" charset="-122"/>
              <a:cs typeface="Arial Unicode MS" pitchFamily="34" charset="-128"/>
            </a:endParaRPr>
          </a:p>
          <a:p>
            <a:pPr marL="514350" indent="-514350">
              <a:buNone/>
            </a:pPr>
            <a:endParaRPr lang="en-US" altLang="zh-CN" sz="3600" b="1" dirty="0">
              <a:latin typeface="微软雅黑" panose="020B0503020204020204" pitchFamily="34" charset="-122"/>
              <a:ea typeface="微软雅黑" panose="020B0503020204020204" pitchFamily="34" charset="-122"/>
              <a:cs typeface="Arial Unicode MS" pitchFamily="34" charset="-128"/>
            </a:endParaRPr>
          </a:p>
          <a:p>
            <a:pPr marL="514350" indent="-514350">
              <a:buNone/>
            </a:pPr>
            <a:r>
              <a:rPr lang="en-US" altLang="zh-CN" sz="4000" b="1" dirty="0">
                <a:latin typeface="微软雅黑" panose="020B0503020204020204" pitchFamily="34" charset="-122"/>
                <a:ea typeface="微软雅黑" panose="020B0503020204020204" pitchFamily="34" charset="-122"/>
                <a:cs typeface="Arial Unicode MS" pitchFamily="34" charset="-128"/>
              </a:rPr>
              <a:t>ProQuest</a:t>
            </a:r>
            <a:r>
              <a:rPr lang="zh-CN" altLang="en-US" sz="4000" b="1" dirty="0">
                <a:latin typeface="微软雅黑" panose="020B0503020204020204" pitchFamily="34" charset="-122"/>
                <a:ea typeface="微软雅黑" panose="020B0503020204020204" pitchFamily="34" charset="-122"/>
                <a:cs typeface="Arial Unicode MS" pitchFamily="34" charset="-128"/>
              </a:rPr>
              <a:t>平台检索功能</a:t>
            </a:r>
            <a:endParaRPr lang="en-US" altLang="zh-CN" sz="4000" b="1" dirty="0">
              <a:latin typeface="微软雅黑" panose="020B0503020204020204" pitchFamily="34" charset="-122"/>
              <a:ea typeface="微软雅黑" panose="020B0503020204020204" pitchFamily="34" charset="-122"/>
              <a:cs typeface="Arial Unicode MS" pitchFamily="34" charset="-128"/>
            </a:endParaRPr>
          </a:p>
          <a:p>
            <a:pPr marL="514350" indent="-514350"/>
            <a:endParaRPr lang="en-US" altLang="zh-CN" dirty="0">
              <a:latin typeface="微软雅黑" panose="020B0503020204020204" pitchFamily="34" charset="-122"/>
              <a:ea typeface="微软雅黑" panose="020B0503020204020204" pitchFamily="34" charset="-122"/>
              <a:cs typeface="Arial Unicode MS" pitchFamily="34" charset="-128"/>
            </a:endParaRPr>
          </a:p>
          <a:p>
            <a:pPr marL="0" indent="0">
              <a:buNone/>
            </a:pPr>
            <a:r>
              <a:rPr lang="en-US" altLang="zh-CN" dirty="0">
                <a:latin typeface="微软雅黑" panose="020B0503020204020204" pitchFamily="34" charset="-122"/>
                <a:ea typeface="微软雅黑" panose="020B0503020204020204" pitchFamily="34" charset="-122"/>
              </a:rPr>
              <a:t>1.ProQuest</a:t>
            </a:r>
            <a:r>
              <a:rPr lang="zh-CN" altLang="en-US" dirty="0">
                <a:latin typeface="微软雅黑" panose="020B0503020204020204" pitchFamily="34" charset="-122"/>
                <a:ea typeface="微软雅黑" panose="020B0503020204020204" pitchFamily="34" charset="-122"/>
              </a:rPr>
              <a:t>检索平台登录</a:t>
            </a:r>
            <a:endParaRPr lang="en-US" altLang="zh-CN" dirty="0">
              <a:latin typeface="微软雅黑" panose="020B0503020204020204" pitchFamily="34" charset="-122"/>
              <a:ea typeface="微软雅黑" panose="020B0503020204020204" pitchFamily="34" charset="-122"/>
            </a:endParaRPr>
          </a:p>
          <a:p>
            <a:pPr marL="0" indent="0">
              <a:buNone/>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检索策略、检索举例：基本检索、高级检索、基于文献拓展、检索定题、早期变形词、检索要素及帮助</a:t>
            </a:r>
            <a:endParaRPr lang="en-US" altLang="zh-CN" dirty="0">
              <a:latin typeface="微软雅黑" panose="020B0503020204020204" pitchFamily="34" charset="-122"/>
              <a:ea typeface="微软雅黑" panose="020B0503020204020204" pitchFamily="34" charset="-122"/>
            </a:endParaRPr>
          </a:p>
          <a:p>
            <a:pPr marL="0" indent="0">
              <a:buNone/>
            </a:pPr>
            <a:r>
              <a:rPr lang="en-US" altLang="zh-CN" dirty="0">
                <a:latin typeface="微软雅黑" panose="020B0503020204020204" pitchFamily="34" charset="-122"/>
                <a:ea typeface="微软雅黑" panose="020B0503020204020204" pitchFamily="34" charset="-122"/>
              </a:rPr>
              <a:t>3. </a:t>
            </a:r>
            <a:r>
              <a:rPr lang="zh-CN" altLang="en-US" dirty="0">
                <a:latin typeface="微软雅黑" panose="020B0503020204020204" pitchFamily="34" charset="-122"/>
                <a:ea typeface="微软雅黑" panose="020B0503020204020204" pitchFamily="34" charset="-122"/>
              </a:rPr>
              <a:t>浏览</a:t>
            </a:r>
            <a:endParaRPr lang="en-US" altLang="zh-CN" dirty="0">
              <a:latin typeface="微软雅黑" panose="020B0503020204020204" pitchFamily="34" charset="-122"/>
              <a:ea typeface="微软雅黑" panose="020B0503020204020204" pitchFamily="34" charset="-122"/>
            </a:endParaRPr>
          </a:p>
          <a:p>
            <a:pPr marL="0" indent="0">
              <a:buNone/>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 出版物</a:t>
            </a:r>
            <a:endParaRPr lang="en-US" altLang="zh-CN" dirty="0">
              <a:latin typeface="微软雅黑" panose="020B0503020204020204" pitchFamily="34" charset="-122"/>
              <a:ea typeface="微软雅黑" panose="020B0503020204020204" pitchFamily="34" charset="-122"/>
            </a:endParaRPr>
          </a:p>
          <a:p>
            <a:pPr marL="0" indent="0">
              <a:buNone/>
            </a:pPr>
            <a:endParaRPr lang="en-US" altLang="zh-CN" dirty="0">
              <a:latin typeface="微软雅黑" panose="020B0503020204020204" pitchFamily="34" charset="-122"/>
              <a:ea typeface="微软雅黑" panose="020B0503020204020204" pitchFamily="34" charset="-122"/>
              <a:cs typeface="Arial Unicode MS" pitchFamily="34" charset="-128"/>
            </a:endParaRPr>
          </a:p>
          <a:p>
            <a:pPr marL="514350" indent="-514350"/>
            <a:endParaRPr lang="en-US" altLang="zh-CN" dirty="0">
              <a:latin typeface="微软雅黑" panose="020B0503020204020204" pitchFamily="34" charset="-122"/>
              <a:ea typeface="微软雅黑" panose="020B0503020204020204" pitchFamily="34" charset="-122"/>
              <a:cs typeface="Arial Unicode MS" pitchFamily="34" charset="-128"/>
            </a:endParaRPr>
          </a:p>
          <a:p>
            <a:pPr marL="514350" indent="-514350"/>
            <a:endParaRPr lang="en-US" altLang="zh-CN" dirty="0">
              <a:latin typeface="微软雅黑" panose="020B0503020204020204" pitchFamily="34" charset="-122"/>
              <a:ea typeface="微软雅黑" panose="020B0503020204020204" pitchFamily="34" charset="-122"/>
              <a:cs typeface="Arial Unicode MS" pitchFamily="34" charset="-128"/>
            </a:endParaRPr>
          </a:p>
          <a:p>
            <a:pPr marL="514350" indent="-514350"/>
            <a:endParaRPr lang="en-US" altLang="zh-CN" dirty="0">
              <a:latin typeface="微软雅黑" panose="020B0503020204020204" pitchFamily="34" charset="-122"/>
              <a:ea typeface="微软雅黑" panose="020B0503020204020204" pitchFamily="34" charset="-122"/>
              <a:cs typeface="Arial Unicode MS" pitchFamily="34" charset="-128"/>
            </a:endParaRPr>
          </a:p>
          <a:p>
            <a:pPr marL="514350" indent="-514350">
              <a:buNone/>
            </a:pPr>
            <a:endParaRPr lang="en-US" altLang="zh-CN" sz="4400" dirty="0">
              <a:solidFill>
                <a:srgbClr val="FF0000"/>
              </a:solidFill>
              <a:latin typeface="微软雅黑" panose="020B0503020204020204" pitchFamily="34" charset="-122"/>
              <a:ea typeface="微软雅黑" panose="020B0503020204020204" pitchFamily="34" charset="-122"/>
              <a:cs typeface="Arial Unicode MS" pitchFamily="34" charset="-128"/>
            </a:endParaRPr>
          </a:p>
          <a:p>
            <a:pPr marL="514350" indent="-514350">
              <a:buNone/>
            </a:pPr>
            <a:endParaRPr lang="en-US" altLang="zh-CN" sz="3200" dirty="0">
              <a:latin typeface="微软雅黑" panose="020B0503020204020204" pitchFamily="34" charset="-122"/>
              <a:ea typeface="微软雅黑" panose="020B0503020204020204" pitchFamily="34" charset="-122"/>
              <a:cs typeface="Arial Unicode MS" pitchFamily="34" charset="-128"/>
            </a:endParaRPr>
          </a:p>
        </p:txBody>
      </p:sp>
    </p:spTree>
    <p:extLst>
      <p:ext uri="{BB962C8B-B14F-4D97-AF65-F5344CB8AC3E}">
        <p14:creationId xmlns:p14="http://schemas.microsoft.com/office/powerpoint/2010/main" val="94708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70164" y="34336"/>
            <a:ext cx="8229600" cy="647700"/>
          </a:xfrm>
          <a:prstGeom prst="rect">
            <a:avLst/>
          </a:prstGeom>
          <a:noFill/>
          <a:ln w="9525">
            <a:noFill/>
            <a:miter lim="800000"/>
            <a:headEnd/>
            <a:tailEnd/>
          </a:ln>
        </p:spPr>
        <p:txBody>
          <a:bodyPr anchor="ctr"/>
          <a:lstStyle/>
          <a:p>
            <a:pPr eaLnBrk="0" hangingPunct="0">
              <a:defRPr/>
            </a:pPr>
            <a:r>
              <a:rPr lang="en-US" altLang="zh-CN" sz="4000" b="1" dirty="0">
                <a:latin typeface="微软雅黑" panose="020B0503020204020204" pitchFamily="34" charset="-122"/>
                <a:ea typeface="微软雅黑" panose="020B0503020204020204" pitchFamily="34" charset="-122"/>
                <a:cs typeface="Times New Roman" pitchFamily="18" charset="0"/>
              </a:rPr>
              <a:t>1 </a:t>
            </a:r>
            <a:r>
              <a:rPr lang="zh-CN" altLang="en-US" sz="4000" b="1" dirty="0">
                <a:latin typeface="微软雅黑" panose="020B0503020204020204" pitchFamily="34" charset="-122"/>
                <a:ea typeface="微软雅黑" panose="020B0503020204020204" pitchFamily="34" charset="-122"/>
                <a:cs typeface="Times New Roman" pitchFamily="18" charset="0"/>
              </a:rPr>
              <a:t>登录</a:t>
            </a:r>
            <a:endParaRPr lang="ko-KR" altLang="en-US" sz="4000" b="1" dirty="0">
              <a:solidFill>
                <a:schemeClr val="bg1"/>
              </a:solidFill>
              <a:latin typeface="微软雅黑" panose="020B0503020204020204" pitchFamily="34" charset="-122"/>
              <a:ea typeface="黑体" pitchFamily="49" charset="-122"/>
              <a:cs typeface="+mj-cs"/>
            </a:endParaRP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646" y="976427"/>
            <a:ext cx="1390650" cy="149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3646" y="2886357"/>
            <a:ext cx="1390650" cy="162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5" name="Rectangle 10"/>
          <p:cNvSpPr>
            <a:spLocks noChangeArrowheads="1"/>
          </p:cNvSpPr>
          <p:nvPr/>
        </p:nvSpPr>
        <p:spPr bwMode="auto">
          <a:xfrm>
            <a:off x="270164" y="5260173"/>
            <a:ext cx="1174066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zh-CN" altLang="en-US" sz="2400" dirty="0">
                <a:latin typeface="微软雅黑" pitchFamily="34" charset="-122"/>
                <a:ea typeface="微软雅黑" pitchFamily="34" charset="-122"/>
              </a:rPr>
              <a:t>数据库平台访问网址： </a:t>
            </a:r>
            <a:r>
              <a:rPr lang="en-US" altLang="en-US" sz="2400" dirty="0">
                <a:latin typeface="微软雅黑" pitchFamily="34" charset="-122"/>
                <a:ea typeface="微软雅黑" pitchFamily="34" charset="-122"/>
                <a:hlinkClick r:id="rId5"/>
              </a:rPr>
              <a:t>https://search.proquest.com</a:t>
            </a:r>
            <a:r>
              <a:rPr lang="en-US" altLang="en-US"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同时支持计算机和移动设备访问，访问采用</a:t>
            </a:r>
            <a:r>
              <a:rPr lang="en-US" altLang="zh-CN" sz="2400" dirty="0">
                <a:latin typeface="微软雅黑" pitchFamily="34" charset="-122"/>
                <a:ea typeface="微软雅黑" pitchFamily="34" charset="-122"/>
              </a:rPr>
              <a:t>IP</a:t>
            </a:r>
            <a:r>
              <a:rPr lang="zh-CN" altLang="en-US" sz="2400" dirty="0">
                <a:latin typeface="微软雅黑" pitchFamily="34" charset="-122"/>
                <a:ea typeface="微软雅黑" pitchFamily="34" charset="-122"/>
              </a:rPr>
              <a:t>控制，远程访问需要借助</a:t>
            </a:r>
            <a:r>
              <a:rPr lang="en-US" altLang="zh-CN" sz="2400" dirty="0">
                <a:latin typeface="微软雅黑" pitchFamily="34" charset="-122"/>
                <a:ea typeface="微软雅黑" pitchFamily="34" charset="-122"/>
              </a:rPr>
              <a:t>VPN</a:t>
            </a:r>
            <a:r>
              <a:rPr lang="zh-CN" altLang="en-US" sz="2400" dirty="0">
                <a:latin typeface="微软雅黑" pitchFamily="34" charset="-122"/>
                <a:ea typeface="微软雅黑" pitchFamily="34" charset="-122"/>
              </a:rPr>
              <a:t>实现</a:t>
            </a:r>
            <a:endParaRPr lang="en-US" altLang="en-US" sz="2400" dirty="0">
              <a:latin typeface="微软雅黑" pitchFamily="34" charset="-122"/>
              <a:ea typeface="微软雅黑" pitchFamily="34" charset="-122"/>
            </a:endParaRPr>
          </a:p>
          <a:p>
            <a:pPr eaLnBrk="1" hangingPunct="1">
              <a:spcBef>
                <a:spcPct val="0"/>
              </a:spcBef>
              <a:buFontTx/>
              <a:buNone/>
            </a:pPr>
            <a:endParaRPr lang="en-US" altLang="en-US" sz="1800" dirty="0">
              <a:latin typeface="微软雅黑" pitchFamily="34" charset="-122"/>
              <a:ea typeface="微软雅黑" pitchFamily="34" charset="-122"/>
            </a:endParaRPr>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8334" y="890411"/>
            <a:ext cx="3049587" cy="420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1297" y="905158"/>
            <a:ext cx="3265487" cy="423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563315" y="2647438"/>
            <a:ext cx="1611312" cy="2100262"/>
          </a:xfrm>
          <a:prstGeom prst="round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algn="ctr">
              <a:defRPr/>
            </a:pPr>
            <a:endParaRPr lang="en-US" altLang="en-US" sz="1400">
              <a:solidFill>
                <a:srgbClr val="FFFFFF"/>
              </a:solidFill>
              <a:latin typeface="Roboto Regular"/>
              <a:ea typeface="Roboto Regular"/>
              <a:cs typeface="Roboto Regular"/>
            </a:endParaRPr>
          </a:p>
        </p:txBody>
      </p:sp>
    </p:spTree>
    <p:extLst>
      <p:ext uri="{BB962C8B-B14F-4D97-AF65-F5344CB8AC3E}">
        <p14:creationId xmlns:p14="http://schemas.microsoft.com/office/powerpoint/2010/main" val="405558915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6454" y="-6637"/>
            <a:ext cx="8458201" cy="762000"/>
          </a:xfrm>
        </p:spPr>
        <p:txBody>
          <a:bodyPr/>
          <a:lstStyle/>
          <a:p>
            <a:pPr eaLnBrk="1" hangingPunct="1"/>
            <a:r>
              <a:rPr lang="en-US" altLang="zh-CN" dirty="0">
                <a:solidFill>
                  <a:schemeClr val="tx1"/>
                </a:solidFill>
                <a:latin typeface="微软雅黑" panose="020B0503020204020204" pitchFamily="34" charset="-122"/>
                <a:ea typeface="微软雅黑" panose="020B0503020204020204" pitchFamily="34" charset="-122"/>
              </a:rPr>
              <a:t>2.1 </a:t>
            </a:r>
            <a:r>
              <a:rPr lang="zh-CN" altLang="en-US" dirty="0">
                <a:solidFill>
                  <a:schemeClr val="tx1"/>
                </a:solidFill>
                <a:latin typeface="微软雅黑" panose="020B0503020204020204" pitchFamily="34" charset="-122"/>
                <a:ea typeface="微软雅黑" panose="020B0503020204020204" pitchFamily="34" charset="-122"/>
              </a:rPr>
              <a:t>基</a:t>
            </a:r>
            <a:r>
              <a:rPr lang="zh-CN" altLang="en-US" b="1" dirty="0">
                <a:solidFill>
                  <a:schemeClr val="tx1"/>
                </a:solidFill>
                <a:latin typeface="微软雅黑" panose="020B0503020204020204" pitchFamily="34" charset="-122"/>
                <a:ea typeface="微软雅黑" panose="020B0503020204020204" pitchFamily="34" charset="-122"/>
              </a:rPr>
              <a:t>本检索 </a:t>
            </a:r>
            <a:r>
              <a:rPr lang="en-US" altLang="zh-CN" b="1" dirty="0">
                <a:solidFill>
                  <a:schemeClr val="tx1"/>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 全面获取</a:t>
            </a:r>
            <a:endParaRPr lang="en-US" altLang="zh-CN" sz="800" dirty="0">
              <a:solidFill>
                <a:schemeClr val="tx1"/>
              </a:solidFill>
              <a:latin typeface="微软雅黑" panose="020B0503020204020204" pitchFamily="34" charset="-122"/>
              <a:ea typeface="微软雅黑" panose="020B0503020204020204" pitchFamily="34" charset="-122"/>
            </a:endParaRPr>
          </a:p>
        </p:txBody>
      </p:sp>
      <p:sp>
        <p:nvSpPr>
          <p:cNvPr id="13" name="Rectangle 10">
            <a:extLst>
              <a:ext uri="{FF2B5EF4-FFF2-40B4-BE49-F238E27FC236}">
                <a16:creationId xmlns:a16="http://schemas.microsoft.com/office/drawing/2014/main" id="{8EBA0521-DA4E-422C-A02E-F6FEFDE81967}"/>
              </a:ext>
            </a:extLst>
          </p:cNvPr>
          <p:cNvSpPr>
            <a:spLocks noChangeArrowheads="1"/>
          </p:cNvSpPr>
          <p:nvPr/>
        </p:nvSpPr>
        <p:spPr bwMode="auto">
          <a:xfrm>
            <a:off x="67333" y="941551"/>
            <a:ext cx="1185949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9pPr>
          </a:lstStyle>
          <a:p>
            <a:pPr eaLnBrk="1" hangingPunct="1">
              <a:spcBef>
                <a:spcPct val="0"/>
              </a:spcBef>
              <a:buNone/>
            </a:pPr>
            <a:r>
              <a:rPr lang="zh-CN" altLang="en-US" sz="2400" dirty="0">
                <a:latin typeface="微软雅黑" pitchFamily="34" charset="-122"/>
                <a:ea typeface="微软雅黑" pitchFamily="34" charset="-122"/>
              </a:rPr>
              <a:t>从一个课题认识检索：</a:t>
            </a:r>
            <a:r>
              <a:rPr lang="en-US" sz="2400" dirty="0">
                <a:latin typeface="微软雅黑" panose="020B0503020204020204" pitchFamily="34" charset="-122"/>
                <a:ea typeface="微软雅黑" panose="020B0503020204020204" pitchFamily="34" charset="-122"/>
                <a:cs typeface="Times New Roman" panose="02020603050405020304" pitchFamily="18" charset="0"/>
              </a:rPr>
              <a:t> Servant in the Eighteenth Century Novel</a:t>
            </a:r>
          </a:p>
          <a:p>
            <a:pPr eaLnBrk="1" hangingPunct="1">
              <a:spcBef>
                <a:spcPct val="0"/>
              </a:spcBef>
              <a:buNone/>
            </a:pP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endParaRPr>
          </a:p>
          <a:p>
            <a:pPr eaLnBrk="1" hangingPunct="1">
              <a:spcBef>
                <a:spcPct val="0"/>
              </a:spcBef>
              <a:buNone/>
            </a:pP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常见检索方法： </a:t>
            </a:r>
            <a:r>
              <a:rPr lang="en-US" sz="2400" dirty="0">
                <a:latin typeface="微软雅黑" panose="020B0503020204020204" pitchFamily="34" charset="-122"/>
                <a:ea typeface="微软雅黑" panose="020B0503020204020204" pitchFamily="34" charset="-122"/>
                <a:cs typeface="Times New Roman" panose="02020603050405020304" pitchFamily="18" charset="0"/>
              </a:rPr>
              <a:t>Servant in the Eighteenth Century Novel</a:t>
            </a:r>
          </a:p>
          <a:p>
            <a:pPr eaLnBrk="1" hangingPunct="1">
              <a:spcBef>
                <a:spcPct val="0"/>
              </a:spcBef>
              <a:buFontTx/>
              <a:buNone/>
            </a:pPr>
            <a:r>
              <a:rPr lang="zh-CN" altLang="en-US" sz="2400" dirty="0">
                <a:latin typeface="微软雅黑" pitchFamily="34" charset="-122"/>
                <a:ea typeface="微软雅黑" pitchFamily="34" charset="-122"/>
              </a:rPr>
              <a:t> </a:t>
            </a:r>
            <a:endParaRPr lang="en-US" altLang="en-US" sz="1800" dirty="0">
              <a:latin typeface="微软雅黑" pitchFamily="34" charset="-122"/>
              <a:ea typeface="微软雅黑" pitchFamily="34" charset="-122"/>
            </a:endParaRPr>
          </a:p>
        </p:txBody>
      </p:sp>
      <p:pic>
        <p:nvPicPr>
          <p:cNvPr id="2" name="Picture 1">
            <a:extLst>
              <a:ext uri="{FF2B5EF4-FFF2-40B4-BE49-F238E27FC236}">
                <a16:creationId xmlns:a16="http://schemas.microsoft.com/office/drawing/2014/main" id="{0FC3D54C-2C4B-4255-BC1E-86B2C8741FB6}"/>
              </a:ext>
            </a:extLst>
          </p:cNvPr>
          <p:cNvPicPr>
            <a:picLocks noChangeAspect="1"/>
          </p:cNvPicPr>
          <p:nvPr/>
        </p:nvPicPr>
        <p:blipFill>
          <a:blip r:embed="rId3"/>
          <a:stretch>
            <a:fillRect/>
          </a:stretch>
        </p:blipFill>
        <p:spPr>
          <a:xfrm>
            <a:off x="0" y="2697399"/>
            <a:ext cx="12192000" cy="2940704"/>
          </a:xfrm>
          <a:prstGeom prst="rect">
            <a:avLst/>
          </a:prstGeom>
        </p:spPr>
      </p:pic>
      <p:sp>
        <p:nvSpPr>
          <p:cNvPr id="8" name="Rectangle 7">
            <a:extLst>
              <a:ext uri="{FF2B5EF4-FFF2-40B4-BE49-F238E27FC236}">
                <a16:creationId xmlns:a16="http://schemas.microsoft.com/office/drawing/2014/main" id="{319C658E-CACC-4810-8490-8C818C347594}"/>
              </a:ext>
            </a:extLst>
          </p:cNvPr>
          <p:cNvSpPr/>
          <p:nvPr/>
        </p:nvSpPr>
        <p:spPr>
          <a:xfrm>
            <a:off x="376575" y="4638660"/>
            <a:ext cx="6663417" cy="400366"/>
          </a:xfrm>
          <a:prstGeom prst="rect">
            <a:avLst/>
          </a:prstGeom>
          <a:solidFill>
            <a:schemeClr val="bg1"/>
          </a:solidFill>
        </p:spPr>
        <p:txBody>
          <a:bodyPr wrap="square">
            <a:spAutoFit/>
          </a:bodyPr>
          <a:lstStyle/>
          <a:p>
            <a:pPr>
              <a:lnSpc>
                <a:spcPct val="107000"/>
              </a:lnSpc>
              <a:spcAft>
                <a:spcPts val="800"/>
              </a:spcAft>
            </a:pPr>
            <a:r>
              <a:rPr lang="en-US" sz="2000" dirty="0">
                <a:latin typeface="微软雅黑" panose="020B0503020204020204" pitchFamily="34" charset="-122"/>
                <a:ea typeface="微软雅黑" panose="020B0503020204020204" pitchFamily="34" charset="-122"/>
                <a:cs typeface="Times New Roman" panose="02020603050405020304" pitchFamily="18" charset="0"/>
              </a:rPr>
              <a:t>Servant in the Eighteenth Century Novel</a:t>
            </a:r>
          </a:p>
        </p:txBody>
      </p:sp>
    </p:spTree>
    <p:extLst>
      <p:ext uri="{BB962C8B-B14F-4D97-AF65-F5344CB8AC3E}">
        <p14:creationId xmlns:p14="http://schemas.microsoft.com/office/powerpoint/2010/main" val="67288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barn(inVertical)">
                                      <p:cBhvr>
                                        <p:cTn id="7" dur="500"/>
                                        <p:tgtEl>
                                          <p:spTgt spid="13">
                                            <p:txEl>
                                              <p:pRg st="2" end="2"/>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5F6D68-7AE4-430C-B2C6-D79455DD331D}"/>
              </a:ext>
            </a:extLst>
          </p:cNvPr>
          <p:cNvPicPr>
            <a:picLocks noChangeAspect="1"/>
          </p:cNvPicPr>
          <p:nvPr/>
        </p:nvPicPr>
        <p:blipFill>
          <a:blip r:embed="rId3"/>
          <a:stretch>
            <a:fillRect/>
          </a:stretch>
        </p:blipFill>
        <p:spPr>
          <a:xfrm>
            <a:off x="0" y="467215"/>
            <a:ext cx="12192000" cy="5396375"/>
          </a:xfrm>
          <a:prstGeom prst="rect">
            <a:avLst/>
          </a:prstGeom>
        </p:spPr>
      </p:pic>
      <p:sp>
        <p:nvSpPr>
          <p:cNvPr id="10" name="Rectangle 9">
            <a:extLst>
              <a:ext uri="{FF2B5EF4-FFF2-40B4-BE49-F238E27FC236}">
                <a16:creationId xmlns:a16="http://schemas.microsoft.com/office/drawing/2014/main" id="{C98103F3-653A-4CF3-9D0B-16208D5BB669}"/>
              </a:ext>
            </a:extLst>
          </p:cNvPr>
          <p:cNvSpPr>
            <a:spLocks noChangeArrowheads="1"/>
          </p:cNvSpPr>
          <p:nvPr/>
        </p:nvSpPr>
        <p:spPr bwMode="auto">
          <a:xfrm>
            <a:off x="0" y="1782365"/>
            <a:ext cx="2400670" cy="522514"/>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latin typeface="Roboto Regular"/>
              <a:cs typeface="Roboto Regular"/>
            </a:endParaRPr>
          </a:p>
        </p:txBody>
      </p:sp>
      <p:sp>
        <p:nvSpPr>
          <p:cNvPr id="11" name="Rectangle 10">
            <a:extLst>
              <a:ext uri="{FF2B5EF4-FFF2-40B4-BE49-F238E27FC236}">
                <a16:creationId xmlns:a16="http://schemas.microsoft.com/office/drawing/2014/main" id="{68F29028-77B9-40CF-95F7-7BB2422C14B0}"/>
              </a:ext>
            </a:extLst>
          </p:cNvPr>
          <p:cNvSpPr/>
          <p:nvPr/>
        </p:nvSpPr>
        <p:spPr>
          <a:xfrm>
            <a:off x="2253274" y="1782365"/>
            <a:ext cx="3850778" cy="522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highlight>
                  <a:srgbClr val="E16C81"/>
                </a:highlight>
                <a:latin typeface="微软雅黑" panose="020B0503020204020204" pitchFamily="34" charset="-122"/>
                <a:ea typeface="微软雅黑" panose="020B0503020204020204" pitchFamily="34" charset="-122"/>
              </a:rPr>
              <a:t>准确性？</a:t>
            </a:r>
            <a:r>
              <a:rPr lang="zh-CN" altLang="en-US" sz="3200" dirty="0">
                <a:solidFill>
                  <a:schemeClr val="bg1"/>
                </a:solidFill>
                <a:highlight>
                  <a:srgbClr val="800080"/>
                </a:highlight>
                <a:latin typeface="微软雅黑" panose="020B0503020204020204" pitchFamily="34" charset="-122"/>
                <a:ea typeface="微软雅黑" panose="020B0503020204020204" pitchFamily="34" charset="-122"/>
              </a:rPr>
              <a:t>全面性？</a:t>
            </a:r>
            <a:endParaRPr lang="en-US" sz="3200" dirty="0">
              <a:solidFill>
                <a:schemeClr val="bg1"/>
              </a:solidFill>
              <a:highlight>
                <a:srgbClr val="800080"/>
              </a:highlight>
              <a:latin typeface="微软雅黑" panose="020B0503020204020204" pitchFamily="34" charset="-122"/>
              <a:ea typeface="微软雅黑" panose="020B0503020204020204" pitchFamily="34" charset="-122"/>
            </a:endParaRPr>
          </a:p>
        </p:txBody>
      </p:sp>
      <p:sp>
        <p:nvSpPr>
          <p:cNvPr id="12" name="Rectangle 11">
            <a:extLst>
              <a:ext uri="{FF2B5EF4-FFF2-40B4-BE49-F238E27FC236}">
                <a16:creationId xmlns:a16="http://schemas.microsoft.com/office/drawing/2014/main" id="{3B817E29-4AB2-4DF3-9E20-8AAFEE91743C}"/>
              </a:ext>
            </a:extLst>
          </p:cNvPr>
          <p:cNvSpPr>
            <a:spLocks noChangeArrowheads="1"/>
          </p:cNvSpPr>
          <p:nvPr/>
        </p:nvSpPr>
        <p:spPr bwMode="auto">
          <a:xfrm>
            <a:off x="2572026" y="4419856"/>
            <a:ext cx="5302467" cy="755825"/>
          </a:xfrm>
          <a:prstGeom prst="rect">
            <a:avLst/>
          </a:prstGeom>
          <a:no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a:highlight>
                <a:srgbClr val="800080"/>
              </a:highlight>
              <a:latin typeface="Roboto Regular"/>
              <a:cs typeface="Roboto Regular"/>
            </a:endParaRPr>
          </a:p>
        </p:txBody>
      </p:sp>
      <p:sp>
        <p:nvSpPr>
          <p:cNvPr id="13" name="Rectangle 12">
            <a:extLst>
              <a:ext uri="{FF2B5EF4-FFF2-40B4-BE49-F238E27FC236}">
                <a16:creationId xmlns:a16="http://schemas.microsoft.com/office/drawing/2014/main" id="{50714E7F-E5C0-4F2B-BF80-58B3CCD04803}"/>
              </a:ext>
            </a:extLst>
          </p:cNvPr>
          <p:cNvSpPr/>
          <p:nvPr/>
        </p:nvSpPr>
        <p:spPr>
          <a:xfrm>
            <a:off x="8634884" y="1485009"/>
            <a:ext cx="3520440" cy="1488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a:solidFill>
                  <a:schemeClr val="bg1"/>
                </a:solidFill>
                <a:highlight>
                  <a:srgbClr val="800080"/>
                </a:highlight>
                <a:latin typeface="微软雅黑" panose="020B0503020204020204" pitchFamily="34" charset="-122"/>
                <a:ea typeface="微软雅黑" panose="020B0503020204020204" pitchFamily="34" charset="-122"/>
              </a:rPr>
              <a:t>词的拓展：检索结果、综述</a:t>
            </a:r>
            <a:r>
              <a:rPr lang="en-US" altLang="zh-CN" sz="3200" dirty="0">
                <a:solidFill>
                  <a:schemeClr val="bg1"/>
                </a:solidFill>
                <a:highlight>
                  <a:srgbClr val="800080"/>
                </a:highlight>
                <a:latin typeface="微软雅黑" panose="020B0503020204020204" pitchFamily="34" charset="-122"/>
                <a:ea typeface="微软雅黑" panose="020B0503020204020204" pitchFamily="34" charset="-122"/>
              </a:rPr>
              <a:t>/</a:t>
            </a:r>
            <a:r>
              <a:rPr lang="zh-CN" altLang="en-US" sz="3200" dirty="0">
                <a:solidFill>
                  <a:schemeClr val="bg1"/>
                </a:solidFill>
                <a:highlight>
                  <a:srgbClr val="800080"/>
                </a:highlight>
                <a:latin typeface="微软雅黑" panose="020B0503020204020204" pitchFamily="34" charset="-122"/>
                <a:ea typeface="微软雅黑" panose="020B0503020204020204" pitchFamily="34" charset="-122"/>
              </a:rPr>
              <a:t>系统性分析文献等</a:t>
            </a:r>
            <a:endParaRPr lang="en-US" sz="3200" dirty="0">
              <a:solidFill>
                <a:schemeClr val="bg1"/>
              </a:solidFill>
              <a:highlight>
                <a:srgbClr val="800080"/>
              </a:highlight>
              <a:latin typeface="微软雅黑" panose="020B0503020204020204" pitchFamily="34" charset="-122"/>
              <a:ea typeface="微软雅黑" panose="020B0503020204020204" pitchFamily="34" charset="-122"/>
            </a:endParaRPr>
          </a:p>
        </p:txBody>
      </p:sp>
      <p:sp>
        <p:nvSpPr>
          <p:cNvPr id="14" name="Rectangle 13">
            <a:extLst>
              <a:ext uri="{FF2B5EF4-FFF2-40B4-BE49-F238E27FC236}">
                <a16:creationId xmlns:a16="http://schemas.microsoft.com/office/drawing/2014/main" id="{7A1D372E-7924-4CEE-B3DB-BA9F18F641F7}"/>
              </a:ext>
            </a:extLst>
          </p:cNvPr>
          <p:cNvSpPr/>
          <p:nvPr/>
        </p:nvSpPr>
        <p:spPr>
          <a:xfrm>
            <a:off x="3854388" y="1024425"/>
            <a:ext cx="3630080" cy="530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a:solidFill>
                  <a:schemeClr val="bg1"/>
                </a:solidFill>
                <a:highlight>
                  <a:srgbClr val="E16C81"/>
                </a:highlight>
                <a:latin typeface="微软雅黑" panose="020B0503020204020204" pitchFamily="34" charset="-122"/>
                <a:ea typeface="微软雅黑" panose="020B0503020204020204" pitchFamily="34" charset="-122"/>
              </a:rPr>
              <a:t>6</a:t>
            </a:r>
            <a:r>
              <a:rPr lang="zh-CN" altLang="en-US" sz="3200" dirty="0">
                <a:solidFill>
                  <a:schemeClr val="bg1"/>
                </a:solidFill>
                <a:highlight>
                  <a:srgbClr val="E16C81"/>
                </a:highlight>
                <a:latin typeface="微软雅黑" panose="020B0503020204020204" pitchFamily="34" charset="-122"/>
                <a:ea typeface="微软雅黑" panose="020B0503020204020204" pitchFamily="34" charset="-122"/>
              </a:rPr>
              <a:t>个单词的逻辑与</a:t>
            </a:r>
            <a:endParaRPr lang="en-US" sz="3200" dirty="0">
              <a:solidFill>
                <a:schemeClr val="bg1"/>
              </a:solidFill>
              <a:highlight>
                <a:srgbClr val="E16C81"/>
              </a:highligh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3416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par>
                          <p:cTn id="18" fill="hold">
                            <p:stCondLst>
                              <p:cond delay="1000"/>
                            </p:stCondLst>
                            <p:childTnLst>
                              <p:par>
                                <p:cTn id="19" presetID="2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edg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7333" y="0"/>
            <a:ext cx="8458201" cy="762000"/>
          </a:xfrm>
        </p:spPr>
        <p:txBody>
          <a:bodyPr/>
          <a:lstStyle/>
          <a:p>
            <a:pPr eaLnBrk="1" hangingPunct="1"/>
            <a:r>
              <a:rPr lang="zh-CN" altLang="en-US" dirty="0">
                <a:solidFill>
                  <a:schemeClr val="tx1"/>
                </a:solidFill>
                <a:latin typeface="微软雅黑" panose="020B0503020204020204" pitchFamily="34" charset="-122"/>
                <a:ea typeface="微软雅黑" panose="020B0503020204020204" pitchFamily="34" charset="-122"/>
              </a:rPr>
              <a:t>基</a:t>
            </a:r>
            <a:r>
              <a:rPr lang="zh-CN" altLang="en-US" b="1" dirty="0">
                <a:solidFill>
                  <a:schemeClr val="tx1"/>
                </a:solidFill>
                <a:latin typeface="微软雅黑" panose="020B0503020204020204" pitchFamily="34" charset="-122"/>
                <a:ea typeface="微软雅黑" panose="020B0503020204020204" pitchFamily="34" charset="-122"/>
              </a:rPr>
              <a:t>本检索 </a:t>
            </a:r>
            <a:r>
              <a:rPr lang="en-US" altLang="zh-CN" b="1" dirty="0">
                <a:solidFill>
                  <a:schemeClr val="tx1"/>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 全面且准确获取</a:t>
            </a:r>
            <a:endParaRPr lang="en-US" altLang="zh-CN" sz="800" dirty="0">
              <a:solidFill>
                <a:schemeClr val="tx1"/>
              </a:solidFill>
              <a:latin typeface="微软雅黑" panose="020B0503020204020204" pitchFamily="34" charset="-122"/>
              <a:ea typeface="微软雅黑" panose="020B0503020204020204" pitchFamily="34" charset="-122"/>
            </a:endParaRPr>
          </a:p>
        </p:txBody>
      </p:sp>
      <p:sp>
        <p:nvSpPr>
          <p:cNvPr id="13" name="Rectangle 10">
            <a:extLst>
              <a:ext uri="{FF2B5EF4-FFF2-40B4-BE49-F238E27FC236}">
                <a16:creationId xmlns:a16="http://schemas.microsoft.com/office/drawing/2014/main" id="{8EBA0521-DA4E-422C-A02E-F6FEFDE81967}"/>
              </a:ext>
            </a:extLst>
          </p:cNvPr>
          <p:cNvSpPr>
            <a:spLocks noChangeArrowheads="1"/>
          </p:cNvSpPr>
          <p:nvPr/>
        </p:nvSpPr>
        <p:spPr bwMode="auto">
          <a:xfrm>
            <a:off x="30668" y="599727"/>
            <a:ext cx="120939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9pPr>
          </a:lstStyle>
          <a:p>
            <a:pPr eaLnBrk="1" hangingPunct="1">
              <a:spcBef>
                <a:spcPct val="0"/>
              </a:spcBef>
              <a:buNone/>
            </a:pPr>
            <a:r>
              <a:rPr lang="zh-CN" altLang="en-US" sz="2400" dirty="0">
                <a:latin typeface="微软雅黑" pitchFamily="34" charset="-122"/>
                <a:ea typeface="微软雅黑" pitchFamily="34" charset="-122"/>
              </a:rPr>
              <a:t>从一个课题认识检索：</a:t>
            </a:r>
            <a:r>
              <a:rPr lang="en-US" sz="2400" dirty="0">
                <a:latin typeface="微软雅黑" panose="020B0503020204020204" pitchFamily="34" charset="-122"/>
                <a:ea typeface="微软雅黑" panose="020B0503020204020204" pitchFamily="34" charset="-122"/>
                <a:cs typeface="Times New Roman" panose="02020603050405020304" pitchFamily="18" charset="0"/>
              </a:rPr>
              <a:t> Servant in the Eighteenth Century Novel</a:t>
            </a:r>
          </a:p>
          <a:p>
            <a:pPr eaLnBrk="1" hangingPunct="1">
              <a:spcBef>
                <a:spcPct val="0"/>
              </a:spcBef>
              <a:buNone/>
            </a:pP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课题解析，修改策略</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endParaRPr>
          </a:p>
          <a:p>
            <a:pPr eaLnBrk="1" hangingPunct="1">
              <a:spcBef>
                <a:spcPct val="0"/>
              </a:spcBef>
              <a:buNone/>
            </a:pPr>
            <a:r>
              <a:rPr lang="en-US" sz="2400" dirty="0">
                <a:latin typeface="微软雅黑" panose="020B0503020204020204" pitchFamily="34" charset="-122"/>
                <a:ea typeface="微软雅黑" panose="020B0503020204020204" pitchFamily="34" charset="-122"/>
                <a:cs typeface="Times New Roman" panose="02020603050405020304" pitchFamily="18" charset="0"/>
              </a:rPr>
              <a:t>          servant* or maid* or manservant* </a:t>
            </a:r>
          </a:p>
          <a:p>
            <a:pPr eaLnBrk="1" hangingPunct="1">
              <a:spcBef>
                <a:spcPct val="0"/>
              </a:spcBef>
              <a:buNone/>
            </a:pPr>
            <a:r>
              <a:rPr lang="en-US" sz="2400" dirty="0">
                <a:latin typeface="微软雅黑" panose="020B0503020204020204" pitchFamily="34" charset="-122"/>
                <a:ea typeface="微软雅黑" panose="020B0503020204020204" pitchFamily="34" charset="-122"/>
                <a:cs typeface="Times New Roman" panose="02020603050405020304" pitchFamily="18" charset="0"/>
              </a:rPr>
              <a:t>and   "18th century"  or "Eighteenth Century" or 1700s </a:t>
            </a:r>
          </a:p>
          <a:p>
            <a:pPr eaLnBrk="1" hangingPunct="1">
              <a:spcBef>
                <a:spcPct val="0"/>
              </a:spcBef>
              <a:buNone/>
            </a:pPr>
            <a:r>
              <a:rPr lang="en-US" sz="2400" dirty="0">
                <a:latin typeface="微软雅黑" panose="020B0503020204020204" pitchFamily="34" charset="-122"/>
                <a:ea typeface="微软雅黑" panose="020B0503020204020204" pitchFamily="34" charset="-122"/>
                <a:cs typeface="Times New Roman" panose="02020603050405020304" pitchFamily="18" charset="0"/>
              </a:rPr>
              <a:t>and    Novel  or fiction or literature</a:t>
            </a:r>
            <a:endParaRPr lang="en-US" altLang="en-US" sz="1800" dirty="0">
              <a:latin typeface="微软雅黑" pitchFamily="34" charset="-122"/>
              <a:ea typeface="微软雅黑" pitchFamily="34" charset="-122"/>
            </a:endParaRPr>
          </a:p>
        </p:txBody>
      </p:sp>
      <p:pic>
        <p:nvPicPr>
          <p:cNvPr id="8" name="Picture 7">
            <a:extLst>
              <a:ext uri="{FF2B5EF4-FFF2-40B4-BE49-F238E27FC236}">
                <a16:creationId xmlns:a16="http://schemas.microsoft.com/office/drawing/2014/main" id="{D131750A-8B6C-46C2-938C-89565E80E361}"/>
              </a:ext>
            </a:extLst>
          </p:cNvPr>
          <p:cNvPicPr>
            <a:picLocks noChangeAspect="1"/>
          </p:cNvPicPr>
          <p:nvPr/>
        </p:nvPicPr>
        <p:blipFill>
          <a:blip r:embed="rId3"/>
          <a:stretch>
            <a:fillRect/>
          </a:stretch>
        </p:blipFill>
        <p:spPr>
          <a:xfrm>
            <a:off x="30668" y="2768420"/>
            <a:ext cx="12192000" cy="2940704"/>
          </a:xfrm>
          <a:prstGeom prst="rect">
            <a:avLst/>
          </a:prstGeom>
        </p:spPr>
      </p:pic>
      <p:sp>
        <p:nvSpPr>
          <p:cNvPr id="9" name="Rectangle 8">
            <a:extLst>
              <a:ext uri="{FF2B5EF4-FFF2-40B4-BE49-F238E27FC236}">
                <a16:creationId xmlns:a16="http://schemas.microsoft.com/office/drawing/2014/main" id="{FA87EAEA-0D77-4CEC-8441-4DCB55D9BEF5}"/>
              </a:ext>
            </a:extLst>
          </p:cNvPr>
          <p:cNvSpPr/>
          <p:nvPr/>
        </p:nvSpPr>
        <p:spPr>
          <a:xfrm>
            <a:off x="376574" y="4638660"/>
            <a:ext cx="11057865" cy="729687"/>
          </a:xfrm>
          <a:prstGeom prst="rect">
            <a:avLst/>
          </a:prstGeom>
          <a:solidFill>
            <a:schemeClr val="bg1"/>
          </a:solidFill>
        </p:spPr>
        <p:txBody>
          <a:bodyPr wrap="square">
            <a:spAutoFit/>
          </a:bodyPr>
          <a:lstStyle/>
          <a:p>
            <a:pPr>
              <a:lnSpc>
                <a:spcPct val="107000"/>
              </a:lnSpc>
              <a:spcAft>
                <a:spcPts val="800"/>
              </a:spcAft>
            </a:pPr>
            <a:r>
              <a:rPr lang="en-US" sz="2000" dirty="0">
                <a:latin typeface="微软雅黑" panose="020B0503020204020204" pitchFamily="34" charset="-122"/>
                <a:ea typeface="微软雅黑" panose="020B0503020204020204" pitchFamily="34" charset="-122"/>
                <a:cs typeface="Times New Roman" panose="02020603050405020304" pitchFamily="18" charset="0"/>
              </a:rPr>
              <a:t>(servant* or maid* or manservant*) and ("18th century"  or "Eighteenth Century" or 1700s) and (Novel  or fiction or literature)</a:t>
            </a:r>
          </a:p>
        </p:txBody>
      </p:sp>
    </p:spTree>
    <p:extLst>
      <p:ext uri="{BB962C8B-B14F-4D97-AF65-F5344CB8AC3E}">
        <p14:creationId xmlns:p14="http://schemas.microsoft.com/office/powerpoint/2010/main" val="153157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barn(inVertical)">
                                      <p:cBhvr>
                                        <p:cTn id="7" dur="500"/>
                                        <p:tgtEl>
                                          <p:spTgt spid="1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3">
                                            <p:txEl>
                                              <p:pRg st="3" end="3"/>
                                            </p:txEl>
                                          </p:spTgt>
                                        </p:tgtEl>
                                        <p:attrNameLst>
                                          <p:attrName>style.visibility</p:attrName>
                                        </p:attrNameLst>
                                      </p:cBhvr>
                                      <p:to>
                                        <p:strVal val="visible"/>
                                      </p:to>
                                    </p:set>
                                    <p:animEffect transition="in" filter="barn(inVertical)">
                                      <p:cBhvr>
                                        <p:cTn id="10" dur="500"/>
                                        <p:tgtEl>
                                          <p:spTgt spid="1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barn(inVertical)">
                                      <p:cBhvr>
                                        <p:cTn id="13" dur="500"/>
                                        <p:tgtEl>
                                          <p:spTgt spid="13">
                                            <p:txEl>
                                              <p:pRg st="4" end="4"/>
                                            </p:txEl>
                                          </p:spTgt>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FBFE02-8277-4BD8-AB0E-7C2083B95CD5}"/>
              </a:ext>
            </a:extLst>
          </p:cNvPr>
          <p:cNvPicPr>
            <a:picLocks noChangeAspect="1"/>
          </p:cNvPicPr>
          <p:nvPr/>
        </p:nvPicPr>
        <p:blipFill>
          <a:blip r:embed="rId3"/>
          <a:stretch>
            <a:fillRect/>
          </a:stretch>
        </p:blipFill>
        <p:spPr>
          <a:xfrm>
            <a:off x="0" y="458435"/>
            <a:ext cx="12192000" cy="5542870"/>
          </a:xfrm>
          <a:prstGeom prst="rect">
            <a:avLst/>
          </a:prstGeom>
        </p:spPr>
      </p:pic>
      <p:sp>
        <p:nvSpPr>
          <p:cNvPr id="8" name="Rectangle 7">
            <a:extLst>
              <a:ext uri="{FF2B5EF4-FFF2-40B4-BE49-F238E27FC236}">
                <a16:creationId xmlns:a16="http://schemas.microsoft.com/office/drawing/2014/main" id="{63760FCB-C6B4-4577-BA5C-2FBCCBA8E3F0}"/>
              </a:ext>
            </a:extLst>
          </p:cNvPr>
          <p:cNvSpPr>
            <a:spLocks noChangeArrowheads="1"/>
          </p:cNvSpPr>
          <p:nvPr/>
        </p:nvSpPr>
        <p:spPr bwMode="auto">
          <a:xfrm>
            <a:off x="0" y="1786747"/>
            <a:ext cx="2400670" cy="522514"/>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latin typeface="Roboto Regular"/>
              <a:cs typeface="Roboto Regular"/>
            </a:endParaRPr>
          </a:p>
        </p:txBody>
      </p:sp>
      <p:sp>
        <p:nvSpPr>
          <p:cNvPr id="9" name="Rectangle 8">
            <a:extLst>
              <a:ext uri="{FF2B5EF4-FFF2-40B4-BE49-F238E27FC236}">
                <a16:creationId xmlns:a16="http://schemas.microsoft.com/office/drawing/2014/main" id="{FFA40546-9567-4B62-89A6-AC7C9E5104EF}"/>
              </a:ext>
            </a:extLst>
          </p:cNvPr>
          <p:cNvSpPr/>
          <p:nvPr/>
        </p:nvSpPr>
        <p:spPr>
          <a:xfrm>
            <a:off x="2476868" y="1765610"/>
            <a:ext cx="5398401" cy="5225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微软雅黑" panose="020B0503020204020204" pitchFamily="34" charset="-122"/>
                <a:ea typeface="微软雅黑" panose="020B0503020204020204" pitchFamily="34" charset="-122"/>
              </a:rPr>
              <a:t>全面和准确！如何提升准确</a:t>
            </a:r>
            <a:endParaRPr lang="en-US"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5588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6454" y="-6637"/>
            <a:ext cx="8458201" cy="762000"/>
          </a:xfrm>
        </p:spPr>
        <p:txBody>
          <a:bodyPr/>
          <a:lstStyle/>
          <a:p>
            <a:pPr eaLnBrk="1" hangingPunct="1"/>
            <a:r>
              <a:rPr lang="en-US" altLang="zh-CN" dirty="0">
                <a:solidFill>
                  <a:schemeClr val="tx1"/>
                </a:solidFill>
                <a:latin typeface="微软雅黑" panose="020B0503020204020204" pitchFamily="34" charset="-122"/>
                <a:ea typeface="微软雅黑" panose="020B0503020204020204" pitchFamily="34" charset="-122"/>
              </a:rPr>
              <a:t>2.2 </a:t>
            </a:r>
            <a:r>
              <a:rPr lang="zh-CN" altLang="en-US" dirty="0">
                <a:solidFill>
                  <a:schemeClr val="tx1"/>
                </a:solidFill>
                <a:latin typeface="微软雅黑" panose="020B0503020204020204" pitchFamily="34" charset="-122"/>
                <a:ea typeface="微软雅黑" panose="020B0503020204020204" pitchFamily="34" charset="-122"/>
              </a:rPr>
              <a:t>高级</a:t>
            </a:r>
            <a:r>
              <a:rPr lang="zh-CN" altLang="en-US" b="1" dirty="0">
                <a:solidFill>
                  <a:schemeClr val="tx1"/>
                </a:solidFill>
                <a:latin typeface="微软雅黑" panose="020B0503020204020204" pitchFamily="34" charset="-122"/>
                <a:ea typeface="微软雅黑" panose="020B0503020204020204" pitchFamily="34" charset="-122"/>
              </a:rPr>
              <a:t>检索 </a:t>
            </a:r>
            <a:r>
              <a:rPr lang="en-US" altLang="zh-CN" b="1" dirty="0">
                <a:solidFill>
                  <a:schemeClr val="tx1"/>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 </a:t>
            </a:r>
            <a:r>
              <a:rPr lang="zh-CN" altLang="en-US" dirty="0">
                <a:solidFill>
                  <a:schemeClr val="tx1"/>
                </a:solidFill>
                <a:latin typeface="微软雅黑" panose="020B0503020204020204" pitchFamily="34" charset="-122"/>
                <a:ea typeface="微软雅黑" panose="020B0503020204020204" pitchFamily="34" charset="-122"/>
              </a:rPr>
              <a:t>准确</a:t>
            </a:r>
            <a:r>
              <a:rPr lang="zh-CN" altLang="en-US" b="1" dirty="0">
                <a:solidFill>
                  <a:schemeClr val="tx1"/>
                </a:solidFill>
                <a:latin typeface="微软雅黑" panose="020B0503020204020204" pitchFamily="34" charset="-122"/>
                <a:ea typeface="微软雅黑" panose="020B0503020204020204" pitchFamily="34" charset="-122"/>
              </a:rPr>
              <a:t>获取</a:t>
            </a:r>
            <a:endParaRPr lang="en-US" altLang="zh-CN" sz="800" dirty="0">
              <a:solidFill>
                <a:schemeClr val="tx1"/>
              </a:solidFill>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id="{60F4E8E4-DDFF-45B8-A6E9-C1A0BDDD814C}"/>
              </a:ext>
            </a:extLst>
          </p:cNvPr>
          <p:cNvPicPr>
            <a:picLocks noChangeAspect="1"/>
          </p:cNvPicPr>
          <p:nvPr/>
        </p:nvPicPr>
        <p:blipFill>
          <a:blip r:embed="rId3"/>
          <a:stretch>
            <a:fillRect/>
          </a:stretch>
        </p:blipFill>
        <p:spPr>
          <a:xfrm>
            <a:off x="0" y="630382"/>
            <a:ext cx="12192000" cy="5597236"/>
          </a:xfrm>
          <a:prstGeom prst="rect">
            <a:avLst/>
          </a:prstGeom>
        </p:spPr>
      </p:pic>
      <p:sp>
        <p:nvSpPr>
          <p:cNvPr id="13" name="Rounded Rectangle 9">
            <a:extLst>
              <a:ext uri="{FF2B5EF4-FFF2-40B4-BE49-F238E27FC236}">
                <a16:creationId xmlns:a16="http://schemas.microsoft.com/office/drawing/2014/main" id="{88E1A67D-3DF5-40E3-A95F-5110BCE0C61C}"/>
              </a:ext>
            </a:extLst>
          </p:cNvPr>
          <p:cNvSpPr/>
          <p:nvPr/>
        </p:nvSpPr>
        <p:spPr>
          <a:xfrm>
            <a:off x="8691239" y="1740023"/>
            <a:ext cx="3471888" cy="2858609"/>
          </a:xfrm>
          <a:prstGeom prst="roundRect">
            <a:avLst/>
          </a:prstGeom>
          <a:noFill/>
          <a:ln w="698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400">
              <a:solidFill>
                <a:srgbClr val="FFFFFF"/>
              </a:solidFill>
              <a:latin typeface="Roboto Regular"/>
              <a:ea typeface="Roboto Regular"/>
              <a:cs typeface="Roboto Regular"/>
            </a:endParaRPr>
          </a:p>
        </p:txBody>
      </p:sp>
      <p:sp>
        <p:nvSpPr>
          <p:cNvPr id="14" name="Rectangle 13">
            <a:extLst>
              <a:ext uri="{FF2B5EF4-FFF2-40B4-BE49-F238E27FC236}">
                <a16:creationId xmlns:a16="http://schemas.microsoft.com/office/drawing/2014/main" id="{BD423586-43E5-40F9-B56C-01242101001B}"/>
              </a:ext>
            </a:extLst>
          </p:cNvPr>
          <p:cNvSpPr/>
          <p:nvPr/>
        </p:nvSpPr>
        <p:spPr>
          <a:xfrm>
            <a:off x="4341181" y="4655176"/>
            <a:ext cx="7850819" cy="13533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chemeClr val="bg1"/>
                </a:solidFill>
                <a:latin typeface="微软雅黑" panose="020B0503020204020204" pitchFamily="34" charset="-122"/>
                <a:ea typeface="微软雅黑" panose="020B0503020204020204" pitchFamily="34" charset="-122"/>
              </a:rPr>
              <a:t>定义字段</a:t>
            </a:r>
            <a:endParaRPr lang="en-US" altLang="zh-CN" sz="2800" dirty="0">
              <a:solidFill>
                <a:schemeClr val="bg1"/>
              </a:solidFill>
              <a:latin typeface="微软雅黑" panose="020B0503020204020204" pitchFamily="34" charset="-122"/>
              <a:ea typeface="微软雅黑" panose="020B0503020204020204" pitchFamily="34" charset="-122"/>
            </a:endParaRPr>
          </a:p>
          <a:p>
            <a:r>
              <a:rPr lang="zh-CN" altLang="en-US" sz="2800" dirty="0">
                <a:solidFill>
                  <a:schemeClr val="bg1"/>
                </a:solidFill>
                <a:latin typeface="微软雅黑" panose="020B0503020204020204" pitchFamily="34" charset="-122"/>
                <a:ea typeface="微软雅黑" panose="020B0503020204020204" pitchFamily="34" charset="-122"/>
              </a:rPr>
              <a:t>通常综述</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系统性分析对应标题、文摘；下拉菜单没有文摘字段，可以直接检索</a:t>
            </a:r>
            <a:r>
              <a:rPr lang="en-US" altLang="zh-CN" sz="2800" dirty="0">
                <a:solidFill>
                  <a:schemeClr val="bg1"/>
                </a:solidFill>
                <a:latin typeface="微软雅黑" panose="020B0503020204020204" pitchFamily="34" charset="-122"/>
                <a:ea typeface="微软雅黑" panose="020B0503020204020204" pitchFamily="34" charset="-122"/>
              </a:rPr>
              <a:t>AB( )</a:t>
            </a:r>
            <a:endParaRPr 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6698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3FE571-2637-46EA-8597-8514239B641D}"/>
              </a:ext>
            </a:extLst>
          </p:cNvPr>
          <p:cNvPicPr>
            <a:picLocks noChangeAspect="1"/>
          </p:cNvPicPr>
          <p:nvPr/>
        </p:nvPicPr>
        <p:blipFill>
          <a:blip r:embed="rId3"/>
          <a:stretch>
            <a:fillRect/>
          </a:stretch>
        </p:blipFill>
        <p:spPr>
          <a:xfrm>
            <a:off x="0" y="381024"/>
            <a:ext cx="12192000" cy="5691302"/>
          </a:xfrm>
          <a:prstGeom prst="rect">
            <a:avLst/>
          </a:prstGeom>
        </p:spPr>
      </p:pic>
      <p:sp>
        <p:nvSpPr>
          <p:cNvPr id="12" name="Rectangle 11">
            <a:extLst>
              <a:ext uri="{FF2B5EF4-FFF2-40B4-BE49-F238E27FC236}">
                <a16:creationId xmlns:a16="http://schemas.microsoft.com/office/drawing/2014/main" id="{302E54DB-C65C-44AA-A4B1-4FA28E47D84E}"/>
              </a:ext>
            </a:extLst>
          </p:cNvPr>
          <p:cNvSpPr>
            <a:spLocks noChangeArrowheads="1"/>
          </p:cNvSpPr>
          <p:nvPr/>
        </p:nvSpPr>
        <p:spPr bwMode="auto">
          <a:xfrm>
            <a:off x="0" y="2048004"/>
            <a:ext cx="2400670" cy="522514"/>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latin typeface="Roboto Regular"/>
              <a:cs typeface="Roboto Regular"/>
            </a:endParaRPr>
          </a:p>
        </p:txBody>
      </p:sp>
    </p:spTree>
    <p:extLst>
      <p:ext uri="{BB962C8B-B14F-4D97-AF65-F5344CB8AC3E}">
        <p14:creationId xmlns:p14="http://schemas.microsoft.com/office/powerpoint/2010/main" val="15013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6454" y="-6637"/>
            <a:ext cx="11470948" cy="762000"/>
          </a:xfrm>
        </p:spPr>
        <p:txBody>
          <a:bodyPr/>
          <a:lstStyle/>
          <a:p>
            <a:pPr eaLnBrk="1" hangingPunct="1"/>
            <a:r>
              <a:rPr lang="en-US" altLang="zh-CN" dirty="0">
                <a:solidFill>
                  <a:schemeClr val="tx1"/>
                </a:solidFill>
                <a:latin typeface="微软雅黑" panose="020B0503020204020204" pitchFamily="34" charset="-122"/>
                <a:ea typeface="微软雅黑" panose="020B0503020204020204" pitchFamily="34" charset="-122"/>
              </a:rPr>
              <a:t>LION(</a:t>
            </a:r>
            <a:r>
              <a:rPr lang="zh-CN" altLang="en-US" dirty="0">
                <a:solidFill>
                  <a:schemeClr val="tx1"/>
                </a:solidFill>
                <a:latin typeface="微软雅黑" panose="020B0503020204020204" pitchFamily="34" charset="-122"/>
                <a:ea typeface="微软雅黑" panose="020B0503020204020204" pitchFamily="34" charset="-122"/>
              </a:rPr>
              <a:t>文学作品）高级</a:t>
            </a:r>
            <a:r>
              <a:rPr lang="zh-CN" altLang="en-US" b="1" dirty="0">
                <a:solidFill>
                  <a:schemeClr val="tx1"/>
                </a:solidFill>
                <a:latin typeface="微软雅黑" panose="020B0503020204020204" pitchFamily="34" charset="-122"/>
                <a:ea typeface="微软雅黑" panose="020B0503020204020204" pitchFamily="34" charset="-122"/>
              </a:rPr>
              <a:t>检索 </a:t>
            </a:r>
            <a:r>
              <a:rPr lang="en-US" altLang="zh-CN" b="1" dirty="0">
                <a:solidFill>
                  <a:schemeClr val="tx1"/>
                </a:solidFill>
                <a:latin typeface="微软雅黑" panose="020B0503020204020204" pitchFamily="34" charset="-122"/>
                <a:ea typeface="微软雅黑" panose="020B0503020204020204" pitchFamily="34" charset="-122"/>
              </a:rPr>
              <a:t>–</a:t>
            </a:r>
            <a:r>
              <a:rPr lang="zh-CN" altLang="en-US" b="1" dirty="0">
                <a:solidFill>
                  <a:schemeClr val="tx1"/>
                </a:solidFill>
                <a:latin typeface="微软雅黑" panose="020B0503020204020204" pitchFamily="34" charset="-122"/>
                <a:ea typeface="微软雅黑" panose="020B0503020204020204" pitchFamily="34" charset="-122"/>
              </a:rPr>
              <a:t> </a:t>
            </a:r>
            <a:r>
              <a:rPr lang="zh-CN" altLang="en-US" dirty="0">
                <a:solidFill>
                  <a:schemeClr val="tx1"/>
                </a:solidFill>
                <a:latin typeface="微软雅黑" panose="020B0503020204020204" pitchFamily="34" charset="-122"/>
                <a:ea typeface="微软雅黑" panose="020B0503020204020204" pitchFamily="34" charset="-122"/>
              </a:rPr>
              <a:t>准确</a:t>
            </a:r>
            <a:r>
              <a:rPr lang="zh-CN" altLang="en-US" b="1" dirty="0">
                <a:solidFill>
                  <a:schemeClr val="tx1"/>
                </a:solidFill>
                <a:latin typeface="微软雅黑" panose="020B0503020204020204" pitchFamily="34" charset="-122"/>
                <a:ea typeface="微软雅黑" panose="020B0503020204020204" pitchFamily="34" charset="-122"/>
              </a:rPr>
              <a:t>获取</a:t>
            </a:r>
            <a:endParaRPr lang="en-US" altLang="zh-CN" sz="800" dirty="0">
              <a:solidFill>
                <a:schemeClr val="tx1"/>
              </a:solidFill>
              <a:latin typeface="微软雅黑" panose="020B0503020204020204" pitchFamily="34" charset="-122"/>
              <a:ea typeface="微软雅黑" panose="020B0503020204020204" pitchFamily="34" charset="-122"/>
            </a:endParaRPr>
          </a:p>
        </p:txBody>
      </p:sp>
      <p:pic>
        <p:nvPicPr>
          <p:cNvPr id="2" name="Picture 1">
            <a:extLst>
              <a:ext uri="{FF2B5EF4-FFF2-40B4-BE49-F238E27FC236}">
                <a16:creationId xmlns:a16="http://schemas.microsoft.com/office/drawing/2014/main" id="{2249A9AE-F963-4CB8-917C-64E7F956585C}"/>
              </a:ext>
            </a:extLst>
          </p:cNvPr>
          <p:cNvPicPr>
            <a:picLocks noChangeAspect="1"/>
          </p:cNvPicPr>
          <p:nvPr/>
        </p:nvPicPr>
        <p:blipFill>
          <a:blip r:embed="rId3"/>
          <a:stretch>
            <a:fillRect/>
          </a:stretch>
        </p:blipFill>
        <p:spPr>
          <a:xfrm>
            <a:off x="0" y="644673"/>
            <a:ext cx="12192000" cy="5728452"/>
          </a:xfrm>
          <a:prstGeom prst="rect">
            <a:avLst/>
          </a:prstGeom>
        </p:spPr>
      </p:pic>
      <p:sp>
        <p:nvSpPr>
          <p:cNvPr id="7" name="Rectangle 6">
            <a:extLst>
              <a:ext uri="{FF2B5EF4-FFF2-40B4-BE49-F238E27FC236}">
                <a16:creationId xmlns:a16="http://schemas.microsoft.com/office/drawing/2014/main" id="{EE3DC7EC-8787-4A4E-AC74-FF6472C29BB9}"/>
              </a:ext>
            </a:extLst>
          </p:cNvPr>
          <p:cNvSpPr>
            <a:spLocks noChangeArrowheads="1"/>
          </p:cNvSpPr>
          <p:nvPr/>
        </p:nvSpPr>
        <p:spPr bwMode="auto">
          <a:xfrm>
            <a:off x="115410" y="2077375"/>
            <a:ext cx="2400670" cy="1047565"/>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latin typeface="Roboto Regular"/>
              <a:cs typeface="Roboto Regular"/>
            </a:endParaRPr>
          </a:p>
        </p:txBody>
      </p:sp>
      <p:sp>
        <p:nvSpPr>
          <p:cNvPr id="8" name="Rectangle 7">
            <a:extLst>
              <a:ext uri="{FF2B5EF4-FFF2-40B4-BE49-F238E27FC236}">
                <a16:creationId xmlns:a16="http://schemas.microsoft.com/office/drawing/2014/main" id="{932A0C7D-DC7D-40F3-9A43-8C438DF50743}"/>
              </a:ext>
            </a:extLst>
          </p:cNvPr>
          <p:cNvSpPr>
            <a:spLocks noChangeArrowheads="1"/>
          </p:cNvSpPr>
          <p:nvPr/>
        </p:nvSpPr>
        <p:spPr bwMode="auto">
          <a:xfrm>
            <a:off x="8976805" y="3429000"/>
            <a:ext cx="1507723" cy="2217198"/>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latin typeface="Roboto Regular"/>
              <a:cs typeface="Roboto Regular"/>
            </a:endParaRPr>
          </a:p>
        </p:txBody>
      </p:sp>
      <p:sp>
        <p:nvSpPr>
          <p:cNvPr id="9" name="Rectangle 8">
            <a:extLst>
              <a:ext uri="{FF2B5EF4-FFF2-40B4-BE49-F238E27FC236}">
                <a16:creationId xmlns:a16="http://schemas.microsoft.com/office/drawing/2014/main" id="{C8A50301-CE1D-49DF-95FF-A8E41FFAE3C9}"/>
              </a:ext>
            </a:extLst>
          </p:cNvPr>
          <p:cNvSpPr>
            <a:spLocks noChangeArrowheads="1"/>
          </p:cNvSpPr>
          <p:nvPr/>
        </p:nvSpPr>
        <p:spPr bwMode="auto">
          <a:xfrm>
            <a:off x="2974019" y="5530788"/>
            <a:ext cx="5885896" cy="834939"/>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latin typeface="Roboto Regular"/>
              <a:cs typeface="Roboto Regular"/>
            </a:endParaRPr>
          </a:p>
        </p:txBody>
      </p:sp>
    </p:spTree>
    <p:extLst>
      <p:ext uri="{BB962C8B-B14F-4D97-AF65-F5344CB8AC3E}">
        <p14:creationId xmlns:p14="http://schemas.microsoft.com/office/powerpoint/2010/main" val="342687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500"/>
                                        <p:tgtEl>
                                          <p:spTgt spid="8"/>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19245E-5560-4952-9EEE-22DEEF288662}"/>
              </a:ext>
            </a:extLst>
          </p:cNvPr>
          <p:cNvPicPr>
            <a:picLocks noChangeAspect="1"/>
          </p:cNvPicPr>
          <p:nvPr/>
        </p:nvPicPr>
        <p:blipFill>
          <a:blip r:embed="rId3"/>
          <a:stretch>
            <a:fillRect/>
          </a:stretch>
        </p:blipFill>
        <p:spPr>
          <a:xfrm>
            <a:off x="303320" y="1776573"/>
            <a:ext cx="4891597" cy="2407029"/>
          </a:xfrm>
          <a:prstGeom prst="rect">
            <a:avLst/>
          </a:prstGeom>
        </p:spPr>
      </p:pic>
      <p:sp>
        <p:nvSpPr>
          <p:cNvPr id="4" name="Rectangle 2">
            <a:extLst>
              <a:ext uri="{FF2B5EF4-FFF2-40B4-BE49-F238E27FC236}">
                <a16:creationId xmlns:a16="http://schemas.microsoft.com/office/drawing/2014/main" id="{C36C45D5-1087-4E3B-9777-061FC1E89BDE}"/>
              </a:ext>
            </a:extLst>
          </p:cNvPr>
          <p:cNvSpPr>
            <a:spLocks noGrp="1" noChangeArrowheads="1"/>
          </p:cNvSpPr>
          <p:nvPr>
            <p:ph type="title"/>
          </p:nvPr>
        </p:nvSpPr>
        <p:spPr>
          <a:xfrm>
            <a:off x="256454" y="-6637"/>
            <a:ext cx="10165839" cy="762000"/>
          </a:xfrm>
        </p:spPr>
        <p:txBody>
          <a:bodyPr/>
          <a:lstStyle/>
          <a:p>
            <a:pPr eaLnBrk="1" hangingPunct="1"/>
            <a:r>
              <a:rPr lang="en-US" altLang="zh-CN" dirty="0">
                <a:solidFill>
                  <a:schemeClr val="tx1"/>
                </a:solidFill>
                <a:latin typeface="微软雅黑" panose="020B0503020204020204" pitchFamily="34" charset="-122"/>
                <a:ea typeface="微软雅黑" panose="020B0503020204020204" pitchFamily="34" charset="-122"/>
              </a:rPr>
              <a:t>2.3 </a:t>
            </a:r>
            <a:r>
              <a:rPr lang="zh-CN" altLang="en-US" dirty="0">
                <a:solidFill>
                  <a:schemeClr val="tx1"/>
                </a:solidFill>
                <a:latin typeface="微软雅黑" panose="020B0503020204020204" pitchFamily="34" charset="-122"/>
                <a:ea typeface="微软雅黑" panose="020B0503020204020204" pitchFamily="34" charset="-122"/>
              </a:rPr>
              <a:t>准确</a:t>
            </a:r>
            <a:r>
              <a:rPr lang="zh-CN" altLang="en-US" b="1" dirty="0">
                <a:solidFill>
                  <a:schemeClr val="tx1"/>
                </a:solidFill>
                <a:latin typeface="微软雅黑" panose="020B0503020204020204" pitchFamily="34" charset="-122"/>
                <a:ea typeface="微软雅黑" panose="020B0503020204020204" pitchFamily="34" charset="-122"/>
              </a:rPr>
              <a:t>获取 </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rPr>
              <a:t>基于文献的拓展</a:t>
            </a:r>
            <a:endParaRPr lang="en-US" altLang="zh-CN" sz="800" dirty="0">
              <a:solidFill>
                <a:schemeClr val="tx1"/>
              </a:solidFill>
              <a:latin typeface="微软雅黑" panose="020B0503020204020204" pitchFamily="34" charset="-122"/>
              <a:ea typeface="微软雅黑" panose="020B0503020204020204" pitchFamily="34" charset="-122"/>
            </a:endParaRPr>
          </a:p>
        </p:txBody>
      </p:sp>
      <p:sp>
        <p:nvSpPr>
          <p:cNvPr id="5" name="Rectangle 4">
            <a:extLst>
              <a:ext uri="{FF2B5EF4-FFF2-40B4-BE49-F238E27FC236}">
                <a16:creationId xmlns:a16="http://schemas.microsoft.com/office/drawing/2014/main" id="{7DA9DE62-DFC3-4E1E-8403-2ED52185BACE}"/>
              </a:ext>
            </a:extLst>
          </p:cNvPr>
          <p:cNvSpPr/>
          <p:nvPr/>
        </p:nvSpPr>
        <p:spPr>
          <a:xfrm>
            <a:off x="186914" y="4462657"/>
            <a:ext cx="5008003" cy="1569660"/>
          </a:xfrm>
          <a:prstGeom prst="rect">
            <a:avLst/>
          </a:prstGeom>
        </p:spPr>
        <p:txBody>
          <a:bodyPr wrap="square">
            <a:spAutoFit/>
          </a:bodyPr>
          <a:lstStyle/>
          <a:p>
            <a:r>
              <a:rPr lang="en-US" sz="1400" dirty="0"/>
              <a:t>I begin with a chapter on </a:t>
            </a:r>
            <a:r>
              <a:rPr lang="en-US" sz="2000" dirty="0">
                <a:highlight>
                  <a:srgbClr val="FFFF00"/>
                </a:highlight>
              </a:rPr>
              <a:t>Samuel Richardson’s Pamela (1740)</a:t>
            </a:r>
            <a:r>
              <a:rPr lang="en-US" sz="1400" dirty="0"/>
              <a:t>, arguing that the novel </a:t>
            </a:r>
          </a:p>
          <a:p>
            <a:r>
              <a:rPr lang="en-US" sz="1400" dirty="0"/>
              <a:t>presents Pamela as a moral philosopher and models a community in which social relations are </a:t>
            </a:r>
          </a:p>
          <a:p>
            <a:r>
              <a:rPr lang="en-US" sz="1400" dirty="0"/>
              <a:t>structured around reciprocal sympathetic service. In my second chapter, I turn to a consideration </a:t>
            </a:r>
          </a:p>
        </p:txBody>
      </p:sp>
      <p:sp>
        <p:nvSpPr>
          <p:cNvPr id="6" name="Rectangle 5">
            <a:extLst>
              <a:ext uri="{FF2B5EF4-FFF2-40B4-BE49-F238E27FC236}">
                <a16:creationId xmlns:a16="http://schemas.microsoft.com/office/drawing/2014/main" id="{4260044A-7973-4B45-8F74-AB1E724ED619}"/>
              </a:ext>
            </a:extLst>
          </p:cNvPr>
          <p:cNvSpPr/>
          <p:nvPr/>
        </p:nvSpPr>
        <p:spPr>
          <a:xfrm>
            <a:off x="5702424" y="1332411"/>
            <a:ext cx="6096000" cy="4678204"/>
          </a:xfrm>
          <a:prstGeom prst="rect">
            <a:avLst/>
          </a:prstGeom>
        </p:spPr>
        <p:txBody>
          <a:bodyPr>
            <a:spAutoFit/>
          </a:bodyPr>
          <a:lstStyle/>
          <a:p>
            <a:r>
              <a:rPr lang="en-US" sz="1400" dirty="0"/>
              <a:t>of the relationship between Arabella and her servant Lucy in </a:t>
            </a:r>
            <a:r>
              <a:rPr lang="en-US" sz="2000" dirty="0">
                <a:highlight>
                  <a:srgbClr val="FFFF00"/>
                </a:highlight>
              </a:rPr>
              <a:t>Charlotte Lennox’s The Female Quixote (1752) </a:t>
            </a:r>
            <a:r>
              <a:rPr lang="en-US" sz="1400" dirty="0"/>
              <a:t>to explore Lucy’s under-recognized role in Arabella’s cure from her preoccupation with French romances. My third chapter analyzes the friendship between Toby and his servant Trim in </a:t>
            </a:r>
            <a:r>
              <a:rPr lang="en-US" sz="2000" dirty="0">
                <a:highlight>
                  <a:srgbClr val="FFFF00"/>
                </a:highlight>
              </a:rPr>
              <a:t>Laurence Sterne’s The Life and Opinions of Tristram </a:t>
            </a:r>
            <a:r>
              <a:rPr lang="en-US" sz="2000" dirty="0" err="1">
                <a:highlight>
                  <a:srgbClr val="FFFF00"/>
                </a:highlight>
              </a:rPr>
              <a:t>Shandy</a:t>
            </a:r>
            <a:r>
              <a:rPr lang="en-US" sz="2000" dirty="0">
                <a:highlight>
                  <a:srgbClr val="FFFF00"/>
                </a:highlight>
              </a:rPr>
              <a:t> (1759-67)</a:t>
            </a:r>
            <a:r>
              <a:rPr lang="en-US" sz="1400" dirty="0"/>
              <a:t>, a friendship that develops through the master-servant character of their relationship and that is represented as the ideal manner of inhabiting the fixed social roles of master and servant. My fourth chapter explores the way in which </a:t>
            </a:r>
            <a:r>
              <a:rPr lang="en-US" sz="2000" dirty="0">
                <a:highlight>
                  <a:srgbClr val="FFFF00"/>
                </a:highlight>
              </a:rPr>
              <a:t>Ann Radcliffe’s The Mysteries of </a:t>
            </a:r>
            <a:r>
              <a:rPr lang="en-US" sz="2000" dirty="0" err="1">
                <a:highlight>
                  <a:srgbClr val="FFFF00"/>
                </a:highlight>
              </a:rPr>
              <a:t>Udolpho</a:t>
            </a:r>
            <a:r>
              <a:rPr lang="en-US" sz="2000" dirty="0">
                <a:highlight>
                  <a:srgbClr val="FFFF00"/>
                </a:highlight>
              </a:rPr>
              <a:t> (1794) </a:t>
            </a:r>
            <a:r>
              <a:rPr lang="en-US" sz="1400" dirty="0"/>
              <a:t>devalues the sympathetic servant and instead values a servant whose service is transactional rather than affective. In my final chapter I examine how </a:t>
            </a:r>
            <a:r>
              <a:rPr lang="en-US" sz="2000" dirty="0">
                <a:highlight>
                  <a:srgbClr val="FFFF00"/>
                </a:highlight>
              </a:rPr>
              <a:t>Maria Edgeworth’s Belinda (1801) </a:t>
            </a:r>
            <a:r>
              <a:rPr lang="en-US" sz="1400" dirty="0"/>
              <a:t>and </a:t>
            </a:r>
            <a:r>
              <a:rPr lang="en-US" sz="2000" dirty="0">
                <a:highlight>
                  <a:srgbClr val="FFFF00"/>
                </a:highlight>
              </a:rPr>
              <a:t>Jane Austen’s Mansfield Park (1814) </a:t>
            </a:r>
            <a:r>
              <a:rPr lang="en-US" sz="1400" dirty="0"/>
              <a:t>displace the role of the sympathetic servant onto dependent, gentle-class characters. I end with a brief coda in which I consider how sympathetic service continues to be embodied by dependent, gentle-class characters in </a:t>
            </a:r>
            <a:r>
              <a:rPr lang="en-US" sz="2000" dirty="0">
                <a:highlight>
                  <a:srgbClr val="FFFF00"/>
                </a:highlight>
              </a:rPr>
              <a:t>Charlotte Brontë’s Jane Eyre (1847) </a:t>
            </a:r>
            <a:r>
              <a:rPr lang="en-US" sz="1400" dirty="0"/>
              <a:t>and </a:t>
            </a:r>
            <a:r>
              <a:rPr lang="en-US" sz="2000" dirty="0">
                <a:highlight>
                  <a:srgbClr val="FFFF00"/>
                </a:highlight>
              </a:rPr>
              <a:t>Charles Dickens’ Little </a:t>
            </a:r>
            <a:r>
              <a:rPr lang="en-US" sz="2000" dirty="0" err="1">
                <a:highlight>
                  <a:srgbClr val="FFFF00"/>
                </a:highlight>
              </a:rPr>
              <a:t>Dorrit</a:t>
            </a:r>
            <a:r>
              <a:rPr lang="en-US" sz="2000" dirty="0">
                <a:highlight>
                  <a:srgbClr val="FFFF00"/>
                </a:highlight>
              </a:rPr>
              <a:t> (1855-7).</a:t>
            </a:r>
          </a:p>
        </p:txBody>
      </p:sp>
      <p:sp>
        <p:nvSpPr>
          <p:cNvPr id="7" name="Rectangle 6">
            <a:extLst>
              <a:ext uri="{FF2B5EF4-FFF2-40B4-BE49-F238E27FC236}">
                <a16:creationId xmlns:a16="http://schemas.microsoft.com/office/drawing/2014/main" id="{E7039A13-F4B5-492C-85C6-A165BB840BCD}"/>
              </a:ext>
            </a:extLst>
          </p:cNvPr>
          <p:cNvSpPr/>
          <p:nvPr/>
        </p:nvSpPr>
        <p:spPr>
          <a:xfrm>
            <a:off x="186914" y="766248"/>
            <a:ext cx="5459767" cy="830997"/>
          </a:xfrm>
          <a:prstGeom prst="rect">
            <a:avLst/>
          </a:prstGeom>
        </p:spPr>
        <p:txBody>
          <a:bodyPr wrap="square">
            <a:spAutoFit/>
          </a:bodyPr>
          <a:lstStyle/>
          <a:p>
            <a:r>
              <a:rPr lang="zh-CN" altLang="en-US" sz="2400" dirty="0"/>
              <a:t>从</a:t>
            </a:r>
            <a:r>
              <a:rPr lang="en-US" altLang="zh-CN" sz="2400" dirty="0"/>
              <a:t>Brandeis University </a:t>
            </a:r>
            <a:r>
              <a:rPr lang="zh-CN" altLang="en-US" sz="2400" dirty="0"/>
              <a:t>的一篇最新博士论文（收录在</a:t>
            </a:r>
            <a:r>
              <a:rPr lang="en-US" altLang="zh-CN" sz="2400" dirty="0"/>
              <a:t>PQDT</a:t>
            </a:r>
            <a:r>
              <a:rPr lang="zh-CN" altLang="en-US" sz="2400" dirty="0"/>
              <a:t>中）出发</a:t>
            </a:r>
            <a:endParaRPr lang="en-US" sz="2400" dirty="0"/>
          </a:p>
        </p:txBody>
      </p:sp>
    </p:spTree>
    <p:extLst>
      <p:ext uri="{BB962C8B-B14F-4D97-AF65-F5344CB8AC3E}">
        <p14:creationId xmlns:p14="http://schemas.microsoft.com/office/powerpoint/2010/main" val="47935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5A95-7728-BD4E-B26E-ED5BD3C249E3}"/>
              </a:ext>
            </a:extLst>
          </p:cNvPr>
          <p:cNvSpPr>
            <a:spLocks noGrp="1"/>
          </p:cNvSpPr>
          <p:nvPr>
            <p:ph type="title"/>
          </p:nvPr>
        </p:nvSpPr>
        <p:spPr/>
        <p:txBody>
          <a:bodyPr/>
          <a:lstStyle/>
          <a:p>
            <a:r>
              <a:rPr lang="zh-CN" altLang="en-US" sz="4800" dirty="0">
                <a:solidFill>
                  <a:schemeClr val="tx1"/>
                </a:solidFill>
                <a:latin typeface="微软雅黑" panose="020B0503020204020204" pitchFamily="34" charset="-122"/>
                <a:ea typeface="微软雅黑" panose="020B0503020204020204" pitchFamily="34" charset="-122"/>
              </a:rPr>
              <a:t>讲座目标</a:t>
            </a:r>
            <a:endParaRPr lang="en-US" sz="4800" dirty="0">
              <a:solidFill>
                <a:schemeClr val="tx1"/>
              </a:solidFill>
              <a:latin typeface="微软雅黑" panose="020B0503020204020204" pitchFamily="34" charset="-122"/>
              <a:ea typeface="微软雅黑" panose="020B0503020204020204" pitchFamily="34" charset="-122"/>
            </a:endParaRPr>
          </a:p>
        </p:txBody>
      </p:sp>
      <p:sp>
        <p:nvSpPr>
          <p:cNvPr id="6" name="Content Placeholder 5">
            <a:extLst>
              <a:ext uri="{FF2B5EF4-FFF2-40B4-BE49-F238E27FC236}">
                <a16:creationId xmlns:a16="http://schemas.microsoft.com/office/drawing/2014/main" id="{51E3AAEC-CC59-3741-A13E-4CA6F9227609}"/>
              </a:ext>
            </a:extLst>
          </p:cNvPr>
          <p:cNvSpPr>
            <a:spLocks noGrp="1"/>
          </p:cNvSpPr>
          <p:nvPr>
            <p:ph idx="1"/>
          </p:nvPr>
        </p:nvSpPr>
        <p:spPr>
          <a:xfrm>
            <a:off x="195309" y="1467016"/>
            <a:ext cx="11627883" cy="3025471"/>
          </a:xfrm>
        </p:spPr>
        <p:txBody>
          <a:bodyPr>
            <a:normAutofit fontScale="85000" lnSpcReduction="20000"/>
          </a:bodyPr>
          <a:lstStyle/>
          <a:p>
            <a:pPr marL="0" indent="0">
              <a:buNone/>
            </a:pPr>
            <a:r>
              <a:rPr lang="zh-CN" altLang="en-US" sz="4000" dirty="0">
                <a:latin typeface="微软雅黑" panose="020B0503020204020204" pitchFamily="34" charset="-122"/>
                <a:ea typeface="微软雅黑" panose="020B0503020204020204" pitchFamily="34" charset="-122"/>
              </a:rPr>
              <a:t>本讲座结束后将会学习到</a:t>
            </a:r>
            <a:endParaRPr lang="en-US" altLang="zh-CN" sz="4000" dirty="0">
              <a:latin typeface="微软雅黑" panose="020B0503020204020204" pitchFamily="34" charset="-122"/>
              <a:ea typeface="微软雅黑" panose="020B0503020204020204" pitchFamily="34" charset="-122"/>
            </a:endParaRPr>
          </a:p>
          <a:p>
            <a:pPr marL="0" indent="0">
              <a:buNone/>
            </a:pPr>
            <a:endParaRPr lang="en-US" altLang="zh-CN" sz="4000" dirty="0">
              <a:latin typeface="微软雅黑" panose="020B0503020204020204" pitchFamily="34" charset="-122"/>
              <a:ea typeface="微软雅黑" panose="020B0503020204020204" pitchFamily="34" charset="-122"/>
            </a:endParaRPr>
          </a:p>
          <a:p>
            <a:r>
              <a:rPr lang="zh-CN" altLang="en-US" sz="4000" dirty="0">
                <a:latin typeface="微软雅黑" panose="020B0503020204020204" pitchFamily="34" charset="-122"/>
                <a:ea typeface="微软雅黑" panose="020B0503020204020204" pitchFamily="34" charset="-122"/>
              </a:rPr>
              <a:t>了解</a:t>
            </a:r>
            <a:r>
              <a:rPr lang="en-US" sz="4000" dirty="0">
                <a:latin typeface="微软雅黑" panose="020B0503020204020204" pitchFamily="34" charset="-122"/>
                <a:ea typeface="微软雅黑" panose="020B0503020204020204" pitchFamily="34" charset="-122"/>
              </a:rPr>
              <a:t>Literature Online</a:t>
            </a:r>
            <a:r>
              <a:rPr lang="zh-CN" altLang="en-US" sz="4000" dirty="0">
                <a:latin typeface="微软雅黑" panose="020B0503020204020204" pitchFamily="34" charset="-122"/>
                <a:ea typeface="微软雅黑" panose="020B0503020204020204" pitchFamily="34" charset="-122"/>
              </a:rPr>
              <a:t>所收录的学术资源及优势</a:t>
            </a:r>
            <a:endParaRPr lang="en-US" altLang="zh-CN" sz="4000" dirty="0">
              <a:latin typeface="微软雅黑" panose="020B0503020204020204" pitchFamily="34" charset="-122"/>
              <a:ea typeface="微软雅黑" panose="020B0503020204020204" pitchFamily="34" charset="-122"/>
            </a:endParaRPr>
          </a:p>
          <a:p>
            <a:r>
              <a:rPr lang="zh-CN" altLang="en-US" sz="4000" dirty="0">
                <a:latin typeface="微软雅黑" panose="020B0503020204020204" pitchFamily="34" charset="-122"/>
                <a:ea typeface="微软雅黑" panose="020B0503020204020204" pitchFamily="34" charset="-122"/>
              </a:rPr>
              <a:t>认识</a:t>
            </a:r>
            <a:r>
              <a:rPr lang="en-US" altLang="zh-CN" sz="4000" dirty="0">
                <a:latin typeface="微软雅黑" panose="020B0503020204020204" pitchFamily="34" charset="-122"/>
                <a:ea typeface="微软雅黑" panose="020B0503020204020204" pitchFamily="34" charset="-122"/>
              </a:rPr>
              <a:t>ProQuest</a:t>
            </a:r>
            <a:r>
              <a:rPr lang="zh-CN" altLang="en-US" sz="4000" dirty="0">
                <a:latin typeface="微软雅黑" panose="020B0503020204020204" pitchFamily="34" charset="-122"/>
                <a:ea typeface="微软雅黑" panose="020B0503020204020204" pitchFamily="34" charset="-122"/>
              </a:rPr>
              <a:t>平台资源检索技巧，案例演示</a:t>
            </a:r>
            <a:endParaRPr lang="en-US" altLang="zh-CN" sz="4000" dirty="0">
              <a:latin typeface="微软雅黑" panose="020B0503020204020204" pitchFamily="34" charset="-122"/>
              <a:ea typeface="微软雅黑" panose="020B0503020204020204" pitchFamily="34" charset="-122"/>
            </a:endParaRPr>
          </a:p>
          <a:p>
            <a:r>
              <a:rPr lang="zh-CN" altLang="en-US" sz="4000" dirty="0">
                <a:latin typeface="微软雅黑" panose="020B0503020204020204" pitchFamily="34" charset="-122"/>
                <a:ea typeface="微软雅黑" panose="020B0503020204020204" pitchFamily="34" charset="-122"/>
              </a:rPr>
              <a:t>掌握</a:t>
            </a:r>
            <a:r>
              <a:rPr lang="en-US" altLang="zh-CN" sz="4000" dirty="0">
                <a:latin typeface="微软雅黑" panose="020B0503020204020204" pitchFamily="34" charset="-122"/>
                <a:ea typeface="微软雅黑" panose="020B0503020204020204" pitchFamily="34" charset="-122"/>
              </a:rPr>
              <a:t>ProQuest</a:t>
            </a:r>
            <a:r>
              <a:rPr lang="zh-CN" altLang="en-US" sz="4000" dirty="0">
                <a:latin typeface="微软雅黑" panose="020B0503020204020204" pitchFamily="34" charset="-122"/>
                <a:ea typeface="微软雅黑" panose="020B0503020204020204" pitchFamily="34" charset="-122"/>
              </a:rPr>
              <a:t>平台信息的获取和处理的方法</a:t>
            </a:r>
            <a:endParaRPr lang="en-US" altLang="zh-CN" sz="4000"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245527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6454" y="-6637"/>
            <a:ext cx="9446839" cy="762000"/>
          </a:xfrm>
        </p:spPr>
        <p:txBody>
          <a:bodyPr/>
          <a:lstStyle/>
          <a:p>
            <a:pPr eaLnBrk="1" hangingPunct="1"/>
            <a:r>
              <a:rPr lang="zh-CN" altLang="en-US" dirty="0">
                <a:solidFill>
                  <a:schemeClr val="tx1"/>
                </a:solidFill>
                <a:latin typeface="微软雅黑" panose="020B0503020204020204" pitchFamily="34" charset="-122"/>
                <a:ea typeface="微软雅黑" panose="020B0503020204020204" pitchFamily="34" charset="-122"/>
              </a:rPr>
              <a:t>准确</a:t>
            </a:r>
            <a:r>
              <a:rPr lang="zh-CN" altLang="en-US" b="1" dirty="0">
                <a:solidFill>
                  <a:schemeClr val="tx1"/>
                </a:solidFill>
                <a:latin typeface="微软雅黑" panose="020B0503020204020204" pitchFamily="34" charset="-122"/>
                <a:ea typeface="微软雅黑" panose="020B0503020204020204" pitchFamily="34" charset="-122"/>
              </a:rPr>
              <a:t>获取 </a:t>
            </a:r>
            <a:r>
              <a:rPr lang="en-US" altLang="zh-CN" b="1" dirty="0">
                <a:solidFill>
                  <a:schemeClr val="tx1"/>
                </a:solidFill>
                <a:latin typeface="微软雅黑" panose="020B0503020204020204" pitchFamily="34" charset="-122"/>
                <a:ea typeface="微软雅黑" panose="020B0503020204020204" pitchFamily="34" charset="-122"/>
              </a:rPr>
              <a:t>– </a:t>
            </a:r>
            <a:r>
              <a:rPr lang="zh-CN" altLang="en-US" b="1" dirty="0">
                <a:solidFill>
                  <a:schemeClr val="tx1"/>
                </a:solidFill>
                <a:latin typeface="微软雅黑" panose="020B0503020204020204" pitchFamily="34" charset="-122"/>
                <a:ea typeface="微软雅黑" panose="020B0503020204020204" pitchFamily="34" charset="-122"/>
              </a:rPr>
              <a:t>在</a:t>
            </a:r>
            <a:r>
              <a:rPr lang="en-US" altLang="zh-CN" b="1" dirty="0">
                <a:solidFill>
                  <a:schemeClr val="tx1"/>
                </a:solidFill>
                <a:latin typeface="微软雅黑" panose="020B0503020204020204" pitchFamily="34" charset="-122"/>
                <a:ea typeface="微软雅黑" panose="020B0503020204020204" pitchFamily="34" charset="-122"/>
              </a:rPr>
              <a:t>LION</a:t>
            </a:r>
            <a:r>
              <a:rPr lang="zh-CN" altLang="en-US" b="1" dirty="0">
                <a:solidFill>
                  <a:schemeClr val="tx1"/>
                </a:solidFill>
                <a:latin typeface="微软雅黑" panose="020B0503020204020204" pitchFamily="34" charset="-122"/>
                <a:ea typeface="微软雅黑" panose="020B0503020204020204" pitchFamily="34" charset="-122"/>
              </a:rPr>
              <a:t>中检索原作品</a:t>
            </a:r>
            <a:endParaRPr lang="en-US" altLang="zh-CN" sz="800" dirty="0">
              <a:solidFill>
                <a:schemeClr val="tx1"/>
              </a:solidFill>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37204E23-FC42-47D4-9858-BDB044A6B429}"/>
              </a:ext>
            </a:extLst>
          </p:cNvPr>
          <p:cNvPicPr>
            <a:picLocks noChangeAspect="1"/>
          </p:cNvPicPr>
          <p:nvPr/>
        </p:nvPicPr>
        <p:blipFill>
          <a:blip r:embed="rId3"/>
          <a:stretch>
            <a:fillRect/>
          </a:stretch>
        </p:blipFill>
        <p:spPr>
          <a:xfrm>
            <a:off x="121298" y="830008"/>
            <a:ext cx="11028784" cy="1927302"/>
          </a:xfrm>
          <a:prstGeom prst="rect">
            <a:avLst/>
          </a:prstGeom>
          <a:noFill/>
          <a:ln w="69850">
            <a:solidFill>
              <a:srgbClr val="002060"/>
            </a:solidFill>
          </a:ln>
        </p:spPr>
      </p:pic>
      <p:pic>
        <p:nvPicPr>
          <p:cNvPr id="5" name="Picture 4">
            <a:extLst>
              <a:ext uri="{FF2B5EF4-FFF2-40B4-BE49-F238E27FC236}">
                <a16:creationId xmlns:a16="http://schemas.microsoft.com/office/drawing/2014/main" id="{7FF11A04-0852-431D-B125-4E8BF9808F97}"/>
              </a:ext>
            </a:extLst>
          </p:cNvPr>
          <p:cNvPicPr>
            <a:picLocks noChangeAspect="1"/>
          </p:cNvPicPr>
          <p:nvPr/>
        </p:nvPicPr>
        <p:blipFill>
          <a:blip r:embed="rId4"/>
          <a:stretch>
            <a:fillRect/>
          </a:stretch>
        </p:blipFill>
        <p:spPr>
          <a:xfrm>
            <a:off x="121295" y="3042725"/>
            <a:ext cx="11028784" cy="590550"/>
          </a:xfrm>
          <a:prstGeom prst="rect">
            <a:avLst/>
          </a:prstGeom>
          <a:noFill/>
          <a:ln w="69850">
            <a:solidFill>
              <a:srgbClr val="002060"/>
            </a:solidFill>
          </a:ln>
        </p:spPr>
      </p:pic>
      <p:pic>
        <p:nvPicPr>
          <p:cNvPr id="6" name="Picture 5">
            <a:extLst>
              <a:ext uri="{FF2B5EF4-FFF2-40B4-BE49-F238E27FC236}">
                <a16:creationId xmlns:a16="http://schemas.microsoft.com/office/drawing/2014/main" id="{47AD296D-F46A-4421-B292-7BC1A071BB5F}"/>
              </a:ext>
            </a:extLst>
          </p:cNvPr>
          <p:cNvPicPr>
            <a:picLocks noChangeAspect="1"/>
          </p:cNvPicPr>
          <p:nvPr/>
        </p:nvPicPr>
        <p:blipFill>
          <a:blip r:embed="rId5"/>
          <a:stretch>
            <a:fillRect/>
          </a:stretch>
        </p:blipFill>
        <p:spPr>
          <a:xfrm>
            <a:off x="121298" y="4071257"/>
            <a:ext cx="11028784" cy="657225"/>
          </a:xfrm>
          <a:prstGeom prst="rect">
            <a:avLst/>
          </a:prstGeom>
          <a:noFill/>
          <a:ln w="69850">
            <a:solidFill>
              <a:srgbClr val="002060"/>
            </a:solidFill>
          </a:ln>
        </p:spPr>
      </p:pic>
      <p:pic>
        <p:nvPicPr>
          <p:cNvPr id="7" name="Picture 6">
            <a:extLst>
              <a:ext uri="{FF2B5EF4-FFF2-40B4-BE49-F238E27FC236}">
                <a16:creationId xmlns:a16="http://schemas.microsoft.com/office/drawing/2014/main" id="{7511F818-2D84-448D-BD38-F79762522EE1}"/>
              </a:ext>
            </a:extLst>
          </p:cNvPr>
          <p:cNvPicPr>
            <a:picLocks noChangeAspect="1"/>
          </p:cNvPicPr>
          <p:nvPr/>
        </p:nvPicPr>
        <p:blipFill>
          <a:blip r:embed="rId6"/>
          <a:stretch>
            <a:fillRect/>
          </a:stretch>
        </p:blipFill>
        <p:spPr>
          <a:xfrm>
            <a:off x="121298" y="5013897"/>
            <a:ext cx="11028784" cy="1028700"/>
          </a:xfrm>
          <a:prstGeom prst="rect">
            <a:avLst/>
          </a:prstGeom>
          <a:noFill/>
          <a:ln w="69850">
            <a:solidFill>
              <a:srgbClr val="002060"/>
            </a:solidFill>
          </a:ln>
        </p:spPr>
      </p:pic>
      <p:pic>
        <p:nvPicPr>
          <p:cNvPr id="8" name="Picture 7">
            <a:extLst>
              <a:ext uri="{FF2B5EF4-FFF2-40B4-BE49-F238E27FC236}">
                <a16:creationId xmlns:a16="http://schemas.microsoft.com/office/drawing/2014/main" id="{1720D134-5CFE-4CFB-B400-3BA7FC735430}"/>
              </a:ext>
            </a:extLst>
          </p:cNvPr>
          <p:cNvPicPr>
            <a:picLocks noChangeAspect="1"/>
          </p:cNvPicPr>
          <p:nvPr/>
        </p:nvPicPr>
        <p:blipFill>
          <a:blip r:embed="rId7"/>
          <a:stretch>
            <a:fillRect/>
          </a:stretch>
        </p:blipFill>
        <p:spPr>
          <a:xfrm>
            <a:off x="4565002" y="818079"/>
            <a:ext cx="7505700" cy="1064538"/>
          </a:xfrm>
          <a:prstGeom prst="rect">
            <a:avLst/>
          </a:prstGeom>
          <a:noFill/>
          <a:ln w="69850">
            <a:solidFill>
              <a:schemeClr val="accent1">
                <a:lumMod val="40000"/>
                <a:lumOff val="60000"/>
              </a:schemeClr>
            </a:solidFill>
          </a:ln>
        </p:spPr>
      </p:pic>
      <p:pic>
        <p:nvPicPr>
          <p:cNvPr id="9" name="Picture 8">
            <a:extLst>
              <a:ext uri="{FF2B5EF4-FFF2-40B4-BE49-F238E27FC236}">
                <a16:creationId xmlns:a16="http://schemas.microsoft.com/office/drawing/2014/main" id="{3015CB74-14B4-447B-80D3-1663E2949628}"/>
              </a:ext>
            </a:extLst>
          </p:cNvPr>
          <p:cNvPicPr>
            <a:picLocks noChangeAspect="1"/>
          </p:cNvPicPr>
          <p:nvPr/>
        </p:nvPicPr>
        <p:blipFill>
          <a:blip r:embed="rId8"/>
          <a:stretch>
            <a:fillRect/>
          </a:stretch>
        </p:blipFill>
        <p:spPr>
          <a:xfrm>
            <a:off x="4521690" y="2632592"/>
            <a:ext cx="7549009" cy="657225"/>
          </a:xfrm>
          <a:prstGeom prst="rect">
            <a:avLst/>
          </a:prstGeom>
          <a:noFill/>
          <a:ln w="69850">
            <a:solidFill>
              <a:schemeClr val="accent1">
                <a:lumMod val="40000"/>
                <a:lumOff val="60000"/>
              </a:schemeClr>
            </a:solidFill>
          </a:ln>
        </p:spPr>
      </p:pic>
      <p:pic>
        <p:nvPicPr>
          <p:cNvPr id="10" name="Picture 9">
            <a:extLst>
              <a:ext uri="{FF2B5EF4-FFF2-40B4-BE49-F238E27FC236}">
                <a16:creationId xmlns:a16="http://schemas.microsoft.com/office/drawing/2014/main" id="{FE028B4C-53D2-4587-927F-AA0789B3C29A}"/>
              </a:ext>
            </a:extLst>
          </p:cNvPr>
          <p:cNvPicPr>
            <a:picLocks noChangeAspect="1"/>
          </p:cNvPicPr>
          <p:nvPr/>
        </p:nvPicPr>
        <p:blipFill>
          <a:blip r:embed="rId9"/>
          <a:stretch>
            <a:fillRect/>
          </a:stretch>
        </p:blipFill>
        <p:spPr>
          <a:xfrm>
            <a:off x="4521689" y="3710914"/>
            <a:ext cx="7549010" cy="657225"/>
          </a:xfrm>
          <a:prstGeom prst="rect">
            <a:avLst/>
          </a:prstGeom>
          <a:noFill/>
          <a:ln w="69850">
            <a:solidFill>
              <a:schemeClr val="accent1">
                <a:lumMod val="40000"/>
                <a:lumOff val="60000"/>
              </a:schemeClr>
            </a:solidFill>
          </a:ln>
        </p:spPr>
      </p:pic>
      <p:pic>
        <p:nvPicPr>
          <p:cNvPr id="11" name="Picture 10">
            <a:extLst>
              <a:ext uri="{FF2B5EF4-FFF2-40B4-BE49-F238E27FC236}">
                <a16:creationId xmlns:a16="http://schemas.microsoft.com/office/drawing/2014/main" id="{01D1EA2F-3925-4E1C-8D09-96C4437FB9AB}"/>
              </a:ext>
            </a:extLst>
          </p:cNvPr>
          <p:cNvPicPr>
            <a:picLocks noChangeAspect="1"/>
          </p:cNvPicPr>
          <p:nvPr/>
        </p:nvPicPr>
        <p:blipFill>
          <a:blip r:embed="rId10"/>
          <a:stretch>
            <a:fillRect/>
          </a:stretch>
        </p:blipFill>
        <p:spPr>
          <a:xfrm>
            <a:off x="4521691" y="5528247"/>
            <a:ext cx="7549009" cy="790575"/>
          </a:xfrm>
          <a:prstGeom prst="rect">
            <a:avLst/>
          </a:prstGeom>
          <a:noFill/>
          <a:ln w="69850">
            <a:solidFill>
              <a:schemeClr val="accent1">
                <a:lumMod val="40000"/>
                <a:lumOff val="60000"/>
              </a:schemeClr>
            </a:solidFill>
          </a:ln>
        </p:spPr>
      </p:pic>
    </p:spTree>
    <p:extLst>
      <p:ext uri="{BB962C8B-B14F-4D97-AF65-F5344CB8AC3E}">
        <p14:creationId xmlns:p14="http://schemas.microsoft.com/office/powerpoint/2010/main" val="61493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21372" y="0"/>
            <a:ext cx="8458201" cy="762000"/>
          </a:xfrm>
        </p:spPr>
        <p:txBody>
          <a:bodyPr/>
          <a:lstStyle/>
          <a:p>
            <a:pPr eaLnBrk="1" hangingPunct="1"/>
            <a:r>
              <a:rPr lang="en-US" altLang="zh-CN" sz="4000" b="1" dirty="0">
                <a:solidFill>
                  <a:schemeClr val="tx1"/>
                </a:solidFill>
                <a:latin typeface="微软雅黑" pitchFamily="34" charset="-122"/>
                <a:ea typeface="微软雅黑" pitchFamily="34" charset="-122"/>
                <a:cs typeface="Arial" pitchFamily="34" charset="0"/>
              </a:rPr>
              <a:t>2</a:t>
            </a:r>
            <a:r>
              <a:rPr lang="en-US" altLang="zh-CN" sz="4000" dirty="0">
                <a:solidFill>
                  <a:schemeClr val="tx1"/>
                </a:solidFill>
                <a:latin typeface="微软雅黑" pitchFamily="34" charset="-122"/>
                <a:ea typeface="微软雅黑" pitchFamily="34" charset="-122"/>
                <a:cs typeface="Arial" pitchFamily="34" charset="0"/>
              </a:rPr>
              <a:t>.</a:t>
            </a:r>
            <a:r>
              <a:rPr lang="en-US" altLang="zh-CN" sz="4000" b="1" dirty="0">
                <a:solidFill>
                  <a:schemeClr val="tx1"/>
                </a:solidFill>
                <a:latin typeface="微软雅黑" pitchFamily="34" charset="-122"/>
                <a:ea typeface="微软雅黑" pitchFamily="34" charset="-122"/>
                <a:cs typeface="Arial" pitchFamily="34" charset="0"/>
              </a:rPr>
              <a:t>4 </a:t>
            </a:r>
            <a:r>
              <a:rPr lang="zh-CN" altLang="en-US" sz="4000" b="1" dirty="0">
                <a:solidFill>
                  <a:schemeClr val="tx1"/>
                </a:solidFill>
                <a:latin typeface="微软雅黑" pitchFamily="34" charset="-122"/>
                <a:ea typeface="微软雅黑" pitchFamily="34" charset="-122"/>
                <a:cs typeface="Arial" pitchFamily="34" charset="0"/>
              </a:rPr>
              <a:t>检索定题 </a:t>
            </a:r>
            <a:r>
              <a:rPr lang="en-US" altLang="zh-CN" sz="4000" b="1" dirty="0">
                <a:solidFill>
                  <a:schemeClr val="tx1"/>
                </a:solidFill>
                <a:latin typeface="微软雅黑" pitchFamily="34" charset="-122"/>
                <a:ea typeface="微软雅黑" pitchFamily="34" charset="-122"/>
                <a:cs typeface="Arial" pitchFamily="34" charset="0"/>
              </a:rPr>
              <a:t>–</a:t>
            </a:r>
            <a:r>
              <a:rPr lang="zh-CN" altLang="en-US" sz="4000" b="1" dirty="0">
                <a:solidFill>
                  <a:schemeClr val="tx1"/>
                </a:solidFill>
                <a:latin typeface="微软雅黑" pitchFamily="34" charset="-122"/>
                <a:ea typeface="微软雅黑" pitchFamily="34" charset="-122"/>
                <a:cs typeface="Arial" pitchFamily="34" charset="0"/>
              </a:rPr>
              <a:t> 自动推送</a:t>
            </a:r>
            <a:endParaRPr lang="en-US" altLang="zh-CN" sz="4000" dirty="0">
              <a:solidFill>
                <a:schemeClr val="tx1"/>
              </a:solidFill>
              <a:latin typeface="微软雅黑" pitchFamily="34" charset="-122"/>
              <a:ea typeface="微软雅黑" pitchFamily="34" charset="-122"/>
              <a:cs typeface="Arial" pitchFamily="34" charset="0"/>
            </a:endParaRPr>
          </a:p>
        </p:txBody>
      </p:sp>
      <p:pic>
        <p:nvPicPr>
          <p:cNvPr id="2" name="Picture 1">
            <a:extLst>
              <a:ext uri="{FF2B5EF4-FFF2-40B4-BE49-F238E27FC236}">
                <a16:creationId xmlns:a16="http://schemas.microsoft.com/office/drawing/2014/main" id="{DD43D870-94EB-4174-84D6-DF8C64EF8AD8}"/>
              </a:ext>
            </a:extLst>
          </p:cNvPr>
          <p:cNvPicPr>
            <a:picLocks noChangeAspect="1"/>
          </p:cNvPicPr>
          <p:nvPr/>
        </p:nvPicPr>
        <p:blipFill>
          <a:blip r:embed="rId3"/>
          <a:stretch>
            <a:fillRect/>
          </a:stretch>
        </p:blipFill>
        <p:spPr>
          <a:xfrm>
            <a:off x="0" y="861054"/>
            <a:ext cx="12192000" cy="4878702"/>
          </a:xfrm>
          <a:prstGeom prst="rect">
            <a:avLst/>
          </a:prstGeom>
        </p:spPr>
      </p:pic>
      <p:sp>
        <p:nvSpPr>
          <p:cNvPr id="10" name="Rectangle 9">
            <a:extLst>
              <a:ext uri="{FF2B5EF4-FFF2-40B4-BE49-F238E27FC236}">
                <a16:creationId xmlns:a16="http://schemas.microsoft.com/office/drawing/2014/main" id="{9AB6E41A-65B5-4FF6-AD32-B967E121FDD4}"/>
              </a:ext>
            </a:extLst>
          </p:cNvPr>
          <p:cNvSpPr>
            <a:spLocks noChangeArrowheads="1"/>
          </p:cNvSpPr>
          <p:nvPr/>
        </p:nvSpPr>
        <p:spPr bwMode="auto">
          <a:xfrm>
            <a:off x="11176000" y="2498386"/>
            <a:ext cx="1016000" cy="471488"/>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latin typeface="Roboto Regular"/>
              <a:cs typeface="Roboto Regular"/>
            </a:endParaRPr>
          </a:p>
        </p:txBody>
      </p:sp>
      <p:pic>
        <p:nvPicPr>
          <p:cNvPr id="13" name="Picture 12">
            <a:extLst>
              <a:ext uri="{FF2B5EF4-FFF2-40B4-BE49-F238E27FC236}">
                <a16:creationId xmlns:a16="http://schemas.microsoft.com/office/drawing/2014/main" id="{61E8023D-6EFD-4281-A4BB-EFAB680518AE}"/>
              </a:ext>
            </a:extLst>
          </p:cNvPr>
          <p:cNvPicPr>
            <a:picLocks noChangeAspect="1"/>
          </p:cNvPicPr>
          <p:nvPr/>
        </p:nvPicPr>
        <p:blipFill>
          <a:blip r:embed="rId4"/>
          <a:stretch>
            <a:fillRect/>
          </a:stretch>
        </p:blipFill>
        <p:spPr>
          <a:xfrm>
            <a:off x="8827116" y="2017374"/>
            <a:ext cx="2348883" cy="1905000"/>
          </a:xfrm>
          <a:prstGeom prst="rect">
            <a:avLst/>
          </a:prstGeom>
          <a:noFill/>
          <a:ln w="69850">
            <a:solidFill>
              <a:srgbClr val="002060"/>
            </a:solidFill>
          </a:ln>
        </p:spPr>
      </p:pic>
      <p:pic>
        <p:nvPicPr>
          <p:cNvPr id="3" name="Picture 2">
            <a:extLst>
              <a:ext uri="{FF2B5EF4-FFF2-40B4-BE49-F238E27FC236}">
                <a16:creationId xmlns:a16="http://schemas.microsoft.com/office/drawing/2014/main" id="{64D9B078-ED21-4A83-B402-3738B6086FB4}"/>
              </a:ext>
            </a:extLst>
          </p:cNvPr>
          <p:cNvPicPr>
            <a:picLocks noChangeAspect="1"/>
          </p:cNvPicPr>
          <p:nvPr/>
        </p:nvPicPr>
        <p:blipFill>
          <a:blip r:embed="rId5"/>
          <a:stretch>
            <a:fillRect/>
          </a:stretch>
        </p:blipFill>
        <p:spPr>
          <a:xfrm>
            <a:off x="1526960" y="2734130"/>
            <a:ext cx="4035409" cy="3631159"/>
          </a:xfrm>
          <a:prstGeom prst="rect">
            <a:avLst/>
          </a:prstGeom>
          <a:noFill/>
          <a:ln w="69850">
            <a:solidFill>
              <a:schemeClr val="accent1">
                <a:lumMod val="40000"/>
                <a:lumOff val="60000"/>
              </a:schemeClr>
            </a:solidFill>
          </a:ln>
        </p:spPr>
      </p:pic>
      <p:pic>
        <p:nvPicPr>
          <p:cNvPr id="4" name="Picture 3">
            <a:extLst>
              <a:ext uri="{FF2B5EF4-FFF2-40B4-BE49-F238E27FC236}">
                <a16:creationId xmlns:a16="http://schemas.microsoft.com/office/drawing/2014/main" id="{2E70D96E-03E8-40E8-B4AD-36FBC4845CA2}"/>
              </a:ext>
            </a:extLst>
          </p:cNvPr>
          <p:cNvPicPr>
            <a:picLocks noChangeAspect="1"/>
          </p:cNvPicPr>
          <p:nvPr/>
        </p:nvPicPr>
        <p:blipFill>
          <a:blip r:embed="rId6"/>
          <a:stretch>
            <a:fillRect/>
          </a:stretch>
        </p:blipFill>
        <p:spPr>
          <a:xfrm>
            <a:off x="3805355" y="2734131"/>
            <a:ext cx="3847196" cy="3653646"/>
          </a:xfrm>
          <a:prstGeom prst="rect">
            <a:avLst/>
          </a:prstGeom>
          <a:noFill/>
          <a:ln w="69850">
            <a:solidFill>
              <a:schemeClr val="accent1">
                <a:lumMod val="40000"/>
                <a:lumOff val="60000"/>
              </a:schemeClr>
            </a:solidFill>
          </a:ln>
        </p:spPr>
      </p:pic>
      <p:sp>
        <p:nvSpPr>
          <p:cNvPr id="15" name="Rectangle 14">
            <a:extLst>
              <a:ext uri="{FF2B5EF4-FFF2-40B4-BE49-F238E27FC236}">
                <a16:creationId xmlns:a16="http://schemas.microsoft.com/office/drawing/2014/main" id="{C69201C1-45B8-4D6A-B5A6-BA51DDC23B0C}"/>
              </a:ext>
            </a:extLst>
          </p:cNvPr>
          <p:cNvSpPr/>
          <p:nvPr/>
        </p:nvSpPr>
        <p:spPr>
          <a:xfrm>
            <a:off x="2534696" y="4870361"/>
            <a:ext cx="4048218" cy="5225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微软雅黑" panose="020B0503020204020204" pitchFamily="34" charset="-122"/>
                <a:ea typeface="微软雅黑" panose="020B0503020204020204" pitchFamily="34" charset="-122"/>
              </a:rPr>
              <a:t>电邮</a:t>
            </a:r>
            <a:r>
              <a:rPr lang="en-US" altLang="zh-CN" sz="3200" dirty="0">
                <a:solidFill>
                  <a:schemeClr val="bg1"/>
                </a:solidFill>
                <a:latin typeface="微软雅黑" panose="020B0503020204020204" pitchFamily="34" charset="-122"/>
                <a:ea typeface="微软雅黑" panose="020B0503020204020204" pitchFamily="34" charset="-122"/>
              </a:rPr>
              <a:t>/RSS</a:t>
            </a:r>
            <a:r>
              <a:rPr lang="zh-CN" altLang="en-US" sz="3200" dirty="0">
                <a:solidFill>
                  <a:schemeClr val="bg1"/>
                </a:solidFill>
                <a:latin typeface="微软雅黑" panose="020B0503020204020204" pitchFamily="34" charset="-122"/>
                <a:ea typeface="微软雅黑" panose="020B0503020204020204" pitchFamily="34" charset="-122"/>
              </a:rPr>
              <a:t>推送</a:t>
            </a:r>
            <a:endParaRPr lang="en-US"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6693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21372" y="0"/>
            <a:ext cx="8458201" cy="762000"/>
          </a:xfrm>
        </p:spPr>
        <p:txBody>
          <a:bodyPr/>
          <a:lstStyle/>
          <a:p>
            <a:pPr eaLnBrk="1" hangingPunct="1"/>
            <a:r>
              <a:rPr lang="en-US" altLang="zh-CN" sz="4000" b="1" dirty="0">
                <a:solidFill>
                  <a:schemeClr val="tx1"/>
                </a:solidFill>
                <a:latin typeface="微软雅黑" pitchFamily="34" charset="-122"/>
                <a:ea typeface="微软雅黑" pitchFamily="34" charset="-122"/>
                <a:cs typeface="Arial" pitchFamily="34" charset="0"/>
              </a:rPr>
              <a:t>2.5 </a:t>
            </a:r>
            <a:r>
              <a:rPr lang="zh-CN" altLang="en-US" sz="4000" dirty="0">
                <a:solidFill>
                  <a:schemeClr val="tx1"/>
                </a:solidFill>
                <a:latin typeface="微软雅黑" pitchFamily="34" charset="-122"/>
                <a:ea typeface="微软雅黑" pitchFamily="34" charset="-122"/>
                <a:cs typeface="Arial" pitchFamily="34" charset="0"/>
              </a:rPr>
              <a:t>早期变形词自动匹配</a:t>
            </a:r>
            <a:endParaRPr lang="en-US" altLang="zh-CN" sz="4000" dirty="0">
              <a:solidFill>
                <a:schemeClr val="tx1"/>
              </a:solidFill>
              <a:latin typeface="微软雅黑" pitchFamily="34" charset="-122"/>
              <a:ea typeface="微软雅黑" pitchFamily="34" charset="-122"/>
              <a:cs typeface="Arial" pitchFamily="34" charset="0"/>
            </a:endParaRPr>
          </a:p>
        </p:txBody>
      </p:sp>
      <p:pic>
        <p:nvPicPr>
          <p:cNvPr id="2" name="Picture 1">
            <a:extLst>
              <a:ext uri="{FF2B5EF4-FFF2-40B4-BE49-F238E27FC236}">
                <a16:creationId xmlns:a16="http://schemas.microsoft.com/office/drawing/2014/main" id="{0AD23BB1-8D35-4AAD-9BD2-59981A3642F9}"/>
              </a:ext>
            </a:extLst>
          </p:cNvPr>
          <p:cNvPicPr>
            <a:picLocks noChangeAspect="1"/>
          </p:cNvPicPr>
          <p:nvPr/>
        </p:nvPicPr>
        <p:blipFill>
          <a:blip r:embed="rId3"/>
          <a:stretch>
            <a:fillRect/>
          </a:stretch>
        </p:blipFill>
        <p:spPr>
          <a:xfrm>
            <a:off x="0" y="762000"/>
            <a:ext cx="12192000" cy="5596578"/>
          </a:xfrm>
          <a:prstGeom prst="rect">
            <a:avLst/>
          </a:prstGeom>
        </p:spPr>
      </p:pic>
      <p:sp>
        <p:nvSpPr>
          <p:cNvPr id="10" name="Rectangle 9">
            <a:extLst>
              <a:ext uri="{FF2B5EF4-FFF2-40B4-BE49-F238E27FC236}">
                <a16:creationId xmlns:a16="http://schemas.microsoft.com/office/drawing/2014/main" id="{308694A2-9A95-40C0-A14E-5304642D382D}"/>
              </a:ext>
            </a:extLst>
          </p:cNvPr>
          <p:cNvSpPr>
            <a:spLocks noChangeArrowheads="1"/>
          </p:cNvSpPr>
          <p:nvPr/>
        </p:nvSpPr>
        <p:spPr bwMode="auto">
          <a:xfrm>
            <a:off x="121372" y="1450463"/>
            <a:ext cx="1529875" cy="522514"/>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latin typeface="Roboto Regular"/>
              <a:cs typeface="Roboto Regular"/>
            </a:endParaRPr>
          </a:p>
        </p:txBody>
      </p:sp>
      <p:sp>
        <p:nvSpPr>
          <p:cNvPr id="13" name="Rectangle 12">
            <a:extLst>
              <a:ext uri="{FF2B5EF4-FFF2-40B4-BE49-F238E27FC236}">
                <a16:creationId xmlns:a16="http://schemas.microsoft.com/office/drawing/2014/main" id="{73402264-C1B5-4508-8443-861DFCFED420}"/>
              </a:ext>
            </a:extLst>
          </p:cNvPr>
          <p:cNvSpPr>
            <a:spLocks noChangeArrowheads="1"/>
          </p:cNvSpPr>
          <p:nvPr/>
        </p:nvSpPr>
        <p:spPr bwMode="auto">
          <a:xfrm>
            <a:off x="5467209" y="2535018"/>
            <a:ext cx="1529875" cy="522514"/>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latin typeface="Roboto Regular"/>
              <a:cs typeface="Roboto Regular"/>
            </a:endParaRPr>
          </a:p>
        </p:txBody>
      </p:sp>
      <p:sp>
        <p:nvSpPr>
          <p:cNvPr id="15" name="Rectangle 14">
            <a:extLst>
              <a:ext uri="{FF2B5EF4-FFF2-40B4-BE49-F238E27FC236}">
                <a16:creationId xmlns:a16="http://schemas.microsoft.com/office/drawing/2014/main" id="{B3C82742-ED12-4332-ABA5-EF0655B17406}"/>
              </a:ext>
            </a:extLst>
          </p:cNvPr>
          <p:cNvSpPr>
            <a:spLocks noChangeArrowheads="1"/>
          </p:cNvSpPr>
          <p:nvPr/>
        </p:nvSpPr>
        <p:spPr bwMode="auto">
          <a:xfrm>
            <a:off x="6096000" y="4381573"/>
            <a:ext cx="1529875" cy="522514"/>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latin typeface="Roboto Regular"/>
              <a:cs typeface="Roboto Regular"/>
            </a:endParaRPr>
          </a:p>
        </p:txBody>
      </p:sp>
      <p:sp>
        <p:nvSpPr>
          <p:cNvPr id="16" name="Rectangle 15">
            <a:extLst>
              <a:ext uri="{FF2B5EF4-FFF2-40B4-BE49-F238E27FC236}">
                <a16:creationId xmlns:a16="http://schemas.microsoft.com/office/drawing/2014/main" id="{954AFCD4-5368-49AB-B580-B2817F6B233B}"/>
              </a:ext>
            </a:extLst>
          </p:cNvPr>
          <p:cNvSpPr>
            <a:spLocks noChangeArrowheads="1"/>
          </p:cNvSpPr>
          <p:nvPr/>
        </p:nvSpPr>
        <p:spPr bwMode="auto">
          <a:xfrm>
            <a:off x="3159015" y="5748735"/>
            <a:ext cx="1529875" cy="522514"/>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latin typeface="Roboto Regular"/>
              <a:cs typeface="Roboto Regular"/>
            </a:endParaRPr>
          </a:p>
        </p:txBody>
      </p:sp>
    </p:spTree>
    <p:extLst>
      <p:ext uri="{BB962C8B-B14F-4D97-AF65-F5344CB8AC3E}">
        <p14:creationId xmlns:p14="http://schemas.microsoft.com/office/powerpoint/2010/main" val="342440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500"/>
                                        <p:tgtEl>
                                          <p:spTgt spid="10"/>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edge">
                                      <p:cBhvr>
                                        <p:cTn id="11" dur="500"/>
                                        <p:tgtEl>
                                          <p:spTgt spid="13"/>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edge">
                                      <p:cBhvr>
                                        <p:cTn id="14" dur="500"/>
                                        <p:tgtEl>
                                          <p:spTgt spid="15"/>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edg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内容占位符 3"/>
          <p:cNvSpPr>
            <a:spLocks noGrp="1"/>
          </p:cNvSpPr>
          <p:nvPr>
            <p:ph idx="1"/>
          </p:nvPr>
        </p:nvSpPr>
        <p:spPr>
          <a:xfrm>
            <a:off x="159654" y="-9292"/>
            <a:ext cx="9144000" cy="1247775"/>
          </a:xfrm>
        </p:spPr>
        <p:txBody>
          <a:bodyPr>
            <a:normAutofit/>
          </a:bodyPr>
          <a:lstStyle/>
          <a:p>
            <a:pPr>
              <a:buNone/>
            </a:pPr>
            <a:r>
              <a:rPr lang="en-US" altLang="zh-CN" sz="4000" b="1" dirty="0">
                <a:latin typeface="微软雅黑" panose="020B0503020204020204" pitchFamily="34" charset="-122"/>
                <a:ea typeface="微软雅黑" panose="020B0503020204020204" pitchFamily="34" charset="-122"/>
              </a:rPr>
              <a:t>2.6 </a:t>
            </a:r>
            <a:r>
              <a:rPr lang="zh-CN" altLang="en-US" sz="4000" b="1" dirty="0">
                <a:latin typeface="微软雅黑" pitchFamily="34" charset="-122"/>
                <a:ea typeface="微软雅黑" pitchFamily="34" charset="-122"/>
                <a:cs typeface="Arial" pitchFamily="34" charset="0"/>
              </a:rPr>
              <a:t>检索要素及在线帮助</a:t>
            </a:r>
            <a:endParaRPr lang="en-US" altLang="zh-CN" sz="4000" u="sng" dirty="0">
              <a:latin typeface="微软雅黑" pitchFamily="34" charset="-122"/>
              <a:ea typeface="微软雅黑" pitchFamily="34" charset="-122"/>
              <a:cs typeface="Arial" pitchFamily="34" charset="0"/>
            </a:endParaRPr>
          </a:p>
          <a:p>
            <a:pPr eaLnBrk="1" hangingPunct="1"/>
            <a:endParaRPr lang="zh-CN" altLang="en-US" sz="4000" dirty="0">
              <a:latin typeface="华文楷体"/>
              <a:ea typeface="华文楷体"/>
              <a:cs typeface="华文楷体"/>
            </a:endParaRPr>
          </a:p>
        </p:txBody>
      </p:sp>
      <p:sp>
        <p:nvSpPr>
          <p:cNvPr id="8" name="Hexagon 4"/>
          <p:cNvSpPr/>
          <p:nvPr/>
        </p:nvSpPr>
        <p:spPr>
          <a:xfrm>
            <a:off x="2983222" y="1439108"/>
            <a:ext cx="1748432" cy="1513409"/>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0" tIns="20320" rIns="0" bIns="20320" spcCol="1270" anchor="ctr"/>
          <a:lstStyle/>
          <a:p>
            <a:pPr algn="ctr" defTabSz="711200">
              <a:lnSpc>
                <a:spcPct val="90000"/>
              </a:lnSpc>
              <a:spcAft>
                <a:spcPct val="35000"/>
              </a:spcAft>
              <a:defRPr/>
            </a:pPr>
            <a:r>
              <a:rPr lang="zh-CN" altLang="en-US" sz="3200" dirty="0">
                <a:latin typeface="微软雅黑" panose="020B0503020204020204" pitchFamily="34" charset="-122"/>
                <a:ea typeface="微软雅黑" panose="020B0503020204020204" pitchFamily="34" charset="-122"/>
              </a:rPr>
              <a:t>检索词</a:t>
            </a:r>
            <a:endParaRPr lang="en-US" sz="3200" dirty="0">
              <a:latin typeface="微软雅黑" panose="020B0503020204020204" pitchFamily="34" charset="-122"/>
              <a:ea typeface="微软雅黑" panose="020B0503020204020204" pitchFamily="34" charset="-122"/>
            </a:endParaRPr>
          </a:p>
        </p:txBody>
      </p:sp>
      <p:graphicFrame>
        <p:nvGraphicFramePr>
          <p:cNvPr id="4" name="Diagram 3">
            <a:extLst>
              <a:ext uri="{FF2B5EF4-FFF2-40B4-BE49-F238E27FC236}">
                <a16:creationId xmlns:a16="http://schemas.microsoft.com/office/drawing/2014/main" id="{76714020-3133-4760-8B1C-005CAFBCFE55}"/>
              </a:ext>
            </a:extLst>
          </p:cNvPr>
          <p:cNvGraphicFramePr/>
          <p:nvPr/>
        </p:nvGraphicFramePr>
        <p:xfrm>
          <a:off x="6641123" y="140678"/>
          <a:ext cx="4026878" cy="6655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3">
            <a:extLst>
              <a:ext uri="{FF2B5EF4-FFF2-40B4-BE49-F238E27FC236}">
                <a16:creationId xmlns:a16="http://schemas.microsoft.com/office/drawing/2014/main" id="{88CDD712-4FE3-4263-898D-78CD78F813B5}"/>
              </a:ext>
            </a:extLst>
          </p:cNvPr>
          <p:cNvSpPr txBox="1">
            <a:spLocks noChangeArrowheads="1"/>
          </p:cNvSpPr>
          <p:nvPr/>
        </p:nvSpPr>
        <p:spPr bwMode="auto">
          <a:xfrm>
            <a:off x="1648628" y="1093627"/>
            <a:ext cx="4992495" cy="578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None/>
            </a:pPr>
            <a:r>
              <a:rPr lang="zh-CN" altLang="en-US" sz="2800" dirty="0">
                <a:latin typeface="微软雅黑" panose="020B0503020204020204" pitchFamily="34" charset="-122"/>
                <a:ea typeface="微软雅黑" panose="020B0503020204020204" pitchFamily="34" charset="-122"/>
                <a:cs typeface="Arial Unicode MS" pitchFamily="34" charset="-128"/>
              </a:rPr>
              <a:t>检索策略构成三要素</a:t>
            </a:r>
            <a:endParaRPr lang="en-US" altLang="zh-CN" sz="2800" dirty="0">
              <a:latin typeface="微软雅黑" panose="020B0503020204020204" pitchFamily="34" charset="-122"/>
              <a:ea typeface="微软雅黑" panose="020B0503020204020204" pitchFamily="34" charset="-122"/>
              <a:cs typeface="Arial Unicode MS" pitchFamily="34" charset="-128"/>
            </a:endParaRPr>
          </a:p>
          <a:p>
            <a:r>
              <a:rPr lang="zh-CN" altLang="en-US" sz="2800" dirty="0">
                <a:latin typeface="微软雅黑" panose="020B0503020204020204" pitchFamily="34" charset="-122"/>
                <a:ea typeface="微软雅黑" panose="020B0503020204020204" pitchFamily="34" charset="-122"/>
                <a:cs typeface="Arial Unicode MS" pitchFamily="34" charset="-128"/>
              </a:rPr>
              <a:t>词</a:t>
            </a:r>
            <a:r>
              <a:rPr lang="en-US" altLang="zh-CN" sz="2800" dirty="0">
                <a:latin typeface="微软雅黑" panose="020B0503020204020204" pitchFamily="34" charset="-122"/>
                <a:ea typeface="微软雅黑" panose="020B0503020204020204" pitchFamily="34" charset="-122"/>
                <a:cs typeface="Arial Unicode MS" pitchFamily="34" charset="-128"/>
              </a:rPr>
              <a:t>+</a:t>
            </a:r>
            <a:r>
              <a:rPr lang="zh-CN" altLang="en-US" sz="2800" dirty="0">
                <a:latin typeface="微软雅黑" panose="020B0503020204020204" pitchFamily="34" charset="-122"/>
                <a:ea typeface="微软雅黑" panose="020B0503020204020204" pitchFamily="34" charset="-122"/>
                <a:cs typeface="Arial Unicode MS" pitchFamily="34" charset="-128"/>
              </a:rPr>
              <a:t>算符</a:t>
            </a:r>
            <a:r>
              <a:rPr lang="en-US" altLang="zh-CN" sz="2800" dirty="0">
                <a:latin typeface="微软雅黑" panose="020B0503020204020204" pitchFamily="34" charset="-122"/>
                <a:ea typeface="微软雅黑" panose="020B0503020204020204" pitchFamily="34" charset="-122"/>
                <a:cs typeface="Arial Unicode MS" pitchFamily="34" charset="-128"/>
              </a:rPr>
              <a:t>+</a:t>
            </a:r>
            <a:r>
              <a:rPr lang="zh-CN" altLang="en-US" sz="2800" dirty="0">
                <a:latin typeface="微软雅黑" panose="020B0503020204020204" pitchFamily="34" charset="-122"/>
                <a:ea typeface="微软雅黑" panose="020B0503020204020204" pitchFamily="34" charset="-122"/>
                <a:cs typeface="Arial Unicode MS" pitchFamily="34" charset="-128"/>
              </a:rPr>
              <a:t>字段</a:t>
            </a:r>
            <a:endParaRPr lang="en-US" altLang="zh-CN" sz="2800" dirty="0">
              <a:latin typeface="微软雅黑" panose="020B0503020204020204" pitchFamily="34" charset="-122"/>
              <a:ea typeface="微软雅黑" panose="020B0503020204020204" pitchFamily="34" charset="-122"/>
              <a:cs typeface="Arial Unicode MS" pitchFamily="34" charset="-128"/>
            </a:endParaRPr>
          </a:p>
          <a:p>
            <a:r>
              <a:rPr lang="zh-CN" altLang="en-US" sz="2800" dirty="0">
                <a:latin typeface="微软雅黑" panose="020B0503020204020204" pitchFamily="34" charset="-122"/>
                <a:ea typeface="微软雅黑" panose="020B0503020204020204" pitchFamily="34" charset="-122"/>
                <a:cs typeface="Arial Unicode MS" pitchFamily="34" charset="-128"/>
              </a:rPr>
              <a:t>三个要素影响检准和检全</a:t>
            </a:r>
            <a:endParaRPr lang="en-US" altLang="zh-CN" sz="2800" dirty="0">
              <a:latin typeface="微软雅黑" panose="020B0503020204020204" pitchFamily="34" charset="-122"/>
              <a:ea typeface="微软雅黑" panose="020B0503020204020204" pitchFamily="34" charset="-122"/>
              <a:cs typeface="Arial Unicode MS" pitchFamily="34" charset="-128"/>
            </a:endParaRPr>
          </a:p>
          <a:p>
            <a:pPr marL="0" indent="0">
              <a:buNone/>
            </a:pPr>
            <a:endParaRPr lang="en-US" altLang="zh-CN" sz="2800" dirty="0">
              <a:latin typeface="微软雅黑" panose="020B0503020204020204" pitchFamily="34" charset="-122"/>
              <a:ea typeface="微软雅黑" panose="020B0503020204020204" pitchFamily="34" charset="-122"/>
              <a:cs typeface="Arial Unicode MS" pitchFamily="34" charset="-128"/>
            </a:endParaRPr>
          </a:p>
          <a:p>
            <a:pPr marL="0" indent="0">
              <a:buNone/>
            </a:pPr>
            <a:endParaRPr lang="en-US" altLang="zh-CN" sz="2800" dirty="0">
              <a:latin typeface="微软雅黑" panose="020B0503020204020204" pitchFamily="34" charset="-122"/>
              <a:ea typeface="微软雅黑" panose="020B0503020204020204" pitchFamily="34" charset="-122"/>
              <a:cs typeface="Arial Unicode MS" pitchFamily="34" charset="-128"/>
            </a:endParaRPr>
          </a:p>
          <a:p>
            <a:pPr marL="0" indent="0">
              <a:buNone/>
            </a:pPr>
            <a:r>
              <a:rPr lang="zh-CN" altLang="en-US" sz="2800" dirty="0">
                <a:latin typeface="微软雅黑" panose="020B0503020204020204" pitchFamily="34" charset="-122"/>
                <a:ea typeface="微软雅黑" panose="020B0503020204020204" pitchFamily="34" charset="-122"/>
                <a:cs typeface="Arial Unicode MS" pitchFamily="34" charset="-128"/>
              </a:rPr>
              <a:t>算符、字段可在线获取</a:t>
            </a:r>
            <a:endParaRPr lang="en-US" altLang="zh-CN" sz="2800" dirty="0">
              <a:latin typeface="微软雅黑" panose="020B0503020204020204" pitchFamily="34" charset="-122"/>
              <a:ea typeface="微软雅黑" panose="020B0503020204020204" pitchFamily="34" charset="-122"/>
              <a:cs typeface="Arial Unicode MS" pitchFamily="34" charset="-128"/>
            </a:endParaRPr>
          </a:p>
          <a:p>
            <a:r>
              <a:rPr lang="en-US" altLang="zh-CN" sz="2800" dirty="0">
                <a:latin typeface="微软雅黑" panose="020B0503020204020204" pitchFamily="34" charset="-122"/>
                <a:ea typeface="微软雅黑" panose="020B0503020204020204" pitchFamily="34" charset="-122"/>
                <a:cs typeface="Arial Unicode MS" pitchFamily="34" charset="-128"/>
              </a:rPr>
              <a:t>ProQuest</a:t>
            </a:r>
            <a:r>
              <a:rPr lang="zh-CN" altLang="en-US" sz="2800" dirty="0">
                <a:latin typeface="微软雅黑" panose="020B0503020204020204" pitchFamily="34" charset="-122"/>
                <a:ea typeface="微软雅黑" panose="020B0503020204020204" pitchFamily="34" charset="-122"/>
                <a:cs typeface="Arial Unicode MS" pitchFamily="34" charset="-128"/>
              </a:rPr>
              <a:t>平台上有众多数据库，各数据库的检索字段有可能不同</a:t>
            </a:r>
            <a:endParaRPr lang="en-US" altLang="zh-CN" sz="2800" dirty="0">
              <a:latin typeface="微软雅黑" panose="020B0503020204020204" pitchFamily="34" charset="-122"/>
              <a:ea typeface="微软雅黑" panose="020B0503020204020204" pitchFamily="34" charset="-122"/>
              <a:cs typeface="Arial Unicode MS" pitchFamily="34" charset="-128"/>
            </a:endParaRPr>
          </a:p>
        </p:txBody>
      </p:sp>
    </p:spTree>
    <p:extLst>
      <p:ext uri="{BB962C8B-B14F-4D97-AF65-F5344CB8AC3E}">
        <p14:creationId xmlns:p14="http://schemas.microsoft.com/office/powerpoint/2010/main" val="144890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3327" y="28616"/>
            <a:ext cx="8458201" cy="762000"/>
          </a:xfrm>
        </p:spPr>
        <p:txBody>
          <a:bodyPr/>
          <a:lstStyle/>
          <a:p>
            <a:pPr eaLnBrk="1" hangingPunct="1"/>
            <a:r>
              <a:rPr lang="zh-CN" altLang="en-US" sz="4000" dirty="0">
                <a:solidFill>
                  <a:schemeClr val="tx1"/>
                </a:solidFill>
                <a:latin typeface="微软雅黑" panose="020B0503020204020204" pitchFamily="34" charset="-122"/>
                <a:ea typeface="微软雅黑" panose="020B0503020204020204" pitchFamily="34" charset="-122"/>
              </a:rPr>
              <a:t>检索帮助</a:t>
            </a:r>
            <a:endParaRPr lang="en-US" altLang="zh-CN" sz="4000" dirty="0">
              <a:solidFill>
                <a:schemeClr val="tx1"/>
              </a:solidFill>
              <a:latin typeface="微软雅黑" panose="020B0503020204020204" pitchFamily="34" charset="-122"/>
              <a:ea typeface="微软雅黑" panose="020B0503020204020204" pitchFamily="34" charset="-122"/>
            </a:endParaRPr>
          </a:p>
        </p:txBody>
      </p:sp>
      <p:sp>
        <p:nvSpPr>
          <p:cNvPr id="2" name="Down Arrow 1"/>
          <p:cNvSpPr/>
          <p:nvPr/>
        </p:nvSpPr>
        <p:spPr>
          <a:xfrm flipV="1">
            <a:off x="1792514" y="1602013"/>
            <a:ext cx="391886" cy="42998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atin typeface="Roboto Regular"/>
              <a:cs typeface="Roboto Regular"/>
            </a:endParaRPr>
          </a:p>
        </p:txBody>
      </p:sp>
      <p:pic>
        <p:nvPicPr>
          <p:cNvPr id="6" name="Picture 5">
            <a:extLst>
              <a:ext uri="{FF2B5EF4-FFF2-40B4-BE49-F238E27FC236}">
                <a16:creationId xmlns:a16="http://schemas.microsoft.com/office/drawing/2014/main" id="{FC2E3F93-61B2-4E26-BB3E-153EA2419780}"/>
              </a:ext>
            </a:extLst>
          </p:cNvPr>
          <p:cNvPicPr>
            <a:picLocks noChangeAspect="1"/>
          </p:cNvPicPr>
          <p:nvPr/>
        </p:nvPicPr>
        <p:blipFill>
          <a:blip r:embed="rId3"/>
          <a:stretch>
            <a:fillRect/>
          </a:stretch>
        </p:blipFill>
        <p:spPr>
          <a:xfrm>
            <a:off x="0" y="732558"/>
            <a:ext cx="12192000" cy="3749935"/>
          </a:xfrm>
          <a:prstGeom prst="rect">
            <a:avLst/>
          </a:prstGeom>
        </p:spPr>
      </p:pic>
      <p:sp>
        <p:nvSpPr>
          <p:cNvPr id="8" name="Arrow: Right 7">
            <a:extLst>
              <a:ext uri="{FF2B5EF4-FFF2-40B4-BE49-F238E27FC236}">
                <a16:creationId xmlns:a16="http://schemas.microsoft.com/office/drawing/2014/main" id="{46A9C925-ADE1-4748-97A9-01051DCD8E54}"/>
              </a:ext>
            </a:extLst>
          </p:cNvPr>
          <p:cNvSpPr/>
          <p:nvPr/>
        </p:nvSpPr>
        <p:spPr>
          <a:xfrm>
            <a:off x="11428445" y="732558"/>
            <a:ext cx="410547" cy="4876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4792C54-6D80-4D54-AD39-5C2F503E5ADE}"/>
              </a:ext>
            </a:extLst>
          </p:cNvPr>
          <p:cNvPicPr>
            <a:picLocks noChangeAspect="1"/>
          </p:cNvPicPr>
          <p:nvPr/>
        </p:nvPicPr>
        <p:blipFill>
          <a:blip r:embed="rId4"/>
          <a:stretch>
            <a:fillRect/>
          </a:stretch>
        </p:blipFill>
        <p:spPr>
          <a:xfrm>
            <a:off x="9211452" y="1355174"/>
            <a:ext cx="2838450" cy="3438525"/>
          </a:xfrm>
          <a:prstGeom prst="rect">
            <a:avLst/>
          </a:prstGeom>
          <a:ln w="50800">
            <a:solidFill>
              <a:schemeClr val="tx2"/>
            </a:solidFill>
          </a:ln>
        </p:spPr>
      </p:pic>
      <p:sp>
        <p:nvSpPr>
          <p:cNvPr id="12" name="Rectangle: Rounded Corners 11">
            <a:extLst>
              <a:ext uri="{FF2B5EF4-FFF2-40B4-BE49-F238E27FC236}">
                <a16:creationId xmlns:a16="http://schemas.microsoft.com/office/drawing/2014/main" id="{CAF1A534-BECF-4A62-A488-DC680113370C}"/>
              </a:ext>
            </a:extLst>
          </p:cNvPr>
          <p:cNvSpPr/>
          <p:nvPr/>
        </p:nvSpPr>
        <p:spPr>
          <a:xfrm>
            <a:off x="3088433" y="1487605"/>
            <a:ext cx="1576873" cy="6510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6818D8C-9EB0-4346-9539-4021B8FFDF23}"/>
              </a:ext>
            </a:extLst>
          </p:cNvPr>
          <p:cNvSpPr/>
          <p:nvPr/>
        </p:nvSpPr>
        <p:spPr>
          <a:xfrm>
            <a:off x="13443" y="4263682"/>
            <a:ext cx="8777967" cy="1894301"/>
          </a:xfrm>
          <a:prstGeom prst="rect">
            <a:avLst/>
          </a:prstGeom>
        </p:spPr>
        <p:txBody>
          <a:bodyPr wrap="square">
            <a:spAutoFit/>
          </a:bodyPr>
          <a:lstStyle/>
          <a:p>
            <a:pPr marL="342900" marR="0" lvl="0" indent="-342900" algn="just">
              <a:lnSpc>
                <a:spcPts val="1800"/>
              </a:lnSpc>
              <a:spcBef>
                <a:spcPts val="0"/>
              </a:spcBef>
              <a:spcAft>
                <a:spcPts val="800"/>
              </a:spcAft>
              <a:buFont typeface="Symbol" panose="05050102010706020507" pitchFamily="18" charset="2"/>
              <a:buChar char=""/>
            </a:pPr>
            <a:r>
              <a:rPr lang="zh-CN" altLang="en-US" kern="100" dirty="0">
                <a:latin typeface="华文楷体" panose="02010600040101010101" pitchFamily="2" charset="-122"/>
                <a:ea typeface="华文楷体" panose="02010600040101010101" pitchFamily="2" charset="-122"/>
                <a:cs typeface="仿宋" panose="02010609060101010101" pitchFamily="49" charset="-122"/>
              </a:rPr>
              <a:t>检索技巧：获取检索说明信息，包括算符等使用说明</a:t>
            </a:r>
            <a:endParaRPr lang="en-US" altLang="zh-CN" kern="100" dirty="0">
              <a:latin typeface="华文楷体" panose="02010600040101010101" pitchFamily="2" charset="-122"/>
              <a:ea typeface="华文楷体" panose="02010600040101010101" pitchFamily="2" charset="-122"/>
              <a:cs typeface="仿宋" panose="02010609060101010101" pitchFamily="49" charset="-122"/>
            </a:endParaRPr>
          </a:p>
          <a:p>
            <a:pPr marR="0" lvl="0" algn="just">
              <a:lnSpc>
                <a:spcPts val="1800"/>
              </a:lnSpc>
              <a:spcBef>
                <a:spcPts val="0"/>
              </a:spcBef>
              <a:spcAft>
                <a:spcPts val="800"/>
              </a:spcAft>
            </a:pPr>
            <a:r>
              <a:rPr lang="en-US" u="sng" kern="100" dirty="0">
                <a:solidFill>
                  <a:srgbClr val="0563C1"/>
                </a:solidFill>
                <a:latin typeface="华文楷体" panose="02010600040101010101" pitchFamily="2" charset="-122"/>
                <a:ea typeface="华文楷体" panose="02010600040101010101" pitchFamily="2" charset="-122"/>
                <a:cs typeface="仿宋" panose="02010609060101010101" pitchFamily="49" charset="-122"/>
                <a:hlinkClick r:id="rId5"/>
              </a:rPr>
              <a:t>https://search.proquest.com/help/academic.zh-CN/webframe.html?Search_Tips.html</a:t>
            </a:r>
            <a:r>
              <a:rPr lang="en-US" kern="100" dirty="0">
                <a:latin typeface="华文楷体" panose="02010600040101010101" pitchFamily="2" charset="-122"/>
                <a:ea typeface="华文楷体" panose="02010600040101010101" pitchFamily="2" charset="-122"/>
                <a:cs typeface="仿宋" panose="02010609060101010101" pitchFamily="49" charset="-122"/>
              </a:rPr>
              <a:t> </a:t>
            </a:r>
          </a:p>
          <a:p>
            <a:pPr marL="342900" indent="-342900" algn="just">
              <a:lnSpc>
                <a:spcPts val="1800"/>
              </a:lnSpc>
              <a:spcAft>
                <a:spcPts val="800"/>
              </a:spcAft>
              <a:buFont typeface="Symbol" panose="05050102010706020507" pitchFamily="18" charset="2"/>
              <a:buChar char=""/>
            </a:pPr>
            <a:r>
              <a:rPr lang="zh-CN" altLang="en-US" dirty="0">
                <a:latin typeface="华文楷体" panose="02010600040101010101" pitchFamily="2" charset="-122"/>
                <a:ea typeface="华文楷体" panose="02010600040101010101" pitchFamily="2" charset="-122"/>
              </a:rPr>
              <a:t>字段代码：获取可检字段信息及使用说明</a:t>
            </a:r>
            <a:endParaRPr lang="en-US" altLang="zh-CN" dirty="0">
              <a:latin typeface="华文楷体" panose="02010600040101010101" pitchFamily="2" charset="-122"/>
              <a:ea typeface="华文楷体" panose="02010600040101010101" pitchFamily="2" charset="-122"/>
            </a:endParaRPr>
          </a:p>
          <a:p>
            <a:pPr algn="just">
              <a:lnSpc>
                <a:spcPts val="1800"/>
              </a:lnSpc>
              <a:spcAft>
                <a:spcPts val="800"/>
              </a:spcAft>
            </a:pPr>
            <a:r>
              <a:rPr lang="en-US" u="sng" dirty="0">
                <a:latin typeface="华文楷体" panose="02010600040101010101" pitchFamily="2" charset="-122"/>
                <a:ea typeface="华文楷体" panose="02010600040101010101" pitchFamily="2" charset="-122"/>
                <a:hlinkClick r:id="rId6"/>
              </a:rPr>
              <a:t>https://search.proquest.com/help/academic/webframe.html?View_Field_Codes.html#View_Field_Codes.html</a:t>
            </a:r>
            <a:r>
              <a:rPr lang="en-US" dirty="0">
                <a:latin typeface="华文楷体" panose="02010600040101010101" pitchFamily="2" charset="-122"/>
                <a:ea typeface="华文楷体" panose="02010600040101010101" pitchFamily="2" charset="-122"/>
              </a:rPr>
              <a:t> </a:t>
            </a:r>
          </a:p>
          <a:p>
            <a:pPr marL="342900" marR="0" lvl="0" indent="-342900" algn="just">
              <a:lnSpc>
                <a:spcPts val="1800"/>
              </a:lnSpc>
              <a:spcBef>
                <a:spcPts val="0"/>
              </a:spcBef>
              <a:spcAft>
                <a:spcPts val="800"/>
              </a:spcAft>
              <a:buFont typeface="Symbol" panose="05050102010706020507" pitchFamily="18" charset="2"/>
              <a:buChar char=""/>
            </a:pPr>
            <a:r>
              <a:rPr lang="zh-CN" altLang="en-US" kern="100" dirty="0">
                <a:latin typeface="华文楷体" panose="02010600040101010101" pitchFamily="2" charset="-122"/>
                <a:ea typeface="华文楷体" panose="02010600040101010101" pitchFamily="2" charset="-122"/>
                <a:cs typeface="仿宋" panose="02010609060101010101" pitchFamily="49" charset="-122"/>
              </a:rPr>
              <a:t>词库：提供在线主题词查询</a:t>
            </a:r>
            <a:endParaRPr lang="en-US" sz="1400" kern="100" dirty="0">
              <a:effectLst/>
              <a:latin typeface="华文楷体" panose="02010600040101010101" pitchFamily="2" charset="-122"/>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341943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21372" y="0"/>
            <a:ext cx="8458201" cy="762000"/>
          </a:xfrm>
        </p:spPr>
        <p:txBody>
          <a:bodyPr/>
          <a:lstStyle/>
          <a:p>
            <a:pPr eaLnBrk="1" hangingPunct="1"/>
            <a:r>
              <a:rPr lang="en-US" altLang="zh-CN" sz="4000" b="1" dirty="0">
                <a:solidFill>
                  <a:schemeClr val="tx1"/>
                </a:solidFill>
                <a:latin typeface="微软雅黑" pitchFamily="34" charset="-122"/>
                <a:ea typeface="微软雅黑" pitchFamily="34" charset="-122"/>
                <a:cs typeface="Arial" pitchFamily="34" charset="0"/>
              </a:rPr>
              <a:t>3 </a:t>
            </a:r>
            <a:r>
              <a:rPr lang="zh-CN" altLang="en-US" sz="4000" b="1" dirty="0">
                <a:solidFill>
                  <a:schemeClr val="tx1"/>
                </a:solidFill>
                <a:latin typeface="微软雅黑" pitchFamily="34" charset="-122"/>
                <a:ea typeface="微软雅黑" pitchFamily="34" charset="-122"/>
                <a:cs typeface="Arial" pitchFamily="34" charset="0"/>
              </a:rPr>
              <a:t>浏览（作家</a:t>
            </a:r>
            <a:r>
              <a:rPr lang="en-US" altLang="zh-CN" sz="4000" b="1" dirty="0">
                <a:solidFill>
                  <a:schemeClr val="tx1"/>
                </a:solidFill>
                <a:latin typeface="微软雅黑" pitchFamily="34" charset="-122"/>
                <a:ea typeface="微软雅黑" pitchFamily="34" charset="-122"/>
                <a:cs typeface="Arial" pitchFamily="34" charset="0"/>
              </a:rPr>
              <a:t>/</a:t>
            </a:r>
            <a:r>
              <a:rPr lang="zh-CN" altLang="en-US" sz="4000" b="1" dirty="0">
                <a:solidFill>
                  <a:schemeClr val="tx1"/>
                </a:solidFill>
                <a:latin typeface="微软雅黑" pitchFamily="34" charset="-122"/>
                <a:ea typeface="微软雅黑" pitchFamily="34" charset="-122"/>
                <a:cs typeface="Arial" pitchFamily="34" charset="0"/>
              </a:rPr>
              <a:t>作者）</a:t>
            </a:r>
            <a:endParaRPr lang="en-US" altLang="zh-CN" sz="4000" dirty="0">
              <a:solidFill>
                <a:schemeClr val="tx1"/>
              </a:solidFill>
              <a:latin typeface="微软雅黑" pitchFamily="34" charset="-122"/>
              <a:ea typeface="微软雅黑" pitchFamily="34" charset="-122"/>
              <a:cs typeface="Arial" pitchFamily="34" charset="0"/>
            </a:endParaRPr>
          </a:p>
        </p:txBody>
      </p:sp>
      <p:pic>
        <p:nvPicPr>
          <p:cNvPr id="2" name="Picture 1">
            <a:extLst>
              <a:ext uri="{FF2B5EF4-FFF2-40B4-BE49-F238E27FC236}">
                <a16:creationId xmlns:a16="http://schemas.microsoft.com/office/drawing/2014/main" id="{D1DEE644-06E1-4386-A121-0F350A4A0DD1}"/>
              </a:ext>
            </a:extLst>
          </p:cNvPr>
          <p:cNvPicPr>
            <a:picLocks noChangeAspect="1"/>
          </p:cNvPicPr>
          <p:nvPr/>
        </p:nvPicPr>
        <p:blipFill>
          <a:blip r:embed="rId3"/>
          <a:stretch>
            <a:fillRect/>
          </a:stretch>
        </p:blipFill>
        <p:spPr>
          <a:xfrm>
            <a:off x="959224" y="656365"/>
            <a:ext cx="10470776" cy="5545270"/>
          </a:xfrm>
          <a:prstGeom prst="rect">
            <a:avLst/>
          </a:prstGeom>
        </p:spPr>
      </p:pic>
    </p:spTree>
    <p:extLst>
      <p:ext uri="{BB962C8B-B14F-4D97-AF65-F5344CB8AC3E}">
        <p14:creationId xmlns:p14="http://schemas.microsoft.com/office/powerpoint/2010/main" val="34886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1E5FCF-47EC-483B-A325-B9073651E65C}"/>
              </a:ext>
            </a:extLst>
          </p:cNvPr>
          <p:cNvPicPr>
            <a:picLocks noChangeAspect="1"/>
          </p:cNvPicPr>
          <p:nvPr/>
        </p:nvPicPr>
        <p:blipFill>
          <a:blip r:embed="rId3"/>
          <a:stretch>
            <a:fillRect/>
          </a:stretch>
        </p:blipFill>
        <p:spPr>
          <a:xfrm>
            <a:off x="0" y="769936"/>
            <a:ext cx="12192000" cy="5201096"/>
          </a:xfrm>
          <a:prstGeom prst="rect">
            <a:avLst/>
          </a:prstGeom>
        </p:spPr>
      </p:pic>
      <p:sp>
        <p:nvSpPr>
          <p:cNvPr id="4" name="Rectangle 2">
            <a:extLst>
              <a:ext uri="{FF2B5EF4-FFF2-40B4-BE49-F238E27FC236}">
                <a16:creationId xmlns:a16="http://schemas.microsoft.com/office/drawing/2014/main" id="{4849B8CE-0C70-423D-A2E9-5FD6A8F8ED10}"/>
              </a:ext>
            </a:extLst>
          </p:cNvPr>
          <p:cNvSpPr>
            <a:spLocks noGrp="1" noChangeArrowheads="1"/>
          </p:cNvSpPr>
          <p:nvPr>
            <p:ph type="title"/>
          </p:nvPr>
        </p:nvSpPr>
        <p:spPr>
          <a:xfrm>
            <a:off x="121372" y="0"/>
            <a:ext cx="11978892" cy="762000"/>
          </a:xfrm>
        </p:spPr>
        <p:txBody>
          <a:bodyPr/>
          <a:lstStyle/>
          <a:p>
            <a:r>
              <a:rPr lang="zh-CN" altLang="en-US" sz="4000" dirty="0">
                <a:solidFill>
                  <a:schemeClr val="tx1"/>
                </a:solidFill>
                <a:latin typeface="微软雅黑" pitchFamily="34" charset="-122"/>
                <a:ea typeface="微软雅黑" pitchFamily="34" charset="-122"/>
                <a:cs typeface="Arial" pitchFamily="34" charset="0"/>
              </a:rPr>
              <a:t>例：文学时期 </a:t>
            </a:r>
            <a:r>
              <a:rPr lang="en-US" sz="4000" dirty="0">
                <a:solidFill>
                  <a:schemeClr val="tx1"/>
                </a:solidFill>
                <a:latin typeface="微软雅黑" pitchFamily="34" charset="-122"/>
                <a:ea typeface="微软雅黑" pitchFamily="34" charset="-122"/>
                <a:cs typeface="Arial" pitchFamily="34" charset="0"/>
              </a:rPr>
              <a:t>Age of Sensibility, 1745-1785</a:t>
            </a:r>
            <a:endParaRPr lang="en-US" altLang="zh-CN" sz="4000" dirty="0">
              <a:solidFill>
                <a:schemeClr val="tx1"/>
              </a:solidFill>
              <a:latin typeface="微软雅黑" pitchFamily="34" charset="-122"/>
              <a:ea typeface="微软雅黑" pitchFamily="34" charset="-122"/>
              <a:cs typeface="Arial" pitchFamily="34" charset="0"/>
            </a:endParaRPr>
          </a:p>
        </p:txBody>
      </p:sp>
      <p:sp>
        <p:nvSpPr>
          <p:cNvPr id="5" name="Rectangle 4">
            <a:extLst>
              <a:ext uri="{FF2B5EF4-FFF2-40B4-BE49-F238E27FC236}">
                <a16:creationId xmlns:a16="http://schemas.microsoft.com/office/drawing/2014/main" id="{5B53628D-A4DB-4656-A781-F9BD44AE4E1C}"/>
              </a:ext>
            </a:extLst>
          </p:cNvPr>
          <p:cNvSpPr>
            <a:spLocks noChangeArrowheads="1"/>
          </p:cNvSpPr>
          <p:nvPr/>
        </p:nvSpPr>
        <p:spPr bwMode="auto">
          <a:xfrm>
            <a:off x="-1" y="1926454"/>
            <a:ext cx="2885244" cy="928010"/>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latin typeface="Roboto Regular"/>
              <a:cs typeface="Roboto Regular"/>
            </a:endParaRPr>
          </a:p>
        </p:txBody>
      </p:sp>
    </p:spTree>
    <p:extLst>
      <p:ext uri="{BB962C8B-B14F-4D97-AF65-F5344CB8AC3E}">
        <p14:creationId xmlns:p14="http://schemas.microsoft.com/office/powerpoint/2010/main" val="1857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849B8CE-0C70-423D-A2E9-5FD6A8F8ED10}"/>
              </a:ext>
            </a:extLst>
          </p:cNvPr>
          <p:cNvSpPr>
            <a:spLocks noGrp="1" noChangeArrowheads="1"/>
          </p:cNvSpPr>
          <p:nvPr>
            <p:ph type="title"/>
          </p:nvPr>
        </p:nvSpPr>
        <p:spPr>
          <a:xfrm>
            <a:off x="121372" y="0"/>
            <a:ext cx="11295311" cy="762000"/>
          </a:xfrm>
        </p:spPr>
        <p:txBody>
          <a:bodyPr/>
          <a:lstStyle/>
          <a:p>
            <a:r>
              <a:rPr lang="zh-CN" altLang="en-US" sz="4000" dirty="0">
                <a:solidFill>
                  <a:schemeClr val="tx1"/>
                </a:solidFill>
                <a:latin typeface="微软雅黑" pitchFamily="34" charset="-122"/>
                <a:ea typeface="微软雅黑" pitchFamily="34" charset="-122"/>
                <a:cs typeface="Arial" pitchFamily="34" charset="0"/>
              </a:rPr>
              <a:t>例：文学运动 </a:t>
            </a:r>
            <a:r>
              <a:rPr lang="en-US" sz="4000" dirty="0">
                <a:solidFill>
                  <a:schemeClr val="tx1"/>
                </a:solidFill>
                <a:latin typeface="微软雅黑" pitchFamily="34" charset="-122"/>
                <a:ea typeface="微软雅黑" pitchFamily="34" charset="-122"/>
                <a:cs typeface="Arial" pitchFamily="34" charset="0"/>
              </a:rPr>
              <a:t>Romanticism 1780-1837</a:t>
            </a:r>
            <a:endParaRPr lang="en-US" altLang="zh-CN" sz="4000" dirty="0">
              <a:solidFill>
                <a:schemeClr val="tx1"/>
              </a:solidFill>
              <a:latin typeface="微软雅黑" pitchFamily="34" charset="-122"/>
              <a:ea typeface="微软雅黑" pitchFamily="34" charset="-122"/>
              <a:cs typeface="Arial" pitchFamily="34" charset="0"/>
            </a:endParaRPr>
          </a:p>
        </p:txBody>
      </p:sp>
      <p:pic>
        <p:nvPicPr>
          <p:cNvPr id="2" name="Picture 1">
            <a:extLst>
              <a:ext uri="{FF2B5EF4-FFF2-40B4-BE49-F238E27FC236}">
                <a16:creationId xmlns:a16="http://schemas.microsoft.com/office/drawing/2014/main" id="{02450DCE-8387-4D06-8FC4-50AAE8B387DA}"/>
              </a:ext>
            </a:extLst>
          </p:cNvPr>
          <p:cNvPicPr>
            <a:picLocks noChangeAspect="1"/>
          </p:cNvPicPr>
          <p:nvPr/>
        </p:nvPicPr>
        <p:blipFill>
          <a:blip r:embed="rId3"/>
          <a:stretch>
            <a:fillRect/>
          </a:stretch>
        </p:blipFill>
        <p:spPr>
          <a:xfrm>
            <a:off x="0" y="761999"/>
            <a:ext cx="12192000" cy="4972975"/>
          </a:xfrm>
          <a:prstGeom prst="rect">
            <a:avLst/>
          </a:prstGeom>
        </p:spPr>
      </p:pic>
      <p:sp>
        <p:nvSpPr>
          <p:cNvPr id="6" name="Rectangle 5">
            <a:extLst>
              <a:ext uri="{FF2B5EF4-FFF2-40B4-BE49-F238E27FC236}">
                <a16:creationId xmlns:a16="http://schemas.microsoft.com/office/drawing/2014/main" id="{4B334623-E9A5-4B2A-B4B1-2F67229FFAAD}"/>
              </a:ext>
            </a:extLst>
          </p:cNvPr>
          <p:cNvSpPr>
            <a:spLocks noChangeArrowheads="1"/>
          </p:cNvSpPr>
          <p:nvPr/>
        </p:nvSpPr>
        <p:spPr bwMode="auto">
          <a:xfrm>
            <a:off x="-1" y="1926454"/>
            <a:ext cx="2885244" cy="928010"/>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latin typeface="Roboto Regular"/>
              <a:cs typeface="Roboto Regular"/>
            </a:endParaRPr>
          </a:p>
        </p:txBody>
      </p:sp>
    </p:spTree>
    <p:extLst>
      <p:ext uri="{BB962C8B-B14F-4D97-AF65-F5344CB8AC3E}">
        <p14:creationId xmlns:p14="http://schemas.microsoft.com/office/powerpoint/2010/main" val="7316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206A6-1F13-4F53-A565-185642F3A827}"/>
              </a:ext>
            </a:extLst>
          </p:cNvPr>
          <p:cNvPicPr>
            <a:picLocks noChangeAspect="1"/>
          </p:cNvPicPr>
          <p:nvPr/>
        </p:nvPicPr>
        <p:blipFill>
          <a:blip r:embed="rId3"/>
          <a:stretch>
            <a:fillRect/>
          </a:stretch>
        </p:blipFill>
        <p:spPr>
          <a:xfrm>
            <a:off x="1494070" y="798989"/>
            <a:ext cx="9691794" cy="5635101"/>
          </a:xfrm>
          <a:prstGeom prst="rect">
            <a:avLst/>
          </a:prstGeom>
        </p:spPr>
      </p:pic>
      <p:sp>
        <p:nvSpPr>
          <p:cNvPr id="3" name="Rectangle 2">
            <a:extLst>
              <a:ext uri="{FF2B5EF4-FFF2-40B4-BE49-F238E27FC236}">
                <a16:creationId xmlns:a16="http://schemas.microsoft.com/office/drawing/2014/main" id="{C6A4B342-C0A6-4F24-A9FD-7A921A74320E}"/>
              </a:ext>
            </a:extLst>
          </p:cNvPr>
          <p:cNvSpPr>
            <a:spLocks noGrp="1" noChangeArrowheads="1"/>
          </p:cNvSpPr>
          <p:nvPr>
            <p:ph type="title"/>
          </p:nvPr>
        </p:nvSpPr>
        <p:spPr>
          <a:xfrm>
            <a:off x="121372" y="0"/>
            <a:ext cx="11295311" cy="762000"/>
          </a:xfrm>
        </p:spPr>
        <p:txBody>
          <a:bodyPr/>
          <a:lstStyle/>
          <a:p>
            <a:r>
              <a:rPr lang="zh-CN" altLang="en-US" sz="4000" dirty="0">
                <a:solidFill>
                  <a:schemeClr val="tx1"/>
                </a:solidFill>
                <a:latin typeface="微软雅黑" pitchFamily="34" charset="-122"/>
                <a:ea typeface="微软雅黑" pitchFamily="34" charset="-122"/>
                <a:cs typeface="Arial" pitchFamily="34" charset="0"/>
              </a:rPr>
              <a:t>例：</a:t>
            </a:r>
            <a:r>
              <a:rPr lang="en-US" sz="4000" dirty="0">
                <a:solidFill>
                  <a:schemeClr val="tx1"/>
                </a:solidFill>
                <a:latin typeface="微软雅黑" pitchFamily="34" charset="-122"/>
                <a:ea typeface="微软雅黑" pitchFamily="34" charset="-122"/>
                <a:cs typeface="Arial" pitchFamily="34" charset="0"/>
              </a:rPr>
              <a:t>Austen, Jane, 1775-1817</a:t>
            </a:r>
            <a:endParaRPr lang="en-US" altLang="zh-CN" sz="4000" dirty="0">
              <a:solidFill>
                <a:schemeClr val="tx1"/>
              </a:solidFill>
              <a:latin typeface="微软雅黑" pitchFamily="34" charset="-122"/>
              <a:ea typeface="微软雅黑" pitchFamily="34" charset="-122"/>
              <a:cs typeface="Arial" pitchFamily="34" charset="0"/>
            </a:endParaRPr>
          </a:p>
        </p:txBody>
      </p:sp>
      <p:sp>
        <p:nvSpPr>
          <p:cNvPr id="4" name="Rectangle 3">
            <a:extLst>
              <a:ext uri="{FF2B5EF4-FFF2-40B4-BE49-F238E27FC236}">
                <a16:creationId xmlns:a16="http://schemas.microsoft.com/office/drawing/2014/main" id="{F0D5019F-3368-4DEB-8141-5445954AAC60}"/>
              </a:ext>
            </a:extLst>
          </p:cNvPr>
          <p:cNvSpPr>
            <a:spLocks noChangeArrowheads="1"/>
          </p:cNvSpPr>
          <p:nvPr/>
        </p:nvSpPr>
        <p:spPr bwMode="auto">
          <a:xfrm>
            <a:off x="3150586" y="1060202"/>
            <a:ext cx="7822213" cy="1150337"/>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latin typeface="Roboto Regular"/>
              <a:cs typeface="Roboto Regular"/>
            </a:endParaRPr>
          </a:p>
        </p:txBody>
      </p:sp>
      <p:sp>
        <p:nvSpPr>
          <p:cNvPr id="5" name="TextBox 4">
            <a:extLst>
              <a:ext uri="{FF2B5EF4-FFF2-40B4-BE49-F238E27FC236}">
                <a16:creationId xmlns:a16="http://schemas.microsoft.com/office/drawing/2014/main" id="{8B86F5A8-F7B4-400F-9BB0-DB54FC7CC5BB}"/>
              </a:ext>
            </a:extLst>
          </p:cNvPr>
          <p:cNvSpPr txBox="1">
            <a:spLocks noChangeArrowheads="1"/>
          </p:cNvSpPr>
          <p:nvPr/>
        </p:nvSpPr>
        <p:spPr bwMode="auto">
          <a:xfrm>
            <a:off x="7546974" y="1725240"/>
            <a:ext cx="3425825" cy="522288"/>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9pPr>
          </a:lstStyle>
          <a:p>
            <a:pPr algn="ctr">
              <a:spcBef>
                <a:spcPct val="0"/>
              </a:spcBef>
              <a:buFontTx/>
              <a:buNone/>
            </a:pPr>
            <a:r>
              <a:rPr lang="zh-CN" altLang="en-US" sz="2800" dirty="0">
                <a:solidFill>
                  <a:schemeClr val="bg1"/>
                </a:solidFill>
                <a:latin typeface="微软雅黑" pitchFamily="34" charset="-122"/>
                <a:ea typeface="微软雅黑" pitchFamily="34" charset="-122"/>
              </a:rPr>
              <a:t>作家介绍</a:t>
            </a:r>
            <a:endParaRPr lang="en-US" altLang="en-US" sz="2800" dirty="0">
              <a:solidFill>
                <a:schemeClr val="bg1"/>
              </a:solidFill>
              <a:latin typeface="微软雅黑" pitchFamily="34" charset="-122"/>
              <a:ea typeface="微软雅黑" pitchFamily="34" charset="-122"/>
            </a:endParaRPr>
          </a:p>
        </p:txBody>
      </p:sp>
      <p:sp>
        <p:nvSpPr>
          <p:cNvPr id="6" name="Rectangle 5">
            <a:extLst>
              <a:ext uri="{FF2B5EF4-FFF2-40B4-BE49-F238E27FC236}">
                <a16:creationId xmlns:a16="http://schemas.microsoft.com/office/drawing/2014/main" id="{06405694-5923-450C-A72C-2975BEFD1529}"/>
              </a:ext>
            </a:extLst>
          </p:cNvPr>
          <p:cNvSpPr>
            <a:spLocks noChangeArrowheads="1"/>
          </p:cNvSpPr>
          <p:nvPr/>
        </p:nvSpPr>
        <p:spPr bwMode="auto">
          <a:xfrm>
            <a:off x="1494070" y="2739562"/>
            <a:ext cx="4888975" cy="2516019"/>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latin typeface="Roboto Regular"/>
              <a:cs typeface="Roboto Regular"/>
            </a:endParaRPr>
          </a:p>
        </p:txBody>
      </p:sp>
      <p:sp>
        <p:nvSpPr>
          <p:cNvPr id="7" name="TextBox 6">
            <a:extLst>
              <a:ext uri="{FF2B5EF4-FFF2-40B4-BE49-F238E27FC236}">
                <a16:creationId xmlns:a16="http://schemas.microsoft.com/office/drawing/2014/main" id="{3F372EBF-3CD4-4657-B2ED-2391FAC0261E}"/>
              </a:ext>
            </a:extLst>
          </p:cNvPr>
          <p:cNvSpPr txBox="1">
            <a:spLocks noChangeArrowheads="1"/>
          </p:cNvSpPr>
          <p:nvPr/>
        </p:nvSpPr>
        <p:spPr bwMode="auto">
          <a:xfrm>
            <a:off x="1494070" y="4733293"/>
            <a:ext cx="1784921" cy="522288"/>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9pPr>
          </a:lstStyle>
          <a:p>
            <a:pPr algn="ctr">
              <a:spcBef>
                <a:spcPct val="0"/>
              </a:spcBef>
              <a:buFontTx/>
              <a:buNone/>
            </a:pPr>
            <a:r>
              <a:rPr lang="zh-CN" altLang="en-US" sz="2800" dirty="0">
                <a:solidFill>
                  <a:schemeClr val="bg1"/>
                </a:solidFill>
                <a:latin typeface="微软雅黑" pitchFamily="34" charset="-122"/>
                <a:ea typeface="微软雅黑" pitchFamily="34" charset="-122"/>
              </a:rPr>
              <a:t>作品</a:t>
            </a:r>
            <a:endParaRPr lang="en-US" altLang="en-US" sz="2800" dirty="0">
              <a:solidFill>
                <a:schemeClr val="bg1"/>
              </a:solidFill>
              <a:latin typeface="微软雅黑" pitchFamily="34" charset="-122"/>
              <a:ea typeface="微软雅黑" pitchFamily="34" charset="-122"/>
            </a:endParaRPr>
          </a:p>
        </p:txBody>
      </p:sp>
      <p:sp>
        <p:nvSpPr>
          <p:cNvPr id="8" name="Rectangle 7">
            <a:extLst>
              <a:ext uri="{FF2B5EF4-FFF2-40B4-BE49-F238E27FC236}">
                <a16:creationId xmlns:a16="http://schemas.microsoft.com/office/drawing/2014/main" id="{E13B7B2C-0088-456C-821B-5F88C34BAAF0}"/>
              </a:ext>
            </a:extLst>
          </p:cNvPr>
          <p:cNvSpPr>
            <a:spLocks noChangeArrowheads="1"/>
          </p:cNvSpPr>
          <p:nvPr/>
        </p:nvSpPr>
        <p:spPr bwMode="auto">
          <a:xfrm>
            <a:off x="6383045" y="2739561"/>
            <a:ext cx="4888975" cy="2516019"/>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latin typeface="Roboto Regular"/>
              <a:cs typeface="Roboto Regular"/>
            </a:endParaRPr>
          </a:p>
        </p:txBody>
      </p:sp>
      <p:sp>
        <p:nvSpPr>
          <p:cNvPr id="9" name="TextBox 8">
            <a:extLst>
              <a:ext uri="{FF2B5EF4-FFF2-40B4-BE49-F238E27FC236}">
                <a16:creationId xmlns:a16="http://schemas.microsoft.com/office/drawing/2014/main" id="{494866DB-6BB8-4319-9B90-43BAF3604B97}"/>
              </a:ext>
            </a:extLst>
          </p:cNvPr>
          <p:cNvSpPr txBox="1">
            <a:spLocks noChangeArrowheads="1"/>
          </p:cNvSpPr>
          <p:nvPr/>
        </p:nvSpPr>
        <p:spPr bwMode="auto">
          <a:xfrm>
            <a:off x="9487099" y="4699968"/>
            <a:ext cx="1784921" cy="522288"/>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9pPr>
          </a:lstStyle>
          <a:p>
            <a:pPr algn="ctr">
              <a:spcBef>
                <a:spcPct val="0"/>
              </a:spcBef>
              <a:buFontTx/>
              <a:buNone/>
            </a:pPr>
            <a:r>
              <a:rPr lang="zh-CN" altLang="en-US" sz="2800" dirty="0">
                <a:solidFill>
                  <a:schemeClr val="bg1"/>
                </a:solidFill>
                <a:latin typeface="微软雅黑" pitchFamily="34" charset="-122"/>
                <a:ea typeface="微软雅黑" pitchFamily="34" charset="-122"/>
              </a:rPr>
              <a:t>期刊文章</a:t>
            </a:r>
            <a:endParaRPr lang="en-US" altLang="en-US" sz="2800" dirty="0">
              <a:solidFill>
                <a:schemeClr val="bg1"/>
              </a:solidFill>
              <a:latin typeface="微软雅黑" pitchFamily="34" charset="-122"/>
              <a:ea typeface="微软雅黑" pitchFamily="34" charset="-122"/>
            </a:endParaRPr>
          </a:p>
        </p:txBody>
      </p:sp>
      <p:sp>
        <p:nvSpPr>
          <p:cNvPr id="10" name="Rectangle 9">
            <a:extLst>
              <a:ext uri="{FF2B5EF4-FFF2-40B4-BE49-F238E27FC236}">
                <a16:creationId xmlns:a16="http://schemas.microsoft.com/office/drawing/2014/main" id="{D4F49D1F-3201-4D3F-A034-1959469F3309}"/>
              </a:ext>
            </a:extLst>
          </p:cNvPr>
          <p:cNvSpPr>
            <a:spLocks noChangeArrowheads="1"/>
          </p:cNvSpPr>
          <p:nvPr/>
        </p:nvSpPr>
        <p:spPr bwMode="auto">
          <a:xfrm>
            <a:off x="1494070" y="5246334"/>
            <a:ext cx="4888975" cy="1197003"/>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latin typeface="Roboto Regular"/>
              <a:cs typeface="Roboto Regular"/>
            </a:endParaRPr>
          </a:p>
        </p:txBody>
      </p:sp>
      <p:sp>
        <p:nvSpPr>
          <p:cNvPr id="11" name="TextBox 10">
            <a:extLst>
              <a:ext uri="{FF2B5EF4-FFF2-40B4-BE49-F238E27FC236}">
                <a16:creationId xmlns:a16="http://schemas.microsoft.com/office/drawing/2014/main" id="{9AE6B44B-E92D-4AB9-8BC6-8634EF5918EC}"/>
              </a:ext>
            </a:extLst>
          </p:cNvPr>
          <p:cNvSpPr txBox="1">
            <a:spLocks noChangeArrowheads="1"/>
          </p:cNvSpPr>
          <p:nvPr/>
        </p:nvSpPr>
        <p:spPr bwMode="auto">
          <a:xfrm>
            <a:off x="1497201" y="5948791"/>
            <a:ext cx="1784921" cy="522288"/>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9pPr>
          </a:lstStyle>
          <a:p>
            <a:pPr algn="ctr">
              <a:spcBef>
                <a:spcPct val="0"/>
              </a:spcBef>
              <a:buFontTx/>
              <a:buNone/>
            </a:pPr>
            <a:r>
              <a:rPr lang="zh-CN" altLang="en-US" sz="2800" dirty="0">
                <a:solidFill>
                  <a:schemeClr val="bg1"/>
                </a:solidFill>
                <a:latin typeface="微软雅黑" pitchFamily="34" charset="-122"/>
                <a:ea typeface="微软雅黑" pitchFamily="34" charset="-122"/>
              </a:rPr>
              <a:t>参考工具</a:t>
            </a:r>
            <a:endParaRPr lang="en-US" altLang="en-US" sz="2800" dirty="0">
              <a:solidFill>
                <a:schemeClr val="bg1"/>
              </a:solidFill>
              <a:latin typeface="微软雅黑" pitchFamily="34" charset="-122"/>
              <a:ea typeface="微软雅黑" pitchFamily="34" charset="-122"/>
            </a:endParaRPr>
          </a:p>
        </p:txBody>
      </p:sp>
      <p:sp>
        <p:nvSpPr>
          <p:cNvPr id="12" name="Rectangle 11">
            <a:extLst>
              <a:ext uri="{FF2B5EF4-FFF2-40B4-BE49-F238E27FC236}">
                <a16:creationId xmlns:a16="http://schemas.microsoft.com/office/drawing/2014/main" id="{0F4651CE-E6C6-4D95-A7BC-4398581E0E8F}"/>
              </a:ext>
            </a:extLst>
          </p:cNvPr>
          <p:cNvSpPr>
            <a:spLocks noChangeArrowheads="1"/>
          </p:cNvSpPr>
          <p:nvPr/>
        </p:nvSpPr>
        <p:spPr bwMode="auto">
          <a:xfrm>
            <a:off x="6383045" y="5223044"/>
            <a:ext cx="4888975" cy="1197003"/>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latin typeface="Roboto Regular"/>
              <a:cs typeface="Roboto Regular"/>
            </a:endParaRPr>
          </a:p>
        </p:txBody>
      </p:sp>
      <p:sp>
        <p:nvSpPr>
          <p:cNvPr id="13" name="TextBox 12">
            <a:extLst>
              <a:ext uri="{FF2B5EF4-FFF2-40B4-BE49-F238E27FC236}">
                <a16:creationId xmlns:a16="http://schemas.microsoft.com/office/drawing/2014/main" id="{98C1A49E-A194-48D5-880F-0FCDE2AF4595}"/>
              </a:ext>
            </a:extLst>
          </p:cNvPr>
          <p:cNvSpPr txBox="1">
            <a:spLocks noChangeArrowheads="1"/>
          </p:cNvSpPr>
          <p:nvPr/>
        </p:nvSpPr>
        <p:spPr bwMode="auto">
          <a:xfrm>
            <a:off x="9487099" y="5896675"/>
            <a:ext cx="1784921" cy="522288"/>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cs typeface="Arial" pitchFamily="34" charset="0"/>
              </a:defRPr>
            </a:lvl9pPr>
          </a:lstStyle>
          <a:p>
            <a:pPr algn="ctr">
              <a:spcBef>
                <a:spcPct val="0"/>
              </a:spcBef>
              <a:buFontTx/>
              <a:buNone/>
            </a:pPr>
            <a:r>
              <a:rPr lang="zh-CN" altLang="en-US" sz="2800" dirty="0">
                <a:solidFill>
                  <a:schemeClr val="bg1"/>
                </a:solidFill>
                <a:latin typeface="微软雅黑" pitchFamily="34" charset="-122"/>
                <a:ea typeface="微软雅黑" pitchFamily="34" charset="-122"/>
              </a:rPr>
              <a:t>相关作家</a:t>
            </a:r>
            <a:endParaRPr lang="en-US" altLang="en-US" sz="28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13325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500"/>
                                        <p:tgtEl>
                                          <p:spTgt spid="6"/>
                                        </p:tgtEl>
                                      </p:cBhvr>
                                    </p:animEffect>
                                  </p:childTnLst>
                                </p:cTn>
                              </p:par>
                            </p:childTnLst>
                          </p:cTn>
                        </p:par>
                        <p:par>
                          <p:cTn id="18" fill="hold">
                            <p:stCondLst>
                              <p:cond delay="500"/>
                            </p:stCondLst>
                            <p:childTnLst>
                              <p:par>
                                <p:cTn id="19" presetID="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edge">
                                      <p:cBhvr>
                                        <p:cTn id="27" dur="500"/>
                                        <p:tgtEl>
                                          <p:spTgt spid="8"/>
                                        </p:tgtEl>
                                      </p:cBhvr>
                                    </p:animEffect>
                                  </p:childTnLst>
                                </p:cTn>
                              </p:par>
                            </p:childTnLst>
                          </p:cTn>
                        </p:par>
                        <p:par>
                          <p:cTn id="28" fill="hold">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edge">
                                      <p:cBhvr>
                                        <p:cTn id="37" dur="500"/>
                                        <p:tgtEl>
                                          <p:spTgt spid="10"/>
                                        </p:tgtEl>
                                      </p:cBhvr>
                                    </p:animEffect>
                                  </p:childTnLst>
                                </p:cTn>
                              </p:par>
                            </p:childTnLst>
                          </p:cTn>
                        </p:par>
                        <p:par>
                          <p:cTn id="38" fill="hold">
                            <p:stCondLst>
                              <p:cond delay="500"/>
                            </p:stCondLst>
                            <p:childTnLst>
                              <p:par>
                                <p:cTn id="39" presetID="2" presetClass="entr" presetSubtype="2"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edge">
                                      <p:cBhvr>
                                        <p:cTn id="47" dur="500"/>
                                        <p:tgtEl>
                                          <p:spTgt spid="12"/>
                                        </p:tgtEl>
                                      </p:cBhvr>
                                    </p:animEffect>
                                  </p:childTnLst>
                                </p:cTn>
                              </p:par>
                            </p:childTnLst>
                          </p:cTn>
                        </p:par>
                        <p:par>
                          <p:cTn id="48" fill="hold">
                            <p:stCondLst>
                              <p:cond delay="500"/>
                            </p:stCondLst>
                            <p:childTnLst>
                              <p:par>
                                <p:cTn id="49" presetID="2" presetClass="entr" presetSubtype="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6838" y="0"/>
            <a:ext cx="8458201" cy="762000"/>
          </a:xfrm>
        </p:spPr>
        <p:txBody>
          <a:bodyPr/>
          <a:lstStyle/>
          <a:p>
            <a:pPr eaLnBrk="1" hangingPunct="1"/>
            <a:r>
              <a:rPr lang="en-US" altLang="zh-CN" sz="4000" b="1" dirty="0">
                <a:solidFill>
                  <a:schemeClr val="tx1"/>
                </a:solidFill>
                <a:latin typeface="微软雅黑" pitchFamily="34" charset="-122"/>
                <a:ea typeface="微软雅黑" pitchFamily="34" charset="-122"/>
                <a:cs typeface="Arial" pitchFamily="34" charset="0"/>
              </a:rPr>
              <a:t>4 </a:t>
            </a:r>
            <a:r>
              <a:rPr lang="zh-CN" altLang="en-US" sz="4000" b="1" dirty="0">
                <a:solidFill>
                  <a:schemeClr val="tx1"/>
                </a:solidFill>
                <a:latin typeface="微软雅黑" pitchFamily="34" charset="-122"/>
                <a:ea typeface="微软雅黑" pitchFamily="34" charset="-122"/>
                <a:cs typeface="Arial" pitchFamily="34" charset="0"/>
              </a:rPr>
              <a:t>出版物 </a:t>
            </a:r>
            <a:endParaRPr lang="en-US" altLang="zh-CN" sz="4000" dirty="0">
              <a:solidFill>
                <a:schemeClr val="tx1"/>
              </a:solidFill>
              <a:latin typeface="微软雅黑" pitchFamily="34" charset="-122"/>
              <a:ea typeface="微软雅黑" pitchFamily="34" charset="-122"/>
              <a:cs typeface="Arial" pitchFamily="34" charset="0"/>
            </a:endParaRPr>
          </a:p>
        </p:txBody>
      </p:sp>
      <p:pic>
        <p:nvPicPr>
          <p:cNvPr id="2" name="Picture 1">
            <a:extLst>
              <a:ext uri="{FF2B5EF4-FFF2-40B4-BE49-F238E27FC236}">
                <a16:creationId xmlns:a16="http://schemas.microsoft.com/office/drawing/2014/main" id="{D24F0164-7596-4D1C-B56F-F8BAF0BD9270}"/>
              </a:ext>
            </a:extLst>
          </p:cNvPr>
          <p:cNvPicPr>
            <a:picLocks noChangeAspect="1"/>
          </p:cNvPicPr>
          <p:nvPr/>
        </p:nvPicPr>
        <p:blipFill>
          <a:blip r:embed="rId3"/>
          <a:stretch>
            <a:fillRect/>
          </a:stretch>
        </p:blipFill>
        <p:spPr>
          <a:xfrm>
            <a:off x="0" y="639192"/>
            <a:ext cx="12192000" cy="5723508"/>
          </a:xfrm>
          <a:prstGeom prst="rect">
            <a:avLst/>
          </a:prstGeom>
        </p:spPr>
      </p:pic>
      <p:sp>
        <p:nvSpPr>
          <p:cNvPr id="5" name="Rectangle 4">
            <a:extLst>
              <a:ext uri="{FF2B5EF4-FFF2-40B4-BE49-F238E27FC236}">
                <a16:creationId xmlns:a16="http://schemas.microsoft.com/office/drawing/2014/main" id="{FDCD4FC6-B019-4521-9C66-F3F07738AD1A}"/>
              </a:ext>
            </a:extLst>
          </p:cNvPr>
          <p:cNvSpPr/>
          <p:nvPr/>
        </p:nvSpPr>
        <p:spPr>
          <a:xfrm>
            <a:off x="1583125" y="1788396"/>
            <a:ext cx="3486083" cy="369332"/>
          </a:xfrm>
          <a:prstGeom prst="rect">
            <a:avLst/>
          </a:prstGeom>
        </p:spPr>
        <p:txBody>
          <a:bodyPr wrap="none">
            <a:spAutoFit/>
          </a:bodyPr>
          <a:lstStyle/>
          <a:p>
            <a:r>
              <a:rPr lang="en-US" b="1" dirty="0"/>
              <a:t>KnowledgeNotes™ Student Guides</a:t>
            </a:r>
            <a:endParaRPr lang="en-US" dirty="0"/>
          </a:p>
        </p:txBody>
      </p:sp>
      <p:sp>
        <p:nvSpPr>
          <p:cNvPr id="11" name="Rectangle 10">
            <a:extLst>
              <a:ext uri="{FF2B5EF4-FFF2-40B4-BE49-F238E27FC236}">
                <a16:creationId xmlns:a16="http://schemas.microsoft.com/office/drawing/2014/main" id="{3102BA96-F577-498F-BDE1-8988C0FDBCE5}"/>
              </a:ext>
            </a:extLst>
          </p:cNvPr>
          <p:cNvSpPr>
            <a:spLocks noChangeArrowheads="1"/>
          </p:cNvSpPr>
          <p:nvPr/>
        </p:nvSpPr>
        <p:spPr bwMode="auto">
          <a:xfrm>
            <a:off x="1401685" y="2534708"/>
            <a:ext cx="1661111" cy="3684100"/>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latin typeface="Roboto Regular"/>
              <a:cs typeface="Roboto Regular"/>
            </a:endParaRPr>
          </a:p>
        </p:txBody>
      </p:sp>
    </p:spTree>
    <p:extLst>
      <p:ext uri="{BB962C8B-B14F-4D97-AF65-F5344CB8AC3E}">
        <p14:creationId xmlns:p14="http://schemas.microsoft.com/office/powerpoint/2010/main" val="173373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2362200" y="0"/>
            <a:ext cx="5943600" cy="6858000"/>
          </a:xfrm>
        </p:spPr>
        <p:txBody>
          <a:bodyPr/>
          <a:lstStyle/>
          <a:p>
            <a:pPr marL="514350" indent="-514350">
              <a:buNone/>
            </a:pPr>
            <a:endParaRPr lang="en-US" altLang="zh-CN" sz="6000" dirty="0">
              <a:latin typeface="微软雅黑" panose="020B0503020204020204" pitchFamily="34" charset="-122"/>
              <a:ea typeface="微软雅黑" panose="020B0503020204020204" pitchFamily="34" charset="-122"/>
              <a:cs typeface="Arial Unicode MS" pitchFamily="34" charset="-128"/>
            </a:endParaRPr>
          </a:p>
          <a:p>
            <a:pPr marL="514350" indent="-514350" algn="ctr">
              <a:buNone/>
            </a:pPr>
            <a:r>
              <a:rPr lang="zh-CN" altLang="en-US" sz="6000" dirty="0">
                <a:latin typeface="微软雅黑" panose="020B0503020204020204" pitchFamily="34" charset="-122"/>
                <a:ea typeface="微软雅黑" panose="020B0503020204020204" pitchFamily="34" charset="-122"/>
                <a:cs typeface="Arial Unicode MS" pitchFamily="34" charset="-128"/>
              </a:rPr>
              <a:t>讲座内容</a:t>
            </a:r>
            <a:endParaRPr lang="en-US" altLang="zh-CN" sz="6000" dirty="0">
              <a:latin typeface="微软雅黑" panose="020B0503020204020204" pitchFamily="34" charset="-122"/>
              <a:ea typeface="微软雅黑" panose="020B0503020204020204" pitchFamily="34" charset="-122"/>
              <a:cs typeface="Arial Unicode MS" pitchFamily="34" charset="-128"/>
            </a:endParaRPr>
          </a:p>
          <a:p>
            <a:pPr marL="514350" indent="-514350">
              <a:buFont typeface="Arial" charset="0"/>
              <a:buAutoNum type="arabicPeriod"/>
            </a:pPr>
            <a:r>
              <a:rPr lang="zh-CN" altLang="en-US" sz="4400" dirty="0">
                <a:solidFill>
                  <a:srgbClr val="FF0000"/>
                </a:solidFill>
                <a:latin typeface="微软雅黑" panose="020B0503020204020204" pitchFamily="34" charset="-122"/>
                <a:ea typeface="微软雅黑" panose="020B0503020204020204" pitchFamily="34" charset="-122"/>
                <a:cs typeface="Arial Unicode MS" pitchFamily="34" charset="-128"/>
              </a:rPr>
              <a:t>资源介绍</a:t>
            </a:r>
            <a:endParaRPr lang="en-US" altLang="zh-CN" sz="4400" dirty="0">
              <a:solidFill>
                <a:srgbClr val="FF0000"/>
              </a:solidFill>
              <a:latin typeface="微软雅黑" panose="020B0503020204020204" pitchFamily="34" charset="-122"/>
              <a:ea typeface="微软雅黑" panose="020B0503020204020204" pitchFamily="34" charset="-122"/>
              <a:cs typeface="Arial Unicode MS" pitchFamily="34" charset="-128"/>
            </a:endParaRPr>
          </a:p>
          <a:p>
            <a:pPr marL="514350" indent="-514350">
              <a:buFont typeface="Arial" charset="0"/>
              <a:buAutoNum type="arabicPeriod"/>
            </a:pPr>
            <a:r>
              <a:rPr lang="zh-CN" altLang="en-US" sz="4400" dirty="0">
                <a:latin typeface="微软雅黑" panose="020B0503020204020204" pitchFamily="34" charset="-122"/>
                <a:ea typeface="微软雅黑" panose="020B0503020204020204" pitchFamily="34" charset="-122"/>
                <a:cs typeface="Arial Unicode MS" pitchFamily="34" charset="-128"/>
              </a:rPr>
              <a:t>检索功能</a:t>
            </a:r>
            <a:endParaRPr lang="en-US" altLang="zh-CN" sz="4400" dirty="0">
              <a:latin typeface="微软雅黑" panose="020B0503020204020204" pitchFamily="34" charset="-122"/>
              <a:ea typeface="微软雅黑" panose="020B0503020204020204" pitchFamily="34" charset="-122"/>
              <a:cs typeface="Arial Unicode MS" pitchFamily="34" charset="-128"/>
            </a:endParaRPr>
          </a:p>
          <a:p>
            <a:pPr marL="514350" indent="-514350">
              <a:buFont typeface="Arial" charset="0"/>
              <a:buAutoNum type="arabicPeriod"/>
            </a:pPr>
            <a:r>
              <a:rPr lang="zh-CN" altLang="en-US" sz="4400" dirty="0">
                <a:latin typeface="微软雅黑" panose="020B0503020204020204" pitchFamily="34" charset="-122"/>
                <a:ea typeface="微软雅黑" panose="020B0503020204020204" pitchFamily="34" charset="-122"/>
                <a:cs typeface="Arial Unicode MS" pitchFamily="34" charset="-128"/>
              </a:rPr>
              <a:t>检索结果</a:t>
            </a:r>
            <a:endParaRPr lang="en-US" altLang="zh-CN" sz="4400" dirty="0">
              <a:latin typeface="微软雅黑" panose="020B0503020204020204" pitchFamily="34" charset="-122"/>
              <a:ea typeface="微软雅黑" panose="020B0503020204020204" pitchFamily="34" charset="-122"/>
              <a:cs typeface="Arial Unicode MS" pitchFamily="34" charset="-128"/>
            </a:endParaRPr>
          </a:p>
          <a:p>
            <a:pPr marL="514350" indent="-514350">
              <a:buNone/>
            </a:pPr>
            <a:endParaRPr lang="en-US" altLang="zh-CN" sz="3200" dirty="0">
              <a:latin typeface="微软雅黑" panose="020B0503020204020204" pitchFamily="34" charset="-122"/>
              <a:ea typeface="微软雅黑" panose="020B0503020204020204" pitchFamily="34" charset="-122"/>
              <a:cs typeface="Arial Unicode MS" pitchFamily="34" charset="-128"/>
            </a:endParaRPr>
          </a:p>
        </p:txBody>
      </p:sp>
    </p:spTree>
    <p:extLst>
      <p:ext uri="{BB962C8B-B14F-4D97-AF65-F5344CB8AC3E}">
        <p14:creationId xmlns:p14="http://schemas.microsoft.com/office/powerpoint/2010/main" val="69729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25FA22-3278-4972-8AC9-A12D8DA80B94}"/>
              </a:ext>
            </a:extLst>
          </p:cNvPr>
          <p:cNvPicPr>
            <a:picLocks noChangeAspect="1"/>
          </p:cNvPicPr>
          <p:nvPr/>
        </p:nvPicPr>
        <p:blipFill>
          <a:blip r:embed="rId3"/>
          <a:stretch>
            <a:fillRect/>
          </a:stretch>
        </p:blipFill>
        <p:spPr>
          <a:xfrm>
            <a:off x="1677879" y="452760"/>
            <a:ext cx="8682361" cy="5629645"/>
          </a:xfrm>
          <a:prstGeom prst="rect">
            <a:avLst/>
          </a:prstGeom>
        </p:spPr>
      </p:pic>
      <p:sp>
        <p:nvSpPr>
          <p:cNvPr id="6" name="Rectangle 5">
            <a:extLst>
              <a:ext uri="{FF2B5EF4-FFF2-40B4-BE49-F238E27FC236}">
                <a16:creationId xmlns:a16="http://schemas.microsoft.com/office/drawing/2014/main" id="{2AC19F46-C2D0-45A8-AA6F-CE2817834530}"/>
              </a:ext>
            </a:extLst>
          </p:cNvPr>
          <p:cNvSpPr/>
          <p:nvPr/>
        </p:nvSpPr>
        <p:spPr>
          <a:xfrm>
            <a:off x="1747670" y="3341988"/>
            <a:ext cx="1736566" cy="369332"/>
          </a:xfrm>
          <a:prstGeom prst="rect">
            <a:avLst/>
          </a:prstGeom>
        </p:spPr>
        <p:txBody>
          <a:bodyPr wrap="none">
            <a:spAutoFit/>
          </a:bodyPr>
          <a:lstStyle/>
          <a:p>
            <a:r>
              <a:rPr lang="en-US" dirty="0"/>
              <a:t>Things Fall Apart</a:t>
            </a:r>
          </a:p>
        </p:txBody>
      </p:sp>
    </p:spTree>
    <p:extLst>
      <p:ext uri="{BB962C8B-B14F-4D97-AF65-F5344CB8AC3E}">
        <p14:creationId xmlns:p14="http://schemas.microsoft.com/office/powerpoint/2010/main" val="113526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1CDAE9-E1C6-4D2C-B639-B73214C3AB22}"/>
              </a:ext>
            </a:extLst>
          </p:cNvPr>
          <p:cNvPicPr>
            <a:picLocks noChangeAspect="1"/>
          </p:cNvPicPr>
          <p:nvPr/>
        </p:nvPicPr>
        <p:blipFill>
          <a:blip r:embed="rId3"/>
          <a:stretch>
            <a:fillRect/>
          </a:stretch>
        </p:blipFill>
        <p:spPr>
          <a:xfrm>
            <a:off x="400322" y="230819"/>
            <a:ext cx="9509289" cy="5992428"/>
          </a:xfrm>
          <a:prstGeom prst="rect">
            <a:avLst/>
          </a:prstGeom>
        </p:spPr>
      </p:pic>
      <p:pic>
        <p:nvPicPr>
          <p:cNvPr id="3" name="Picture 2">
            <a:extLst>
              <a:ext uri="{FF2B5EF4-FFF2-40B4-BE49-F238E27FC236}">
                <a16:creationId xmlns:a16="http://schemas.microsoft.com/office/drawing/2014/main" id="{EA02170C-3721-4ECA-9416-B9F75C9C09A1}"/>
              </a:ext>
            </a:extLst>
          </p:cNvPr>
          <p:cNvPicPr>
            <a:picLocks noChangeAspect="1"/>
          </p:cNvPicPr>
          <p:nvPr/>
        </p:nvPicPr>
        <p:blipFill>
          <a:blip r:embed="rId4"/>
          <a:stretch>
            <a:fillRect/>
          </a:stretch>
        </p:blipFill>
        <p:spPr>
          <a:xfrm>
            <a:off x="5709916" y="1464814"/>
            <a:ext cx="6402185" cy="3348269"/>
          </a:xfrm>
          <a:prstGeom prst="rect">
            <a:avLst/>
          </a:prstGeom>
          <a:noFill/>
          <a:ln w="69850">
            <a:solidFill>
              <a:srgbClr val="002060"/>
            </a:solidFill>
          </a:ln>
        </p:spPr>
      </p:pic>
    </p:spTree>
    <p:extLst>
      <p:ext uri="{BB962C8B-B14F-4D97-AF65-F5344CB8AC3E}">
        <p14:creationId xmlns:p14="http://schemas.microsoft.com/office/powerpoint/2010/main" val="361729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2362200" y="0"/>
            <a:ext cx="5943600" cy="6858000"/>
          </a:xfrm>
        </p:spPr>
        <p:txBody>
          <a:bodyPr/>
          <a:lstStyle/>
          <a:p>
            <a:pPr marL="514350" indent="-514350">
              <a:buNone/>
            </a:pPr>
            <a:endParaRPr lang="en-US" altLang="zh-CN" sz="6000" dirty="0">
              <a:latin typeface="微软雅黑" pitchFamily="34" charset="-122"/>
              <a:ea typeface="微软雅黑" pitchFamily="34" charset="-122"/>
              <a:cs typeface="Arial Unicode MS" pitchFamily="34" charset="-122"/>
            </a:endParaRPr>
          </a:p>
          <a:p>
            <a:pPr marL="514350" indent="-514350" algn="ctr">
              <a:buNone/>
            </a:pPr>
            <a:r>
              <a:rPr lang="zh-CN" altLang="en-US" sz="6000" dirty="0">
                <a:latin typeface="微软雅黑" pitchFamily="34" charset="-122"/>
                <a:ea typeface="微软雅黑" pitchFamily="34" charset="-122"/>
                <a:cs typeface="Arial Unicode MS" pitchFamily="34" charset="-122"/>
              </a:rPr>
              <a:t>讲座内容</a:t>
            </a:r>
            <a:endParaRPr lang="en-US" altLang="zh-CN" sz="6000" dirty="0">
              <a:latin typeface="微软雅黑" pitchFamily="34" charset="-122"/>
              <a:ea typeface="微软雅黑" pitchFamily="34" charset="-122"/>
              <a:cs typeface="Arial Unicode MS" pitchFamily="34" charset="-122"/>
            </a:endParaRPr>
          </a:p>
          <a:p>
            <a:pPr marL="514350" indent="-514350">
              <a:buFont typeface="Arial" pitchFamily="34" charset="0"/>
              <a:buAutoNum type="arabicPeriod"/>
            </a:pPr>
            <a:r>
              <a:rPr lang="zh-CN" altLang="en-US" sz="4400" dirty="0">
                <a:latin typeface="微软雅黑" pitchFamily="34" charset="-122"/>
                <a:ea typeface="微软雅黑" pitchFamily="34" charset="-122"/>
                <a:cs typeface="Arial Unicode MS" pitchFamily="34" charset="-122"/>
              </a:rPr>
              <a:t>资源介绍</a:t>
            </a:r>
            <a:endParaRPr lang="en-US" altLang="zh-CN" sz="4400" dirty="0">
              <a:latin typeface="微软雅黑" pitchFamily="34" charset="-122"/>
              <a:ea typeface="微软雅黑" pitchFamily="34" charset="-122"/>
              <a:cs typeface="Arial Unicode MS" pitchFamily="34" charset="-122"/>
            </a:endParaRPr>
          </a:p>
          <a:p>
            <a:pPr marL="514350" indent="-514350">
              <a:buFont typeface="Arial" pitchFamily="34" charset="0"/>
              <a:buAutoNum type="arabicPeriod"/>
            </a:pPr>
            <a:r>
              <a:rPr lang="zh-CN" altLang="en-US" sz="4400" dirty="0">
                <a:latin typeface="微软雅黑" pitchFamily="34" charset="-122"/>
                <a:ea typeface="微软雅黑" pitchFamily="34" charset="-122"/>
                <a:cs typeface="Arial Unicode MS" pitchFamily="34" charset="-122"/>
              </a:rPr>
              <a:t>检索功能</a:t>
            </a:r>
            <a:endParaRPr lang="en-US" altLang="zh-CN" sz="4400" dirty="0">
              <a:latin typeface="微软雅黑" pitchFamily="34" charset="-122"/>
              <a:ea typeface="微软雅黑" pitchFamily="34" charset="-122"/>
              <a:cs typeface="Arial Unicode MS" pitchFamily="34" charset="-122"/>
            </a:endParaRPr>
          </a:p>
          <a:p>
            <a:pPr marL="514350" indent="-514350">
              <a:buFont typeface="Arial" pitchFamily="34" charset="0"/>
              <a:buAutoNum type="arabicPeriod"/>
            </a:pPr>
            <a:r>
              <a:rPr lang="zh-CN" altLang="en-US" sz="4400" dirty="0">
                <a:solidFill>
                  <a:srgbClr val="FF0000"/>
                </a:solidFill>
                <a:latin typeface="微软雅黑" pitchFamily="34" charset="-122"/>
                <a:ea typeface="微软雅黑" pitchFamily="34" charset="-122"/>
                <a:cs typeface="Arial Unicode MS" pitchFamily="34" charset="-122"/>
              </a:rPr>
              <a:t>检索结果</a:t>
            </a:r>
            <a:endParaRPr lang="en-US" altLang="zh-CN" sz="4400" dirty="0">
              <a:solidFill>
                <a:srgbClr val="FF0000"/>
              </a:solidFill>
              <a:latin typeface="微软雅黑" pitchFamily="34" charset="-122"/>
              <a:ea typeface="微软雅黑" pitchFamily="34" charset="-122"/>
              <a:cs typeface="Arial Unicode MS" pitchFamily="34" charset="-122"/>
            </a:endParaRPr>
          </a:p>
          <a:p>
            <a:pPr marL="514350" indent="-514350">
              <a:buNone/>
            </a:pPr>
            <a:endParaRPr lang="en-US" altLang="zh-CN" dirty="0">
              <a:latin typeface="微软雅黑" pitchFamily="34" charset="-122"/>
              <a:ea typeface="微软雅黑" pitchFamily="34" charset="-122"/>
              <a:cs typeface="Arial Unicode MS" pitchFamily="34" charset="-122"/>
            </a:endParaRPr>
          </a:p>
        </p:txBody>
      </p:sp>
    </p:spTree>
    <p:extLst>
      <p:ext uri="{BB962C8B-B14F-4D97-AF65-F5344CB8AC3E}">
        <p14:creationId xmlns:p14="http://schemas.microsoft.com/office/powerpoint/2010/main" val="387529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00446" y="0"/>
            <a:ext cx="8458200" cy="762000"/>
          </a:xfrm>
        </p:spPr>
        <p:txBody>
          <a:bodyPr/>
          <a:lstStyle/>
          <a:p>
            <a:pPr eaLnBrk="1" hangingPunct="1"/>
            <a:r>
              <a:rPr lang="en-US" altLang="zh-CN" sz="4000" b="1" dirty="0">
                <a:solidFill>
                  <a:schemeClr val="tx1"/>
                </a:solidFill>
                <a:latin typeface="微软雅黑" pitchFamily="34" charset="-122"/>
                <a:ea typeface="微软雅黑" pitchFamily="34" charset="-122"/>
                <a:cs typeface="Arial" pitchFamily="34" charset="0"/>
              </a:rPr>
              <a:t>1. </a:t>
            </a:r>
            <a:r>
              <a:rPr lang="zh-CN" altLang="en-US" sz="4000" b="1" dirty="0">
                <a:solidFill>
                  <a:schemeClr val="tx1"/>
                </a:solidFill>
                <a:latin typeface="微软雅黑" pitchFamily="34" charset="-122"/>
                <a:ea typeface="微软雅黑" pitchFamily="34" charset="-122"/>
                <a:cs typeface="Arial" pitchFamily="34" charset="0"/>
              </a:rPr>
              <a:t>检索结果 </a:t>
            </a:r>
            <a:r>
              <a:rPr lang="en-US" altLang="zh-CN" sz="4000" b="1" dirty="0">
                <a:solidFill>
                  <a:schemeClr val="tx1"/>
                </a:solidFill>
                <a:latin typeface="微软雅黑" pitchFamily="34" charset="-122"/>
                <a:ea typeface="微软雅黑" pitchFamily="34" charset="-122"/>
                <a:cs typeface="Arial" pitchFamily="34" charset="0"/>
              </a:rPr>
              <a:t>- </a:t>
            </a:r>
            <a:r>
              <a:rPr lang="zh-CN" altLang="en-US" sz="4000" b="1" dirty="0">
                <a:solidFill>
                  <a:schemeClr val="tx1"/>
                </a:solidFill>
                <a:latin typeface="微软雅黑" pitchFamily="34" charset="-122"/>
                <a:ea typeface="微软雅黑" pitchFamily="34" charset="-122"/>
                <a:cs typeface="Arial" pitchFamily="34" charset="0"/>
              </a:rPr>
              <a:t>多类型学术信息</a:t>
            </a:r>
            <a:endParaRPr lang="en-US" altLang="zh-CN" sz="4000" b="1" dirty="0">
              <a:solidFill>
                <a:schemeClr val="tx1"/>
              </a:solidFill>
              <a:latin typeface="微软雅黑" pitchFamily="34" charset="-122"/>
              <a:ea typeface="微软雅黑" pitchFamily="34" charset="-122"/>
              <a:cs typeface="Arial" pitchFamily="34" charset="0"/>
            </a:endParaRPr>
          </a:p>
        </p:txBody>
      </p:sp>
      <p:pic>
        <p:nvPicPr>
          <p:cNvPr id="3" name="Picture 2">
            <a:extLst>
              <a:ext uri="{FF2B5EF4-FFF2-40B4-BE49-F238E27FC236}">
                <a16:creationId xmlns:a16="http://schemas.microsoft.com/office/drawing/2014/main" id="{D04F9801-41F7-4031-873C-7CEC0A2BAD4D}"/>
              </a:ext>
            </a:extLst>
          </p:cNvPr>
          <p:cNvPicPr>
            <a:picLocks noChangeAspect="1"/>
          </p:cNvPicPr>
          <p:nvPr/>
        </p:nvPicPr>
        <p:blipFill>
          <a:blip r:embed="rId3"/>
          <a:stretch>
            <a:fillRect/>
          </a:stretch>
        </p:blipFill>
        <p:spPr>
          <a:xfrm>
            <a:off x="0" y="656349"/>
            <a:ext cx="12192000" cy="5570715"/>
          </a:xfrm>
          <a:prstGeom prst="rect">
            <a:avLst/>
          </a:prstGeom>
        </p:spPr>
      </p:pic>
      <p:sp>
        <p:nvSpPr>
          <p:cNvPr id="8" name="Rectangle 7">
            <a:extLst>
              <a:ext uri="{FF2B5EF4-FFF2-40B4-BE49-F238E27FC236}">
                <a16:creationId xmlns:a16="http://schemas.microsoft.com/office/drawing/2014/main" id="{564E8307-7474-4B39-A9E3-FA260E6BC337}"/>
              </a:ext>
            </a:extLst>
          </p:cNvPr>
          <p:cNvSpPr>
            <a:spLocks noChangeArrowheads="1"/>
          </p:cNvSpPr>
          <p:nvPr/>
        </p:nvSpPr>
        <p:spPr bwMode="auto">
          <a:xfrm>
            <a:off x="100446" y="3846389"/>
            <a:ext cx="964968" cy="341563"/>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latin typeface="Roboto Regular"/>
              <a:cs typeface="Roboto Regular"/>
            </a:endParaRPr>
          </a:p>
        </p:txBody>
      </p:sp>
      <p:sp>
        <p:nvSpPr>
          <p:cNvPr id="9" name="TextBox 8">
            <a:extLst>
              <a:ext uri="{FF2B5EF4-FFF2-40B4-BE49-F238E27FC236}">
                <a16:creationId xmlns:a16="http://schemas.microsoft.com/office/drawing/2014/main" id="{358FDEEE-4C3A-47A5-8627-6A6D4FBD9868}"/>
              </a:ext>
            </a:extLst>
          </p:cNvPr>
          <p:cNvSpPr txBox="1">
            <a:spLocks noChangeArrowheads="1"/>
          </p:cNvSpPr>
          <p:nvPr/>
        </p:nvSpPr>
        <p:spPr bwMode="auto">
          <a:xfrm>
            <a:off x="2583402" y="2845433"/>
            <a:ext cx="4229774" cy="1955168"/>
          </a:xfrm>
          <a:prstGeom prst="rect">
            <a:avLst/>
          </a:prstGeom>
          <a:solidFill>
            <a:srgbClr val="002060"/>
          </a:solidFill>
          <a:ln w="9525" algn="ctr">
            <a:noFill/>
            <a:round/>
            <a:headEnd/>
            <a:tailEnd/>
          </a:ln>
        </p:spPr>
        <p:txBody>
          <a:bodyPr/>
          <a:lstStyle>
            <a:defPPr>
              <a:defRPr lang="en-US"/>
            </a:defPPr>
            <a:lvl1pPr eaLnBrk="0" hangingPunct="0">
              <a:defRPr sz="28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sz="2400">
                <a:latin typeface="Arial" charset="0"/>
                <a:ea typeface="宋体" pitchFamily="2" charset="-122"/>
              </a:defRPr>
            </a:lvl2pPr>
            <a:lvl3pPr marL="1143000" indent="-228600" eaLnBrk="0" hangingPunct="0">
              <a:defRPr sz="2400">
                <a:latin typeface="Arial" charset="0"/>
                <a:ea typeface="宋体" pitchFamily="2" charset="-122"/>
              </a:defRPr>
            </a:lvl3pPr>
            <a:lvl4pPr marL="1600200" indent="-228600" eaLnBrk="0" hangingPunct="0">
              <a:defRPr sz="2400">
                <a:latin typeface="Arial" charset="0"/>
                <a:ea typeface="宋体" pitchFamily="2" charset="-122"/>
              </a:defRPr>
            </a:lvl4pPr>
            <a:lvl5pPr marL="2057400" indent="-228600" eaLnBrk="0" hangingPunct="0">
              <a:defRPr sz="2400">
                <a:latin typeface="Arial" charset="0"/>
                <a:ea typeface="宋体" pitchFamily="2" charset="-122"/>
              </a:defRPr>
            </a:lvl5pPr>
            <a:lvl6pPr marL="2514600" indent="-228600" eaLnBrk="0" fontAlgn="base" hangingPunct="0">
              <a:spcBef>
                <a:spcPct val="0"/>
              </a:spcBef>
              <a:spcAft>
                <a:spcPct val="0"/>
              </a:spcAft>
              <a:defRPr sz="2400">
                <a:latin typeface="Arial" charset="0"/>
                <a:ea typeface="宋体" pitchFamily="2" charset="-122"/>
              </a:defRPr>
            </a:lvl6pPr>
            <a:lvl7pPr marL="2971800" indent="-228600" eaLnBrk="0" fontAlgn="base" hangingPunct="0">
              <a:spcBef>
                <a:spcPct val="0"/>
              </a:spcBef>
              <a:spcAft>
                <a:spcPct val="0"/>
              </a:spcAft>
              <a:defRPr sz="2400">
                <a:latin typeface="Arial" charset="0"/>
                <a:ea typeface="宋体" pitchFamily="2" charset="-122"/>
              </a:defRPr>
            </a:lvl7pPr>
            <a:lvl8pPr marL="3429000" indent="-228600" eaLnBrk="0" fontAlgn="base" hangingPunct="0">
              <a:spcBef>
                <a:spcPct val="0"/>
              </a:spcBef>
              <a:spcAft>
                <a:spcPct val="0"/>
              </a:spcAft>
              <a:defRPr sz="2400">
                <a:latin typeface="Arial" charset="0"/>
                <a:ea typeface="宋体" pitchFamily="2" charset="-122"/>
              </a:defRPr>
            </a:lvl8pPr>
            <a:lvl9pPr marL="3886200" indent="-228600" eaLnBrk="0" fontAlgn="base" hangingPunct="0">
              <a:spcBef>
                <a:spcPct val="0"/>
              </a:spcBef>
              <a:spcAft>
                <a:spcPct val="0"/>
              </a:spcAft>
              <a:defRPr sz="2400">
                <a:latin typeface="Arial" charset="0"/>
                <a:ea typeface="宋体" pitchFamily="2" charset="-122"/>
              </a:defRPr>
            </a:lvl9pPr>
          </a:lstStyle>
          <a:p>
            <a:r>
              <a:rPr lang="zh-CN" altLang="en-US" dirty="0"/>
              <a:t>评论（期刊文章）</a:t>
            </a:r>
            <a:endParaRPr lang="en-US" altLang="zh-CN" dirty="0"/>
          </a:p>
          <a:p>
            <a:r>
              <a:rPr lang="zh-CN" altLang="en-US" dirty="0"/>
              <a:t>主要文献（文学作品）</a:t>
            </a:r>
            <a:endParaRPr lang="en-US" altLang="zh-CN" dirty="0"/>
          </a:p>
          <a:p>
            <a:r>
              <a:rPr lang="zh-CN" altLang="en-US" dirty="0"/>
              <a:t>作者</a:t>
            </a:r>
            <a:endParaRPr lang="en-US" altLang="zh-CN" dirty="0"/>
          </a:p>
          <a:p>
            <a:r>
              <a:rPr lang="zh-CN" altLang="en-US" dirty="0"/>
              <a:t>参考著作（参考工具）</a:t>
            </a:r>
            <a:endParaRPr lang="en-US" altLang="en-US" dirty="0"/>
          </a:p>
        </p:txBody>
      </p:sp>
      <p:cxnSp>
        <p:nvCxnSpPr>
          <p:cNvPr id="11" name="Connector: Curved 10">
            <a:extLst>
              <a:ext uri="{FF2B5EF4-FFF2-40B4-BE49-F238E27FC236}">
                <a16:creationId xmlns:a16="http://schemas.microsoft.com/office/drawing/2014/main" id="{B57E3A24-9496-4AE9-97F6-52A667A8A175}"/>
              </a:ext>
            </a:extLst>
          </p:cNvPr>
          <p:cNvCxnSpPr>
            <a:cxnSpLocks/>
          </p:cNvCxnSpPr>
          <p:nvPr/>
        </p:nvCxnSpPr>
        <p:spPr>
          <a:xfrm flipV="1">
            <a:off x="1143000" y="3369309"/>
            <a:ext cx="1440402" cy="635763"/>
          </a:xfrm>
          <a:prstGeom prst="curvedConnector3">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75483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00446" y="0"/>
            <a:ext cx="8458200" cy="762000"/>
          </a:xfrm>
        </p:spPr>
        <p:txBody>
          <a:bodyPr/>
          <a:lstStyle/>
          <a:p>
            <a:pPr eaLnBrk="1" hangingPunct="1"/>
            <a:r>
              <a:rPr lang="en-US" altLang="zh-CN" sz="4000" b="1" dirty="0">
                <a:solidFill>
                  <a:schemeClr val="tx1"/>
                </a:solidFill>
                <a:latin typeface="微软雅黑" pitchFamily="34" charset="-122"/>
                <a:ea typeface="微软雅黑" pitchFamily="34" charset="-122"/>
                <a:cs typeface="Arial" pitchFamily="34" charset="0"/>
              </a:rPr>
              <a:t>2. </a:t>
            </a:r>
            <a:r>
              <a:rPr lang="zh-CN" altLang="en-US" sz="4000" b="1" dirty="0">
                <a:solidFill>
                  <a:schemeClr val="tx1"/>
                </a:solidFill>
                <a:latin typeface="微软雅黑" pitchFamily="34" charset="-122"/>
                <a:ea typeface="微软雅黑" pitchFamily="34" charset="-122"/>
                <a:cs typeface="Arial" pitchFamily="34" charset="0"/>
              </a:rPr>
              <a:t>检索结果 </a:t>
            </a:r>
            <a:r>
              <a:rPr lang="en-US" altLang="zh-CN" sz="4000" b="1" dirty="0">
                <a:solidFill>
                  <a:schemeClr val="tx1"/>
                </a:solidFill>
                <a:latin typeface="微软雅黑" pitchFamily="34" charset="-122"/>
                <a:ea typeface="微软雅黑" pitchFamily="34" charset="-122"/>
                <a:cs typeface="Arial" pitchFamily="34" charset="0"/>
              </a:rPr>
              <a:t>– </a:t>
            </a:r>
            <a:r>
              <a:rPr lang="zh-CN" altLang="en-US" sz="4000" b="1" dirty="0">
                <a:solidFill>
                  <a:schemeClr val="tx1"/>
                </a:solidFill>
                <a:latin typeface="微软雅黑" pitchFamily="34" charset="-122"/>
                <a:ea typeface="微软雅黑" pitchFamily="34" charset="-122"/>
                <a:cs typeface="Arial" pitchFamily="34" charset="0"/>
              </a:rPr>
              <a:t>在线浏览 </a:t>
            </a:r>
            <a:endParaRPr lang="en-US" altLang="zh-CN" sz="4000" b="1" dirty="0">
              <a:solidFill>
                <a:schemeClr val="tx1"/>
              </a:solidFill>
              <a:latin typeface="微软雅黑" pitchFamily="34" charset="-122"/>
              <a:ea typeface="微软雅黑" pitchFamily="34" charset="-122"/>
              <a:cs typeface="Arial" pitchFamily="34" charset="0"/>
            </a:endParaRPr>
          </a:p>
        </p:txBody>
      </p:sp>
      <p:pic>
        <p:nvPicPr>
          <p:cNvPr id="2" name="Picture 1">
            <a:extLst>
              <a:ext uri="{FF2B5EF4-FFF2-40B4-BE49-F238E27FC236}">
                <a16:creationId xmlns:a16="http://schemas.microsoft.com/office/drawing/2014/main" id="{4535D585-05C5-4658-B187-B38796AC2D1F}"/>
              </a:ext>
            </a:extLst>
          </p:cNvPr>
          <p:cNvPicPr>
            <a:picLocks noChangeAspect="1"/>
          </p:cNvPicPr>
          <p:nvPr/>
        </p:nvPicPr>
        <p:blipFill>
          <a:blip r:embed="rId3"/>
          <a:stretch>
            <a:fillRect/>
          </a:stretch>
        </p:blipFill>
        <p:spPr>
          <a:xfrm>
            <a:off x="0" y="762000"/>
            <a:ext cx="12192000" cy="5602224"/>
          </a:xfrm>
          <a:prstGeom prst="rect">
            <a:avLst/>
          </a:prstGeom>
        </p:spPr>
      </p:pic>
      <p:sp>
        <p:nvSpPr>
          <p:cNvPr id="9" name="Rectangle 8">
            <a:extLst>
              <a:ext uri="{FF2B5EF4-FFF2-40B4-BE49-F238E27FC236}">
                <a16:creationId xmlns:a16="http://schemas.microsoft.com/office/drawing/2014/main" id="{1FAEF47F-FD4B-4E57-B9BE-44933AD20D8A}"/>
              </a:ext>
            </a:extLst>
          </p:cNvPr>
          <p:cNvSpPr>
            <a:spLocks noChangeArrowheads="1"/>
          </p:cNvSpPr>
          <p:nvPr/>
        </p:nvSpPr>
        <p:spPr bwMode="auto">
          <a:xfrm>
            <a:off x="2722728" y="2103120"/>
            <a:ext cx="5149850" cy="351199"/>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latin typeface="Roboto Regular"/>
              <a:cs typeface="Roboto Regular"/>
            </a:endParaRPr>
          </a:p>
        </p:txBody>
      </p:sp>
      <p:sp>
        <p:nvSpPr>
          <p:cNvPr id="11" name="Rounded Rectangle 6">
            <a:extLst>
              <a:ext uri="{FF2B5EF4-FFF2-40B4-BE49-F238E27FC236}">
                <a16:creationId xmlns:a16="http://schemas.microsoft.com/office/drawing/2014/main" id="{85A16048-A084-44CE-9409-FE72BE4E540B}"/>
              </a:ext>
            </a:extLst>
          </p:cNvPr>
          <p:cNvSpPr/>
          <p:nvPr/>
        </p:nvSpPr>
        <p:spPr>
          <a:xfrm>
            <a:off x="2000765" y="907462"/>
            <a:ext cx="9339571" cy="4117130"/>
          </a:xfrm>
          <a:prstGeom prst="round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atin typeface="Roboto Regular"/>
              <a:cs typeface="Roboto Regular"/>
            </a:endParaRPr>
          </a:p>
        </p:txBody>
      </p:sp>
      <p:sp>
        <p:nvSpPr>
          <p:cNvPr id="15" name="TextBox 14">
            <a:extLst>
              <a:ext uri="{FF2B5EF4-FFF2-40B4-BE49-F238E27FC236}">
                <a16:creationId xmlns:a16="http://schemas.microsoft.com/office/drawing/2014/main" id="{3633D33B-F2D8-430A-A121-7E44306B1FDB}"/>
              </a:ext>
            </a:extLst>
          </p:cNvPr>
          <p:cNvSpPr txBox="1"/>
          <p:nvPr/>
        </p:nvSpPr>
        <p:spPr>
          <a:xfrm>
            <a:off x="438635" y="4624264"/>
            <a:ext cx="11658600" cy="1070144"/>
          </a:xfrm>
          <a:prstGeom prst="rect">
            <a:avLst/>
          </a:prstGeom>
          <a:solidFill>
            <a:srgbClr val="002060"/>
          </a:solidFill>
          <a:ln w="9525" algn="ctr">
            <a:noFill/>
            <a:round/>
            <a:headEnd/>
            <a:tailEnd/>
          </a:ln>
        </p:spPr>
        <p:txBody>
          <a:bodyPr/>
          <a:lstStyle>
            <a:defPPr>
              <a:defRPr lang="en-US"/>
            </a:defPPr>
            <a:lvl1pPr algn="ctr" eaLnBrk="0" hangingPunct="0">
              <a:defRPr sz="28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sz="2400">
                <a:latin typeface="Arial" charset="0"/>
                <a:ea typeface="宋体" pitchFamily="2" charset="-122"/>
              </a:defRPr>
            </a:lvl2pPr>
            <a:lvl3pPr marL="1143000" indent="-228600" eaLnBrk="0" hangingPunct="0">
              <a:defRPr sz="2400">
                <a:latin typeface="Arial" charset="0"/>
                <a:ea typeface="宋体" pitchFamily="2" charset="-122"/>
              </a:defRPr>
            </a:lvl3pPr>
            <a:lvl4pPr marL="1600200" indent="-228600" eaLnBrk="0" hangingPunct="0">
              <a:defRPr sz="2400">
                <a:latin typeface="Arial" charset="0"/>
                <a:ea typeface="宋体" pitchFamily="2" charset="-122"/>
              </a:defRPr>
            </a:lvl4pPr>
            <a:lvl5pPr marL="2057400" indent="-228600" eaLnBrk="0" hangingPunct="0">
              <a:defRPr sz="2400">
                <a:latin typeface="Arial" charset="0"/>
                <a:ea typeface="宋体" pitchFamily="2" charset="-122"/>
              </a:defRPr>
            </a:lvl5pPr>
            <a:lvl6pPr marL="2514600" indent="-228600" eaLnBrk="0" fontAlgn="base" hangingPunct="0">
              <a:spcBef>
                <a:spcPct val="0"/>
              </a:spcBef>
              <a:spcAft>
                <a:spcPct val="0"/>
              </a:spcAft>
              <a:defRPr sz="2400">
                <a:latin typeface="Arial" charset="0"/>
                <a:ea typeface="宋体" pitchFamily="2" charset="-122"/>
              </a:defRPr>
            </a:lvl6pPr>
            <a:lvl7pPr marL="2971800" indent="-228600" eaLnBrk="0" fontAlgn="base" hangingPunct="0">
              <a:spcBef>
                <a:spcPct val="0"/>
              </a:spcBef>
              <a:spcAft>
                <a:spcPct val="0"/>
              </a:spcAft>
              <a:defRPr sz="2400">
                <a:latin typeface="Arial" charset="0"/>
                <a:ea typeface="宋体" pitchFamily="2" charset="-122"/>
              </a:defRPr>
            </a:lvl7pPr>
            <a:lvl8pPr marL="3429000" indent="-228600" eaLnBrk="0" fontAlgn="base" hangingPunct="0">
              <a:spcBef>
                <a:spcPct val="0"/>
              </a:spcBef>
              <a:spcAft>
                <a:spcPct val="0"/>
              </a:spcAft>
              <a:defRPr sz="2400">
                <a:latin typeface="Arial" charset="0"/>
                <a:ea typeface="宋体" pitchFamily="2" charset="-122"/>
              </a:defRPr>
            </a:lvl8pPr>
            <a:lvl9pPr marL="3886200" indent="-228600" eaLnBrk="0" fontAlgn="base" hangingPunct="0">
              <a:spcBef>
                <a:spcPct val="0"/>
              </a:spcBef>
              <a:spcAft>
                <a:spcPct val="0"/>
              </a:spcAft>
              <a:defRPr sz="2400">
                <a:latin typeface="Arial" charset="0"/>
                <a:ea typeface="宋体" pitchFamily="2" charset="-122"/>
              </a:defRPr>
            </a:lvl9pPr>
          </a:lstStyle>
          <a:p>
            <a:pPr algn="l"/>
            <a:r>
              <a:rPr lang="zh-CN" altLang="en-US" dirty="0"/>
              <a:t>文学作品和文学参考均提供全文。期刊文章部分全文，文摘</a:t>
            </a:r>
            <a:r>
              <a:rPr lang="en-US" altLang="zh-CN" dirty="0"/>
              <a:t>/</a:t>
            </a:r>
            <a:r>
              <a:rPr lang="zh-CN" altLang="en-US" dirty="0"/>
              <a:t>索引，全文</a:t>
            </a:r>
            <a:r>
              <a:rPr lang="en-US" altLang="zh-CN" dirty="0"/>
              <a:t>/</a:t>
            </a:r>
            <a:r>
              <a:rPr lang="zh-CN" altLang="en-US" dirty="0"/>
              <a:t>全文定位链接，引用，参考文献（检索结果存在差异）</a:t>
            </a:r>
            <a:endParaRPr lang="en-US" altLang="en-US" dirty="0"/>
          </a:p>
        </p:txBody>
      </p:sp>
      <p:sp>
        <p:nvSpPr>
          <p:cNvPr id="16" name="Rectangle 15">
            <a:extLst>
              <a:ext uri="{FF2B5EF4-FFF2-40B4-BE49-F238E27FC236}">
                <a16:creationId xmlns:a16="http://schemas.microsoft.com/office/drawing/2014/main" id="{B58662C6-DB28-4BBD-B36E-8209C960B456}"/>
              </a:ext>
            </a:extLst>
          </p:cNvPr>
          <p:cNvSpPr>
            <a:spLocks noChangeArrowheads="1"/>
          </p:cNvSpPr>
          <p:nvPr/>
        </p:nvSpPr>
        <p:spPr bwMode="auto">
          <a:xfrm>
            <a:off x="2722728" y="3714517"/>
            <a:ext cx="5149850" cy="436860"/>
          </a:xfrm>
          <a:prstGeom prst="rect">
            <a:avLst/>
          </a:prstGeom>
          <a:noFill/>
          <a:ln w="69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latin typeface="Roboto Regular"/>
              <a:cs typeface="Roboto Regular"/>
            </a:endParaRPr>
          </a:p>
        </p:txBody>
      </p:sp>
    </p:spTree>
    <p:extLst>
      <p:ext uri="{BB962C8B-B14F-4D97-AF65-F5344CB8AC3E}">
        <p14:creationId xmlns:p14="http://schemas.microsoft.com/office/powerpoint/2010/main" val="362047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800"/>
                                        <p:tgtEl>
                                          <p:spTgt spid="11"/>
                                        </p:tgtEl>
                                      </p:cBhvr>
                                    </p:animEffect>
                                  </p:childTnLst>
                                </p:cTn>
                              </p:par>
                            </p:childTnLst>
                          </p:cTn>
                        </p:par>
                        <p:par>
                          <p:cTn id="8" fill="hold">
                            <p:stCondLst>
                              <p:cond delay="800"/>
                            </p:stCondLst>
                            <p:childTnLst>
                              <p:par>
                                <p:cTn id="9" presetID="2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500"/>
                                        <p:tgtEl>
                                          <p:spTgt spid="9"/>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edge">
                                      <p:cBhvr>
                                        <p:cTn id="14" dur="500"/>
                                        <p:tgtEl>
                                          <p:spTgt spid="16"/>
                                        </p:tgtEl>
                                      </p:cBhvr>
                                    </p:animEffect>
                                  </p:childTnLst>
                                </p:cTn>
                              </p:par>
                            </p:childTnLst>
                          </p:cTn>
                        </p:par>
                        <p:par>
                          <p:cTn id="15" fill="hold">
                            <p:stCondLst>
                              <p:cond delay="1300"/>
                            </p:stCondLst>
                            <p:childTnLst>
                              <p:par>
                                <p:cTn id="16" presetID="2" presetClass="entr" presetSubtype="2"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15900" y="-16741"/>
            <a:ext cx="8458200" cy="762000"/>
          </a:xfrm>
        </p:spPr>
        <p:txBody>
          <a:bodyPr/>
          <a:lstStyle/>
          <a:p>
            <a:pPr eaLnBrk="1" hangingPunct="1"/>
            <a:r>
              <a:rPr lang="en-US" altLang="zh-CN" sz="4000" b="1" dirty="0">
                <a:solidFill>
                  <a:schemeClr val="tx1"/>
                </a:solidFill>
                <a:latin typeface="微软雅黑" pitchFamily="34" charset="-122"/>
                <a:ea typeface="微软雅黑" pitchFamily="34" charset="-122"/>
                <a:cs typeface="Arial" pitchFamily="34" charset="0"/>
              </a:rPr>
              <a:t>3. </a:t>
            </a:r>
            <a:r>
              <a:rPr lang="zh-CN" altLang="en-US" sz="4000" b="1" dirty="0">
                <a:solidFill>
                  <a:schemeClr val="tx1"/>
                </a:solidFill>
                <a:latin typeface="微软雅黑" pitchFamily="34" charset="-122"/>
                <a:ea typeface="微软雅黑" pitchFamily="34" charset="-122"/>
                <a:cs typeface="Arial" pitchFamily="34" charset="0"/>
              </a:rPr>
              <a:t>检索结果 </a:t>
            </a:r>
            <a:r>
              <a:rPr lang="en-US" altLang="zh-CN" sz="4000" b="1" dirty="0">
                <a:solidFill>
                  <a:schemeClr val="tx1"/>
                </a:solidFill>
                <a:latin typeface="微软雅黑" pitchFamily="34" charset="-122"/>
                <a:ea typeface="微软雅黑" pitchFamily="34" charset="-122"/>
                <a:cs typeface="Arial" pitchFamily="34" charset="0"/>
              </a:rPr>
              <a:t>- </a:t>
            </a:r>
            <a:r>
              <a:rPr lang="zh-CN" altLang="en-US" sz="4000" b="1" dirty="0">
                <a:solidFill>
                  <a:schemeClr val="tx1"/>
                </a:solidFill>
                <a:latin typeface="微软雅黑" pitchFamily="34" charset="-122"/>
                <a:ea typeface="微软雅黑" pitchFamily="34" charset="-122"/>
                <a:cs typeface="Arial" pitchFamily="34" charset="0"/>
              </a:rPr>
              <a:t>文章页 </a:t>
            </a:r>
            <a:endParaRPr lang="en-US" altLang="zh-CN" sz="4000" b="1" dirty="0">
              <a:solidFill>
                <a:schemeClr val="tx1"/>
              </a:solidFill>
              <a:latin typeface="微软雅黑" pitchFamily="34" charset="-122"/>
              <a:ea typeface="微软雅黑" pitchFamily="34" charset="-122"/>
              <a:cs typeface="Arial" pitchFamily="34" charset="0"/>
            </a:endParaRPr>
          </a:p>
        </p:txBody>
      </p:sp>
      <p:pic>
        <p:nvPicPr>
          <p:cNvPr id="3" name="Picture 2">
            <a:extLst>
              <a:ext uri="{FF2B5EF4-FFF2-40B4-BE49-F238E27FC236}">
                <a16:creationId xmlns:a16="http://schemas.microsoft.com/office/drawing/2014/main" id="{E37E4D39-0F5C-42D6-BAB6-ED5C77A26551}"/>
              </a:ext>
            </a:extLst>
          </p:cNvPr>
          <p:cNvPicPr>
            <a:picLocks noChangeAspect="1"/>
          </p:cNvPicPr>
          <p:nvPr/>
        </p:nvPicPr>
        <p:blipFill>
          <a:blip r:embed="rId3"/>
          <a:stretch>
            <a:fillRect/>
          </a:stretch>
        </p:blipFill>
        <p:spPr>
          <a:xfrm>
            <a:off x="609599" y="673299"/>
            <a:ext cx="11161059" cy="5511401"/>
          </a:xfrm>
          <a:prstGeom prst="rect">
            <a:avLst/>
          </a:prstGeom>
        </p:spPr>
      </p:pic>
      <p:sp>
        <p:nvSpPr>
          <p:cNvPr id="11" name="Rectangle: Rounded Corners 10">
            <a:extLst>
              <a:ext uri="{FF2B5EF4-FFF2-40B4-BE49-F238E27FC236}">
                <a16:creationId xmlns:a16="http://schemas.microsoft.com/office/drawing/2014/main" id="{38B22311-83ED-4ED6-A0A2-6375EB7C3235}"/>
              </a:ext>
            </a:extLst>
          </p:cNvPr>
          <p:cNvSpPr/>
          <p:nvPr/>
        </p:nvSpPr>
        <p:spPr>
          <a:xfrm>
            <a:off x="3132364" y="1896983"/>
            <a:ext cx="1376884" cy="5109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E05E89B5-110B-41EF-862D-9EBF669D8A1D}"/>
              </a:ext>
            </a:extLst>
          </p:cNvPr>
          <p:cNvSpPr/>
          <p:nvPr/>
        </p:nvSpPr>
        <p:spPr>
          <a:xfrm>
            <a:off x="8885800" y="2568388"/>
            <a:ext cx="2406048" cy="17212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34B10C51-C8C9-4944-AC56-4F5C6A695365}"/>
              </a:ext>
            </a:extLst>
          </p:cNvPr>
          <p:cNvSpPr/>
          <p:nvPr/>
        </p:nvSpPr>
        <p:spPr>
          <a:xfrm>
            <a:off x="609599" y="2357912"/>
            <a:ext cx="1376884" cy="51098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74427C67-E8A9-4EA9-9A05-646CCD1D2DD6}"/>
              </a:ext>
            </a:extLst>
          </p:cNvPr>
          <p:cNvSpPr/>
          <p:nvPr/>
        </p:nvSpPr>
        <p:spPr>
          <a:xfrm>
            <a:off x="684997" y="4634559"/>
            <a:ext cx="1565143" cy="98277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46BD0085-86B2-499A-96B2-A95702AF3C22}"/>
              </a:ext>
            </a:extLst>
          </p:cNvPr>
          <p:cNvSpPr/>
          <p:nvPr/>
        </p:nvSpPr>
        <p:spPr>
          <a:xfrm>
            <a:off x="9318010" y="897418"/>
            <a:ext cx="2192671" cy="64994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936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15900" y="-16741"/>
            <a:ext cx="8458200" cy="762000"/>
          </a:xfrm>
        </p:spPr>
        <p:txBody>
          <a:bodyPr/>
          <a:lstStyle/>
          <a:p>
            <a:pPr eaLnBrk="1" hangingPunct="1"/>
            <a:r>
              <a:rPr lang="en-US" altLang="zh-CN" sz="4000" b="1" dirty="0">
                <a:solidFill>
                  <a:schemeClr val="tx1"/>
                </a:solidFill>
                <a:latin typeface="微软雅黑" pitchFamily="34" charset="-122"/>
                <a:ea typeface="微软雅黑" pitchFamily="34" charset="-122"/>
                <a:cs typeface="Arial" pitchFamily="34" charset="0"/>
              </a:rPr>
              <a:t>4. </a:t>
            </a:r>
            <a:r>
              <a:rPr lang="zh-CN" altLang="en-US" sz="4000" b="1" dirty="0">
                <a:solidFill>
                  <a:schemeClr val="tx1"/>
                </a:solidFill>
                <a:latin typeface="微软雅黑" pitchFamily="34" charset="-122"/>
                <a:ea typeface="微软雅黑" pitchFamily="34" charset="-122"/>
                <a:cs typeface="Arial" pitchFamily="34" charset="0"/>
              </a:rPr>
              <a:t>文献处理 </a:t>
            </a:r>
            <a:endParaRPr lang="en-US" altLang="zh-CN" sz="4000" b="1" dirty="0">
              <a:solidFill>
                <a:schemeClr val="tx1"/>
              </a:solidFill>
              <a:latin typeface="微软雅黑" pitchFamily="34" charset="-122"/>
              <a:ea typeface="微软雅黑" pitchFamily="34" charset="-122"/>
              <a:cs typeface="Arial" pitchFamily="34" charset="0"/>
            </a:endParaRPr>
          </a:p>
        </p:txBody>
      </p:sp>
      <p:pic>
        <p:nvPicPr>
          <p:cNvPr id="2" name="Picture 1">
            <a:extLst>
              <a:ext uri="{FF2B5EF4-FFF2-40B4-BE49-F238E27FC236}">
                <a16:creationId xmlns:a16="http://schemas.microsoft.com/office/drawing/2014/main" id="{17432E46-5DDE-44D6-ACBA-ECD050D84CA4}"/>
              </a:ext>
            </a:extLst>
          </p:cNvPr>
          <p:cNvPicPr>
            <a:picLocks noChangeAspect="1"/>
          </p:cNvPicPr>
          <p:nvPr/>
        </p:nvPicPr>
        <p:blipFill>
          <a:blip r:embed="rId3"/>
          <a:stretch>
            <a:fillRect/>
          </a:stretch>
        </p:blipFill>
        <p:spPr>
          <a:xfrm>
            <a:off x="371116" y="745259"/>
            <a:ext cx="11449767" cy="5368670"/>
          </a:xfrm>
          <a:prstGeom prst="rect">
            <a:avLst/>
          </a:prstGeom>
        </p:spPr>
      </p:pic>
      <p:sp>
        <p:nvSpPr>
          <p:cNvPr id="8" name="Rectangle: Rounded Corners 7">
            <a:extLst>
              <a:ext uri="{FF2B5EF4-FFF2-40B4-BE49-F238E27FC236}">
                <a16:creationId xmlns:a16="http://schemas.microsoft.com/office/drawing/2014/main" id="{D02B8B26-B0B7-4988-8F47-E824F27776D0}"/>
              </a:ext>
            </a:extLst>
          </p:cNvPr>
          <p:cNvSpPr/>
          <p:nvPr/>
        </p:nvSpPr>
        <p:spPr>
          <a:xfrm>
            <a:off x="10300564" y="3680012"/>
            <a:ext cx="1520319" cy="5109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87FAABE-7672-40BD-B70A-1B70987EEDEA}"/>
              </a:ext>
            </a:extLst>
          </p:cNvPr>
          <p:cNvPicPr>
            <a:picLocks noChangeAspect="1"/>
          </p:cNvPicPr>
          <p:nvPr/>
        </p:nvPicPr>
        <p:blipFill>
          <a:blip r:embed="rId4"/>
          <a:stretch>
            <a:fillRect/>
          </a:stretch>
        </p:blipFill>
        <p:spPr>
          <a:xfrm>
            <a:off x="5994028" y="3025503"/>
            <a:ext cx="4086050" cy="3087238"/>
          </a:xfrm>
          <a:prstGeom prst="rect">
            <a:avLst/>
          </a:prstGeom>
          <a:ln w="50800">
            <a:solidFill>
              <a:schemeClr val="tx2"/>
            </a:solidFill>
          </a:ln>
        </p:spPr>
      </p:pic>
      <p:sp>
        <p:nvSpPr>
          <p:cNvPr id="10" name="TextBox 9">
            <a:extLst>
              <a:ext uri="{FF2B5EF4-FFF2-40B4-BE49-F238E27FC236}">
                <a16:creationId xmlns:a16="http://schemas.microsoft.com/office/drawing/2014/main" id="{59B0D8D8-CFA9-426B-A65C-757F8ABF6C8A}"/>
              </a:ext>
            </a:extLst>
          </p:cNvPr>
          <p:cNvSpPr txBox="1"/>
          <p:nvPr/>
        </p:nvSpPr>
        <p:spPr>
          <a:xfrm>
            <a:off x="7725182" y="4594878"/>
            <a:ext cx="2422981" cy="544748"/>
          </a:xfrm>
          <a:prstGeom prst="rect">
            <a:avLst/>
          </a:prstGeom>
          <a:solidFill>
            <a:srgbClr val="002060"/>
          </a:solidFill>
          <a:ln w="9525" algn="ctr">
            <a:noFill/>
            <a:round/>
            <a:headEnd/>
            <a:tailEnd/>
          </a:ln>
        </p:spPr>
        <p:txBody>
          <a:bodyPr/>
          <a:lstStyle>
            <a:defPPr>
              <a:defRPr lang="en-US"/>
            </a:defPPr>
            <a:lvl1pPr algn="ctr" eaLnBrk="0" hangingPunct="0">
              <a:defRPr sz="2800">
                <a:solidFill>
                  <a:schemeClr val="bg1"/>
                </a:solidFill>
                <a:latin typeface="微软雅黑" panose="020B0503020204020204" pitchFamily="34" charset="-122"/>
                <a:ea typeface="微软雅黑" panose="020B0503020204020204" pitchFamily="34" charset="-122"/>
              </a:defRPr>
            </a:lvl1pPr>
            <a:lvl2pPr marL="742950" indent="-285750" eaLnBrk="0" hangingPunct="0">
              <a:defRPr sz="2400">
                <a:latin typeface="Arial" charset="0"/>
                <a:ea typeface="宋体" pitchFamily="2" charset="-122"/>
              </a:defRPr>
            </a:lvl2pPr>
            <a:lvl3pPr marL="1143000" indent="-228600" eaLnBrk="0" hangingPunct="0">
              <a:defRPr sz="2400">
                <a:latin typeface="Arial" charset="0"/>
                <a:ea typeface="宋体" pitchFamily="2" charset="-122"/>
              </a:defRPr>
            </a:lvl3pPr>
            <a:lvl4pPr marL="1600200" indent="-228600" eaLnBrk="0" hangingPunct="0">
              <a:defRPr sz="2400">
                <a:latin typeface="Arial" charset="0"/>
                <a:ea typeface="宋体" pitchFamily="2" charset="-122"/>
              </a:defRPr>
            </a:lvl4pPr>
            <a:lvl5pPr marL="2057400" indent="-228600" eaLnBrk="0" hangingPunct="0">
              <a:defRPr sz="2400">
                <a:latin typeface="Arial" charset="0"/>
                <a:ea typeface="宋体" pitchFamily="2" charset="-122"/>
              </a:defRPr>
            </a:lvl5pPr>
            <a:lvl6pPr marL="2514600" indent="-228600" eaLnBrk="0" fontAlgn="base" hangingPunct="0">
              <a:spcBef>
                <a:spcPct val="0"/>
              </a:spcBef>
              <a:spcAft>
                <a:spcPct val="0"/>
              </a:spcAft>
              <a:defRPr sz="2400">
                <a:latin typeface="Arial" charset="0"/>
                <a:ea typeface="宋体" pitchFamily="2" charset="-122"/>
              </a:defRPr>
            </a:lvl6pPr>
            <a:lvl7pPr marL="2971800" indent="-228600" eaLnBrk="0" fontAlgn="base" hangingPunct="0">
              <a:spcBef>
                <a:spcPct val="0"/>
              </a:spcBef>
              <a:spcAft>
                <a:spcPct val="0"/>
              </a:spcAft>
              <a:defRPr sz="2400">
                <a:latin typeface="Arial" charset="0"/>
                <a:ea typeface="宋体" pitchFamily="2" charset="-122"/>
              </a:defRPr>
            </a:lvl7pPr>
            <a:lvl8pPr marL="3429000" indent="-228600" eaLnBrk="0" fontAlgn="base" hangingPunct="0">
              <a:spcBef>
                <a:spcPct val="0"/>
              </a:spcBef>
              <a:spcAft>
                <a:spcPct val="0"/>
              </a:spcAft>
              <a:defRPr sz="2400">
                <a:latin typeface="Arial" charset="0"/>
                <a:ea typeface="宋体" pitchFamily="2" charset="-122"/>
              </a:defRPr>
            </a:lvl8pPr>
            <a:lvl9pPr marL="3886200" indent="-228600" eaLnBrk="0" fontAlgn="base" hangingPunct="0">
              <a:spcBef>
                <a:spcPct val="0"/>
              </a:spcBef>
              <a:spcAft>
                <a:spcPct val="0"/>
              </a:spcAft>
              <a:defRPr sz="2400">
                <a:latin typeface="Arial" charset="0"/>
                <a:ea typeface="宋体" pitchFamily="2" charset="-122"/>
              </a:defRPr>
            </a:lvl9pPr>
          </a:lstStyle>
          <a:p>
            <a:pPr algn="l"/>
            <a:r>
              <a:rPr lang="zh-CN" altLang="en-US" dirty="0"/>
              <a:t>导出与保存等</a:t>
            </a:r>
            <a:endParaRPr lang="en-US" altLang="en-US" dirty="0"/>
          </a:p>
        </p:txBody>
      </p:sp>
      <p:sp>
        <p:nvSpPr>
          <p:cNvPr id="14" name="Rounded Rectangle 19">
            <a:extLst>
              <a:ext uri="{FF2B5EF4-FFF2-40B4-BE49-F238E27FC236}">
                <a16:creationId xmlns:a16="http://schemas.microsoft.com/office/drawing/2014/main" id="{23511AE1-5415-40EC-B85F-8BB82959C2CF}"/>
              </a:ext>
            </a:extLst>
          </p:cNvPr>
          <p:cNvSpPr/>
          <p:nvPr/>
        </p:nvSpPr>
        <p:spPr>
          <a:xfrm>
            <a:off x="7810980" y="3757839"/>
            <a:ext cx="810849" cy="708880"/>
          </a:xfrm>
          <a:prstGeom prst="roundRect">
            <a:avLst/>
          </a:prstGeom>
          <a:noFill/>
          <a:ln w="69850">
            <a:solidFill>
              <a:srgbClr val="C65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latin typeface="Roboto Regular"/>
            </a:endParaRPr>
          </a:p>
        </p:txBody>
      </p:sp>
    </p:spTree>
    <p:extLst>
      <p:ext uri="{BB962C8B-B14F-4D97-AF65-F5344CB8AC3E}">
        <p14:creationId xmlns:p14="http://schemas.microsoft.com/office/powerpoint/2010/main" val="336052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800"/>
                                        <p:tgtEl>
                                          <p:spTgt spid="14"/>
                                        </p:tgtEl>
                                      </p:cBhvr>
                                    </p:animEffect>
                                  </p:childTnLst>
                                </p:cTn>
                              </p:par>
                              <p:par>
                                <p:cTn id="18" presetID="2" presetClass="entr" presetSubtype="2"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5A95-7728-BD4E-B26E-ED5BD3C249E3}"/>
              </a:ext>
            </a:extLst>
          </p:cNvPr>
          <p:cNvSpPr>
            <a:spLocks noGrp="1"/>
          </p:cNvSpPr>
          <p:nvPr>
            <p:ph type="title"/>
          </p:nvPr>
        </p:nvSpPr>
        <p:spPr/>
        <p:txBody>
          <a:bodyPr/>
          <a:lstStyle/>
          <a:p>
            <a:r>
              <a:rPr lang="zh-CN" altLang="en-US" sz="4800" dirty="0">
                <a:solidFill>
                  <a:schemeClr val="tx1"/>
                </a:solidFill>
                <a:latin typeface="微软雅黑" panose="020B0503020204020204" pitchFamily="34" charset="-122"/>
                <a:ea typeface="微软雅黑" panose="020B0503020204020204" pitchFamily="34" charset="-122"/>
              </a:rPr>
              <a:t>讲座小结</a:t>
            </a:r>
            <a:endParaRPr lang="en-US" sz="4800" dirty="0">
              <a:solidFill>
                <a:schemeClr val="tx1"/>
              </a:solidFill>
              <a:latin typeface="微软雅黑" panose="020B0503020204020204" pitchFamily="34" charset="-122"/>
              <a:ea typeface="微软雅黑" panose="020B0503020204020204" pitchFamily="34" charset="-122"/>
            </a:endParaRPr>
          </a:p>
        </p:txBody>
      </p:sp>
      <p:sp>
        <p:nvSpPr>
          <p:cNvPr id="6" name="Content Placeholder 5">
            <a:extLst>
              <a:ext uri="{FF2B5EF4-FFF2-40B4-BE49-F238E27FC236}">
                <a16:creationId xmlns:a16="http://schemas.microsoft.com/office/drawing/2014/main" id="{51E3AAEC-CC59-3741-A13E-4CA6F9227609}"/>
              </a:ext>
            </a:extLst>
          </p:cNvPr>
          <p:cNvSpPr>
            <a:spLocks noGrp="1"/>
          </p:cNvSpPr>
          <p:nvPr>
            <p:ph idx="1"/>
          </p:nvPr>
        </p:nvSpPr>
        <p:spPr>
          <a:xfrm>
            <a:off x="548640" y="1467016"/>
            <a:ext cx="11274552" cy="3025471"/>
          </a:xfrm>
        </p:spPr>
        <p:txBody>
          <a:bodyPr>
            <a:normAutofit fontScale="85000" lnSpcReduction="20000"/>
          </a:bodyPr>
          <a:lstStyle/>
          <a:p>
            <a:pPr marL="0" indent="0">
              <a:buNone/>
            </a:pPr>
            <a:r>
              <a:rPr lang="zh-CN" altLang="en-US" sz="4000" dirty="0">
                <a:latin typeface="微软雅黑" panose="020B0503020204020204" pitchFamily="34" charset="-122"/>
                <a:ea typeface="微软雅黑" panose="020B0503020204020204" pitchFamily="34" charset="-122"/>
              </a:rPr>
              <a:t>通过本讲座可学习到</a:t>
            </a:r>
            <a:endParaRPr lang="en-US" altLang="zh-CN" sz="4000" dirty="0">
              <a:latin typeface="微软雅黑" panose="020B0503020204020204" pitchFamily="34" charset="-122"/>
              <a:ea typeface="微软雅黑" panose="020B0503020204020204" pitchFamily="34" charset="-122"/>
            </a:endParaRPr>
          </a:p>
          <a:p>
            <a:endParaRPr lang="en-US" altLang="zh-CN" sz="4000" dirty="0">
              <a:latin typeface="微软雅黑" panose="020B0503020204020204" pitchFamily="34" charset="-122"/>
              <a:ea typeface="微软雅黑" panose="020B0503020204020204" pitchFamily="34" charset="-122"/>
            </a:endParaRPr>
          </a:p>
          <a:p>
            <a:r>
              <a:rPr lang="zh-CN" altLang="en-US" sz="4000" dirty="0">
                <a:latin typeface="微软雅黑" panose="020B0503020204020204" pitchFamily="34" charset="-122"/>
                <a:ea typeface="微软雅黑" panose="020B0503020204020204" pitchFamily="34" charset="-122"/>
              </a:rPr>
              <a:t>了解</a:t>
            </a:r>
            <a:r>
              <a:rPr lang="en-US" sz="4000" dirty="0">
                <a:latin typeface="微软雅黑" panose="020B0503020204020204" pitchFamily="34" charset="-122"/>
                <a:ea typeface="微软雅黑" panose="020B0503020204020204" pitchFamily="34" charset="-122"/>
              </a:rPr>
              <a:t>Literature Online</a:t>
            </a:r>
            <a:r>
              <a:rPr lang="zh-CN" altLang="en-US" sz="4000" dirty="0">
                <a:latin typeface="微软雅黑" panose="020B0503020204020204" pitchFamily="34" charset="-122"/>
                <a:ea typeface="微软雅黑" panose="020B0503020204020204" pitchFamily="34" charset="-122"/>
              </a:rPr>
              <a:t>所收录的学术资源及优势</a:t>
            </a:r>
            <a:endParaRPr lang="en-US" altLang="zh-CN" sz="4000" dirty="0">
              <a:latin typeface="微软雅黑" panose="020B0503020204020204" pitchFamily="34" charset="-122"/>
              <a:ea typeface="微软雅黑" panose="020B0503020204020204" pitchFamily="34" charset="-122"/>
            </a:endParaRPr>
          </a:p>
          <a:p>
            <a:r>
              <a:rPr lang="zh-CN" altLang="en-US" sz="4000" dirty="0">
                <a:latin typeface="微软雅黑" panose="020B0503020204020204" pitchFamily="34" charset="-122"/>
                <a:ea typeface="微软雅黑" panose="020B0503020204020204" pitchFamily="34" charset="-122"/>
              </a:rPr>
              <a:t>认识</a:t>
            </a:r>
            <a:r>
              <a:rPr lang="en-US" altLang="zh-CN" sz="4000" dirty="0">
                <a:latin typeface="微软雅黑" panose="020B0503020204020204" pitchFamily="34" charset="-122"/>
                <a:ea typeface="微软雅黑" panose="020B0503020204020204" pitchFamily="34" charset="-122"/>
              </a:rPr>
              <a:t>ProQuest</a:t>
            </a:r>
            <a:r>
              <a:rPr lang="zh-CN" altLang="en-US" sz="4000" dirty="0">
                <a:latin typeface="微软雅黑" panose="020B0503020204020204" pitchFamily="34" charset="-122"/>
                <a:ea typeface="微软雅黑" panose="020B0503020204020204" pitchFamily="34" charset="-122"/>
              </a:rPr>
              <a:t>平台资源检索技巧，案例演示</a:t>
            </a:r>
            <a:endParaRPr lang="en-US" altLang="zh-CN" sz="4000" dirty="0">
              <a:latin typeface="微软雅黑" panose="020B0503020204020204" pitchFamily="34" charset="-122"/>
              <a:ea typeface="微软雅黑" panose="020B0503020204020204" pitchFamily="34" charset="-122"/>
            </a:endParaRPr>
          </a:p>
          <a:p>
            <a:r>
              <a:rPr lang="zh-CN" altLang="en-US" sz="4000" dirty="0">
                <a:latin typeface="微软雅黑" panose="020B0503020204020204" pitchFamily="34" charset="-122"/>
                <a:ea typeface="微软雅黑" panose="020B0503020204020204" pitchFamily="34" charset="-122"/>
              </a:rPr>
              <a:t>掌握</a:t>
            </a:r>
            <a:r>
              <a:rPr lang="en-US" altLang="zh-CN" sz="4000" dirty="0">
                <a:latin typeface="微软雅黑" panose="020B0503020204020204" pitchFamily="34" charset="-122"/>
                <a:ea typeface="微软雅黑" panose="020B0503020204020204" pitchFamily="34" charset="-122"/>
              </a:rPr>
              <a:t>ProQuest</a:t>
            </a:r>
            <a:r>
              <a:rPr lang="zh-CN" altLang="en-US" sz="4000" dirty="0">
                <a:latin typeface="微软雅黑" panose="020B0503020204020204" pitchFamily="34" charset="-122"/>
                <a:ea typeface="微软雅黑" panose="020B0503020204020204" pitchFamily="34" charset="-122"/>
              </a:rPr>
              <a:t>平台信息的获取和处理的方法</a:t>
            </a:r>
            <a:endParaRPr lang="en-US" altLang="zh-CN" sz="4000"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372554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80" y="1170862"/>
            <a:ext cx="2943955" cy="2967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953441" y="4568007"/>
            <a:ext cx="2194832" cy="830997"/>
          </a:xfrm>
          <a:prstGeom prst="rect">
            <a:avLst/>
          </a:prstGeom>
          <a:noFill/>
        </p:spPr>
        <p:txBody>
          <a:bodyPr wrap="none" rtlCol="0">
            <a:spAutoFit/>
          </a:bodyPr>
          <a:lstStyle/>
          <a:p>
            <a:r>
              <a:rPr lang="en-US" sz="2400" dirty="0">
                <a:latin typeface="华文楷体" panose="02010600040101010101" pitchFamily="2" charset="-122"/>
                <a:ea typeface="华文楷体" panose="02010600040101010101" pitchFamily="2" charset="-122"/>
              </a:rPr>
              <a:t>ProQuest </a:t>
            </a:r>
            <a:r>
              <a:rPr lang="en-US" altLang="zh-CN" sz="2400" dirty="0">
                <a:latin typeface="华文楷体" panose="02010600040101010101" pitchFamily="2" charset="-122"/>
                <a:ea typeface="华文楷体" panose="02010600040101010101" pitchFamily="2" charset="-122"/>
              </a:rPr>
              <a:t>QQ</a:t>
            </a:r>
            <a:r>
              <a:rPr lang="zh-CN" altLang="en-US" sz="2400" dirty="0">
                <a:latin typeface="华文楷体" panose="02010600040101010101" pitchFamily="2" charset="-122"/>
                <a:ea typeface="华文楷体" panose="02010600040101010101" pitchFamily="2" charset="-122"/>
              </a:rPr>
              <a:t>群</a:t>
            </a:r>
            <a:endParaRPr lang="en-US" altLang="zh-CN" sz="2400" dirty="0">
              <a:latin typeface="华文楷体" panose="02010600040101010101" pitchFamily="2" charset="-122"/>
              <a:ea typeface="华文楷体" panose="02010600040101010101" pitchFamily="2" charset="-122"/>
            </a:endParaRPr>
          </a:p>
          <a:p>
            <a:pPr algn="ctr"/>
            <a:r>
              <a:rPr lang="en-US" sz="2400" dirty="0">
                <a:solidFill>
                  <a:srgbClr val="C00000"/>
                </a:solidFill>
                <a:latin typeface="华文楷体" panose="02010600040101010101" pitchFamily="2" charset="-122"/>
                <a:ea typeface="华文楷体" panose="02010600040101010101" pitchFamily="2" charset="-122"/>
              </a:rPr>
              <a:t>230312268</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165" y="1245266"/>
            <a:ext cx="2943955" cy="2979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453306" y="4566146"/>
            <a:ext cx="2643672" cy="830997"/>
          </a:xfrm>
          <a:prstGeom prst="rect">
            <a:avLst/>
          </a:prstGeom>
          <a:noFill/>
        </p:spPr>
        <p:txBody>
          <a:bodyPr wrap="none" rtlCol="0">
            <a:spAutoFit/>
          </a:bodyPr>
          <a:lstStyle/>
          <a:p>
            <a:r>
              <a:rPr lang="en-US" sz="2400" dirty="0">
                <a:latin typeface="华文楷体" panose="02010600040101010101" pitchFamily="2" charset="-122"/>
                <a:ea typeface="华文楷体" panose="02010600040101010101" pitchFamily="2" charset="-122"/>
              </a:rPr>
              <a:t>ProQuest </a:t>
            </a:r>
            <a:r>
              <a:rPr lang="zh-CN" altLang="en-US" sz="2400" dirty="0">
                <a:latin typeface="华文楷体" panose="02010600040101010101" pitchFamily="2" charset="-122"/>
                <a:ea typeface="华文楷体" panose="02010600040101010101" pitchFamily="2" charset="-122"/>
              </a:rPr>
              <a:t>官方微信</a:t>
            </a:r>
            <a:endParaRPr lang="en-US" altLang="zh-CN" sz="2400" dirty="0">
              <a:latin typeface="华文楷体" panose="02010600040101010101" pitchFamily="2" charset="-122"/>
              <a:ea typeface="华文楷体" panose="02010600040101010101" pitchFamily="2" charset="-122"/>
            </a:endParaRPr>
          </a:p>
          <a:p>
            <a:pPr algn="ctr"/>
            <a:r>
              <a:rPr lang="en-US" altLang="zh-CN" sz="2400" dirty="0">
                <a:solidFill>
                  <a:srgbClr val="C00000"/>
                </a:solidFill>
                <a:latin typeface="华文楷体" panose="02010600040101010101" pitchFamily="2" charset="-122"/>
                <a:ea typeface="华文楷体" panose="02010600040101010101" pitchFamily="2" charset="-122"/>
              </a:rPr>
              <a:t>ProQuest</a:t>
            </a:r>
            <a:endParaRPr lang="en-US" sz="2400" dirty="0">
              <a:solidFill>
                <a:srgbClr val="C00000"/>
              </a:solidFill>
              <a:latin typeface="华文楷体" panose="02010600040101010101" pitchFamily="2" charset="-122"/>
              <a:ea typeface="华文楷体" panose="02010600040101010101" pitchFamily="2" charset="-122"/>
            </a:endParaRPr>
          </a:p>
        </p:txBody>
      </p:sp>
      <p:sp>
        <p:nvSpPr>
          <p:cNvPr id="10" name="TextBox 9">
            <a:extLst>
              <a:ext uri="{FF2B5EF4-FFF2-40B4-BE49-F238E27FC236}">
                <a16:creationId xmlns:a16="http://schemas.microsoft.com/office/drawing/2014/main" id="{354347E7-5D28-4857-BD11-D8DA1E5BE485}"/>
              </a:ext>
            </a:extLst>
          </p:cNvPr>
          <p:cNvSpPr txBox="1"/>
          <p:nvPr/>
        </p:nvSpPr>
        <p:spPr>
          <a:xfrm>
            <a:off x="4936713" y="4566147"/>
            <a:ext cx="2194832" cy="830997"/>
          </a:xfrm>
          <a:prstGeom prst="rect">
            <a:avLst/>
          </a:prstGeom>
          <a:noFill/>
        </p:spPr>
        <p:txBody>
          <a:bodyPr wrap="none" rtlCol="0">
            <a:spAutoFit/>
          </a:bodyPr>
          <a:lstStyle/>
          <a:p>
            <a:pPr algn="ctr"/>
            <a:r>
              <a:rPr lang="en-US" altLang="zh-CN" sz="2400" dirty="0" err="1">
                <a:latin typeface="华文楷体" panose="02010600040101010101" pitchFamily="2" charset="-122"/>
                <a:ea typeface="华文楷体" panose="02010600040101010101" pitchFamily="2" charset="-122"/>
              </a:rPr>
              <a:t>Bilibili</a:t>
            </a:r>
            <a:r>
              <a:rPr lang="zh-CN" altLang="en-US" sz="2400" dirty="0">
                <a:latin typeface="华文楷体" panose="02010600040101010101" pitchFamily="2" charset="-122"/>
                <a:ea typeface="华文楷体" panose="02010600040101010101" pitchFamily="2" charset="-122"/>
              </a:rPr>
              <a:t>视频</a:t>
            </a:r>
            <a:endParaRPr lang="en-US" altLang="zh-CN" sz="2400" dirty="0">
              <a:latin typeface="华文楷体" panose="02010600040101010101" pitchFamily="2" charset="-122"/>
              <a:ea typeface="华文楷体" panose="02010600040101010101" pitchFamily="2" charset="-122"/>
            </a:endParaRPr>
          </a:p>
          <a:p>
            <a:r>
              <a:rPr lang="en-US" sz="2400" dirty="0" err="1">
                <a:solidFill>
                  <a:srgbClr val="C00000"/>
                </a:solidFill>
                <a:latin typeface="华文楷体" panose="02010600040101010101" pitchFamily="2" charset="-122"/>
                <a:ea typeface="华文楷体" panose="02010600040101010101" pitchFamily="2" charset="-122"/>
              </a:rPr>
              <a:t>ProQuest_China</a:t>
            </a:r>
            <a:endParaRPr lang="en-US" sz="2400" dirty="0">
              <a:solidFill>
                <a:srgbClr val="C00000"/>
              </a:solidFill>
              <a:latin typeface="华文楷体" panose="02010600040101010101" pitchFamily="2" charset="-122"/>
              <a:ea typeface="华文楷体" panose="02010600040101010101" pitchFamily="2" charset="-122"/>
            </a:endParaRPr>
          </a:p>
        </p:txBody>
      </p:sp>
      <p:pic>
        <p:nvPicPr>
          <p:cNvPr id="5" name="Picture 4" descr="A black sign with white text&#10;&#10;Description automatically generated">
            <a:extLst>
              <a:ext uri="{FF2B5EF4-FFF2-40B4-BE49-F238E27FC236}">
                <a16:creationId xmlns:a16="http://schemas.microsoft.com/office/drawing/2014/main" id="{E1BE2643-7DAF-4003-8F1D-5FECEBEBF9C5}"/>
              </a:ext>
            </a:extLst>
          </p:cNvPr>
          <p:cNvPicPr>
            <a:picLocks noChangeAspect="1"/>
          </p:cNvPicPr>
          <p:nvPr/>
        </p:nvPicPr>
        <p:blipFill>
          <a:blip r:embed="rId4"/>
          <a:stretch>
            <a:fillRect/>
          </a:stretch>
        </p:blipFill>
        <p:spPr>
          <a:xfrm>
            <a:off x="4285320" y="1064476"/>
            <a:ext cx="3383001" cy="3383001"/>
          </a:xfrm>
          <a:prstGeom prst="rect">
            <a:avLst/>
          </a:prstGeom>
        </p:spPr>
      </p:pic>
      <p:sp>
        <p:nvSpPr>
          <p:cNvPr id="9" name="Title 1">
            <a:extLst>
              <a:ext uri="{FF2B5EF4-FFF2-40B4-BE49-F238E27FC236}">
                <a16:creationId xmlns:a16="http://schemas.microsoft.com/office/drawing/2014/main" id="{499C417E-3357-46C8-8B5E-6ED72329B98E}"/>
              </a:ext>
            </a:extLst>
          </p:cNvPr>
          <p:cNvSpPr txBox="1">
            <a:spLocks/>
          </p:cNvSpPr>
          <p:nvPr/>
        </p:nvSpPr>
        <p:spPr>
          <a:xfrm>
            <a:off x="274320" y="90447"/>
            <a:ext cx="10972800" cy="6807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i="0" kern="1200">
                <a:solidFill>
                  <a:srgbClr val="C21C22"/>
                </a:solidFill>
                <a:latin typeface="+mn-lt"/>
                <a:ea typeface="Open Sans Semibold" charset="0"/>
                <a:cs typeface="Open Sans Semibold" charset="0"/>
              </a:defRPr>
            </a:lvl1pPr>
          </a:lstStyle>
          <a:p>
            <a:r>
              <a:rPr lang="zh-CN" altLang="en-US" dirty="0">
                <a:solidFill>
                  <a:schemeClr val="tx1"/>
                </a:solidFill>
                <a:latin typeface="微软雅黑" panose="020B0503020204020204" pitchFamily="34" charset="-122"/>
                <a:ea typeface="微软雅黑" panose="020B0503020204020204" pitchFamily="34" charset="-122"/>
              </a:rPr>
              <a:t>获取帮助</a:t>
            </a:r>
            <a:endParaRPr lang="en-US" altLang="zh-CN" dirty="0">
              <a:solidFill>
                <a:srgbClr val="C0000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7273615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2000" tmFilter="0, 0; .2, .5; .8, .5; 1, 0"/>
                                        <p:tgtEl>
                                          <p:spTgt spid="1026"/>
                                        </p:tgtEl>
                                      </p:cBhvr>
                                    </p:animEffect>
                                    <p:animScale>
                                      <p:cBhvr>
                                        <p:cTn id="7" dur="1000" autoRev="1" fill="hold"/>
                                        <p:tgtEl>
                                          <p:spTgt spid="1026"/>
                                        </p:tgtEl>
                                      </p:cBhvr>
                                      <p:by x="105000" y="105000"/>
                                    </p:animScale>
                                  </p:childTnLst>
                                </p:cTn>
                              </p:par>
                              <p:par>
                                <p:cTn id="8" presetID="26" presetClass="emph" presetSubtype="0" fill="hold" nodeType="withEffect">
                                  <p:stCondLst>
                                    <p:cond delay="0"/>
                                  </p:stCondLst>
                                  <p:childTnLst>
                                    <p:animEffect transition="out" filter="fade">
                                      <p:cBhvr>
                                        <p:cTn id="9" dur="2000" tmFilter="0, 0; .2, .5; .8, .5; 1, 0"/>
                                        <p:tgtEl>
                                          <p:spTgt spid="1027"/>
                                        </p:tgtEl>
                                      </p:cBhvr>
                                    </p:animEffect>
                                    <p:animScale>
                                      <p:cBhvr>
                                        <p:cTn id="10" dur="1000" autoRev="1" fill="hold"/>
                                        <p:tgtEl>
                                          <p:spTgt spid="10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2"/>
          <p:cNvSpPr txBox="1">
            <a:spLocks noChangeArrowheads="1"/>
          </p:cNvSpPr>
          <p:nvPr/>
        </p:nvSpPr>
        <p:spPr bwMode="auto">
          <a:xfrm>
            <a:off x="10388600" y="6591300"/>
            <a:ext cx="203200" cy="190500"/>
          </a:xfrm>
          <a:prstGeom prst="rect">
            <a:avLst/>
          </a:prstGeom>
          <a:noFill/>
          <a:ln w="9525">
            <a:noFill/>
            <a:miter lim="800000"/>
            <a:headEnd/>
            <a:tailEnd/>
          </a:ln>
        </p:spPr>
        <p:txBody>
          <a:bodyPr wrap="none"/>
          <a:lstStyle/>
          <a:p>
            <a:pPr algn="r"/>
            <a:fld id="{321B9476-21A0-4533-A148-15F555DF76B1}" type="slidenum">
              <a:rPr lang="en-US" sz="2000">
                <a:solidFill>
                  <a:srgbClr val="FFFFFF"/>
                </a:solidFill>
                <a:latin typeface="Arial" pitchFamily="34" charset="0"/>
                <a:cs typeface="Arial" pitchFamily="34" charset="0"/>
                <a:sym typeface="Arial" pitchFamily="34" charset="0"/>
              </a:rPr>
              <a:pPr algn="r"/>
              <a:t>39</a:t>
            </a:fld>
            <a:endParaRPr lang="en-US" sz="2000">
              <a:solidFill>
                <a:srgbClr val="FFFFFF"/>
              </a:solidFill>
              <a:latin typeface="Arial" pitchFamily="34" charset="0"/>
              <a:cs typeface="Arial" pitchFamily="34" charset="0"/>
              <a:sym typeface="Arial" pitchFamily="34" charset="0"/>
            </a:endParaRPr>
          </a:p>
        </p:txBody>
      </p:sp>
      <p:sp>
        <p:nvSpPr>
          <p:cNvPr id="32773" name="Rectangle 4"/>
          <p:cNvSpPr>
            <a:spLocks noGrp="1" noChangeArrowheads="1"/>
          </p:cNvSpPr>
          <p:nvPr>
            <p:ph idx="1"/>
          </p:nvPr>
        </p:nvSpPr>
        <p:spPr>
          <a:xfrm>
            <a:off x="567146" y="1148080"/>
            <a:ext cx="10972799" cy="4974424"/>
          </a:xfrm>
        </p:spPr>
        <p:txBody>
          <a:bodyPr>
            <a:noAutofit/>
          </a:bodyPr>
          <a:lstStyle/>
          <a:p>
            <a:pPr>
              <a:spcBef>
                <a:spcPct val="0"/>
              </a:spcBef>
            </a:pPr>
            <a:r>
              <a:rPr lang="en-US" sz="2400" dirty="0" err="1">
                <a:latin typeface="STKaiti" panose="02010600040101010101" pitchFamily="2" charset="-122"/>
                <a:ea typeface="STKaiti" panose="02010600040101010101" pitchFamily="2" charset="-122"/>
              </a:rPr>
              <a:t>Libguide</a:t>
            </a:r>
            <a:r>
              <a:rPr lang="en-US" sz="2400" dirty="0">
                <a:latin typeface="STKaiti" panose="02010600040101010101" pitchFamily="2" charset="-122"/>
                <a:ea typeface="STKaiti" panose="02010600040101010101" pitchFamily="2" charset="-122"/>
              </a:rPr>
              <a:t>    </a:t>
            </a:r>
            <a:r>
              <a:rPr lang="en-US" sz="2400" u="sng" dirty="0">
                <a:solidFill>
                  <a:srgbClr val="B5BF00"/>
                </a:solidFill>
                <a:latin typeface="STKaiti" panose="02010600040101010101" pitchFamily="2" charset="-122"/>
                <a:ea typeface="STKaiti" panose="02010600040101010101" pitchFamily="2" charset="-122"/>
                <a:hlinkClick r:id="rId2"/>
              </a:rPr>
              <a:t>http://www.proquest.libguides.com/</a:t>
            </a:r>
            <a:endParaRPr lang="en-US" sz="2400" dirty="0">
              <a:latin typeface="STKaiti" panose="02010600040101010101" pitchFamily="2" charset="-122"/>
              <a:ea typeface="STKaiti" panose="02010600040101010101" pitchFamily="2" charset="-122"/>
            </a:endParaRPr>
          </a:p>
          <a:p>
            <a:pPr>
              <a:spcBef>
                <a:spcPct val="0"/>
              </a:spcBef>
            </a:pPr>
            <a:endParaRPr lang="en-US" sz="2400" dirty="0">
              <a:latin typeface="STKaiti" panose="02010600040101010101" pitchFamily="2" charset="-122"/>
              <a:ea typeface="STKaiti" panose="02010600040101010101" pitchFamily="2" charset="-122"/>
            </a:endParaRPr>
          </a:p>
          <a:p>
            <a:pPr>
              <a:spcBef>
                <a:spcPct val="0"/>
              </a:spcBef>
            </a:pPr>
            <a:r>
              <a:rPr lang="en-US" sz="2400" dirty="0">
                <a:latin typeface="STKaiti" panose="02010600040101010101" pitchFamily="2" charset="-122"/>
                <a:ea typeface="STKaiti" panose="02010600040101010101" pitchFamily="2" charset="-122"/>
              </a:rPr>
              <a:t>Training webinars available regularly </a:t>
            </a:r>
          </a:p>
          <a:p>
            <a:pPr marL="0" indent="0">
              <a:spcBef>
                <a:spcPct val="0"/>
              </a:spcBef>
              <a:buNone/>
            </a:pPr>
            <a:r>
              <a:rPr lang="en-US" sz="2400" u="sng" dirty="0">
                <a:solidFill>
                  <a:srgbClr val="B5BF00"/>
                </a:solidFill>
                <a:latin typeface="STKaiti" panose="02010600040101010101" pitchFamily="2" charset="-122"/>
                <a:ea typeface="STKaiti" panose="02010600040101010101" pitchFamily="2" charset="-122"/>
                <a:hlinkClick r:id="rId3"/>
              </a:rPr>
              <a:t>http://www.proquest.com/go/webinars</a:t>
            </a:r>
            <a:endParaRPr lang="en-US" sz="2400" u="sng" dirty="0">
              <a:solidFill>
                <a:srgbClr val="B5BF00"/>
              </a:solidFill>
              <a:latin typeface="STKaiti" panose="02010600040101010101" pitchFamily="2" charset="-122"/>
              <a:ea typeface="STKaiti" panose="02010600040101010101" pitchFamily="2" charset="-122"/>
            </a:endParaRPr>
          </a:p>
          <a:p>
            <a:pPr marL="0" indent="0">
              <a:spcBef>
                <a:spcPct val="0"/>
              </a:spcBef>
              <a:buNone/>
            </a:pPr>
            <a:r>
              <a:rPr lang="en-US" sz="2400" dirty="0">
                <a:latin typeface="STKaiti" panose="02010600040101010101" pitchFamily="2" charset="-122"/>
                <a:ea typeface="STKaiti" panose="02010600040101010101" pitchFamily="2" charset="-122"/>
                <a:hlinkClick r:id="rId4"/>
              </a:rPr>
              <a:t>https://internationalnews.proquest.com/blog/category/apac-cn/</a:t>
            </a:r>
            <a:r>
              <a:rPr lang="en-US" sz="2400" dirty="0">
                <a:latin typeface="STKaiti" panose="02010600040101010101" pitchFamily="2" charset="-122"/>
                <a:ea typeface="STKaiti" panose="02010600040101010101" pitchFamily="2" charset="-122"/>
              </a:rPr>
              <a:t> </a:t>
            </a:r>
            <a:endParaRPr lang="en-US" altLang="zh-CN" sz="2400" dirty="0">
              <a:latin typeface="STKaiti" panose="02010600040101010101" pitchFamily="2" charset="-122"/>
              <a:ea typeface="STKaiti" panose="02010600040101010101" pitchFamily="2" charset="-122"/>
            </a:endParaRPr>
          </a:p>
          <a:p>
            <a:pPr marL="304800" indent="-38100">
              <a:buNone/>
            </a:pPr>
            <a:endParaRPr lang="en-US" sz="2400" dirty="0">
              <a:latin typeface="STKaiti" panose="02010600040101010101" pitchFamily="2" charset="-122"/>
              <a:ea typeface="STKaiti" panose="02010600040101010101" pitchFamily="2" charset="-122"/>
            </a:endParaRPr>
          </a:p>
          <a:p>
            <a:r>
              <a:rPr lang="en-US" sz="2400" dirty="0">
                <a:latin typeface="STKaiti" panose="02010600040101010101" pitchFamily="2" charset="-122"/>
                <a:ea typeface="STKaiti" panose="02010600040101010101" pitchFamily="2" charset="-122"/>
              </a:rPr>
              <a:t>Support Center: </a:t>
            </a:r>
            <a:r>
              <a:rPr lang="en-US" sz="2400" dirty="0">
                <a:latin typeface="STKaiti" panose="02010600040101010101" pitchFamily="2" charset="-122"/>
                <a:ea typeface="STKaiti" panose="02010600040101010101" pitchFamily="2" charset="-122"/>
                <a:hlinkClick r:id="rId5"/>
              </a:rPr>
              <a:t>http://support.proquest.com</a:t>
            </a:r>
            <a:r>
              <a:rPr lang="en-US" sz="2400" dirty="0">
                <a:latin typeface="STKaiti" panose="02010600040101010101" pitchFamily="2" charset="-122"/>
                <a:ea typeface="STKaiti" panose="02010600040101010101" pitchFamily="2" charset="-122"/>
              </a:rPr>
              <a:t>  </a:t>
            </a:r>
          </a:p>
          <a:p>
            <a:r>
              <a:rPr lang="en-US" sz="2400" dirty="0">
                <a:latin typeface="STKaiti" panose="02010600040101010101" pitchFamily="2" charset="-122"/>
                <a:ea typeface="STKaiti" panose="02010600040101010101" pitchFamily="2" charset="-122"/>
              </a:rPr>
              <a:t>Email support: </a:t>
            </a:r>
            <a:r>
              <a:rPr lang="en-US" sz="2400" dirty="0">
                <a:latin typeface="STKaiti" panose="02010600040101010101" pitchFamily="2" charset="-122"/>
                <a:ea typeface="STKaiti" panose="02010600040101010101" pitchFamily="2" charset="-122"/>
                <a:hlinkClick r:id="rId6"/>
              </a:rPr>
              <a:t>tsupport@proquest.com</a:t>
            </a:r>
            <a:r>
              <a:rPr lang="en-US" sz="2400" dirty="0">
                <a:latin typeface="STKaiti" panose="02010600040101010101" pitchFamily="2" charset="-122"/>
                <a:ea typeface="STKaiti" panose="02010600040101010101" pitchFamily="2" charset="-122"/>
              </a:rPr>
              <a:t>  </a:t>
            </a:r>
          </a:p>
        </p:txBody>
      </p:sp>
      <p:sp>
        <p:nvSpPr>
          <p:cNvPr id="5" name="Title 1">
            <a:extLst>
              <a:ext uri="{FF2B5EF4-FFF2-40B4-BE49-F238E27FC236}">
                <a16:creationId xmlns:a16="http://schemas.microsoft.com/office/drawing/2014/main" id="{A86FFD29-6A15-476A-8770-79A68FF8396C}"/>
              </a:ext>
            </a:extLst>
          </p:cNvPr>
          <p:cNvSpPr txBox="1">
            <a:spLocks/>
          </p:cNvSpPr>
          <p:nvPr/>
        </p:nvSpPr>
        <p:spPr>
          <a:xfrm>
            <a:off x="274320" y="182881"/>
            <a:ext cx="10972800" cy="6807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i="0" kern="1200">
                <a:solidFill>
                  <a:srgbClr val="C21C22"/>
                </a:solidFill>
                <a:latin typeface="+mn-lt"/>
                <a:ea typeface="Open Sans Semibold" charset="0"/>
                <a:cs typeface="Open Sans Semibold" charset="0"/>
              </a:defRPr>
            </a:lvl1pPr>
          </a:lstStyle>
          <a:p>
            <a:r>
              <a:rPr lang="zh-CN" altLang="en-US" dirty="0">
                <a:solidFill>
                  <a:schemeClr val="tx1"/>
                </a:solidFill>
                <a:latin typeface="微软雅黑" panose="020B0503020204020204" pitchFamily="34" charset="-122"/>
                <a:ea typeface="微软雅黑" panose="020B0503020204020204" pitchFamily="34" charset="-122"/>
              </a:rPr>
              <a:t>获取帮助</a:t>
            </a:r>
            <a:endParaRPr lang="en-US" altLang="zh-CN" dirty="0">
              <a:solidFill>
                <a:srgbClr val="C0000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7520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3770" y="-1"/>
            <a:ext cx="8819310" cy="886691"/>
          </a:xfrm>
          <a:prstGeom prst="rect">
            <a:avLst/>
          </a:prstGeom>
          <a:noFill/>
          <a:ln>
            <a:miter lim="800000"/>
            <a:headEnd/>
            <a:tailEnd/>
          </a:ln>
        </p:spPr>
        <p:txBody>
          <a:bodyPr/>
          <a:lstStyle/>
          <a:p>
            <a:pPr eaLnBrk="0" hangingPunct="0">
              <a:defRPr/>
            </a:pPr>
            <a:r>
              <a:rPr lang="zh-CN" altLang="en-US" sz="3600" b="1" kern="0" dirty="0">
                <a:latin typeface="微软雅黑" panose="020B0503020204020204" pitchFamily="34" charset="-122"/>
                <a:ea typeface="微软雅黑" panose="020B0503020204020204" pitchFamily="34" charset="-122"/>
                <a:cs typeface="+mj-cs"/>
              </a:rPr>
              <a:t>为什么要用知识发现工具</a:t>
            </a:r>
            <a:r>
              <a:rPr lang="en-US" altLang="zh-CN" sz="3600" b="1" kern="0" dirty="0">
                <a:latin typeface="微软雅黑" panose="020B0503020204020204" pitchFamily="34" charset="-122"/>
                <a:ea typeface="微软雅黑" panose="020B0503020204020204" pitchFamily="34" charset="-122"/>
                <a:cs typeface="+mj-cs"/>
              </a:rPr>
              <a:t>/</a:t>
            </a:r>
            <a:r>
              <a:rPr lang="zh-CN" altLang="en-US" sz="3600" b="1" kern="0" dirty="0">
                <a:latin typeface="微软雅黑" panose="020B0503020204020204" pitchFamily="34" charset="-122"/>
                <a:ea typeface="微软雅黑" panose="020B0503020204020204" pitchFamily="34" charset="-122"/>
                <a:cs typeface="+mj-cs"/>
              </a:rPr>
              <a:t>数据库</a:t>
            </a:r>
          </a:p>
        </p:txBody>
      </p:sp>
      <p:pic>
        <p:nvPicPr>
          <p:cNvPr id="2" name="Picture 1">
            <a:extLst>
              <a:ext uri="{FF2B5EF4-FFF2-40B4-BE49-F238E27FC236}">
                <a16:creationId xmlns:a16="http://schemas.microsoft.com/office/drawing/2014/main" id="{1A6D6703-23C9-429D-BE9A-22622F1BAB9F}"/>
              </a:ext>
            </a:extLst>
          </p:cNvPr>
          <p:cNvPicPr>
            <a:picLocks noChangeAspect="1"/>
          </p:cNvPicPr>
          <p:nvPr/>
        </p:nvPicPr>
        <p:blipFill>
          <a:blip r:embed="rId2"/>
          <a:stretch>
            <a:fillRect/>
          </a:stretch>
        </p:blipFill>
        <p:spPr>
          <a:xfrm>
            <a:off x="0" y="886691"/>
            <a:ext cx="12082509" cy="542059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Graphic 4" descr="Help">
            <a:extLst>
              <a:ext uri="{FF2B5EF4-FFF2-40B4-BE49-F238E27FC236}">
                <a16:creationId xmlns:a16="http://schemas.microsoft.com/office/drawing/2014/main" id="{973B799D-9002-42D5-9A63-2397E53A13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6083" y="3240153"/>
            <a:ext cx="1688123" cy="1688123"/>
          </a:xfrm>
          <a:prstGeom prst="rect">
            <a:avLst/>
          </a:prstGeom>
          <a:scene3d>
            <a:camera prst="obliqueBottomRight"/>
            <a:lightRig rig="threePt" dir="t"/>
          </a:scene3d>
        </p:spPr>
      </p:pic>
      <p:sp>
        <p:nvSpPr>
          <p:cNvPr id="6" name="Rectangle: Rounded Corners 5">
            <a:extLst>
              <a:ext uri="{FF2B5EF4-FFF2-40B4-BE49-F238E27FC236}">
                <a16:creationId xmlns:a16="http://schemas.microsoft.com/office/drawing/2014/main" id="{46D97DC3-1E18-48A3-995F-6164F61EB730}"/>
              </a:ext>
            </a:extLst>
          </p:cNvPr>
          <p:cNvSpPr/>
          <p:nvPr/>
        </p:nvSpPr>
        <p:spPr>
          <a:xfrm>
            <a:off x="6070046" y="2622023"/>
            <a:ext cx="2791680" cy="523783"/>
          </a:xfrm>
          <a:prstGeom prst="round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121884" tIns="0" rIns="121884" bIns="0" numCol="1" spcCol="1270" anchor="ctr" anchorCtr="0">
            <a:no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获得新研究灵感</a:t>
            </a:r>
            <a:endParaRPr lang="en-US" sz="2800" b="1" dirty="0">
              <a:solidFill>
                <a:schemeClr val="bg1"/>
              </a:solidFill>
              <a:latin typeface="微软雅黑" panose="020B0503020204020204" pitchFamily="34" charset="-122"/>
              <a:ea typeface="微软雅黑" panose="020B0503020204020204" pitchFamily="34" charset="-122"/>
            </a:endParaRPr>
          </a:p>
        </p:txBody>
      </p:sp>
      <p:sp>
        <p:nvSpPr>
          <p:cNvPr id="7" name="Rectangle: Rounded Corners 6">
            <a:extLst>
              <a:ext uri="{FF2B5EF4-FFF2-40B4-BE49-F238E27FC236}">
                <a16:creationId xmlns:a16="http://schemas.microsoft.com/office/drawing/2014/main" id="{F23ACC8E-FD1F-4758-9356-B1FB6B445A5F}"/>
              </a:ext>
            </a:extLst>
          </p:cNvPr>
          <p:cNvSpPr/>
          <p:nvPr/>
        </p:nvSpPr>
        <p:spPr>
          <a:xfrm>
            <a:off x="6070046" y="3333561"/>
            <a:ext cx="2791680" cy="523783"/>
          </a:xfrm>
          <a:prstGeom prst="round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121884" tIns="0" rIns="121884" bIns="0" numCol="1" spcCol="1270" anchor="ctr" anchorCtr="0">
            <a:no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了解的行文结构</a:t>
            </a:r>
            <a:endParaRPr lang="en-US" sz="2800" b="1" dirty="0">
              <a:solidFill>
                <a:schemeClr val="bg1"/>
              </a:solidFill>
              <a:latin typeface="微软雅黑" panose="020B0503020204020204" pitchFamily="34" charset="-122"/>
              <a:ea typeface="微软雅黑" panose="020B0503020204020204" pitchFamily="34" charset="-122"/>
            </a:endParaRPr>
          </a:p>
        </p:txBody>
      </p:sp>
      <p:sp>
        <p:nvSpPr>
          <p:cNvPr id="8" name="Rectangle: Rounded Corners 7">
            <a:extLst>
              <a:ext uri="{FF2B5EF4-FFF2-40B4-BE49-F238E27FC236}">
                <a16:creationId xmlns:a16="http://schemas.microsoft.com/office/drawing/2014/main" id="{8D12D3A9-7CC7-48FB-91BC-D6FD55501424}"/>
              </a:ext>
            </a:extLst>
          </p:cNvPr>
          <p:cNvSpPr/>
          <p:nvPr/>
        </p:nvSpPr>
        <p:spPr>
          <a:xfrm>
            <a:off x="6070047" y="1183144"/>
            <a:ext cx="2791679" cy="523783"/>
          </a:xfrm>
          <a:prstGeom prst="round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p:spPr>
        <p:txBody>
          <a:bodyPr rot="0" spcFirstLastPara="0" vertOverflow="overflow" horzOverflow="overflow" vert="horz" wrap="square" lIns="121884" tIns="0" rIns="121884" bIns="0" numCol="1" spcCol="1270" rtlCol="0" fromWordArt="0" anchor="ctr" anchorCtr="0" forceAA="0" compatLnSpc="1">
            <a:prstTxWarp prst="textNoShape">
              <a:avLst/>
            </a:prstTxWarp>
            <a:no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获取权威的文献</a:t>
            </a:r>
            <a:endParaRPr lang="en-US" sz="2800" b="1" dirty="0">
              <a:solidFill>
                <a:schemeClr val="bg1"/>
              </a:solidFill>
              <a:latin typeface="微软雅黑" panose="020B0503020204020204" pitchFamily="34" charset="-122"/>
              <a:ea typeface="微软雅黑" panose="020B0503020204020204" pitchFamily="34" charset="-122"/>
            </a:endParaRPr>
          </a:p>
        </p:txBody>
      </p:sp>
      <p:sp>
        <p:nvSpPr>
          <p:cNvPr id="9" name="Rectangle: Rounded Corners 8">
            <a:extLst>
              <a:ext uri="{FF2B5EF4-FFF2-40B4-BE49-F238E27FC236}">
                <a16:creationId xmlns:a16="http://schemas.microsoft.com/office/drawing/2014/main" id="{C1C4B766-1D01-48B4-9F45-9308B554F420}"/>
              </a:ext>
            </a:extLst>
          </p:cNvPr>
          <p:cNvSpPr/>
          <p:nvPr/>
        </p:nvSpPr>
        <p:spPr>
          <a:xfrm>
            <a:off x="6041254" y="4045099"/>
            <a:ext cx="2849263" cy="523783"/>
          </a:xfrm>
          <a:prstGeom prst="round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121884" tIns="0" rIns="121884" bIns="0" numCol="1" spcCol="1270" anchor="ctr" anchorCtr="0">
            <a:no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开展对比和分析</a:t>
            </a:r>
            <a:endParaRPr lang="en-US" sz="2800" b="1" dirty="0">
              <a:solidFill>
                <a:schemeClr val="bg1"/>
              </a:solidFill>
              <a:latin typeface="微软雅黑" panose="020B0503020204020204" pitchFamily="34" charset="-122"/>
              <a:ea typeface="微软雅黑" panose="020B0503020204020204" pitchFamily="34" charset="-122"/>
            </a:endParaRPr>
          </a:p>
        </p:txBody>
      </p:sp>
      <p:sp>
        <p:nvSpPr>
          <p:cNvPr id="11" name="Rectangle: Rounded Corners 10">
            <a:extLst>
              <a:ext uri="{FF2B5EF4-FFF2-40B4-BE49-F238E27FC236}">
                <a16:creationId xmlns:a16="http://schemas.microsoft.com/office/drawing/2014/main" id="{1BCBBC27-6EB0-470F-9D94-52E1FFDC6B0F}"/>
              </a:ext>
            </a:extLst>
          </p:cNvPr>
          <p:cNvSpPr/>
          <p:nvPr/>
        </p:nvSpPr>
        <p:spPr>
          <a:xfrm>
            <a:off x="6041254" y="4758648"/>
            <a:ext cx="2849263" cy="523783"/>
          </a:xfrm>
          <a:prstGeom prst="round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121884" tIns="0" rIns="121884" bIns="0" numCol="1" spcCol="1270" anchor="ctr" anchorCtr="0">
            <a:no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可作为研究工具</a:t>
            </a:r>
            <a:endParaRPr lang="en-US" sz="2800" b="1" dirty="0">
              <a:solidFill>
                <a:schemeClr val="bg1"/>
              </a:solidFill>
              <a:latin typeface="微软雅黑" panose="020B0503020204020204" pitchFamily="34" charset="-122"/>
              <a:ea typeface="微软雅黑" panose="020B0503020204020204" pitchFamily="34" charset="-122"/>
            </a:endParaRPr>
          </a:p>
        </p:txBody>
      </p:sp>
      <p:sp>
        <p:nvSpPr>
          <p:cNvPr id="12" name="Rectangle: Rounded Corners 11">
            <a:extLst>
              <a:ext uri="{FF2B5EF4-FFF2-40B4-BE49-F238E27FC236}">
                <a16:creationId xmlns:a16="http://schemas.microsoft.com/office/drawing/2014/main" id="{AB225022-79C4-4D1F-B38B-199A9F338DFB}"/>
              </a:ext>
            </a:extLst>
          </p:cNvPr>
          <p:cNvSpPr/>
          <p:nvPr/>
        </p:nvSpPr>
        <p:spPr>
          <a:xfrm>
            <a:off x="6070046" y="1880876"/>
            <a:ext cx="2791679" cy="523783"/>
          </a:xfrm>
          <a:prstGeom prst="round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121884" tIns="0" rIns="121884" bIns="0" numCol="1" spcCol="1270" anchor="ctr" anchorCtr="0">
            <a:no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开展文献的调研</a:t>
            </a:r>
            <a:endParaRPr lang="en-US" sz="2800" b="1" dirty="0">
              <a:solidFill>
                <a:schemeClr val="bg1"/>
              </a:solidFill>
              <a:latin typeface="微软雅黑" panose="020B0503020204020204" pitchFamily="34" charset="-122"/>
              <a:ea typeface="微软雅黑" panose="020B0503020204020204" pitchFamily="34" charset="-122"/>
            </a:endParaRPr>
          </a:p>
        </p:txBody>
      </p:sp>
      <p:sp>
        <p:nvSpPr>
          <p:cNvPr id="13" name="Rectangle: Rounded Corners 12">
            <a:extLst>
              <a:ext uri="{FF2B5EF4-FFF2-40B4-BE49-F238E27FC236}">
                <a16:creationId xmlns:a16="http://schemas.microsoft.com/office/drawing/2014/main" id="{255B66C9-484D-4552-8625-45336F2B1955}"/>
              </a:ext>
            </a:extLst>
          </p:cNvPr>
          <p:cNvSpPr/>
          <p:nvPr/>
        </p:nvSpPr>
        <p:spPr>
          <a:xfrm>
            <a:off x="6041254" y="5497784"/>
            <a:ext cx="2849263" cy="523783"/>
          </a:xfrm>
          <a:prstGeom prst="round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121884" tIns="0" rIns="121884" bIns="0" numCol="1" spcCol="1270" anchor="ctr" anchorCtr="0">
            <a:noAutofit/>
          </a:bodyPr>
          <a:lstStyle/>
          <a:p>
            <a:r>
              <a:rPr lang="en-US" altLang="zh-CN" sz="2800" b="1" dirty="0">
                <a:solidFill>
                  <a:schemeClr val="bg1"/>
                </a:solidFill>
                <a:latin typeface="微软雅黑" panose="020B0503020204020204" pitchFamily="34" charset="-122"/>
                <a:ea typeface="微软雅黑" panose="020B0503020204020204" pitchFamily="34" charset="-122"/>
              </a:rPr>
              <a:t>……</a:t>
            </a:r>
            <a:endParaRPr lang="en-US" sz="2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7312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2A4D3B-41AD-B643-AF0F-85A9BB601434}"/>
              </a:ext>
            </a:extLst>
          </p:cNvPr>
          <p:cNvSpPr>
            <a:spLocks noGrp="1"/>
          </p:cNvSpPr>
          <p:nvPr>
            <p:ph type="body" sz="quarter" idx="14"/>
          </p:nvPr>
        </p:nvSpPr>
        <p:spPr/>
        <p:txBody>
          <a:bodyPr>
            <a:normAutofit/>
          </a:bodyPr>
          <a:lstStyle/>
          <a:p>
            <a:r>
              <a:rPr lang="zh-CN" altLang="en-US" sz="2700" dirty="0">
                <a:latin typeface="微软雅黑" panose="020B0503020204020204" pitchFamily="34" charset="-122"/>
                <a:ea typeface="微软雅黑" panose="020B0503020204020204" pitchFamily="34" charset="-122"/>
              </a:rPr>
              <a:t>王剑飞</a:t>
            </a:r>
            <a:endParaRPr lang="en-US" altLang="zh-CN" sz="2700" dirty="0">
              <a:latin typeface="微软雅黑" panose="020B0503020204020204" pitchFamily="34" charset="-122"/>
              <a:ea typeface="微软雅黑" panose="020B0503020204020204" pitchFamily="34" charset="-122"/>
            </a:endParaRPr>
          </a:p>
          <a:p>
            <a:r>
              <a:rPr lang="en-US" sz="2700" dirty="0">
                <a:latin typeface="微软雅黑" panose="020B0503020204020204" pitchFamily="34" charset="-122"/>
                <a:ea typeface="微软雅黑" panose="020B0503020204020204" pitchFamily="34" charset="-122"/>
              </a:rPr>
              <a:t>ProQuest</a:t>
            </a:r>
            <a:r>
              <a:rPr lang="zh-CN" altLang="en-US" sz="2700" dirty="0">
                <a:latin typeface="微软雅黑" panose="020B0503020204020204" pitchFamily="34" charset="-122"/>
                <a:ea typeface="微软雅黑" panose="020B0503020204020204" pitchFamily="34" charset="-122"/>
              </a:rPr>
              <a:t>培训及咨询顾问</a:t>
            </a:r>
            <a:endParaRPr lang="en-US" altLang="zh-CN" sz="2700" dirty="0">
              <a:latin typeface="微软雅黑" panose="020B0503020204020204" pitchFamily="34" charset="-122"/>
              <a:ea typeface="微软雅黑" panose="020B0503020204020204" pitchFamily="34" charset="-122"/>
            </a:endParaRPr>
          </a:p>
          <a:p>
            <a:r>
              <a:rPr lang="en-US" sz="2700" dirty="0">
                <a:latin typeface="微软雅黑" panose="020B0503020204020204" pitchFamily="34" charset="-122"/>
                <a:ea typeface="微软雅黑" panose="020B0503020204020204" pitchFamily="34" charset="-122"/>
              </a:rPr>
              <a:t>jim.wang@proquest.com</a:t>
            </a:r>
          </a:p>
        </p:txBody>
      </p:sp>
    </p:spTree>
    <p:custDataLst>
      <p:tags r:id="rId1"/>
    </p:custDataLst>
    <p:extLst>
      <p:ext uri="{BB962C8B-B14F-4D97-AF65-F5344CB8AC3E}">
        <p14:creationId xmlns:p14="http://schemas.microsoft.com/office/powerpoint/2010/main" val="183161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0BA989-F5FD-4D8E-BD58-5E665FC3B05E}"/>
              </a:ext>
            </a:extLst>
          </p:cNvPr>
          <p:cNvPicPr>
            <a:picLocks noChangeAspect="1"/>
          </p:cNvPicPr>
          <p:nvPr/>
        </p:nvPicPr>
        <p:blipFill>
          <a:blip r:embed="rId2"/>
          <a:stretch>
            <a:fillRect/>
          </a:stretch>
        </p:blipFill>
        <p:spPr>
          <a:xfrm>
            <a:off x="5502778" y="852671"/>
            <a:ext cx="6689222" cy="5601291"/>
          </a:xfrm>
          <a:prstGeom prst="rect">
            <a:avLst/>
          </a:prstGeom>
        </p:spPr>
      </p:pic>
      <p:pic>
        <p:nvPicPr>
          <p:cNvPr id="22" name="图片 1" descr="logo-186">
            <a:extLst>
              <a:ext uri="{FF2B5EF4-FFF2-40B4-BE49-F238E27FC236}">
                <a16:creationId xmlns:a16="http://schemas.microsoft.com/office/drawing/2014/main" id="{9EBCA9B7-29DB-41D0-83AB-B0E385007C8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073" y="288780"/>
            <a:ext cx="2085975" cy="790575"/>
          </a:xfrm>
          <a:prstGeom prst="rect">
            <a:avLst/>
          </a:prstGeom>
          <a:noFill/>
          <a:ln>
            <a:noFill/>
          </a:ln>
        </p:spPr>
      </p:pic>
      <p:sp>
        <p:nvSpPr>
          <p:cNvPr id="6" name="Rectangle 5">
            <a:extLst>
              <a:ext uri="{FF2B5EF4-FFF2-40B4-BE49-F238E27FC236}">
                <a16:creationId xmlns:a16="http://schemas.microsoft.com/office/drawing/2014/main" id="{8B285110-4E0C-41E8-9E7E-E8761D4144A3}"/>
              </a:ext>
            </a:extLst>
          </p:cNvPr>
          <p:cNvSpPr/>
          <p:nvPr/>
        </p:nvSpPr>
        <p:spPr>
          <a:xfrm>
            <a:off x="191727" y="1217691"/>
            <a:ext cx="5086855" cy="3785652"/>
          </a:xfrm>
          <a:prstGeom prst="rect">
            <a:avLst/>
          </a:prstGeom>
        </p:spPr>
        <p:txBody>
          <a:bodyPr wrap="square">
            <a:spAutoFit/>
          </a:bodyPr>
          <a:lstStyle/>
          <a:p>
            <a:r>
              <a:rPr lang="en-US" sz="2400" kern="100" dirty="0">
                <a:latin typeface="微软雅黑" panose="020B0503020204020204" pitchFamily="34" charset="-122"/>
                <a:ea typeface="微软雅黑" panose="020B0503020204020204" pitchFamily="34" charset="-122"/>
                <a:cs typeface="Times New Roman" panose="02020603050405020304" pitchFamily="18" charset="0"/>
              </a:rPr>
              <a:t>ProQuest</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公司，起源于</a:t>
            </a:r>
            <a:r>
              <a:rPr lang="en-US" sz="2400" kern="100" dirty="0">
                <a:latin typeface="微软雅黑" panose="020B0503020204020204" pitchFamily="34" charset="-122"/>
                <a:ea typeface="微软雅黑" panose="020B0503020204020204" pitchFamily="34" charset="-122"/>
                <a:cs typeface="Times New Roman" panose="02020603050405020304" pitchFamily="18" charset="0"/>
              </a:rPr>
              <a:t>1938</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年由</a:t>
            </a:r>
            <a:r>
              <a:rPr lang="en-US" sz="2400" kern="100" dirty="0">
                <a:latin typeface="微软雅黑" panose="020B0503020204020204" pitchFamily="34" charset="-122"/>
                <a:ea typeface="微软雅黑" panose="020B0503020204020204" pitchFamily="34" charset="-122"/>
                <a:cs typeface="Times New Roman" panose="02020603050405020304" pitchFamily="18" charset="0"/>
              </a:rPr>
              <a:t>Eugene B. Power</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创立的</a:t>
            </a:r>
            <a:r>
              <a:rPr lang="en-US" sz="2400" kern="100" dirty="0">
                <a:latin typeface="微软雅黑" panose="020B0503020204020204" pitchFamily="34" charset="-122"/>
                <a:ea typeface="微软雅黑" panose="020B0503020204020204" pitchFamily="34" charset="-122"/>
                <a:cs typeface="Times New Roman" panose="02020603050405020304" pitchFamily="18" charset="0"/>
              </a:rPr>
              <a:t>University Microfilms (UMI) </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，公司为全球大学、政府机构、公共图书馆、商业客户提供增值信息服务，例如</a:t>
            </a:r>
            <a:r>
              <a:rPr lang="en-US" sz="2400" kern="100" dirty="0">
                <a:latin typeface="微软雅黑" panose="020B0503020204020204" pitchFamily="34" charset="-122"/>
                <a:ea typeface="微软雅黑" panose="020B0503020204020204" pitchFamily="34" charset="-122"/>
                <a:cs typeface="Times New Roman" panose="02020603050405020304" pitchFamily="18" charset="0"/>
              </a:rPr>
              <a:t>ProQuest</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系列学术数据库、</a:t>
            </a:r>
            <a:r>
              <a:rPr lang="en-US" sz="2400" kern="100" dirty="0">
                <a:latin typeface="微软雅黑" panose="020B0503020204020204" pitchFamily="34" charset="-122"/>
                <a:ea typeface="微软雅黑" panose="020B0503020204020204" pitchFamily="34" charset="-122"/>
                <a:cs typeface="Times New Roman" panose="02020603050405020304" pitchFamily="18" charset="0"/>
              </a:rPr>
              <a:t>Dialog</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sz="2400" kern="100" dirty="0">
                <a:latin typeface="微软雅黑" panose="020B0503020204020204" pitchFamily="34" charset="-122"/>
                <a:ea typeface="微软雅黑" panose="020B0503020204020204" pitchFamily="34" charset="-122"/>
                <a:cs typeface="Times New Roman" panose="02020603050405020304" pitchFamily="18" charset="0"/>
              </a:rPr>
              <a:t>Ebook Central</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sz="2400" kern="100" dirty="0">
                <a:latin typeface="微软雅黑" panose="020B0503020204020204" pitchFamily="34" charset="-122"/>
                <a:ea typeface="微软雅黑" panose="020B0503020204020204" pitchFamily="34" charset="-122"/>
                <a:cs typeface="Times New Roman" panose="02020603050405020304" pitchFamily="18" charset="0"/>
              </a:rPr>
              <a:t>RefWorks</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sz="2400" kern="100" dirty="0">
                <a:latin typeface="微软雅黑" panose="020B0503020204020204" pitchFamily="34" charset="-122"/>
                <a:ea typeface="微软雅黑" panose="020B0503020204020204" pitchFamily="34" charset="-122"/>
                <a:cs typeface="Times New Roman" panose="02020603050405020304" pitchFamily="18" charset="0"/>
              </a:rPr>
              <a:t>Pivot</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sz="2400" kern="100" dirty="0" err="1">
                <a:latin typeface="微软雅黑" panose="020B0503020204020204" pitchFamily="34" charset="-122"/>
                <a:ea typeface="微软雅黑" panose="020B0503020204020204" pitchFamily="34" charset="-122"/>
                <a:cs typeface="Times New Roman" panose="02020603050405020304" pitchFamily="18" charset="0"/>
              </a:rPr>
              <a:t>Chadwyck</a:t>
            </a:r>
            <a:r>
              <a:rPr lang="en-US" sz="2400" kern="100" dirty="0">
                <a:latin typeface="微软雅黑" panose="020B0503020204020204" pitchFamily="34" charset="-122"/>
                <a:ea typeface="微软雅黑" panose="020B0503020204020204" pitchFamily="34" charset="-122"/>
                <a:cs typeface="Times New Roman" panose="02020603050405020304" pitchFamily="18" charset="0"/>
              </a:rPr>
              <a:t>-Healey</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sz="2400" kern="100" dirty="0">
                <a:latin typeface="微软雅黑" panose="020B0503020204020204" pitchFamily="34" charset="-122"/>
                <a:ea typeface="微软雅黑" panose="020B0503020204020204" pitchFamily="34" charset="-122"/>
                <a:cs typeface="Times New Roman" panose="02020603050405020304" pitchFamily="18" charset="0"/>
              </a:rPr>
              <a:t>UMI</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sz="2400" kern="100" dirty="0" err="1">
                <a:latin typeface="微软雅黑" panose="020B0503020204020204" pitchFamily="34" charset="-122"/>
                <a:ea typeface="微软雅黑" panose="020B0503020204020204" pitchFamily="34" charset="-122"/>
                <a:cs typeface="Times New Roman" panose="02020603050405020304" pitchFamily="18" charset="0"/>
              </a:rPr>
              <a:t>eLibrary</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sz="2400" kern="100" dirty="0">
                <a:latin typeface="微软雅黑" panose="020B0503020204020204" pitchFamily="34" charset="-122"/>
                <a:ea typeface="微软雅黑" panose="020B0503020204020204" pitchFamily="34" charset="-122"/>
                <a:cs typeface="Times New Roman" panose="02020603050405020304" pitchFamily="18" charset="0"/>
              </a:rPr>
              <a:t>SIRS</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sz="2400" kern="100" dirty="0">
                <a:latin typeface="微软雅黑" panose="020B0503020204020204" pitchFamily="34" charset="-122"/>
                <a:ea typeface="微软雅黑" panose="020B0503020204020204" pitchFamily="34" charset="-122"/>
                <a:cs typeface="Times New Roman" panose="02020603050405020304" pitchFamily="18" charset="0"/>
              </a:rPr>
              <a:t>CultureGrams</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，以及</a:t>
            </a:r>
            <a:r>
              <a:rPr lang="en-US" sz="2400" kern="100" dirty="0">
                <a:latin typeface="微软雅黑" panose="020B0503020204020204" pitchFamily="34" charset="-122"/>
                <a:ea typeface="微软雅黑" panose="020B0503020204020204" pitchFamily="34" charset="-122"/>
                <a:cs typeface="Times New Roman" panose="02020603050405020304" pitchFamily="18" charset="0"/>
              </a:rPr>
              <a:t>Ex Libris</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系列图书馆管理系统等。</a:t>
            </a:r>
            <a:endParaRPr lang="en-US" sz="2400" dirty="0">
              <a:latin typeface="微软雅黑" panose="020B0503020204020204" pitchFamily="34" charset="-122"/>
              <a:ea typeface="微软雅黑" panose="020B0503020204020204" pitchFamily="34" charset="-122"/>
            </a:endParaRPr>
          </a:p>
        </p:txBody>
      </p:sp>
      <p:sp>
        <p:nvSpPr>
          <p:cNvPr id="23" name="Rectangle 2">
            <a:extLst>
              <a:ext uri="{FF2B5EF4-FFF2-40B4-BE49-F238E27FC236}">
                <a16:creationId xmlns:a16="http://schemas.microsoft.com/office/drawing/2014/main" id="{7BA21CFC-B1BB-43BB-8DE4-886E666B277E}"/>
              </a:ext>
            </a:extLst>
          </p:cNvPr>
          <p:cNvSpPr txBox="1">
            <a:spLocks noChangeArrowheads="1"/>
          </p:cNvSpPr>
          <p:nvPr/>
        </p:nvSpPr>
        <p:spPr bwMode="auto">
          <a:xfrm>
            <a:off x="374073" y="5141679"/>
            <a:ext cx="6199910" cy="912767"/>
          </a:xfrm>
          <a:prstGeom prst="rect">
            <a:avLst/>
          </a:prstGeom>
          <a:noFill/>
          <a:ln>
            <a:miter lim="800000"/>
            <a:headEnd/>
            <a:tailEnd/>
          </a:ln>
        </p:spPr>
        <p:txBody>
          <a:bodyPr/>
          <a:lstStyle/>
          <a:p>
            <a:pPr eaLnBrk="0" hangingPunct="0">
              <a:defRPr/>
            </a:pPr>
            <a:r>
              <a:rPr lang="zh-CN" altLang="en-US" sz="3600" b="1" dirty="0">
                <a:latin typeface="微软雅黑" panose="020B0503020204020204" pitchFamily="34" charset="-122"/>
                <a:ea typeface="微软雅黑" panose="020B0503020204020204" pitchFamily="34" charset="-122"/>
              </a:rPr>
              <a:t>提供全学科内容解决方案！</a:t>
            </a:r>
            <a:endParaRPr lang="zh-CN" altLang="en-US" sz="3600" b="1" kern="0" dirty="0">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140467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Title 2">
            <a:extLst>
              <a:ext uri="{FF2B5EF4-FFF2-40B4-BE49-F238E27FC236}">
                <a16:creationId xmlns:a16="http://schemas.microsoft.com/office/drawing/2014/main" id="{18A2AAA4-3BEB-438C-897D-FC3E2A5499EE}"/>
              </a:ext>
            </a:extLst>
          </p:cNvPr>
          <p:cNvSpPr>
            <a:spLocks noGrp="1"/>
          </p:cNvSpPr>
          <p:nvPr>
            <p:ph type="title"/>
          </p:nvPr>
        </p:nvSpPr>
        <p:spPr>
          <a:xfrm>
            <a:off x="80683" y="0"/>
            <a:ext cx="7100888" cy="852488"/>
          </a:xfrm>
        </p:spPr>
        <p:txBody>
          <a:bodyPr/>
          <a:lstStyle/>
          <a:p>
            <a:r>
              <a:rPr lang="en-US" altLang="en-US" sz="3600" dirty="0">
                <a:solidFill>
                  <a:schemeClr val="tx1"/>
                </a:solidFill>
                <a:latin typeface="微软雅黑" panose="020B0503020204020204" pitchFamily="34" charset="-122"/>
                <a:ea typeface="微软雅黑" panose="020B0503020204020204" pitchFamily="34" charset="-122"/>
              </a:rPr>
              <a:t>LION </a:t>
            </a:r>
            <a:r>
              <a:rPr lang="zh-CN" altLang="en-US" sz="3600" dirty="0">
                <a:solidFill>
                  <a:schemeClr val="tx1"/>
                </a:solidFill>
                <a:latin typeface="微软雅黑" panose="020B0503020204020204" pitchFamily="34" charset="-122"/>
                <a:ea typeface="微软雅黑" panose="020B0503020204020204" pitchFamily="34" charset="-122"/>
              </a:rPr>
              <a:t>内容</a:t>
            </a:r>
            <a:endParaRPr lang="en-US" altLang="en-US" sz="3600" dirty="0">
              <a:solidFill>
                <a:schemeClr val="tx1"/>
              </a:solidFill>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id="{384E0B59-2587-4C5D-AA86-FE43A20F1ADC}"/>
              </a:ext>
            </a:extLst>
          </p:cNvPr>
          <p:cNvPicPr>
            <a:picLocks noChangeAspect="1"/>
          </p:cNvPicPr>
          <p:nvPr/>
        </p:nvPicPr>
        <p:blipFill>
          <a:blip r:embed="rId3"/>
          <a:stretch>
            <a:fillRect/>
          </a:stretch>
        </p:blipFill>
        <p:spPr>
          <a:xfrm>
            <a:off x="0" y="542925"/>
            <a:ext cx="12192000" cy="5905500"/>
          </a:xfrm>
          <a:prstGeom prst="rect">
            <a:avLst/>
          </a:prstGeom>
        </p:spPr>
      </p:pic>
      <p:sp>
        <p:nvSpPr>
          <p:cNvPr id="12" name="Rectangle 11">
            <a:extLst>
              <a:ext uri="{FF2B5EF4-FFF2-40B4-BE49-F238E27FC236}">
                <a16:creationId xmlns:a16="http://schemas.microsoft.com/office/drawing/2014/main" id="{5A6C219C-90A5-4DCA-9AC0-B689E1DC0528}"/>
              </a:ext>
            </a:extLst>
          </p:cNvPr>
          <p:cNvSpPr>
            <a:spLocks noChangeArrowheads="1"/>
          </p:cNvSpPr>
          <p:nvPr/>
        </p:nvSpPr>
        <p:spPr bwMode="auto">
          <a:xfrm>
            <a:off x="4306703" y="4166934"/>
            <a:ext cx="1464032" cy="283738"/>
          </a:xfrm>
          <a:prstGeom prst="rect">
            <a:avLst/>
          </a:prstGeom>
          <a:noFill/>
          <a:ln w="698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a:latin typeface="Roboto Regular"/>
              <a:cs typeface="Roboto Regular"/>
            </a:endParaRPr>
          </a:p>
        </p:txBody>
      </p:sp>
      <p:sp>
        <p:nvSpPr>
          <p:cNvPr id="5" name="Rectangle 4">
            <a:extLst>
              <a:ext uri="{FF2B5EF4-FFF2-40B4-BE49-F238E27FC236}">
                <a16:creationId xmlns:a16="http://schemas.microsoft.com/office/drawing/2014/main" id="{7D64B301-5EA8-49FC-91F8-7B85991D3045}"/>
              </a:ext>
            </a:extLst>
          </p:cNvPr>
          <p:cNvSpPr/>
          <p:nvPr/>
        </p:nvSpPr>
        <p:spPr>
          <a:xfrm>
            <a:off x="2852691" y="5694028"/>
            <a:ext cx="6096000" cy="369332"/>
          </a:xfrm>
          <a:prstGeom prst="rect">
            <a:avLst/>
          </a:prstGeom>
        </p:spPr>
        <p:txBody>
          <a:bodyPr>
            <a:spAutoFit/>
          </a:bodyPr>
          <a:lstStyle/>
          <a:p>
            <a:endParaRPr lang="en-US" dirty="0"/>
          </a:p>
        </p:txBody>
      </p:sp>
      <p:sp>
        <p:nvSpPr>
          <p:cNvPr id="13" name="Rectangle 12">
            <a:extLst>
              <a:ext uri="{FF2B5EF4-FFF2-40B4-BE49-F238E27FC236}">
                <a16:creationId xmlns:a16="http://schemas.microsoft.com/office/drawing/2014/main" id="{C0C2218E-4434-4421-AA48-B36AAD5E9ABD}"/>
              </a:ext>
            </a:extLst>
          </p:cNvPr>
          <p:cNvSpPr/>
          <p:nvPr/>
        </p:nvSpPr>
        <p:spPr>
          <a:xfrm>
            <a:off x="3897630" y="2095844"/>
            <a:ext cx="3115729" cy="194917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3200" kern="100" dirty="0">
                <a:latin typeface="华文楷体" panose="02010600040101010101" pitchFamily="2" charset="-122"/>
                <a:ea typeface="华文楷体" panose="02010600040101010101" pitchFamily="2" charset="-122"/>
                <a:cs typeface="Times New Roman" panose="02020603050405020304" pitchFamily="18" charset="0"/>
              </a:rPr>
              <a:t>37</a:t>
            </a:r>
            <a:r>
              <a:rPr lang="zh-CN" altLang="en-US" sz="3200" kern="100" dirty="0">
                <a:latin typeface="华文楷体" panose="02010600040101010101" pitchFamily="2" charset="-122"/>
                <a:ea typeface="华文楷体" panose="02010600040101010101" pitchFamily="2" charset="-122"/>
                <a:cs typeface="Times New Roman" panose="02020603050405020304" pitchFamily="18" charset="0"/>
              </a:rPr>
              <a:t>万部左右的诗歌、小说、戏剧作品</a:t>
            </a:r>
            <a:endParaRPr lang="en-US" sz="3200" dirty="0">
              <a:latin typeface="华文楷体" panose="02010600040101010101" pitchFamily="2" charset="-122"/>
              <a:ea typeface="华文楷体" panose="02010600040101010101" pitchFamily="2" charset="-122"/>
            </a:endParaRPr>
          </a:p>
        </p:txBody>
      </p:sp>
      <p:sp>
        <p:nvSpPr>
          <p:cNvPr id="14" name="Rectangle 13">
            <a:extLst>
              <a:ext uri="{FF2B5EF4-FFF2-40B4-BE49-F238E27FC236}">
                <a16:creationId xmlns:a16="http://schemas.microsoft.com/office/drawing/2014/main" id="{F3472871-0F75-452C-B287-2556056561D2}"/>
              </a:ext>
            </a:extLst>
          </p:cNvPr>
          <p:cNvSpPr>
            <a:spLocks noChangeArrowheads="1"/>
          </p:cNvSpPr>
          <p:nvPr/>
        </p:nvSpPr>
        <p:spPr bwMode="auto">
          <a:xfrm>
            <a:off x="330986" y="4162843"/>
            <a:ext cx="1464032" cy="283738"/>
          </a:xfrm>
          <a:prstGeom prst="rect">
            <a:avLst/>
          </a:prstGeom>
          <a:noFill/>
          <a:ln w="698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a:latin typeface="Roboto Regular"/>
              <a:cs typeface="Roboto Regular"/>
            </a:endParaRPr>
          </a:p>
        </p:txBody>
      </p:sp>
      <p:sp>
        <p:nvSpPr>
          <p:cNvPr id="15" name="Rectangle 14">
            <a:extLst>
              <a:ext uri="{FF2B5EF4-FFF2-40B4-BE49-F238E27FC236}">
                <a16:creationId xmlns:a16="http://schemas.microsoft.com/office/drawing/2014/main" id="{5F327AA6-FA43-45D7-B211-FF676CEEB4F9}"/>
              </a:ext>
            </a:extLst>
          </p:cNvPr>
          <p:cNvSpPr/>
          <p:nvPr/>
        </p:nvSpPr>
        <p:spPr>
          <a:xfrm>
            <a:off x="1" y="2073757"/>
            <a:ext cx="3897629" cy="19491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kern="100" dirty="0">
                <a:latin typeface="华文楷体" panose="02010600040101010101" pitchFamily="2" charset="-122"/>
                <a:ea typeface="华文楷体" panose="02010600040101010101" pitchFamily="2" charset="-122"/>
                <a:cs typeface="Times New Roman" panose="02020603050405020304" pitchFamily="18" charset="0"/>
              </a:rPr>
              <a:t>400</a:t>
            </a:r>
            <a:r>
              <a:rPr lang="zh-CN" altLang="en-US" sz="2800" kern="100" dirty="0">
                <a:latin typeface="华文楷体" panose="02010600040101010101" pitchFamily="2" charset="-122"/>
                <a:ea typeface="华文楷体" panose="02010600040101010101" pitchFamily="2" charset="-122"/>
                <a:cs typeface="Times New Roman" panose="02020603050405020304" pitchFamily="18" charset="0"/>
              </a:rPr>
              <a:t>多种文学与语言学期刊</a:t>
            </a:r>
            <a:endParaRPr lang="en-US" altLang="zh-CN" sz="2800" kern="100" dirty="0">
              <a:latin typeface="华文楷体" panose="02010600040101010101" pitchFamily="2" charset="-122"/>
              <a:ea typeface="华文楷体" panose="02010600040101010101" pitchFamily="2" charset="-122"/>
              <a:cs typeface="Times New Roman" panose="02020603050405020304" pitchFamily="18" charset="0"/>
            </a:endParaRPr>
          </a:p>
          <a:p>
            <a:r>
              <a:rPr lang="en-US" sz="2800" kern="100" dirty="0">
                <a:latin typeface="华文楷体" panose="02010600040101010101" pitchFamily="2" charset="-122"/>
                <a:ea typeface="华文楷体" panose="02010600040101010101" pitchFamily="2" charset="-122"/>
                <a:cs typeface="Times New Roman" panose="02020603050405020304" pitchFamily="18" charset="0"/>
              </a:rPr>
              <a:t>ABELL</a:t>
            </a:r>
            <a:r>
              <a:rPr lang="zh-CN" altLang="en-US" sz="2800" dirty="0">
                <a:latin typeface="华文楷体" panose="02010600040101010101" pitchFamily="2" charset="-122"/>
                <a:ea typeface="华文楷体" panose="02010600040101010101" pitchFamily="2" charset="-122"/>
              </a:rPr>
              <a:t>英语语言文学参考书目年鉴</a:t>
            </a:r>
            <a:endParaRPr lang="en-US" sz="2800" dirty="0">
              <a:latin typeface="华文楷体" panose="02010600040101010101" pitchFamily="2" charset="-122"/>
              <a:ea typeface="华文楷体" panose="02010600040101010101" pitchFamily="2" charset="-122"/>
            </a:endParaRPr>
          </a:p>
        </p:txBody>
      </p:sp>
      <p:sp>
        <p:nvSpPr>
          <p:cNvPr id="16" name="Rectangle 15">
            <a:extLst>
              <a:ext uri="{FF2B5EF4-FFF2-40B4-BE49-F238E27FC236}">
                <a16:creationId xmlns:a16="http://schemas.microsoft.com/office/drawing/2014/main" id="{29A19E12-6470-4832-A3FE-53EB8A0B07B6}"/>
              </a:ext>
            </a:extLst>
          </p:cNvPr>
          <p:cNvSpPr>
            <a:spLocks noChangeArrowheads="1"/>
          </p:cNvSpPr>
          <p:nvPr/>
        </p:nvSpPr>
        <p:spPr bwMode="auto">
          <a:xfrm>
            <a:off x="8282419" y="4166933"/>
            <a:ext cx="2037237" cy="279647"/>
          </a:xfrm>
          <a:prstGeom prst="rect">
            <a:avLst/>
          </a:prstGeom>
          <a:noFill/>
          <a:ln w="698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a:latin typeface="Roboto Regular"/>
              <a:cs typeface="Roboto Regular"/>
            </a:endParaRPr>
          </a:p>
        </p:txBody>
      </p:sp>
      <p:sp>
        <p:nvSpPr>
          <p:cNvPr id="17" name="Rectangle 16">
            <a:extLst>
              <a:ext uri="{FF2B5EF4-FFF2-40B4-BE49-F238E27FC236}">
                <a16:creationId xmlns:a16="http://schemas.microsoft.com/office/drawing/2014/main" id="{81A8B833-ADAA-4DDA-AB07-7CCF4557F7DF}"/>
              </a:ext>
            </a:extLst>
          </p:cNvPr>
          <p:cNvSpPr/>
          <p:nvPr/>
        </p:nvSpPr>
        <p:spPr>
          <a:xfrm>
            <a:off x="7013359" y="2095844"/>
            <a:ext cx="5178642" cy="19491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230 KnowledgeNotes™ Student Guides ‎</a:t>
            </a:r>
          </a:p>
          <a:p>
            <a:r>
              <a:rPr lang="en-US" altLang="zh-CN" sz="2000" dirty="0">
                <a:latin typeface="华文楷体" panose="02010600040101010101" pitchFamily="2" charset="-122"/>
                <a:ea typeface="华文楷体" panose="02010600040101010101" pitchFamily="2" charset="-122"/>
              </a:rPr>
              <a:t>300</a:t>
            </a:r>
            <a:r>
              <a:rPr lang="zh-CN" altLang="en-US" sz="2000" dirty="0">
                <a:latin typeface="华文楷体" panose="02010600040101010101" pitchFamily="2" charset="-122"/>
                <a:ea typeface="华文楷体" panose="02010600040101010101" pitchFamily="2" charset="-122"/>
              </a:rPr>
              <a:t>多卷</a:t>
            </a:r>
            <a:r>
              <a:rPr lang="en-US" altLang="zh-CN" sz="2000" dirty="0">
                <a:latin typeface="华文楷体" panose="02010600040101010101" pitchFamily="2" charset="-122"/>
                <a:ea typeface="华文楷体" panose="02010600040101010101" pitchFamily="2" charset="-122"/>
              </a:rPr>
              <a:t>Cambridge Companion</a:t>
            </a:r>
          </a:p>
          <a:p>
            <a:r>
              <a:rPr lang="en-US" altLang="zh-CN" sz="2000" dirty="0">
                <a:latin typeface="华文楷体" panose="02010600040101010101" pitchFamily="2" charset="-122"/>
                <a:ea typeface="华文楷体" panose="02010600040101010101" pitchFamily="2" charset="-122"/>
              </a:rPr>
              <a:t>8</a:t>
            </a:r>
            <a:r>
              <a:rPr lang="zh-CN" altLang="en-US" sz="2000" dirty="0">
                <a:latin typeface="华文楷体" panose="02010600040101010101" pitchFamily="2" charset="-122"/>
                <a:ea typeface="华文楷体" panose="02010600040101010101" pitchFamily="2" charset="-122"/>
              </a:rPr>
              <a:t>卷</a:t>
            </a:r>
            <a:r>
              <a:rPr lang="en-US" altLang="zh-CN" sz="2000" dirty="0">
                <a:latin typeface="华文楷体" panose="02010600040101010101" pitchFamily="2" charset="-122"/>
                <a:ea typeface="华文楷体" panose="02010600040101010101" pitchFamily="2" charset="-122"/>
              </a:rPr>
              <a:t>Routledge Companion</a:t>
            </a:r>
          </a:p>
          <a:p>
            <a:r>
              <a:rPr lang="en-US" sz="2000" dirty="0">
                <a:latin typeface="华文楷体" panose="02010600040101010101" pitchFamily="2" charset="-122"/>
                <a:ea typeface="华文楷体" panose="02010600040101010101" pitchFamily="2" charset="-122"/>
              </a:rPr>
              <a:t>38</a:t>
            </a:r>
            <a:r>
              <a:rPr lang="zh-CN" altLang="en-US" sz="2000" dirty="0">
                <a:latin typeface="华文楷体" panose="02010600040101010101" pitchFamily="2" charset="-122"/>
                <a:ea typeface="华文楷体" panose="02010600040101010101" pitchFamily="2" charset="-122"/>
              </a:rPr>
              <a:t>卷</a:t>
            </a:r>
            <a:r>
              <a:rPr lang="en-US" sz="2000" dirty="0">
                <a:latin typeface="华文楷体" panose="02010600040101010101" pitchFamily="2" charset="-122"/>
                <a:ea typeface="华文楷体" panose="02010600040101010101" pitchFamily="2" charset="-122"/>
              </a:rPr>
              <a:t>New Essays on the American Novel</a:t>
            </a:r>
            <a:endParaRPr lang="en-US" altLang="zh-CN" sz="2000" dirty="0">
              <a:latin typeface="华文楷体" panose="02010600040101010101" pitchFamily="2" charset="-122"/>
              <a:ea typeface="华文楷体" panose="02010600040101010101" pitchFamily="2" charset="-122"/>
            </a:endParaRPr>
          </a:p>
          <a:p>
            <a:r>
              <a:rPr lang="en-US" sz="2000" dirty="0"/>
              <a:t>‎</a:t>
            </a:r>
            <a:r>
              <a:rPr lang="en-US" sz="2000" kern="100" dirty="0">
                <a:latin typeface="华文楷体" panose="02010600040101010101" pitchFamily="2" charset="-122"/>
                <a:ea typeface="华文楷体" panose="02010600040101010101" pitchFamily="2" charset="-122"/>
                <a:cs typeface="Times New Roman" panose="02020603050405020304" pitchFamily="18" charset="0"/>
              </a:rPr>
              <a:t>Concise Oxford English Dictionary</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等词典及系列文学百科</a:t>
            </a:r>
            <a:r>
              <a:rPr lang="en-US" altLang="zh-CN" sz="20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000" kern="100" dirty="0">
                <a:latin typeface="华文楷体" panose="02010600040101010101" pitchFamily="2" charset="-122"/>
                <a:ea typeface="华文楷体" panose="02010600040101010101" pitchFamily="2" charset="-122"/>
                <a:cs typeface="Times New Roman" panose="02020603050405020304" pitchFamily="18" charset="0"/>
              </a:rPr>
              <a:t>工具书等</a:t>
            </a:r>
            <a:endParaRPr lang="en-US" sz="20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65972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edge">
                                      <p:cBhvr>
                                        <p:cTn id="16" dur="500"/>
                                        <p:tgtEl>
                                          <p:spTgt spid="14"/>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edge">
                                      <p:cBhvr>
                                        <p:cTn id="25" dur="500"/>
                                        <p:tgtEl>
                                          <p:spTgt spid="16"/>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Title 2">
            <a:extLst>
              <a:ext uri="{FF2B5EF4-FFF2-40B4-BE49-F238E27FC236}">
                <a16:creationId xmlns:a16="http://schemas.microsoft.com/office/drawing/2014/main" id="{18A2AAA4-3BEB-438C-897D-FC3E2A5499EE}"/>
              </a:ext>
            </a:extLst>
          </p:cNvPr>
          <p:cNvSpPr>
            <a:spLocks noGrp="1"/>
          </p:cNvSpPr>
          <p:nvPr>
            <p:ph type="title"/>
          </p:nvPr>
        </p:nvSpPr>
        <p:spPr>
          <a:xfrm>
            <a:off x="80683" y="0"/>
            <a:ext cx="7100888" cy="852488"/>
          </a:xfrm>
        </p:spPr>
        <p:txBody>
          <a:bodyPr/>
          <a:lstStyle/>
          <a:p>
            <a:r>
              <a:rPr lang="en-US" altLang="en-US" sz="3600" dirty="0">
                <a:solidFill>
                  <a:schemeClr val="tx1"/>
                </a:solidFill>
                <a:latin typeface="微软雅黑" panose="020B0503020204020204" pitchFamily="34" charset="-122"/>
                <a:ea typeface="微软雅黑" panose="020B0503020204020204" pitchFamily="34" charset="-122"/>
              </a:rPr>
              <a:t>LION </a:t>
            </a:r>
            <a:r>
              <a:rPr lang="zh-CN" altLang="en-US" sz="3600" dirty="0">
                <a:solidFill>
                  <a:schemeClr val="tx1"/>
                </a:solidFill>
                <a:latin typeface="微软雅黑" panose="020B0503020204020204" pitchFamily="34" charset="-122"/>
                <a:ea typeface="微软雅黑" panose="020B0503020204020204" pitchFamily="34" charset="-122"/>
              </a:rPr>
              <a:t>内容</a:t>
            </a:r>
            <a:endParaRPr lang="en-US" altLang="en-US" sz="3600" dirty="0">
              <a:solidFill>
                <a:schemeClr val="tx1"/>
              </a:solidFill>
              <a:latin typeface="微软雅黑" panose="020B0503020204020204" pitchFamily="34" charset="-122"/>
              <a:ea typeface="微软雅黑" panose="020B0503020204020204" pitchFamily="34" charset="-122"/>
            </a:endParaRPr>
          </a:p>
        </p:txBody>
      </p:sp>
      <p:sp>
        <p:nvSpPr>
          <p:cNvPr id="5" name="Rectangle 4">
            <a:extLst>
              <a:ext uri="{FF2B5EF4-FFF2-40B4-BE49-F238E27FC236}">
                <a16:creationId xmlns:a16="http://schemas.microsoft.com/office/drawing/2014/main" id="{7D64B301-5EA8-49FC-91F8-7B85991D3045}"/>
              </a:ext>
            </a:extLst>
          </p:cNvPr>
          <p:cNvSpPr/>
          <p:nvPr/>
        </p:nvSpPr>
        <p:spPr>
          <a:xfrm>
            <a:off x="2852691" y="5694028"/>
            <a:ext cx="6096000" cy="369332"/>
          </a:xfrm>
          <a:prstGeom prst="rect">
            <a:avLst/>
          </a:prstGeom>
        </p:spPr>
        <p:txBody>
          <a:bodyPr>
            <a:spAutoFit/>
          </a:bodyPr>
          <a:lstStyle/>
          <a:p>
            <a:endParaRPr lang="en-US" dirty="0"/>
          </a:p>
        </p:txBody>
      </p:sp>
      <p:pic>
        <p:nvPicPr>
          <p:cNvPr id="2" name="Picture 1">
            <a:extLst>
              <a:ext uri="{FF2B5EF4-FFF2-40B4-BE49-F238E27FC236}">
                <a16:creationId xmlns:a16="http://schemas.microsoft.com/office/drawing/2014/main" id="{034567F0-1536-49E3-8C3C-D427F4A51ABD}"/>
              </a:ext>
            </a:extLst>
          </p:cNvPr>
          <p:cNvPicPr>
            <a:picLocks noChangeAspect="1"/>
          </p:cNvPicPr>
          <p:nvPr/>
        </p:nvPicPr>
        <p:blipFill>
          <a:blip r:embed="rId3"/>
          <a:stretch>
            <a:fillRect/>
          </a:stretch>
        </p:blipFill>
        <p:spPr>
          <a:xfrm>
            <a:off x="1748901" y="599242"/>
            <a:ext cx="8824404" cy="5801558"/>
          </a:xfrm>
          <a:prstGeom prst="rect">
            <a:avLst/>
          </a:prstGeom>
        </p:spPr>
      </p:pic>
      <p:sp>
        <p:nvSpPr>
          <p:cNvPr id="10" name="Rectangle 9">
            <a:extLst>
              <a:ext uri="{FF2B5EF4-FFF2-40B4-BE49-F238E27FC236}">
                <a16:creationId xmlns:a16="http://schemas.microsoft.com/office/drawing/2014/main" id="{2D21C7D3-B96F-4509-B43F-B43C97C7FC9A}"/>
              </a:ext>
            </a:extLst>
          </p:cNvPr>
          <p:cNvSpPr>
            <a:spLocks noChangeArrowheads="1"/>
          </p:cNvSpPr>
          <p:nvPr/>
        </p:nvSpPr>
        <p:spPr bwMode="auto">
          <a:xfrm>
            <a:off x="5900691" y="563734"/>
            <a:ext cx="1464032" cy="283738"/>
          </a:xfrm>
          <a:prstGeom prst="rect">
            <a:avLst/>
          </a:prstGeom>
          <a:noFill/>
          <a:ln w="698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a:latin typeface="Roboto Regular"/>
              <a:cs typeface="Roboto Regular"/>
            </a:endParaRPr>
          </a:p>
        </p:txBody>
      </p:sp>
      <p:sp>
        <p:nvSpPr>
          <p:cNvPr id="11" name="Rectangle 10">
            <a:extLst>
              <a:ext uri="{FF2B5EF4-FFF2-40B4-BE49-F238E27FC236}">
                <a16:creationId xmlns:a16="http://schemas.microsoft.com/office/drawing/2014/main" id="{C17ECD16-70C3-455B-81AF-BF6D7787728B}"/>
              </a:ext>
            </a:extLst>
          </p:cNvPr>
          <p:cNvSpPr>
            <a:spLocks noChangeArrowheads="1"/>
          </p:cNvSpPr>
          <p:nvPr/>
        </p:nvSpPr>
        <p:spPr bwMode="auto">
          <a:xfrm>
            <a:off x="1748900" y="3790804"/>
            <a:ext cx="9235329" cy="1238396"/>
          </a:xfrm>
          <a:prstGeom prst="rect">
            <a:avLst/>
          </a:prstGeom>
          <a:noFill/>
          <a:ln w="698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a:latin typeface="Roboto Regular"/>
              <a:cs typeface="Roboto Regular"/>
            </a:endParaRPr>
          </a:p>
        </p:txBody>
      </p:sp>
      <p:sp>
        <p:nvSpPr>
          <p:cNvPr id="16" name="Rectangle 15">
            <a:extLst>
              <a:ext uri="{FF2B5EF4-FFF2-40B4-BE49-F238E27FC236}">
                <a16:creationId xmlns:a16="http://schemas.microsoft.com/office/drawing/2014/main" id="{BD977D7C-9781-4807-9E46-B1C3516E7385}"/>
              </a:ext>
            </a:extLst>
          </p:cNvPr>
          <p:cNvSpPr/>
          <p:nvPr/>
        </p:nvSpPr>
        <p:spPr>
          <a:xfrm>
            <a:off x="8948691" y="2868930"/>
            <a:ext cx="2961369" cy="10275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kern="100" dirty="0">
                <a:latin typeface="华文楷体" panose="02010600040101010101" pitchFamily="2" charset="-122"/>
                <a:ea typeface="华文楷体" panose="02010600040101010101" pitchFamily="2" charset="-122"/>
                <a:cs typeface="Times New Roman" panose="02020603050405020304" pitchFamily="18" charset="0"/>
              </a:rPr>
              <a:t>28,000</a:t>
            </a:r>
            <a:r>
              <a:rPr lang="zh-CN" altLang="en-US" sz="2800" kern="100" dirty="0">
                <a:latin typeface="华文楷体" panose="02010600040101010101" pitchFamily="2" charset="-122"/>
                <a:ea typeface="华文楷体" panose="02010600040101010101" pitchFamily="2" charset="-122"/>
                <a:cs typeface="Times New Roman" panose="02020603050405020304" pitchFamily="18" charset="0"/>
              </a:rPr>
              <a:t>多为作家</a:t>
            </a:r>
            <a:r>
              <a:rPr lang="en-US" altLang="zh-CN" sz="2800" kern="100" dirty="0">
                <a:latin typeface="华文楷体" panose="02010600040101010101" pitchFamily="2" charset="-122"/>
                <a:ea typeface="华文楷体" panose="02010600040101010101" pitchFamily="2" charset="-122"/>
                <a:cs typeface="Times New Roman" panose="02020603050405020304" pitchFamily="18" charset="0"/>
              </a:rPr>
              <a:t>/</a:t>
            </a:r>
            <a:r>
              <a:rPr lang="zh-CN" altLang="en-US" sz="2800" kern="100" dirty="0">
                <a:latin typeface="华文楷体" panose="02010600040101010101" pitchFamily="2" charset="-122"/>
                <a:ea typeface="华文楷体" panose="02010600040101010101" pitchFamily="2" charset="-122"/>
                <a:cs typeface="Times New Roman" panose="02020603050405020304" pitchFamily="18" charset="0"/>
              </a:rPr>
              <a:t>作者索引</a:t>
            </a:r>
            <a:endParaRPr lang="en-US" sz="2800" dirty="0">
              <a:latin typeface="华文楷体" panose="02010600040101010101" pitchFamily="2" charset="-122"/>
              <a:ea typeface="华文楷体" panose="02010600040101010101" pitchFamily="2" charset="-122"/>
            </a:endParaRPr>
          </a:p>
        </p:txBody>
      </p:sp>
      <p:sp>
        <p:nvSpPr>
          <p:cNvPr id="17" name="Rectangle 16">
            <a:extLst>
              <a:ext uri="{FF2B5EF4-FFF2-40B4-BE49-F238E27FC236}">
                <a16:creationId xmlns:a16="http://schemas.microsoft.com/office/drawing/2014/main" id="{144B7817-BFA3-4EEB-A550-2BA967A38F59}"/>
              </a:ext>
            </a:extLst>
          </p:cNvPr>
          <p:cNvSpPr>
            <a:spLocks noChangeArrowheads="1"/>
          </p:cNvSpPr>
          <p:nvPr/>
        </p:nvSpPr>
        <p:spPr bwMode="auto">
          <a:xfrm>
            <a:off x="1748899" y="5029200"/>
            <a:ext cx="9235330" cy="1371600"/>
          </a:xfrm>
          <a:prstGeom prst="rect">
            <a:avLst/>
          </a:prstGeom>
          <a:noFill/>
          <a:ln w="698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dirty="0">
              <a:latin typeface="Roboto Regular"/>
              <a:cs typeface="Roboto Regular"/>
            </a:endParaRPr>
          </a:p>
        </p:txBody>
      </p:sp>
      <p:sp>
        <p:nvSpPr>
          <p:cNvPr id="18" name="Rectangle 17">
            <a:extLst>
              <a:ext uri="{FF2B5EF4-FFF2-40B4-BE49-F238E27FC236}">
                <a16:creationId xmlns:a16="http://schemas.microsoft.com/office/drawing/2014/main" id="{BECCCEE5-4C3C-4FB2-9043-8895E2F6B1E0}"/>
              </a:ext>
            </a:extLst>
          </p:cNvPr>
          <p:cNvSpPr/>
          <p:nvPr/>
        </p:nvSpPr>
        <p:spPr>
          <a:xfrm>
            <a:off x="8948691" y="4680764"/>
            <a:ext cx="2961369" cy="13617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kern="100" dirty="0">
                <a:latin typeface="华文楷体" panose="02010600040101010101" pitchFamily="2" charset="-122"/>
                <a:ea typeface="华文楷体" panose="02010600040101010101" pitchFamily="2" charset="-122"/>
                <a:cs typeface="Times New Roman" panose="02020603050405020304" pitchFamily="18" charset="0"/>
              </a:rPr>
              <a:t>Shakespeare</a:t>
            </a:r>
            <a:r>
              <a:rPr lang="zh-CN" altLang="en-US" sz="2800" kern="100" dirty="0">
                <a:latin typeface="华文楷体" panose="02010600040101010101" pitchFamily="2" charset="-122"/>
                <a:ea typeface="华文楷体" panose="02010600040101010101" pitchFamily="2" charset="-122"/>
                <a:cs typeface="Times New Roman" panose="02020603050405020304" pitchFamily="18" charset="0"/>
              </a:rPr>
              <a:t>广播剧</a:t>
            </a:r>
            <a:endParaRPr lang="en-US" altLang="zh-CN" sz="2800" kern="100" dirty="0">
              <a:latin typeface="华文楷体" panose="02010600040101010101" pitchFamily="2" charset="-122"/>
              <a:ea typeface="华文楷体" panose="02010600040101010101" pitchFamily="2" charset="-122"/>
              <a:cs typeface="Times New Roman" panose="02020603050405020304" pitchFamily="18" charset="0"/>
            </a:endParaRPr>
          </a:p>
          <a:p>
            <a:r>
              <a:rPr lang="zh-CN" altLang="en-US" sz="2800" kern="100" dirty="0">
                <a:latin typeface="华文楷体" panose="02010600040101010101" pitchFamily="2" charset="-122"/>
                <a:ea typeface="华文楷体" panose="02010600040101010101" pitchFamily="2" charset="-122"/>
                <a:cs typeface="Times New Roman" panose="02020603050405020304" pitchFamily="18" charset="0"/>
              </a:rPr>
              <a:t>诗人诵诗等</a:t>
            </a:r>
            <a:endParaRPr lang="en-US" sz="2800" kern="100" dirty="0">
              <a:latin typeface="华文楷体" panose="02010600040101010101" pitchFamily="2" charset="-122"/>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82113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500"/>
                                        <p:tgtEl>
                                          <p:spTgt spid="1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edge">
                                      <p:cBhvr>
                                        <p:cTn id="10" dur="500"/>
                                        <p:tgtEl>
                                          <p:spTgt spid="11"/>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edge">
                                      <p:cBhvr>
                                        <p:cTn id="19" dur="500"/>
                                        <p:tgtEl>
                                          <p:spTgt spid="17"/>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Title 2">
            <a:extLst>
              <a:ext uri="{FF2B5EF4-FFF2-40B4-BE49-F238E27FC236}">
                <a16:creationId xmlns:a16="http://schemas.microsoft.com/office/drawing/2014/main" id="{18A2AAA4-3BEB-438C-897D-FC3E2A5499EE}"/>
              </a:ext>
            </a:extLst>
          </p:cNvPr>
          <p:cNvSpPr>
            <a:spLocks noGrp="1"/>
          </p:cNvSpPr>
          <p:nvPr>
            <p:ph type="title"/>
          </p:nvPr>
        </p:nvSpPr>
        <p:spPr>
          <a:xfrm>
            <a:off x="80683" y="0"/>
            <a:ext cx="7100888" cy="852488"/>
          </a:xfrm>
        </p:spPr>
        <p:txBody>
          <a:bodyPr/>
          <a:lstStyle/>
          <a:p>
            <a:r>
              <a:rPr lang="en-US" altLang="en-US" sz="3600" dirty="0">
                <a:solidFill>
                  <a:schemeClr val="tx1"/>
                </a:solidFill>
                <a:latin typeface="微软雅黑" panose="020B0503020204020204" pitchFamily="34" charset="-122"/>
                <a:ea typeface="微软雅黑" panose="020B0503020204020204" pitchFamily="34" charset="-122"/>
              </a:rPr>
              <a:t>LION</a:t>
            </a:r>
            <a:r>
              <a:rPr lang="zh-CN" altLang="en-US" sz="3600" dirty="0">
                <a:solidFill>
                  <a:schemeClr val="tx1"/>
                </a:solidFill>
                <a:latin typeface="微软雅黑" panose="020B0503020204020204" pitchFamily="34" charset="-122"/>
                <a:ea typeface="微软雅黑" panose="020B0503020204020204" pitchFamily="34" charset="-122"/>
              </a:rPr>
              <a:t>利用举例</a:t>
            </a:r>
            <a:endParaRPr lang="en-US" altLang="en-US" sz="3600" dirty="0">
              <a:solidFill>
                <a:schemeClr val="tx1"/>
              </a:solidFill>
              <a:latin typeface="微软雅黑" panose="020B0503020204020204" pitchFamily="34" charset="-122"/>
              <a:ea typeface="微软雅黑" panose="020B0503020204020204" pitchFamily="34" charset="-122"/>
            </a:endParaRPr>
          </a:p>
        </p:txBody>
      </p:sp>
      <p:sp>
        <p:nvSpPr>
          <p:cNvPr id="2" name="Rectangle 1">
            <a:extLst>
              <a:ext uri="{FF2B5EF4-FFF2-40B4-BE49-F238E27FC236}">
                <a16:creationId xmlns:a16="http://schemas.microsoft.com/office/drawing/2014/main" id="{1E81BDAD-9549-4429-84F0-C0655F1357AD}"/>
              </a:ext>
            </a:extLst>
          </p:cNvPr>
          <p:cNvSpPr/>
          <p:nvPr/>
        </p:nvSpPr>
        <p:spPr>
          <a:xfrm>
            <a:off x="80683" y="573758"/>
            <a:ext cx="12030634" cy="646331"/>
          </a:xfrm>
          <a:prstGeom prst="rect">
            <a:avLst/>
          </a:prstGeom>
        </p:spPr>
        <p:txBody>
          <a:bodyPr wrap="square">
            <a:spAutoFit/>
          </a:bodyPr>
          <a:lstStyle/>
          <a:p>
            <a:r>
              <a:rPr lang="zh-CN" altLang="en-US" b="1" dirty="0"/>
              <a:t>文章节选： </a:t>
            </a:r>
            <a:r>
              <a:rPr lang="en-US" b="1" dirty="0"/>
              <a:t>Shakespeare and the Quarrel Scene in Arden of </a:t>
            </a:r>
            <a:r>
              <a:rPr lang="en-US" b="1" dirty="0" err="1"/>
              <a:t>Faversham</a:t>
            </a:r>
            <a:endParaRPr lang="en-US" b="1" dirty="0"/>
          </a:p>
          <a:p>
            <a:r>
              <a:rPr lang="en-US" b="1" dirty="0">
                <a:hlinkClick r:id="rId3" tooltip="单击检索该杂志的更多文章"/>
              </a:rPr>
              <a:t>Shakespeare Quarterly</a:t>
            </a:r>
            <a:r>
              <a:rPr lang="en-US" b="1" dirty="0"/>
              <a:t>; Washington</a:t>
            </a:r>
            <a:r>
              <a:rPr lang="en-US" dirty="0">
                <a:hlinkClick r:id="rId4" tooltip="单击以从本期中检索更多项目"/>
              </a:rPr>
              <a:t> Vol. 57, </a:t>
            </a:r>
            <a:r>
              <a:rPr lang="en-US" dirty="0" err="1">
                <a:hlinkClick r:id="rId4" tooltip="单击以从本期中检索更多项目"/>
              </a:rPr>
              <a:t>Iss</a:t>
            </a:r>
            <a:r>
              <a:rPr lang="en-US" dirty="0">
                <a:hlinkClick r:id="rId4" tooltip="单击以从本期中检索更多项目"/>
              </a:rPr>
              <a:t>. 3, </a:t>
            </a:r>
            <a:r>
              <a:rPr lang="en-US" dirty="0"/>
              <a:t> (Fall 2006): 249-293. DOI:10.1353/shq.2006.0073 </a:t>
            </a:r>
          </a:p>
        </p:txBody>
      </p:sp>
      <p:pic>
        <p:nvPicPr>
          <p:cNvPr id="3" name="Picture 2">
            <a:extLst>
              <a:ext uri="{FF2B5EF4-FFF2-40B4-BE49-F238E27FC236}">
                <a16:creationId xmlns:a16="http://schemas.microsoft.com/office/drawing/2014/main" id="{551DC0F0-90CD-41CE-80EB-C4CAF23B0AD4}"/>
              </a:ext>
            </a:extLst>
          </p:cNvPr>
          <p:cNvPicPr>
            <a:picLocks noChangeAspect="1"/>
          </p:cNvPicPr>
          <p:nvPr/>
        </p:nvPicPr>
        <p:blipFill>
          <a:blip r:embed="rId5"/>
          <a:stretch>
            <a:fillRect/>
          </a:stretch>
        </p:blipFill>
        <p:spPr>
          <a:xfrm>
            <a:off x="0" y="1793847"/>
            <a:ext cx="12192000" cy="4642464"/>
          </a:xfrm>
          <a:prstGeom prst="rect">
            <a:avLst/>
          </a:prstGeom>
        </p:spPr>
      </p:pic>
      <p:cxnSp>
        <p:nvCxnSpPr>
          <p:cNvPr id="9" name="Straight Connector 8">
            <a:extLst>
              <a:ext uri="{FF2B5EF4-FFF2-40B4-BE49-F238E27FC236}">
                <a16:creationId xmlns:a16="http://schemas.microsoft.com/office/drawing/2014/main" id="{E4AE0D67-5071-409E-8B05-9116715215F8}"/>
              </a:ext>
            </a:extLst>
          </p:cNvPr>
          <p:cNvCxnSpPr>
            <a:cxnSpLocks/>
          </p:cNvCxnSpPr>
          <p:nvPr/>
        </p:nvCxnSpPr>
        <p:spPr>
          <a:xfrm>
            <a:off x="8750772" y="2744693"/>
            <a:ext cx="2492189"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86F0A1-99A3-4B5F-B552-B637F43E8778}"/>
              </a:ext>
            </a:extLst>
          </p:cNvPr>
          <p:cNvCxnSpPr>
            <a:cxnSpLocks/>
          </p:cNvCxnSpPr>
          <p:nvPr/>
        </p:nvCxnSpPr>
        <p:spPr>
          <a:xfrm>
            <a:off x="330301" y="3023036"/>
            <a:ext cx="685127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7EF15E8-34A7-450D-AA13-AE78DB8B9597}"/>
              </a:ext>
            </a:extLst>
          </p:cNvPr>
          <p:cNvSpPr/>
          <p:nvPr/>
        </p:nvSpPr>
        <p:spPr>
          <a:xfrm>
            <a:off x="-1" y="1220089"/>
            <a:ext cx="12192001" cy="646331"/>
          </a:xfrm>
          <a:prstGeom prst="rect">
            <a:avLst/>
          </a:prstGeom>
        </p:spPr>
        <p:txBody>
          <a:bodyPr wrap="square">
            <a:spAutoFit/>
          </a:bodyPr>
          <a:lstStyle/>
          <a:p>
            <a:r>
              <a:rPr lang="en-US" dirty="0"/>
              <a:t>MACDONALD P. JACKSON </a:t>
            </a:r>
            <a:r>
              <a:rPr lang="zh-CN" altLang="en-US" dirty="0"/>
              <a:t>， </a:t>
            </a:r>
            <a:r>
              <a:rPr lang="en-US" dirty="0"/>
              <a:t>a </a:t>
            </a:r>
            <a:r>
              <a:rPr lang="en-US" dirty="0">
                <a:hlinkClick r:id="rId6" tooltip="New Zealand"/>
              </a:rPr>
              <a:t>New Zealand</a:t>
            </a:r>
            <a:r>
              <a:rPr lang="en-US" dirty="0"/>
              <a:t> scholar of </a:t>
            </a:r>
            <a:r>
              <a:rPr lang="en-US" dirty="0">
                <a:hlinkClick r:id="rId7" tooltip="English literature"/>
              </a:rPr>
              <a:t>English literature</a:t>
            </a:r>
            <a:r>
              <a:rPr lang="en-US" dirty="0"/>
              <a:t>. Most of his work is on </a:t>
            </a:r>
            <a:r>
              <a:rPr lang="en-US" dirty="0">
                <a:hlinkClick r:id="rId8" tooltip="English Renaissance drama"/>
              </a:rPr>
              <a:t>English Renaissance drama</a:t>
            </a:r>
            <a:r>
              <a:rPr lang="en-US" dirty="0"/>
              <a:t>; he specializes in </a:t>
            </a:r>
            <a:r>
              <a:rPr lang="en-US" dirty="0">
                <a:hlinkClick r:id="rId9" tooltip="Authorship"/>
              </a:rPr>
              <a:t>authorship</a:t>
            </a:r>
            <a:r>
              <a:rPr lang="en-US" dirty="0"/>
              <a:t> attribution. He is also internationally recognized for his work on </a:t>
            </a:r>
            <a:r>
              <a:rPr lang="en-US" dirty="0">
                <a:hlinkClick r:id="rId10" tooltip="Shakespeare"/>
              </a:rPr>
              <a:t>Shakespeare</a:t>
            </a:r>
            <a:r>
              <a:rPr lang="en-US" dirty="0"/>
              <a:t>'s texts.</a:t>
            </a:r>
            <a:r>
              <a:rPr lang="en-US" baseline="30000" dirty="0">
                <a:hlinkClick r:id="rId11"/>
              </a:rPr>
              <a:t>[1]</a:t>
            </a:r>
            <a:r>
              <a:rPr lang="en-US" baseline="30000" dirty="0">
                <a:hlinkClick r:id="rId12"/>
              </a:rPr>
              <a:t>[2]</a:t>
            </a:r>
            <a:endParaRPr lang="en-US" dirty="0"/>
          </a:p>
        </p:txBody>
      </p:sp>
    </p:spTree>
    <p:extLst>
      <p:ext uri="{BB962C8B-B14F-4D97-AF65-F5344CB8AC3E}">
        <p14:creationId xmlns:p14="http://schemas.microsoft.com/office/powerpoint/2010/main" val="316827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2362200" y="0"/>
            <a:ext cx="5943600" cy="6858000"/>
          </a:xfrm>
        </p:spPr>
        <p:txBody>
          <a:bodyPr/>
          <a:lstStyle/>
          <a:p>
            <a:pPr marL="514350" indent="-514350">
              <a:buNone/>
            </a:pPr>
            <a:endParaRPr lang="en-US" altLang="zh-CN" sz="6000" dirty="0">
              <a:latin typeface="微软雅黑" panose="020B0503020204020204" pitchFamily="34" charset="-122"/>
              <a:ea typeface="微软雅黑" panose="020B0503020204020204" pitchFamily="34" charset="-122"/>
              <a:cs typeface="Arial Unicode MS" pitchFamily="34" charset="-128"/>
            </a:endParaRPr>
          </a:p>
          <a:p>
            <a:pPr marL="514350" indent="-514350" algn="ctr">
              <a:buNone/>
            </a:pPr>
            <a:r>
              <a:rPr lang="zh-CN" altLang="en-US" sz="6000" dirty="0">
                <a:latin typeface="微软雅黑" panose="020B0503020204020204" pitchFamily="34" charset="-122"/>
                <a:ea typeface="微软雅黑" panose="020B0503020204020204" pitchFamily="34" charset="-122"/>
                <a:cs typeface="Arial Unicode MS" pitchFamily="34" charset="-128"/>
              </a:rPr>
              <a:t>讲座内容</a:t>
            </a:r>
            <a:endParaRPr lang="en-US" altLang="zh-CN" sz="6000" dirty="0">
              <a:latin typeface="微软雅黑" panose="020B0503020204020204" pitchFamily="34" charset="-122"/>
              <a:ea typeface="微软雅黑" panose="020B0503020204020204" pitchFamily="34" charset="-122"/>
              <a:cs typeface="Arial Unicode MS" pitchFamily="34" charset="-128"/>
            </a:endParaRPr>
          </a:p>
          <a:p>
            <a:pPr marL="514350" indent="-514350">
              <a:buFont typeface="Arial" charset="0"/>
              <a:buAutoNum type="arabicPeriod"/>
            </a:pPr>
            <a:r>
              <a:rPr lang="zh-CN" altLang="en-US" sz="4400" dirty="0">
                <a:latin typeface="微软雅黑" panose="020B0503020204020204" pitchFamily="34" charset="-122"/>
                <a:ea typeface="微软雅黑" panose="020B0503020204020204" pitchFamily="34" charset="-122"/>
                <a:cs typeface="Arial Unicode MS" pitchFamily="34" charset="-128"/>
              </a:rPr>
              <a:t>资源介绍</a:t>
            </a:r>
            <a:endParaRPr lang="en-US" altLang="zh-CN" sz="4400" dirty="0">
              <a:latin typeface="微软雅黑" panose="020B0503020204020204" pitchFamily="34" charset="-122"/>
              <a:ea typeface="微软雅黑" panose="020B0503020204020204" pitchFamily="34" charset="-122"/>
              <a:cs typeface="Arial Unicode MS" pitchFamily="34" charset="-128"/>
            </a:endParaRPr>
          </a:p>
          <a:p>
            <a:pPr marL="514350" indent="-514350">
              <a:buFont typeface="Arial" charset="0"/>
              <a:buAutoNum type="arabicPeriod"/>
            </a:pPr>
            <a:r>
              <a:rPr lang="zh-CN" altLang="en-US" sz="4400" dirty="0">
                <a:solidFill>
                  <a:srgbClr val="FF0000"/>
                </a:solidFill>
                <a:latin typeface="微软雅黑" panose="020B0503020204020204" pitchFamily="34" charset="-122"/>
                <a:ea typeface="微软雅黑" panose="020B0503020204020204" pitchFamily="34" charset="-122"/>
                <a:cs typeface="Arial Unicode MS" pitchFamily="34" charset="-128"/>
              </a:rPr>
              <a:t>检索功能</a:t>
            </a:r>
            <a:endParaRPr lang="en-US" altLang="zh-CN" sz="4400" dirty="0">
              <a:solidFill>
                <a:srgbClr val="FF0000"/>
              </a:solidFill>
              <a:latin typeface="微软雅黑" panose="020B0503020204020204" pitchFamily="34" charset="-122"/>
              <a:ea typeface="微软雅黑" panose="020B0503020204020204" pitchFamily="34" charset="-122"/>
              <a:cs typeface="Arial Unicode MS" pitchFamily="34" charset="-128"/>
            </a:endParaRPr>
          </a:p>
          <a:p>
            <a:pPr marL="514350" indent="-514350">
              <a:buFont typeface="Arial" charset="0"/>
              <a:buAutoNum type="arabicPeriod"/>
            </a:pPr>
            <a:r>
              <a:rPr lang="zh-CN" altLang="en-US" sz="4400" dirty="0">
                <a:latin typeface="微软雅黑" panose="020B0503020204020204" pitchFamily="34" charset="-122"/>
                <a:ea typeface="微软雅黑" panose="020B0503020204020204" pitchFamily="34" charset="-122"/>
                <a:cs typeface="Arial Unicode MS" pitchFamily="34" charset="-128"/>
              </a:rPr>
              <a:t>检索结果</a:t>
            </a:r>
            <a:endParaRPr lang="en-US" altLang="zh-CN" sz="4400" dirty="0">
              <a:latin typeface="微软雅黑" panose="020B0503020204020204" pitchFamily="34" charset="-122"/>
              <a:ea typeface="微软雅黑" panose="020B0503020204020204" pitchFamily="34" charset="-122"/>
              <a:cs typeface="Arial Unicode MS" pitchFamily="34" charset="-128"/>
            </a:endParaRPr>
          </a:p>
          <a:p>
            <a:pPr marL="514350" indent="-514350">
              <a:buNone/>
            </a:pPr>
            <a:endParaRPr lang="en-US" altLang="zh-CN" sz="3200" dirty="0">
              <a:latin typeface="微软雅黑" panose="020B0503020204020204" pitchFamily="34" charset="-122"/>
              <a:ea typeface="微软雅黑" panose="020B0503020204020204" pitchFamily="34" charset="-122"/>
              <a:cs typeface="Arial Unicode MS" pitchFamily="34" charset="-128"/>
            </a:endParaRPr>
          </a:p>
        </p:txBody>
      </p:sp>
    </p:spTree>
    <p:extLst>
      <p:ext uri="{BB962C8B-B14F-4D97-AF65-F5344CB8AC3E}">
        <p14:creationId xmlns:p14="http://schemas.microsoft.com/office/powerpoint/2010/main" val="78494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roduct xmlns="1EE68799-7928-4FCC-BB78-F6E3D8CBA029">
      <Value>Historical Collections</Value>
    </Product>
    <IconOverlay xmlns="http://schemas.microsoft.com/sharepoint/v4" xsi:nil="true"/>
    <Doc_x0020_Type xmlns="1EE68799-7928-4FCC-BB78-F6E3D8CBA029">Positioning</Doc_x0020_Type>
    <_ip_UnifiedCompliancePolicyProperties xmlns="http://schemas.microsoft.com/sharepoint/v3" xsi:nil="true"/>
    <Use xmlns="1EE68799-7928-4FCC-BB78-F6E3D8CBA029">External/Customer-Facing</Us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AF02B1B674F547AB852A1F20D95946" ma:contentTypeVersion="48" ma:contentTypeDescription="Create a new document." ma:contentTypeScope="" ma:versionID="7f0dcf509a3ae154cca032683bd470cd">
  <xsd:schema xmlns:xsd="http://www.w3.org/2001/XMLSchema" xmlns:xs="http://www.w3.org/2001/XMLSchema" xmlns:p="http://schemas.microsoft.com/office/2006/metadata/properties" xmlns:ns1="http://schemas.microsoft.com/sharepoint/v3" xmlns:ns2="1EE68799-7928-4FCC-BB78-F6E3D8CBA029" xmlns:ns3="1ee68799-7928-4fcc-bb78-f6e3d8cba029" xmlns:ns4="http://schemas.microsoft.com/sharepoint/v4" xmlns:ns5="0386fda9-bf9a-4ebe-addb-43bcb919ca60" targetNamespace="http://schemas.microsoft.com/office/2006/metadata/properties" ma:root="true" ma:fieldsID="8bd735a1ced26cde50dd2a8ec211d48f" ns1:_="" ns2:_="" ns3:_="" ns4:_="" ns5:_="">
    <xsd:import namespace="http://schemas.microsoft.com/sharepoint/v3"/>
    <xsd:import namespace="1EE68799-7928-4FCC-BB78-F6E3D8CBA029"/>
    <xsd:import namespace="1ee68799-7928-4fcc-bb78-f6e3d8cba029"/>
    <xsd:import namespace="http://schemas.microsoft.com/sharepoint/v4"/>
    <xsd:import namespace="0386fda9-bf9a-4ebe-addb-43bcb919ca60"/>
    <xsd:element name="properties">
      <xsd:complexType>
        <xsd:sequence>
          <xsd:element name="documentManagement">
            <xsd:complexType>
              <xsd:all>
                <xsd:element ref="ns2:Use" minOccurs="0"/>
                <xsd:element ref="ns2:Doc_x0020_Type" minOccurs="0"/>
                <xsd:element ref="ns2:Product" minOccurs="0"/>
                <xsd:element ref="ns3:SharedWithUsers" minOccurs="0"/>
                <xsd:element ref="ns3:SharedWithDetails" minOccurs="0"/>
                <xsd:element ref="ns4:IconOverlay" minOccurs="0"/>
                <xsd:element ref="ns3:LastSharedByUser" minOccurs="0"/>
                <xsd:element ref="ns3:LastSharedByTime" minOccurs="0"/>
                <xsd:element ref="ns5:MediaServiceMetadata" minOccurs="0"/>
                <xsd:element ref="ns5:MediaServiceFastMetadata" minOccurs="0"/>
                <xsd:element ref="ns5:MediaServiceDateTaken" minOccurs="0"/>
                <xsd:element ref="ns1:_ip_UnifiedCompliancePolicyProperties" minOccurs="0"/>
                <xsd:element ref="ns1:_ip_UnifiedCompliancePolicyUIAction" minOccurs="0"/>
                <xsd:element ref="ns5:MediaServiceAutoTags" minOccurs="0"/>
                <xsd:element ref="ns5: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68799-7928-4FCC-BB78-F6E3D8CBA029" elementFormDefault="qualified">
    <xsd:import namespace="http://schemas.microsoft.com/office/2006/documentManagement/types"/>
    <xsd:import namespace="http://schemas.microsoft.com/office/infopath/2007/PartnerControls"/>
    <xsd:element name="Use" ma:index="2" nillable="true" ma:displayName="Use" ma:format="RadioButtons" ma:internalName="Use" ma:readOnly="false">
      <xsd:simpleType>
        <xsd:restriction base="dms:Choice">
          <xsd:enumeration value="Internal Use Only"/>
          <xsd:enumeration value="External/Customer-Facing"/>
          <xsd:enumeration value="External/Customer-Facing -- with restrictions"/>
        </xsd:restriction>
      </xsd:simpleType>
    </xsd:element>
    <xsd:element name="Doc_x0020_Type" ma:index="3" nillable="true" ma:displayName="Doc Type" ma:format="RadioButtons" ma:indexed="true" ma:internalName="Doc_x0020_Type">
      <xsd:simpleType>
        <xsd:restriction base="dms:Choice">
          <xsd:enumeration value="At-A-Glance"/>
          <xsd:enumeration value="Competitive Analysis"/>
          <xsd:enumeration value="Customer Analysis"/>
          <xsd:enumeration value="Customer Communication"/>
          <xsd:enumeration value="Customer Presentation"/>
          <xsd:enumeration value="Customer Webinar Information"/>
          <xsd:enumeration value="Datasheet/Collection Detail"/>
          <xsd:enumeration value="Digital Migration"/>
          <xsd:enumeration value="Displacement"/>
          <xsd:enumeration value="FAQ"/>
          <xsd:enumeration value="Market Intelligence"/>
          <xsd:enumeration value="News &amp; Updates"/>
          <xsd:enumeration value="Pipeline"/>
          <xsd:enumeration value="Positioning"/>
          <xsd:enumeration value="Press Release"/>
          <xsd:enumeration value="Pricing"/>
          <xsd:enumeration value="Process Documents"/>
          <xsd:enumeration value="Product Launch Information"/>
          <xsd:enumeration value="Product Promotion"/>
          <xsd:enumeration value="Product Review/Award"/>
          <xsd:enumeration value="Renewals"/>
          <xsd:enumeration value="Sales Tool"/>
          <xsd:enumeration value="Sales Tool (ebrary)"/>
          <xsd:enumeration value="Sales Tool (SerSol)"/>
          <xsd:enumeration value="Training or Demo"/>
          <xsd:enumeration value="Upgrade Tools"/>
          <xsd:enumeration value="OTHER"/>
        </xsd:restriction>
      </xsd:simpleType>
    </xsd:element>
    <xsd:element name="Product" ma:index="4" nillable="true" ma:displayName="Product" ma:internalName="Product">
      <xsd:complexType>
        <xsd:complexContent>
          <xsd:extension base="dms:MultiChoice">
            <xsd:sequence>
              <xsd:element name="Value" maxOccurs="unbounded" minOccurs="0" nillable="true">
                <xsd:simpleType>
                  <xsd:restriction base="dms:Choice">
                    <xsd:enumeration value="360 Core"/>
                    <xsd:enumeration value="360 Counter"/>
                    <xsd:enumeration value="360 Link"/>
                    <xsd:enumeration value="360 MARC Updates"/>
                    <xsd:enumeration value="360 Resource Manager"/>
                    <xsd:enumeration value="360 Search"/>
                    <xsd:enumeration value="ABI/INFORM Collection"/>
                    <xsd:enumeration value="Academic Video Online (AVON)"/>
                    <xsd:enumeration value="Accounting, Tax &amp; Banking Collection"/>
                    <xsd:enumeration value="ACT"/>
                    <xsd:enumeration value="Acta Sanctorum"/>
                    <xsd:enumeration value="Advanced Technologies &amp; Aerospace Database"/>
                    <xsd:enumeration value="African American Biographical Database"/>
                    <xsd:enumeration value="AGRICOLA"/>
                    <xsd:enumeration value="Agricultural &amp; Environmental Science Database"/>
                    <xsd:enumeration value="Alexander Street"/>
                    <xsd:enumeration value="Alexander Street - Anthropology"/>
                    <xsd:enumeration value="Alexander Street - Counseling &amp; Therapy"/>
                    <xsd:enumeration value="Alexander Street - Health Sciences"/>
                    <xsd:enumeration value="Alexander Street - History"/>
                    <xsd:enumeration value="Alexander Street - Lit, Drama, Theatre &amp; Film"/>
                    <xsd:enumeration value="Alexander Street - Music &amp; Dance"/>
                    <xsd:enumeration value="Alexander Street - Social Sciences"/>
                    <xsd:enumeration value="Alexander Street - Video"/>
                    <xsd:enumeration value="Alt-PressWatch"/>
                    <xsd:enumeration value="Alumni Access"/>
                    <xsd:enumeration value="American Periodical Series (APS) &amp; American Periodicals from the Center for Research Libraries"/>
                    <xsd:enumeration value="Ancestry Library Edition"/>
                    <xsd:enumeration value="Annual Register"/>
                    <xsd:enumeration value="Anthropology Resource Library"/>
                    <xsd:enumeration value="APA PsycINFO"/>
                    <xsd:enumeration value="Applied Social Sciences Index and Abstracts (ASSIA)"/>
                    <xsd:enumeration value="AquaBrowser"/>
                    <xsd:enumeration value="AquaBrowser Liquid"/>
                    <xsd:enumeration value="Archive Finder"/>
                    <xsd:enumeration value="Art &amp; Architecture Archive"/>
                    <xsd:enumeration value="Art, Design &amp; Architecture Collection"/>
                    <xsd:enumeration value="ARTbibliographies Modern (ABM)"/>
                    <xsd:enumeration value="Arts &amp; Humanities Database"/>
                    <xsd:enumeration value="Arts Premium Collection"/>
                    <xsd:enumeration value="AS Black Studies Collections"/>
                    <xsd:enumeration value="Asian &amp; European Business Collection"/>
                    <xsd:enumeration value="Australia &amp; New Zealand Database"/>
                    <xsd:enumeration value="Australian Education Index"/>
                    <xsd:enumeration value="Avery Index to Architectural Periodicals"/>
                    <xsd:enumeration value="Bibliografia de la literatura Espanola"/>
                    <xsd:enumeration value="Biological Science Database"/>
                    <xsd:enumeration value="Black Abolitionist Papers"/>
                    <xsd:enumeration value="Black Studies Center"/>
                    <xsd:enumeration value="Black Writing Collection"/>
                    <xsd:enumeration value="BMJ Best Practice"/>
                    <xsd:enumeration value="Book Analysis System"/>
                    <xsd:enumeration value="Books in Print"/>
                    <xsd:enumeration value="Bowker"/>
                    <xsd:enumeration value="British Nursing Database"/>
                    <xsd:enumeration value="British Periodicals"/>
                    <xsd:enumeration value="Business Market Research Collection"/>
                    <xsd:enumeration value="Business Premium Collection"/>
                    <xsd:enumeration value="C19 - The 19th Century Index"/>
                    <xsd:enumeration value="Career &amp; Technical Education Database"/>
                    <xsd:enumeration value="CBCA Database"/>
                    <xsd:enumeration value="The Cecil Papers"/>
                    <xsd:enumeration value="Colonial State Papers"/>
                    <xsd:enumeration value="ComDisDome"/>
                    <xsd:enumeration value="Content Delivery Service"/>
                    <xsd:enumeration value="Content Diversity"/>
                    <xsd:enumeration value="Continental Europe Database"/>
                    <xsd:enumeration value="Country Life Archive"/>
                    <xsd:enumeration value="Counseling &amp; Therapy in Video Library (CTVL)"/>
                    <xsd:enumeration value="COS Papers Invited"/>
                    <xsd:enumeration value="Criminal Justice Database"/>
                    <xsd:enumeration value="Criminology Collection"/>
                    <xsd:enumeration value="CultureGrams"/>
                    <xsd:enumeration value="Design and Applied Arts Index (DAAI)"/>
                    <xsd:enumeration value="Digital Migration"/>
                    <xsd:enumeration value="Digital National Security Archive (DNSA)"/>
                    <xsd:enumeration value="Digital Sanborn Maps"/>
                    <xsd:enumeration value="Displacement Playbook"/>
                    <xsd:enumeration value="Documents on British Policy Overseas (DBPO)"/>
                    <xsd:enumeration value="Early English Books Online (EEBO)"/>
                    <xsd:enumeration value="Early European Books (EEB)"/>
                    <xsd:enumeration value="Earth, Atmospheric &amp; Aquatic Science Database"/>
                    <xsd:enumeration value="East &amp; Central Europe Database"/>
                    <xsd:enumeration value="East &amp; South Asia Database"/>
                    <xsd:enumeration value="Ebook Central"/>
                    <xsd:enumeration value="Ebook Central Upgrades"/>
                    <xsd:enumeration value="EBL - Ebook Library"/>
                    <xsd:enumeration value="ebrary - perpetual"/>
                    <xsd:enumeration value="ebrary Academic Complete"/>
                    <xsd:enumeration value="ebrary College Complete"/>
                    <xsd:enumeration value="ebrary for Corporate"/>
                    <xsd:enumeration value="ebrary for Government"/>
                    <xsd:enumeration value="ebrary Packs"/>
                    <xsd:enumeration value="ebrary Public Library Complete"/>
                    <xsd:enumeration value="ebrary Schools and Educators Complete"/>
                    <xsd:enumeration value="EconLit"/>
                    <xsd:enumeration value="Economist Intelligence Unit Country Reports Archive"/>
                    <xsd:enumeration value="Education Collection"/>
                    <xsd:enumeration value="Education Magazine Archive"/>
                    <xsd:enumeration value="eLibrary"/>
                    <xsd:enumeration value="Entertainment Industry Magazine Archive (EIMA)"/>
                    <xsd:enumeration value="Entrepreneurship Database"/>
                    <xsd:enumeration value="Ethnic NewsWatch"/>
                    <xsd:enumeration value="European Literature Collections"/>
                    <xsd:enumeration value="Example Product"/>
                    <xsd:enumeration value="Executive Orders and Presidential Proclamations"/>
                    <xsd:enumeration value="Factiva"/>
                    <xsd:enumeration value="Family Health Database"/>
                    <xsd:enumeration value="FIAF International Index to Film Periodicals"/>
                    <xsd:enumeration value="Fold3"/>
                    <xsd:enumeration value="GenderWatch"/>
                    <xsd:enumeration value="GeoRef"/>
                    <xsd:enumeration value="Gerritsen Collection"/>
                    <xsd:enumeration value="Global Breaking Newswires"/>
                    <xsd:enumeration value="Global Newsstream"/>
                    <xsd:enumeration value="Government Print and Microfilm Collections"/>
                    <xsd:enumeration value="Graduate Education Program (GEP)"/>
                    <xsd:enumeration value="GSC 2017"/>
                    <xsd:enumeration value="Harper's Bazaar"/>
                    <xsd:enumeration value="Health &amp; Medical Collection"/>
                    <xsd:enumeration value="Health Management Database"/>
                    <xsd:enumeration value="Health Research Premium Collection"/>
                    <xsd:enumeration value="HeritageQuest Online"/>
                    <xsd:enumeration value="Historic Literary Criticism"/>
                    <xsd:enumeration value="Historic Map Works Library Edition"/>
                    <xsd:enumeration value="Historical Collections"/>
                    <xsd:enumeration value="Historical Statistical Abstracts of the US"/>
                    <xsd:enumeration value="History Makers"/>
                    <xsd:enumeration value="History Study Center"/>
                    <xsd:enumeration value="Hoover's Company Profiles"/>
                    <xsd:enumeration value="House of Commons Parliamentary Papers (HCPP)"/>
                    <xsd:enumeration value="House of Lords Papers (1805 - 1910)"/>
                    <xsd:enumeration value="Humanities Index"/>
                    <xsd:enumeration value="Index Islamicus"/>
                    <xsd:enumeration value="India Database"/>
                    <xsd:enumeration value="Indian Claims Insight"/>
                    <xsd:enumeration value="INSPEC"/>
                    <xsd:enumeration value="International Bibliography of Art (IBA)"/>
                    <xsd:enumeration value="International Bibliography of the Social Sciences (IBSS)"/>
                    <xsd:enumeration value="International Datasets"/>
                    <xsd:enumeration value="International Index to Black Periodicals"/>
                    <xsd:enumeration value="International Pharmaceutical Abstracts"/>
                    <xsd:enumeration value="Intota"/>
                    <xsd:enumeration value="Intota Assessment"/>
                    <xsd:enumeration value="Invoice Portal"/>
                    <xsd:enumeration value="John Johnson Collection"/>
                    <xsd:enumeration value="J.P. Morgan Research"/>
                    <xsd:enumeration value="Knowledgebase"/>
                    <xsd:enumeration value="Large Deal Support"/>
                    <xsd:enumeration value="Latin America &amp; Iberia Database"/>
                    <xsd:enumeration value="Lead Management"/>
                    <xsd:enumeration value="Library &amp; Information Science Abstracts (LISA)"/>
                    <xsd:enumeration value="Library &amp; Information Science Collection"/>
                    <xsd:enumeration value="Library Science Database"/>
                    <xsd:enumeration value="Library Thing for Libraries"/>
                    <xsd:enumeration value="Linguistics and Language Behavior Abstracts (LLBA)"/>
                    <xsd:enumeration value="Linguistics Collection"/>
                    <xsd:enumeration value="Literature Collections"/>
                    <xsd:enumeration value="Literature Online (LION)"/>
                    <xsd:enumeration value="Literature Online Premium"/>
                    <xsd:enumeration value="Materials Science &amp; Engineering Database"/>
                    <xsd:enumeration value="Medical Database"/>
                    <xsd:enumeration value="MEDLINE"/>
                    <xsd:enumeration value="Mid Market"/>
                    <xsd:enumeration value="Mid Market - French"/>
                    <xsd:enumeration value="Mid Market - German"/>
                    <xsd:enumeration value="Mid Market - LA Spanish"/>
                    <xsd:enumeration value="Mid Market - LA Portuguese"/>
                    <xsd:enumeration value="Mid Market - Turkish"/>
                    <xsd:enumeration value="Mid Market - Arabic"/>
                    <xsd:enumeration value="Mid Market - Korean"/>
                    <xsd:enumeration value="Middle East &amp; Africa Database"/>
                    <xsd:enumeration value="Military Database"/>
                    <xsd:enumeration value="MLA International Bibliography"/>
                    <xsd:enumeration value="Monthly Catalog of US Government Publications"/>
                    <xsd:enumeration value="Music Periodicals Database"/>
                    <xsd:enumeration value="Music and Dance Online"/>
                    <xsd:enumeration value="Music &amp; Performing Arts Collection"/>
                    <xsd:enumeration value="MyiLibrary"/>
                    <xsd:enumeration value="MyiLibrary Upgrades"/>
                    <xsd:enumeration value="Natural Science Collection"/>
                    <xsd:enumeration value="News, Policy &amp; Politics Magazine Archive"/>
                    <xsd:enumeration value="NewspaperARCHIVE Library Edition"/>
                    <xsd:enumeration value="Newspapers.com"/>
                    <xsd:enumeration value="Nineteenth Century Short Title Catalog"/>
                    <xsd:enumeration value="NTIS Database"/>
                    <xsd:enumeration value="Nursing &amp; Allied Health Database"/>
                    <xsd:enumeration value="Nursing Education in Video: Second Edition"/>
                    <xsd:enumeration value="OASIS"/>
                    <xsd:enumeration value="OxResearch Database"/>
                    <xsd:enumeration value="PAIS Index"/>
                    <xsd:enumeration value="Paley Centre Seminars"/>
                    <xsd:enumeration value="Patrologia Latina"/>
                    <xsd:enumeration value="Performing Arts Periodicals Database"/>
                    <xsd:enumeration value="Periodicals Archive Online &amp; Periodicals Index Online"/>
                    <xsd:enumeration value="Pharmaceutical News Index"/>
                    <xsd:enumeration value="Philosophy Collection"/>
                    <xsd:enumeration value="Philosophy Database"/>
                    <xsd:enumeration value="Philosopher's Index"/>
                    <xsd:enumeration value="Physical Education Index"/>
                    <xsd:enumeration value="PILOTS"/>
                    <xsd:enumeration value="PIN"/>
                    <xsd:enumeration value="Pivot"/>
                    <xsd:enumeration value="Policy File Index"/>
                    <xsd:enumeration value="Political Science Database"/>
                    <xsd:enumeration value="Politics Collection"/>
                    <xsd:enumeration value="Polymer Library"/>
                    <xsd:enumeration value="PressReader and ND Press"/>
                    <xsd:enumeration value="Print Books Services"/>
                    <xsd:enumeration value="Primary Sources Buying Models"/>
                    <xsd:enumeration value="PRISMA Database"/>
                    <xsd:enumeration value="Product Downtime Communication Plan"/>
                    <xsd:enumeration value="Product Launches"/>
                    <xsd:enumeration value="Product Simplification"/>
                    <xsd:enumeration value="ProQuest African American Heritage"/>
                    <xsd:enumeration value="ProQuest Central"/>
                    <xsd:enumeration value="ProQuest Central Essentials"/>
                    <xsd:enumeration value="ProQuest Central Student"/>
                    <xsd:enumeration value="ProQuest Congressional"/>
                    <xsd:enumeration value="ProQuest Congressional Hearings Digital Collection"/>
                    <xsd:enumeration value="ProQuest Congressional Record Permanent Digital Collection"/>
                    <xsd:enumeration value="ProQuest Congressional Research Digital Collection"/>
                    <xsd:enumeration value="ProQuest Dialog"/>
                    <xsd:enumeration value="ProQuest Digital Complete Prospective Subscription"/>
                    <xsd:enumeration value="ProQuest Digital Microfilm"/>
                    <xsd:enumeration value="ProQuest Digital U.S. Bills and Resolutions"/>
                    <xsd:enumeration value="ProQuest Digitized Newspapers: Historical"/>
                    <xsd:enumeration value="ProQuest Digitized Newspapers: Recent"/>
                    <xsd:enumeration value="ProQuest Discovery"/>
                    <xsd:enumeration value="ProQuest Dissertations Archiving and Access Program (DAAP)"/>
                    <xsd:enumeration value="ProQuest Dissertations &amp; Theses Global"/>
                    <xsd:enumeration value="ProQuest Dissertations &amp; Theses: UK and Ireland (PQDT: UK&amp;I)"/>
                    <xsd:enumeration value="ProQuest Executive Branch Documents"/>
                    <xsd:enumeration value="ProQuest Government Periodical Index"/>
                    <xsd:enumeration value="ProQuest Historical Annual Reports"/>
                    <xsd:enumeration value="ProQuest Historical Newspapers"/>
                    <xsd:enumeration value="ProQuest History Vault"/>
                    <xsd:enumeration value="ProQuest Learning: Literature"/>
                    <xsd:enumeration value="ProQuest Legislative Insight"/>
                    <xsd:enumeration value="ProQuest Legislative Insight – Major Laws"/>
                    <xsd:enumeration value="ProQuest Obituaries"/>
                    <xsd:enumeration value="ProQuest Pharma Collection"/>
                    <xsd:enumeration value="ProQuest Platform Information"/>
                    <xsd:enumeration value="ProQuest Research Companion"/>
                    <xsd:enumeration value="ProQuest Research Library Prep"/>
                    <xsd:enumeration value="ProQuest Sanborn Maps Geo Edition"/>
                    <xsd:enumeration value="ProQuest U.S. Serial Set Digital Collection"/>
                    <xsd:enumeration value="ProQuest U.S. Serial Set Maps Digital Collection"/>
                    <xsd:enumeration value="Psychology Database"/>
                    <xsd:enumeration value="Public Health Database"/>
                    <xsd:enumeration value="Public Petitions to Parliament - 1833-1918"/>
                    <xsd:enumeration value="Queen Victoria’s Journals"/>
                    <xsd:enumeration value="Reference Ebook Subscription"/>
                    <xsd:enumeration value="RefWorks"/>
                    <xsd:enumeration value="Regional Databases Overview"/>
                    <xsd:enumeration value="Regulatory Insight"/>
                    <xsd:enumeration value="Religion Database"/>
                    <xsd:enumeration value="Religious Magazine Archive"/>
                    <xsd:enumeration value="Renewals"/>
                    <xsd:enumeration value="Renewal Upsell Resources"/>
                    <xsd:enumeration value="Research Collections (Microfilm)"/>
                    <xsd:enumeration value="Research Library"/>
                    <xsd:enumeration value="Resources for College Libraries"/>
                    <xsd:enumeration value="Safari Books Online"/>
                    <xsd:enumeration value="Sales Training Webinars"/>
                    <xsd:enumeration value="Schomburg Studies on the Black Experience"/>
                    <xsd:enumeration value="SciTech Premium Collection"/>
                    <xsd:enumeration value="Screen Studies Collection"/>
                    <xsd:enumeration value="SIPX"/>
                    <xsd:enumeration value="SIRS Discoverer"/>
                    <xsd:enumeration value="SIRS Issues Researcher"/>
                    <xsd:enumeration value="Snapshots Series"/>
                    <xsd:enumeration value="Social Movements"/>
                    <xsd:enumeration value="Social Science Database"/>
                    <xsd:enumeration value="Social Science Premium Collection"/>
                    <xsd:enumeration value="Social Science Resources"/>
                    <xsd:enumeration value="Sociological Abstracts"/>
                    <xsd:enumeration value="Sociology Collection"/>
                    <xsd:enumeration value="Sociology Database"/>
                    <xsd:enumeration value="Solutions Framework"/>
                    <xsd:enumeration value="South &amp; East Asia Database"/>
                    <xsd:enumeration value="Space Reclamation"/>
                    <xsd:enumeration value="Statistical Abstracts of the World"/>
                    <xsd:enumeration value="Statistical Abstract of the United States"/>
                    <xsd:enumeration value="Statistical Abstracts Collection"/>
                    <xsd:enumeration value="Statistical Insight Collection"/>
                    <xsd:enumeration value="Statistical Premium Collection"/>
                    <xsd:enumeration value="Summon"/>
                    <xsd:enumeration value="Supreme Court Insight 1975-Present"/>
                    <xsd:enumeration value="Supreme Court Insight - Certiorari Denied"/>
                    <xsd:enumeration value="Syndetic Solutions"/>
                    <xsd:enumeration value="Technology Collection"/>
                    <xsd:enumeration value="Test Product"/>
                    <xsd:enumeration value="Theatre and Drama Premium"/>
                    <xsd:enumeration value="The Docuseek2 Complete Collection: Second Edition"/>
                    <xsd:enumeration value="Transition Management"/>
                    <xsd:enumeration value="Turkey Database"/>
                    <xsd:enumeration value="Twentieth Century Religious Thought Library"/>
                    <xsd:enumeration value="Trench Journals and Unit Magazines of the First World War"/>
                    <xsd:enumeration value="U.K. &amp; Ireland Database"/>
                    <xsd:enumeration value="Ulrichsweb"/>
                    <xsd:enumeration value="Ulrich's SAS"/>
                    <xsd:enumeration value="Ulrich's XML Data Service"/>
                    <xsd:enumeration value="University Press Ebook Subscription"/>
                    <xsd:enumeration value="Usage Handbook"/>
                    <xsd:enumeration value="Video Preservation and Discovery Service"/>
                    <xsd:enumeration value="Visual History Archive (VHA)"/>
                    <xsd:enumeration value="The Vogue Archive"/>
                    <xsd:enumeration value="Voltaire Electronique"/>
                    <xsd:enumeration value="Vogue Italia"/>
                    <xsd:enumeration value="Women and Social Movements Library"/>
                    <xsd:enumeration value="Women's Magazine Archive"/>
                    <xsd:enumeration value="Women’s Wear Daily"/>
                    <xsd:enumeration value="Worldwide Political Science Abstracts"/>
                    <xsd:enumeration value="Zoological Record Plus"/>
                    <xsd:enumeration value="All_Cross Product Marketing Resource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ee68799-7928-4fcc-bb78-f6e3d8cba029" elementFormDefault="qualified">
    <xsd:import namespace="http://schemas.microsoft.com/office/2006/documentManagement/types"/>
    <xsd:import namespace="http://schemas.microsoft.com/office/infopath/2007/PartnerControls"/>
    <xsd:element name="SharedWithUsers" ma:index="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86fda9-bf9a-4ebe-addb-43bcb919ca60"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21" nillable="true" ma:displayName="MediaServiceAutoTags" ma:internalName="MediaServiceAutoTags"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A95592-10DE-427C-BE3C-6D5800E66DDB}">
  <ds:schemaRefs>
    <ds:schemaRef ds:uri="http://schemas.microsoft.com/sharepoint/v3/contenttype/forms"/>
  </ds:schemaRefs>
</ds:datastoreItem>
</file>

<file path=customXml/itemProps2.xml><?xml version="1.0" encoding="utf-8"?>
<ds:datastoreItem xmlns:ds="http://schemas.openxmlformats.org/officeDocument/2006/customXml" ds:itemID="{24E67D11-94D9-4856-893A-4F1B3C7AEA6D}">
  <ds:schemaRefs>
    <ds:schemaRef ds:uri="http://schemas.microsoft.com/sharepoint/v4"/>
    <ds:schemaRef ds:uri="1ee68799-7928-4fcc-bb78-f6e3d8cba029"/>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 ds:uri="http://schemas.openxmlformats.org/package/2006/metadata/core-properties"/>
    <ds:schemaRef ds:uri="http://purl.org/dc/elements/1.1/"/>
    <ds:schemaRef ds:uri="0386fda9-bf9a-4ebe-addb-43bcb919ca60"/>
    <ds:schemaRef ds:uri="1EE68799-7928-4FCC-BB78-F6E3D8CBA029"/>
    <ds:schemaRef ds:uri="http://schemas.microsoft.com/sharepoint/v3"/>
    <ds:schemaRef ds:uri="http://purl.org/dc/dcmitype/"/>
  </ds:schemaRefs>
</ds:datastoreItem>
</file>

<file path=customXml/itemProps3.xml><?xml version="1.0" encoding="utf-8"?>
<ds:datastoreItem xmlns:ds="http://schemas.openxmlformats.org/officeDocument/2006/customXml" ds:itemID="{ADEA774E-CF70-49A0-80F3-84FB6DD79B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68799-7928-4FCC-BB78-F6E3D8CBA029"/>
    <ds:schemaRef ds:uri="1ee68799-7928-4fcc-bb78-f6e3d8cba029"/>
    <ds:schemaRef ds:uri="http://schemas.microsoft.com/sharepoint/v4"/>
    <ds:schemaRef ds:uri="0386fda9-bf9a-4ebe-addb-43bcb919c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7802</TotalTime>
  <Words>1783</Words>
  <Application>Microsoft Office PowerPoint</Application>
  <PresentationFormat>Widescreen</PresentationFormat>
  <Paragraphs>200</Paragraphs>
  <Slides>40</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Aleo Regular</vt:lpstr>
      <vt:lpstr>Open Sans Light</vt:lpstr>
      <vt:lpstr>Roboto Regular</vt:lpstr>
      <vt:lpstr>华文楷体</vt:lpstr>
      <vt:lpstr>华文楷体</vt:lpstr>
      <vt:lpstr>微软雅黑</vt:lpstr>
      <vt:lpstr>Arial</vt:lpstr>
      <vt:lpstr>Calibri</vt:lpstr>
      <vt:lpstr>Calibri Light</vt:lpstr>
      <vt:lpstr>Symbol</vt:lpstr>
      <vt:lpstr>Office Theme</vt:lpstr>
      <vt:lpstr>Literature Online 英语文学在线 </vt:lpstr>
      <vt:lpstr>讲座目标</vt:lpstr>
      <vt:lpstr>PowerPoint Presentation</vt:lpstr>
      <vt:lpstr>PowerPoint Presentation</vt:lpstr>
      <vt:lpstr>PowerPoint Presentation</vt:lpstr>
      <vt:lpstr>LION 内容</vt:lpstr>
      <vt:lpstr>LION 内容</vt:lpstr>
      <vt:lpstr>LION利用举例</vt:lpstr>
      <vt:lpstr>PowerPoint Presentation</vt:lpstr>
      <vt:lpstr>PowerPoint Presentation</vt:lpstr>
      <vt:lpstr>PowerPoint Presentation</vt:lpstr>
      <vt:lpstr>2.1 基本检索 – 全面获取</vt:lpstr>
      <vt:lpstr>PowerPoint Presentation</vt:lpstr>
      <vt:lpstr>基本检索 – 全面且准确获取</vt:lpstr>
      <vt:lpstr>PowerPoint Presentation</vt:lpstr>
      <vt:lpstr>2.2 高级检索 – 准确获取</vt:lpstr>
      <vt:lpstr>PowerPoint Presentation</vt:lpstr>
      <vt:lpstr>LION(文学作品）高级检索 – 准确获取</vt:lpstr>
      <vt:lpstr>2.3 准确获取 – 基于文献的拓展</vt:lpstr>
      <vt:lpstr>准确获取 – 在LION中检索原作品</vt:lpstr>
      <vt:lpstr>2.4 检索定题 – 自动推送</vt:lpstr>
      <vt:lpstr>2.5 早期变形词自动匹配</vt:lpstr>
      <vt:lpstr>PowerPoint Presentation</vt:lpstr>
      <vt:lpstr>检索帮助</vt:lpstr>
      <vt:lpstr>3 浏览（作家/作者）</vt:lpstr>
      <vt:lpstr>例：文学时期 Age of Sensibility, 1745-1785</vt:lpstr>
      <vt:lpstr>例：文学运动 Romanticism 1780-1837</vt:lpstr>
      <vt:lpstr>例：Austen, Jane, 1775-1817</vt:lpstr>
      <vt:lpstr>4 出版物 </vt:lpstr>
      <vt:lpstr>PowerPoint Presentation</vt:lpstr>
      <vt:lpstr>PowerPoint Presentation</vt:lpstr>
      <vt:lpstr>PowerPoint Presentation</vt:lpstr>
      <vt:lpstr>1. 检索结果 - 多类型学术信息</vt:lpstr>
      <vt:lpstr>2. 检索结果 – 在线浏览 </vt:lpstr>
      <vt:lpstr>3. 检索结果 - 文章页 </vt:lpstr>
      <vt:lpstr>4. 文献处理 </vt:lpstr>
      <vt:lpstr>讲座小结</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Jim Wang</cp:lastModifiedBy>
  <cp:revision>230</cp:revision>
  <cp:lastPrinted>2017-07-10T16:22:00Z</cp:lastPrinted>
  <dcterms:created xsi:type="dcterms:W3CDTF">2017-04-26T17:29:17Z</dcterms:created>
  <dcterms:modified xsi:type="dcterms:W3CDTF">2020-10-15T13:24:31Z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0x01010015AF02B1B674F547AB852A1F20D95946</vt:lpwstr>
  </property>
</Properties>
</file>