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  <p:sldMasterId id="2147483666" r:id="rId2"/>
  </p:sldMasterIdLst>
  <p:notesMasterIdLst>
    <p:notesMasterId r:id="rId74"/>
  </p:notesMasterIdLst>
  <p:sldIdLst>
    <p:sldId id="257" r:id="rId3"/>
    <p:sldId id="441" r:id="rId4"/>
    <p:sldId id="552" r:id="rId5"/>
    <p:sldId id="324" r:id="rId6"/>
    <p:sldId id="440" r:id="rId7"/>
    <p:sldId id="442" r:id="rId8"/>
    <p:sldId id="543" r:id="rId9"/>
    <p:sldId id="422" r:id="rId10"/>
    <p:sldId id="445" r:id="rId11"/>
    <p:sldId id="545" r:id="rId12"/>
    <p:sldId id="434" r:id="rId13"/>
    <p:sldId id="544" r:id="rId14"/>
    <p:sldId id="550" r:id="rId15"/>
    <p:sldId id="474" r:id="rId16"/>
    <p:sldId id="479" r:id="rId17"/>
    <p:sldId id="447" r:id="rId18"/>
    <p:sldId id="448" r:id="rId19"/>
    <p:sldId id="416" r:id="rId20"/>
    <p:sldId id="456" r:id="rId21"/>
    <p:sldId id="557" r:id="rId22"/>
    <p:sldId id="457" r:id="rId23"/>
    <p:sldId id="458" r:id="rId24"/>
    <p:sldId id="465" r:id="rId25"/>
    <p:sldId id="546" r:id="rId26"/>
    <p:sldId id="467" r:id="rId27"/>
    <p:sldId id="480" r:id="rId28"/>
    <p:sldId id="468" r:id="rId29"/>
    <p:sldId id="481" r:id="rId30"/>
    <p:sldId id="554" r:id="rId31"/>
    <p:sldId id="556" r:id="rId32"/>
    <p:sldId id="471" r:id="rId33"/>
    <p:sldId id="547" r:id="rId34"/>
    <p:sldId id="531" r:id="rId35"/>
    <p:sldId id="548" r:id="rId36"/>
    <p:sldId id="483" r:id="rId37"/>
    <p:sldId id="273" r:id="rId38"/>
    <p:sldId id="535" r:id="rId39"/>
    <p:sldId id="275" r:id="rId40"/>
    <p:sldId id="536" r:id="rId41"/>
    <p:sldId id="538" r:id="rId42"/>
    <p:sldId id="478" r:id="rId43"/>
    <p:sldId id="335" r:id="rId44"/>
    <p:sldId id="336" r:id="rId45"/>
    <p:sldId id="337" r:id="rId46"/>
    <p:sldId id="338" r:id="rId47"/>
    <p:sldId id="339" r:id="rId48"/>
    <p:sldId id="340" r:id="rId49"/>
    <p:sldId id="341" r:id="rId50"/>
    <p:sldId id="342" r:id="rId51"/>
    <p:sldId id="343" r:id="rId52"/>
    <p:sldId id="344" r:id="rId53"/>
    <p:sldId id="345" r:id="rId54"/>
    <p:sldId id="346" r:id="rId55"/>
    <p:sldId id="539" r:id="rId56"/>
    <p:sldId id="348" r:id="rId57"/>
    <p:sldId id="349" r:id="rId58"/>
    <p:sldId id="476" r:id="rId59"/>
    <p:sldId id="274" r:id="rId60"/>
    <p:sldId id="351" r:id="rId61"/>
    <p:sldId id="350" r:id="rId62"/>
    <p:sldId id="352" r:id="rId63"/>
    <p:sldId id="353" r:id="rId64"/>
    <p:sldId id="354" r:id="rId65"/>
    <p:sldId id="355" r:id="rId66"/>
    <p:sldId id="534" r:id="rId67"/>
    <p:sldId id="358" r:id="rId68"/>
    <p:sldId id="540" r:id="rId69"/>
    <p:sldId id="541" r:id="rId70"/>
    <p:sldId id="542" r:id="rId71"/>
    <p:sldId id="475" r:id="rId72"/>
    <p:sldId id="558" r:id="rId7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目录" id="{E12176C0-72F1-42A3-B417-1966C9B4B346}">
          <p14:sldIdLst>
            <p14:sldId id="257"/>
            <p14:sldId id="441"/>
            <p14:sldId id="552"/>
            <p14:sldId id="324"/>
          </p14:sldIdLst>
        </p14:section>
        <p14:section name="Emerald资源介绍" id="{388BEABA-18BF-49A6-9D8B-8867A6EFB383}">
          <p14:sldIdLst>
            <p14:sldId id="440"/>
            <p14:sldId id="442"/>
            <p14:sldId id="543"/>
            <p14:sldId id="422"/>
            <p14:sldId id="445"/>
            <p14:sldId id="545"/>
            <p14:sldId id="434"/>
            <p14:sldId id="544"/>
            <p14:sldId id="550"/>
            <p14:sldId id="474"/>
            <p14:sldId id="479"/>
            <p14:sldId id="447"/>
            <p14:sldId id="448"/>
            <p14:sldId id="416"/>
          </p14:sldIdLst>
        </p14:section>
        <p14:section name="数据库平台使用" id="{44F5424B-26E1-4D68-BDA0-A0B3E857DA6B}">
          <p14:sldIdLst>
            <p14:sldId id="456"/>
            <p14:sldId id="557"/>
            <p14:sldId id="457"/>
            <p14:sldId id="458"/>
            <p14:sldId id="465"/>
            <p14:sldId id="546"/>
            <p14:sldId id="467"/>
            <p14:sldId id="480"/>
            <p14:sldId id="468"/>
            <p14:sldId id="481"/>
            <p14:sldId id="554"/>
            <p14:sldId id="556"/>
            <p14:sldId id="471"/>
            <p14:sldId id="547"/>
            <p14:sldId id="531"/>
            <p14:sldId id="548"/>
            <p14:sldId id="483"/>
          </p14:sldIdLst>
        </p14:section>
        <p14:section name="英文学术论文写作" id="{6CA1568B-592D-4369-A767-2BB8D315FEEB}">
          <p14:sldIdLst>
            <p14:sldId id="273"/>
            <p14:sldId id="535"/>
            <p14:sldId id="275"/>
            <p14:sldId id="536"/>
            <p14:sldId id="538"/>
            <p14:sldId id="478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539"/>
            <p14:sldId id="348"/>
            <p14:sldId id="349"/>
            <p14:sldId id="476"/>
          </p14:sldIdLst>
        </p14:section>
        <p14:section name="国际期刊投稿指南" id="{943DE5E9-A0EE-44CD-9B70-8831D62497DE}">
          <p14:sldIdLst>
            <p14:sldId id="274"/>
            <p14:sldId id="351"/>
            <p14:sldId id="350"/>
            <p14:sldId id="352"/>
            <p14:sldId id="353"/>
            <p14:sldId id="354"/>
            <p14:sldId id="355"/>
            <p14:sldId id="534"/>
            <p14:sldId id="358"/>
            <p14:sldId id="540"/>
            <p14:sldId id="541"/>
            <p14:sldId id="542"/>
          </p14:sldIdLst>
        </p14:section>
        <p14:section name="结语" id="{5E85FE08-AC81-4E95-B88F-21395093FCE0}">
          <p14:sldIdLst>
            <p14:sldId id="475"/>
            <p14:sldId id="55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no Xu" initials="JX" lastIdx="2" clrIdx="0">
    <p:extLst>
      <p:ext uri="{19B8F6BF-5375-455C-9EA6-DF929625EA0E}">
        <p15:presenceInfo xmlns:p15="http://schemas.microsoft.com/office/powerpoint/2012/main" userId="Juno Xu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B8C7"/>
    <a:srgbClr val="066E75"/>
    <a:srgbClr val="67BDB2"/>
    <a:srgbClr val="45A196"/>
    <a:srgbClr val="2EABB8"/>
    <a:srgbClr val="60BCD5"/>
    <a:srgbClr val="DB527C"/>
    <a:srgbClr val="62B2DE"/>
    <a:srgbClr val="077E87"/>
    <a:srgbClr val="4CB2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38" autoAdjust="0"/>
  </p:normalViewPr>
  <p:slideViewPr>
    <p:cSldViewPr snapToGrid="0">
      <p:cViewPr varScale="1">
        <p:scale>
          <a:sx n="85" d="100"/>
          <a:sy n="85" d="100"/>
        </p:scale>
        <p:origin x="14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J:\Emerald\Publishing\7.%20Product\Journal\&#24635;&#34920;\Emerald%202019%20&#26399;&#21002;&#24635;&#20917;2019010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67BDB2"/>
            </a:solidFill>
            <a:ln>
              <a:noFill/>
            </a:ln>
            <a:effectLst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 altLang="zh-CN"/>
                      <a:t>13</a:t>
                    </a:r>
                    <a:endParaRPr lang="en-US" altLang="zh-CN" dirty="0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E2A-4E44-8466-9C124D2E6875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altLang="zh-CN"/>
                      <a:t>19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E2A-4E44-8466-9C124D2E6875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altLang="zh-CN"/>
                      <a:t>23</a:t>
                    </a:r>
                    <a:endParaRPr lang="en-US" altLang="zh-CN" dirty="0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E2A-4E44-8466-9C124D2E6875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 altLang="zh-CN"/>
                      <a:t>26</a:t>
                    </a:r>
                    <a:endParaRPr lang="en-US" altLang="zh-CN" dirty="0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E2A-4E44-8466-9C124D2E68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l">
                  <a:defRPr sz="1200" b="1" i="0" u="none" strike="noStrike" kern="1200" baseline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  <a:endParaRPr lang="zh-CN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旅游管理</c:v>
                </c:pt>
                <c:pt idx="1">
                  <c:v>信息与知识管理</c:v>
                </c:pt>
                <c:pt idx="2">
                  <c:v>公共政策与环境管理</c:v>
                </c:pt>
                <c:pt idx="3">
                  <c:v>图书馆研究</c:v>
                </c:pt>
                <c:pt idx="4">
                  <c:v>运营物流与质量管理</c:v>
                </c:pt>
                <c:pt idx="5">
                  <c:v>房地产管理与建筑环境</c:v>
                </c:pt>
                <c:pt idx="6">
                  <c:v>教育管理</c:v>
                </c:pt>
                <c:pt idx="7">
                  <c:v>市场营销</c:v>
                </c:pt>
                <c:pt idx="8">
                  <c:v>人力资源与组织研究</c:v>
                </c:pt>
                <c:pt idx="9">
                  <c:v>健康与社会关怀</c:v>
                </c:pt>
                <c:pt idx="10">
                  <c:v>会计金融与经济学</c:v>
                </c:pt>
                <c:pt idx="11">
                  <c:v>商业管理与战略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8</c:v>
                </c:pt>
                <c:pt idx="1">
                  <c:v>12</c:v>
                </c:pt>
                <c:pt idx="2">
                  <c:v>14</c:v>
                </c:pt>
                <c:pt idx="3">
                  <c:v>16</c:v>
                </c:pt>
                <c:pt idx="4">
                  <c:v>16</c:v>
                </c:pt>
                <c:pt idx="5">
                  <c:v>18</c:v>
                </c:pt>
                <c:pt idx="6">
                  <c:v>22</c:v>
                </c:pt>
                <c:pt idx="7">
                  <c:v>23</c:v>
                </c:pt>
                <c:pt idx="8">
                  <c:v>27</c:v>
                </c:pt>
                <c:pt idx="9">
                  <c:v>32</c:v>
                </c:pt>
                <c:pt idx="10">
                  <c:v>40</c:v>
                </c:pt>
                <c:pt idx="11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FF-420C-A8D6-A358A5AFC2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00132207"/>
        <c:axId val="1195004959"/>
      </c:barChart>
      <c:catAx>
        <c:axId val="120013220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1195004959"/>
        <c:crosses val="autoZero"/>
        <c:auto val="1"/>
        <c:lblAlgn val="ctr"/>
        <c:lblOffset val="100"/>
        <c:noMultiLvlLbl val="0"/>
      </c:catAx>
      <c:valAx>
        <c:axId val="119500495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001322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数量</c:v>
                </c:pt>
              </c:strCache>
            </c:strRef>
          </c:tx>
          <c:dPt>
            <c:idx val="0"/>
            <c:bubble3D val="0"/>
            <c:spPr>
              <a:solidFill>
                <a:srgbClr val="4CB2A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A20-4EB2-9F99-79973296843A}"/>
              </c:ext>
            </c:extLst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A20-4EB2-9F99-79973296843A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A20-4EB2-9F99-79973296843A}"/>
              </c:ext>
            </c:extLst>
          </c:dPt>
          <c:dPt>
            <c:idx val="3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A20-4EB2-9F99-79973296843A}"/>
              </c:ext>
            </c:extLst>
          </c:dPt>
          <c:dPt>
            <c:idx val="4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A20-4EB2-9F99-79973296843A}"/>
              </c:ext>
            </c:extLst>
          </c:dPt>
          <c:dPt>
            <c:idx val="5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A20-4EB2-9F99-79973296843A}"/>
              </c:ext>
            </c:extLst>
          </c:dPt>
          <c:dPt>
            <c:idx val="6"/>
            <c:bubble3D val="0"/>
            <c:spPr>
              <a:solidFill>
                <a:srgbClr val="066E7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A20-4EB2-9F99-79973296843A}"/>
              </c:ext>
            </c:extLst>
          </c:dPt>
          <c:dPt>
            <c:idx val="7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6A20-4EB2-9F99-79973296843A}"/>
              </c:ext>
            </c:extLst>
          </c:dPt>
          <c:dPt>
            <c:idx val="8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6A20-4EB2-9F99-79973296843A}"/>
              </c:ext>
            </c:extLst>
          </c:dPt>
          <c:dPt>
            <c:idx val="9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6A20-4EB2-9F99-79973296843A}"/>
              </c:ext>
            </c:extLst>
          </c:dPt>
          <c:dLbls>
            <c:dLbl>
              <c:idx val="0"/>
              <c:layout>
                <c:manualLayout>
                  <c:x val="7.1256038647342909E-2"/>
                  <c:y val="-7.313090988137203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zh-CN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A20-4EB2-9F99-79973296843A}"/>
                </c:ext>
              </c:extLst>
            </c:dLbl>
            <c:dLbl>
              <c:idx val="1"/>
              <c:layout>
                <c:manualLayout>
                  <c:x val="0.11111111111111102"/>
                  <c:y val="-4.701272778088207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A20-4EB2-9F99-79973296843A}"/>
                </c:ext>
              </c:extLst>
            </c:dLbl>
            <c:dLbl>
              <c:idx val="2"/>
              <c:layout>
                <c:manualLayout>
                  <c:x val="0.11231884057970996"/>
                  <c:y val="-3.395363673063711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A20-4EB2-9F99-79973296843A}"/>
                </c:ext>
              </c:extLst>
            </c:dLbl>
            <c:dLbl>
              <c:idx val="3"/>
              <c:layout>
                <c:manualLayout>
                  <c:x val="0.10386473429951691"/>
                  <c:y val="7.574272809142104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A20-4EB2-9F99-79973296843A}"/>
                </c:ext>
              </c:extLst>
            </c:dLbl>
            <c:dLbl>
              <c:idx val="4"/>
              <c:layout>
                <c:manualLayout>
                  <c:x val="4.8309178743960466E-3"/>
                  <c:y val="0.1019435593863927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A20-4EB2-9F99-79973296843A}"/>
                </c:ext>
              </c:extLst>
            </c:dLbl>
            <c:dLbl>
              <c:idx val="5"/>
              <c:layout>
                <c:manualLayout>
                  <c:x val="-2.4154589371980721E-2"/>
                  <c:y val="0.1201436376622540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A20-4EB2-9F99-79973296843A}"/>
                </c:ext>
              </c:extLst>
            </c:dLbl>
            <c:dLbl>
              <c:idx val="6"/>
              <c:layout>
                <c:manualLayout>
                  <c:x val="-0.13043478260869565"/>
                  <c:y val="0.1070845466120090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A20-4EB2-9F99-79973296843A}"/>
                </c:ext>
              </c:extLst>
            </c:dLbl>
            <c:dLbl>
              <c:idx val="7"/>
              <c:layout>
                <c:manualLayout>
                  <c:x val="-0.16666666666666666"/>
                  <c:y val="4.962454599093093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A20-4EB2-9F99-79973296843A}"/>
                </c:ext>
              </c:extLst>
            </c:dLbl>
            <c:dLbl>
              <c:idx val="8"/>
              <c:layout>
                <c:manualLayout>
                  <c:x val="-0.13164251207729474"/>
                  <c:y val="-1.044727284019600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6A20-4EB2-9F99-79973296843A}"/>
                </c:ext>
              </c:extLst>
            </c:dLbl>
            <c:dLbl>
              <c:idx val="9"/>
              <c:layout>
                <c:manualLayout>
                  <c:x val="-0.10628019323671498"/>
                  <c:y val="-6.007181883112703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6A20-4EB2-9F99-79973296843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zh-CN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Sheet1!$A$2:$A$11</c:f>
              <c:strCache>
                <c:ptCount val="10"/>
                <c:pt idx="0">
                  <c:v>EMERALD</c:v>
                </c:pt>
                <c:pt idx="1">
                  <c:v>TAYLOR &amp; FRANCIS</c:v>
                </c:pt>
                <c:pt idx="2">
                  <c:v>REED ELSEVIER</c:v>
                </c:pt>
                <c:pt idx="3">
                  <c:v>SAGE</c:v>
                </c:pt>
                <c:pt idx="4">
                  <c:v>SPRINGER</c:v>
                </c:pt>
                <c:pt idx="5">
                  <c:v>WILEY</c:v>
                </c:pt>
                <c:pt idx="6">
                  <c:v>AMER LIBRARY ASSOC</c:v>
                </c:pt>
                <c:pt idx="7">
                  <c:v>OXFORD UNIV PRESS</c:v>
                </c:pt>
                <c:pt idx="8">
                  <c:v>DE GRUYTER</c:v>
                </c:pt>
                <c:pt idx="9">
                  <c:v>OTHERS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12</c:v>
                </c:pt>
                <c:pt idx="1">
                  <c:v>12</c:v>
                </c:pt>
                <c:pt idx="2">
                  <c:v>12</c:v>
                </c:pt>
                <c:pt idx="3">
                  <c:v>7</c:v>
                </c:pt>
                <c:pt idx="4">
                  <c:v>4</c:v>
                </c:pt>
                <c:pt idx="5">
                  <c:v>4</c:v>
                </c:pt>
                <c:pt idx="6">
                  <c:v>3</c:v>
                </c:pt>
                <c:pt idx="7">
                  <c:v>3</c:v>
                </c:pt>
                <c:pt idx="8">
                  <c:v>2</c:v>
                </c:pt>
                <c:pt idx="9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6A20-4EB2-9F99-79973296843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32C485-8213-4765-A4BD-CB2B262459CE}" type="doc">
      <dgm:prSet loTypeId="urn:microsoft.com/office/officeart/2005/8/layout/hierarchy2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CN" altLang="en-US"/>
        </a:p>
      </dgm:t>
    </dgm:pt>
    <dgm:pt modelId="{325AE4C7-D24B-4EF5-947D-19737E98C990}">
      <dgm:prSet phldrT="[文本]" custT="1"/>
      <dgm:spPr>
        <a:solidFill>
          <a:srgbClr val="066E75"/>
        </a:solidFill>
      </dgm:spPr>
      <dgm:t>
        <a:bodyPr/>
        <a:lstStyle/>
        <a:p>
          <a:r>
            <a:rPr lang="zh-CN" altLang="en-US" sz="2400" b="0" dirty="0">
              <a:latin typeface="微软雅黑" panose="020B0503020204020204" pitchFamily="34" charset="-122"/>
              <a:ea typeface="微软雅黑" panose="020B0503020204020204" pitchFamily="34" charset="-122"/>
            </a:rPr>
            <a:t>文章构成</a:t>
          </a:r>
        </a:p>
      </dgm:t>
    </dgm:pt>
    <dgm:pt modelId="{1D6A69DE-0732-4CD3-83F3-3D2737E654C8}" type="parTrans" cxnId="{B9BE038B-7B8A-482C-9D81-CCA9E2954E32}">
      <dgm:prSet/>
      <dgm:spPr/>
      <dgm:t>
        <a:bodyPr/>
        <a:lstStyle/>
        <a:p>
          <a:endParaRPr lang="zh-CN" altLang="en-US"/>
        </a:p>
      </dgm:t>
    </dgm:pt>
    <dgm:pt modelId="{67FBB468-4D39-41FF-92E5-237FF1B74141}" type="sibTrans" cxnId="{B9BE038B-7B8A-482C-9D81-CCA9E2954E32}">
      <dgm:prSet/>
      <dgm:spPr/>
      <dgm:t>
        <a:bodyPr/>
        <a:lstStyle/>
        <a:p>
          <a:endParaRPr lang="zh-CN" altLang="en-US"/>
        </a:p>
      </dgm:t>
    </dgm:pt>
    <dgm:pt modelId="{4C1187FF-BE31-433C-BD5B-E63A8FF3B95E}">
      <dgm:prSet phldrT="[文本]" custT="1"/>
      <dgm:spPr>
        <a:noFill/>
        <a:ln>
          <a:solidFill>
            <a:srgbClr val="2AAFB8"/>
          </a:solidFill>
        </a:ln>
      </dgm:spPr>
      <dgm:t>
        <a:bodyPr/>
        <a:lstStyle/>
        <a:p>
          <a:pPr>
            <a:buChar char="•"/>
          </a:pPr>
          <a:r>
            <a:rPr lang="en-GB" sz="1800" spc="-1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Title</a:t>
          </a:r>
          <a:endParaRPr lang="zh-CN" altLang="en-US" sz="18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6A1CA111-6B1B-49A4-90AB-19B8A3C33591}" type="parTrans" cxnId="{147FD904-AADC-40A7-B975-58ABF95B7764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C2556955-855B-4DB1-BFBF-9CADFC958ABC}" type="sibTrans" cxnId="{147FD904-AADC-40A7-B975-58ABF95B7764}">
      <dgm:prSet/>
      <dgm:spPr/>
      <dgm:t>
        <a:bodyPr/>
        <a:lstStyle/>
        <a:p>
          <a:endParaRPr lang="zh-CN" altLang="en-US"/>
        </a:p>
      </dgm:t>
    </dgm:pt>
    <dgm:pt modelId="{FDB69A97-767E-4104-9C2C-CA11C4EBFC04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r>
            <a: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Abstract</a:t>
          </a:r>
        </a:p>
      </dgm:t>
    </dgm:pt>
    <dgm:pt modelId="{7A5B22B0-0878-4236-B6C0-B941E667152F}" type="parTrans" cxnId="{918E7A5C-0D6E-447F-9509-299533C77B30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A76286C9-1B87-4067-BB82-25D89FF7207D}" type="sibTrans" cxnId="{918E7A5C-0D6E-447F-9509-299533C77B30}">
      <dgm:prSet/>
      <dgm:spPr/>
      <dgm:t>
        <a:bodyPr/>
        <a:lstStyle/>
        <a:p>
          <a:endParaRPr lang="zh-CN" altLang="en-US"/>
        </a:p>
      </dgm:t>
    </dgm:pt>
    <dgm:pt modelId="{CB7AC239-571C-4BD7-9408-049873814E4C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r>
            <a: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Keywords</a:t>
          </a:r>
        </a:p>
      </dgm:t>
    </dgm:pt>
    <dgm:pt modelId="{1976AAF9-52AE-4B43-ACB6-2C704C6CA1F0}" type="parTrans" cxnId="{2C914480-1E72-4CA6-BCD4-9AF7F0926AAE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AA6FEC8A-A2C7-4A05-B613-2A40048B65CD}" type="sibTrans" cxnId="{2C914480-1E72-4CA6-BCD4-9AF7F0926AAE}">
      <dgm:prSet/>
      <dgm:spPr/>
      <dgm:t>
        <a:bodyPr/>
        <a:lstStyle/>
        <a:p>
          <a:endParaRPr lang="zh-CN" altLang="en-US"/>
        </a:p>
      </dgm:t>
    </dgm:pt>
    <dgm:pt modelId="{5C350C19-0CA2-45E1-BC12-8D680F861282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r>
            <a:rPr lang="en-GB" sz="1800" b="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Main</a:t>
          </a:r>
          <a:r>
            <a:rPr lang="en-GB" sz="1800" b="0" spc="-10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 </a:t>
          </a:r>
          <a:r>
            <a:rPr lang="en-GB" sz="1800" b="0" spc="-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text</a:t>
          </a:r>
          <a:endParaRPr lang="en-GB" sz="1800" b="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gm:t>
    </dgm:pt>
    <dgm:pt modelId="{CC9BEBF4-0918-481C-B750-B42FCF78317D}" type="parTrans" cxnId="{3B31D771-218C-4614-BE40-74EC40E764D2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7E78A49E-D2E0-4F6F-B497-33EC08FBE64F}" type="sibTrans" cxnId="{3B31D771-218C-4614-BE40-74EC40E764D2}">
      <dgm:prSet/>
      <dgm:spPr/>
      <dgm:t>
        <a:bodyPr/>
        <a:lstStyle/>
        <a:p>
          <a:endParaRPr lang="zh-CN" altLang="en-US"/>
        </a:p>
      </dgm:t>
    </dgm:pt>
    <dgm:pt modelId="{1272E8DD-78B8-4816-8056-2A7D0E8549C8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pPr>
            <a:buChar char="•"/>
          </a:pPr>
          <a:r>
            <a:rPr lang="en-GB" sz="1800" spc="-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Acknowledgement</a:t>
          </a:r>
          <a:endParaRPr lang="en-GB" sz="18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gm:t>
    </dgm:pt>
    <dgm:pt modelId="{42598DCD-9433-4E92-AD03-E2850684EF29}" type="parTrans" cxnId="{E890C996-A85B-4481-AE5A-EFDEF66F5060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4080C925-97DC-4120-8FAE-B947B85F969E}" type="sibTrans" cxnId="{E890C996-A85B-4481-AE5A-EFDEF66F5060}">
      <dgm:prSet/>
      <dgm:spPr/>
      <dgm:t>
        <a:bodyPr/>
        <a:lstStyle/>
        <a:p>
          <a:endParaRPr lang="zh-CN" altLang="en-US"/>
        </a:p>
      </dgm:t>
    </dgm:pt>
    <dgm:pt modelId="{34B9A615-9B10-43EC-B890-888067A7FB84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r>
            <a:rPr lang="en-GB" sz="180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References</a:t>
          </a:r>
          <a:endParaRPr lang="en-GB" sz="18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gm:t>
    </dgm:pt>
    <dgm:pt modelId="{D9D95005-14C4-4AB5-AE65-007D6F5D5C18}" type="parTrans" cxnId="{26A100B4-0E33-4A60-BCC7-AC8DFAE3E9A9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8653A495-6048-48E1-BD4A-2651B2B5F4FA}" type="sibTrans" cxnId="{26A100B4-0E33-4A60-BCC7-AC8DFAE3E9A9}">
      <dgm:prSet/>
      <dgm:spPr/>
      <dgm:t>
        <a:bodyPr/>
        <a:lstStyle/>
        <a:p>
          <a:endParaRPr lang="zh-CN" altLang="en-US"/>
        </a:p>
      </dgm:t>
    </dgm:pt>
    <dgm:pt modelId="{EE2A5AE5-833E-4C97-B88F-6A291186935E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r>
            <a: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Supporting</a:t>
          </a:r>
          <a:r>
            <a:rPr lang="en-GB" sz="1800" spc="-7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 </a:t>
          </a:r>
          <a:r>
            <a:rPr lang="en-GB" sz="1800" spc="-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materials</a:t>
          </a:r>
          <a:endParaRPr lang="en-GB" sz="18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gm:t>
    </dgm:pt>
    <dgm:pt modelId="{EA14A9A6-5B82-45B3-8C23-4BA4BE23D132}" type="parTrans" cxnId="{66A6473F-0E87-47BB-803D-67FAB189773C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C6459A2C-C0E1-4BD5-A59A-A7798F60FB6E}" type="sibTrans" cxnId="{66A6473F-0E87-47BB-803D-67FAB189773C}">
      <dgm:prSet/>
      <dgm:spPr/>
      <dgm:t>
        <a:bodyPr/>
        <a:lstStyle/>
        <a:p>
          <a:endParaRPr lang="zh-CN" altLang="en-US"/>
        </a:p>
      </dgm:t>
    </dgm:pt>
    <dgm:pt modelId="{DAB663E8-0DA4-49CA-B503-2BDC96E51775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pPr>
            <a:buChar char="•"/>
          </a:pPr>
          <a:r>
            <a:rPr lang="en-GB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Introduction</a:t>
          </a:r>
        </a:p>
      </dgm:t>
    </dgm:pt>
    <dgm:pt modelId="{35274899-611D-4B9B-82FA-A2EE8345A3B3}" type="parTrans" cxnId="{5D07B9EF-227E-4EAA-A0B0-F9E9546E3A8E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/>
        </a:p>
      </dgm:t>
    </dgm:pt>
    <dgm:pt modelId="{F029FF3D-599B-4C54-AA32-05E070D36E8F}" type="sibTrans" cxnId="{5D07B9EF-227E-4EAA-A0B0-F9E9546E3A8E}">
      <dgm:prSet/>
      <dgm:spPr/>
      <dgm:t>
        <a:bodyPr/>
        <a:lstStyle/>
        <a:p>
          <a:endParaRPr lang="zh-CN" altLang="en-US"/>
        </a:p>
      </dgm:t>
    </dgm:pt>
    <dgm:pt modelId="{55429F08-47D9-47A5-BDFA-00B385B6901B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r>
            <a:rPr lang="en-GB" altLang="zh-CN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Methodology</a:t>
          </a:r>
          <a:endParaRPr lang="en-GB" sz="1600" b="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gm:t>
    </dgm:pt>
    <dgm:pt modelId="{B73ECEE8-CD8B-4104-BE6C-2AA5BABAE80C}" type="parTrans" cxnId="{BA30DCE4-B2AC-4266-888E-DB91CE0A189A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/>
        </a:p>
      </dgm:t>
    </dgm:pt>
    <dgm:pt modelId="{B0C22588-CFA6-4514-B0D4-0CA47C355FAE}" type="sibTrans" cxnId="{BA30DCE4-B2AC-4266-888E-DB91CE0A189A}">
      <dgm:prSet/>
      <dgm:spPr/>
      <dgm:t>
        <a:bodyPr/>
        <a:lstStyle/>
        <a:p>
          <a:endParaRPr lang="zh-CN" altLang="en-US"/>
        </a:p>
      </dgm:t>
    </dgm:pt>
    <dgm:pt modelId="{96B0BB2F-7924-4426-BE82-D892DA7BAAA3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r>
            <a:rPr lang="en-GB" sz="1600" b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Results</a:t>
          </a:r>
          <a:endParaRPr lang="en-GB" sz="1600" b="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gm:t>
    </dgm:pt>
    <dgm:pt modelId="{B0F2A8DA-CC76-405F-9898-48CD0ECC3566}" type="parTrans" cxnId="{123BE612-6242-47AD-AE74-DB40C88A8496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/>
        </a:p>
      </dgm:t>
    </dgm:pt>
    <dgm:pt modelId="{085F38FC-1F60-4471-B091-2561A045D2DA}" type="sibTrans" cxnId="{123BE612-6242-47AD-AE74-DB40C88A8496}">
      <dgm:prSet/>
      <dgm:spPr/>
      <dgm:t>
        <a:bodyPr/>
        <a:lstStyle/>
        <a:p>
          <a:endParaRPr lang="zh-CN" altLang="en-US"/>
        </a:p>
      </dgm:t>
    </dgm:pt>
    <dgm:pt modelId="{AB13A90C-7ED3-4E59-A46C-2898B5D23998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r>
            <a:rPr lang="en-GB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Discussion</a:t>
          </a:r>
        </a:p>
      </dgm:t>
    </dgm:pt>
    <dgm:pt modelId="{B51FD7F7-06B2-4B94-B13F-490F2FBDD2DB}" type="parTrans" cxnId="{3F51CAE8-1202-4565-A1FC-B7E2B5587152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/>
        </a:p>
      </dgm:t>
    </dgm:pt>
    <dgm:pt modelId="{A69A0CBC-584F-4F06-AD67-7880FBB9084B}" type="sibTrans" cxnId="{3F51CAE8-1202-4565-A1FC-B7E2B5587152}">
      <dgm:prSet/>
      <dgm:spPr/>
      <dgm:t>
        <a:bodyPr/>
        <a:lstStyle/>
        <a:p>
          <a:endParaRPr lang="zh-CN" altLang="en-US"/>
        </a:p>
      </dgm:t>
    </dgm:pt>
    <dgm:pt modelId="{87C92EF7-8712-4408-99EC-B3166014C3D1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r>
            <a:rPr lang="en-GB" sz="1600" b="0" spc="-5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Conclusions</a:t>
          </a:r>
          <a:endParaRPr lang="en-GB" sz="1600" b="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gm:t>
    </dgm:pt>
    <dgm:pt modelId="{68DDA992-B07B-4451-8F3F-2F9003B103E4}" type="parTrans" cxnId="{B5641231-B775-48B1-9FB2-80B51242C8F9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/>
        </a:p>
      </dgm:t>
    </dgm:pt>
    <dgm:pt modelId="{BD6C0C12-28A8-49BC-832B-2D931E02D6E9}" type="sibTrans" cxnId="{B5641231-B775-48B1-9FB2-80B51242C8F9}">
      <dgm:prSet/>
      <dgm:spPr/>
      <dgm:t>
        <a:bodyPr/>
        <a:lstStyle/>
        <a:p>
          <a:endParaRPr lang="zh-CN" altLang="en-US"/>
        </a:p>
      </dgm:t>
    </dgm:pt>
    <dgm:pt modelId="{901C45C0-8ABB-4921-8374-5F04489F4D74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pPr>
            <a:buChar char="•"/>
          </a:pPr>
          <a:r>
            <a:rPr lang="en-US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Literature </a:t>
          </a:r>
          <a:r>
            <a:rPr lang="en-US" altLang="zh-CN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Review</a:t>
          </a:r>
          <a:endParaRPr lang="en-GB" sz="1600" b="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gm:t>
    </dgm:pt>
    <dgm:pt modelId="{D59D8555-8849-4C21-89FE-392E350FF95F}" type="parTrans" cxnId="{67491E5E-AB97-49A6-9259-2D5FEB02E4CA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/>
        </a:p>
      </dgm:t>
    </dgm:pt>
    <dgm:pt modelId="{C1237B49-5A77-46A8-995C-0387ABD57A7F}" type="sibTrans" cxnId="{67491E5E-AB97-49A6-9259-2D5FEB02E4CA}">
      <dgm:prSet/>
      <dgm:spPr/>
      <dgm:t>
        <a:bodyPr/>
        <a:lstStyle/>
        <a:p>
          <a:endParaRPr lang="zh-CN" altLang="en-US"/>
        </a:p>
      </dgm:t>
    </dgm:pt>
    <dgm:pt modelId="{1CE607AD-744B-4FB7-8986-6F9B9D271B0F}" type="pres">
      <dgm:prSet presAssocID="{3F32C485-8213-4765-A4BD-CB2B262459C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36ECBC6-4DB9-4804-A36C-B4D50B07FE0A}" type="pres">
      <dgm:prSet presAssocID="{325AE4C7-D24B-4EF5-947D-19737E98C990}" presName="root1" presStyleCnt="0"/>
      <dgm:spPr/>
    </dgm:pt>
    <dgm:pt modelId="{2DB792F1-E970-4C88-A21E-916C2C1592EE}" type="pres">
      <dgm:prSet presAssocID="{325AE4C7-D24B-4EF5-947D-19737E98C990}" presName="LevelOneTextNode" presStyleLbl="node0" presStyleIdx="0" presStyleCnt="1" custScaleX="92091" custScaleY="70433" custLinFactNeighborX="-8052">
        <dgm:presLayoutVars>
          <dgm:chPref val="3"/>
        </dgm:presLayoutVars>
      </dgm:prSet>
      <dgm:spPr/>
    </dgm:pt>
    <dgm:pt modelId="{C10A5240-E46B-4B8C-BAAF-FCE17BD669AB}" type="pres">
      <dgm:prSet presAssocID="{325AE4C7-D24B-4EF5-947D-19737E98C990}" presName="level2hierChild" presStyleCnt="0"/>
      <dgm:spPr/>
    </dgm:pt>
    <dgm:pt modelId="{A287B8DE-F679-49D4-9BCF-27DA0AD833AA}" type="pres">
      <dgm:prSet presAssocID="{6A1CA111-6B1B-49A4-90AB-19B8A3C33591}" presName="conn2-1" presStyleLbl="parChTrans1D2" presStyleIdx="0" presStyleCnt="7"/>
      <dgm:spPr/>
    </dgm:pt>
    <dgm:pt modelId="{250D3AA5-AAA8-430F-8FA7-DAB79F266FE7}" type="pres">
      <dgm:prSet presAssocID="{6A1CA111-6B1B-49A4-90AB-19B8A3C33591}" presName="connTx" presStyleLbl="parChTrans1D2" presStyleIdx="0" presStyleCnt="7"/>
      <dgm:spPr/>
    </dgm:pt>
    <dgm:pt modelId="{37C2AF9D-66A3-46D0-9602-61AEBCC7956B}" type="pres">
      <dgm:prSet presAssocID="{4C1187FF-BE31-433C-BD5B-E63A8FF3B95E}" presName="root2" presStyleCnt="0"/>
      <dgm:spPr/>
    </dgm:pt>
    <dgm:pt modelId="{075806FD-33A5-47C9-AA68-FE59CB851636}" type="pres">
      <dgm:prSet presAssocID="{4C1187FF-BE31-433C-BD5B-E63A8FF3B95E}" presName="LevelTwoTextNode" presStyleLbl="node2" presStyleIdx="0" presStyleCnt="7" custScaleX="97591" custScaleY="33180" custLinFactNeighborX="-12854">
        <dgm:presLayoutVars>
          <dgm:chPref val="3"/>
        </dgm:presLayoutVars>
      </dgm:prSet>
      <dgm:spPr/>
    </dgm:pt>
    <dgm:pt modelId="{C1B11255-E164-4BC6-B005-D68A580C9391}" type="pres">
      <dgm:prSet presAssocID="{4C1187FF-BE31-433C-BD5B-E63A8FF3B95E}" presName="level3hierChild" presStyleCnt="0"/>
      <dgm:spPr/>
    </dgm:pt>
    <dgm:pt modelId="{D88F7021-CB31-479D-B78C-94FFB9251074}" type="pres">
      <dgm:prSet presAssocID="{7A5B22B0-0878-4236-B6C0-B941E667152F}" presName="conn2-1" presStyleLbl="parChTrans1D2" presStyleIdx="1" presStyleCnt="7"/>
      <dgm:spPr/>
    </dgm:pt>
    <dgm:pt modelId="{83FC748C-ECB7-4C1D-A23C-67F70D8D6C3C}" type="pres">
      <dgm:prSet presAssocID="{7A5B22B0-0878-4236-B6C0-B941E667152F}" presName="connTx" presStyleLbl="parChTrans1D2" presStyleIdx="1" presStyleCnt="7"/>
      <dgm:spPr/>
    </dgm:pt>
    <dgm:pt modelId="{18A1EA00-1B85-42E4-8E5A-CCFDCFC4DE54}" type="pres">
      <dgm:prSet presAssocID="{FDB69A97-767E-4104-9C2C-CA11C4EBFC04}" presName="root2" presStyleCnt="0"/>
      <dgm:spPr/>
    </dgm:pt>
    <dgm:pt modelId="{31DEE247-E997-4D0A-9A24-D0992E7379D2}" type="pres">
      <dgm:prSet presAssocID="{FDB69A97-767E-4104-9C2C-CA11C4EBFC04}" presName="LevelTwoTextNode" presStyleLbl="node2" presStyleIdx="1" presStyleCnt="7" custScaleX="97591" custScaleY="33180" custLinFactNeighborX="-12854">
        <dgm:presLayoutVars>
          <dgm:chPref val="3"/>
        </dgm:presLayoutVars>
      </dgm:prSet>
      <dgm:spPr/>
    </dgm:pt>
    <dgm:pt modelId="{F69FCE23-0AA8-4B3A-99DF-7CC7F24D5296}" type="pres">
      <dgm:prSet presAssocID="{FDB69A97-767E-4104-9C2C-CA11C4EBFC04}" presName="level3hierChild" presStyleCnt="0"/>
      <dgm:spPr/>
    </dgm:pt>
    <dgm:pt modelId="{CBF3F27D-9A4C-4407-A997-821400872794}" type="pres">
      <dgm:prSet presAssocID="{1976AAF9-52AE-4B43-ACB6-2C704C6CA1F0}" presName="conn2-1" presStyleLbl="parChTrans1D2" presStyleIdx="2" presStyleCnt="7"/>
      <dgm:spPr/>
    </dgm:pt>
    <dgm:pt modelId="{108E982C-269A-4A2D-B241-2D49B9A7ECFE}" type="pres">
      <dgm:prSet presAssocID="{1976AAF9-52AE-4B43-ACB6-2C704C6CA1F0}" presName="connTx" presStyleLbl="parChTrans1D2" presStyleIdx="2" presStyleCnt="7"/>
      <dgm:spPr/>
    </dgm:pt>
    <dgm:pt modelId="{8C201E9A-6BE7-4535-937E-74EC8458835D}" type="pres">
      <dgm:prSet presAssocID="{CB7AC239-571C-4BD7-9408-049873814E4C}" presName="root2" presStyleCnt="0"/>
      <dgm:spPr/>
    </dgm:pt>
    <dgm:pt modelId="{5F113677-991E-4FBC-BD99-564196739CB1}" type="pres">
      <dgm:prSet presAssocID="{CB7AC239-571C-4BD7-9408-049873814E4C}" presName="LevelTwoTextNode" presStyleLbl="node2" presStyleIdx="2" presStyleCnt="7" custScaleX="97591" custScaleY="33180" custLinFactNeighborX="-12854">
        <dgm:presLayoutVars>
          <dgm:chPref val="3"/>
        </dgm:presLayoutVars>
      </dgm:prSet>
      <dgm:spPr/>
    </dgm:pt>
    <dgm:pt modelId="{9518BFD7-4056-4D1A-A78F-9157DCF84D69}" type="pres">
      <dgm:prSet presAssocID="{CB7AC239-571C-4BD7-9408-049873814E4C}" presName="level3hierChild" presStyleCnt="0"/>
      <dgm:spPr/>
    </dgm:pt>
    <dgm:pt modelId="{A7E57007-9FCF-46A0-A22A-EF565583111C}" type="pres">
      <dgm:prSet presAssocID="{CC9BEBF4-0918-481C-B750-B42FCF78317D}" presName="conn2-1" presStyleLbl="parChTrans1D2" presStyleIdx="3" presStyleCnt="7"/>
      <dgm:spPr/>
    </dgm:pt>
    <dgm:pt modelId="{EE8198F0-5C01-4CDD-AE8A-BBF0EC70656E}" type="pres">
      <dgm:prSet presAssocID="{CC9BEBF4-0918-481C-B750-B42FCF78317D}" presName="connTx" presStyleLbl="parChTrans1D2" presStyleIdx="3" presStyleCnt="7"/>
      <dgm:spPr/>
    </dgm:pt>
    <dgm:pt modelId="{961578C0-B659-4CD4-8C5E-B274EB54740D}" type="pres">
      <dgm:prSet presAssocID="{5C350C19-0CA2-45E1-BC12-8D680F861282}" presName="root2" presStyleCnt="0"/>
      <dgm:spPr/>
    </dgm:pt>
    <dgm:pt modelId="{BF3D478A-BD5D-4570-97A9-16C29444C924}" type="pres">
      <dgm:prSet presAssocID="{5C350C19-0CA2-45E1-BC12-8D680F861282}" presName="LevelTwoTextNode" presStyleLbl="node2" presStyleIdx="3" presStyleCnt="7" custScaleX="97591" custScaleY="33180" custLinFactNeighborX="-12854">
        <dgm:presLayoutVars>
          <dgm:chPref val="3"/>
        </dgm:presLayoutVars>
      </dgm:prSet>
      <dgm:spPr/>
    </dgm:pt>
    <dgm:pt modelId="{7D917402-8F74-4950-A44A-517C091EF109}" type="pres">
      <dgm:prSet presAssocID="{5C350C19-0CA2-45E1-BC12-8D680F861282}" presName="level3hierChild" presStyleCnt="0"/>
      <dgm:spPr/>
    </dgm:pt>
    <dgm:pt modelId="{3790C520-B58E-4C45-BA66-706F1D7906C4}" type="pres">
      <dgm:prSet presAssocID="{35274899-611D-4B9B-82FA-A2EE8345A3B3}" presName="conn2-1" presStyleLbl="parChTrans1D3" presStyleIdx="0" presStyleCnt="6"/>
      <dgm:spPr/>
    </dgm:pt>
    <dgm:pt modelId="{A47560ED-B4E4-4439-BEDA-FE1A854ABAA9}" type="pres">
      <dgm:prSet presAssocID="{35274899-611D-4B9B-82FA-A2EE8345A3B3}" presName="connTx" presStyleLbl="parChTrans1D3" presStyleIdx="0" presStyleCnt="6"/>
      <dgm:spPr/>
    </dgm:pt>
    <dgm:pt modelId="{5D3B64D1-78C5-456E-87FE-8A2CB7536887}" type="pres">
      <dgm:prSet presAssocID="{DAB663E8-0DA4-49CA-B503-2BDC96E51775}" presName="root2" presStyleCnt="0"/>
      <dgm:spPr/>
    </dgm:pt>
    <dgm:pt modelId="{885C859B-AFA2-46E8-A502-973005290DF3}" type="pres">
      <dgm:prSet presAssocID="{DAB663E8-0DA4-49CA-B503-2BDC96E51775}" presName="LevelTwoTextNode" presStyleLbl="node3" presStyleIdx="0" presStyleCnt="6" custScaleX="80881" custScaleY="31736" custLinFactNeighborX="-16768" custLinFactNeighborY="19080">
        <dgm:presLayoutVars>
          <dgm:chPref val="3"/>
        </dgm:presLayoutVars>
      </dgm:prSet>
      <dgm:spPr/>
    </dgm:pt>
    <dgm:pt modelId="{EEF13CA8-E270-4192-94AD-084847829835}" type="pres">
      <dgm:prSet presAssocID="{DAB663E8-0DA4-49CA-B503-2BDC96E51775}" presName="level3hierChild" presStyleCnt="0"/>
      <dgm:spPr/>
    </dgm:pt>
    <dgm:pt modelId="{6E950648-E5C0-4BD6-8682-5DBBFC617183}" type="pres">
      <dgm:prSet presAssocID="{D59D8555-8849-4C21-89FE-392E350FF95F}" presName="conn2-1" presStyleLbl="parChTrans1D3" presStyleIdx="1" presStyleCnt="6"/>
      <dgm:spPr/>
    </dgm:pt>
    <dgm:pt modelId="{151E0324-31E5-4D5B-A536-7AE3245866BF}" type="pres">
      <dgm:prSet presAssocID="{D59D8555-8849-4C21-89FE-392E350FF95F}" presName="connTx" presStyleLbl="parChTrans1D3" presStyleIdx="1" presStyleCnt="6"/>
      <dgm:spPr/>
    </dgm:pt>
    <dgm:pt modelId="{39EC4230-27AD-4223-8D10-DD0B0FAB69FF}" type="pres">
      <dgm:prSet presAssocID="{901C45C0-8ABB-4921-8374-5F04489F4D74}" presName="root2" presStyleCnt="0"/>
      <dgm:spPr/>
    </dgm:pt>
    <dgm:pt modelId="{C5EB121F-F3CB-4785-9AF8-721EDC64B075}" type="pres">
      <dgm:prSet presAssocID="{901C45C0-8ABB-4921-8374-5F04489F4D74}" presName="LevelTwoTextNode" presStyleLbl="node3" presStyleIdx="1" presStyleCnt="6" custScaleX="80880" custScaleY="31736" custLinFactNeighborX="-16767" custLinFactNeighborY="11838">
        <dgm:presLayoutVars>
          <dgm:chPref val="3"/>
        </dgm:presLayoutVars>
      </dgm:prSet>
      <dgm:spPr/>
    </dgm:pt>
    <dgm:pt modelId="{453F55DF-D81E-42DF-A418-77172684F29D}" type="pres">
      <dgm:prSet presAssocID="{901C45C0-8ABB-4921-8374-5F04489F4D74}" presName="level3hierChild" presStyleCnt="0"/>
      <dgm:spPr/>
    </dgm:pt>
    <dgm:pt modelId="{926E7A22-09E0-4267-98C8-2E6B264DDE50}" type="pres">
      <dgm:prSet presAssocID="{B73ECEE8-CD8B-4104-BE6C-2AA5BABAE80C}" presName="conn2-1" presStyleLbl="parChTrans1D3" presStyleIdx="2" presStyleCnt="6"/>
      <dgm:spPr/>
    </dgm:pt>
    <dgm:pt modelId="{150CEA32-EFEC-4917-980B-B3FCFF472942}" type="pres">
      <dgm:prSet presAssocID="{B73ECEE8-CD8B-4104-BE6C-2AA5BABAE80C}" presName="connTx" presStyleLbl="parChTrans1D3" presStyleIdx="2" presStyleCnt="6"/>
      <dgm:spPr/>
    </dgm:pt>
    <dgm:pt modelId="{222267F5-60A9-48B5-B3B2-61448397DC07}" type="pres">
      <dgm:prSet presAssocID="{55429F08-47D9-47A5-BDFA-00B385B6901B}" presName="root2" presStyleCnt="0"/>
      <dgm:spPr/>
    </dgm:pt>
    <dgm:pt modelId="{6594A313-ABC4-465A-9000-985CB17C84FA}" type="pres">
      <dgm:prSet presAssocID="{55429F08-47D9-47A5-BDFA-00B385B6901B}" presName="LevelTwoTextNode" presStyleLbl="node3" presStyleIdx="2" presStyleCnt="6" custScaleX="80881" custScaleY="31736" custLinFactNeighborX="-16768" custLinFactNeighborY="3816">
        <dgm:presLayoutVars>
          <dgm:chPref val="3"/>
        </dgm:presLayoutVars>
      </dgm:prSet>
      <dgm:spPr/>
    </dgm:pt>
    <dgm:pt modelId="{0D2C0577-DC5A-4B8B-A16B-EE2B63E5AA39}" type="pres">
      <dgm:prSet presAssocID="{55429F08-47D9-47A5-BDFA-00B385B6901B}" presName="level3hierChild" presStyleCnt="0"/>
      <dgm:spPr/>
    </dgm:pt>
    <dgm:pt modelId="{24C0883A-E2A6-494D-9465-B5BDB7D3FB57}" type="pres">
      <dgm:prSet presAssocID="{B0F2A8DA-CC76-405F-9898-48CD0ECC3566}" presName="conn2-1" presStyleLbl="parChTrans1D3" presStyleIdx="3" presStyleCnt="6"/>
      <dgm:spPr/>
    </dgm:pt>
    <dgm:pt modelId="{AA9C9790-009A-40A6-AB8F-44EEC74266D1}" type="pres">
      <dgm:prSet presAssocID="{B0F2A8DA-CC76-405F-9898-48CD0ECC3566}" presName="connTx" presStyleLbl="parChTrans1D3" presStyleIdx="3" presStyleCnt="6"/>
      <dgm:spPr/>
    </dgm:pt>
    <dgm:pt modelId="{3481096C-BB69-4026-B9F7-545933DED069}" type="pres">
      <dgm:prSet presAssocID="{96B0BB2F-7924-4426-BE82-D892DA7BAAA3}" presName="root2" presStyleCnt="0"/>
      <dgm:spPr/>
    </dgm:pt>
    <dgm:pt modelId="{4EF12830-84BA-44FD-89EA-42A1EBD9F625}" type="pres">
      <dgm:prSet presAssocID="{96B0BB2F-7924-4426-BE82-D892DA7BAAA3}" presName="LevelTwoTextNode" presStyleLbl="node3" presStyleIdx="3" presStyleCnt="6" custScaleX="80881" custScaleY="31736" custLinFactNeighborX="-16768" custLinFactNeighborY="-3816">
        <dgm:presLayoutVars>
          <dgm:chPref val="3"/>
        </dgm:presLayoutVars>
      </dgm:prSet>
      <dgm:spPr/>
    </dgm:pt>
    <dgm:pt modelId="{68CBF520-98B2-4E06-A0E5-5234F48707EB}" type="pres">
      <dgm:prSet presAssocID="{96B0BB2F-7924-4426-BE82-D892DA7BAAA3}" presName="level3hierChild" presStyleCnt="0"/>
      <dgm:spPr/>
    </dgm:pt>
    <dgm:pt modelId="{84408C59-4DE3-4965-8AD8-361CE4508CB4}" type="pres">
      <dgm:prSet presAssocID="{B51FD7F7-06B2-4B94-B13F-490F2FBDD2DB}" presName="conn2-1" presStyleLbl="parChTrans1D3" presStyleIdx="4" presStyleCnt="6"/>
      <dgm:spPr/>
    </dgm:pt>
    <dgm:pt modelId="{7C3224AD-D751-47CD-915E-898D33302F69}" type="pres">
      <dgm:prSet presAssocID="{B51FD7F7-06B2-4B94-B13F-490F2FBDD2DB}" presName="connTx" presStyleLbl="parChTrans1D3" presStyleIdx="4" presStyleCnt="6"/>
      <dgm:spPr/>
    </dgm:pt>
    <dgm:pt modelId="{C5ACFDD0-EADE-4C82-BE4A-2DBD490F2EC0}" type="pres">
      <dgm:prSet presAssocID="{AB13A90C-7ED3-4E59-A46C-2898B5D23998}" presName="root2" presStyleCnt="0"/>
      <dgm:spPr/>
    </dgm:pt>
    <dgm:pt modelId="{6FD4BCBC-5EA5-4E02-9261-270CEE9AABD0}" type="pres">
      <dgm:prSet presAssocID="{AB13A90C-7ED3-4E59-A46C-2898B5D23998}" presName="LevelTwoTextNode" presStyleLbl="node3" presStyleIdx="4" presStyleCnt="6" custScaleX="80881" custScaleY="31736" custLinFactNeighborX="-16768" custLinFactNeighborY="-12084">
        <dgm:presLayoutVars>
          <dgm:chPref val="3"/>
        </dgm:presLayoutVars>
      </dgm:prSet>
      <dgm:spPr/>
    </dgm:pt>
    <dgm:pt modelId="{A442DF60-F131-4F96-82A5-8D8DDF09DD88}" type="pres">
      <dgm:prSet presAssocID="{AB13A90C-7ED3-4E59-A46C-2898B5D23998}" presName="level3hierChild" presStyleCnt="0"/>
      <dgm:spPr/>
    </dgm:pt>
    <dgm:pt modelId="{D8BBA9C1-7DA5-460B-B5AA-3A0F7FCDA141}" type="pres">
      <dgm:prSet presAssocID="{68DDA992-B07B-4451-8F3F-2F9003B103E4}" presName="conn2-1" presStyleLbl="parChTrans1D3" presStyleIdx="5" presStyleCnt="6"/>
      <dgm:spPr/>
    </dgm:pt>
    <dgm:pt modelId="{345F4D98-8B2A-4A3C-8728-056B046AE39A}" type="pres">
      <dgm:prSet presAssocID="{68DDA992-B07B-4451-8F3F-2F9003B103E4}" presName="connTx" presStyleLbl="parChTrans1D3" presStyleIdx="5" presStyleCnt="6"/>
      <dgm:spPr/>
    </dgm:pt>
    <dgm:pt modelId="{42FE52A8-0428-4528-9606-126CAFA0BCCA}" type="pres">
      <dgm:prSet presAssocID="{87C92EF7-8712-4408-99EC-B3166014C3D1}" presName="root2" presStyleCnt="0"/>
      <dgm:spPr/>
    </dgm:pt>
    <dgm:pt modelId="{729DB8B7-269C-4759-B8A1-E77463C4A15E}" type="pres">
      <dgm:prSet presAssocID="{87C92EF7-8712-4408-99EC-B3166014C3D1}" presName="LevelTwoTextNode" presStyleLbl="node3" presStyleIdx="5" presStyleCnt="6" custScaleX="80881" custScaleY="31736" custLinFactNeighborX="-16768" custLinFactNeighborY="-19080">
        <dgm:presLayoutVars>
          <dgm:chPref val="3"/>
        </dgm:presLayoutVars>
      </dgm:prSet>
      <dgm:spPr/>
    </dgm:pt>
    <dgm:pt modelId="{88FF0151-D20F-41F7-A34C-0A1821F9EC34}" type="pres">
      <dgm:prSet presAssocID="{87C92EF7-8712-4408-99EC-B3166014C3D1}" presName="level3hierChild" presStyleCnt="0"/>
      <dgm:spPr/>
    </dgm:pt>
    <dgm:pt modelId="{A3120546-B9EA-411E-B4FA-69742CB56188}" type="pres">
      <dgm:prSet presAssocID="{42598DCD-9433-4E92-AD03-E2850684EF29}" presName="conn2-1" presStyleLbl="parChTrans1D2" presStyleIdx="4" presStyleCnt="7"/>
      <dgm:spPr/>
    </dgm:pt>
    <dgm:pt modelId="{97C0C93A-901F-48C7-9CC2-C18CE86C5A0C}" type="pres">
      <dgm:prSet presAssocID="{42598DCD-9433-4E92-AD03-E2850684EF29}" presName="connTx" presStyleLbl="parChTrans1D2" presStyleIdx="4" presStyleCnt="7"/>
      <dgm:spPr/>
    </dgm:pt>
    <dgm:pt modelId="{89D66FB4-B2D9-4E12-838E-CEE348ECD272}" type="pres">
      <dgm:prSet presAssocID="{1272E8DD-78B8-4816-8056-2A7D0E8549C8}" presName="root2" presStyleCnt="0"/>
      <dgm:spPr/>
    </dgm:pt>
    <dgm:pt modelId="{96FE04F8-3A7F-432B-B5B4-8BD4C71BB6A9}" type="pres">
      <dgm:prSet presAssocID="{1272E8DD-78B8-4816-8056-2A7D0E8549C8}" presName="LevelTwoTextNode" presStyleLbl="node2" presStyleIdx="4" presStyleCnt="7" custScaleX="97591" custScaleY="33180" custLinFactNeighborX="-12854">
        <dgm:presLayoutVars>
          <dgm:chPref val="3"/>
        </dgm:presLayoutVars>
      </dgm:prSet>
      <dgm:spPr/>
    </dgm:pt>
    <dgm:pt modelId="{8412963D-C96A-4BA7-B72D-DEA3D9903B64}" type="pres">
      <dgm:prSet presAssocID="{1272E8DD-78B8-4816-8056-2A7D0E8549C8}" presName="level3hierChild" presStyleCnt="0"/>
      <dgm:spPr/>
    </dgm:pt>
    <dgm:pt modelId="{C5EDD40D-3930-49DB-8C3A-575C3EA72E94}" type="pres">
      <dgm:prSet presAssocID="{D9D95005-14C4-4AB5-AE65-007D6F5D5C18}" presName="conn2-1" presStyleLbl="parChTrans1D2" presStyleIdx="5" presStyleCnt="7"/>
      <dgm:spPr/>
    </dgm:pt>
    <dgm:pt modelId="{7748FF43-D640-4B56-A06A-5198BD657D7A}" type="pres">
      <dgm:prSet presAssocID="{D9D95005-14C4-4AB5-AE65-007D6F5D5C18}" presName="connTx" presStyleLbl="parChTrans1D2" presStyleIdx="5" presStyleCnt="7"/>
      <dgm:spPr/>
    </dgm:pt>
    <dgm:pt modelId="{E1E0A4B3-E40D-43BA-AAD5-25DDA72E038B}" type="pres">
      <dgm:prSet presAssocID="{34B9A615-9B10-43EC-B890-888067A7FB84}" presName="root2" presStyleCnt="0"/>
      <dgm:spPr/>
    </dgm:pt>
    <dgm:pt modelId="{B4293202-1B77-475A-8EA7-E3A6AB1DBE6D}" type="pres">
      <dgm:prSet presAssocID="{34B9A615-9B10-43EC-B890-888067A7FB84}" presName="LevelTwoTextNode" presStyleLbl="node2" presStyleIdx="5" presStyleCnt="7" custScaleX="97591" custScaleY="33180" custLinFactNeighborX="-12854">
        <dgm:presLayoutVars>
          <dgm:chPref val="3"/>
        </dgm:presLayoutVars>
      </dgm:prSet>
      <dgm:spPr/>
    </dgm:pt>
    <dgm:pt modelId="{8522C0D8-E2FB-442B-95BA-A321699F090B}" type="pres">
      <dgm:prSet presAssocID="{34B9A615-9B10-43EC-B890-888067A7FB84}" presName="level3hierChild" presStyleCnt="0"/>
      <dgm:spPr/>
    </dgm:pt>
    <dgm:pt modelId="{30571293-178B-4F05-BC77-96FD29FE83B6}" type="pres">
      <dgm:prSet presAssocID="{EA14A9A6-5B82-45B3-8C23-4BA4BE23D132}" presName="conn2-1" presStyleLbl="parChTrans1D2" presStyleIdx="6" presStyleCnt="7"/>
      <dgm:spPr/>
    </dgm:pt>
    <dgm:pt modelId="{5B9D6079-14E7-42CE-B418-2A4DDE8AB7B7}" type="pres">
      <dgm:prSet presAssocID="{EA14A9A6-5B82-45B3-8C23-4BA4BE23D132}" presName="connTx" presStyleLbl="parChTrans1D2" presStyleIdx="6" presStyleCnt="7"/>
      <dgm:spPr/>
    </dgm:pt>
    <dgm:pt modelId="{825FA42B-AFCE-4BAA-821C-FFD34E79D8F3}" type="pres">
      <dgm:prSet presAssocID="{EE2A5AE5-833E-4C97-B88F-6A291186935E}" presName="root2" presStyleCnt="0"/>
      <dgm:spPr/>
    </dgm:pt>
    <dgm:pt modelId="{E7E558D2-5EE1-4222-B3ED-086F373439EC}" type="pres">
      <dgm:prSet presAssocID="{EE2A5AE5-833E-4C97-B88F-6A291186935E}" presName="LevelTwoTextNode" presStyleLbl="node2" presStyleIdx="6" presStyleCnt="7" custScaleX="97591" custScaleY="33180" custLinFactNeighborX="-12854">
        <dgm:presLayoutVars>
          <dgm:chPref val="3"/>
        </dgm:presLayoutVars>
      </dgm:prSet>
      <dgm:spPr/>
    </dgm:pt>
    <dgm:pt modelId="{BBBE4EB2-F88B-42FB-BA08-FEFAF34020D5}" type="pres">
      <dgm:prSet presAssocID="{EE2A5AE5-833E-4C97-B88F-6A291186935E}" presName="level3hierChild" presStyleCnt="0"/>
      <dgm:spPr/>
    </dgm:pt>
  </dgm:ptLst>
  <dgm:cxnLst>
    <dgm:cxn modelId="{147FD904-AADC-40A7-B975-58ABF95B7764}" srcId="{325AE4C7-D24B-4EF5-947D-19737E98C990}" destId="{4C1187FF-BE31-433C-BD5B-E63A8FF3B95E}" srcOrd="0" destOrd="0" parTransId="{6A1CA111-6B1B-49A4-90AB-19B8A3C33591}" sibTransId="{C2556955-855B-4DB1-BFBF-9CADFC958ABC}"/>
    <dgm:cxn modelId="{AE2B3306-73BA-4801-8783-1BF7B5909523}" type="presOf" srcId="{FDB69A97-767E-4104-9C2C-CA11C4EBFC04}" destId="{31DEE247-E997-4D0A-9A24-D0992E7379D2}" srcOrd="0" destOrd="0" presId="urn:microsoft.com/office/officeart/2005/8/layout/hierarchy2"/>
    <dgm:cxn modelId="{FDA93C10-C65C-4133-84B5-C33309C186DD}" type="presOf" srcId="{1976AAF9-52AE-4B43-ACB6-2C704C6CA1F0}" destId="{108E982C-269A-4A2D-B241-2D49B9A7ECFE}" srcOrd="1" destOrd="0" presId="urn:microsoft.com/office/officeart/2005/8/layout/hierarchy2"/>
    <dgm:cxn modelId="{032D4910-50F5-424B-BF0D-BFFEF4CF431B}" type="presOf" srcId="{96B0BB2F-7924-4426-BE82-D892DA7BAAA3}" destId="{4EF12830-84BA-44FD-89EA-42A1EBD9F625}" srcOrd="0" destOrd="0" presId="urn:microsoft.com/office/officeart/2005/8/layout/hierarchy2"/>
    <dgm:cxn modelId="{123BE612-6242-47AD-AE74-DB40C88A8496}" srcId="{5C350C19-0CA2-45E1-BC12-8D680F861282}" destId="{96B0BB2F-7924-4426-BE82-D892DA7BAAA3}" srcOrd="3" destOrd="0" parTransId="{B0F2A8DA-CC76-405F-9898-48CD0ECC3566}" sibTransId="{085F38FC-1F60-4471-B091-2561A045D2DA}"/>
    <dgm:cxn modelId="{0203AF1B-A985-4088-A664-01C4F2281187}" type="presOf" srcId="{EE2A5AE5-833E-4C97-B88F-6A291186935E}" destId="{E7E558D2-5EE1-4222-B3ED-086F373439EC}" srcOrd="0" destOrd="0" presId="urn:microsoft.com/office/officeart/2005/8/layout/hierarchy2"/>
    <dgm:cxn modelId="{8284361C-1FA2-471D-BF45-8769FA791AD0}" type="presOf" srcId="{B0F2A8DA-CC76-405F-9898-48CD0ECC3566}" destId="{24C0883A-E2A6-494D-9465-B5BDB7D3FB57}" srcOrd="0" destOrd="0" presId="urn:microsoft.com/office/officeart/2005/8/layout/hierarchy2"/>
    <dgm:cxn modelId="{4742732D-803B-410C-8E02-CA53BB81E817}" type="presOf" srcId="{CC9BEBF4-0918-481C-B750-B42FCF78317D}" destId="{EE8198F0-5C01-4CDD-AE8A-BBF0EC70656E}" srcOrd="1" destOrd="0" presId="urn:microsoft.com/office/officeart/2005/8/layout/hierarchy2"/>
    <dgm:cxn modelId="{32CDD52D-38A7-4A98-857E-4973301F1901}" type="presOf" srcId="{6A1CA111-6B1B-49A4-90AB-19B8A3C33591}" destId="{250D3AA5-AAA8-430F-8FA7-DAB79F266FE7}" srcOrd="1" destOrd="0" presId="urn:microsoft.com/office/officeart/2005/8/layout/hierarchy2"/>
    <dgm:cxn modelId="{B5641231-B775-48B1-9FB2-80B51242C8F9}" srcId="{5C350C19-0CA2-45E1-BC12-8D680F861282}" destId="{87C92EF7-8712-4408-99EC-B3166014C3D1}" srcOrd="5" destOrd="0" parTransId="{68DDA992-B07B-4451-8F3F-2F9003B103E4}" sibTransId="{BD6C0C12-28A8-49BC-832B-2D931E02D6E9}"/>
    <dgm:cxn modelId="{66A6473F-0E87-47BB-803D-67FAB189773C}" srcId="{325AE4C7-D24B-4EF5-947D-19737E98C990}" destId="{EE2A5AE5-833E-4C97-B88F-6A291186935E}" srcOrd="6" destOrd="0" parTransId="{EA14A9A6-5B82-45B3-8C23-4BA4BE23D132}" sibTransId="{C6459A2C-C0E1-4BD5-A59A-A7798F60FB6E}"/>
    <dgm:cxn modelId="{918E7A5C-0D6E-447F-9509-299533C77B30}" srcId="{325AE4C7-D24B-4EF5-947D-19737E98C990}" destId="{FDB69A97-767E-4104-9C2C-CA11C4EBFC04}" srcOrd="1" destOrd="0" parTransId="{7A5B22B0-0878-4236-B6C0-B941E667152F}" sibTransId="{A76286C9-1B87-4067-BB82-25D89FF7207D}"/>
    <dgm:cxn modelId="{67491E5E-AB97-49A6-9259-2D5FEB02E4CA}" srcId="{5C350C19-0CA2-45E1-BC12-8D680F861282}" destId="{901C45C0-8ABB-4921-8374-5F04489F4D74}" srcOrd="1" destOrd="0" parTransId="{D59D8555-8849-4C21-89FE-392E350FF95F}" sibTransId="{C1237B49-5A77-46A8-995C-0387ABD57A7F}"/>
    <dgm:cxn modelId="{3968996D-60D9-4A78-84F0-60313C2AFAF8}" type="presOf" srcId="{6A1CA111-6B1B-49A4-90AB-19B8A3C33591}" destId="{A287B8DE-F679-49D4-9BCF-27DA0AD833AA}" srcOrd="0" destOrd="0" presId="urn:microsoft.com/office/officeart/2005/8/layout/hierarchy2"/>
    <dgm:cxn modelId="{5C699D6D-7634-4F85-A1DE-9190EDA8F802}" type="presOf" srcId="{B51FD7F7-06B2-4B94-B13F-490F2FBDD2DB}" destId="{84408C59-4DE3-4965-8AD8-361CE4508CB4}" srcOrd="0" destOrd="0" presId="urn:microsoft.com/office/officeart/2005/8/layout/hierarchy2"/>
    <dgm:cxn modelId="{D2C0E54E-8892-4B87-AB10-AF5C44B8B5C5}" type="presOf" srcId="{7A5B22B0-0878-4236-B6C0-B941E667152F}" destId="{83FC748C-ECB7-4C1D-A23C-67F70D8D6C3C}" srcOrd="1" destOrd="0" presId="urn:microsoft.com/office/officeart/2005/8/layout/hierarchy2"/>
    <dgm:cxn modelId="{33715451-06F7-4F44-A9B3-ACA5DDA8E381}" type="presOf" srcId="{D59D8555-8849-4C21-89FE-392E350FF95F}" destId="{6E950648-E5C0-4BD6-8682-5DBBFC617183}" srcOrd="0" destOrd="0" presId="urn:microsoft.com/office/officeart/2005/8/layout/hierarchy2"/>
    <dgm:cxn modelId="{3B31D771-218C-4614-BE40-74EC40E764D2}" srcId="{325AE4C7-D24B-4EF5-947D-19737E98C990}" destId="{5C350C19-0CA2-45E1-BC12-8D680F861282}" srcOrd="3" destOrd="0" parTransId="{CC9BEBF4-0918-481C-B750-B42FCF78317D}" sibTransId="{7E78A49E-D2E0-4F6F-B497-33EC08FBE64F}"/>
    <dgm:cxn modelId="{7D556B5A-E013-435F-AFBB-2A56956BD89D}" type="presOf" srcId="{34B9A615-9B10-43EC-B890-888067A7FB84}" destId="{B4293202-1B77-475A-8EA7-E3A6AB1DBE6D}" srcOrd="0" destOrd="0" presId="urn:microsoft.com/office/officeart/2005/8/layout/hierarchy2"/>
    <dgm:cxn modelId="{2C914480-1E72-4CA6-BCD4-9AF7F0926AAE}" srcId="{325AE4C7-D24B-4EF5-947D-19737E98C990}" destId="{CB7AC239-571C-4BD7-9408-049873814E4C}" srcOrd="2" destOrd="0" parTransId="{1976AAF9-52AE-4B43-ACB6-2C704C6CA1F0}" sibTransId="{AA6FEC8A-A2C7-4A05-B613-2A40048B65CD}"/>
    <dgm:cxn modelId="{2F5D5580-6ECC-4227-83BE-576D51D4320D}" type="presOf" srcId="{87C92EF7-8712-4408-99EC-B3166014C3D1}" destId="{729DB8B7-269C-4759-B8A1-E77463C4A15E}" srcOrd="0" destOrd="0" presId="urn:microsoft.com/office/officeart/2005/8/layout/hierarchy2"/>
    <dgm:cxn modelId="{77676C82-34EB-4098-B5B7-2192A523C91D}" type="presOf" srcId="{D9D95005-14C4-4AB5-AE65-007D6F5D5C18}" destId="{C5EDD40D-3930-49DB-8C3A-575C3EA72E94}" srcOrd="0" destOrd="0" presId="urn:microsoft.com/office/officeart/2005/8/layout/hierarchy2"/>
    <dgm:cxn modelId="{2D594785-91C9-4CAD-8615-BD6C88EF0667}" type="presOf" srcId="{B0F2A8DA-CC76-405F-9898-48CD0ECC3566}" destId="{AA9C9790-009A-40A6-AB8F-44EEC74266D1}" srcOrd="1" destOrd="0" presId="urn:microsoft.com/office/officeart/2005/8/layout/hierarchy2"/>
    <dgm:cxn modelId="{B9BE038B-7B8A-482C-9D81-CCA9E2954E32}" srcId="{3F32C485-8213-4765-A4BD-CB2B262459CE}" destId="{325AE4C7-D24B-4EF5-947D-19737E98C990}" srcOrd="0" destOrd="0" parTransId="{1D6A69DE-0732-4CD3-83F3-3D2737E654C8}" sibTransId="{67FBB468-4D39-41FF-92E5-237FF1B74141}"/>
    <dgm:cxn modelId="{07A2FC8D-8706-4447-933D-14426886FACD}" type="presOf" srcId="{35274899-611D-4B9B-82FA-A2EE8345A3B3}" destId="{A47560ED-B4E4-4439-BEDA-FE1A854ABAA9}" srcOrd="1" destOrd="0" presId="urn:microsoft.com/office/officeart/2005/8/layout/hierarchy2"/>
    <dgm:cxn modelId="{377C518E-BEB6-48EF-BB40-91238A81621B}" type="presOf" srcId="{55429F08-47D9-47A5-BDFA-00B385B6901B}" destId="{6594A313-ABC4-465A-9000-985CB17C84FA}" srcOrd="0" destOrd="0" presId="urn:microsoft.com/office/officeart/2005/8/layout/hierarchy2"/>
    <dgm:cxn modelId="{2553B28E-0751-4F0D-A101-029C68BE869F}" type="presOf" srcId="{42598DCD-9433-4E92-AD03-E2850684EF29}" destId="{97C0C93A-901F-48C7-9CC2-C18CE86C5A0C}" srcOrd="1" destOrd="0" presId="urn:microsoft.com/office/officeart/2005/8/layout/hierarchy2"/>
    <dgm:cxn modelId="{93300E8F-C847-4C76-BDA8-AD2A5BF7BA4A}" type="presOf" srcId="{7A5B22B0-0878-4236-B6C0-B941E667152F}" destId="{D88F7021-CB31-479D-B78C-94FFB9251074}" srcOrd="0" destOrd="0" presId="urn:microsoft.com/office/officeart/2005/8/layout/hierarchy2"/>
    <dgm:cxn modelId="{4BA0E28F-873E-43F9-A9E5-65346A9B24E0}" type="presOf" srcId="{EA14A9A6-5B82-45B3-8C23-4BA4BE23D132}" destId="{30571293-178B-4F05-BC77-96FD29FE83B6}" srcOrd="0" destOrd="0" presId="urn:microsoft.com/office/officeart/2005/8/layout/hierarchy2"/>
    <dgm:cxn modelId="{567E0692-CAC9-4EA8-BACD-556CB1C7A9EE}" type="presOf" srcId="{B73ECEE8-CD8B-4104-BE6C-2AA5BABAE80C}" destId="{150CEA32-EFEC-4917-980B-B3FCFF472942}" srcOrd="1" destOrd="0" presId="urn:microsoft.com/office/officeart/2005/8/layout/hierarchy2"/>
    <dgm:cxn modelId="{B799C792-E8E3-43B6-BD7A-C6AEB21AF85A}" type="presOf" srcId="{42598DCD-9433-4E92-AD03-E2850684EF29}" destId="{A3120546-B9EA-411E-B4FA-69742CB56188}" srcOrd="0" destOrd="0" presId="urn:microsoft.com/office/officeart/2005/8/layout/hierarchy2"/>
    <dgm:cxn modelId="{E890C996-A85B-4481-AE5A-EFDEF66F5060}" srcId="{325AE4C7-D24B-4EF5-947D-19737E98C990}" destId="{1272E8DD-78B8-4816-8056-2A7D0E8549C8}" srcOrd="4" destOrd="0" parTransId="{42598DCD-9433-4E92-AD03-E2850684EF29}" sibTransId="{4080C925-97DC-4120-8FAE-B947B85F969E}"/>
    <dgm:cxn modelId="{A7BBF4A0-332E-454A-B4ED-7D6C98744846}" type="presOf" srcId="{B51FD7F7-06B2-4B94-B13F-490F2FBDD2DB}" destId="{7C3224AD-D751-47CD-915E-898D33302F69}" srcOrd="1" destOrd="0" presId="urn:microsoft.com/office/officeart/2005/8/layout/hierarchy2"/>
    <dgm:cxn modelId="{415490A5-FF66-4397-A87E-D2ADE3B3DADE}" type="presOf" srcId="{B73ECEE8-CD8B-4104-BE6C-2AA5BABAE80C}" destId="{926E7A22-09E0-4267-98C8-2E6B264DDE50}" srcOrd="0" destOrd="0" presId="urn:microsoft.com/office/officeart/2005/8/layout/hierarchy2"/>
    <dgm:cxn modelId="{844E0BA9-643B-4FE0-847D-23B6E69E7D9E}" type="presOf" srcId="{1976AAF9-52AE-4B43-ACB6-2C704C6CA1F0}" destId="{CBF3F27D-9A4C-4407-A997-821400872794}" srcOrd="0" destOrd="0" presId="urn:microsoft.com/office/officeart/2005/8/layout/hierarchy2"/>
    <dgm:cxn modelId="{381863B2-2C6B-44F4-935A-D67F7FA1656A}" type="presOf" srcId="{EA14A9A6-5B82-45B3-8C23-4BA4BE23D132}" destId="{5B9D6079-14E7-42CE-B418-2A4DDE8AB7B7}" srcOrd="1" destOrd="0" presId="urn:microsoft.com/office/officeart/2005/8/layout/hierarchy2"/>
    <dgm:cxn modelId="{8BF65EB3-E7DC-4F17-B806-8870493E1D7C}" type="presOf" srcId="{D59D8555-8849-4C21-89FE-392E350FF95F}" destId="{151E0324-31E5-4D5B-A536-7AE3245866BF}" srcOrd="1" destOrd="0" presId="urn:microsoft.com/office/officeart/2005/8/layout/hierarchy2"/>
    <dgm:cxn modelId="{26A100B4-0E33-4A60-BCC7-AC8DFAE3E9A9}" srcId="{325AE4C7-D24B-4EF5-947D-19737E98C990}" destId="{34B9A615-9B10-43EC-B890-888067A7FB84}" srcOrd="5" destOrd="0" parTransId="{D9D95005-14C4-4AB5-AE65-007D6F5D5C18}" sibTransId="{8653A495-6048-48E1-BD4A-2651B2B5F4FA}"/>
    <dgm:cxn modelId="{38BEAAB6-D705-4F42-BA69-9D3F85BE686B}" type="presOf" srcId="{35274899-611D-4B9B-82FA-A2EE8345A3B3}" destId="{3790C520-B58E-4C45-BA66-706F1D7906C4}" srcOrd="0" destOrd="0" presId="urn:microsoft.com/office/officeart/2005/8/layout/hierarchy2"/>
    <dgm:cxn modelId="{194345BA-D4E3-466D-9CBE-CDE9A2660D8C}" type="presOf" srcId="{68DDA992-B07B-4451-8F3F-2F9003B103E4}" destId="{345F4D98-8B2A-4A3C-8728-056B046AE39A}" srcOrd="1" destOrd="0" presId="urn:microsoft.com/office/officeart/2005/8/layout/hierarchy2"/>
    <dgm:cxn modelId="{483D06C0-43DE-4DF4-BAE2-DCDDA6CE3441}" type="presOf" srcId="{CC9BEBF4-0918-481C-B750-B42FCF78317D}" destId="{A7E57007-9FCF-46A0-A22A-EF565583111C}" srcOrd="0" destOrd="0" presId="urn:microsoft.com/office/officeart/2005/8/layout/hierarchy2"/>
    <dgm:cxn modelId="{8A79A2C2-66D6-44E7-B0CC-BF8F6ABF892C}" type="presOf" srcId="{AB13A90C-7ED3-4E59-A46C-2898B5D23998}" destId="{6FD4BCBC-5EA5-4E02-9261-270CEE9AABD0}" srcOrd="0" destOrd="0" presId="urn:microsoft.com/office/officeart/2005/8/layout/hierarchy2"/>
    <dgm:cxn modelId="{A332AAC8-1ABF-479B-A492-F5A4B7F2E5E8}" type="presOf" srcId="{DAB663E8-0DA4-49CA-B503-2BDC96E51775}" destId="{885C859B-AFA2-46E8-A502-973005290DF3}" srcOrd="0" destOrd="0" presId="urn:microsoft.com/office/officeart/2005/8/layout/hierarchy2"/>
    <dgm:cxn modelId="{490C9DC9-630A-4954-8AD0-0E6A6AFAA1F4}" type="presOf" srcId="{901C45C0-8ABB-4921-8374-5F04489F4D74}" destId="{C5EB121F-F3CB-4785-9AF8-721EDC64B075}" srcOrd="0" destOrd="0" presId="urn:microsoft.com/office/officeart/2005/8/layout/hierarchy2"/>
    <dgm:cxn modelId="{038529CF-27F6-4496-9CC4-2EFC7A099CB6}" type="presOf" srcId="{4C1187FF-BE31-433C-BD5B-E63A8FF3B95E}" destId="{075806FD-33A5-47C9-AA68-FE59CB851636}" srcOrd="0" destOrd="0" presId="urn:microsoft.com/office/officeart/2005/8/layout/hierarchy2"/>
    <dgm:cxn modelId="{DA912DDD-F55D-4B77-B363-3291D25F9D41}" type="presOf" srcId="{1272E8DD-78B8-4816-8056-2A7D0E8549C8}" destId="{96FE04F8-3A7F-432B-B5B4-8BD4C71BB6A9}" srcOrd="0" destOrd="0" presId="urn:microsoft.com/office/officeart/2005/8/layout/hierarchy2"/>
    <dgm:cxn modelId="{72FD65E3-57BE-471E-AC6A-3AF5D835B00C}" type="presOf" srcId="{5C350C19-0CA2-45E1-BC12-8D680F861282}" destId="{BF3D478A-BD5D-4570-97A9-16C29444C924}" srcOrd="0" destOrd="0" presId="urn:microsoft.com/office/officeart/2005/8/layout/hierarchy2"/>
    <dgm:cxn modelId="{BA30DCE4-B2AC-4266-888E-DB91CE0A189A}" srcId="{5C350C19-0CA2-45E1-BC12-8D680F861282}" destId="{55429F08-47D9-47A5-BDFA-00B385B6901B}" srcOrd="2" destOrd="0" parTransId="{B73ECEE8-CD8B-4104-BE6C-2AA5BABAE80C}" sibTransId="{B0C22588-CFA6-4514-B0D4-0CA47C355FAE}"/>
    <dgm:cxn modelId="{B0DBF8E5-AB29-4F0B-9975-12D14A54B5D4}" type="presOf" srcId="{68DDA992-B07B-4451-8F3F-2F9003B103E4}" destId="{D8BBA9C1-7DA5-460B-B5AA-3A0F7FCDA141}" srcOrd="0" destOrd="0" presId="urn:microsoft.com/office/officeart/2005/8/layout/hierarchy2"/>
    <dgm:cxn modelId="{3F51CAE8-1202-4565-A1FC-B7E2B5587152}" srcId="{5C350C19-0CA2-45E1-BC12-8D680F861282}" destId="{AB13A90C-7ED3-4E59-A46C-2898B5D23998}" srcOrd="4" destOrd="0" parTransId="{B51FD7F7-06B2-4B94-B13F-490F2FBDD2DB}" sibTransId="{A69A0CBC-584F-4F06-AD67-7880FBB9084B}"/>
    <dgm:cxn modelId="{CB905AED-B296-420C-B904-C24ADCBBE9B4}" type="presOf" srcId="{D9D95005-14C4-4AB5-AE65-007D6F5D5C18}" destId="{7748FF43-D640-4B56-A06A-5198BD657D7A}" srcOrd="1" destOrd="0" presId="urn:microsoft.com/office/officeart/2005/8/layout/hierarchy2"/>
    <dgm:cxn modelId="{5D07B9EF-227E-4EAA-A0B0-F9E9546E3A8E}" srcId="{5C350C19-0CA2-45E1-BC12-8D680F861282}" destId="{DAB663E8-0DA4-49CA-B503-2BDC96E51775}" srcOrd="0" destOrd="0" parTransId="{35274899-611D-4B9B-82FA-A2EE8345A3B3}" sibTransId="{F029FF3D-599B-4C54-AA32-05E070D36E8F}"/>
    <dgm:cxn modelId="{0BD4D9F3-25BF-4762-86B7-B1C69C69D039}" type="presOf" srcId="{CB7AC239-571C-4BD7-9408-049873814E4C}" destId="{5F113677-991E-4FBC-BD99-564196739CB1}" srcOrd="0" destOrd="0" presId="urn:microsoft.com/office/officeart/2005/8/layout/hierarchy2"/>
    <dgm:cxn modelId="{E75C5DF9-E24B-41A9-BBE8-1323E9B18B8C}" type="presOf" srcId="{325AE4C7-D24B-4EF5-947D-19737E98C990}" destId="{2DB792F1-E970-4C88-A21E-916C2C1592EE}" srcOrd="0" destOrd="0" presId="urn:microsoft.com/office/officeart/2005/8/layout/hierarchy2"/>
    <dgm:cxn modelId="{275330FE-A20F-4AB6-B5DF-E375AB56DD3D}" type="presOf" srcId="{3F32C485-8213-4765-A4BD-CB2B262459CE}" destId="{1CE607AD-744B-4FB7-8986-6F9B9D271B0F}" srcOrd="0" destOrd="0" presId="urn:microsoft.com/office/officeart/2005/8/layout/hierarchy2"/>
    <dgm:cxn modelId="{0008E692-C0B7-4424-9A6A-8ED2DA9BEB22}" type="presParOf" srcId="{1CE607AD-744B-4FB7-8986-6F9B9D271B0F}" destId="{536ECBC6-4DB9-4804-A36C-B4D50B07FE0A}" srcOrd="0" destOrd="0" presId="urn:microsoft.com/office/officeart/2005/8/layout/hierarchy2"/>
    <dgm:cxn modelId="{6BC3EE6D-BD65-44DC-829C-2D92B1F4615D}" type="presParOf" srcId="{536ECBC6-4DB9-4804-A36C-B4D50B07FE0A}" destId="{2DB792F1-E970-4C88-A21E-916C2C1592EE}" srcOrd="0" destOrd="0" presId="urn:microsoft.com/office/officeart/2005/8/layout/hierarchy2"/>
    <dgm:cxn modelId="{6973AD2C-81C4-40C5-BC34-10FD1FFEA365}" type="presParOf" srcId="{536ECBC6-4DB9-4804-A36C-B4D50B07FE0A}" destId="{C10A5240-E46B-4B8C-BAAF-FCE17BD669AB}" srcOrd="1" destOrd="0" presId="urn:microsoft.com/office/officeart/2005/8/layout/hierarchy2"/>
    <dgm:cxn modelId="{415841D5-1B8D-45B8-8FDA-8EC11815FF78}" type="presParOf" srcId="{C10A5240-E46B-4B8C-BAAF-FCE17BD669AB}" destId="{A287B8DE-F679-49D4-9BCF-27DA0AD833AA}" srcOrd="0" destOrd="0" presId="urn:microsoft.com/office/officeart/2005/8/layout/hierarchy2"/>
    <dgm:cxn modelId="{F5F8D8AF-ED6D-457D-A9F2-7E9B6DB2F6E1}" type="presParOf" srcId="{A287B8DE-F679-49D4-9BCF-27DA0AD833AA}" destId="{250D3AA5-AAA8-430F-8FA7-DAB79F266FE7}" srcOrd="0" destOrd="0" presId="urn:microsoft.com/office/officeart/2005/8/layout/hierarchy2"/>
    <dgm:cxn modelId="{3880122B-017C-49A5-8388-B451312370DF}" type="presParOf" srcId="{C10A5240-E46B-4B8C-BAAF-FCE17BD669AB}" destId="{37C2AF9D-66A3-46D0-9602-61AEBCC7956B}" srcOrd="1" destOrd="0" presId="urn:microsoft.com/office/officeart/2005/8/layout/hierarchy2"/>
    <dgm:cxn modelId="{FD111055-F0B1-4BC2-8D44-25D437918E27}" type="presParOf" srcId="{37C2AF9D-66A3-46D0-9602-61AEBCC7956B}" destId="{075806FD-33A5-47C9-AA68-FE59CB851636}" srcOrd="0" destOrd="0" presId="urn:microsoft.com/office/officeart/2005/8/layout/hierarchy2"/>
    <dgm:cxn modelId="{7B604F7C-5CDF-4E98-814E-1F7032E8AACA}" type="presParOf" srcId="{37C2AF9D-66A3-46D0-9602-61AEBCC7956B}" destId="{C1B11255-E164-4BC6-B005-D68A580C9391}" srcOrd="1" destOrd="0" presId="urn:microsoft.com/office/officeart/2005/8/layout/hierarchy2"/>
    <dgm:cxn modelId="{79581B7E-C687-4659-994B-DF8C9F44FF45}" type="presParOf" srcId="{C10A5240-E46B-4B8C-BAAF-FCE17BD669AB}" destId="{D88F7021-CB31-479D-B78C-94FFB9251074}" srcOrd="2" destOrd="0" presId="urn:microsoft.com/office/officeart/2005/8/layout/hierarchy2"/>
    <dgm:cxn modelId="{AEF770D9-4276-4763-85D8-8247DB6505D7}" type="presParOf" srcId="{D88F7021-CB31-479D-B78C-94FFB9251074}" destId="{83FC748C-ECB7-4C1D-A23C-67F70D8D6C3C}" srcOrd="0" destOrd="0" presId="urn:microsoft.com/office/officeart/2005/8/layout/hierarchy2"/>
    <dgm:cxn modelId="{E6311378-CA98-4753-B2D0-90924E910889}" type="presParOf" srcId="{C10A5240-E46B-4B8C-BAAF-FCE17BD669AB}" destId="{18A1EA00-1B85-42E4-8E5A-CCFDCFC4DE54}" srcOrd="3" destOrd="0" presId="urn:microsoft.com/office/officeart/2005/8/layout/hierarchy2"/>
    <dgm:cxn modelId="{643F00B7-AC99-4C2F-AC5F-A3D44D2BB961}" type="presParOf" srcId="{18A1EA00-1B85-42E4-8E5A-CCFDCFC4DE54}" destId="{31DEE247-E997-4D0A-9A24-D0992E7379D2}" srcOrd="0" destOrd="0" presId="urn:microsoft.com/office/officeart/2005/8/layout/hierarchy2"/>
    <dgm:cxn modelId="{B1DFF867-FF9D-4779-BCF8-0E1E50E4C47A}" type="presParOf" srcId="{18A1EA00-1B85-42E4-8E5A-CCFDCFC4DE54}" destId="{F69FCE23-0AA8-4B3A-99DF-7CC7F24D5296}" srcOrd="1" destOrd="0" presId="urn:microsoft.com/office/officeart/2005/8/layout/hierarchy2"/>
    <dgm:cxn modelId="{64A0126B-B5D4-4708-AE10-3B407BF12FBC}" type="presParOf" srcId="{C10A5240-E46B-4B8C-BAAF-FCE17BD669AB}" destId="{CBF3F27D-9A4C-4407-A997-821400872794}" srcOrd="4" destOrd="0" presId="urn:microsoft.com/office/officeart/2005/8/layout/hierarchy2"/>
    <dgm:cxn modelId="{DF155A17-748B-49FD-A710-B4D6221F4892}" type="presParOf" srcId="{CBF3F27D-9A4C-4407-A997-821400872794}" destId="{108E982C-269A-4A2D-B241-2D49B9A7ECFE}" srcOrd="0" destOrd="0" presId="urn:microsoft.com/office/officeart/2005/8/layout/hierarchy2"/>
    <dgm:cxn modelId="{734B39BD-81E9-46B5-B899-903296CB67C2}" type="presParOf" srcId="{C10A5240-E46B-4B8C-BAAF-FCE17BD669AB}" destId="{8C201E9A-6BE7-4535-937E-74EC8458835D}" srcOrd="5" destOrd="0" presId="urn:microsoft.com/office/officeart/2005/8/layout/hierarchy2"/>
    <dgm:cxn modelId="{185C83BF-4BE6-4B45-9D60-53B745865FB8}" type="presParOf" srcId="{8C201E9A-6BE7-4535-937E-74EC8458835D}" destId="{5F113677-991E-4FBC-BD99-564196739CB1}" srcOrd="0" destOrd="0" presId="urn:microsoft.com/office/officeart/2005/8/layout/hierarchy2"/>
    <dgm:cxn modelId="{A033A497-D3FB-49DF-A8EF-BE1168E46793}" type="presParOf" srcId="{8C201E9A-6BE7-4535-937E-74EC8458835D}" destId="{9518BFD7-4056-4D1A-A78F-9157DCF84D69}" srcOrd="1" destOrd="0" presId="urn:microsoft.com/office/officeart/2005/8/layout/hierarchy2"/>
    <dgm:cxn modelId="{C213904B-B964-470C-A3C4-E117B2C75D15}" type="presParOf" srcId="{C10A5240-E46B-4B8C-BAAF-FCE17BD669AB}" destId="{A7E57007-9FCF-46A0-A22A-EF565583111C}" srcOrd="6" destOrd="0" presId="urn:microsoft.com/office/officeart/2005/8/layout/hierarchy2"/>
    <dgm:cxn modelId="{13C7D17A-6D76-444C-B365-E50E98A303E1}" type="presParOf" srcId="{A7E57007-9FCF-46A0-A22A-EF565583111C}" destId="{EE8198F0-5C01-4CDD-AE8A-BBF0EC70656E}" srcOrd="0" destOrd="0" presId="urn:microsoft.com/office/officeart/2005/8/layout/hierarchy2"/>
    <dgm:cxn modelId="{64E5F25F-8B9D-456E-A077-3D0349DC7775}" type="presParOf" srcId="{C10A5240-E46B-4B8C-BAAF-FCE17BD669AB}" destId="{961578C0-B659-4CD4-8C5E-B274EB54740D}" srcOrd="7" destOrd="0" presId="urn:microsoft.com/office/officeart/2005/8/layout/hierarchy2"/>
    <dgm:cxn modelId="{937AC9A4-D3E5-4974-8CD1-D0403AFE6C34}" type="presParOf" srcId="{961578C0-B659-4CD4-8C5E-B274EB54740D}" destId="{BF3D478A-BD5D-4570-97A9-16C29444C924}" srcOrd="0" destOrd="0" presId="urn:microsoft.com/office/officeart/2005/8/layout/hierarchy2"/>
    <dgm:cxn modelId="{70912B90-912A-48A2-AA92-5D6F52105852}" type="presParOf" srcId="{961578C0-B659-4CD4-8C5E-B274EB54740D}" destId="{7D917402-8F74-4950-A44A-517C091EF109}" srcOrd="1" destOrd="0" presId="urn:microsoft.com/office/officeart/2005/8/layout/hierarchy2"/>
    <dgm:cxn modelId="{6F8ED8DC-614F-4AF5-A5DD-F3D47379FA5B}" type="presParOf" srcId="{7D917402-8F74-4950-A44A-517C091EF109}" destId="{3790C520-B58E-4C45-BA66-706F1D7906C4}" srcOrd="0" destOrd="0" presId="urn:microsoft.com/office/officeart/2005/8/layout/hierarchy2"/>
    <dgm:cxn modelId="{2417D446-4664-4179-963C-1E03F1EB4481}" type="presParOf" srcId="{3790C520-B58E-4C45-BA66-706F1D7906C4}" destId="{A47560ED-B4E4-4439-BEDA-FE1A854ABAA9}" srcOrd="0" destOrd="0" presId="urn:microsoft.com/office/officeart/2005/8/layout/hierarchy2"/>
    <dgm:cxn modelId="{E0C86FE3-28D4-4E19-BD8F-A7AD32809C0C}" type="presParOf" srcId="{7D917402-8F74-4950-A44A-517C091EF109}" destId="{5D3B64D1-78C5-456E-87FE-8A2CB7536887}" srcOrd="1" destOrd="0" presId="urn:microsoft.com/office/officeart/2005/8/layout/hierarchy2"/>
    <dgm:cxn modelId="{B835E505-BE82-43E0-8CC8-B829D56D514A}" type="presParOf" srcId="{5D3B64D1-78C5-456E-87FE-8A2CB7536887}" destId="{885C859B-AFA2-46E8-A502-973005290DF3}" srcOrd="0" destOrd="0" presId="urn:microsoft.com/office/officeart/2005/8/layout/hierarchy2"/>
    <dgm:cxn modelId="{8911D721-8B40-43F4-A7A6-AFE6366019D2}" type="presParOf" srcId="{5D3B64D1-78C5-456E-87FE-8A2CB7536887}" destId="{EEF13CA8-E270-4192-94AD-084847829835}" srcOrd="1" destOrd="0" presId="urn:microsoft.com/office/officeart/2005/8/layout/hierarchy2"/>
    <dgm:cxn modelId="{0A6C949F-D207-4F2C-BEF8-BB2A4C3A15CD}" type="presParOf" srcId="{7D917402-8F74-4950-A44A-517C091EF109}" destId="{6E950648-E5C0-4BD6-8682-5DBBFC617183}" srcOrd="2" destOrd="0" presId="urn:microsoft.com/office/officeart/2005/8/layout/hierarchy2"/>
    <dgm:cxn modelId="{6C41BF83-A181-49D3-BDC3-932DC3D0AD86}" type="presParOf" srcId="{6E950648-E5C0-4BD6-8682-5DBBFC617183}" destId="{151E0324-31E5-4D5B-A536-7AE3245866BF}" srcOrd="0" destOrd="0" presId="urn:microsoft.com/office/officeart/2005/8/layout/hierarchy2"/>
    <dgm:cxn modelId="{E58533BF-8899-4AB2-9034-86503D7A8024}" type="presParOf" srcId="{7D917402-8F74-4950-A44A-517C091EF109}" destId="{39EC4230-27AD-4223-8D10-DD0B0FAB69FF}" srcOrd="3" destOrd="0" presId="urn:microsoft.com/office/officeart/2005/8/layout/hierarchy2"/>
    <dgm:cxn modelId="{7109435A-CBF2-42FF-BC34-45688878261A}" type="presParOf" srcId="{39EC4230-27AD-4223-8D10-DD0B0FAB69FF}" destId="{C5EB121F-F3CB-4785-9AF8-721EDC64B075}" srcOrd="0" destOrd="0" presId="urn:microsoft.com/office/officeart/2005/8/layout/hierarchy2"/>
    <dgm:cxn modelId="{D18A7CE4-F5AF-425B-9007-BEC4BBE6FE14}" type="presParOf" srcId="{39EC4230-27AD-4223-8D10-DD0B0FAB69FF}" destId="{453F55DF-D81E-42DF-A418-77172684F29D}" srcOrd="1" destOrd="0" presId="urn:microsoft.com/office/officeart/2005/8/layout/hierarchy2"/>
    <dgm:cxn modelId="{1DB17771-B9C5-479F-8AC2-E8773CFC87F2}" type="presParOf" srcId="{7D917402-8F74-4950-A44A-517C091EF109}" destId="{926E7A22-09E0-4267-98C8-2E6B264DDE50}" srcOrd="4" destOrd="0" presId="urn:microsoft.com/office/officeart/2005/8/layout/hierarchy2"/>
    <dgm:cxn modelId="{B6F9BC76-8925-44C8-9163-503ADDC84005}" type="presParOf" srcId="{926E7A22-09E0-4267-98C8-2E6B264DDE50}" destId="{150CEA32-EFEC-4917-980B-B3FCFF472942}" srcOrd="0" destOrd="0" presId="urn:microsoft.com/office/officeart/2005/8/layout/hierarchy2"/>
    <dgm:cxn modelId="{C9669262-8673-4322-9997-91126A6355D4}" type="presParOf" srcId="{7D917402-8F74-4950-A44A-517C091EF109}" destId="{222267F5-60A9-48B5-B3B2-61448397DC07}" srcOrd="5" destOrd="0" presId="urn:microsoft.com/office/officeart/2005/8/layout/hierarchy2"/>
    <dgm:cxn modelId="{3FF2DEDD-6129-4E5C-B72A-963AB8328BE4}" type="presParOf" srcId="{222267F5-60A9-48B5-B3B2-61448397DC07}" destId="{6594A313-ABC4-465A-9000-985CB17C84FA}" srcOrd="0" destOrd="0" presId="urn:microsoft.com/office/officeart/2005/8/layout/hierarchy2"/>
    <dgm:cxn modelId="{A519B2FF-4596-46F1-845F-E312712B56ED}" type="presParOf" srcId="{222267F5-60A9-48B5-B3B2-61448397DC07}" destId="{0D2C0577-DC5A-4B8B-A16B-EE2B63E5AA39}" srcOrd="1" destOrd="0" presId="urn:microsoft.com/office/officeart/2005/8/layout/hierarchy2"/>
    <dgm:cxn modelId="{4621E7BB-FC0F-4874-9FE9-6561A08C2E9A}" type="presParOf" srcId="{7D917402-8F74-4950-A44A-517C091EF109}" destId="{24C0883A-E2A6-494D-9465-B5BDB7D3FB57}" srcOrd="6" destOrd="0" presId="urn:microsoft.com/office/officeart/2005/8/layout/hierarchy2"/>
    <dgm:cxn modelId="{2B645681-F07F-4816-8DEA-12904E725CD6}" type="presParOf" srcId="{24C0883A-E2A6-494D-9465-B5BDB7D3FB57}" destId="{AA9C9790-009A-40A6-AB8F-44EEC74266D1}" srcOrd="0" destOrd="0" presId="urn:microsoft.com/office/officeart/2005/8/layout/hierarchy2"/>
    <dgm:cxn modelId="{C3AD534C-CE66-4900-A6B1-65BDF6308B42}" type="presParOf" srcId="{7D917402-8F74-4950-A44A-517C091EF109}" destId="{3481096C-BB69-4026-B9F7-545933DED069}" srcOrd="7" destOrd="0" presId="urn:microsoft.com/office/officeart/2005/8/layout/hierarchy2"/>
    <dgm:cxn modelId="{98F166F4-0EDD-4F27-8E5C-41833C7C9E6B}" type="presParOf" srcId="{3481096C-BB69-4026-B9F7-545933DED069}" destId="{4EF12830-84BA-44FD-89EA-42A1EBD9F625}" srcOrd="0" destOrd="0" presId="urn:microsoft.com/office/officeart/2005/8/layout/hierarchy2"/>
    <dgm:cxn modelId="{FC7EBFB6-5E33-4853-8018-84CDFFDBAAA0}" type="presParOf" srcId="{3481096C-BB69-4026-B9F7-545933DED069}" destId="{68CBF520-98B2-4E06-A0E5-5234F48707EB}" srcOrd="1" destOrd="0" presId="urn:microsoft.com/office/officeart/2005/8/layout/hierarchy2"/>
    <dgm:cxn modelId="{2859C8B1-0737-4F46-AE88-66A41D766B39}" type="presParOf" srcId="{7D917402-8F74-4950-A44A-517C091EF109}" destId="{84408C59-4DE3-4965-8AD8-361CE4508CB4}" srcOrd="8" destOrd="0" presId="urn:microsoft.com/office/officeart/2005/8/layout/hierarchy2"/>
    <dgm:cxn modelId="{D0037740-5B2A-425D-BBCA-BCA14507FAAF}" type="presParOf" srcId="{84408C59-4DE3-4965-8AD8-361CE4508CB4}" destId="{7C3224AD-D751-47CD-915E-898D33302F69}" srcOrd="0" destOrd="0" presId="urn:microsoft.com/office/officeart/2005/8/layout/hierarchy2"/>
    <dgm:cxn modelId="{E66F2546-5C97-407F-AEC4-FF1EF934F805}" type="presParOf" srcId="{7D917402-8F74-4950-A44A-517C091EF109}" destId="{C5ACFDD0-EADE-4C82-BE4A-2DBD490F2EC0}" srcOrd="9" destOrd="0" presId="urn:microsoft.com/office/officeart/2005/8/layout/hierarchy2"/>
    <dgm:cxn modelId="{ED20A3BF-B34E-48CF-8EC6-5751791AD8B2}" type="presParOf" srcId="{C5ACFDD0-EADE-4C82-BE4A-2DBD490F2EC0}" destId="{6FD4BCBC-5EA5-4E02-9261-270CEE9AABD0}" srcOrd="0" destOrd="0" presId="urn:microsoft.com/office/officeart/2005/8/layout/hierarchy2"/>
    <dgm:cxn modelId="{9C95A00B-FEC3-481F-8F5E-E68AAEACAA87}" type="presParOf" srcId="{C5ACFDD0-EADE-4C82-BE4A-2DBD490F2EC0}" destId="{A442DF60-F131-4F96-82A5-8D8DDF09DD88}" srcOrd="1" destOrd="0" presId="urn:microsoft.com/office/officeart/2005/8/layout/hierarchy2"/>
    <dgm:cxn modelId="{8C02B036-C552-4F32-9E4A-C03E7DA6D888}" type="presParOf" srcId="{7D917402-8F74-4950-A44A-517C091EF109}" destId="{D8BBA9C1-7DA5-460B-B5AA-3A0F7FCDA141}" srcOrd="10" destOrd="0" presId="urn:microsoft.com/office/officeart/2005/8/layout/hierarchy2"/>
    <dgm:cxn modelId="{87BD9169-9AA6-47EE-8450-D1319353CEE9}" type="presParOf" srcId="{D8BBA9C1-7DA5-460B-B5AA-3A0F7FCDA141}" destId="{345F4D98-8B2A-4A3C-8728-056B046AE39A}" srcOrd="0" destOrd="0" presId="urn:microsoft.com/office/officeart/2005/8/layout/hierarchy2"/>
    <dgm:cxn modelId="{D6EF4821-3F6A-4FC9-8ACA-B6CC1873BCE4}" type="presParOf" srcId="{7D917402-8F74-4950-A44A-517C091EF109}" destId="{42FE52A8-0428-4528-9606-126CAFA0BCCA}" srcOrd="11" destOrd="0" presId="urn:microsoft.com/office/officeart/2005/8/layout/hierarchy2"/>
    <dgm:cxn modelId="{D9AA3744-C668-4587-BF00-D8C2B19DB8C9}" type="presParOf" srcId="{42FE52A8-0428-4528-9606-126CAFA0BCCA}" destId="{729DB8B7-269C-4759-B8A1-E77463C4A15E}" srcOrd="0" destOrd="0" presId="urn:microsoft.com/office/officeart/2005/8/layout/hierarchy2"/>
    <dgm:cxn modelId="{25EF5513-8E07-4C2D-A0B2-3F16F073D0FE}" type="presParOf" srcId="{42FE52A8-0428-4528-9606-126CAFA0BCCA}" destId="{88FF0151-D20F-41F7-A34C-0A1821F9EC34}" srcOrd="1" destOrd="0" presId="urn:microsoft.com/office/officeart/2005/8/layout/hierarchy2"/>
    <dgm:cxn modelId="{831227F4-908F-4EDB-B246-D1FA27161E5E}" type="presParOf" srcId="{C10A5240-E46B-4B8C-BAAF-FCE17BD669AB}" destId="{A3120546-B9EA-411E-B4FA-69742CB56188}" srcOrd="8" destOrd="0" presId="urn:microsoft.com/office/officeart/2005/8/layout/hierarchy2"/>
    <dgm:cxn modelId="{B7A40794-E097-4EA1-9FCC-A01A6E79CB2D}" type="presParOf" srcId="{A3120546-B9EA-411E-B4FA-69742CB56188}" destId="{97C0C93A-901F-48C7-9CC2-C18CE86C5A0C}" srcOrd="0" destOrd="0" presId="urn:microsoft.com/office/officeart/2005/8/layout/hierarchy2"/>
    <dgm:cxn modelId="{6FEA4728-E815-477D-93D0-6C52DB401646}" type="presParOf" srcId="{C10A5240-E46B-4B8C-BAAF-FCE17BD669AB}" destId="{89D66FB4-B2D9-4E12-838E-CEE348ECD272}" srcOrd="9" destOrd="0" presId="urn:microsoft.com/office/officeart/2005/8/layout/hierarchy2"/>
    <dgm:cxn modelId="{97EB51E2-4F92-4131-A95A-EFE2F8E0CDDC}" type="presParOf" srcId="{89D66FB4-B2D9-4E12-838E-CEE348ECD272}" destId="{96FE04F8-3A7F-432B-B5B4-8BD4C71BB6A9}" srcOrd="0" destOrd="0" presId="urn:microsoft.com/office/officeart/2005/8/layout/hierarchy2"/>
    <dgm:cxn modelId="{67CB8EE6-7D04-41A2-8B16-4A96B5D10D88}" type="presParOf" srcId="{89D66FB4-B2D9-4E12-838E-CEE348ECD272}" destId="{8412963D-C96A-4BA7-B72D-DEA3D9903B64}" srcOrd="1" destOrd="0" presId="urn:microsoft.com/office/officeart/2005/8/layout/hierarchy2"/>
    <dgm:cxn modelId="{C2683AB4-190D-48CD-B83C-B2D8D7F78235}" type="presParOf" srcId="{C10A5240-E46B-4B8C-BAAF-FCE17BD669AB}" destId="{C5EDD40D-3930-49DB-8C3A-575C3EA72E94}" srcOrd="10" destOrd="0" presId="urn:microsoft.com/office/officeart/2005/8/layout/hierarchy2"/>
    <dgm:cxn modelId="{6D8E2CE8-0965-4CFA-A462-F9835D1F4F13}" type="presParOf" srcId="{C5EDD40D-3930-49DB-8C3A-575C3EA72E94}" destId="{7748FF43-D640-4B56-A06A-5198BD657D7A}" srcOrd="0" destOrd="0" presId="urn:microsoft.com/office/officeart/2005/8/layout/hierarchy2"/>
    <dgm:cxn modelId="{40145167-EBB7-47E9-A293-3B44566B0FBB}" type="presParOf" srcId="{C10A5240-E46B-4B8C-BAAF-FCE17BD669AB}" destId="{E1E0A4B3-E40D-43BA-AAD5-25DDA72E038B}" srcOrd="11" destOrd="0" presId="urn:microsoft.com/office/officeart/2005/8/layout/hierarchy2"/>
    <dgm:cxn modelId="{5D118738-95F5-4DB2-BFC8-F6B6389719BC}" type="presParOf" srcId="{E1E0A4B3-E40D-43BA-AAD5-25DDA72E038B}" destId="{B4293202-1B77-475A-8EA7-E3A6AB1DBE6D}" srcOrd="0" destOrd="0" presId="urn:microsoft.com/office/officeart/2005/8/layout/hierarchy2"/>
    <dgm:cxn modelId="{CBD489ED-1B3C-45C6-8018-A9CB2AB7B0A5}" type="presParOf" srcId="{E1E0A4B3-E40D-43BA-AAD5-25DDA72E038B}" destId="{8522C0D8-E2FB-442B-95BA-A321699F090B}" srcOrd="1" destOrd="0" presId="urn:microsoft.com/office/officeart/2005/8/layout/hierarchy2"/>
    <dgm:cxn modelId="{0EF28724-8BEE-4E19-ACC1-CF3AFE2676A3}" type="presParOf" srcId="{C10A5240-E46B-4B8C-BAAF-FCE17BD669AB}" destId="{30571293-178B-4F05-BC77-96FD29FE83B6}" srcOrd="12" destOrd="0" presId="urn:microsoft.com/office/officeart/2005/8/layout/hierarchy2"/>
    <dgm:cxn modelId="{79CA8F15-9541-4FC8-A270-D233C7612640}" type="presParOf" srcId="{30571293-178B-4F05-BC77-96FD29FE83B6}" destId="{5B9D6079-14E7-42CE-B418-2A4DDE8AB7B7}" srcOrd="0" destOrd="0" presId="urn:microsoft.com/office/officeart/2005/8/layout/hierarchy2"/>
    <dgm:cxn modelId="{07CE8857-30D8-4FF0-AF00-07E95471EE59}" type="presParOf" srcId="{C10A5240-E46B-4B8C-BAAF-FCE17BD669AB}" destId="{825FA42B-AFCE-4BAA-821C-FFD34E79D8F3}" srcOrd="13" destOrd="0" presId="urn:microsoft.com/office/officeart/2005/8/layout/hierarchy2"/>
    <dgm:cxn modelId="{C7B920AF-73AD-4D4A-82D1-C0F5B79D9879}" type="presParOf" srcId="{825FA42B-AFCE-4BAA-821C-FFD34E79D8F3}" destId="{E7E558D2-5EE1-4222-B3ED-086F373439EC}" srcOrd="0" destOrd="0" presId="urn:microsoft.com/office/officeart/2005/8/layout/hierarchy2"/>
    <dgm:cxn modelId="{64FFF77E-3D1F-4747-8B41-A2FFEDDBCF04}" type="presParOf" srcId="{825FA42B-AFCE-4BAA-821C-FFD34E79D8F3}" destId="{BBBE4EB2-F88B-42FB-BA08-FEFAF34020D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32C485-8213-4765-A4BD-CB2B262459CE}" type="doc">
      <dgm:prSet loTypeId="urn:microsoft.com/office/officeart/2005/8/layout/hierarchy2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CN" altLang="en-US"/>
        </a:p>
      </dgm:t>
    </dgm:pt>
    <dgm:pt modelId="{325AE4C7-D24B-4EF5-947D-19737E98C990}">
      <dgm:prSet phldrT="[文本]" custT="1"/>
      <dgm:spPr>
        <a:solidFill>
          <a:srgbClr val="066E75"/>
        </a:solidFill>
      </dgm:spPr>
      <dgm:t>
        <a:bodyPr/>
        <a:lstStyle/>
        <a:p>
          <a:r>
            <a:rPr lang="zh-CN" altLang="en-US" sz="2400" b="0" dirty="0">
              <a:latin typeface="微软雅黑" panose="020B0503020204020204" pitchFamily="34" charset="-122"/>
              <a:ea typeface="微软雅黑" panose="020B0503020204020204" pitchFamily="34" charset="-122"/>
            </a:rPr>
            <a:t>文章构成</a:t>
          </a:r>
        </a:p>
      </dgm:t>
    </dgm:pt>
    <dgm:pt modelId="{1D6A69DE-0732-4CD3-83F3-3D2737E654C8}" type="parTrans" cxnId="{B9BE038B-7B8A-482C-9D81-CCA9E2954E32}">
      <dgm:prSet/>
      <dgm:spPr/>
      <dgm:t>
        <a:bodyPr/>
        <a:lstStyle/>
        <a:p>
          <a:endParaRPr lang="zh-CN" altLang="en-US"/>
        </a:p>
      </dgm:t>
    </dgm:pt>
    <dgm:pt modelId="{67FBB468-4D39-41FF-92E5-237FF1B74141}" type="sibTrans" cxnId="{B9BE038B-7B8A-482C-9D81-CCA9E2954E32}">
      <dgm:prSet/>
      <dgm:spPr/>
      <dgm:t>
        <a:bodyPr/>
        <a:lstStyle/>
        <a:p>
          <a:endParaRPr lang="zh-CN" altLang="en-US"/>
        </a:p>
      </dgm:t>
    </dgm:pt>
    <dgm:pt modelId="{4C1187FF-BE31-433C-BD5B-E63A8FF3B95E}">
      <dgm:prSet phldrT="[文本]" custT="1"/>
      <dgm:spPr>
        <a:noFill/>
        <a:ln>
          <a:solidFill>
            <a:srgbClr val="2AAFB8"/>
          </a:solidFill>
        </a:ln>
      </dgm:spPr>
      <dgm:t>
        <a:bodyPr/>
        <a:lstStyle/>
        <a:p>
          <a:pPr>
            <a:buChar char="•"/>
          </a:pPr>
          <a:r>
            <a:rPr lang="en-GB" sz="1800" spc="-1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Title</a:t>
          </a:r>
          <a:endParaRPr lang="zh-CN" altLang="en-US" sz="18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6A1CA111-6B1B-49A4-90AB-19B8A3C33591}" type="parTrans" cxnId="{147FD904-AADC-40A7-B975-58ABF95B7764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C2556955-855B-4DB1-BFBF-9CADFC958ABC}" type="sibTrans" cxnId="{147FD904-AADC-40A7-B975-58ABF95B7764}">
      <dgm:prSet/>
      <dgm:spPr/>
      <dgm:t>
        <a:bodyPr/>
        <a:lstStyle/>
        <a:p>
          <a:endParaRPr lang="zh-CN" altLang="en-US"/>
        </a:p>
      </dgm:t>
    </dgm:pt>
    <dgm:pt modelId="{FDB69A97-767E-4104-9C2C-CA11C4EBFC04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r>
            <a: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Abstract</a:t>
          </a:r>
        </a:p>
      </dgm:t>
    </dgm:pt>
    <dgm:pt modelId="{7A5B22B0-0878-4236-B6C0-B941E667152F}" type="parTrans" cxnId="{918E7A5C-0D6E-447F-9509-299533C77B30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A76286C9-1B87-4067-BB82-25D89FF7207D}" type="sibTrans" cxnId="{918E7A5C-0D6E-447F-9509-299533C77B30}">
      <dgm:prSet/>
      <dgm:spPr/>
      <dgm:t>
        <a:bodyPr/>
        <a:lstStyle/>
        <a:p>
          <a:endParaRPr lang="zh-CN" altLang="en-US"/>
        </a:p>
      </dgm:t>
    </dgm:pt>
    <dgm:pt modelId="{CB7AC239-571C-4BD7-9408-049873814E4C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r>
            <a:rPr lang="en-GB" sz="180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Keywords</a:t>
          </a:r>
          <a:endParaRPr lang="en-GB" sz="18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gm:t>
    </dgm:pt>
    <dgm:pt modelId="{1976AAF9-52AE-4B43-ACB6-2C704C6CA1F0}" type="parTrans" cxnId="{2C914480-1E72-4CA6-BCD4-9AF7F0926AAE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AA6FEC8A-A2C7-4A05-B613-2A40048B65CD}" type="sibTrans" cxnId="{2C914480-1E72-4CA6-BCD4-9AF7F0926AAE}">
      <dgm:prSet/>
      <dgm:spPr/>
      <dgm:t>
        <a:bodyPr/>
        <a:lstStyle/>
        <a:p>
          <a:endParaRPr lang="zh-CN" altLang="en-US"/>
        </a:p>
      </dgm:t>
    </dgm:pt>
    <dgm:pt modelId="{5C350C19-0CA2-45E1-BC12-8D680F861282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r>
            <a:rPr lang="en-GB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Main</a:t>
          </a:r>
          <a:r>
            <a:rPr lang="en-GB" sz="2400" b="1" spc="-10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 </a:t>
          </a:r>
          <a:r>
            <a:rPr lang="en-GB" sz="2400" b="1" spc="-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text</a:t>
          </a:r>
          <a:endParaRPr lang="en-GB" sz="2400" b="1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gm:t>
    </dgm:pt>
    <dgm:pt modelId="{CC9BEBF4-0918-481C-B750-B42FCF78317D}" type="parTrans" cxnId="{3B31D771-218C-4614-BE40-74EC40E764D2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7E78A49E-D2E0-4F6F-B497-33EC08FBE64F}" type="sibTrans" cxnId="{3B31D771-218C-4614-BE40-74EC40E764D2}">
      <dgm:prSet/>
      <dgm:spPr/>
      <dgm:t>
        <a:bodyPr/>
        <a:lstStyle/>
        <a:p>
          <a:endParaRPr lang="zh-CN" altLang="en-US"/>
        </a:p>
      </dgm:t>
    </dgm:pt>
    <dgm:pt modelId="{1272E8DD-78B8-4816-8056-2A7D0E8549C8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pPr>
            <a:buChar char="•"/>
          </a:pPr>
          <a:r>
            <a:rPr lang="en-GB" sz="1800" spc="-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Acknowledgement</a:t>
          </a:r>
          <a:endParaRPr lang="en-GB" sz="18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gm:t>
    </dgm:pt>
    <dgm:pt modelId="{42598DCD-9433-4E92-AD03-E2850684EF29}" type="parTrans" cxnId="{E890C996-A85B-4481-AE5A-EFDEF66F5060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4080C925-97DC-4120-8FAE-B947B85F969E}" type="sibTrans" cxnId="{E890C996-A85B-4481-AE5A-EFDEF66F5060}">
      <dgm:prSet/>
      <dgm:spPr/>
      <dgm:t>
        <a:bodyPr/>
        <a:lstStyle/>
        <a:p>
          <a:endParaRPr lang="zh-CN" altLang="en-US"/>
        </a:p>
      </dgm:t>
    </dgm:pt>
    <dgm:pt modelId="{34B9A615-9B10-43EC-B890-888067A7FB84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r>
            <a:rPr lang="en-GB" sz="180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References</a:t>
          </a:r>
          <a:endParaRPr lang="en-GB" sz="18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gm:t>
    </dgm:pt>
    <dgm:pt modelId="{D9D95005-14C4-4AB5-AE65-007D6F5D5C18}" type="parTrans" cxnId="{26A100B4-0E33-4A60-BCC7-AC8DFAE3E9A9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8653A495-6048-48E1-BD4A-2651B2B5F4FA}" type="sibTrans" cxnId="{26A100B4-0E33-4A60-BCC7-AC8DFAE3E9A9}">
      <dgm:prSet/>
      <dgm:spPr/>
      <dgm:t>
        <a:bodyPr/>
        <a:lstStyle/>
        <a:p>
          <a:endParaRPr lang="zh-CN" altLang="en-US"/>
        </a:p>
      </dgm:t>
    </dgm:pt>
    <dgm:pt modelId="{EE2A5AE5-833E-4C97-B88F-6A291186935E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r>
            <a: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Supporting</a:t>
          </a:r>
          <a:r>
            <a:rPr lang="en-GB" sz="1800" spc="-7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 </a:t>
          </a:r>
          <a:r>
            <a:rPr lang="en-GB" sz="1800" spc="-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materials</a:t>
          </a:r>
          <a:endParaRPr lang="en-GB" sz="18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gm:t>
    </dgm:pt>
    <dgm:pt modelId="{EA14A9A6-5B82-45B3-8C23-4BA4BE23D132}" type="parTrans" cxnId="{66A6473F-0E87-47BB-803D-67FAB189773C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C6459A2C-C0E1-4BD5-A59A-A7798F60FB6E}" type="sibTrans" cxnId="{66A6473F-0E87-47BB-803D-67FAB189773C}">
      <dgm:prSet/>
      <dgm:spPr/>
      <dgm:t>
        <a:bodyPr/>
        <a:lstStyle/>
        <a:p>
          <a:endParaRPr lang="zh-CN" altLang="en-US"/>
        </a:p>
      </dgm:t>
    </dgm:pt>
    <dgm:pt modelId="{DAB663E8-0DA4-49CA-B503-2BDC96E51775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pPr>
            <a:buChar char="•"/>
          </a:pPr>
          <a:r>
            <a:rPr lang="en-GB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Introduction</a:t>
          </a:r>
        </a:p>
      </dgm:t>
    </dgm:pt>
    <dgm:pt modelId="{35274899-611D-4B9B-82FA-A2EE8345A3B3}" type="parTrans" cxnId="{5D07B9EF-227E-4EAA-A0B0-F9E9546E3A8E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/>
        </a:p>
      </dgm:t>
    </dgm:pt>
    <dgm:pt modelId="{F029FF3D-599B-4C54-AA32-05E070D36E8F}" type="sibTrans" cxnId="{5D07B9EF-227E-4EAA-A0B0-F9E9546E3A8E}">
      <dgm:prSet/>
      <dgm:spPr/>
      <dgm:t>
        <a:bodyPr/>
        <a:lstStyle/>
        <a:p>
          <a:endParaRPr lang="zh-CN" altLang="en-US"/>
        </a:p>
      </dgm:t>
    </dgm:pt>
    <dgm:pt modelId="{55429F08-47D9-47A5-BDFA-00B385B6901B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r>
            <a:rPr lang="en-GB" altLang="zh-CN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Methodology</a:t>
          </a:r>
          <a:endParaRPr lang="en-GB" sz="1600" b="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gm:t>
    </dgm:pt>
    <dgm:pt modelId="{B73ECEE8-CD8B-4104-BE6C-2AA5BABAE80C}" type="parTrans" cxnId="{BA30DCE4-B2AC-4266-888E-DB91CE0A189A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/>
        </a:p>
      </dgm:t>
    </dgm:pt>
    <dgm:pt modelId="{B0C22588-CFA6-4514-B0D4-0CA47C355FAE}" type="sibTrans" cxnId="{BA30DCE4-B2AC-4266-888E-DB91CE0A189A}">
      <dgm:prSet/>
      <dgm:spPr/>
      <dgm:t>
        <a:bodyPr/>
        <a:lstStyle/>
        <a:p>
          <a:endParaRPr lang="zh-CN" altLang="en-US"/>
        </a:p>
      </dgm:t>
    </dgm:pt>
    <dgm:pt modelId="{96B0BB2F-7924-4426-BE82-D892DA7BAAA3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r>
            <a:rPr lang="en-GB" sz="1600" b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Results</a:t>
          </a:r>
          <a:endParaRPr lang="en-GB" sz="1600" b="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gm:t>
    </dgm:pt>
    <dgm:pt modelId="{B0F2A8DA-CC76-405F-9898-48CD0ECC3566}" type="parTrans" cxnId="{123BE612-6242-47AD-AE74-DB40C88A8496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/>
        </a:p>
      </dgm:t>
    </dgm:pt>
    <dgm:pt modelId="{085F38FC-1F60-4471-B091-2561A045D2DA}" type="sibTrans" cxnId="{123BE612-6242-47AD-AE74-DB40C88A8496}">
      <dgm:prSet/>
      <dgm:spPr/>
      <dgm:t>
        <a:bodyPr/>
        <a:lstStyle/>
        <a:p>
          <a:endParaRPr lang="zh-CN" altLang="en-US"/>
        </a:p>
      </dgm:t>
    </dgm:pt>
    <dgm:pt modelId="{AB13A90C-7ED3-4E59-A46C-2898B5D23998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r>
            <a:rPr lang="en-GB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Discussion</a:t>
          </a:r>
        </a:p>
      </dgm:t>
    </dgm:pt>
    <dgm:pt modelId="{B51FD7F7-06B2-4B94-B13F-490F2FBDD2DB}" type="parTrans" cxnId="{3F51CAE8-1202-4565-A1FC-B7E2B5587152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/>
        </a:p>
      </dgm:t>
    </dgm:pt>
    <dgm:pt modelId="{A69A0CBC-584F-4F06-AD67-7880FBB9084B}" type="sibTrans" cxnId="{3F51CAE8-1202-4565-A1FC-B7E2B5587152}">
      <dgm:prSet/>
      <dgm:spPr/>
      <dgm:t>
        <a:bodyPr/>
        <a:lstStyle/>
        <a:p>
          <a:endParaRPr lang="zh-CN" altLang="en-US"/>
        </a:p>
      </dgm:t>
    </dgm:pt>
    <dgm:pt modelId="{87C92EF7-8712-4408-99EC-B3166014C3D1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r>
            <a:rPr lang="en-GB" sz="1600" b="0" spc="-5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Conclusions</a:t>
          </a:r>
          <a:endParaRPr lang="en-GB" sz="1600" b="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gm:t>
    </dgm:pt>
    <dgm:pt modelId="{68DDA992-B07B-4451-8F3F-2F9003B103E4}" type="parTrans" cxnId="{B5641231-B775-48B1-9FB2-80B51242C8F9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/>
        </a:p>
      </dgm:t>
    </dgm:pt>
    <dgm:pt modelId="{BD6C0C12-28A8-49BC-832B-2D931E02D6E9}" type="sibTrans" cxnId="{B5641231-B775-48B1-9FB2-80B51242C8F9}">
      <dgm:prSet/>
      <dgm:spPr/>
      <dgm:t>
        <a:bodyPr/>
        <a:lstStyle/>
        <a:p>
          <a:endParaRPr lang="zh-CN" altLang="en-US"/>
        </a:p>
      </dgm:t>
    </dgm:pt>
    <dgm:pt modelId="{901C45C0-8ABB-4921-8374-5F04489F4D74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pPr>
            <a:buChar char="•"/>
          </a:pPr>
          <a:r>
            <a:rPr lang="en-US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Literature </a:t>
          </a:r>
          <a:r>
            <a:rPr lang="en-US" altLang="zh-CN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Review</a:t>
          </a:r>
          <a:endParaRPr lang="en-GB" sz="1600" b="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gm:t>
    </dgm:pt>
    <dgm:pt modelId="{D59D8555-8849-4C21-89FE-392E350FF95F}" type="parTrans" cxnId="{67491E5E-AB97-49A6-9259-2D5FEB02E4CA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/>
        </a:p>
      </dgm:t>
    </dgm:pt>
    <dgm:pt modelId="{C1237B49-5A77-46A8-995C-0387ABD57A7F}" type="sibTrans" cxnId="{67491E5E-AB97-49A6-9259-2D5FEB02E4CA}">
      <dgm:prSet/>
      <dgm:spPr/>
      <dgm:t>
        <a:bodyPr/>
        <a:lstStyle/>
        <a:p>
          <a:endParaRPr lang="zh-CN" altLang="en-US"/>
        </a:p>
      </dgm:t>
    </dgm:pt>
    <dgm:pt modelId="{1CE607AD-744B-4FB7-8986-6F9B9D271B0F}" type="pres">
      <dgm:prSet presAssocID="{3F32C485-8213-4765-A4BD-CB2B262459C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36ECBC6-4DB9-4804-A36C-B4D50B07FE0A}" type="pres">
      <dgm:prSet presAssocID="{325AE4C7-D24B-4EF5-947D-19737E98C990}" presName="root1" presStyleCnt="0"/>
      <dgm:spPr/>
    </dgm:pt>
    <dgm:pt modelId="{2DB792F1-E970-4C88-A21E-916C2C1592EE}" type="pres">
      <dgm:prSet presAssocID="{325AE4C7-D24B-4EF5-947D-19737E98C990}" presName="LevelOneTextNode" presStyleLbl="node0" presStyleIdx="0" presStyleCnt="1" custScaleX="92091" custScaleY="70433" custLinFactNeighborX="-8052">
        <dgm:presLayoutVars>
          <dgm:chPref val="3"/>
        </dgm:presLayoutVars>
      </dgm:prSet>
      <dgm:spPr/>
    </dgm:pt>
    <dgm:pt modelId="{C10A5240-E46B-4B8C-BAAF-FCE17BD669AB}" type="pres">
      <dgm:prSet presAssocID="{325AE4C7-D24B-4EF5-947D-19737E98C990}" presName="level2hierChild" presStyleCnt="0"/>
      <dgm:spPr/>
    </dgm:pt>
    <dgm:pt modelId="{A287B8DE-F679-49D4-9BCF-27DA0AD833AA}" type="pres">
      <dgm:prSet presAssocID="{6A1CA111-6B1B-49A4-90AB-19B8A3C33591}" presName="conn2-1" presStyleLbl="parChTrans1D2" presStyleIdx="0" presStyleCnt="7"/>
      <dgm:spPr/>
    </dgm:pt>
    <dgm:pt modelId="{250D3AA5-AAA8-430F-8FA7-DAB79F266FE7}" type="pres">
      <dgm:prSet presAssocID="{6A1CA111-6B1B-49A4-90AB-19B8A3C33591}" presName="connTx" presStyleLbl="parChTrans1D2" presStyleIdx="0" presStyleCnt="7"/>
      <dgm:spPr/>
    </dgm:pt>
    <dgm:pt modelId="{37C2AF9D-66A3-46D0-9602-61AEBCC7956B}" type="pres">
      <dgm:prSet presAssocID="{4C1187FF-BE31-433C-BD5B-E63A8FF3B95E}" presName="root2" presStyleCnt="0"/>
      <dgm:spPr/>
    </dgm:pt>
    <dgm:pt modelId="{075806FD-33A5-47C9-AA68-FE59CB851636}" type="pres">
      <dgm:prSet presAssocID="{4C1187FF-BE31-433C-BD5B-E63A8FF3B95E}" presName="LevelTwoTextNode" presStyleLbl="node2" presStyleIdx="0" presStyleCnt="7" custScaleX="97591" custScaleY="33180" custLinFactNeighborX="-12854">
        <dgm:presLayoutVars>
          <dgm:chPref val="3"/>
        </dgm:presLayoutVars>
      </dgm:prSet>
      <dgm:spPr/>
    </dgm:pt>
    <dgm:pt modelId="{C1B11255-E164-4BC6-B005-D68A580C9391}" type="pres">
      <dgm:prSet presAssocID="{4C1187FF-BE31-433C-BD5B-E63A8FF3B95E}" presName="level3hierChild" presStyleCnt="0"/>
      <dgm:spPr/>
    </dgm:pt>
    <dgm:pt modelId="{D88F7021-CB31-479D-B78C-94FFB9251074}" type="pres">
      <dgm:prSet presAssocID="{7A5B22B0-0878-4236-B6C0-B941E667152F}" presName="conn2-1" presStyleLbl="parChTrans1D2" presStyleIdx="1" presStyleCnt="7"/>
      <dgm:spPr/>
    </dgm:pt>
    <dgm:pt modelId="{83FC748C-ECB7-4C1D-A23C-67F70D8D6C3C}" type="pres">
      <dgm:prSet presAssocID="{7A5B22B0-0878-4236-B6C0-B941E667152F}" presName="connTx" presStyleLbl="parChTrans1D2" presStyleIdx="1" presStyleCnt="7"/>
      <dgm:spPr/>
    </dgm:pt>
    <dgm:pt modelId="{18A1EA00-1B85-42E4-8E5A-CCFDCFC4DE54}" type="pres">
      <dgm:prSet presAssocID="{FDB69A97-767E-4104-9C2C-CA11C4EBFC04}" presName="root2" presStyleCnt="0"/>
      <dgm:spPr/>
    </dgm:pt>
    <dgm:pt modelId="{31DEE247-E997-4D0A-9A24-D0992E7379D2}" type="pres">
      <dgm:prSet presAssocID="{FDB69A97-767E-4104-9C2C-CA11C4EBFC04}" presName="LevelTwoTextNode" presStyleLbl="node2" presStyleIdx="1" presStyleCnt="7" custScaleX="97591" custScaleY="33180" custLinFactNeighborX="-12854">
        <dgm:presLayoutVars>
          <dgm:chPref val="3"/>
        </dgm:presLayoutVars>
      </dgm:prSet>
      <dgm:spPr/>
    </dgm:pt>
    <dgm:pt modelId="{F69FCE23-0AA8-4B3A-99DF-7CC7F24D5296}" type="pres">
      <dgm:prSet presAssocID="{FDB69A97-767E-4104-9C2C-CA11C4EBFC04}" presName="level3hierChild" presStyleCnt="0"/>
      <dgm:spPr/>
    </dgm:pt>
    <dgm:pt modelId="{CBF3F27D-9A4C-4407-A997-821400872794}" type="pres">
      <dgm:prSet presAssocID="{1976AAF9-52AE-4B43-ACB6-2C704C6CA1F0}" presName="conn2-1" presStyleLbl="parChTrans1D2" presStyleIdx="2" presStyleCnt="7"/>
      <dgm:spPr/>
    </dgm:pt>
    <dgm:pt modelId="{108E982C-269A-4A2D-B241-2D49B9A7ECFE}" type="pres">
      <dgm:prSet presAssocID="{1976AAF9-52AE-4B43-ACB6-2C704C6CA1F0}" presName="connTx" presStyleLbl="parChTrans1D2" presStyleIdx="2" presStyleCnt="7"/>
      <dgm:spPr/>
    </dgm:pt>
    <dgm:pt modelId="{8C201E9A-6BE7-4535-937E-74EC8458835D}" type="pres">
      <dgm:prSet presAssocID="{CB7AC239-571C-4BD7-9408-049873814E4C}" presName="root2" presStyleCnt="0"/>
      <dgm:spPr/>
    </dgm:pt>
    <dgm:pt modelId="{5F113677-991E-4FBC-BD99-564196739CB1}" type="pres">
      <dgm:prSet presAssocID="{CB7AC239-571C-4BD7-9408-049873814E4C}" presName="LevelTwoTextNode" presStyleLbl="node2" presStyleIdx="2" presStyleCnt="7" custScaleX="97591" custScaleY="33180" custLinFactNeighborX="-12854">
        <dgm:presLayoutVars>
          <dgm:chPref val="3"/>
        </dgm:presLayoutVars>
      </dgm:prSet>
      <dgm:spPr/>
    </dgm:pt>
    <dgm:pt modelId="{9518BFD7-4056-4D1A-A78F-9157DCF84D69}" type="pres">
      <dgm:prSet presAssocID="{CB7AC239-571C-4BD7-9408-049873814E4C}" presName="level3hierChild" presStyleCnt="0"/>
      <dgm:spPr/>
    </dgm:pt>
    <dgm:pt modelId="{A7E57007-9FCF-46A0-A22A-EF565583111C}" type="pres">
      <dgm:prSet presAssocID="{CC9BEBF4-0918-481C-B750-B42FCF78317D}" presName="conn2-1" presStyleLbl="parChTrans1D2" presStyleIdx="3" presStyleCnt="7"/>
      <dgm:spPr/>
    </dgm:pt>
    <dgm:pt modelId="{EE8198F0-5C01-4CDD-AE8A-BBF0EC70656E}" type="pres">
      <dgm:prSet presAssocID="{CC9BEBF4-0918-481C-B750-B42FCF78317D}" presName="connTx" presStyleLbl="parChTrans1D2" presStyleIdx="3" presStyleCnt="7"/>
      <dgm:spPr/>
    </dgm:pt>
    <dgm:pt modelId="{961578C0-B659-4CD4-8C5E-B274EB54740D}" type="pres">
      <dgm:prSet presAssocID="{5C350C19-0CA2-45E1-BC12-8D680F861282}" presName="root2" presStyleCnt="0"/>
      <dgm:spPr/>
    </dgm:pt>
    <dgm:pt modelId="{BF3D478A-BD5D-4570-97A9-16C29444C924}" type="pres">
      <dgm:prSet presAssocID="{5C350C19-0CA2-45E1-BC12-8D680F861282}" presName="LevelTwoTextNode" presStyleLbl="node2" presStyleIdx="3" presStyleCnt="7" custScaleX="97591" custScaleY="33180" custLinFactNeighborX="-12854">
        <dgm:presLayoutVars>
          <dgm:chPref val="3"/>
        </dgm:presLayoutVars>
      </dgm:prSet>
      <dgm:spPr/>
    </dgm:pt>
    <dgm:pt modelId="{7D917402-8F74-4950-A44A-517C091EF109}" type="pres">
      <dgm:prSet presAssocID="{5C350C19-0CA2-45E1-BC12-8D680F861282}" presName="level3hierChild" presStyleCnt="0"/>
      <dgm:spPr/>
    </dgm:pt>
    <dgm:pt modelId="{3790C520-B58E-4C45-BA66-706F1D7906C4}" type="pres">
      <dgm:prSet presAssocID="{35274899-611D-4B9B-82FA-A2EE8345A3B3}" presName="conn2-1" presStyleLbl="parChTrans1D3" presStyleIdx="0" presStyleCnt="6"/>
      <dgm:spPr/>
    </dgm:pt>
    <dgm:pt modelId="{A47560ED-B4E4-4439-BEDA-FE1A854ABAA9}" type="pres">
      <dgm:prSet presAssocID="{35274899-611D-4B9B-82FA-A2EE8345A3B3}" presName="connTx" presStyleLbl="parChTrans1D3" presStyleIdx="0" presStyleCnt="6"/>
      <dgm:spPr/>
    </dgm:pt>
    <dgm:pt modelId="{5D3B64D1-78C5-456E-87FE-8A2CB7536887}" type="pres">
      <dgm:prSet presAssocID="{DAB663E8-0DA4-49CA-B503-2BDC96E51775}" presName="root2" presStyleCnt="0"/>
      <dgm:spPr/>
    </dgm:pt>
    <dgm:pt modelId="{885C859B-AFA2-46E8-A502-973005290DF3}" type="pres">
      <dgm:prSet presAssocID="{DAB663E8-0DA4-49CA-B503-2BDC96E51775}" presName="LevelTwoTextNode" presStyleLbl="node3" presStyleIdx="0" presStyleCnt="6" custScaleX="80881" custScaleY="31736" custLinFactNeighborX="-16768" custLinFactNeighborY="19080">
        <dgm:presLayoutVars>
          <dgm:chPref val="3"/>
        </dgm:presLayoutVars>
      </dgm:prSet>
      <dgm:spPr/>
    </dgm:pt>
    <dgm:pt modelId="{EEF13CA8-E270-4192-94AD-084847829835}" type="pres">
      <dgm:prSet presAssocID="{DAB663E8-0DA4-49CA-B503-2BDC96E51775}" presName="level3hierChild" presStyleCnt="0"/>
      <dgm:spPr/>
    </dgm:pt>
    <dgm:pt modelId="{6E950648-E5C0-4BD6-8682-5DBBFC617183}" type="pres">
      <dgm:prSet presAssocID="{D59D8555-8849-4C21-89FE-392E350FF95F}" presName="conn2-1" presStyleLbl="parChTrans1D3" presStyleIdx="1" presStyleCnt="6"/>
      <dgm:spPr/>
    </dgm:pt>
    <dgm:pt modelId="{151E0324-31E5-4D5B-A536-7AE3245866BF}" type="pres">
      <dgm:prSet presAssocID="{D59D8555-8849-4C21-89FE-392E350FF95F}" presName="connTx" presStyleLbl="parChTrans1D3" presStyleIdx="1" presStyleCnt="6"/>
      <dgm:spPr/>
    </dgm:pt>
    <dgm:pt modelId="{39EC4230-27AD-4223-8D10-DD0B0FAB69FF}" type="pres">
      <dgm:prSet presAssocID="{901C45C0-8ABB-4921-8374-5F04489F4D74}" presName="root2" presStyleCnt="0"/>
      <dgm:spPr/>
    </dgm:pt>
    <dgm:pt modelId="{C5EB121F-F3CB-4785-9AF8-721EDC64B075}" type="pres">
      <dgm:prSet presAssocID="{901C45C0-8ABB-4921-8374-5F04489F4D74}" presName="LevelTwoTextNode" presStyleLbl="node3" presStyleIdx="1" presStyleCnt="6" custScaleX="80880" custScaleY="31736" custLinFactNeighborX="-16767" custLinFactNeighborY="11838">
        <dgm:presLayoutVars>
          <dgm:chPref val="3"/>
        </dgm:presLayoutVars>
      </dgm:prSet>
      <dgm:spPr/>
    </dgm:pt>
    <dgm:pt modelId="{453F55DF-D81E-42DF-A418-77172684F29D}" type="pres">
      <dgm:prSet presAssocID="{901C45C0-8ABB-4921-8374-5F04489F4D74}" presName="level3hierChild" presStyleCnt="0"/>
      <dgm:spPr/>
    </dgm:pt>
    <dgm:pt modelId="{926E7A22-09E0-4267-98C8-2E6B264DDE50}" type="pres">
      <dgm:prSet presAssocID="{B73ECEE8-CD8B-4104-BE6C-2AA5BABAE80C}" presName="conn2-1" presStyleLbl="parChTrans1D3" presStyleIdx="2" presStyleCnt="6"/>
      <dgm:spPr/>
    </dgm:pt>
    <dgm:pt modelId="{150CEA32-EFEC-4917-980B-B3FCFF472942}" type="pres">
      <dgm:prSet presAssocID="{B73ECEE8-CD8B-4104-BE6C-2AA5BABAE80C}" presName="connTx" presStyleLbl="parChTrans1D3" presStyleIdx="2" presStyleCnt="6"/>
      <dgm:spPr/>
    </dgm:pt>
    <dgm:pt modelId="{222267F5-60A9-48B5-B3B2-61448397DC07}" type="pres">
      <dgm:prSet presAssocID="{55429F08-47D9-47A5-BDFA-00B385B6901B}" presName="root2" presStyleCnt="0"/>
      <dgm:spPr/>
    </dgm:pt>
    <dgm:pt modelId="{6594A313-ABC4-465A-9000-985CB17C84FA}" type="pres">
      <dgm:prSet presAssocID="{55429F08-47D9-47A5-BDFA-00B385B6901B}" presName="LevelTwoTextNode" presStyleLbl="node3" presStyleIdx="2" presStyleCnt="6" custScaleX="80881" custScaleY="31736" custLinFactNeighborX="-16768" custLinFactNeighborY="3816">
        <dgm:presLayoutVars>
          <dgm:chPref val="3"/>
        </dgm:presLayoutVars>
      </dgm:prSet>
      <dgm:spPr/>
    </dgm:pt>
    <dgm:pt modelId="{0D2C0577-DC5A-4B8B-A16B-EE2B63E5AA39}" type="pres">
      <dgm:prSet presAssocID="{55429F08-47D9-47A5-BDFA-00B385B6901B}" presName="level3hierChild" presStyleCnt="0"/>
      <dgm:spPr/>
    </dgm:pt>
    <dgm:pt modelId="{24C0883A-E2A6-494D-9465-B5BDB7D3FB57}" type="pres">
      <dgm:prSet presAssocID="{B0F2A8DA-CC76-405F-9898-48CD0ECC3566}" presName="conn2-1" presStyleLbl="parChTrans1D3" presStyleIdx="3" presStyleCnt="6"/>
      <dgm:spPr/>
    </dgm:pt>
    <dgm:pt modelId="{AA9C9790-009A-40A6-AB8F-44EEC74266D1}" type="pres">
      <dgm:prSet presAssocID="{B0F2A8DA-CC76-405F-9898-48CD0ECC3566}" presName="connTx" presStyleLbl="parChTrans1D3" presStyleIdx="3" presStyleCnt="6"/>
      <dgm:spPr/>
    </dgm:pt>
    <dgm:pt modelId="{3481096C-BB69-4026-B9F7-545933DED069}" type="pres">
      <dgm:prSet presAssocID="{96B0BB2F-7924-4426-BE82-D892DA7BAAA3}" presName="root2" presStyleCnt="0"/>
      <dgm:spPr/>
    </dgm:pt>
    <dgm:pt modelId="{4EF12830-84BA-44FD-89EA-42A1EBD9F625}" type="pres">
      <dgm:prSet presAssocID="{96B0BB2F-7924-4426-BE82-D892DA7BAAA3}" presName="LevelTwoTextNode" presStyleLbl="node3" presStyleIdx="3" presStyleCnt="6" custScaleX="80881" custScaleY="31736" custLinFactNeighborX="-16768" custLinFactNeighborY="-3816">
        <dgm:presLayoutVars>
          <dgm:chPref val="3"/>
        </dgm:presLayoutVars>
      </dgm:prSet>
      <dgm:spPr/>
    </dgm:pt>
    <dgm:pt modelId="{68CBF520-98B2-4E06-A0E5-5234F48707EB}" type="pres">
      <dgm:prSet presAssocID="{96B0BB2F-7924-4426-BE82-D892DA7BAAA3}" presName="level3hierChild" presStyleCnt="0"/>
      <dgm:spPr/>
    </dgm:pt>
    <dgm:pt modelId="{84408C59-4DE3-4965-8AD8-361CE4508CB4}" type="pres">
      <dgm:prSet presAssocID="{B51FD7F7-06B2-4B94-B13F-490F2FBDD2DB}" presName="conn2-1" presStyleLbl="parChTrans1D3" presStyleIdx="4" presStyleCnt="6"/>
      <dgm:spPr/>
    </dgm:pt>
    <dgm:pt modelId="{7C3224AD-D751-47CD-915E-898D33302F69}" type="pres">
      <dgm:prSet presAssocID="{B51FD7F7-06B2-4B94-B13F-490F2FBDD2DB}" presName="connTx" presStyleLbl="parChTrans1D3" presStyleIdx="4" presStyleCnt="6"/>
      <dgm:spPr/>
    </dgm:pt>
    <dgm:pt modelId="{C5ACFDD0-EADE-4C82-BE4A-2DBD490F2EC0}" type="pres">
      <dgm:prSet presAssocID="{AB13A90C-7ED3-4E59-A46C-2898B5D23998}" presName="root2" presStyleCnt="0"/>
      <dgm:spPr/>
    </dgm:pt>
    <dgm:pt modelId="{6FD4BCBC-5EA5-4E02-9261-270CEE9AABD0}" type="pres">
      <dgm:prSet presAssocID="{AB13A90C-7ED3-4E59-A46C-2898B5D23998}" presName="LevelTwoTextNode" presStyleLbl="node3" presStyleIdx="4" presStyleCnt="6" custScaleX="80881" custScaleY="31736" custLinFactNeighborX="-16768" custLinFactNeighborY="-12084">
        <dgm:presLayoutVars>
          <dgm:chPref val="3"/>
        </dgm:presLayoutVars>
      </dgm:prSet>
      <dgm:spPr/>
    </dgm:pt>
    <dgm:pt modelId="{A442DF60-F131-4F96-82A5-8D8DDF09DD88}" type="pres">
      <dgm:prSet presAssocID="{AB13A90C-7ED3-4E59-A46C-2898B5D23998}" presName="level3hierChild" presStyleCnt="0"/>
      <dgm:spPr/>
    </dgm:pt>
    <dgm:pt modelId="{D8BBA9C1-7DA5-460B-B5AA-3A0F7FCDA141}" type="pres">
      <dgm:prSet presAssocID="{68DDA992-B07B-4451-8F3F-2F9003B103E4}" presName="conn2-1" presStyleLbl="parChTrans1D3" presStyleIdx="5" presStyleCnt="6"/>
      <dgm:spPr/>
    </dgm:pt>
    <dgm:pt modelId="{345F4D98-8B2A-4A3C-8728-056B046AE39A}" type="pres">
      <dgm:prSet presAssocID="{68DDA992-B07B-4451-8F3F-2F9003B103E4}" presName="connTx" presStyleLbl="parChTrans1D3" presStyleIdx="5" presStyleCnt="6"/>
      <dgm:spPr/>
    </dgm:pt>
    <dgm:pt modelId="{42FE52A8-0428-4528-9606-126CAFA0BCCA}" type="pres">
      <dgm:prSet presAssocID="{87C92EF7-8712-4408-99EC-B3166014C3D1}" presName="root2" presStyleCnt="0"/>
      <dgm:spPr/>
    </dgm:pt>
    <dgm:pt modelId="{729DB8B7-269C-4759-B8A1-E77463C4A15E}" type="pres">
      <dgm:prSet presAssocID="{87C92EF7-8712-4408-99EC-B3166014C3D1}" presName="LevelTwoTextNode" presStyleLbl="node3" presStyleIdx="5" presStyleCnt="6" custScaleX="80881" custScaleY="31736" custLinFactNeighborX="-16768" custLinFactNeighborY="-19080">
        <dgm:presLayoutVars>
          <dgm:chPref val="3"/>
        </dgm:presLayoutVars>
      </dgm:prSet>
      <dgm:spPr/>
    </dgm:pt>
    <dgm:pt modelId="{88FF0151-D20F-41F7-A34C-0A1821F9EC34}" type="pres">
      <dgm:prSet presAssocID="{87C92EF7-8712-4408-99EC-B3166014C3D1}" presName="level3hierChild" presStyleCnt="0"/>
      <dgm:spPr/>
    </dgm:pt>
    <dgm:pt modelId="{A3120546-B9EA-411E-B4FA-69742CB56188}" type="pres">
      <dgm:prSet presAssocID="{42598DCD-9433-4E92-AD03-E2850684EF29}" presName="conn2-1" presStyleLbl="parChTrans1D2" presStyleIdx="4" presStyleCnt="7"/>
      <dgm:spPr/>
    </dgm:pt>
    <dgm:pt modelId="{97C0C93A-901F-48C7-9CC2-C18CE86C5A0C}" type="pres">
      <dgm:prSet presAssocID="{42598DCD-9433-4E92-AD03-E2850684EF29}" presName="connTx" presStyleLbl="parChTrans1D2" presStyleIdx="4" presStyleCnt="7"/>
      <dgm:spPr/>
    </dgm:pt>
    <dgm:pt modelId="{89D66FB4-B2D9-4E12-838E-CEE348ECD272}" type="pres">
      <dgm:prSet presAssocID="{1272E8DD-78B8-4816-8056-2A7D0E8549C8}" presName="root2" presStyleCnt="0"/>
      <dgm:spPr/>
    </dgm:pt>
    <dgm:pt modelId="{96FE04F8-3A7F-432B-B5B4-8BD4C71BB6A9}" type="pres">
      <dgm:prSet presAssocID="{1272E8DD-78B8-4816-8056-2A7D0E8549C8}" presName="LevelTwoTextNode" presStyleLbl="node2" presStyleIdx="4" presStyleCnt="7" custScaleX="97591" custScaleY="33180" custLinFactNeighborX="-12854">
        <dgm:presLayoutVars>
          <dgm:chPref val="3"/>
        </dgm:presLayoutVars>
      </dgm:prSet>
      <dgm:spPr/>
    </dgm:pt>
    <dgm:pt modelId="{8412963D-C96A-4BA7-B72D-DEA3D9903B64}" type="pres">
      <dgm:prSet presAssocID="{1272E8DD-78B8-4816-8056-2A7D0E8549C8}" presName="level3hierChild" presStyleCnt="0"/>
      <dgm:spPr/>
    </dgm:pt>
    <dgm:pt modelId="{C5EDD40D-3930-49DB-8C3A-575C3EA72E94}" type="pres">
      <dgm:prSet presAssocID="{D9D95005-14C4-4AB5-AE65-007D6F5D5C18}" presName="conn2-1" presStyleLbl="parChTrans1D2" presStyleIdx="5" presStyleCnt="7"/>
      <dgm:spPr/>
    </dgm:pt>
    <dgm:pt modelId="{7748FF43-D640-4B56-A06A-5198BD657D7A}" type="pres">
      <dgm:prSet presAssocID="{D9D95005-14C4-4AB5-AE65-007D6F5D5C18}" presName="connTx" presStyleLbl="parChTrans1D2" presStyleIdx="5" presStyleCnt="7"/>
      <dgm:spPr/>
    </dgm:pt>
    <dgm:pt modelId="{E1E0A4B3-E40D-43BA-AAD5-25DDA72E038B}" type="pres">
      <dgm:prSet presAssocID="{34B9A615-9B10-43EC-B890-888067A7FB84}" presName="root2" presStyleCnt="0"/>
      <dgm:spPr/>
    </dgm:pt>
    <dgm:pt modelId="{B4293202-1B77-475A-8EA7-E3A6AB1DBE6D}" type="pres">
      <dgm:prSet presAssocID="{34B9A615-9B10-43EC-B890-888067A7FB84}" presName="LevelTwoTextNode" presStyleLbl="node2" presStyleIdx="5" presStyleCnt="7" custScaleX="97591" custScaleY="33180" custLinFactNeighborX="-12854">
        <dgm:presLayoutVars>
          <dgm:chPref val="3"/>
        </dgm:presLayoutVars>
      </dgm:prSet>
      <dgm:spPr/>
    </dgm:pt>
    <dgm:pt modelId="{8522C0D8-E2FB-442B-95BA-A321699F090B}" type="pres">
      <dgm:prSet presAssocID="{34B9A615-9B10-43EC-B890-888067A7FB84}" presName="level3hierChild" presStyleCnt="0"/>
      <dgm:spPr/>
    </dgm:pt>
    <dgm:pt modelId="{30571293-178B-4F05-BC77-96FD29FE83B6}" type="pres">
      <dgm:prSet presAssocID="{EA14A9A6-5B82-45B3-8C23-4BA4BE23D132}" presName="conn2-1" presStyleLbl="parChTrans1D2" presStyleIdx="6" presStyleCnt="7"/>
      <dgm:spPr/>
    </dgm:pt>
    <dgm:pt modelId="{5B9D6079-14E7-42CE-B418-2A4DDE8AB7B7}" type="pres">
      <dgm:prSet presAssocID="{EA14A9A6-5B82-45B3-8C23-4BA4BE23D132}" presName="connTx" presStyleLbl="parChTrans1D2" presStyleIdx="6" presStyleCnt="7"/>
      <dgm:spPr/>
    </dgm:pt>
    <dgm:pt modelId="{825FA42B-AFCE-4BAA-821C-FFD34E79D8F3}" type="pres">
      <dgm:prSet presAssocID="{EE2A5AE5-833E-4C97-B88F-6A291186935E}" presName="root2" presStyleCnt="0"/>
      <dgm:spPr/>
    </dgm:pt>
    <dgm:pt modelId="{E7E558D2-5EE1-4222-B3ED-086F373439EC}" type="pres">
      <dgm:prSet presAssocID="{EE2A5AE5-833E-4C97-B88F-6A291186935E}" presName="LevelTwoTextNode" presStyleLbl="node2" presStyleIdx="6" presStyleCnt="7" custScaleX="97591" custScaleY="33180" custLinFactNeighborX="-12854">
        <dgm:presLayoutVars>
          <dgm:chPref val="3"/>
        </dgm:presLayoutVars>
      </dgm:prSet>
      <dgm:spPr/>
    </dgm:pt>
    <dgm:pt modelId="{BBBE4EB2-F88B-42FB-BA08-FEFAF34020D5}" type="pres">
      <dgm:prSet presAssocID="{EE2A5AE5-833E-4C97-B88F-6A291186935E}" presName="level3hierChild" presStyleCnt="0"/>
      <dgm:spPr/>
    </dgm:pt>
  </dgm:ptLst>
  <dgm:cxnLst>
    <dgm:cxn modelId="{147FD904-AADC-40A7-B975-58ABF95B7764}" srcId="{325AE4C7-D24B-4EF5-947D-19737E98C990}" destId="{4C1187FF-BE31-433C-BD5B-E63A8FF3B95E}" srcOrd="0" destOrd="0" parTransId="{6A1CA111-6B1B-49A4-90AB-19B8A3C33591}" sibTransId="{C2556955-855B-4DB1-BFBF-9CADFC958ABC}"/>
    <dgm:cxn modelId="{AE2B3306-73BA-4801-8783-1BF7B5909523}" type="presOf" srcId="{FDB69A97-767E-4104-9C2C-CA11C4EBFC04}" destId="{31DEE247-E997-4D0A-9A24-D0992E7379D2}" srcOrd="0" destOrd="0" presId="urn:microsoft.com/office/officeart/2005/8/layout/hierarchy2"/>
    <dgm:cxn modelId="{FDA93C10-C65C-4133-84B5-C33309C186DD}" type="presOf" srcId="{1976AAF9-52AE-4B43-ACB6-2C704C6CA1F0}" destId="{108E982C-269A-4A2D-B241-2D49B9A7ECFE}" srcOrd="1" destOrd="0" presId="urn:microsoft.com/office/officeart/2005/8/layout/hierarchy2"/>
    <dgm:cxn modelId="{032D4910-50F5-424B-BF0D-BFFEF4CF431B}" type="presOf" srcId="{96B0BB2F-7924-4426-BE82-D892DA7BAAA3}" destId="{4EF12830-84BA-44FD-89EA-42A1EBD9F625}" srcOrd="0" destOrd="0" presId="urn:microsoft.com/office/officeart/2005/8/layout/hierarchy2"/>
    <dgm:cxn modelId="{123BE612-6242-47AD-AE74-DB40C88A8496}" srcId="{5C350C19-0CA2-45E1-BC12-8D680F861282}" destId="{96B0BB2F-7924-4426-BE82-D892DA7BAAA3}" srcOrd="3" destOrd="0" parTransId="{B0F2A8DA-CC76-405F-9898-48CD0ECC3566}" sibTransId="{085F38FC-1F60-4471-B091-2561A045D2DA}"/>
    <dgm:cxn modelId="{0203AF1B-A985-4088-A664-01C4F2281187}" type="presOf" srcId="{EE2A5AE5-833E-4C97-B88F-6A291186935E}" destId="{E7E558D2-5EE1-4222-B3ED-086F373439EC}" srcOrd="0" destOrd="0" presId="urn:microsoft.com/office/officeart/2005/8/layout/hierarchy2"/>
    <dgm:cxn modelId="{8284361C-1FA2-471D-BF45-8769FA791AD0}" type="presOf" srcId="{B0F2A8DA-CC76-405F-9898-48CD0ECC3566}" destId="{24C0883A-E2A6-494D-9465-B5BDB7D3FB57}" srcOrd="0" destOrd="0" presId="urn:microsoft.com/office/officeart/2005/8/layout/hierarchy2"/>
    <dgm:cxn modelId="{4742732D-803B-410C-8E02-CA53BB81E817}" type="presOf" srcId="{CC9BEBF4-0918-481C-B750-B42FCF78317D}" destId="{EE8198F0-5C01-4CDD-AE8A-BBF0EC70656E}" srcOrd="1" destOrd="0" presId="urn:microsoft.com/office/officeart/2005/8/layout/hierarchy2"/>
    <dgm:cxn modelId="{32CDD52D-38A7-4A98-857E-4973301F1901}" type="presOf" srcId="{6A1CA111-6B1B-49A4-90AB-19B8A3C33591}" destId="{250D3AA5-AAA8-430F-8FA7-DAB79F266FE7}" srcOrd="1" destOrd="0" presId="urn:microsoft.com/office/officeart/2005/8/layout/hierarchy2"/>
    <dgm:cxn modelId="{B5641231-B775-48B1-9FB2-80B51242C8F9}" srcId="{5C350C19-0CA2-45E1-BC12-8D680F861282}" destId="{87C92EF7-8712-4408-99EC-B3166014C3D1}" srcOrd="5" destOrd="0" parTransId="{68DDA992-B07B-4451-8F3F-2F9003B103E4}" sibTransId="{BD6C0C12-28A8-49BC-832B-2D931E02D6E9}"/>
    <dgm:cxn modelId="{66A6473F-0E87-47BB-803D-67FAB189773C}" srcId="{325AE4C7-D24B-4EF5-947D-19737E98C990}" destId="{EE2A5AE5-833E-4C97-B88F-6A291186935E}" srcOrd="6" destOrd="0" parTransId="{EA14A9A6-5B82-45B3-8C23-4BA4BE23D132}" sibTransId="{C6459A2C-C0E1-4BD5-A59A-A7798F60FB6E}"/>
    <dgm:cxn modelId="{918E7A5C-0D6E-447F-9509-299533C77B30}" srcId="{325AE4C7-D24B-4EF5-947D-19737E98C990}" destId="{FDB69A97-767E-4104-9C2C-CA11C4EBFC04}" srcOrd="1" destOrd="0" parTransId="{7A5B22B0-0878-4236-B6C0-B941E667152F}" sibTransId="{A76286C9-1B87-4067-BB82-25D89FF7207D}"/>
    <dgm:cxn modelId="{67491E5E-AB97-49A6-9259-2D5FEB02E4CA}" srcId="{5C350C19-0CA2-45E1-BC12-8D680F861282}" destId="{901C45C0-8ABB-4921-8374-5F04489F4D74}" srcOrd="1" destOrd="0" parTransId="{D59D8555-8849-4C21-89FE-392E350FF95F}" sibTransId="{C1237B49-5A77-46A8-995C-0387ABD57A7F}"/>
    <dgm:cxn modelId="{3968996D-60D9-4A78-84F0-60313C2AFAF8}" type="presOf" srcId="{6A1CA111-6B1B-49A4-90AB-19B8A3C33591}" destId="{A287B8DE-F679-49D4-9BCF-27DA0AD833AA}" srcOrd="0" destOrd="0" presId="urn:microsoft.com/office/officeart/2005/8/layout/hierarchy2"/>
    <dgm:cxn modelId="{5C699D6D-7634-4F85-A1DE-9190EDA8F802}" type="presOf" srcId="{B51FD7F7-06B2-4B94-B13F-490F2FBDD2DB}" destId="{84408C59-4DE3-4965-8AD8-361CE4508CB4}" srcOrd="0" destOrd="0" presId="urn:microsoft.com/office/officeart/2005/8/layout/hierarchy2"/>
    <dgm:cxn modelId="{D2C0E54E-8892-4B87-AB10-AF5C44B8B5C5}" type="presOf" srcId="{7A5B22B0-0878-4236-B6C0-B941E667152F}" destId="{83FC748C-ECB7-4C1D-A23C-67F70D8D6C3C}" srcOrd="1" destOrd="0" presId="urn:microsoft.com/office/officeart/2005/8/layout/hierarchy2"/>
    <dgm:cxn modelId="{33715451-06F7-4F44-A9B3-ACA5DDA8E381}" type="presOf" srcId="{D59D8555-8849-4C21-89FE-392E350FF95F}" destId="{6E950648-E5C0-4BD6-8682-5DBBFC617183}" srcOrd="0" destOrd="0" presId="urn:microsoft.com/office/officeart/2005/8/layout/hierarchy2"/>
    <dgm:cxn modelId="{3B31D771-218C-4614-BE40-74EC40E764D2}" srcId="{325AE4C7-D24B-4EF5-947D-19737E98C990}" destId="{5C350C19-0CA2-45E1-BC12-8D680F861282}" srcOrd="3" destOrd="0" parTransId="{CC9BEBF4-0918-481C-B750-B42FCF78317D}" sibTransId="{7E78A49E-D2E0-4F6F-B497-33EC08FBE64F}"/>
    <dgm:cxn modelId="{7D556B5A-E013-435F-AFBB-2A56956BD89D}" type="presOf" srcId="{34B9A615-9B10-43EC-B890-888067A7FB84}" destId="{B4293202-1B77-475A-8EA7-E3A6AB1DBE6D}" srcOrd="0" destOrd="0" presId="urn:microsoft.com/office/officeart/2005/8/layout/hierarchy2"/>
    <dgm:cxn modelId="{2C914480-1E72-4CA6-BCD4-9AF7F0926AAE}" srcId="{325AE4C7-D24B-4EF5-947D-19737E98C990}" destId="{CB7AC239-571C-4BD7-9408-049873814E4C}" srcOrd="2" destOrd="0" parTransId="{1976AAF9-52AE-4B43-ACB6-2C704C6CA1F0}" sibTransId="{AA6FEC8A-A2C7-4A05-B613-2A40048B65CD}"/>
    <dgm:cxn modelId="{2F5D5580-6ECC-4227-83BE-576D51D4320D}" type="presOf" srcId="{87C92EF7-8712-4408-99EC-B3166014C3D1}" destId="{729DB8B7-269C-4759-B8A1-E77463C4A15E}" srcOrd="0" destOrd="0" presId="urn:microsoft.com/office/officeart/2005/8/layout/hierarchy2"/>
    <dgm:cxn modelId="{77676C82-34EB-4098-B5B7-2192A523C91D}" type="presOf" srcId="{D9D95005-14C4-4AB5-AE65-007D6F5D5C18}" destId="{C5EDD40D-3930-49DB-8C3A-575C3EA72E94}" srcOrd="0" destOrd="0" presId="urn:microsoft.com/office/officeart/2005/8/layout/hierarchy2"/>
    <dgm:cxn modelId="{2D594785-91C9-4CAD-8615-BD6C88EF0667}" type="presOf" srcId="{B0F2A8DA-CC76-405F-9898-48CD0ECC3566}" destId="{AA9C9790-009A-40A6-AB8F-44EEC74266D1}" srcOrd="1" destOrd="0" presId="urn:microsoft.com/office/officeart/2005/8/layout/hierarchy2"/>
    <dgm:cxn modelId="{B9BE038B-7B8A-482C-9D81-CCA9E2954E32}" srcId="{3F32C485-8213-4765-A4BD-CB2B262459CE}" destId="{325AE4C7-D24B-4EF5-947D-19737E98C990}" srcOrd="0" destOrd="0" parTransId="{1D6A69DE-0732-4CD3-83F3-3D2737E654C8}" sibTransId="{67FBB468-4D39-41FF-92E5-237FF1B74141}"/>
    <dgm:cxn modelId="{07A2FC8D-8706-4447-933D-14426886FACD}" type="presOf" srcId="{35274899-611D-4B9B-82FA-A2EE8345A3B3}" destId="{A47560ED-B4E4-4439-BEDA-FE1A854ABAA9}" srcOrd="1" destOrd="0" presId="urn:microsoft.com/office/officeart/2005/8/layout/hierarchy2"/>
    <dgm:cxn modelId="{377C518E-BEB6-48EF-BB40-91238A81621B}" type="presOf" srcId="{55429F08-47D9-47A5-BDFA-00B385B6901B}" destId="{6594A313-ABC4-465A-9000-985CB17C84FA}" srcOrd="0" destOrd="0" presId="urn:microsoft.com/office/officeart/2005/8/layout/hierarchy2"/>
    <dgm:cxn modelId="{2553B28E-0751-4F0D-A101-029C68BE869F}" type="presOf" srcId="{42598DCD-9433-4E92-AD03-E2850684EF29}" destId="{97C0C93A-901F-48C7-9CC2-C18CE86C5A0C}" srcOrd="1" destOrd="0" presId="urn:microsoft.com/office/officeart/2005/8/layout/hierarchy2"/>
    <dgm:cxn modelId="{93300E8F-C847-4C76-BDA8-AD2A5BF7BA4A}" type="presOf" srcId="{7A5B22B0-0878-4236-B6C0-B941E667152F}" destId="{D88F7021-CB31-479D-B78C-94FFB9251074}" srcOrd="0" destOrd="0" presId="urn:microsoft.com/office/officeart/2005/8/layout/hierarchy2"/>
    <dgm:cxn modelId="{4BA0E28F-873E-43F9-A9E5-65346A9B24E0}" type="presOf" srcId="{EA14A9A6-5B82-45B3-8C23-4BA4BE23D132}" destId="{30571293-178B-4F05-BC77-96FD29FE83B6}" srcOrd="0" destOrd="0" presId="urn:microsoft.com/office/officeart/2005/8/layout/hierarchy2"/>
    <dgm:cxn modelId="{567E0692-CAC9-4EA8-BACD-556CB1C7A9EE}" type="presOf" srcId="{B73ECEE8-CD8B-4104-BE6C-2AA5BABAE80C}" destId="{150CEA32-EFEC-4917-980B-B3FCFF472942}" srcOrd="1" destOrd="0" presId="urn:microsoft.com/office/officeart/2005/8/layout/hierarchy2"/>
    <dgm:cxn modelId="{B799C792-E8E3-43B6-BD7A-C6AEB21AF85A}" type="presOf" srcId="{42598DCD-9433-4E92-AD03-E2850684EF29}" destId="{A3120546-B9EA-411E-B4FA-69742CB56188}" srcOrd="0" destOrd="0" presId="urn:microsoft.com/office/officeart/2005/8/layout/hierarchy2"/>
    <dgm:cxn modelId="{E890C996-A85B-4481-AE5A-EFDEF66F5060}" srcId="{325AE4C7-D24B-4EF5-947D-19737E98C990}" destId="{1272E8DD-78B8-4816-8056-2A7D0E8549C8}" srcOrd="4" destOrd="0" parTransId="{42598DCD-9433-4E92-AD03-E2850684EF29}" sibTransId="{4080C925-97DC-4120-8FAE-B947B85F969E}"/>
    <dgm:cxn modelId="{A7BBF4A0-332E-454A-B4ED-7D6C98744846}" type="presOf" srcId="{B51FD7F7-06B2-4B94-B13F-490F2FBDD2DB}" destId="{7C3224AD-D751-47CD-915E-898D33302F69}" srcOrd="1" destOrd="0" presId="urn:microsoft.com/office/officeart/2005/8/layout/hierarchy2"/>
    <dgm:cxn modelId="{415490A5-FF66-4397-A87E-D2ADE3B3DADE}" type="presOf" srcId="{B73ECEE8-CD8B-4104-BE6C-2AA5BABAE80C}" destId="{926E7A22-09E0-4267-98C8-2E6B264DDE50}" srcOrd="0" destOrd="0" presId="urn:microsoft.com/office/officeart/2005/8/layout/hierarchy2"/>
    <dgm:cxn modelId="{844E0BA9-643B-4FE0-847D-23B6E69E7D9E}" type="presOf" srcId="{1976AAF9-52AE-4B43-ACB6-2C704C6CA1F0}" destId="{CBF3F27D-9A4C-4407-A997-821400872794}" srcOrd="0" destOrd="0" presId="urn:microsoft.com/office/officeart/2005/8/layout/hierarchy2"/>
    <dgm:cxn modelId="{381863B2-2C6B-44F4-935A-D67F7FA1656A}" type="presOf" srcId="{EA14A9A6-5B82-45B3-8C23-4BA4BE23D132}" destId="{5B9D6079-14E7-42CE-B418-2A4DDE8AB7B7}" srcOrd="1" destOrd="0" presId="urn:microsoft.com/office/officeart/2005/8/layout/hierarchy2"/>
    <dgm:cxn modelId="{8BF65EB3-E7DC-4F17-B806-8870493E1D7C}" type="presOf" srcId="{D59D8555-8849-4C21-89FE-392E350FF95F}" destId="{151E0324-31E5-4D5B-A536-7AE3245866BF}" srcOrd="1" destOrd="0" presId="urn:microsoft.com/office/officeart/2005/8/layout/hierarchy2"/>
    <dgm:cxn modelId="{26A100B4-0E33-4A60-BCC7-AC8DFAE3E9A9}" srcId="{325AE4C7-D24B-4EF5-947D-19737E98C990}" destId="{34B9A615-9B10-43EC-B890-888067A7FB84}" srcOrd="5" destOrd="0" parTransId="{D9D95005-14C4-4AB5-AE65-007D6F5D5C18}" sibTransId="{8653A495-6048-48E1-BD4A-2651B2B5F4FA}"/>
    <dgm:cxn modelId="{38BEAAB6-D705-4F42-BA69-9D3F85BE686B}" type="presOf" srcId="{35274899-611D-4B9B-82FA-A2EE8345A3B3}" destId="{3790C520-B58E-4C45-BA66-706F1D7906C4}" srcOrd="0" destOrd="0" presId="urn:microsoft.com/office/officeart/2005/8/layout/hierarchy2"/>
    <dgm:cxn modelId="{194345BA-D4E3-466D-9CBE-CDE9A2660D8C}" type="presOf" srcId="{68DDA992-B07B-4451-8F3F-2F9003B103E4}" destId="{345F4D98-8B2A-4A3C-8728-056B046AE39A}" srcOrd="1" destOrd="0" presId="urn:microsoft.com/office/officeart/2005/8/layout/hierarchy2"/>
    <dgm:cxn modelId="{483D06C0-43DE-4DF4-BAE2-DCDDA6CE3441}" type="presOf" srcId="{CC9BEBF4-0918-481C-B750-B42FCF78317D}" destId="{A7E57007-9FCF-46A0-A22A-EF565583111C}" srcOrd="0" destOrd="0" presId="urn:microsoft.com/office/officeart/2005/8/layout/hierarchy2"/>
    <dgm:cxn modelId="{8A79A2C2-66D6-44E7-B0CC-BF8F6ABF892C}" type="presOf" srcId="{AB13A90C-7ED3-4E59-A46C-2898B5D23998}" destId="{6FD4BCBC-5EA5-4E02-9261-270CEE9AABD0}" srcOrd="0" destOrd="0" presId="urn:microsoft.com/office/officeart/2005/8/layout/hierarchy2"/>
    <dgm:cxn modelId="{A332AAC8-1ABF-479B-A492-F5A4B7F2E5E8}" type="presOf" srcId="{DAB663E8-0DA4-49CA-B503-2BDC96E51775}" destId="{885C859B-AFA2-46E8-A502-973005290DF3}" srcOrd="0" destOrd="0" presId="urn:microsoft.com/office/officeart/2005/8/layout/hierarchy2"/>
    <dgm:cxn modelId="{490C9DC9-630A-4954-8AD0-0E6A6AFAA1F4}" type="presOf" srcId="{901C45C0-8ABB-4921-8374-5F04489F4D74}" destId="{C5EB121F-F3CB-4785-9AF8-721EDC64B075}" srcOrd="0" destOrd="0" presId="urn:microsoft.com/office/officeart/2005/8/layout/hierarchy2"/>
    <dgm:cxn modelId="{038529CF-27F6-4496-9CC4-2EFC7A099CB6}" type="presOf" srcId="{4C1187FF-BE31-433C-BD5B-E63A8FF3B95E}" destId="{075806FD-33A5-47C9-AA68-FE59CB851636}" srcOrd="0" destOrd="0" presId="urn:microsoft.com/office/officeart/2005/8/layout/hierarchy2"/>
    <dgm:cxn modelId="{DA912DDD-F55D-4B77-B363-3291D25F9D41}" type="presOf" srcId="{1272E8DD-78B8-4816-8056-2A7D0E8549C8}" destId="{96FE04F8-3A7F-432B-B5B4-8BD4C71BB6A9}" srcOrd="0" destOrd="0" presId="urn:microsoft.com/office/officeart/2005/8/layout/hierarchy2"/>
    <dgm:cxn modelId="{72FD65E3-57BE-471E-AC6A-3AF5D835B00C}" type="presOf" srcId="{5C350C19-0CA2-45E1-BC12-8D680F861282}" destId="{BF3D478A-BD5D-4570-97A9-16C29444C924}" srcOrd="0" destOrd="0" presId="urn:microsoft.com/office/officeart/2005/8/layout/hierarchy2"/>
    <dgm:cxn modelId="{BA30DCE4-B2AC-4266-888E-DB91CE0A189A}" srcId="{5C350C19-0CA2-45E1-BC12-8D680F861282}" destId="{55429F08-47D9-47A5-BDFA-00B385B6901B}" srcOrd="2" destOrd="0" parTransId="{B73ECEE8-CD8B-4104-BE6C-2AA5BABAE80C}" sibTransId="{B0C22588-CFA6-4514-B0D4-0CA47C355FAE}"/>
    <dgm:cxn modelId="{B0DBF8E5-AB29-4F0B-9975-12D14A54B5D4}" type="presOf" srcId="{68DDA992-B07B-4451-8F3F-2F9003B103E4}" destId="{D8BBA9C1-7DA5-460B-B5AA-3A0F7FCDA141}" srcOrd="0" destOrd="0" presId="urn:microsoft.com/office/officeart/2005/8/layout/hierarchy2"/>
    <dgm:cxn modelId="{3F51CAE8-1202-4565-A1FC-B7E2B5587152}" srcId="{5C350C19-0CA2-45E1-BC12-8D680F861282}" destId="{AB13A90C-7ED3-4E59-A46C-2898B5D23998}" srcOrd="4" destOrd="0" parTransId="{B51FD7F7-06B2-4B94-B13F-490F2FBDD2DB}" sibTransId="{A69A0CBC-584F-4F06-AD67-7880FBB9084B}"/>
    <dgm:cxn modelId="{CB905AED-B296-420C-B904-C24ADCBBE9B4}" type="presOf" srcId="{D9D95005-14C4-4AB5-AE65-007D6F5D5C18}" destId="{7748FF43-D640-4B56-A06A-5198BD657D7A}" srcOrd="1" destOrd="0" presId="urn:microsoft.com/office/officeart/2005/8/layout/hierarchy2"/>
    <dgm:cxn modelId="{5D07B9EF-227E-4EAA-A0B0-F9E9546E3A8E}" srcId="{5C350C19-0CA2-45E1-BC12-8D680F861282}" destId="{DAB663E8-0DA4-49CA-B503-2BDC96E51775}" srcOrd="0" destOrd="0" parTransId="{35274899-611D-4B9B-82FA-A2EE8345A3B3}" sibTransId="{F029FF3D-599B-4C54-AA32-05E070D36E8F}"/>
    <dgm:cxn modelId="{0BD4D9F3-25BF-4762-86B7-B1C69C69D039}" type="presOf" srcId="{CB7AC239-571C-4BD7-9408-049873814E4C}" destId="{5F113677-991E-4FBC-BD99-564196739CB1}" srcOrd="0" destOrd="0" presId="urn:microsoft.com/office/officeart/2005/8/layout/hierarchy2"/>
    <dgm:cxn modelId="{E75C5DF9-E24B-41A9-BBE8-1323E9B18B8C}" type="presOf" srcId="{325AE4C7-D24B-4EF5-947D-19737E98C990}" destId="{2DB792F1-E970-4C88-A21E-916C2C1592EE}" srcOrd="0" destOrd="0" presId="urn:microsoft.com/office/officeart/2005/8/layout/hierarchy2"/>
    <dgm:cxn modelId="{275330FE-A20F-4AB6-B5DF-E375AB56DD3D}" type="presOf" srcId="{3F32C485-8213-4765-A4BD-CB2B262459CE}" destId="{1CE607AD-744B-4FB7-8986-6F9B9D271B0F}" srcOrd="0" destOrd="0" presId="urn:microsoft.com/office/officeart/2005/8/layout/hierarchy2"/>
    <dgm:cxn modelId="{0008E692-C0B7-4424-9A6A-8ED2DA9BEB22}" type="presParOf" srcId="{1CE607AD-744B-4FB7-8986-6F9B9D271B0F}" destId="{536ECBC6-4DB9-4804-A36C-B4D50B07FE0A}" srcOrd="0" destOrd="0" presId="urn:microsoft.com/office/officeart/2005/8/layout/hierarchy2"/>
    <dgm:cxn modelId="{6BC3EE6D-BD65-44DC-829C-2D92B1F4615D}" type="presParOf" srcId="{536ECBC6-4DB9-4804-A36C-B4D50B07FE0A}" destId="{2DB792F1-E970-4C88-A21E-916C2C1592EE}" srcOrd="0" destOrd="0" presId="urn:microsoft.com/office/officeart/2005/8/layout/hierarchy2"/>
    <dgm:cxn modelId="{6973AD2C-81C4-40C5-BC34-10FD1FFEA365}" type="presParOf" srcId="{536ECBC6-4DB9-4804-A36C-B4D50B07FE0A}" destId="{C10A5240-E46B-4B8C-BAAF-FCE17BD669AB}" srcOrd="1" destOrd="0" presId="urn:microsoft.com/office/officeart/2005/8/layout/hierarchy2"/>
    <dgm:cxn modelId="{415841D5-1B8D-45B8-8FDA-8EC11815FF78}" type="presParOf" srcId="{C10A5240-E46B-4B8C-BAAF-FCE17BD669AB}" destId="{A287B8DE-F679-49D4-9BCF-27DA0AD833AA}" srcOrd="0" destOrd="0" presId="urn:microsoft.com/office/officeart/2005/8/layout/hierarchy2"/>
    <dgm:cxn modelId="{F5F8D8AF-ED6D-457D-A9F2-7E9B6DB2F6E1}" type="presParOf" srcId="{A287B8DE-F679-49D4-9BCF-27DA0AD833AA}" destId="{250D3AA5-AAA8-430F-8FA7-DAB79F266FE7}" srcOrd="0" destOrd="0" presId="urn:microsoft.com/office/officeart/2005/8/layout/hierarchy2"/>
    <dgm:cxn modelId="{3880122B-017C-49A5-8388-B451312370DF}" type="presParOf" srcId="{C10A5240-E46B-4B8C-BAAF-FCE17BD669AB}" destId="{37C2AF9D-66A3-46D0-9602-61AEBCC7956B}" srcOrd="1" destOrd="0" presId="urn:microsoft.com/office/officeart/2005/8/layout/hierarchy2"/>
    <dgm:cxn modelId="{FD111055-F0B1-4BC2-8D44-25D437918E27}" type="presParOf" srcId="{37C2AF9D-66A3-46D0-9602-61AEBCC7956B}" destId="{075806FD-33A5-47C9-AA68-FE59CB851636}" srcOrd="0" destOrd="0" presId="urn:microsoft.com/office/officeart/2005/8/layout/hierarchy2"/>
    <dgm:cxn modelId="{7B604F7C-5CDF-4E98-814E-1F7032E8AACA}" type="presParOf" srcId="{37C2AF9D-66A3-46D0-9602-61AEBCC7956B}" destId="{C1B11255-E164-4BC6-B005-D68A580C9391}" srcOrd="1" destOrd="0" presId="urn:microsoft.com/office/officeart/2005/8/layout/hierarchy2"/>
    <dgm:cxn modelId="{79581B7E-C687-4659-994B-DF8C9F44FF45}" type="presParOf" srcId="{C10A5240-E46B-4B8C-BAAF-FCE17BD669AB}" destId="{D88F7021-CB31-479D-B78C-94FFB9251074}" srcOrd="2" destOrd="0" presId="urn:microsoft.com/office/officeart/2005/8/layout/hierarchy2"/>
    <dgm:cxn modelId="{AEF770D9-4276-4763-85D8-8247DB6505D7}" type="presParOf" srcId="{D88F7021-CB31-479D-B78C-94FFB9251074}" destId="{83FC748C-ECB7-4C1D-A23C-67F70D8D6C3C}" srcOrd="0" destOrd="0" presId="urn:microsoft.com/office/officeart/2005/8/layout/hierarchy2"/>
    <dgm:cxn modelId="{E6311378-CA98-4753-B2D0-90924E910889}" type="presParOf" srcId="{C10A5240-E46B-4B8C-BAAF-FCE17BD669AB}" destId="{18A1EA00-1B85-42E4-8E5A-CCFDCFC4DE54}" srcOrd="3" destOrd="0" presId="urn:microsoft.com/office/officeart/2005/8/layout/hierarchy2"/>
    <dgm:cxn modelId="{643F00B7-AC99-4C2F-AC5F-A3D44D2BB961}" type="presParOf" srcId="{18A1EA00-1B85-42E4-8E5A-CCFDCFC4DE54}" destId="{31DEE247-E997-4D0A-9A24-D0992E7379D2}" srcOrd="0" destOrd="0" presId="urn:microsoft.com/office/officeart/2005/8/layout/hierarchy2"/>
    <dgm:cxn modelId="{B1DFF867-FF9D-4779-BCF8-0E1E50E4C47A}" type="presParOf" srcId="{18A1EA00-1B85-42E4-8E5A-CCFDCFC4DE54}" destId="{F69FCE23-0AA8-4B3A-99DF-7CC7F24D5296}" srcOrd="1" destOrd="0" presId="urn:microsoft.com/office/officeart/2005/8/layout/hierarchy2"/>
    <dgm:cxn modelId="{64A0126B-B5D4-4708-AE10-3B407BF12FBC}" type="presParOf" srcId="{C10A5240-E46B-4B8C-BAAF-FCE17BD669AB}" destId="{CBF3F27D-9A4C-4407-A997-821400872794}" srcOrd="4" destOrd="0" presId="urn:microsoft.com/office/officeart/2005/8/layout/hierarchy2"/>
    <dgm:cxn modelId="{DF155A17-748B-49FD-A710-B4D6221F4892}" type="presParOf" srcId="{CBF3F27D-9A4C-4407-A997-821400872794}" destId="{108E982C-269A-4A2D-B241-2D49B9A7ECFE}" srcOrd="0" destOrd="0" presId="urn:microsoft.com/office/officeart/2005/8/layout/hierarchy2"/>
    <dgm:cxn modelId="{734B39BD-81E9-46B5-B899-903296CB67C2}" type="presParOf" srcId="{C10A5240-E46B-4B8C-BAAF-FCE17BD669AB}" destId="{8C201E9A-6BE7-4535-937E-74EC8458835D}" srcOrd="5" destOrd="0" presId="urn:microsoft.com/office/officeart/2005/8/layout/hierarchy2"/>
    <dgm:cxn modelId="{185C83BF-4BE6-4B45-9D60-53B745865FB8}" type="presParOf" srcId="{8C201E9A-6BE7-4535-937E-74EC8458835D}" destId="{5F113677-991E-4FBC-BD99-564196739CB1}" srcOrd="0" destOrd="0" presId="urn:microsoft.com/office/officeart/2005/8/layout/hierarchy2"/>
    <dgm:cxn modelId="{A033A497-D3FB-49DF-A8EF-BE1168E46793}" type="presParOf" srcId="{8C201E9A-6BE7-4535-937E-74EC8458835D}" destId="{9518BFD7-4056-4D1A-A78F-9157DCF84D69}" srcOrd="1" destOrd="0" presId="urn:microsoft.com/office/officeart/2005/8/layout/hierarchy2"/>
    <dgm:cxn modelId="{C213904B-B964-470C-A3C4-E117B2C75D15}" type="presParOf" srcId="{C10A5240-E46B-4B8C-BAAF-FCE17BD669AB}" destId="{A7E57007-9FCF-46A0-A22A-EF565583111C}" srcOrd="6" destOrd="0" presId="urn:microsoft.com/office/officeart/2005/8/layout/hierarchy2"/>
    <dgm:cxn modelId="{13C7D17A-6D76-444C-B365-E50E98A303E1}" type="presParOf" srcId="{A7E57007-9FCF-46A0-A22A-EF565583111C}" destId="{EE8198F0-5C01-4CDD-AE8A-BBF0EC70656E}" srcOrd="0" destOrd="0" presId="urn:microsoft.com/office/officeart/2005/8/layout/hierarchy2"/>
    <dgm:cxn modelId="{64E5F25F-8B9D-456E-A077-3D0349DC7775}" type="presParOf" srcId="{C10A5240-E46B-4B8C-BAAF-FCE17BD669AB}" destId="{961578C0-B659-4CD4-8C5E-B274EB54740D}" srcOrd="7" destOrd="0" presId="urn:microsoft.com/office/officeart/2005/8/layout/hierarchy2"/>
    <dgm:cxn modelId="{937AC9A4-D3E5-4974-8CD1-D0403AFE6C34}" type="presParOf" srcId="{961578C0-B659-4CD4-8C5E-B274EB54740D}" destId="{BF3D478A-BD5D-4570-97A9-16C29444C924}" srcOrd="0" destOrd="0" presId="urn:microsoft.com/office/officeart/2005/8/layout/hierarchy2"/>
    <dgm:cxn modelId="{70912B90-912A-48A2-AA92-5D6F52105852}" type="presParOf" srcId="{961578C0-B659-4CD4-8C5E-B274EB54740D}" destId="{7D917402-8F74-4950-A44A-517C091EF109}" srcOrd="1" destOrd="0" presId="urn:microsoft.com/office/officeart/2005/8/layout/hierarchy2"/>
    <dgm:cxn modelId="{6F8ED8DC-614F-4AF5-A5DD-F3D47379FA5B}" type="presParOf" srcId="{7D917402-8F74-4950-A44A-517C091EF109}" destId="{3790C520-B58E-4C45-BA66-706F1D7906C4}" srcOrd="0" destOrd="0" presId="urn:microsoft.com/office/officeart/2005/8/layout/hierarchy2"/>
    <dgm:cxn modelId="{2417D446-4664-4179-963C-1E03F1EB4481}" type="presParOf" srcId="{3790C520-B58E-4C45-BA66-706F1D7906C4}" destId="{A47560ED-B4E4-4439-BEDA-FE1A854ABAA9}" srcOrd="0" destOrd="0" presId="urn:microsoft.com/office/officeart/2005/8/layout/hierarchy2"/>
    <dgm:cxn modelId="{E0C86FE3-28D4-4E19-BD8F-A7AD32809C0C}" type="presParOf" srcId="{7D917402-8F74-4950-A44A-517C091EF109}" destId="{5D3B64D1-78C5-456E-87FE-8A2CB7536887}" srcOrd="1" destOrd="0" presId="urn:microsoft.com/office/officeart/2005/8/layout/hierarchy2"/>
    <dgm:cxn modelId="{B835E505-BE82-43E0-8CC8-B829D56D514A}" type="presParOf" srcId="{5D3B64D1-78C5-456E-87FE-8A2CB7536887}" destId="{885C859B-AFA2-46E8-A502-973005290DF3}" srcOrd="0" destOrd="0" presId="urn:microsoft.com/office/officeart/2005/8/layout/hierarchy2"/>
    <dgm:cxn modelId="{8911D721-8B40-43F4-A7A6-AFE6366019D2}" type="presParOf" srcId="{5D3B64D1-78C5-456E-87FE-8A2CB7536887}" destId="{EEF13CA8-E270-4192-94AD-084847829835}" srcOrd="1" destOrd="0" presId="urn:microsoft.com/office/officeart/2005/8/layout/hierarchy2"/>
    <dgm:cxn modelId="{0A6C949F-D207-4F2C-BEF8-BB2A4C3A15CD}" type="presParOf" srcId="{7D917402-8F74-4950-A44A-517C091EF109}" destId="{6E950648-E5C0-4BD6-8682-5DBBFC617183}" srcOrd="2" destOrd="0" presId="urn:microsoft.com/office/officeart/2005/8/layout/hierarchy2"/>
    <dgm:cxn modelId="{6C41BF83-A181-49D3-BDC3-932DC3D0AD86}" type="presParOf" srcId="{6E950648-E5C0-4BD6-8682-5DBBFC617183}" destId="{151E0324-31E5-4D5B-A536-7AE3245866BF}" srcOrd="0" destOrd="0" presId="urn:microsoft.com/office/officeart/2005/8/layout/hierarchy2"/>
    <dgm:cxn modelId="{E58533BF-8899-4AB2-9034-86503D7A8024}" type="presParOf" srcId="{7D917402-8F74-4950-A44A-517C091EF109}" destId="{39EC4230-27AD-4223-8D10-DD0B0FAB69FF}" srcOrd="3" destOrd="0" presId="urn:microsoft.com/office/officeart/2005/8/layout/hierarchy2"/>
    <dgm:cxn modelId="{7109435A-CBF2-42FF-BC34-45688878261A}" type="presParOf" srcId="{39EC4230-27AD-4223-8D10-DD0B0FAB69FF}" destId="{C5EB121F-F3CB-4785-9AF8-721EDC64B075}" srcOrd="0" destOrd="0" presId="urn:microsoft.com/office/officeart/2005/8/layout/hierarchy2"/>
    <dgm:cxn modelId="{D18A7CE4-F5AF-425B-9007-BEC4BBE6FE14}" type="presParOf" srcId="{39EC4230-27AD-4223-8D10-DD0B0FAB69FF}" destId="{453F55DF-D81E-42DF-A418-77172684F29D}" srcOrd="1" destOrd="0" presId="urn:microsoft.com/office/officeart/2005/8/layout/hierarchy2"/>
    <dgm:cxn modelId="{1DB17771-B9C5-479F-8AC2-E8773CFC87F2}" type="presParOf" srcId="{7D917402-8F74-4950-A44A-517C091EF109}" destId="{926E7A22-09E0-4267-98C8-2E6B264DDE50}" srcOrd="4" destOrd="0" presId="urn:microsoft.com/office/officeart/2005/8/layout/hierarchy2"/>
    <dgm:cxn modelId="{B6F9BC76-8925-44C8-9163-503ADDC84005}" type="presParOf" srcId="{926E7A22-09E0-4267-98C8-2E6B264DDE50}" destId="{150CEA32-EFEC-4917-980B-B3FCFF472942}" srcOrd="0" destOrd="0" presId="urn:microsoft.com/office/officeart/2005/8/layout/hierarchy2"/>
    <dgm:cxn modelId="{C9669262-8673-4322-9997-91126A6355D4}" type="presParOf" srcId="{7D917402-8F74-4950-A44A-517C091EF109}" destId="{222267F5-60A9-48B5-B3B2-61448397DC07}" srcOrd="5" destOrd="0" presId="urn:microsoft.com/office/officeart/2005/8/layout/hierarchy2"/>
    <dgm:cxn modelId="{3FF2DEDD-6129-4E5C-B72A-963AB8328BE4}" type="presParOf" srcId="{222267F5-60A9-48B5-B3B2-61448397DC07}" destId="{6594A313-ABC4-465A-9000-985CB17C84FA}" srcOrd="0" destOrd="0" presId="urn:microsoft.com/office/officeart/2005/8/layout/hierarchy2"/>
    <dgm:cxn modelId="{A519B2FF-4596-46F1-845F-E312712B56ED}" type="presParOf" srcId="{222267F5-60A9-48B5-B3B2-61448397DC07}" destId="{0D2C0577-DC5A-4B8B-A16B-EE2B63E5AA39}" srcOrd="1" destOrd="0" presId="urn:microsoft.com/office/officeart/2005/8/layout/hierarchy2"/>
    <dgm:cxn modelId="{4621E7BB-FC0F-4874-9FE9-6561A08C2E9A}" type="presParOf" srcId="{7D917402-8F74-4950-A44A-517C091EF109}" destId="{24C0883A-E2A6-494D-9465-B5BDB7D3FB57}" srcOrd="6" destOrd="0" presId="urn:microsoft.com/office/officeart/2005/8/layout/hierarchy2"/>
    <dgm:cxn modelId="{2B645681-F07F-4816-8DEA-12904E725CD6}" type="presParOf" srcId="{24C0883A-E2A6-494D-9465-B5BDB7D3FB57}" destId="{AA9C9790-009A-40A6-AB8F-44EEC74266D1}" srcOrd="0" destOrd="0" presId="urn:microsoft.com/office/officeart/2005/8/layout/hierarchy2"/>
    <dgm:cxn modelId="{C3AD534C-CE66-4900-A6B1-65BDF6308B42}" type="presParOf" srcId="{7D917402-8F74-4950-A44A-517C091EF109}" destId="{3481096C-BB69-4026-B9F7-545933DED069}" srcOrd="7" destOrd="0" presId="urn:microsoft.com/office/officeart/2005/8/layout/hierarchy2"/>
    <dgm:cxn modelId="{98F166F4-0EDD-4F27-8E5C-41833C7C9E6B}" type="presParOf" srcId="{3481096C-BB69-4026-B9F7-545933DED069}" destId="{4EF12830-84BA-44FD-89EA-42A1EBD9F625}" srcOrd="0" destOrd="0" presId="urn:microsoft.com/office/officeart/2005/8/layout/hierarchy2"/>
    <dgm:cxn modelId="{FC7EBFB6-5E33-4853-8018-84CDFFDBAAA0}" type="presParOf" srcId="{3481096C-BB69-4026-B9F7-545933DED069}" destId="{68CBF520-98B2-4E06-A0E5-5234F48707EB}" srcOrd="1" destOrd="0" presId="urn:microsoft.com/office/officeart/2005/8/layout/hierarchy2"/>
    <dgm:cxn modelId="{2859C8B1-0737-4F46-AE88-66A41D766B39}" type="presParOf" srcId="{7D917402-8F74-4950-A44A-517C091EF109}" destId="{84408C59-4DE3-4965-8AD8-361CE4508CB4}" srcOrd="8" destOrd="0" presId="urn:microsoft.com/office/officeart/2005/8/layout/hierarchy2"/>
    <dgm:cxn modelId="{D0037740-5B2A-425D-BBCA-BCA14507FAAF}" type="presParOf" srcId="{84408C59-4DE3-4965-8AD8-361CE4508CB4}" destId="{7C3224AD-D751-47CD-915E-898D33302F69}" srcOrd="0" destOrd="0" presId="urn:microsoft.com/office/officeart/2005/8/layout/hierarchy2"/>
    <dgm:cxn modelId="{E66F2546-5C97-407F-AEC4-FF1EF934F805}" type="presParOf" srcId="{7D917402-8F74-4950-A44A-517C091EF109}" destId="{C5ACFDD0-EADE-4C82-BE4A-2DBD490F2EC0}" srcOrd="9" destOrd="0" presId="urn:microsoft.com/office/officeart/2005/8/layout/hierarchy2"/>
    <dgm:cxn modelId="{ED20A3BF-B34E-48CF-8EC6-5751791AD8B2}" type="presParOf" srcId="{C5ACFDD0-EADE-4C82-BE4A-2DBD490F2EC0}" destId="{6FD4BCBC-5EA5-4E02-9261-270CEE9AABD0}" srcOrd="0" destOrd="0" presId="urn:microsoft.com/office/officeart/2005/8/layout/hierarchy2"/>
    <dgm:cxn modelId="{9C95A00B-FEC3-481F-8F5E-E68AAEACAA87}" type="presParOf" srcId="{C5ACFDD0-EADE-4C82-BE4A-2DBD490F2EC0}" destId="{A442DF60-F131-4F96-82A5-8D8DDF09DD88}" srcOrd="1" destOrd="0" presId="urn:microsoft.com/office/officeart/2005/8/layout/hierarchy2"/>
    <dgm:cxn modelId="{8C02B036-C552-4F32-9E4A-C03E7DA6D888}" type="presParOf" srcId="{7D917402-8F74-4950-A44A-517C091EF109}" destId="{D8BBA9C1-7DA5-460B-B5AA-3A0F7FCDA141}" srcOrd="10" destOrd="0" presId="urn:microsoft.com/office/officeart/2005/8/layout/hierarchy2"/>
    <dgm:cxn modelId="{87BD9169-9AA6-47EE-8450-D1319353CEE9}" type="presParOf" srcId="{D8BBA9C1-7DA5-460B-B5AA-3A0F7FCDA141}" destId="{345F4D98-8B2A-4A3C-8728-056B046AE39A}" srcOrd="0" destOrd="0" presId="urn:microsoft.com/office/officeart/2005/8/layout/hierarchy2"/>
    <dgm:cxn modelId="{D6EF4821-3F6A-4FC9-8ACA-B6CC1873BCE4}" type="presParOf" srcId="{7D917402-8F74-4950-A44A-517C091EF109}" destId="{42FE52A8-0428-4528-9606-126CAFA0BCCA}" srcOrd="11" destOrd="0" presId="urn:microsoft.com/office/officeart/2005/8/layout/hierarchy2"/>
    <dgm:cxn modelId="{D9AA3744-C668-4587-BF00-D8C2B19DB8C9}" type="presParOf" srcId="{42FE52A8-0428-4528-9606-126CAFA0BCCA}" destId="{729DB8B7-269C-4759-B8A1-E77463C4A15E}" srcOrd="0" destOrd="0" presId="urn:microsoft.com/office/officeart/2005/8/layout/hierarchy2"/>
    <dgm:cxn modelId="{25EF5513-8E07-4C2D-A0B2-3F16F073D0FE}" type="presParOf" srcId="{42FE52A8-0428-4528-9606-126CAFA0BCCA}" destId="{88FF0151-D20F-41F7-A34C-0A1821F9EC34}" srcOrd="1" destOrd="0" presId="urn:microsoft.com/office/officeart/2005/8/layout/hierarchy2"/>
    <dgm:cxn modelId="{831227F4-908F-4EDB-B246-D1FA27161E5E}" type="presParOf" srcId="{C10A5240-E46B-4B8C-BAAF-FCE17BD669AB}" destId="{A3120546-B9EA-411E-B4FA-69742CB56188}" srcOrd="8" destOrd="0" presId="urn:microsoft.com/office/officeart/2005/8/layout/hierarchy2"/>
    <dgm:cxn modelId="{B7A40794-E097-4EA1-9FCC-A01A6E79CB2D}" type="presParOf" srcId="{A3120546-B9EA-411E-B4FA-69742CB56188}" destId="{97C0C93A-901F-48C7-9CC2-C18CE86C5A0C}" srcOrd="0" destOrd="0" presId="urn:microsoft.com/office/officeart/2005/8/layout/hierarchy2"/>
    <dgm:cxn modelId="{6FEA4728-E815-477D-93D0-6C52DB401646}" type="presParOf" srcId="{C10A5240-E46B-4B8C-BAAF-FCE17BD669AB}" destId="{89D66FB4-B2D9-4E12-838E-CEE348ECD272}" srcOrd="9" destOrd="0" presId="urn:microsoft.com/office/officeart/2005/8/layout/hierarchy2"/>
    <dgm:cxn modelId="{97EB51E2-4F92-4131-A95A-EFE2F8E0CDDC}" type="presParOf" srcId="{89D66FB4-B2D9-4E12-838E-CEE348ECD272}" destId="{96FE04F8-3A7F-432B-B5B4-8BD4C71BB6A9}" srcOrd="0" destOrd="0" presId="urn:microsoft.com/office/officeart/2005/8/layout/hierarchy2"/>
    <dgm:cxn modelId="{67CB8EE6-7D04-41A2-8B16-4A96B5D10D88}" type="presParOf" srcId="{89D66FB4-B2D9-4E12-838E-CEE348ECD272}" destId="{8412963D-C96A-4BA7-B72D-DEA3D9903B64}" srcOrd="1" destOrd="0" presId="urn:microsoft.com/office/officeart/2005/8/layout/hierarchy2"/>
    <dgm:cxn modelId="{C2683AB4-190D-48CD-B83C-B2D8D7F78235}" type="presParOf" srcId="{C10A5240-E46B-4B8C-BAAF-FCE17BD669AB}" destId="{C5EDD40D-3930-49DB-8C3A-575C3EA72E94}" srcOrd="10" destOrd="0" presId="urn:microsoft.com/office/officeart/2005/8/layout/hierarchy2"/>
    <dgm:cxn modelId="{6D8E2CE8-0965-4CFA-A462-F9835D1F4F13}" type="presParOf" srcId="{C5EDD40D-3930-49DB-8C3A-575C3EA72E94}" destId="{7748FF43-D640-4B56-A06A-5198BD657D7A}" srcOrd="0" destOrd="0" presId="urn:microsoft.com/office/officeart/2005/8/layout/hierarchy2"/>
    <dgm:cxn modelId="{40145167-EBB7-47E9-A293-3B44566B0FBB}" type="presParOf" srcId="{C10A5240-E46B-4B8C-BAAF-FCE17BD669AB}" destId="{E1E0A4B3-E40D-43BA-AAD5-25DDA72E038B}" srcOrd="11" destOrd="0" presId="urn:microsoft.com/office/officeart/2005/8/layout/hierarchy2"/>
    <dgm:cxn modelId="{5D118738-95F5-4DB2-BFC8-F6B6389719BC}" type="presParOf" srcId="{E1E0A4B3-E40D-43BA-AAD5-25DDA72E038B}" destId="{B4293202-1B77-475A-8EA7-E3A6AB1DBE6D}" srcOrd="0" destOrd="0" presId="urn:microsoft.com/office/officeart/2005/8/layout/hierarchy2"/>
    <dgm:cxn modelId="{CBD489ED-1B3C-45C6-8018-A9CB2AB7B0A5}" type="presParOf" srcId="{E1E0A4B3-E40D-43BA-AAD5-25DDA72E038B}" destId="{8522C0D8-E2FB-442B-95BA-A321699F090B}" srcOrd="1" destOrd="0" presId="urn:microsoft.com/office/officeart/2005/8/layout/hierarchy2"/>
    <dgm:cxn modelId="{0EF28724-8BEE-4E19-ACC1-CF3AFE2676A3}" type="presParOf" srcId="{C10A5240-E46B-4B8C-BAAF-FCE17BD669AB}" destId="{30571293-178B-4F05-BC77-96FD29FE83B6}" srcOrd="12" destOrd="0" presId="urn:microsoft.com/office/officeart/2005/8/layout/hierarchy2"/>
    <dgm:cxn modelId="{79CA8F15-9541-4FC8-A270-D233C7612640}" type="presParOf" srcId="{30571293-178B-4F05-BC77-96FD29FE83B6}" destId="{5B9D6079-14E7-42CE-B418-2A4DDE8AB7B7}" srcOrd="0" destOrd="0" presId="urn:microsoft.com/office/officeart/2005/8/layout/hierarchy2"/>
    <dgm:cxn modelId="{07CE8857-30D8-4FF0-AF00-07E95471EE59}" type="presParOf" srcId="{C10A5240-E46B-4B8C-BAAF-FCE17BD669AB}" destId="{825FA42B-AFCE-4BAA-821C-FFD34E79D8F3}" srcOrd="13" destOrd="0" presId="urn:microsoft.com/office/officeart/2005/8/layout/hierarchy2"/>
    <dgm:cxn modelId="{C7B920AF-73AD-4D4A-82D1-C0F5B79D9879}" type="presParOf" srcId="{825FA42B-AFCE-4BAA-821C-FFD34E79D8F3}" destId="{E7E558D2-5EE1-4222-B3ED-086F373439EC}" srcOrd="0" destOrd="0" presId="urn:microsoft.com/office/officeart/2005/8/layout/hierarchy2"/>
    <dgm:cxn modelId="{64FFF77E-3D1F-4747-8B41-A2FFEDDBCF04}" type="presParOf" srcId="{825FA42B-AFCE-4BAA-821C-FFD34E79D8F3}" destId="{BBBE4EB2-F88B-42FB-BA08-FEFAF34020D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F32C485-8213-4765-A4BD-CB2B262459CE}" type="doc">
      <dgm:prSet loTypeId="urn:microsoft.com/office/officeart/2005/8/layout/hierarchy2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CN" altLang="en-US"/>
        </a:p>
      </dgm:t>
    </dgm:pt>
    <dgm:pt modelId="{325AE4C7-D24B-4EF5-947D-19737E98C990}">
      <dgm:prSet phldrT="[文本]" custT="1"/>
      <dgm:spPr>
        <a:solidFill>
          <a:srgbClr val="066E75"/>
        </a:solidFill>
      </dgm:spPr>
      <dgm:t>
        <a:bodyPr/>
        <a:lstStyle/>
        <a:p>
          <a:r>
            <a:rPr lang="zh-CN" altLang="en-US" sz="2400" b="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文章构成</a:t>
          </a:r>
        </a:p>
      </dgm:t>
    </dgm:pt>
    <dgm:pt modelId="{1D6A69DE-0732-4CD3-83F3-3D2737E654C8}" type="parTrans" cxnId="{B9BE038B-7B8A-482C-9D81-CCA9E2954E32}">
      <dgm:prSet/>
      <dgm:spPr/>
      <dgm:t>
        <a:bodyPr/>
        <a:lstStyle/>
        <a:p>
          <a:endParaRPr lang="zh-CN" altLang="en-US"/>
        </a:p>
      </dgm:t>
    </dgm:pt>
    <dgm:pt modelId="{67FBB468-4D39-41FF-92E5-237FF1B74141}" type="sibTrans" cxnId="{B9BE038B-7B8A-482C-9D81-CCA9E2954E32}">
      <dgm:prSet/>
      <dgm:spPr/>
      <dgm:t>
        <a:bodyPr/>
        <a:lstStyle/>
        <a:p>
          <a:endParaRPr lang="zh-CN" altLang="en-US"/>
        </a:p>
      </dgm:t>
    </dgm:pt>
    <dgm:pt modelId="{4C1187FF-BE31-433C-BD5B-E63A8FF3B95E}">
      <dgm:prSet phldrT="[文本]" custT="1"/>
      <dgm:spPr>
        <a:noFill/>
        <a:ln>
          <a:solidFill>
            <a:srgbClr val="2AAFB8"/>
          </a:solidFill>
        </a:ln>
      </dgm:spPr>
      <dgm:t>
        <a:bodyPr/>
        <a:lstStyle/>
        <a:p>
          <a:pPr>
            <a:buChar char="•"/>
          </a:pPr>
          <a:r>
            <a:rPr lang="en-GB" sz="1800" spc="-1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Title</a:t>
          </a:r>
          <a:endParaRPr lang="zh-CN" altLang="en-US" sz="18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A1CA111-6B1B-49A4-90AB-19B8A3C33591}" type="parTrans" cxnId="{147FD904-AADC-40A7-B975-58ABF95B7764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556955-855B-4DB1-BFBF-9CADFC958ABC}" type="sibTrans" cxnId="{147FD904-AADC-40A7-B975-58ABF95B7764}">
      <dgm:prSet/>
      <dgm:spPr/>
      <dgm:t>
        <a:bodyPr/>
        <a:lstStyle/>
        <a:p>
          <a:endParaRPr lang="zh-CN" altLang="en-US"/>
        </a:p>
      </dgm:t>
    </dgm:pt>
    <dgm:pt modelId="{FDB69A97-767E-4104-9C2C-CA11C4EBFC04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r>
            <a: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Abstract</a:t>
          </a:r>
        </a:p>
      </dgm:t>
    </dgm:pt>
    <dgm:pt modelId="{7A5B22B0-0878-4236-B6C0-B941E667152F}" type="parTrans" cxnId="{918E7A5C-0D6E-447F-9509-299533C77B30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6286C9-1B87-4067-BB82-25D89FF7207D}" type="sibTrans" cxnId="{918E7A5C-0D6E-447F-9509-299533C77B30}">
      <dgm:prSet/>
      <dgm:spPr/>
      <dgm:t>
        <a:bodyPr/>
        <a:lstStyle/>
        <a:p>
          <a:endParaRPr lang="zh-CN" altLang="en-US"/>
        </a:p>
      </dgm:t>
    </dgm:pt>
    <dgm:pt modelId="{CB7AC239-571C-4BD7-9408-049873814E4C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r>
            <a:rPr lang="en-GB" sz="18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Keywords</a:t>
          </a:r>
          <a:endParaRPr lang="en-GB" sz="18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76AAF9-52AE-4B43-ACB6-2C704C6CA1F0}" type="parTrans" cxnId="{2C914480-1E72-4CA6-BCD4-9AF7F0926AAE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6FEC8A-A2C7-4A05-B613-2A40048B65CD}" type="sibTrans" cxnId="{2C914480-1E72-4CA6-BCD4-9AF7F0926AAE}">
      <dgm:prSet/>
      <dgm:spPr/>
      <dgm:t>
        <a:bodyPr/>
        <a:lstStyle/>
        <a:p>
          <a:endParaRPr lang="zh-CN" altLang="en-US"/>
        </a:p>
      </dgm:t>
    </dgm:pt>
    <dgm:pt modelId="{5C350C19-0CA2-45E1-BC12-8D680F861282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r>
            <a:rPr lang="en-GB" sz="18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Main</a:t>
          </a:r>
          <a:r>
            <a:rPr lang="en-GB" sz="1800" b="0" spc="-10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1800" b="0" spc="-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text</a:t>
          </a:r>
          <a:endParaRPr lang="en-GB" sz="1800" b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9BEBF4-0918-481C-B750-B42FCF78317D}" type="parTrans" cxnId="{3B31D771-218C-4614-BE40-74EC40E764D2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78A49E-D2E0-4F6F-B497-33EC08FBE64F}" type="sibTrans" cxnId="{3B31D771-218C-4614-BE40-74EC40E764D2}">
      <dgm:prSet/>
      <dgm:spPr/>
      <dgm:t>
        <a:bodyPr/>
        <a:lstStyle/>
        <a:p>
          <a:endParaRPr lang="zh-CN" altLang="en-US"/>
        </a:p>
      </dgm:t>
    </dgm:pt>
    <dgm:pt modelId="{1272E8DD-78B8-4816-8056-2A7D0E8549C8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pPr>
            <a:buChar char="•"/>
          </a:pPr>
          <a:r>
            <a:rPr lang="en-GB" sz="1800" spc="-5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Acknowledgement</a:t>
          </a:r>
          <a:endParaRPr lang="en-GB" sz="18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598DCD-9433-4E92-AD03-E2850684EF29}" type="parTrans" cxnId="{E890C996-A85B-4481-AE5A-EFDEF66F5060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80C925-97DC-4120-8FAE-B947B85F969E}" type="sibTrans" cxnId="{E890C996-A85B-4481-AE5A-EFDEF66F5060}">
      <dgm:prSet/>
      <dgm:spPr/>
      <dgm:t>
        <a:bodyPr/>
        <a:lstStyle/>
        <a:p>
          <a:endParaRPr lang="zh-CN" altLang="en-US"/>
        </a:p>
      </dgm:t>
    </dgm:pt>
    <dgm:pt modelId="{34B9A615-9B10-43EC-B890-888067A7FB84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r>
            <a:rPr lang="en-GB" sz="18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References</a:t>
          </a:r>
          <a:endParaRPr lang="en-GB" sz="18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D95005-14C4-4AB5-AE65-007D6F5D5C18}" type="parTrans" cxnId="{26A100B4-0E33-4A60-BCC7-AC8DFAE3E9A9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53A495-6048-48E1-BD4A-2651B2B5F4FA}" type="sibTrans" cxnId="{26A100B4-0E33-4A60-BCC7-AC8DFAE3E9A9}">
      <dgm:prSet/>
      <dgm:spPr/>
      <dgm:t>
        <a:bodyPr/>
        <a:lstStyle/>
        <a:p>
          <a:endParaRPr lang="zh-CN" altLang="en-US"/>
        </a:p>
      </dgm:t>
    </dgm:pt>
    <dgm:pt modelId="{EE2A5AE5-833E-4C97-B88F-6A291186935E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r>
            <a: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Supporting</a:t>
          </a:r>
          <a:r>
            <a:rPr lang="en-GB" sz="1800" spc="-7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1800" spc="-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materials</a:t>
          </a:r>
          <a:endParaRPr lang="en-GB" sz="18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14A9A6-5B82-45B3-8C23-4BA4BE23D132}" type="parTrans" cxnId="{66A6473F-0E87-47BB-803D-67FAB189773C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459A2C-C0E1-4BD5-A59A-A7798F60FB6E}" type="sibTrans" cxnId="{66A6473F-0E87-47BB-803D-67FAB189773C}">
      <dgm:prSet/>
      <dgm:spPr/>
      <dgm:t>
        <a:bodyPr/>
        <a:lstStyle/>
        <a:p>
          <a:endParaRPr lang="zh-CN" altLang="en-US"/>
        </a:p>
      </dgm:t>
    </dgm:pt>
    <dgm:pt modelId="{DAB663E8-0DA4-49CA-B503-2BDC96E51775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pPr>
            <a:buChar char="•"/>
          </a:pPr>
          <a:r>
            <a:rPr lang="en-GB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Introduction</a:t>
          </a:r>
        </a:p>
      </dgm:t>
    </dgm:pt>
    <dgm:pt modelId="{35274899-611D-4B9B-82FA-A2EE8345A3B3}" type="parTrans" cxnId="{5D07B9EF-227E-4EAA-A0B0-F9E9546E3A8E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29FF3D-599B-4C54-AA32-05E070D36E8F}" type="sibTrans" cxnId="{5D07B9EF-227E-4EAA-A0B0-F9E9546E3A8E}">
      <dgm:prSet/>
      <dgm:spPr/>
      <dgm:t>
        <a:bodyPr/>
        <a:lstStyle/>
        <a:p>
          <a:endParaRPr lang="zh-CN" altLang="en-US"/>
        </a:p>
      </dgm:t>
    </dgm:pt>
    <dgm:pt modelId="{55429F08-47D9-47A5-BDFA-00B385B6901B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r>
            <a:rPr lang="en-GB" altLang="zh-CN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Methodology</a:t>
          </a:r>
          <a:endParaRPr lang="en-GB" sz="1600" b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3ECEE8-CD8B-4104-BE6C-2AA5BABAE80C}" type="parTrans" cxnId="{BA30DCE4-B2AC-4266-888E-DB91CE0A189A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C22588-CFA6-4514-B0D4-0CA47C355FAE}" type="sibTrans" cxnId="{BA30DCE4-B2AC-4266-888E-DB91CE0A189A}">
      <dgm:prSet/>
      <dgm:spPr/>
      <dgm:t>
        <a:bodyPr/>
        <a:lstStyle/>
        <a:p>
          <a:endParaRPr lang="zh-CN" altLang="en-US"/>
        </a:p>
      </dgm:t>
    </dgm:pt>
    <dgm:pt modelId="{96B0BB2F-7924-4426-BE82-D892DA7BAAA3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r>
            <a:rPr lang="en-GB" sz="1600" b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Results</a:t>
          </a:r>
          <a:endParaRPr lang="en-GB" sz="1600" b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F2A8DA-CC76-405F-9898-48CD0ECC3566}" type="parTrans" cxnId="{123BE612-6242-47AD-AE74-DB40C88A8496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5F38FC-1F60-4471-B091-2561A045D2DA}" type="sibTrans" cxnId="{123BE612-6242-47AD-AE74-DB40C88A8496}">
      <dgm:prSet/>
      <dgm:spPr/>
      <dgm:t>
        <a:bodyPr/>
        <a:lstStyle/>
        <a:p>
          <a:endParaRPr lang="zh-CN" altLang="en-US"/>
        </a:p>
      </dgm:t>
    </dgm:pt>
    <dgm:pt modelId="{AB13A90C-7ED3-4E59-A46C-2898B5D23998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r>
            <a:rPr lang="en-GB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Discussion</a:t>
          </a:r>
        </a:p>
      </dgm:t>
    </dgm:pt>
    <dgm:pt modelId="{B51FD7F7-06B2-4B94-B13F-490F2FBDD2DB}" type="parTrans" cxnId="{3F51CAE8-1202-4565-A1FC-B7E2B5587152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69A0CBC-584F-4F06-AD67-7880FBB9084B}" type="sibTrans" cxnId="{3F51CAE8-1202-4565-A1FC-B7E2B5587152}">
      <dgm:prSet/>
      <dgm:spPr/>
      <dgm:t>
        <a:bodyPr/>
        <a:lstStyle/>
        <a:p>
          <a:endParaRPr lang="zh-CN" altLang="en-US"/>
        </a:p>
      </dgm:t>
    </dgm:pt>
    <dgm:pt modelId="{87C92EF7-8712-4408-99EC-B3166014C3D1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r>
            <a:rPr lang="en-GB" sz="1600" b="0" spc="-5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Conclusions</a:t>
          </a:r>
          <a:endParaRPr lang="en-GB" sz="1600" b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DDA992-B07B-4451-8F3F-2F9003B103E4}" type="parTrans" cxnId="{B5641231-B775-48B1-9FB2-80B51242C8F9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6C0C12-28A8-49BC-832B-2D931E02D6E9}" type="sibTrans" cxnId="{B5641231-B775-48B1-9FB2-80B51242C8F9}">
      <dgm:prSet/>
      <dgm:spPr/>
      <dgm:t>
        <a:bodyPr/>
        <a:lstStyle/>
        <a:p>
          <a:endParaRPr lang="zh-CN" altLang="en-US"/>
        </a:p>
      </dgm:t>
    </dgm:pt>
    <dgm:pt modelId="{901C45C0-8ABB-4921-8374-5F04489F4D74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pPr>
            <a:buChar char="•"/>
          </a:pPr>
          <a:r>
            <a:rPr lang="en-US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Literature </a:t>
          </a:r>
          <a:r>
            <a:rPr lang="en-US" altLang="zh-CN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Review</a:t>
          </a:r>
          <a:endParaRPr lang="en-GB" sz="1600" b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9D8555-8849-4C21-89FE-392E350FF95F}" type="parTrans" cxnId="{67491E5E-AB97-49A6-9259-2D5FEB02E4CA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237B49-5A77-46A8-995C-0387ABD57A7F}" type="sibTrans" cxnId="{67491E5E-AB97-49A6-9259-2D5FEB02E4CA}">
      <dgm:prSet/>
      <dgm:spPr/>
      <dgm:t>
        <a:bodyPr/>
        <a:lstStyle/>
        <a:p>
          <a:endParaRPr lang="zh-CN" altLang="en-US"/>
        </a:p>
      </dgm:t>
    </dgm:pt>
    <dgm:pt modelId="{1CE607AD-744B-4FB7-8986-6F9B9D271B0F}" type="pres">
      <dgm:prSet presAssocID="{3F32C485-8213-4765-A4BD-CB2B262459C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36ECBC6-4DB9-4804-A36C-B4D50B07FE0A}" type="pres">
      <dgm:prSet presAssocID="{325AE4C7-D24B-4EF5-947D-19737E98C990}" presName="root1" presStyleCnt="0"/>
      <dgm:spPr/>
    </dgm:pt>
    <dgm:pt modelId="{2DB792F1-E970-4C88-A21E-916C2C1592EE}" type="pres">
      <dgm:prSet presAssocID="{325AE4C7-D24B-4EF5-947D-19737E98C990}" presName="LevelOneTextNode" presStyleLbl="node0" presStyleIdx="0" presStyleCnt="1" custScaleX="92091" custScaleY="70433" custLinFactNeighborX="-8052">
        <dgm:presLayoutVars>
          <dgm:chPref val="3"/>
        </dgm:presLayoutVars>
      </dgm:prSet>
      <dgm:spPr/>
    </dgm:pt>
    <dgm:pt modelId="{C10A5240-E46B-4B8C-BAAF-FCE17BD669AB}" type="pres">
      <dgm:prSet presAssocID="{325AE4C7-D24B-4EF5-947D-19737E98C990}" presName="level2hierChild" presStyleCnt="0"/>
      <dgm:spPr/>
    </dgm:pt>
    <dgm:pt modelId="{A287B8DE-F679-49D4-9BCF-27DA0AD833AA}" type="pres">
      <dgm:prSet presAssocID="{6A1CA111-6B1B-49A4-90AB-19B8A3C33591}" presName="conn2-1" presStyleLbl="parChTrans1D2" presStyleIdx="0" presStyleCnt="7"/>
      <dgm:spPr/>
    </dgm:pt>
    <dgm:pt modelId="{250D3AA5-AAA8-430F-8FA7-DAB79F266FE7}" type="pres">
      <dgm:prSet presAssocID="{6A1CA111-6B1B-49A4-90AB-19B8A3C33591}" presName="connTx" presStyleLbl="parChTrans1D2" presStyleIdx="0" presStyleCnt="7"/>
      <dgm:spPr/>
    </dgm:pt>
    <dgm:pt modelId="{37C2AF9D-66A3-46D0-9602-61AEBCC7956B}" type="pres">
      <dgm:prSet presAssocID="{4C1187FF-BE31-433C-BD5B-E63A8FF3B95E}" presName="root2" presStyleCnt="0"/>
      <dgm:spPr/>
    </dgm:pt>
    <dgm:pt modelId="{075806FD-33A5-47C9-AA68-FE59CB851636}" type="pres">
      <dgm:prSet presAssocID="{4C1187FF-BE31-433C-BD5B-E63A8FF3B95E}" presName="LevelTwoTextNode" presStyleLbl="node2" presStyleIdx="0" presStyleCnt="7" custScaleX="97591" custScaleY="33180" custLinFactNeighborX="-12854">
        <dgm:presLayoutVars>
          <dgm:chPref val="3"/>
        </dgm:presLayoutVars>
      </dgm:prSet>
      <dgm:spPr/>
    </dgm:pt>
    <dgm:pt modelId="{C1B11255-E164-4BC6-B005-D68A580C9391}" type="pres">
      <dgm:prSet presAssocID="{4C1187FF-BE31-433C-BD5B-E63A8FF3B95E}" presName="level3hierChild" presStyleCnt="0"/>
      <dgm:spPr/>
    </dgm:pt>
    <dgm:pt modelId="{D88F7021-CB31-479D-B78C-94FFB9251074}" type="pres">
      <dgm:prSet presAssocID="{7A5B22B0-0878-4236-B6C0-B941E667152F}" presName="conn2-1" presStyleLbl="parChTrans1D2" presStyleIdx="1" presStyleCnt="7"/>
      <dgm:spPr/>
    </dgm:pt>
    <dgm:pt modelId="{83FC748C-ECB7-4C1D-A23C-67F70D8D6C3C}" type="pres">
      <dgm:prSet presAssocID="{7A5B22B0-0878-4236-B6C0-B941E667152F}" presName="connTx" presStyleLbl="parChTrans1D2" presStyleIdx="1" presStyleCnt="7"/>
      <dgm:spPr/>
    </dgm:pt>
    <dgm:pt modelId="{18A1EA00-1B85-42E4-8E5A-CCFDCFC4DE54}" type="pres">
      <dgm:prSet presAssocID="{FDB69A97-767E-4104-9C2C-CA11C4EBFC04}" presName="root2" presStyleCnt="0"/>
      <dgm:spPr/>
    </dgm:pt>
    <dgm:pt modelId="{31DEE247-E997-4D0A-9A24-D0992E7379D2}" type="pres">
      <dgm:prSet presAssocID="{FDB69A97-767E-4104-9C2C-CA11C4EBFC04}" presName="LevelTwoTextNode" presStyleLbl="node2" presStyleIdx="1" presStyleCnt="7" custScaleX="97591" custScaleY="33180" custLinFactNeighborX="-12854">
        <dgm:presLayoutVars>
          <dgm:chPref val="3"/>
        </dgm:presLayoutVars>
      </dgm:prSet>
      <dgm:spPr/>
    </dgm:pt>
    <dgm:pt modelId="{F69FCE23-0AA8-4B3A-99DF-7CC7F24D5296}" type="pres">
      <dgm:prSet presAssocID="{FDB69A97-767E-4104-9C2C-CA11C4EBFC04}" presName="level3hierChild" presStyleCnt="0"/>
      <dgm:spPr/>
    </dgm:pt>
    <dgm:pt modelId="{CBF3F27D-9A4C-4407-A997-821400872794}" type="pres">
      <dgm:prSet presAssocID="{1976AAF9-52AE-4B43-ACB6-2C704C6CA1F0}" presName="conn2-1" presStyleLbl="parChTrans1D2" presStyleIdx="2" presStyleCnt="7"/>
      <dgm:spPr/>
    </dgm:pt>
    <dgm:pt modelId="{108E982C-269A-4A2D-B241-2D49B9A7ECFE}" type="pres">
      <dgm:prSet presAssocID="{1976AAF9-52AE-4B43-ACB6-2C704C6CA1F0}" presName="connTx" presStyleLbl="parChTrans1D2" presStyleIdx="2" presStyleCnt="7"/>
      <dgm:spPr/>
    </dgm:pt>
    <dgm:pt modelId="{8C201E9A-6BE7-4535-937E-74EC8458835D}" type="pres">
      <dgm:prSet presAssocID="{CB7AC239-571C-4BD7-9408-049873814E4C}" presName="root2" presStyleCnt="0"/>
      <dgm:spPr/>
    </dgm:pt>
    <dgm:pt modelId="{5F113677-991E-4FBC-BD99-564196739CB1}" type="pres">
      <dgm:prSet presAssocID="{CB7AC239-571C-4BD7-9408-049873814E4C}" presName="LevelTwoTextNode" presStyleLbl="node2" presStyleIdx="2" presStyleCnt="7" custScaleX="97591" custScaleY="33180" custLinFactNeighborX="-12854">
        <dgm:presLayoutVars>
          <dgm:chPref val="3"/>
        </dgm:presLayoutVars>
      </dgm:prSet>
      <dgm:spPr/>
    </dgm:pt>
    <dgm:pt modelId="{9518BFD7-4056-4D1A-A78F-9157DCF84D69}" type="pres">
      <dgm:prSet presAssocID="{CB7AC239-571C-4BD7-9408-049873814E4C}" presName="level3hierChild" presStyleCnt="0"/>
      <dgm:spPr/>
    </dgm:pt>
    <dgm:pt modelId="{A7E57007-9FCF-46A0-A22A-EF565583111C}" type="pres">
      <dgm:prSet presAssocID="{CC9BEBF4-0918-481C-B750-B42FCF78317D}" presName="conn2-1" presStyleLbl="parChTrans1D2" presStyleIdx="3" presStyleCnt="7"/>
      <dgm:spPr/>
    </dgm:pt>
    <dgm:pt modelId="{EE8198F0-5C01-4CDD-AE8A-BBF0EC70656E}" type="pres">
      <dgm:prSet presAssocID="{CC9BEBF4-0918-481C-B750-B42FCF78317D}" presName="connTx" presStyleLbl="parChTrans1D2" presStyleIdx="3" presStyleCnt="7"/>
      <dgm:spPr/>
    </dgm:pt>
    <dgm:pt modelId="{961578C0-B659-4CD4-8C5E-B274EB54740D}" type="pres">
      <dgm:prSet presAssocID="{5C350C19-0CA2-45E1-BC12-8D680F861282}" presName="root2" presStyleCnt="0"/>
      <dgm:spPr/>
    </dgm:pt>
    <dgm:pt modelId="{BF3D478A-BD5D-4570-97A9-16C29444C924}" type="pres">
      <dgm:prSet presAssocID="{5C350C19-0CA2-45E1-BC12-8D680F861282}" presName="LevelTwoTextNode" presStyleLbl="node2" presStyleIdx="3" presStyleCnt="7" custScaleX="97591" custScaleY="33180" custLinFactNeighborX="-12854">
        <dgm:presLayoutVars>
          <dgm:chPref val="3"/>
        </dgm:presLayoutVars>
      </dgm:prSet>
      <dgm:spPr/>
    </dgm:pt>
    <dgm:pt modelId="{7D917402-8F74-4950-A44A-517C091EF109}" type="pres">
      <dgm:prSet presAssocID="{5C350C19-0CA2-45E1-BC12-8D680F861282}" presName="level3hierChild" presStyleCnt="0"/>
      <dgm:spPr/>
    </dgm:pt>
    <dgm:pt modelId="{3790C520-B58E-4C45-BA66-706F1D7906C4}" type="pres">
      <dgm:prSet presAssocID="{35274899-611D-4B9B-82FA-A2EE8345A3B3}" presName="conn2-1" presStyleLbl="parChTrans1D3" presStyleIdx="0" presStyleCnt="6"/>
      <dgm:spPr/>
    </dgm:pt>
    <dgm:pt modelId="{A47560ED-B4E4-4439-BEDA-FE1A854ABAA9}" type="pres">
      <dgm:prSet presAssocID="{35274899-611D-4B9B-82FA-A2EE8345A3B3}" presName="connTx" presStyleLbl="parChTrans1D3" presStyleIdx="0" presStyleCnt="6"/>
      <dgm:spPr/>
    </dgm:pt>
    <dgm:pt modelId="{5D3B64D1-78C5-456E-87FE-8A2CB7536887}" type="pres">
      <dgm:prSet presAssocID="{DAB663E8-0DA4-49CA-B503-2BDC96E51775}" presName="root2" presStyleCnt="0"/>
      <dgm:spPr/>
    </dgm:pt>
    <dgm:pt modelId="{885C859B-AFA2-46E8-A502-973005290DF3}" type="pres">
      <dgm:prSet presAssocID="{DAB663E8-0DA4-49CA-B503-2BDC96E51775}" presName="LevelTwoTextNode" presStyleLbl="node3" presStyleIdx="0" presStyleCnt="6" custScaleX="80881" custScaleY="31736" custLinFactNeighborX="-16768" custLinFactNeighborY="19080">
        <dgm:presLayoutVars>
          <dgm:chPref val="3"/>
        </dgm:presLayoutVars>
      </dgm:prSet>
      <dgm:spPr/>
    </dgm:pt>
    <dgm:pt modelId="{EEF13CA8-E270-4192-94AD-084847829835}" type="pres">
      <dgm:prSet presAssocID="{DAB663E8-0DA4-49CA-B503-2BDC96E51775}" presName="level3hierChild" presStyleCnt="0"/>
      <dgm:spPr/>
    </dgm:pt>
    <dgm:pt modelId="{6E950648-E5C0-4BD6-8682-5DBBFC617183}" type="pres">
      <dgm:prSet presAssocID="{D59D8555-8849-4C21-89FE-392E350FF95F}" presName="conn2-1" presStyleLbl="parChTrans1D3" presStyleIdx="1" presStyleCnt="6"/>
      <dgm:spPr/>
    </dgm:pt>
    <dgm:pt modelId="{151E0324-31E5-4D5B-A536-7AE3245866BF}" type="pres">
      <dgm:prSet presAssocID="{D59D8555-8849-4C21-89FE-392E350FF95F}" presName="connTx" presStyleLbl="parChTrans1D3" presStyleIdx="1" presStyleCnt="6"/>
      <dgm:spPr/>
    </dgm:pt>
    <dgm:pt modelId="{39EC4230-27AD-4223-8D10-DD0B0FAB69FF}" type="pres">
      <dgm:prSet presAssocID="{901C45C0-8ABB-4921-8374-5F04489F4D74}" presName="root2" presStyleCnt="0"/>
      <dgm:spPr/>
    </dgm:pt>
    <dgm:pt modelId="{C5EB121F-F3CB-4785-9AF8-721EDC64B075}" type="pres">
      <dgm:prSet presAssocID="{901C45C0-8ABB-4921-8374-5F04489F4D74}" presName="LevelTwoTextNode" presStyleLbl="node3" presStyleIdx="1" presStyleCnt="6" custScaleX="80880" custScaleY="31736" custLinFactNeighborX="-16767" custLinFactNeighborY="11838">
        <dgm:presLayoutVars>
          <dgm:chPref val="3"/>
        </dgm:presLayoutVars>
      </dgm:prSet>
      <dgm:spPr/>
    </dgm:pt>
    <dgm:pt modelId="{453F55DF-D81E-42DF-A418-77172684F29D}" type="pres">
      <dgm:prSet presAssocID="{901C45C0-8ABB-4921-8374-5F04489F4D74}" presName="level3hierChild" presStyleCnt="0"/>
      <dgm:spPr/>
    </dgm:pt>
    <dgm:pt modelId="{926E7A22-09E0-4267-98C8-2E6B264DDE50}" type="pres">
      <dgm:prSet presAssocID="{B73ECEE8-CD8B-4104-BE6C-2AA5BABAE80C}" presName="conn2-1" presStyleLbl="parChTrans1D3" presStyleIdx="2" presStyleCnt="6"/>
      <dgm:spPr/>
    </dgm:pt>
    <dgm:pt modelId="{150CEA32-EFEC-4917-980B-B3FCFF472942}" type="pres">
      <dgm:prSet presAssocID="{B73ECEE8-CD8B-4104-BE6C-2AA5BABAE80C}" presName="connTx" presStyleLbl="parChTrans1D3" presStyleIdx="2" presStyleCnt="6"/>
      <dgm:spPr/>
    </dgm:pt>
    <dgm:pt modelId="{222267F5-60A9-48B5-B3B2-61448397DC07}" type="pres">
      <dgm:prSet presAssocID="{55429F08-47D9-47A5-BDFA-00B385B6901B}" presName="root2" presStyleCnt="0"/>
      <dgm:spPr/>
    </dgm:pt>
    <dgm:pt modelId="{6594A313-ABC4-465A-9000-985CB17C84FA}" type="pres">
      <dgm:prSet presAssocID="{55429F08-47D9-47A5-BDFA-00B385B6901B}" presName="LevelTwoTextNode" presStyleLbl="node3" presStyleIdx="2" presStyleCnt="6" custScaleX="80881" custScaleY="31736" custLinFactNeighborX="-16768" custLinFactNeighborY="3816">
        <dgm:presLayoutVars>
          <dgm:chPref val="3"/>
        </dgm:presLayoutVars>
      </dgm:prSet>
      <dgm:spPr/>
    </dgm:pt>
    <dgm:pt modelId="{0D2C0577-DC5A-4B8B-A16B-EE2B63E5AA39}" type="pres">
      <dgm:prSet presAssocID="{55429F08-47D9-47A5-BDFA-00B385B6901B}" presName="level3hierChild" presStyleCnt="0"/>
      <dgm:spPr/>
    </dgm:pt>
    <dgm:pt modelId="{24C0883A-E2A6-494D-9465-B5BDB7D3FB57}" type="pres">
      <dgm:prSet presAssocID="{B0F2A8DA-CC76-405F-9898-48CD0ECC3566}" presName="conn2-1" presStyleLbl="parChTrans1D3" presStyleIdx="3" presStyleCnt="6"/>
      <dgm:spPr/>
    </dgm:pt>
    <dgm:pt modelId="{AA9C9790-009A-40A6-AB8F-44EEC74266D1}" type="pres">
      <dgm:prSet presAssocID="{B0F2A8DA-CC76-405F-9898-48CD0ECC3566}" presName="connTx" presStyleLbl="parChTrans1D3" presStyleIdx="3" presStyleCnt="6"/>
      <dgm:spPr/>
    </dgm:pt>
    <dgm:pt modelId="{3481096C-BB69-4026-B9F7-545933DED069}" type="pres">
      <dgm:prSet presAssocID="{96B0BB2F-7924-4426-BE82-D892DA7BAAA3}" presName="root2" presStyleCnt="0"/>
      <dgm:spPr/>
    </dgm:pt>
    <dgm:pt modelId="{4EF12830-84BA-44FD-89EA-42A1EBD9F625}" type="pres">
      <dgm:prSet presAssocID="{96B0BB2F-7924-4426-BE82-D892DA7BAAA3}" presName="LevelTwoTextNode" presStyleLbl="node3" presStyleIdx="3" presStyleCnt="6" custScaleX="80881" custScaleY="31736" custLinFactNeighborX="-16768" custLinFactNeighborY="-3816">
        <dgm:presLayoutVars>
          <dgm:chPref val="3"/>
        </dgm:presLayoutVars>
      </dgm:prSet>
      <dgm:spPr/>
    </dgm:pt>
    <dgm:pt modelId="{68CBF520-98B2-4E06-A0E5-5234F48707EB}" type="pres">
      <dgm:prSet presAssocID="{96B0BB2F-7924-4426-BE82-D892DA7BAAA3}" presName="level3hierChild" presStyleCnt="0"/>
      <dgm:spPr/>
    </dgm:pt>
    <dgm:pt modelId="{84408C59-4DE3-4965-8AD8-361CE4508CB4}" type="pres">
      <dgm:prSet presAssocID="{B51FD7F7-06B2-4B94-B13F-490F2FBDD2DB}" presName="conn2-1" presStyleLbl="parChTrans1D3" presStyleIdx="4" presStyleCnt="6"/>
      <dgm:spPr/>
    </dgm:pt>
    <dgm:pt modelId="{7C3224AD-D751-47CD-915E-898D33302F69}" type="pres">
      <dgm:prSet presAssocID="{B51FD7F7-06B2-4B94-B13F-490F2FBDD2DB}" presName="connTx" presStyleLbl="parChTrans1D3" presStyleIdx="4" presStyleCnt="6"/>
      <dgm:spPr/>
    </dgm:pt>
    <dgm:pt modelId="{C5ACFDD0-EADE-4C82-BE4A-2DBD490F2EC0}" type="pres">
      <dgm:prSet presAssocID="{AB13A90C-7ED3-4E59-A46C-2898B5D23998}" presName="root2" presStyleCnt="0"/>
      <dgm:spPr/>
    </dgm:pt>
    <dgm:pt modelId="{6FD4BCBC-5EA5-4E02-9261-270CEE9AABD0}" type="pres">
      <dgm:prSet presAssocID="{AB13A90C-7ED3-4E59-A46C-2898B5D23998}" presName="LevelTwoTextNode" presStyleLbl="node3" presStyleIdx="4" presStyleCnt="6" custScaleX="80881" custScaleY="31736" custLinFactNeighborX="-16768" custLinFactNeighborY="-12084">
        <dgm:presLayoutVars>
          <dgm:chPref val="3"/>
        </dgm:presLayoutVars>
      </dgm:prSet>
      <dgm:spPr/>
    </dgm:pt>
    <dgm:pt modelId="{A442DF60-F131-4F96-82A5-8D8DDF09DD88}" type="pres">
      <dgm:prSet presAssocID="{AB13A90C-7ED3-4E59-A46C-2898B5D23998}" presName="level3hierChild" presStyleCnt="0"/>
      <dgm:spPr/>
    </dgm:pt>
    <dgm:pt modelId="{D8BBA9C1-7DA5-460B-B5AA-3A0F7FCDA141}" type="pres">
      <dgm:prSet presAssocID="{68DDA992-B07B-4451-8F3F-2F9003B103E4}" presName="conn2-1" presStyleLbl="parChTrans1D3" presStyleIdx="5" presStyleCnt="6"/>
      <dgm:spPr/>
    </dgm:pt>
    <dgm:pt modelId="{345F4D98-8B2A-4A3C-8728-056B046AE39A}" type="pres">
      <dgm:prSet presAssocID="{68DDA992-B07B-4451-8F3F-2F9003B103E4}" presName="connTx" presStyleLbl="parChTrans1D3" presStyleIdx="5" presStyleCnt="6"/>
      <dgm:spPr/>
    </dgm:pt>
    <dgm:pt modelId="{42FE52A8-0428-4528-9606-126CAFA0BCCA}" type="pres">
      <dgm:prSet presAssocID="{87C92EF7-8712-4408-99EC-B3166014C3D1}" presName="root2" presStyleCnt="0"/>
      <dgm:spPr/>
    </dgm:pt>
    <dgm:pt modelId="{729DB8B7-269C-4759-B8A1-E77463C4A15E}" type="pres">
      <dgm:prSet presAssocID="{87C92EF7-8712-4408-99EC-B3166014C3D1}" presName="LevelTwoTextNode" presStyleLbl="node3" presStyleIdx="5" presStyleCnt="6" custScaleX="80881" custScaleY="31736" custLinFactNeighborX="-16768" custLinFactNeighborY="-19080">
        <dgm:presLayoutVars>
          <dgm:chPref val="3"/>
        </dgm:presLayoutVars>
      </dgm:prSet>
      <dgm:spPr/>
    </dgm:pt>
    <dgm:pt modelId="{88FF0151-D20F-41F7-A34C-0A1821F9EC34}" type="pres">
      <dgm:prSet presAssocID="{87C92EF7-8712-4408-99EC-B3166014C3D1}" presName="level3hierChild" presStyleCnt="0"/>
      <dgm:spPr/>
    </dgm:pt>
    <dgm:pt modelId="{A3120546-B9EA-411E-B4FA-69742CB56188}" type="pres">
      <dgm:prSet presAssocID="{42598DCD-9433-4E92-AD03-E2850684EF29}" presName="conn2-1" presStyleLbl="parChTrans1D2" presStyleIdx="4" presStyleCnt="7"/>
      <dgm:spPr/>
    </dgm:pt>
    <dgm:pt modelId="{97C0C93A-901F-48C7-9CC2-C18CE86C5A0C}" type="pres">
      <dgm:prSet presAssocID="{42598DCD-9433-4E92-AD03-E2850684EF29}" presName="connTx" presStyleLbl="parChTrans1D2" presStyleIdx="4" presStyleCnt="7"/>
      <dgm:spPr/>
    </dgm:pt>
    <dgm:pt modelId="{89D66FB4-B2D9-4E12-838E-CEE348ECD272}" type="pres">
      <dgm:prSet presAssocID="{1272E8DD-78B8-4816-8056-2A7D0E8549C8}" presName="root2" presStyleCnt="0"/>
      <dgm:spPr/>
    </dgm:pt>
    <dgm:pt modelId="{96FE04F8-3A7F-432B-B5B4-8BD4C71BB6A9}" type="pres">
      <dgm:prSet presAssocID="{1272E8DD-78B8-4816-8056-2A7D0E8549C8}" presName="LevelTwoTextNode" presStyleLbl="node2" presStyleIdx="4" presStyleCnt="7" custScaleX="97591" custScaleY="33180" custLinFactNeighborX="-12854">
        <dgm:presLayoutVars>
          <dgm:chPref val="3"/>
        </dgm:presLayoutVars>
      </dgm:prSet>
      <dgm:spPr/>
    </dgm:pt>
    <dgm:pt modelId="{8412963D-C96A-4BA7-B72D-DEA3D9903B64}" type="pres">
      <dgm:prSet presAssocID="{1272E8DD-78B8-4816-8056-2A7D0E8549C8}" presName="level3hierChild" presStyleCnt="0"/>
      <dgm:spPr/>
    </dgm:pt>
    <dgm:pt modelId="{C5EDD40D-3930-49DB-8C3A-575C3EA72E94}" type="pres">
      <dgm:prSet presAssocID="{D9D95005-14C4-4AB5-AE65-007D6F5D5C18}" presName="conn2-1" presStyleLbl="parChTrans1D2" presStyleIdx="5" presStyleCnt="7"/>
      <dgm:spPr/>
    </dgm:pt>
    <dgm:pt modelId="{7748FF43-D640-4B56-A06A-5198BD657D7A}" type="pres">
      <dgm:prSet presAssocID="{D9D95005-14C4-4AB5-AE65-007D6F5D5C18}" presName="connTx" presStyleLbl="parChTrans1D2" presStyleIdx="5" presStyleCnt="7"/>
      <dgm:spPr/>
    </dgm:pt>
    <dgm:pt modelId="{E1E0A4B3-E40D-43BA-AAD5-25DDA72E038B}" type="pres">
      <dgm:prSet presAssocID="{34B9A615-9B10-43EC-B890-888067A7FB84}" presName="root2" presStyleCnt="0"/>
      <dgm:spPr/>
    </dgm:pt>
    <dgm:pt modelId="{B4293202-1B77-475A-8EA7-E3A6AB1DBE6D}" type="pres">
      <dgm:prSet presAssocID="{34B9A615-9B10-43EC-B890-888067A7FB84}" presName="LevelTwoTextNode" presStyleLbl="node2" presStyleIdx="5" presStyleCnt="7" custScaleX="97591" custScaleY="33180" custLinFactNeighborX="-12854">
        <dgm:presLayoutVars>
          <dgm:chPref val="3"/>
        </dgm:presLayoutVars>
      </dgm:prSet>
      <dgm:spPr/>
    </dgm:pt>
    <dgm:pt modelId="{8522C0D8-E2FB-442B-95BA-A321699F090B}" type="pres">
      <dgm:prSet presAssocID="{34B9A615-9B10-43EC-B890-888067A7FB84}" presName="level3hierChild" presStyleCnt="0"/>
      <dgm:spPr/>
    </dgm:pt>
    <dgm:pt modelId="{30571293-178B-4F05-BC77-96FD29FE83B6}" type="pres">
      <dgm:prSet presAssocID="{EA14A9A6-5B82-45B3-8C23-4BA4BE23D132}" presName="conn2-1" presStyleLbl="parChTrans1D2" presStyleIdx="6" presStyleCnt="7"/>
      <dgm:spPr/>
    </dgm:pt>
    <dgm:pt modelId="{5B9D6079-14E7-42CE-B418-2A4DDE8AB7B7}" type="pres">
      <dgm:prSet presAssocID="{EA14A9A6-5B82-45B3-8C23-4BA4BE23D132}" presName="connTx" presStyleLbl="parChTrans1D2" presStyleIdx="6" presStyleCnt="7"/>
      <dgm:spPr/>
    </dgm:pt>
    <dgm:pt modelId="{825FA42B-AFCE-4BAA-821C-FFD34E79D8F3}" type="pres">
      <dgm:prSet presAssocID="{EE2A5AE5-833E-4C97-B88F-6A291186935E}" presName="root2" presStyleCnt="0"/>
      <dgm:spPr/>
    </dgm:pt>
    <dgm:pt modelId="{E7E558D2-5EE1-4222-B3ED-086F373439EC}" type="pres">
      <dgm:prSet presAssocID="{EE2A5AE5-833E-4C97-B88F-6A291186935E}" presName="LevelTwoTextNode" presStyleLbl="node2" presStyleIdx="6" presStyleCnt="7" custScaleX="97591" custScaleY="33180" custLinFactNeighborX="-12854">
        <dgm:presLayoutVars>
          <dgm:chPref val="3"/>
        </dgm:presLayoutVars>
      </dgm:prSet>
      <dgm:spPr/>
    </dgm:pt>
    <dgm:pt modelId="{BBBE4EB2-F88B-42FB-BA08-FEFAF34020D5}" type="pres">
      <dgm:prSet presAssocID="{EE2A5AE5-833E-4C97-B88F-6A291186935E}" presName="level3hierChild" presStyleCnt="0"/>
      <dgm:spPr/>
    </dgm:pt>
  </dgm:ptLst>
  <dgm:cxnLst>
    <dgm:cxn modelId="{147FD904-AADC-40A7-B975-58ABF95B7764}" srcId="{325AE4C7-D24B-4EF5-947D-19737E98C990}" destId="{4C1187FF-BE31-433C-BD5B-E63A8FF3B95E}" srcOrd="0" destOrd="0" parTransId="{6A1CA111-6B1B-49A4-90AB-19B8A3C33591}" sibTransId="{C2556955-855B-4DB1-BFBF-9CADFC958ABC}"/>
    <dgm:cxn modelId="{AE2B3306-73BA-4801-8783-1BF7B5909523}" type="presOf" srcId="{FDB69A97-767E-4104-9C2C-CA11C4EBFC04}" destId="{31DEE247-E997-4D0A-9A24-D0992E7379D2}" srcOrd="0" destOrd="0" presId="urn:microsoft.com/office/officeart/2005/8/layout/hierarchy2"/>
    <dgm:cxn modelId="{FDA93C10-C65C-4133-84B5-C33309C186DD}" type="presOf" srcId="{1976AAF9-52AE-4B43-ACB6-2C704C6CA1F0}" destId="{108E982C-269A-4A2D-B241-2D49B9A7ECFE}" srcOrd="1" destOrd="0" presId="urn:microsoft.com/office/officeart/2005/8/layout/hierarchy2"/>
    <dgm:cxn modelId="{032D4910-50F5-424B-BF0D-BFFEF4CF431B}" type="presOf" srcId="{96B0BB2F-7924-4426-BE82-D892DA7BAAA3}" destId="{4EF12830-84BA-44FD-89EA-42A1EBD9F625}" srcOrd="0" destOrd="0" presId="urn:microsoft.com/office/officeart/2005/8/layout/hierarchy2"/>
    <dgm:cxn modelId="{123BE612-6242-47AD-AE74-DB40C88A8496}" srcId="{5C350C19-0CA2-45E1-BC12-8D680F861282}" destId="{96B0BB2F-7924-4426-BE82-D892DA7BAAA3}" srcOrd="3" destOrd="0" parTransId="{B0F2A8DA-CC76-405F-9898-48CD0ECC3566}" sibTransId="{085F38FC-1F60-4471-B091-2561A045D2DA}"/>
    <dgm:cxn modelId="{0203AF1B-A985-4088-A664-01C4F2281187}" type="presOf" srcId="{EE2A5AE5-833E-4C97-B88F-6A291186935E}" destId="{E7E558D2-5EE1-4222-B3ED-086F373439EC}" srcOrd="0" destOrd="0" presId="urn:microsoft.com/office/officeart/2005/8/layout/hierarchy2"/>
    <dgm:cxn modelId="{8284361C-1FA2-471D-BF45-8769FA791AD0}" type="presOf" srcId="{B0F2A8DA-CC76-405F-9898-48CD0ECC3566}" destId="{24C0883A-E2A6-494D-9465-B5BDB7D3FB57}" srcOrd="0" destOrd="0" presId="urn:microsoft.com/office/officeart/2005/8/layout/hierarchy2"/>
    <dgm:cxn modelId="{4742732D-803B-410C-8E02-CA53BB81E817}" type="presOf" srcId="{CC9BEBF4-0918-481C-B750-B42FCF78317D}" destId="{EE8198F0-5C01-4CDD-AE8A-BBF0EC70656E}" srcOrd="1" destOrd="0" presId="urn:microsoft.com/office/officeart/2005/8/layout/hierarchy2"/>
    <dgm:cxn modelId="{32CDD52D-38A7-4A98-857E-4973301F1901}" type="presOf" srcId="{6A1CA111-6B1B-49A4-90AB-19B8A3C33591}" destId="{250D3AA5-AAA8-430F-8FA7-DAB79F266FE7}" srcOrd="1" destOrd="0" presId="urn:microsoft.com/office/officeart/2005/8/layout/hierarchy2"/>
    <dgm:cxn modelId="{B5641231-B775-48B1-9FB2-80B51242C8F9}" srcId="{5C350C19-0CA2-45E1-BC12-8D680F861282}" destId="{87C92EF7-8712-4408-99EC-B3166014C3D1}" srcOrd="5" destOrd="0" parTransId="{68DDA992-B07B-4451-8F3F-2F9003B103E4}" sibTransId="{BD6C0C12-28A8-49BC-832B-2D931E02D6E9}"/>
    <dgm:cxn modelId="{66A6473F-0E87-47BB-803D-67FAB189773C}" srcId="{325AE4C7-D24B-4EF5-947D-19737E98C990}" destId="{EE2A5AE5-833E-4C97-B88F-6A291186935E}" srcOrd="6" destOrd="0" parTransId="{EA14A9A6-5B82-45B3-8C23-4BA4BE23D132}" sibTransId="{C6459A2C-C0E1-4BD5-A59A-A7798F60FB6E}"/>
    <dgm:cxn modelId="{918E7A5C-0D6E-447F-9509-299533C77B30}" srcId="{325AE4C7-D24B-4EF5-947D-19737E98C990}" destId="{FDB69A97-767E-4104-9C2C-CA11C4EBFC04}" srcOrd="1" destOrd="0" parTransId="{7A5B22B0-0878-4236-B6C0-B941E667152F}" sibTransId="{A76286C9-1B87-4067-BB82-25D89FF7207D}"/>
    <dgm:cxn modelId="{67491E5E-AB97-49A6-9259-2D5FEB02E4CA}" srcId="{5C350C19-0CA2-45E1-BC12-8D680F861282}" destId="{901C45C0-8ABB-4921-8374-5F04489F4D74}" srcOrd="1" destOrd="0" parTransId="{D59D8555-8849-4C21-89FE-392E350FF95F}" sibTransId="{C1237B49-5A77-46A8-995C-0387ABD57A7F}"/>
    <dgm:cxn modelId="{3968996D-60D9-4A78-84F0-60313C2AFAF8}" type="presOf" srcId="{6A1CA111-6B1B-49A4-90AB-19B8A3C33591}" destId="{A287B8DE-F679-49D4-9BCF-27DA0AD833AA}" srcOrd="0" destOrd="0" presId="urn:microsoft.com/office/officeart/2005/8/layout/hierarchy2"/>
    <dgm:cxn modelId="{5C699D6D-7634-4F85-A1DE-9190EDA8F802}" type="presOf" srcId="{B51FD7F7-06B2-4B94-B13F-490F2FBDD2DB}" destId="{84408C59-4DE3-4965-8AD8-361CE4508CB4}" srcOrd="0" destOrd="0" presId="urn:microsoft.com/office/officeart/2005/8/layout/hierarchy2"/>
    <dgm:cxn modelId="{D2C0E54E-8892-4B87-AB10-AF5C44B8B5C5}" type="presOf" srcId="{7A5B22B0-0878-4236-B6C0-B941E667152F}" destId="{83FC748C-ECB7-4C1D-A23C-67F70D8D6C3C}" srcOrd="1" destOrd="0" presId="urn:microsoft.com/office/officeart/2005/8/layout/hierarchy2"/>
    <dgm:cxn modelId="{33715451-06F7-4F44-A9B3-ACA5DDA8E381}" type="presOf" srcId="{D59D8555-8849-4C21-89FE-392E350FF95F}" destId="{6E950648-E5C0-4BD6-8682-5DBBFC617183}" srcOrd="0" destOrd="0" presId="urn:microsoft.com/office/officeart/2005/8/layout/hierarchy2"/>
    <dgm:cxn modelId="{3B31D771-218C-4614-BE40-74EC40E764D2}" srcId="{325AE4C7-D24B-4EF5-947D-19737E98C990}" destId="{5C350C19-0CA2-45E1-BC12-8D680F861282}" srcOrd="3" destOrd="0" parTransId="{CC9BEBF4-0918-481C-B750-B42FCF78317D}" sibTransId="{7E78A49E-D2E0-4F6F-B497-33EC08FBE64F}"/>
    <dgm:cxn modelId="{7D556B5A-E013-435F-AFBB-2A56956BD89D}" type="presOf" srcId="{34B9A615-9B10-43EC-B890-888067A7FB84}" destId="{B4293202-1B77-475A-8EA7-E3A6AB1DBE6D}" srcOrd="0" destOrd="0" presId="urn:microsoft.com/office/officeart/2005/8/layout/hierarchy2"/>
    <dgm:cxn modelId="{2C914480-1E72-4CA6-BCD4-9AF7F0926AAE}" srcId="{325AE4C7-D24B-4EF5-947D-19737E98C990}" destId="{CB7AC239-571C-4BD7-9408-049873814E4C}" srcOrd="2" destOrd="0" parTransId="{1976AAF9-52AE-4B43-ACB6-2C704C6CA1F0}" sibTransId="{AA6FEC8A-A2C7-4A05-B613-2A40048B65CD}"/>
    <dgm:cxn modelId="{2F5D5580-6ECC-4227-83BE-576D51D4320D}" type="presOf" srcId="{87C92EF7-8712-4408-99EC-B3166014C3D1}" destId="{729DB8B7-269C-4759-B8A1-E77463C4A15E}" srcOrd="0" destOrd="0" presId="urn:microsoft.com/office/officeart/2005/8/layout/hierarchy2"/>
    <dgm:cxn modelId="{77676C82-34EB-4098-B5B7-2192A523C91D}" type="presOf" srcId="{D9D95005-14C4-4AB5-AE65-007D6F5D5C18}" destId="{C5EDD40D-3930-49DB-8C3A-575C3EA72E94}" srcOrd="0" destOrd="0" presId="urn:microsoft.com/office/officeart/2005/8/layout/hierarchy2"/>
    <dgm:cxn modelId="{2D594785-91C9-4CAD-8615-BD6C88EF0667}" type="presOf" srcId="{B0F2A8DA-CC76-405F-9898-48CD0ECC3566}" destId="{AA9C9790-009A-40A6-AB8F-44EEC74266D1}" srcOrd="1" destOrd="0" presId="urn:microsoft.com/office/officeart/2005/8/layout/hierarchy2"/>
    <dgm:cxn modelId="{B9BE038B-7B8A-482C-9D81-CCA9E2954E32}" srcId="{3F32C485-8213-4765-A4BD-CB2B262459CE}" destId="{325AE4C7-D24B-4EF5-947D-19737E98C990}" srcOrd="0" destOrd="0" parTransId="{1D6A69DE-0732-4CD3-83F3-3D2737E654C8}" sibTransId="{67FBB468-4D39-41FF-92E5-237FF1B74141}"/>
    <dgm:cxn modelId="{07A2FC8D-8706-4447-933D-14426886FACD}" type="presOf" srcId="{35274899-611D-4B9B-82FA-A2EE8345A3B3}" destId="{A47560ED-B4E4-4439-BEDA-FE1A854ABAA9}" srcOrd="1" destOrd="0" presId="urn:microsoft.com/office/officeart/2005/8/layout/hierarchy2"/>
    <dgm:cxn modelId="{377C518E-BEB6-48EF-BB40-91238A81621B}" type="presOf" srcId="{55429F08-47D9-47A5-BDFA-00B385B6901B}" destId="{6594A313-ABC4-465A-9000-985CB17C84FA}" srcOrd="0" destOrd="0" presId="urn:microsoft.com/office/officeart/2005/8/layout/hierarchy2"/>
    <dgm:cxn modelId="{2553B28E-0751-4F0D-A101-029C68BE869F}" type="presOf" srcId="{42598DCD-9433-4E92-AD03-E2850684EF29}" destId="{97C0C93A-901F-48C7-9CC2-C18CE86C5A0C}" srcOrd="1" destOrd="0" presId="urn:microsoft.com/office/officeart/2005/8/layout/hierarchy2"/>
    <dgm:cxn modelId="{93300E8F-C847-4C76-BDA8-AD2A5BF7BA4A}" type="presOf" srcId="{7A5B22B0-0878-4236-B6C0-B941E667152F}" destId="{D88F7021-CB31-479D-B78C-94FFB9251074}" srcOrd="0" destOrd="0" presId="urn:microsoft.com/office/officeart/2005/8/layout/hierarchy2"/>
    <dgm:cxn modelId="{4BA0E28F-873E-43F9-A9E5-65346A9B24E0}" type="presOf" srcId="{EA14A9A6-5B82-45B3-8C23-4BA4BE23D132}" destId="{30571293-178B-4F05-BC77-96FD29FE83B6}" srcOrd="0" destOrd="0" presId="urn:microsoft.com/office/officeart/2005/8/layout/hierarchy2"/>
    <dgm:cxn modelId="{567E0692-CAC9-4EA8-BACD-556CB1C7A9EE}" type="presOf" srcId="{B73ECEE8-CD8B-4104-BE6C-2AA5BABAE80C}" destId="{150CEA32-EFEC-4917-980B-B3FCFF472942}" srcOrd="1" destOrd="0" presId="urn:microsoft.com/office/officeart/2005/8/layout/hierarchy2"/>
    <dgm:cxn modelId="{B799C792-E8E3-43B6-BD7A-C6AEB21AF85A}" type="presOf" srcId="{42598DCD-9433-4E92-AD03-E2850684EF29}" destId="{A3120546-B9EA-411E-B4FA-69742CB56188}" srcOrd="0" destOrd="0" presId="urn:microsoft.com/office/officeart/2005/8/layout/hierarchy2"/>
    <dgm:cxn modelId="{E890C996-A85B-4481-AE5A-EFDEF66F5060}" srcId="{325AE4C7-D24B-4EF5-947D-19737E98C990}" destId="{1272E8DD-78B8-4816-8056-2A7D0E8549C8}" srcOrd="4" destOrd="0" parTransId="{42598DCD-9433-4E92-AD03-E2850684EF29}" sibTransId="{4080C925-97DC-4120-8FAE-B947B85F969E}"/>
    <dgm:cxn modelId="{A7BBF4A0-332E-454A-B4ED-7D6C98744846}" type="presOf" srcId="{B51FD7F7-06B2-4B94-B13F-490F2FBDD2DB}" destId="{7C3224AD-D751-47CD-915E-898D33302F69}" srcOrd="1" destOrd="0" presId="urn:microsoft.com/office/officeart/2005/8/layout/hierarchy2"/>
    <dgm:cxn modelId="{415490A5-FF66-4397-A87E-D2ADE3B3DADE}" type="presOf" srcId="{B73ECEE8-CD8B-4104-BE6C-2AA5BABAE80C}" destId="{926E7A22-09E0-4267-98C8-2E6B264DDE50}" srcOrd="0" destOrd="0" presId="urn:microsoft.com/office/officeart/2005/8/layout/hierarchy2"/>
    <dgm:cxn modelId="{844E0BA9-643B-4FE0-847D-23B6E69E7D9E}" type="presOf" srcId="{1976AAF9-52AE-4B43-ACB6-2C704C6CA1F0}" destId="{CBF3F27D-9A4C-4407-A997-821400872794}" srcOrd="0" destOrd="0" presId="urn:microsoft.com/office/officeart/2005/8/layout/hierarchy2"/>
    <dgm:cxn modelId="{381863B2-2C6B-44F4-935A-D67F7FA1656A}" type="presOf" srcId="{EA14A9A6-5B82-45B3-8C23-4BA4BE23D132}" destId="{5B9D6079-14E7-42CE-B418-2A4DDE8AB7B7}" srcOrd="1" destOrd="0" presId="urn:microsoft.com/office/officeart/2005/8/layout/hierarchy2"/>
    <dgm:cxn modelId="{8BF65EB3-E7DC-4F17-B806-8870493E1D7C}" type="presOf" srcId="{D59D8555-8849-4C21-89FE-392E350FF95F}" destId="{151E0324-31E5-4D5B-A536-7AE3245866BF}" srcOrd="1" destOrd="0" presId="urn:microsoft.com/office/officeart/2005/8/layout/hierarchy2"/>
    <dgm:cxn modelId="{26A100B4-0E33-4A60-BCC7-AC8DFAE3E9A9}" srcId="{325AE4C7-D24B-4EF5-947D-19737E98C990}" destId="{34B9A615-9B10-43EC-B890-888067A7FB84}" srcOrd="5" destOrd="0" parTransId="{D9D95005-14C4-4AB5-AE65-007D6F5D5C18}" sibTransId="{8653A495-6048-48E1-BD4A-2651B2B5F4FA}"/>
    <dgm:cxn modelId="{38BEAAB6-D705-4F42-BA69-9D3F85BE686B}" type="presOf" srcId="{35274899-611D-4B9B-82FA-A2EE8345A3B3}" destId="{3790C520-B58E-4C45-BA66-706F1D7906C4}" srcOrd="0" destOrd="0" presId="urn:microsoft.com/office/officeart/2005/8/layout/hierarchy2"/>
    <dgm:cxn modelId="{194345BA-D4E3-466D-9CBE-CDE9A2660D8C}" type="presOf" srcId="{68DDA992-B07B-4451-8F3F-2F9003B103E4}" destId="{345F4D98-8B2A-4A3C-8728-056B046AE39A}" srcOrd="1" destOrd="0" presId="urn:microsoft.com/office/officeart/2005/8/layout/hierarchy2"/>
    <dgm:cxn modelId="{483D06C0-43DE-4DF4-BAE2-DCDDA6CE3441}" type="presOf" srcId="{CC9BEBF4-0918-481C-B750-B42FCF78317D}" destId="{A7E57007-9FCF-46A0-A22A-EF565583111C}" srcOrd="0" destOrd="0" presId="urn:microsoft.com/office/officeart/2005/8/layout/hierarchy2"/>
    <dgm:cxn modelId="{8A79A2C2-66D6-44E7-B0CC-BF8F6ABF892C}" type="presOf" srcId="{AB13A90C-7ED3-4E59-A46C-2898B5D23998}" destId="{6FD4BCBC-5EA5-4E02-9261-270CEE9AABD0}" srcOrd="0" destOrd="0" presId="urn:microsoft.com/office/officeart/2005/8/layout/hierarchy2"/>
    <dgm:cxn modelId="{A332AAC8-1ABF-479B-A492-F5A4B7F2E5E8}" type="presOf" srcId="{DAB663E8-0DA4-49CA-B503-2BDC96E51775}" destId="{885C859B-AFA2-46E8-A502-973005290DF3}" srcOrd="0" destOrd="0" presId="urn:microsoft.com/office/officeart/2005/8/layout/hierarchy2"/>
    <dgm:cxn modelId="{490C9DC9-630A-4954-8AD0-0E6A6AFAA1F4}" type="presOf" srcId="{901C45C0-8ABB-4921-8374-5F04489F4D74}" destId="{C5EB121F-F3CB-4785-9AF8-721EDC64B075}" srcOrd="0" destOrd="0" presId="urn:microsoft.com/office/officeart/2005/8/layout/hierarchy2"/>
    <dgm:cxn modelId="{038529CF-27F6-4496-9CC4-2EFC7A099CB6}" type="presOf" srcId="{4C1187FF-BE31-433C-BD5B-E63A8FF3B95E}" destId="{075806FD-33A5-47C9-AA68-FE59CB851636}" srcOrd="0" destOrd="0" presId="urn:microsoft.com/office/officeart/2005/8/layout/hierarchy2"/>
    <dgm:cxn modelId="{DA912DDD-F55D-4B77-B363-3291D25F9D41}" type="presOf" srcId="{1272E8DD-78B8-4816-8056-2A7D0E8549C8}" destId="{96FE04F8-3A7F-432B-B5B4-8BD4C71BB6A9}" srcOrd="0" destOrd="0" presId="urn:microsoft.com/office/officeart/2005/8/layout/hierarchy2"/>
    <dgm:cxn modelId="{72FD65E3-57BE-471E-AC6A-3AF5D835B00C}" type="presOf" srcId="{5C350C19-0CA2-45E1-BC12-8D680F861282}" destId="{BF3D478A-BD5D-4570-97A9-16C29444C924}" srcOrd="0" destOrd="0" presId="urn:microsoft.com/office/officeart/2005/8/layout/hierarchy2"/>
    <dgm:cxn modelId="{BA30DCE4-B2AC-4266-888E-DB91CE0A189A}" srcId="{5C350C19-0CA2-45E1-BC12-8D680F861282}" destId="{55429F08-47D9-47A5-BDFA-00B385B6901B}" srcOrd="2" destOrd="0" parTransId="{B73ECEE8-CD8B-4104-BE6C-2AA5BABAE80C}" sibTransId="{B0C22588-CFA6-4514-B0D4-0CA47C355FAE}"/>
    <dgm:cxn modelId="{B0DBF8E5-AB29-4F0B-9975-12D14A54B5D4}" type="presOf" srcId="{68DDA992-B07B-4451-8F3F-2F9003B103E4}" destId="{D8BBA9C1-7DA5-460B-B5AA-3A0F7FCDA141}" srcOrd="0" destOrd="0" presId="urn:microsoft.com/office/officeart/2005/8/layout/hierarchy2"/>
    <dgm:cxn modelId="{3F51CAE8-1202-4565-A1FC-B7E2B5587152}" srcId="{5C350C19-0CA2-45E1-BC12-8D680F861282}" destId="{AB13A90C-7ED3-4E59-A46C-2898B5D23998}" srcOrd="4" destOrd="0" parTransId="{B51FD7F7-06B2-4B94-B13F-490F2FBDD2DB}" sibTransId="{A69A0CBC-584F-4F06-AD67-7880FBB9084B}"/>
    <dgm:cxn modelId="{CB905AED-B296-420C-B904-C24ADCBBE9B4}" type="presOf" srcId="{D9D95005-14C4-4AB5-AE65-007D6F5D5C18}" destId="{7748FF43-D640-4B56-A06A-5198BD657D7A}" srcOrd="1" destOrd="0" presId="urn:microsoft.com/office/officeart/2005/8/layout/hierarchy2"/>
    <dgm:cxn modelId="{5D07B9EF-227E-4EAA-A0B0-F9E9546E3A8E}" srcId="{5C350C19-0CA2-45E1-BC12-8D680F861282}" destId="{DAB663E8-0DA4-49CA-B503-2BDC96E51775}" srcOrd="0" destOrd="0" parTransId="{35274899-611D-4B9B-82FA-A2EE8345A3B3}" sibTransId="{F029FF3D-599B-4C54-AA32-05E070D36E8F}"/>
    <dgm:cxn modelId="{0BD4D9F3-25BF-4762-86B7-B1C69C69D039}" type="presOf" srcId="{CB7AC239-571C-4BD7-9408-049873814E4C}" destId="{5F113677-991E-4FBC-BD99-564196739CB1}" srcOrd="0" destOrd="0" presId="urn:microsoft.com/office/officeart/2005/8/layout/hierarchy2"/>
    <dgm:cxn modelId="{E75C5DF9-E24B-41A9-BBE8-1323E9B18B8C}" type="presOf" srcId="{325AE4C7-D24B-4EF5-947D-19737E98C990}" destId="{2DB792F1-E970-4C88-A21E-916C2C1592EE}" srcOrd="0" destOrd="0" presId="urn:microsoft.com/office/officeart/2005/8/layout/hierarchy2"/>
    <dgm:cxn modelId="{275330FE-A20F-4AB6-B5DF-E375AB56DD3D}" type="presOf" srcId="{3F32C485-8213-4765-A4BD-CB2B262459CE}" destId="{1CE607AD-744B-4FB7-8986-6F9B9D271B0F}" srcOrd="0" destOrd="0" presId="urn:microsoft.com/office/officeart/2005/8/layout/hierarchy2"/>
    <dgm:cxn modelId="{0008E692-C0B7-4424-9A6A-8ED2DA9BEB22}" type="presParOf" srcId="{1CE607AD-744B-4FB7-8986-6F9B9D271B0F}" destId="{536ECBC6-4DB9-4804-A36C-B4D50B07FE0A}" srcOrd="0" destOrd="0" presId="urn:microsoft.com/office/officeart/2005/8/layout/hierarchy2"/>
    <dgm:cxn modelId="{6BC3EE6D-BD65-44DC-829C-2D92B1F4615D}" type="presParOf" srcId="{536ECBC6-4DB9-4804-A36C-B4D50B07FE0A}" destId="{2DB792F1-E970-4C88-A21E-916C2C1592EE}" srcOrd="0" destOrd="0" presId="urn:microsoft.com/office/officeart/2005/8/layout/hierarchy2"/>
    <dgm:cxn modelId="{6973AD2C-81C4-40C5-BC34-10FD1FFEA365}" type="presParOf" srcId="{536ECBC6-4DB9-4804-A36C-B4D50B07FE0A}" destId="{C10A5240-E46B-4B8C-BAAF-FCE17BD669AB}" srcOrd="1" destOrd="0" presId="urn:microsoft.com/office/officeart/2005/8/layout/hierarchy2"/>
    <dgm:cxn modelId="{415841D5-1B8D-45B8-8FDA-8EC11815FF78}" type="presParOf" srcId="{C10A5240-E46B-4B8C-BAAF-FCE17BD669AB}" destId="{A287B8DE-F679-49D4-9BCF-27DA0AD833AA}" srcOrd="0" destOrd="0" presId="urn:microsoft.com/office/officeart/2005/8/layout/hierarchy2"/>
    <dgm:cxn modelId="{F5F8D8AF-ED6D-457D-A9F2-7E9B6DB2F6E1}" type="presParOf" srcId="{A287B8DE-F679-49D4-9BCF-27DA0AD833AA}" destId="{250D3AA5-AAA8-430F-8FA7-DAB79F266FE7}" srcOrd="0" destOrd="0" presId="urn:microsoft.com/office/officeart/2005/8/layout/hierarchy2"/>
    <dgm:cxn modelId="{3880122B-017C-49A5-8388-B451312370DF}" type="presParOf" srcId="{C10A5240-E46B-4B8C-BAAF-FCE17BD669AB}" destId="{37C2AF9D-66A3-46D0-9602-61AEBCC7956B}" srcOrd="1" destOrd="0" presId="urn:microsoft.com/office/officeart/2005/8/layout/hierarchy2"/>
    <dgm:cxn modelId="{FD111055-F0B1-4BC2-8D44-25D437918E27}" type="presParOf" srcId="{37C2AF9D-66A3-46D0-9602-61AEBCC7956B}" destId="{075806FD-33A5-47C9-AA68-FE59CB851636}" srcOrd="0" destOrd="0" presId="urn:microsoft.com/office/officeart/2005/8/layout/hierarchy2"/>
    <dgm:cxn modelId="{7B604F7C-5CDF-4E98-814E-1F7032E8AACA}" type="presParOf" srcId="{37C2AF9D-66A3-46D0-9602-61AEBCC7956B}" destId="{C1B11255-E164-4BC6-B005-D68A580C9391}" srcOrd="1" destOrd="0" presId="urn:microsoft.com/office/officeart/2005/8/layout/hierarchy2"/>
    <dgm:cxn modelId="{79581B7E-C687-4659-994B-DF8C9F44FF45}" type="presParOf" srcId="{C10A5240-E46B-4B8C-BAAF-FCE17BD669AB}" destId="{D88F7021-CB31-479D-B78C-94FFB9251074}" srcOrd="2" destOrd="0" presId="urn:microsoft.com/office/officeart/2005/8/layout/hierarchy2"/>
    <dgm:cxn modelId="{AEF770D9-4276-4763-85D8-8247DB6505D7}" type="presParOf" srcId="{D88F7021-CB31-479D-B78C-94FFB9251074}" destId="{83FC748C-ECB7-4C1D-A23C-67F70D8D6C3C}" srcOrd="0" destOrd="0" presId="urn:microsoft.com/office/officeart/2005/8/layout/hierarchy2"/>
    <dgm:cxn modelId="{E6311378-CA98-4753-B2D0-90924E910889}" type="presParOf" srcId="{C10A5240-E46B-4B8C-BAAF-FCE17BD669AB}" destId="{18A1EA00-1B85-42E4-8E5A-CCFDCFC4DE54}" srcOrd="3" destOrd="0" presId="urn:microsoft.com/office/officeart/2005/8/layout/hierarchy2"/>
    <dgm:cxn modelId="{643F00B7-AC99-4C2F-AC5F-A3D44D2BB961}" type="presParOf" srcId="{18A1EA00-1B85-42E4-8E5A-CCFDCFC4DE54}" destId="{31DEE247-E997-4D0A-9A24-D0992E7379D2}" srcOrd="0" destOrd="0" presId="urn:microsoft.com/office/officeart/2005/8/layout/hierarchy2"/>
    <dgm:cxn modelId="{B1DFF867-FF9D-4779-BCF8-0E1E50E4C47A}" type="presParOf" srcId="{18A1EA00-1B85-42E4-8E5A-CCFDCFC4DE54}" destId="{F69FCE23-0AA8-4B3A-99DF-7CC7F24D5296}" srcOrd="1" destOrd="0" presId="urn:microsoft.com/office/officeart/2005/8/layout/hierarchy2"/>
    <dgm:cxn modelId="{64A0126B-B5D4-4708-AE10-3B407BF12FBC}" type="presParOf" srcId="{C10A5240-E46B-4B8C-BAAF-FCE17BD669AB}" destId="{CBF3F27D-9A4C-4407-A997-821400872794}" srcOrd="4" destOrd="0" presId="urn:microsoft.com/office/officeart/2005/8/layout/hierarchy2"/>
    <dgm:cxn modelId="{DF155A17-748B-49FD-A710-B4D6221F4892}" type="presParOf" srcId="{CBF3F27D-9A4C-4407-A997-821400872794}" destId="{108E982C-269A-4A2D-B241-2D49B9A7ECFE}" srcOrd="0" destOrd="0" presId="urn:microsoft.com/office/officeart/2005/8/layout/hierarchy2"/>
    <dgm:cxn modelId="{734B39BD-81E9-46B5-B899-903296CB67C2}" type="presParOf" srcId="{C10A5240-E46B-4B8C-BAAF-FCE17BD669AB}" destId="{8C201E9A-6BE7-4535-937E-74EC8458835D}" srcOrd="5" destOrd="0" presId="urn:microsoft.com/office/officeart/2005/8/layout/hierarchy2"/>
    <dgm:cxn modelId="{185C83BF-4BE6-4B45-9D60-53B745865FB8}" type="presParOf" srcId="{8C201E9A-6BE7-4535-937E-74EC8458835D}" destId="{5F113677-991E-4FBC-BD99-564196739CB1}" srcOrd="0" destOrd="0" presId="urn:microsoft.com/office/officeart/2005/8/layout/hierarchy2"/>
    <dgm:cxn modelId="{A033A497-D3FB-49DF-A8EF-BE1168E46793}" type="presParOf" srcId="{8C201E9A-6BE7-4535-937E-74EC8458835D}" destId="{9518BFD7-4056-4D1A-A78F-9157DCF84D69}" srcOrd="1" destOrd="0" presId="urn:microsoft.com/office/officeart/2005/8/layout/hierarchy2"/>
    <dgm:cxn modelId="{C213904B-B964-470C-A3C4-E117B2C75D15}" type="presParOf" srcId="{C10A5240-E46B-4B8C-BAAF-FCE17BD669AB}" destId="{A7E57007-9FCF-46A0-A22A-EF565583111C}" srcOrd="6" destOrd="0" presId="urn:microsoft.com/office/officeart/2005/8/layout/hierarchy2"/>
    <dgm:cxn modelId="{13C7D17A-6D76-444C-B365-E50E98A303E1}" type="presParOf" srcId="{A7E57007-9FCF-46A0-A22A-EF565583111C}" destId="{EE8198F0-5C01-4CDD-AE8A-BBF0EC70656E}" srcOrd="0" destOrd="0" presId="urn:microsoft.com/office/officeart/2005/8/layout/hierarchy2"/>
    <dgm:cxn modelId="{64E5F25F-8B9D-456E-A077-3D0349DC7775}" type="presParOf" srcId="{C10A5240-E46B-4B8C-BAAF-FCE17BD669AB}" destId="{961578C0-B659-4CD4-8C5E-B274EB54740D}" srcOrd="7" destOrd="0" presId="urn:microsoft.com/office/officeart/2005/8/layout/hierarchy2"/>
    <dgm:cxn modelId="{937AC9A4-D3E5-4974-8CD1-D0403AFE6C34}" type="presParOf" srcId="{961578C0-B659-4CD4-8C5E-B274EB54740D}" destId="{BF3D478A-BD5D-4570-97A9-16C29444C924}" srcOrd="0" destOrd="0" presId="urn:microsoft.com/office/officeart/2005/8/layout/hierarchy2"/>
    <dgm:cxn modelId="{70912B90-912A-48A2-AA92-5D6F52105852}" type="presParOf" srcId="{961578C0-B659-4CD4-8C5E-B274EB54740D}" destId="{7D917402-8F74-4950-A44A-517C091EF109}" srcOrd="1" destOrd="0" presId="urn:microsoft.com/office/officeart/2005/8/layout/hierarchy2"/>
    <dgm:cxn modelId="{6F8ED8DC-614F-4AF5-A5DD-F3D47379FA5B}" type="presParOf" srcId="{7D917402-8F74-4950-A44A-517C091EF109}" destId="{3790C520-B58E-4C45-BA66-706F1D7906C4}" srcOrd="0" destOrd="0" presId="urn:microsoft.com/office/officeart/2005/8/layout/hierarchy2"/>
    <dgm:cxn modelId="{2417D446-4664-4179-963C-1E03F1EB4481}" type="presParOf" srcId="{3790C520-B58E-4C45-BA66-706F1D7906C4}" destId="{A47560ED-B4E4-4439-BEDA-FE1A854ABAA9}" srcOrd="0" destOrd="0" presId="urn:microsoft.com/office/officeart/2005/8/layout/hierarchy2"/>
    <dgm:cxn modelId="{E0C86FE3-28D4-4E19-BD8F-A7AD32809C0C}" type="presParOf" srcId="{7D917402-8F74-4950-A44A-517C091EF109}" destId="{5D3B64D1-78C5-456E-87FE-8A2CB7536887}" srcOrd="1" destOrd="0" presId="urn:microsoft.com/office/officeart/2005/8/layout/hierarchy2"/>
    <dgm:cxn modelId="{B835E505-BE82-43E0-8CC8-B829D56D514A}" type="presParOf" srcId="{5D3B64D1-78C5-456E-87FE-8A2CB7536887}" destId="{885C859B-AFA2-46E8-A502-973005290DF3}" srcOrd="0" destOrd="0" presId="urn:microsoft.com/office/officeart/2005/8/layout/hierarchy2"/>
    <dgm:cxn modelId="{8911D721-8B40-43F4-A7A6-AFE6366019D2}" type="presParOf" srcId="{5D3B64D1-78C5-456E-87FE-8A2CB7536887}" destId="{EEF13CA8-E270-4192-94AD-084847829835}" srcOrd="1" destOrd="0" presId="urn:microsoft.com/office/officeart/2005/8/layout/hierarchy2"/>
    <dgm:cxn modelId="{0A6C949F-D207-4F2C-BEF8-BB2A4C3A15CD}" type="presParOf" srcId="{7D917402-8F74-4950-A44A-517C091EF109}" destId="{6E950648-E5C0-4BD6-8682-5DBBFC617183}" srcOrd="2" destOrd="0" presId="urn:microsoft.com/office/officeart/2005/8/layout/hierarchy2"/>
    <dgm:cxn modelId="{6C41BF83-A181-49D3-BDC3-932DC3D0AD86}" type="presParOf" srcId="{6E950648-E5C0-4BD6-8682-5DBBFC617183}" destId="{151E0324-31E5-4D5B-A536-7AE3245866BF}" srcOrd="0" destOrd="0" presId="urn:microsoft.com/office/officeart/2005/8/layout/hierarchy2"/>
    <dgm:cxn modelId="{E58533BF-8899-4AB2-9034-86503D7A8024}" type="presParOf" srcId="{7D917402-8F74-4950-A44A-517C091EF109}" destId="{39EC4230-27AD-4223-8D10-DD0B0FAB69FF}" srcOrd="3" destOrd="0" presId="urn:microsoft.com/office/officeart/2005/8/layout/hierarchy2"/>
    <dgm:cxn modelId="{7109435A-CBF2-42FF-BC34-45688878261A}" type="presParOf" srcId="{39EC4230-27AD-4223-8D10-DD0B0FAB69FF}" destId="{C5EB121F-F3CB-4785-9AF8-721EDC64B075}" srcOrd="0" destOrd="0" presId="urn:microsoft.com/office/officeart/2005/8/layout/hierarchy2"/>
    <dgm:cxn modelId="{D18A7CE4-F5AF-425B-9007-BEC4BBE6FE14}" type="presParOf" srcId="{39EC4230-27AD-4223-8D10-DD0B0FAB69FF}" destId="{453F55DF-D81E-42DF-A418-77172684F29D}" srcOrd="1" destOrd="0" presId="urn:microsoft.com/office/officeart/2005/8/layout/hierarchy2"/>
    <dgm:cxn modelId="{1DB17771-B9C5-479F-8AC2-E8773CFC87F2}" type="presParOf" srcId="{7D917402-8F74-4950-A44A-517C091EF109}" destId="{926E7A22-09E0-4267-98C8-2E6B264DDE50}" srcOrd="4" destOrd="0" presId="urn:microsoft.com/office/officeart/2005/8/layout/hierarchy2"/>
    <dgm:cxn modelId="{B6F9BC76-8925-44C8-9163-503ADDC84005}" type="presParOf" srcId="{926E7A22-09E0-4267-98C8-2E6B264DDE50}" destId="{150CEA32-EFEC-4917-980B-B3FCFF472942}" srcOrd="0" destOrd="0" presId="urn:microsoft.com/office/officeart/2005/8/layout/hierarchy2"/>
    <dgm:cxn modelId="{C9669262-8673-4322-9997-91126A6355D4}" type="presParOf" srcId="{7D917402-8F74-4950-A44A-517C091EF109}" destId="{222267F5-60A9-48B5-B3B2-61448397DC07}" srcOrd="5" destOrd="0" presId="urn:microsoft.com/office/officeart/2005/8/layout/hierarchy2"/>
    <dgm:cxn modelId="{3FF2DEDD-6129-4E5C-B72A-963AB8328BE4}" type="presParOf" srcId="{222267F5-60A9-48B5-B3B2-61448397DC07}" destId="{6594A313-ABC4-465A-9000-985CB17C84FA}" srcOrd="0" destOrd="0" presId="urn:microsoft.com/office/officeart/2005/8/layout/hierarchy2"/>
    <dgm:cxn modelId="{A519B2FF-4596-46F1-845F-E312712B56ED}" type="presParOf" srcId="{222267F5-60A9-48B5-B3B2-61448397DC07}" destId="{0D2C0577-DC5A-4B8B-A16B-EE2B63E5AA39}" srcOrd="1" destOrd="0" presId="urn:microsoft.com/office/officeart/2005/8/layout/hierarchy2"/>
    <dgm:cxn modelId="{4621E7BB-FC0F-4874-9FE9-6561A08C2E9A}" type="presParOf" srcId="{7D917402-8F74-4950-A44A-517C091EF109}" destId="{24C0883A-E2A6-494D-9465-B5BDB7D3FB57}" srcOrd="6" destOrd="0" presId="urn:microsoft.com/office/officeart/2005/8/layout/hierarchy2"/>
    <dgm:cxn modelId="{2B645681-F07F-4816-8DEA-12904E725CD6}" type="presParOf" srcId="{24C0883A-E2A6-494D-9465-B5BDB7D3FB57}" destId="{AA9C9790-009A-40A6-AB8F-44EEC74266D1}" srcOrd="0" destOrd="0" presId="urn:microsoft.com/office/officeart/2005/8/layout/hierarchy2"/>
    <dgm:cxn modelId="{C3AD534C-CE66-4900-A6B1-65BDF6308B42}" type="presParOf" srcId="{7D917402-8F74-4950-A44A-517C091EF109}" destId="{3481096C-BB69-4026-B9F7-545933DED069}" srcOrd="7" destOrd="0" presId="urn:microsoft.com/office/officeart/2005/8/layout/hierarchy2"/>
    <dgm:cxn modelId="{98F166F4-0EDD-4F27-8E5C-41833C7C9E6B}" type="presParOf" srcId="{3481096C-BB69-4026-B9F7-545933DED069}" destId="{4EF12830-84BA-44FD-89EA-42A1EBD9F625}" srcOrd="0" destOrd="0" presId="urn:microsoft.com/office/officeart/2005/8/layout/hierarchy2"/>
    <dgm:cxn modelId="{FC7EBFB6-5E33-4853-8018-84CDFFDBAAA0}" type="presParOf" srcId="{3481096C-BB69-4026-B9F7-545933DED069}" destId="{68CBF520-98B2-4E06-A0E5-5234F48707EB}" srcOrd="1" destOrd="0" presId="urn:microsoft.com/office/officeart/2005/8/layout/hierarchy2"/>
    <dgm:cxn modelId="{2859C8B1-0737-4F46-AE88-66A41D766B39}" type="presParOf" srcId="{7D917402-8F74-4950-A44A-517C091EF109}" destId="{84408C59-4DE3-4965-8AD8-361CE4508CB4}" srcOrd="8" destOrd="0" presId="urn:microsoft.com/office/officeart/2005/8/layout/hierarchy2"/>
    <dgm:cxn modelId="{D0037740-5B2A-425D-BBCA-BCA14507FAAF}" type="presParOf" srcId="{84408C59-4DE3-4965-8AD8-361CE4508CB4}" destId="{7C3224AD-D751-47CD-915E-898D33302F69}" srcOrd="0" destOrd="0" presId="urn:microsoft.com/office/officeart/2005/8/layout/hierarchy2"/>
    <dgm:cxn modelId="{E66F2546-5C97-407F-AEC4-FF1EF934F805}" type="presParOf" srcId="{7D917402-8F74-4950-A44A-517C091EF109}" destId="{C5ACFDD0-EADE-4C82-BE4A-2DBD490F2EC0}" srcOrd="9" destOrd="0" presId="urn:microsoft.com/office/officeart/2005/8/layout/hierarchy2"/>
    <dgm:cxn modelId="{ED20A3BF-B34E-48CF-8EC6-5751791AD8B2}" type="presParOf" srcId="{C5ACFDD0-EADE-4C82-BE4A-2DBD490F2EC0}" destId="{6FD4BCBC-5EA5-4E02-9261-270CEE9AABD0}" srcOrd="0" destOrd="0" presId="urn:microsoft.com/office/officeart/2005/8/layout/hierarchy2"/>
    <dgm:cxn modelId="{9C95A00B-FEC3-481F-8F5E-E68AAEACAA87}" type="presParOf" srcId="{C5ACFDD0-EADE-4C82-BE4A-2DBD490F2EC0}" destId="{A442DF60-F131-4F96-82A5-8D8DDF09DD88}" srcOrd="1" destOrd="0" presId="urn:microsoft.com/office/officeart/2005/8/layout/hierarchy2"/>
    <dgm:cxn modelId="{8C02B036-C552-4F32-9E4A-C03E7DA6D888}" type="presParOf" srcId="{7D917402-8F74-4950-A44A-517C091EF109}" destId="{D8BBA9C1-7DA5-460B-B5AA-3A0F7FCDA141}" srcOrd="10" destOrd="0" presId="urn:microsoft.com/office/officeart/2005/8/layout/hierarchy2"/>
    <dgm:cxn modelId="{87BD9169-9AA6-47EE-8450-D1319353CEE9}" type="presParOf" srcId="{D8BBA9C1-7DA5-460B-B5AA-3A0F7FCDA141}" destId="{345F4D98-8B2A-4A3C-8728-056B046AE39A}" srcOrd="0" destOrd="0" presId="urn:microsoft.com/office/officeart/2005/8/layout/hierarchy2"/>
    <dgm:cxn modelId="{D6EF4821-3F6A-4FC9-8ACA-B6CC1873BCE4}" type="presParOf" srcId="{7D917402-8F74-4950-A44A-517C091EF109}" destId="{42FE52A8-0428-4528-9606-126CAFA0BCCA}" srcOrd="11" destOrd="0" presId="urn:microsoft.com/office/officeart/2005/8/layout/hierarchy2"/>
    <dgm:cxn modelId="{D9AA3744-C668-4587-BF00-D8C2B19DB8C9}" type="presParOf" srcId="{42FE52A8-0428-4528-9606-126CAFA0BCCA}" destId="{729DB8B7-269C-4759-B8A1-E77463C4A15E}" srcOrd="0" destOrd="0" presId="urn:microsoft.com/office/officeart/2005/8/layout/hierarchy2"/>
    <dgm:cxn modelId="{25EF5513-8E07-4C2D-A0B2-3F16F073D0FE}" type="presParOf" srcId="{42FE52A8-0428-4528-9606-126CAFA0BCCA}" destId="{88FF0151-D20F-41F7-A34C-0A1821F9EC34}" srcOrd="1" destOrd="0" presId="urn:microsoft.com/office/officeart/2005/8/layout/hierarchy2"/>
    <dgm:cxn modelId="{831227F4-908F-4EDB-B246-D1FA27161E5E}" type="presParOf" srcId="{C10A5240-E46B-4B8C-BAAF-FCE17BD669AB}" destId="{A3120546-B9EA-411E-B4FA-69742CB56188}" srcOrd="8" destOrd="0" presId="urn:microsoft.com/office/officeart/2005/8/layout/hierarchy2"/>
    <dgm:cxn modelId="{B7A40794-E097-4EA1-9FCC-A01A6E79CB2D}" type="presParOf" srcId="{A3120546-B9EA-411E-B4FA-69742CB56188}" destId="{97C0C93A-901F-48C7-9CC2-C18CE86C5A0C}" srcOrd="0" destOrd="0" presId="urn:microsoft.com/office/officeart/2005/8/layout/hierarchy2"/>
    <dgm:cxn modelId="{6FEA4728-E815-477D-93D0-6C52DB401646}" type="presParOf" srcId="{C10A5240-E46B-4B8C-BAAF-FCE17BD669AB}" destId="{89D66FB4-B2D9-4E12-838E-CEE348ECD272}" srcOrd="9" destOrd="0" presId="urn:microsoft.com/office/officeart/2005/8/layout/hierarchy2"/>
    <dgm:cxn modelId="{97EB51E2-4F92-4131-A95A-EFE2F8E0CDDC}" type="presParOf" srcId="{89D66FB4-B2D9-4E12-838E-CEE348ECD272}" destId="{96FE04F8-3A7F-432B-B5B4-8BD4C71BB6A9}" srcOrd="0" destOrd="0" presId="urn:microsoft.com/office/officeart/2005/8/layout/hierarchy2"/>
    <dgm:cxn modelId="{67CB8EE6-7D04-41A2-8B16-4A96B5D10D88}" type="presParOf" srcId="{89D66FB4-B2D9-4E12-838E-CEE348ECD272}" destId="{8412963D-C96A-4BA7-B72D-DEA3D9903B64}" srcOrd="1" destOrd="0" presId="urn:microsoft.com/office/officeart/2005/8/layout/hierarchy2"/>
    <dgm:cxn modelId="{C2683AB4-190D-48CD-B83C-B2D8D7F78235}" type="presParOf" srcId="{C10A5240-E46B-4B8C-BAAF-FCE17BD669AB}" destId="{C5EDD40D-3930-49DB-8C3A-575C3EA72E94}" srcOrd="10" destOrd="0" presId="urn:microsoft.com/office/officeart/2005/8/layout/hierarchy2"/>
    <dgm:cxn modelId="{6D8E2CE8-0965-4CFA-A462-F9835D1F4F13}" type="presParOf" srcId="{C5EDD40D-3930-49DB-8C3A-575C3EA72E94}" destId="{7748FF43-D640-4B56-A06A-5198BD657D7A}" srcOrd="0" destOrd="0" presId="urn:microsoft.com/office/officeart/2005/8/layout/hierarchy2"/>
    <dgm:cxn modelId="{40145167-EBB7-47E9-A293-3B44566B0FBB}" type="presParOf" srcId="{C10A5240-E46B-4B8C-BAAF-FCE17BD669AB}" destId="{E1E0A4B3-E40D-43BA-AAD5-25DDA72E038B}" srcOrd="11" destOrd="0" presId="urn:microsoft.com/office/officeart/2005/8/layout/hierarchy2"/>
    <dgm:cxn modelId="{5D118738-95F5-4DB2-BFC8-F6B6389719BC}" type="presParOf" srcId="{E1E0A4B3-E40D-43BA-AAD5-25DDA72E038B}" destId="{B4293202-1B77-475A-8EA7-E3A6AB1DBE6D}" srcOrd="0" destOrd="0" presId="urn:microsoft.com/office/officeart/2005/8/layout/hierarchy2"/>
    <dgm:cxn modelId="{CBD489ED-1B3C-45C6-8018-A9CB2AB7B0A5}" type="presParOf" srcId="{E1E0A4B3-E40D-43BA-AAD5-25DDA72E038B}" destId="{8522C0D8-E2FB-442B-95BA-A321699F090B}" srcOrd="1" destOrd="0" presId="urn:microsoft.com/office/officeart/2005/8/layout/hierarchy2"/>
    <dgm:cxn modelId="{0EF28724-8BEE-4E19-ACC1-CF3AFE2676A3}" type="presParOf" srcId="{C10A5240-E46B-4B8C-BAAF-FCE17BD669AB}" destId="{30571293-178B-4F05-BC77-96FD29FE83B6}" srcOrd="12" destOrd="0" presId="urn:microsoft.com/office/officeart/2005/8/layout/hierarchy2"/>
    <dgm:cxn modelId="{79CA8F15-9541-4FC8-A270-D233C7612640}" type="presParOf" srcId="{30571293-178B-4F05-BC77-96FD29FE83B6}" destId="{5B9D6079-14E7-42CE-B418-2A4DDE8AB7B7}" srcOrd="0" destOrd="0" presId="urn:microsoft.com/office/officeart/2005/8/layout/hierarchy2"/>
    <dgm:cxn modelId="{07CE8857-30D8-4FF0-AF00-07E95471EE59}" type="presParOf" srcId="{C10A5240-E46B-4B8C-BAAF-FCE17BD669AB}" destId="{825FA42B-AFCE-4BAA-821C-FFD34E79D8F3}" srcOrd="13" destOrd="0" presId="urn:microsoft.com/office/officeart/2005/8/layout/hierarchy2"/>
    <dgm:cxn modelId="{C7B920AF-73AD-4D4A-82D1-C0F5B79D9879}" type="presParOf" srcId="{825FA42B-AFCE-4BAA-821C-FFD34E79D8F3}" destId="{E7E558D2-5EE1-4222-B3ED-086F373439EC}" srcOrd="0" destOrd="0" presId="urn:microsoft.com/office/officeart/2005/8/layout/hierarchy2"/>
    <dgm:cxn modelId="{64FFF77E-3D1F-4747-8B41-A2FFEDDBCF04}" type="presParOf" srcId="{825FA42B-AFCE-4BAA-821C-FFD34E79D8F3}" destId="{BBBE4EB2-F88B-42FB-BA08-FEFAF34020D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FB4D19E-32F3-417C-AABD-E7E86C5D5BA9}" type="doc">
      <dgm:prSet loTypeId="urn:microsoft.com/office/officeart/2008/layout/LinedList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zh-CN" altLang="en-US"/>
        </a:p>
      </dgm:t>
    </dgm:pt>
    <dgm:pt modelId="{D2914B6F-B2EF-4C78-B512-C69371F54B5E}">
      <dgm:prSet phldrT="[文本]" custT="1"/>
      <dgm:spPr/>
      <dgm:t>
        <a:bodyPr/>
        <a:lstStyle/>
        <a:p>
          <a:r>
            <a: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rPr>
            <a:t>Notes</a:t>
          </a:r>
          <a:r>
            <a: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rPr>
            <a:t>：</a:t>
          </a:r>
        </a:p>
      </dgm:t>
    </dgm:pt>
    <dgm:pt modelId="{AB200535-6DAD-411A-B072-7834E988F3DE}" type="parTrans" cxnId="{A8DF7EEF-5B46-467C-AFDD-33BF1419B3AD}">
      <dgm:prSet/>
      <dgm:spPr/>
      <dgm:t>
        <a:bodyPr/>
        <a:lstStyle/>
        <a:p>
          <a:endParaRPr lang="zh-CN" altLang="en-US" sz="2000">
            <a:solidFill>
              <a:schemeClr val="tx1">
                <a:lumMod val="75000"/>
                <a:lumOff val="25000"/>
              </a:schemeClr>
            </a:solidFill>
            <a:latin typeface="+mn-ea"/>
            <a:ea typeface="+mn-ea"/>
          </a:endParaRPr>
        </a:p>
      </dgm:t>
    </dgm:pt>
    <dgm:pt modelId="{6DD41263-51F6-4EED-955F-F59A0E64EB0F}" type="sibTrans" cxnId="{A8DF7EEF-5B46-467C-AFDD-33BF1419B3AD}">
      <dgm:prSet/>
      <dgm:spPr/>
      <dgm:t>
        <a:bodyPr/>
        <a:lstStyle/>
        <a:p>
          <a:endParaRPr lang="zh-CN" altLang="en-US" sz="2000">
            <a:solidFill>
              <a:schemeClr val="tx1">
                <a:lumMod val="75000"/>
                <a:lumOff val="25000"/>
              </a:schemeClr>
            </a:solidFill>
            <a:latin typeface="+mn-ea"/>
            <a:ea typeface="+mn-ea"/>
          </a:endParaRPr>
        </a:p>
      </dgm:t>
    </dgm:pt>
    <dgm:pt modelId="{969C0DFE-F359-4DFC-A070-0526992C5212}">
      <dgm:prSet phldrT="[文本]" custT="1"/>
      <dgm:spPr/>
      <dgm:t>
        <a:bodyPr/>
        <a:lstStyle/>
        <a:p>
          <a:r>
            <a: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建议多使用词组</a:t>
          </a:r>
        </a:p>
      </dgm:t>
    </dgm:pt>
    <dgm:pt modelId="{8B7BB814-4CCC-4B78-8BF2-E190976E2208}" type="parTrans" cxnId="{E437B7CF-9AC4-4E2D-A8FC-23ECB702F5E1}">
      <dgm:prSet/>
      <dgm:spPr/>
      <dgm:t>
        <a:bodyPr/>
        <a:lstStyle/>
        <a:p>
          <a:endParaRPr lang="zh-CN" altLang="en-US" sz="2000">
            <a:solidFill>
              <a:schemeClr val="tx1">
                <a:lumMod val="75000"/>
                <a:lumOff val="25000"/>
              </a:schemeClr>
            </a:solidFill>
            <a:latin typeface="+mn-ea"/>
            <a:ea typeface="+mn-ea"/>
          </a:endParaRPr>
        </a:p>
      </dgm:t>
    </dgm:pt>
    <dgm:pt modelId="{2F52BEDE-ACA0-4035-BB9F-8465393B7F39}" type="sibTrans" cxnId="{E437B7CF-9AC4-4E2D-A8FC-23ECB702F5E1}">
      <dgm:prSet/>
      <dgm:spPr/>
      <dgm:t>
        <a:bodyPr/>
        <a:lstStyle/>
        <a:p>
          <a:endParaRPr lang="zh-CN" altLang="en-US" sz="2000">
            <a:solidFill>
              <a:schemeClr val="tx1">
                <a:lumMod val="75000"/>
                <a:lumOff val="25000"/>
              </a:schemeClr>
            </a:solidFill>
            <a:latin typeface="+mn-ea"/>
            <a:ea typeface="+mn-ea"/>
          </a:endParaRPr>
        </a:p>
      </dgm:t>
    </dgm:pt>
    <dgm:pt modelId="{C6DD2F80-5CC3-4225-B520-A55D09B64093}">
      <dgm:prSet phldrT="[文本]" custT="1"/>
      <dgm:spPr/>
      <dgm:t>
        <a:bodyPr/>
        <a:lstStyle/>
        <a:p>
          <a:r>
            <a: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避免过于专业的术语</a:t>
          </a:r>
        </a:p>
      </dgm:t>
    </dgm:pt>
    <dgm:pt modelId="{A2B3CCF3-951A-46E3-94F1-69570A0A00FB}" type="parTrans" cxnId="{553824E0-81BD-4556-A714-6604E0E1C60A}">
      <dgm:prSet/>
      <dgm:spPr/>
      <dgm:t>
        <a:bodyPr/>
        <a:lstStyle/>
        <a:p>
          <a:endParaRPr lang="zh-CN" altLang="en-US" sz="2000">
            <a:solidFill>
              <a:schemeClr val="tx1">
                <a:lumMod val="75000"/>
                <a:lumOff val="25000"/>
              </a:schemeClr>
            </a:solidFill>
            <a:latin typeface="+mn-ea"/>
            <a:ea typeface="+mn-ea"/>
          </a:endParaRPr>
        </a:p>
      </dgm:t>
    </dgm:pt>
    <dgm:pt modelId="{89D3D344-5B50-4D1C-8416-F76C6285250D}" type="sibTrans" cxnId="{553824E0-81BD-4556-A714-6604E0E1C60A}">
      <dgm:prSet/>
      <dgm:spPr/>
      <dgm:t>
        <a:bodyPr/>
        <a:lstStyle/>
        <a:p>
          <a:endParaRPr lang="zh-CN" altLang="en-US" sz="2000">
            <a:solidFill>
              <a:schemeClr val="tx1">
                <a:lumMod val="75000"/>
                <a:lumOff val="25000"/>
              </a:schemeClr>
            </a:solidFill>
            <a:latin typeface="+mn-ea"/>
            <a:ea typeface="+mn-ea"/>
          </a:endParaRPr>
        </a:p>
      </dgm:t>
    </dgm:pt>
    <dgm:pt modelId="{34360805-EA93-454B-8CD7-335FEADB01F6}">
      <dgm:prSet phldrT="[文本]" custT="1"/>
      <dgm:spPr/>
      <dgm:t>
        <a:bodyPr/>
        <a:lstStyle/>
        <a:p>
          <a:r>
            <a: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避免尚未广泛接受的缩写</a:t>
          </a:r>
        </a:p>
      </dgm:t>
    </dgm:pt>
    <dgm:pt modelId="{5393C61F-2BB4-4567-97A9-56E43FD9C449}" type="parTrans" cxnId="{75FB0F49-DADB-49B7-812B-3CE2C5E03CD7}">
      <dgm:prSet/>
      <dgm:spPr/>
      <dgm:t>
        <a:bodyPr/>
        <a:lstStyle/>
        <a:p>
          <a:endParaRPr lang="zh-CN" altLang="en-US" sz="2000">
            <a:solidFill>
              <a:schemeClr val="tx1">
                <a:lumMod val="75000"/>
                <a:lumOff val="25000"/>
              </a:schemeClr>
            </a:solidFill>
            <a:latin typeface="+mn-ea"/>
            <a:ea typeface="+mn-ea"/>
          </a:endParaRPr>
        </a:p>
      </dgm:t>
    </dgm:pt>
    <dgm:pt modelId="{A029A23B-EA9E-444C-9619-52F3981C05E8}" type="sibTrans" cxnId="{75FB0F49-DADB-49B7-812B-3CE2C5E03CD7}">
      <dgm:prSet/>
      <dgm:spPr/>
      <dgm:t>
        <a:bodyPr/>
        <a:lstStyle/>
        <a:p>
          <a:endParaRPr lang="zh-CN" altLang="en-US" sz="2000">
            <a:solidFill>
              <a:schemeClr val="tx1">
                <a:lumMod val="75000"/>
                <a:lumOff val="25000"/>
              </a:schemeClr>
            </a:solidFill>
            <a:latin typeface="+mn-ea"/>
            <a:ea typeface="+mn-ea"/>
          </a:endParaRPr>
        </a:p>
      </dgm:t>
    </dgm:pt>
    <dgm:pt modelId="{0C363140-6763-4AA7-96AA-51BC0CC01995}">
      <dgm:prSet phldrT="[文本]" custT="1"/>
      <dgm:spPr/>
      <dgm:t>
        <a:bodyPr/>
        <a:lstStyle/>
        <a:p>
          <a:r>
            <a: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考虑平台检索</a:t>
          </a:r>
          <a:r>
            <a: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-</a:t>
          </a:r>
          <a:r>
            <a: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相关度，重要关键词出现频率</a:t>
          </a:r>
        </a:p>
      </dgm:t>
    </dgm:pt>
    <dgm:pt modelId="{7451A415-0F17-4604-8DA0-2E29B23C42DF}" type="parTrans" cxnId="{9BE25810-47E8-4E04-800D-7AE5E07F6E89}">
      <dgm:prSet/>
      <dgm:spPr/>
      <dgm:t>
        <a:bodyPr/>
        <a:lstStyle/>
        <a:p>
          <a:endParaRPr lang="zh-CN" altLang="en-US"/>
        </a:p>
      </dgm:t>
    </dgm:pt>
    <dgm:pt modelId="{3F3DD6ED-36E6-4458-A201-38D797DE1463}" type="sibTrans" cxnId="{9BE25810-47E8-4E04-800D-7AE5E07F6E89}">
      <dgm:prSet/>
      <dgm:spPr/>
      <dgm:t>
        <a:bodyPr/>
        <a:lstStyle/>
        <a:p>
          <a:endParaRPr lang="zh-CN" altLang="en-US"/>
        </a:p>
      </dgm:t>
    </dgm:pt>
    <dgm:pt modelId="{ED5505EB-75CC-4F55-A7B1-F442C6F3C639}" type="pres">
      <dgm:prSet presAssocID="{DFB4D19E-32F3-417C-AABD-E7E86C5D5BA9}" presName="vert0" presStyleCnt="0">
        <dgm:presLayoutVars>
          <dgm:dir/>
          <dgm:animOne val="branch"/>
          <dgm:animLvl val="lvl"/>
        </dgm:presLayoutVars>
      </dgm:prSet>
      <dgm:spPr/>
    </dgm:pt>
    <dgm:pt modelId="{2DCDCA50-58ED-4FF7-B6C1-40BA9E53A4D9}" type="pres">
      <dgm:prSet presAssocID="{D2914B6F-B2EF-4C78-B512-C69371F54B5E}" presName="thickLine" presStyleLbl="alignNode1" presStyleIdx="0" presStyleCnt="1"/>
      <dgm:spPr/>
    </dgm:pt>
    <dgm:pt modelId="{D6976F5B-45E8-4598-A2CA-6CB0589C024B}" type="pres">
      <dgm:prSet presAssocID="{D2914B6F-B2EF-4C78-B512-C69371F54B5E}" presName="horz1" presStyleCnt="0"/>
      <dgm:spPr/>
    </dgm:pt>
    <dgm:pt modelId="{419DB82F-0D50-418B-B2B4-7382C8F6818D}" type="pres">
      <dgm:prSet presAssocID="{D2914B6F-B2EF-4C78-B512-C69371F54B5E}" presName="tx1" presStyleLbl="revTx" presStyleIdx="0" presStyleCnt="5" custScaleX="123755"/>
      <dgm:spPr/>
    </dgm:pt>
    <dgm:pt modelId="{0313707F-A157-4AE3-9149-123BA6C20DF5}" type="pres">
      <dgm:prSet presAssocID="{D2914B6F-B2EF-4C78-B512-C69371F54B5E}" presName="vert1" presStyleCnt="0"/>
      <dgm:spPr/>
    </dgm:pt>
    <dgm:pt modelId="{6DBC17E8-9EDE-4099-BAA0-7C0ADBA1FEF3}" type="pres">
      <dgm:prSet presAssocID="{969C0DFE-F359-4DFC-A070-0526992C5212}" presName="vertSpace2a" presStyleCnt="0"/>
      <dgm:spPr/>
    </dgm:pt>
    <dgm:pt modelId="{E974D3AC-9D50-4970-9CA9-E428F73CFA29}" type="pres">
      <dgm:prSet presAssocID="{969C0DFE-F359-4DFC-A070-0526992C5212}" presName="horz2" presStyleCnt="0"/>
      <dgm:spPr/>
    </dgm:pt>
    <dgm:pt modelId="{F750A95F-8518-4BDC-BBC7-3C3588C8D9B0}" type="pres">
      <dgm:prSet presAssocID="{969C0DFE-F359-4DFC-A070-0526992C5212}" presName="horzSpace2" presStyleCnt="0"/>
      <dgm:spPr/>
    </dgm:pt>
    <dgm:pt modelId="{3B631B7E-C689-44B4-8551-E0E9D5DB570B}" type="pres">
      <dgm:prSet presAssocID="{969C0DFE-F359-4DFC-A070-0526992C5212}" presName="tx2" presStyleLbl="revTx" presStyleIdx="1" presStyleCnt="5"/>
      <dgm:spPr/>
    </dgm:pt>
    <dgm:pt modelId="{0A2BDF85-8E93-4403-8D41-E02094F0C608}" type="pres">
      <dgm:prSet presAssocID="{969C0DFE-F359-4DFC-A070-0526992C5212}" presName="vert2" presStyleCnt="0"/>
      <dgm:spPr/>
    </dgm:pt>
    <dgm:pt modelId="{F5F037A2-9451-4995-8DE1-B10AE2DE3FA3}" type="pres">
      <dgm:prSet presAssocID="{969C0DFE-F359-4DFC-A070-0526992C5212}" presName="thinLine2b" presStyleLbl="callout" presStyleIdx="0" presStyleCnt="4"/>
      <dgm:spPr/>
    </dgm:pt>
    <dgm:pt modelId="{E1AD8923-B7F4-4A67-B092-A5F35EA301A9}" type="pres">
      <dgm:prSet presAssocID="{969C0DFE-F359-4DFC-A070-0526992C5212}" presName="vertSpace2b" presStyleCnt="0"/>
      <dgm:spPr/>
    </dgm:pt>
    <dgm:pt modelId="{C9F3EF9E-51C3-4A14-ABE2-AFAF2706314D}" type="pres">
      <dgm:prSet presAssocID="{C6DD2F80-5CC3-4225-B520-A55D09B64093}" presName="horz2" presStyleCnt="0"/>
      <dgm:spPr/>
    </dgm:pt>
    <dgm:pt modelId="{E9E772AE-6E02-4832-9B9A-EE9262632830}" type="pres">
      <dgm:prSet presAssocID="{C6DD2F80-5CC3-4225-B520-A55D09B64093}" presName="horzSpace2" presStyleCnt="0"/>
      <dgm:spPr/>
    </dgm:pt>
    <dgm:pt modelId="{BAB7DB2C-9ED5-4FDB-AEED-CCD6736FE9E1}" type="pres">
      <dgm:prSet presAssocID="{C6DD2F80-5CC3-4225-B520-A55D09B64093}" presName="tx2" presStyleLbl="revTx" presStyleIdx="2" presStyleCnt="5"/>
      <dgm:spPr/>
    </dgm:pt>
    <dgm:pt modelId="{9113DF62-7231-4036-88A8-5006DC204288}" type="pres">
      <dgm:prSet presAssocID="{C6DD2F80-5CC3-4225-B520-A55D09B64093}" presName="vert2" presStyleCnt="0"/>
      <dgm:spPr/>
    </dgm:pt>
    <dgm:pt modelId="{620931F6-FB5A-45D4-AC2E-6C984C8C1EB0}" type="pres">
      <dgm:prSet presAssocID="{C6DD2F80-5CC3-4225-B520-A55D09B64093}" presName="thinLine2b" presStyleLbl="callout" presStyleIdx="1" presStyleCnt="4"/>
      <dgm:spPr/>
    </dgm:pt>
    <dgm:pt modelId="{C36F4D70-D1C3-4908-8D48-71D406718CD8}" type="pres">
      <dgm:prSet presAssocID="{C6DD2F80-5CC3-4225-B520-A55D09B64093}" presName="vertSpace2b" presStyleCnt="0"/>
      <dgm:spPr/>
    </dgm:pt>
    <dgm:pt modelId="{317F8B1D-7CA8-40B7-BAC4-155EFD032401}" type="pres">
      <dgm:prSet presAssocID="{34360805-EA93-454B-8CD7-335FEADB01F6}" presName="horz2" presStyleCnt="0"/>
      <dgm:spPr/>
    </dgm:pt>
    <dgm:pt modelId="{C1EBFEA8-DB71-44FE-82D5-8123709446D8}" type="pres">
      <dgm:prSet presAssocID="{34360805-EA93-454B-8CD7-335FEADB01F6}" presName="horzSpace2" presStyleCnt="0"/>
      <dgm:spPr/>
    </dgm:pt>
    <dgm:pt modelId="{80813682-1627-4857-A06B-9FDFD1E53D89}" type="pres">
      <dgm:prSet presAssocID="{34360805-EA93-454B-8CD7-335FEADB01F6}" presName="tx2" presStyleLbl="revTx" presStyleIdx="3" presStyleCnt="5"/>
      <dgm:spPr/>
    </dgm:pt>
    <dgm:pt modelId="{9AB31127-1588-4D1C-8F73-FC8A9DC5DE73}" type="pres">
      <dgm:prSet presAssocID="{34360805-EA93-454B-8CD7-335FEADB01F6}" presName="vert2" presStyleCnt="0"/>
      <dgm:spPr/>
    </dgm:pt>
    <dgm:pt modelId="{8CAF49E6-AE83-48C2-A17E-FC9049BCFED8}" type="pres">
      <dgm:prSet presAssocID="{34360805-EA93-454B-8CD7-335FEADB01F6}" presName="thinLine2b" presStyleLbl="callout" presStyleIdx="2" presStyleCnt="4"/>
      <dgm:spPr/>
    </dgm:pt>
    <dgm:pt modelId="{E13BC096-E42C-404E-93DE-54790AC27803}" type="pres">
      <dgm:prSet presAssocID="{34360805-EA93-454B-8CD7-335FEADB01F6}" presName="vertSpace2b" presStyleCnt="0"/>
      <dgm:spPr/>
    </dgm:pt>
    <dgm:pt modelId="{BC1AC302-E13C-43CC-9B28-5511E130609A}" type="pres">
      <dgm:prSet presAssocID="{0C363140-6763-4AA7-96AA-51BC0CC01995}" presName="horz2" presStyleCnt="0"/>
      <dgm:spPr/>
    </dgm:pt>
    <dgm:pt modelId="{04442B70-C99B-480B-AF97-23683FF39838}" type="pres">
      <dgm:prSet presAssocID="{0C363140-6763-4AA7-96AA-51BC0CC01995}" presName="horzSpace2" presStyleCnt="0"/>
      <dgm:spPr/>
    </dgm:pt>
    <dgm:pt modelId="{7514E23F-DEF1-4A27-A97A-CD953CEDD5A2}" type="pres">
      <dgm:prSet presAssocID="{0C363140-6763-4AA7-96AA-51BC0CC01995}" presName="tx2" presStyleLbl="revTx" presStyleIdx="4" presStyleCnt="5"/>
      <dgm:spPr/>
    </dgm:pt>
    <dgm:pt modelId="{4423B2DE-7AAF-4E08-8602-2C3470354930}" type="pres">
      <dgm:prSet presAssocID="{0C363140-6763-4AA7-96AA-51BC0CC01995}" presName="vert2" presStyleCnt="0"/>
      <dgm:spPr/>
    </dgm:pt>
    <dgm:pt modelId="{B415A685-E849-4589-A2C1-6582FD1B75CE}" type="pres">
      <dgm:prSet presAssocID="{0C363140-6763-4AA7-96AA-51BC0CC01995}" presName="thinLine2b" presStyleLbl="callout" presStyleIdx="3" presStyleCnt="4"/>
      <dgm:spPr/>
    </dgm:pt>
    <dgm:pt modelId="{2DA190DA-6CA0-4619-8B69-0FF8937B71C6}" type="pres">
      <dgm:prSet presAssocID="{0C363140-6763-4AA7-96AA-51BC0CC01995}" presName="vertSpace2b" presStyleCnt="0"/>
      <dgm:spPr/>
    </dgm:pt>
  </dgm:ptLst>
  <dgm:cxnLst>
    <dgm:cxn modelId="{9BE25810-47E8-4E04-800D-7AE5E07F6E89}" srcId="{D2914B6F-B2EF-4C78-B512-C69371F54B5E}" destId="{0C363140-6763-4AA7-96AA-51BC0CC01995}" srcOrd="3" destOrd="0" parTransId="{7451A415-0F17-4604-8DA0-2E29B23C42DF}" sibTransId="{3F3DD6ED-36E6-4458-A201-38D797DE1463}"/>
    <dgm:cxn modelId="{2B9DD52A-A502-41FD-8184-2A2402BD1026}" type="presOf" srcId="{34360805-EA93-454B-8CD7-335FEADB01F6}" destId="{80813682-1627-4857-A06B-9FDFD1E53D89}" srcOrd="0" destOrd="0" presId="urn:microsoft.com/office/officeart/2008/layout/LinedList"/>
    <dgm:cxn modelId="{C004BF3D-0399-4424-98CA-07BB3FC3F92E}" type="presOf" srcId="{DFB4D19E-32F3-417C-AABD-E7E86C5D5BA9}" destId="{ED5505EB-75CC-4F55-A7B1-F442C6F3C639}" srcOrd="0" destOrd="0" presId="urn:microsoft.com/office/officeart/2008/layout/LinedList"/>
    <dgm:cxn modelId="{75FB0F49-DADB-49B7-812B-3CE2C5E03CD7}" srcId="{D2914B6F-B2EF-4C78-B512-C69371F54B5E}" destId="{34360805-EA93-454B-8CD7-335FEADB01F6}" srcOrd="2" destOrd="0" parTransId="{5393C61F-2BB4-4567-97A9-56E43FD9C449}" sibTransId="{A029A23B-EA9E-444C-9619-52F3981C05E8}"/>
    <dgm:cxn modelId="{5080BA4A-8CDC-4CCF-8161-B2B104DEA0C0}" type="presOf" srcId="{969C0DFE-F359-4DFC-A070-0526992C5212}" destId="{3B631B7E-C689-44B4-8551-E0E9D5DB570B}" srcOrd="0" destOrd="0" presId="urn:microsoft.com/office/officeart/2008/layout/LinedList"/>
    <dgm:cxn modelId="{24F01281-A5A5-46D0-A4BF-7DBFA035E2B3}" type="presOf" srcId="{D2914B6F-B2EF-4C78-B512-C69371F54B5E}" destId="{419DB82F-0D50-418B-B2B4-7382C8F6818D}" srcOrd="0" destOrd="0" presId="urn:microsoft.com/office/officeart/2008/layout/LinedList"/>
    <dgm:cxn modelId="{4A839CC8-5232-4499-8771-549EED52BBD9}" type="presOf" srcId="{C6DD2F80-5CC3-4225-B520-A55D09B64093}" destId="{BAB7DB2C-9ED5-4FDB-AEED-CCD6736FE9E1}" srcOrd="0" destOrd="0" presId="urn:microsoft.com/office/officeart/2008/layout/LinedList"/>
    <dgm:cxn modelId="{E437B7CF-9AC4-4E2D-A8FC-23ECB702F5E1}" srcId="{D2914B6F-B2EF-4C78-B512-C69371F54B5E}" destId="{969C0DFE-F359-4DFC-A070-0526992C5212}" srcOrd="0" destOrd="0" parTransId="{8B7BB814-4CCC-4B78-8BF2-E190976E2208}" sibTransId="{2F52BEDE-ACA0-4035-BB9F-8465393B7F39}"/>
    <dgm:cxn modelId="{22D853D6-0A54-4D02-B96B-7632C3D889B5}" type="presOf" srcId="{0C363140-6763-4AA7-96AA-51BC0CC01995}" destId="{7514E23F-DEF1-4A27-A97A-CD953CEDD5A2}" srcOrd="0" destOrd="0" presId="urn:microsoft.com/office/officeart/2008/layout/LinedList"/>
    <dgm:cxn modelId="{553824E0-81BD-4556-A714-6604E0E1C60A}" srcId="{D2914B6F-B2EF-4C78-B512-C69371F54B5E}" destId="{C6DD2F80-5CC3-4225-B520-A55D09B64093}" srcOrd="1" destOrd="0" parTransId="{A2B3CCF3-951A-46E3-94F1-69570A0A00FB}" sibTransId="{89D3D344-5B50-4D1C-8416-F76C6285250D}"/>
    <dgm:cxn modelId="{A8DF7EEF-5B46-467C-AFDD-33BF1419B3AD}" srcId="{DFB4D19E-32F3-417C-AABD-E7E86C5D5BA9}" destId="{D2914B6F-B2EF-4C78-B512-C69371F54B5E}" srcOrd="0" destOrd="0" parTransId="{AB200535-6DAD-411A-B072-7834E988F3DE}" sibTransId="{6DD41263-51F6-4EED-955F-F59A0E64EB0F}"/>
    <dgm:cxn modelId="{12CCAE50-6849-4BA4-BF7A-C639690F25EA}" type="presParOf" srcId="{ED5505EB-75CC-4F55-A7B1-F442C6F3C639}" destId="{2DCDCA50-58ED-4FF7-B6C1-40BA9E53A4D9}" srcOrd="0" destOrd="0" presId="urn:microsoft.com/office/officeart/2008/layout/LinedList"/>
    <dgm:cxn modelId="{1922AF3E-3468-49C0-8A11-D4D2FE689847}" type="presParOf" srcId="{ED5505EB-75CC-4F55-A7B1-F442C6F3C639}" destId="{D6976F5B-45E8-4598-A2CA-6CB0589C024B}" srcOrd="1" destOrd="0" presId="urn:microsoft.com/office/officeart/2008/layout/LinedList"/>
    <dgm:cxn modelId="{FE0A1416-B566-47C4-9029-AFAB82139662}" type="presParOf" srcId="{D6976F5B-45E8-4598-A2CA-6CB0589C024B}" destId="{419DB82F-0D50-418B-B2B4-7382C8F6818D}" srcOrd="0" destOrd="0" presId="urn:microsoft.com/office/officeart/2008/layout/LinedList"/>
    <dgm:cxn modelId="{985108A5-B77A-4711-8DE3-E98C6F338CAD}" type="presParOf" srcId="{D6976F5B-45E8-4598-A2CA-6CB0589C024B}" destId="{0313707F-A157-4AE3-9149-123BA6C20DF5}" srcOrd="1" destOrd="0" presId="urn:microsoft.com/office/officeart/2008/layout/LinedList"/>
    <dgm:cxn modelId="{A164DAC2-7E99-4C22-B0B3-E52CD4A907A4}" type="presParOf" srcId="{0313707F-A157-4AE3-9149-123BA6C20DF5}" destId="{6DBC17E8-9EDE-4099-BAA0-7C0ADBA1FEF3}" srcOrd="0" destOrd="0" presId="urn:microsoft.com/office/officeart/2008/layout/LinedList"/>
    <dgm:cxn modelId="{4E4C62B1-17AC-4890-8D9D-4B68A14CE1C8}" type="presParOf" srcId="{0313707F-A157-4AE3-9149-123BA6C20DF5}" destId="{E974D3AC-9D50-4970-9CA9-E428F73CFA29}" srcOrd="1" destOrd="0" presId="urn:microsoft.com/office/officeart/2008/layout/LinedList"/>
    <dgm:cxn modelId="{584E7AF4-9B00-4F4D-AB9F-55E0A80633EF}" type="presParOf" srcId="{E974D3AC-9D50-4970-9CA9-E428F73CFA29}" destId="{F750A95F-8518-4BDC-BBC7-3C3588C8D9B0}" srcOrd="0" destOrd="0" presId="urn:microsoft.com/office/officeart/2008/layout/LinedList"/>
    <dgm:cxn modelId="{60D30334-B7BF-4B25-B1AF-4290BC58500C}" type="presParOf" srcId="{E974D3AC-9D50-4970-9CA9-E428F73CFA29}" destId="{3B631B7E-C689-44B4-8551-E0E9D5DB570B}" srcOrd="1" destOrd="0" presId="urn:microsoft.com/office/officeart/2008/layout/LinedList"/>
    <dgm:cxn modelId="{BB406E8F-8BA6-4838-BC72-CF09CD1B5941}" type="presParOf" srcId="{E974D3AC-9D50-4970-9CA9-E428F73CFA29}" destId="{0A2BDF85-8E93-4403-8D41-E02094F0C608}" srcOrd="2" destOrd="0" presId="urn:microsoft.com/office/officeart/2008/layout/LinedList"/>
    <dgm:cxn modelId="{0FA3FB71-FC0A-4E16-A14D-B5B88DAE4F0B}" type="presParOf" srcId="{0313707F-A157-4AE3-9149-123BA6C20DF5}" destId="{F5F037A2-9451-4995-8DE1-B10AE2DE3FA3}" srcOrd="2" destOrd="0" presId="urn:microsoft.com/office/officeart/2008/layout/LinedList"/>
    <dgm:cxn modelId="{CDD4D97F-9C1B-4B93-A0A7-37ADD0949E73}" type="presParOf" srcId="{0313707F-A157-4AE3-9149-123BA6C20DF5}" destId="{E1AD8923-B7F4-4A67-B092-A5F35EA301A9}" srcOrd="3" destOrd="0" presId="urn:microsoft.com/office/officeart/2008/layout/LinedList"/>
    <dgm:cxn modelId="{4A7F5DF1-C81D-44DE-9D90-0FEC38B96E22}" type="presParOf" srcId="{0313707F-A157-4AE3-9149-123BA6C20DF5}" destId="{C9F3EF9E-51C3-4A14-ABE2-AFAF2706314D}" srcOrd="4" destOrd="0" presId="urn:microsoft.com/office/officeart/2008/layout/LinedList"/>
    <dgm:cxn modelId="{5FF61720-DBD8-42F2-9501-A68B4B9053A7}" type="presParOf" srcId="{C9F3EF9E-51C3-4A14-ABE2-AFAF2706314D}" destId="{E9E772AE-6E02-4832-9B9A-EE9262632830}" srcOrd="0" destOrd="0" presId="urn:microsoft.com/office/officeart/2008/layout/LinedList"/>
    <dgm:cxn modelId="{AA3D7696-9943-4E1E-856D-3F4E2DC3813E}" type="presParOf" srcId="{C9F3EF9E-51C3-4A14-ABE2-AFAF2706314D}" destId="{BAB7DB2C-9ED5-4FDB-AEED-CCD6736FE9E1}" srcOrd="1" destOrd="0" presId="urn:microsoft.com/office/officeart/2008/layout/LinedList"/>
    <dgm:cxn modelId="{6E51AEE6-EA9D-4669-BD21-FF33434B94B8}" type="presParOf" srcId="{C9F3EF9E-51C3-4A14-ABE2-AFAF2706314D}" destId="{9113DF62-7231-4036-88A8-5006DC204288}" srcOrd="2" destOrd="0" presId="urn:microsoft.com/office/officeart/2008/layout/LinedList"/>
    <dgm:cxn modelId="{583CBEA1-FEA9-4E56-A2A0-1A94008DA873}" type="presParOf" srcId="{0313707F-A157-4AE3-9149-123BA6C20DF5}" destId="{620931F6-FB5A-45D4-AC2E-6C984C8C1EB0}" srcOrd="5" destOrd="0" presId="urn:microsoft.com/office/officeart/2008/layout/LinedList"/>
    <dgm:cxn modelId="{429FD53F-9C2B-4A99-AB6C-36384255D5E7}" type="presParOf" srcId="{0313707F-A157-4AE3-9149-123BA6C20DF5}" destId="{C36F4D70-D1C3-4908-8D48-71D406718CD8}" srcOrd="6" destOrd="0" presId="urn:microsoft.com/office/officeart/2008/layout/LinedList"/>
    <dgm:cxn modelId="{DCC73E40-3DFE-4309-BA7C-B9E1557635F3}" type="presParOf" srcId="{0313707F-A157-4AE3-9149-123BA6C20DF5}" destId="{317F8B1D-7CA8-40B7-BAC4-155EFD032401}" srcOrd="7" destOrd="0" presId="urn:microsoft.com/office/officeart/2008/layout/LinedList"/>
    <dgm:cxn modelId="{788EE933-3073-4A9C-A2AB-3DF949FC005B}" type="presParOf" srcId="{317F8B1D-7CA8-40B7-BAC4-155EFD032401}" destId="{C1EBFEA8-DB71-44FE-82D5-8123709446D8}" srcOrd="0" destOrd="0" presId="urn:microsoft.com/office/officeart/2008/layout/LinedList"/>
    <dgm:cxn modelId="{385F9E95-A4CA-4680-BAA6-1BF8424F9DF8}" type="presParOf" srcId="{317F8B1D-7CA8-40B7-BAC4-155EFD032401}" destId="{80813682-1627-4857-A06B-9FDFD1E53D89}" srcOrd="1" destOrd="0" presId="urn:microsoft.com/office/officeart/2008/layout/LinedList"/>
    <dgm:cxn modelId="{8CDA1F2A-7A9F-4540-94C4-C72CE88CB1EF}" type="presParOf" srcId="{317F8B1D-7CA8-40B7-BAC4-155EFD032401}" destId="{9AB31127-1588-4D1C-8F73-FC8A9DC5DE73}" srcOrd="2" destOrd="0" presId="urn:microsoft.com/office/officeart/2008/layout/LinedList"/>
    <dgm:cxn modelId="{18C65AAB-EECA-4673-A261-AEED662D95AC}" type="presParOf" srcId="{0313707F-A157-4AE3-9149-123BA6C20DF5}" destId="{8CAF49E6-AE83-48C2-A17E-FC9049BCFED8}" srcOrd="8" destOrd="0" presId="urn:microsoft.com/office/officeart/2008/layout/LinedList"/>
    <dgm:cxn modelId="{DDF12811-FCA1-4F06-89C5-67C0A484438F}" type="presParOf" srcId="{0313707F-A157-4AE3-9149-123BA6C20DF5}" destId="{E13BC096-E42C-404E-93DE-54790AC27803}" srcOrd="9" destOrd="0" presId="urn:microsoft.com/office/officeart/2008/layout/LinedList"/>
    <dgm:cxn modelId="{6044C8A2-9E2C-4D5B-A176-6EA4A706A5E0}" type="presParOf" srcId="{0313707F-A157-4AE3-9149-123BA6C20DF5}" destId="{BC1AC302-E13C-43CC-9B28-5511E130609A}" srcOrd="10" destOrd="0" presId="urn:microsoft.com/office/officeart/2008/layout/LinedList"/>
    <dgm:cxn modelId="{A9B893E2-D227-4414-8B5B-F7D755FDF08B}" type="presParOf" srcId="{BC1AC302-E13C-43CC-9B28-5511E130609A}" destId="{04442B70-C99B-480B-AF97-23683FF39838}" srcOrd="0" destOrd="0" presId="urn:microsoft.com/office/officeart/2008/layout/LinedList"/>
    <dgm:cxn modelId="{66BF98DB-78C2-45CC-9AFB-C5B50EAB39DF}" type="presParOf" srcId="{BC1AC302-E13C-43CC-9B28-5511E130609A}" destId="{7514E23F-DEF1-4A27-A97A-CD953CEDD5A2}" srcOrd="1" destOrd="0" presId="urn:microsoft.com/office/officeart/2008/layout/LinedList"/>
    <dgm:cxn modelId="{74F4C52B-250A-4A87-B078-3697FFA93075}" type="presParOf" srcId="{BC1AC302-E13C-43CC-9B28-5511E130609A}" destId="{4423B2DE-7AAF-4E08-8602-2C3470354930}" srcOrd="2" destOrd="0" presId="urn:microsoft.com/office/officeart/2008/layout/LinedList"/>
    <dgm:cxn modelId="{050EC307-AB69-4E56-A79D-29FA621718CB}" type="presParOf" srcId="{0313707F-A157-4AE3-9149-123BA6C20DF5}" destId="{B415A685-E849-4589-A2C1-6582FD1B75CE}" srcOrd="11" destOrd="0" presId="urn:microsoft.com/office/officeart/2008/layout/LinedList"/>
    <dgm:cxn modelId="{2FF48FE6-EF11-4E67-86B0-E062E296493A}" type="presParOf" srcId="{0313707F-A157-4AE3-9149-123BA6C20DF5}" destId="{2DA190DA-6CA0-4619-8B69-0FF8937B71C6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F32C485-8213-4765-A4BD-CB2B262459CE}" type="doc">
      <dgm:prSet loTypeId="urn:microsoft.com/office/officeart/2005/8/layout/hierarchy2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CN" altLang="en-US"/>
        </a:p>
      </dgm:t>
    </dgm:pt>
    <dgm:pt modelId="{325AE4C7-D24B-4EF5-947D-19737E98C990}">
      <dgm:prSet phldrT="[文本]" custT="1"/>
      <dgm:spPr>
        <a:solidFill>
          <a:srgbClr val="066E75"/>
        </a:solidFill>
      </dgm:spPr>
      <dgm:t>
        <a:bodyPr/>
        <a:lstStyle/>
        <a:p>
          <a:r>
            <a:rPr lang="zh-CN" altLang="en-US" sz="2400" b="0" dirty="0">
              <a:latin typeface="微软雅黑" panose="020B0503020204020204" pitchFamily="34" charset="-122"/>
              <a:ea typeface="微软雅黑" panose="020B0503020204020204" pitchFamily="34" charset="-122"/>
            </a:rPr>
            <a:t>文章构成</a:t>
          </a:r>
        </a:p>
      </dgm:t>
    </dgm:pt>
    <dgm:pt modelId="{1D6A69DE-0732-4CD3-83F3-3D2737E654C8}" type="parTrans" cxnId="{B9BE038B-7B8A-482C-9D81-CCA9E2954E32}">
      <dgm:prSet/>
      <dgm:spPr/>
      <dgm:t>
        <a:bodyPr/>
        <a:lstStyle/>
        <a:p>
          <a:endParaRPr lang="zh-CN" altLang="en-US"/>
        </a:p>
      </dgm:t>
    </dgm:pt>
    <dgm:pt modelId="{67FBB468-4D39-41FF-92E5-237FF1B74141}" type="sibTrans" cxnId="{B9BE038B-7B8A-482C-9D81-CCA9E2954E32}">
      <dgm:prSet/>
      <dgm:spPr/>
      <dgm:t>
        <a:bodyPr/>
        <a:lstStyle/>
        <a:p>
          <a:endParaRPr lang="zh-CN" altLang="en-US"/>
        </a:p>
      </dgm:t>
    </dgm:pt>
    <dgm:pt modelId="{4C1187FF-BE31-433C-BD5B-E63A8FF3B95E}">
      <dgm:prSet phldrT="[文本]" custT="1"/>
      <dgm:spPr>
        <a:noFill/>
        <a:ln>
          <a:solidFill>
            <a:srgbClr val="2AAFB8"/>
          </a:solidFill>
        </a:ln>
      </dgm:spPr>
      <dgm:t>
        <a:bodyPr/>
        <a:lstStyle/>
        <a:p>
          <a:pPr>
            <a:buChar char="•"/>
          </a:pPr>
          <a:r>
            <a:rPr lang="en-GB" sz="1800" spc="-1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Title</a:t>
          </a:r>
          <a:endParaRPr lang="zh-CN" altLang="en-US" sz="18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6A1CA111-6B1B-49A4-90AB-19B8A3C33591}" type="parTrans" cxnId="{147FD904-AADC-40A7-B975-58ABF95B7764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C2556955-855B-4DB1-BFBF-9CADFC958ABC}" type="sibTrans" cxnId="{147FD904-AADC-40A7-B975-58ABF95B7764}">
      <dgm:prSet/>
      <dgm:spPr/>
      <dgm:t>
        <a:bodyPr/>
        <a:lstStyle/>
        <a:p>
          <a:endParaRPr lang="zh-CN" altLang="en-US"/>
        </a:p>
      </dgm:t>
    </dgm:pt>
    <dgm:pt modelId="{FDB69A97-767E-4104-9C2C-CA11C4EBFC04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r>
            <a: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Abstract</a:t>
          </a:r>
        </a:p>
      </dgm:t>
    </dgm:pt>
    <dgm:pt modelId="{7A5B22B0-0878-4236-B6C0-B941E667152F}" type="parTrans" cxnId="{918E7A5C-0D6E-447F-9509-299533C77B30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A76286C9-1B87-4067-BB82-25D89FF7207D}" type="sibTrans" cxnId="{918E7A5C-0D6E-447F-9509-299533C77B30}">
      <dgm:prSet/>
      <dgm:spPr/>
      <dgm:t>
        <a:bodyPr/>
        <a:lstStyle/>
        <a:p>
          <a:endParaRPr lang="zh-CN" altLang="en-US"/>
        </a:p>
      </dgm:t>
    </dgm:pt>
    <dgm:pt modelId="{CB7AC239-571C-4BD7-9408-049873814E4C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r>
            <a:rPr lang="en-GB" sz="180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Keywords</a:t>
          </a:r>
          <a:endParaRPr lang="en-GB" sz="18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gm:t>
    </dgm:pt>
    <dgm:pt modelId="{1976AAF9-52AE-4B43-ACB6-2C704C6CA1F0}" type="parTrans" cxnId="{2C914480-1E72-4CA6-BCD4-9AF7F0926AAE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AA6FEC8A-A2C7-4A05-B613-2A40048B65CD}" type="sibTrans" cxnId="{2C914480-1E72-4CA6-BCD4-9AF7F0926AAE}">
      <dgm:prSet/>
      <dgm:spPr/>
      <dgm:t>
        <a:bodyPr/>
        <a:lstStyle/>
        <a:p>
          <a:endParaRPr lang="zh-CN" altLang="en-US"/>
        </a:p>
      </dgm:t>
    </dgm:pt>
    <dgm:pt modelId="{5C350C19-0CA2-45E1-BC12-8D680F861282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r>
            <a:rPr lang="en-GB" sz="1800" b="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Main</a:t>
          </a:r>
          <a:r>
            <a:rPr lang="en-GB" sz="1800" b="0" spc="-10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 </a:t>
          </a:r>
          <a:r>
            <a:rPr lang="en-GB" sz="1800" b="0" spc="-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text</a:t>
          </a:r>
          <a:endParaRPr lang="en-GB" sz="1800" b="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gm:t>
    </dgm:pt>
    <dgm:pt modelId="{CC9BEBF4-0918-481C-B750-B42FCF78317D}" type="parTrans" cxnId="{3B31D771-218C-4614-BE40-74EC40E764D2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7E78A49E-D2E0-4F6F-B497-33EC08FBE64F}" type="sibTrans" cxnId="{3B31D771-218C-4614-BE40-74EC40E764D2}">
      <dgm:prSet/>
      <dgm:spPr/>
      <dgm:t>
        <a:bodyPr/>
        <a:lstStyle/>
        <a:p>
          <a:endParaRPr lang="zh-CN" altLang="en-US"/>
        </a:p>
      </dgm:t>
    </dgm:pt>
    <dgm:pt modelId="{1272E8DD-78B8-4816-8056-2A7D0E8549C8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pPr>
            <a:buChar char="•"/>
          </a:pPr>
          <a:r>
            <a:rPr lang="en-GB" sz="1800" spc="-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Acknowledgement</a:t>
          </a:r>
          <a:endParaRPr lang="en-GB" sz="18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gm:t>
    </dgm:pt>
    <dgm:pt modelId="{42598DCD-9433-4E92-AD03-E2850684EF29}" type="parTrans" cxnId="{E890C996-A85B-4481-AE5A-EFDEF66F5060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4080C925-97DC-4120-8FAE-B947B85F969E}" type="sibTrans" cxnId="{E890C996-A85B-4481-AE5A-EFDEF66F5060}">
      <dgm:prSet/>
      <dgm:spPr/>
      <dgm:t>
        <a:bodyPr/>
        <a:lstStyle/>
        <a:p>
          <a:endParaRPr lang="zh-CN" altLang="en-US"/>
        </a:p>
      </dgm:t>
    </dgm:pt>
    <dgm:pt modelId="{34B9A615-9B10-43EC-B890-888067A7FB84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r>
            <a: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References</a:t>
          </a:r>
        </a:p>
      </dgm:t>
    </dgm:pt>
    <dgm:pt modelId="{D9D95005-14C4-4AB5-AE65-007D6F5D5C18}" type="parTrans" cxnId="{26A100B4-0E33-4A60-BCC7-AC8DFAE3E9A9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8653A495-6048-48E1-BD4A-2651B2B5F4FA}" type="sibTrans" cxnId="{26A100B4-0E33-4A60-BCC7-AC8DFAE3E9A9}">
      <dgm:prSet/>
      <dgm:spPr/>
      <dgm:t>
        <a:bodyPr/>
        <a:lstStyle/>
        <a:p>
          <a:endParaRPr lang="zh-CN" altLang="en-US"/>
        </a:p>
      </dgm:t>
    </dgm:pt>
    <dgm:pt modelId="{EE2A5AE5-833E-4C97-B88F-6A291186935E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r>
            <a: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Supporting</a:t>
          </a:r>
          <a:r>
            <a:rPr lang="en-GB" sz="1800" spc="-7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 </a:t>
          </a:r>
          <a:r>
            <a:rPr lang="en-GB" sz="1800" spc="-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materials</a:t>
          </a:r>
          <a:endParaRPr lang="en-GB" sz="18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gm:t>
    </dgm:pt>
    <dgm:pt modelId="{EA14A9A6-5B82-45B3-8C23-4BA4BE23D132}" type="parTrans" cxnId="{66A6473F-0E87-47BB-803D-67FAB189773C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C6459A2C-C0E1-4BD5-A59A-A7798F60FB6E}" type="sibTrans" cxnId="{66A6473F-0E87-47BB-803D-67FAB189773C}">
      <dgm:prSet/>
      <dgm:spPr/>
      <dgm:t>
        <a:bodyPr/>
        <a:lstStyle/>
        <a:p>
          <a:endParaRPr lang="zh-CN" altLang="en-US"/>
        </a:p>
      </dgm:t>
    </dgm:pt>
    <dgm:pt modelId="{DAB663E8-0DA4-49CA-B503-2BDC96E51775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pPr>
            <a:buChar char="•"/>
          </a:pPr>
          <a:r>
            <a:rPr lang="en-GB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Introduction</a:t>
          </a:r>
        </a:p>
      </dgm:t>
    </dgm:pt>
    <dgm:pt modelId="{35274899-611D-4B9B-82FA-A2EE8345A3B3}" type="parTrans" cxnId="{5D07B9EF-227E-4EAA-A0B0-F9E9546E3A8E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/>
        </a:p>
      </dgm:t>
    </dgm:pt>
    <dgm:pt modelId="{F029FF3D-599B-4C54-AA32-05E070D36E8F}" type="sibTrans" cxnId="{5D07B9EF-227E-4EAA-A0B0-F9E9546E3A8E}">
      <dgm:prSet/>
      <dgm:spPr/>
      <dgm:t>
        <a:bodyPr/>
        <a:lstStyle/>
        <a:p>
          <a:endParaRPr lang="zh-CN" altLang="en-US"/>
        </a:p>
      </dgm:t>
    </dgm:pt>
    <dgm:pt modelId="{55429F08-47D9-47A5-BDFA-00B385B6901B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r>
            <a:rPr lang="en-GB" altLang="zh-CN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Methodology</a:t>
          </a:r>
          <a:endParaRPr lang="en-GB" sz="1600" b="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gm:t>
    </dgm:pt>
    <dgm:pt modelId="{B73ECEE8-CD8B-4104-BE6C-2AA5BABAE80C}" type="parTrans" cxnId="{BA30DCE4-B2AC-4266-888E-DB91CE0A189A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/>
        </a:p>
      </dgm:t>
    </dgm:pt>
    <dgm:pt modelId="{B0C22588-CFA6-4514-B0D4-0CA47C355FAE}" type="sibTrans" cxnId="{BA30DCE4-B2AC-4266-888E-DB91CE0A189A}">
      <dgm:prSet/>
      <dgm:spPr/>
      <dgm:t>
        <a:bodyPr/>
        <a:lstStyle/>
        <a:p>
          <a:endParaRPr lang="zh-CN" altLang="en-US"/>
        </a:p>
      </dgm:t>
    </dgm:pt>
    <dgm:pt modelId="{96B0BB2F-7924-4426-BE82-D892DA7BAAA3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r>
            <a:rPr lang="en-GB" sz="1600" b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Results</a:t>
          </a:r>
          <a:endParaRPr lang="en-GB" sz="1600" b="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gm:t>
    </dgm:pt>
    <dgm:pt modelId="{B0F2A8DA-CC76-405F-9898-48CD0ECC3566}" type="parTrans" cxnId="{123BE612-6242-47AD-AE74-DB40C88A8496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/>
        </a:p>
      </dgm:t>
    </dgm:pt>
    <dgm:pt modelId="{085F38FC-1F60-4471-B091-2561A045D2DA}" type="sibTrans" cxnId="{123BE612-6242-47AD-AE74-DB40C88A8496}">
      <dgm:prSet/>
      <dgm:spPr/>
      <dgm:t>
        <a:bodyPr/>
        <a:lstStyle/>
        <a:p>
          <a:endParaRPr lang="zh-CN" altLang="en-US"/>
        </a:p>
      </dgm:t>
    </dgm:pt>
    <dgm:pt modelId="{AB13A90C-7ED3-4E59-A46C-2898B5D23998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r>
            <a:rPr lang="en-GB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Discussion</a:t>
          </a:r>
        </a:p>
      </dgm:t>
    </dgm:pt>
    <dgm:pt modelId="{B51FD7F7-06B2-4B94-B13F-490F2FBDD2DB}" type="parTrans" cxnId="{3F51CAE8-1202-4565-A1FC-B7E2B5587152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/>
        </a:p>
      </dgm:t>
    </dgm:pt>
    <dgm:pt modelId="{A69A0CBC-584F-4F06-AD67-7880FBB9084B}" type="sibTrans" cxnId="{3F51CAE8-1202-4565-A1FC-B7E2B5587152}">
      <dgm:prSet/>
      <dgm:spPr/>
      <dgm:t>
        <a:bodyPr/>
        <a:lstStyle/>
        <a:p>
          <a:endParaRPr lang="zh-CN" altLang="en-US"/>
        </a:p>
      </dgm:t>
    </dgm:pt>
    <dgm:pt modelId="{87C92EF7-8712-4408-99EC-B3166014C3D1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r>
            <a:rPr lang="en-GB" sz="1600" b="0" spc="-5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Conclusions</a:t>
          </a:r>
          <a:endParaRPr lang="en-GB" sz="1600" b="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gm:t>
    </dgm:pt>
    <dgm:pt modelId="{68DDA992-B07B-4451-8F3F-2F9003B103E4}" type="parTrans" cxnId="{B5641231-B775-48B1-9FB2-80B51242C8F9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/>
        </a:p>
      </dgm:t>
    </dgm:pt>
    <dgm:pt modelId="{BD6C0C12-28A8-49BC-832B-2D931E02D6E9}" type="sibTrans" cxnId="{B5641231-B775-48B1-9FB2-80B51242C8F9}">
      <dgm:prSet/>
      <dgm:spPr/>
      <dgm:t>
        <a:bodyPr/>
        <a:lstStyle/>
        <a:p>
          <a:endParaRPr lang="zh-CN" altLang="en-US"/>
        </a:p>
      </dgm:t>
    </dgm:pt>
    <dgm:pt modelId="{901C45C0-8ABB-4921-8374-5F04489F4D74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pPr>
            <a:buChar char="•"/>
          </a:pPr>
          <a:r>
            <a:rPr lang="en-US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Literature </a:t>
          </a:r>
          <a:r>
            <a:rPr lang="en-US" altLang="zh-CN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Review</a:t>
          </a:r>
          <a:endParaRPr lang="en-GB" sz="1600" b="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gm:t>
    </dgm:pt>
    <dgm:pt modelId="{D59D8555-8849-4C21-89FE-392E350FF95F}" type="parTrans" cxnId="{67491E5E-AB97-49A6-9259-2D5FEB02E4CA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/>
        </a:p>
      </dgm:t>
    </dgm:pt>
    <dgm:pt modelId="{C1237B49-5A77-46A8-995C-0387ABD57A7F}" type="sibTrans" cxnId="{67491E5E-AB97-49A6-9259-2D5FEB02E4CA}">
      <dgm:prSet/>
      <dgm:spPr/>
      <dgm:t>
        <a:bodyPr/>
        <a:lstStyle/>
        <a:p>
          <a:endParaRPr lang="zh-CN" altLang="en-US"/>
        </a:p>
      </dgm:t>
    </dgm:pt>
    <dgm:pt modelId="{1CE607AD-744B-4FB7-8986-6F9B9D271B0F}" type="pres">
      <dgm:prSet presAssocID="{3F32C485-8213-4765-A4BD-CB2B262459C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36ECBC6-4DB9-4804-A36C-B4D50B07FE0A}" type="pres">
      <dgm:prSet presAssocID="{325AE4C7-D24B-4EF5-947D-19737E98C990}" presName="root1" presStyleCnt="0"/>
      <dgm:spPr/>
    </dgm:pt>
    <dgm:pt modelId="{2DB792F1-E970-4C88-A21E-916C2C1592EE}" type="pres">
      <dgm:prSet presAssocID="{325AE4C7-D24B-4EF5-947D-19737E98C990}" presName="LevelOneTextNode" presStyleLbl="node0" presStyleIdx="0" presStyleCnt="1" custScaleX="92091" custScaleY="70433" custLinFactNeighborX="-8052">
        <dgm:presLayoutVars>
          <dgm:chPref val="3"/>
        </dgm:presLayoutVars>
      </dgm:prSet>
      <dgm:spPr/>
    </dgm:pt>
    <dgm:pt modelId="{C10A5240-E46B-4B8C-BAAF-FCE17BD669AB}" type="pres">
      <dgm:prSet presAssocID="{325AE4C7-D24B-4EF5-947D-19737E98C990}" presName="level2hierChild" presStyleCnt="0"/>
      <dgm:spPr/>
    </dgm:pt>
    <dgm:pt modelId="{A287B8DE-F679-49D4-9BCF-27DA0AD833AA}" type="pres">
      <dgm:prSet presAssocID="{6A1CA111-6B1B-49A4-90AB-19B8A3C33591}" presName="conn2-1" presStyleLbl="parChTrans1D2" presStyleIdx="0" presStyleCnt="7"/>
      <dgm:spPr/>
    </dgm:pt>
    <dgm:pt modelId="{250D3AA5-AAA8-430F-8FA7-DAB79F266FE7}" type="pres">
      <dgm:prSet presAssocID="{6A1CA111-6B1B-49A4-90AB-19B8A3C33591}" presName="connTx" presStyleLbl="parChTrans1D2" presStyleIdx="0" presStyleCnt="7"/>
      <dgm:spPr/>
    </dgm:pt>
    <dgm:pt modelId="{37C2AF9D-66A3-46D0-9602-61AEBCC7956B}" type="pres">
      <dgm:prSet presAssocID="{4C1187FF-BE31-433C-BD5B-E63A8FF3B95E}" presName="root2" presStyleCnt="0"/>
      <dgm:spPr/>
    </dgm:pt>
    <dgm:pt modelId="{075806FD-33A5-47C9-AA68-FE59CB851636}" type="pres">
      <dgm:prSet presAssocID="{4C1187FF-BE31-433C-BD5B-E63A8FF3B95E}" presName="LevelTwoTextNode" presStyleLbl="node2" presStyleIdx="0" presStyleCnt="7" custScaleX="97591" custScaleY="33180" custLinFactNeighborX="-12854">
        <dgm:presLayoutVars>
          <dgm:chPref val="3"/>
        </dgm:presLayoutVars>
      </dgm:prSet>
      <dgm:spPr/>
    </dgm:pt>
    <dgm:pt modelId="{C1B11255-E164-4BC6-B005-D68A580C9391}" type="pres">
      <dgm:prSet presAssocID="{4C1187FF-BE31-433C-BD5B-E63A8FF3B95E}" presName="level3hierChild" presStyleCnt="0"/>
      <dgm:spPr/>
    </dgm:pt>
    <dgm:pt modelId="{D88F7021-CB31-479D-B78C-94FFB9251074}" type="pres">
      <dgm:prSet presAssocID="{7A5B22B0-0878-4236-B6C0-B941E667152F}" presName="conn2-1" presStyleLbl="parChTrans1D2" presStyleIdx="1" presStyleCnt="7"/>
      <dgm:spPr/>
    </dgm:pt>
    <dgm:pt modelId="{83FC748C-ECB7-4C1D-A23C-67F70D8D6C3C}" type="pres">
      <dgm:prSet presAssocID="{7A5B22B0-0878-4236-B6C0-B941E667152F}" presName="connTx" presStyleLbl="parChTrans1D2" presStyleIdx="1" presStyleCnt="7"/>
      <dgm:spPr/>
    </dgm:pt>
    <dgm:pt modelId="{18A1EA00-1B85-42E4-8E5A-CCFDCFC4DE54}" type="pres">
      <dgm:prSet presAssocID="{FDB69A97-767E-4104-9C2C-CA11C4EBFC04}" presName="root2" presStyleCnt="0"/>
      <dgm:spPr/>
    </dgm:pt>
    <dgm:pt modelId="{31DEE247-E997-4D0A-9A24-D0992E7379D2}" type="pres">
      <dgm:prSet presAssocID="{FDB69A97-767E-4104-9C2C-CA11C4EBFC04}" presName="LevelTwoTextNode" presStyleLbl="node2" presStyleIdx="1" presStyleCnt="7" custScaleX="97591" custScaleY="33180" custLinFactNeighborX="-12854">
        <dgm:presLayoutVars>
          <dgm:chPref val="3"/>
        </dgm:presLayoutVars>
      </dgm:prSet>
      <dgm:spPr/>
    </dgm:pt>
    <dgm:pt modelId="{F69FCE23-0AA8-4B3A-99DF-7CC7F24D5296}" type="pres">
      <dgm:prSet presAssocID="{FDB69A97-767E-4104-9C2C-CA11C4EBFC04}" presName="level3hierChild" presStyleCnt="0"/>
      <dgm:spPr/>
    </dgm:pt>
    <dgm:pt modelId="{CBF3F27D-9A4C-4407-A997-821400872794}" type="pres">
      <dgm:prSet presAssocID="{1976AAF9-52AE-4B43-ACB6-2C704C6CA1F0}" presName="conn2-1" presStyleLbl="parChTrans1D2" presStyleIdx="2" presStyleCnt="7"/>
      <dgm:spPr/>
    </dgm:pt>
    <dgm:pt modelId="{108E982C-269A-4A2D-B241-2D49B9A7ECFE}" type="pres">
      <dgm:prSet presAssocID="{1976AAF9-52AE-4B43-ACB6-2C704C6CA1F0}" presName="connTx" presStyleLbl="parChTrans1D2" presStyleIdx="2" presStyleCnt="7"/>
      <dgm:spPr/>
    </dgm:pt>
    <dgm:pt modelId="{8C201E9A-6BE7-4535-937E-74EC8458835D}" type="pres">
      <dgm:prSet presAssocID="{CB7AC239-571C-4BD7-9408-049873814E4C}" presName="root2" presStyleCnt="0"/>
      <dgm:spPr/>
    </dgm:pt>
    <dgm:pt modelId="{5F113677-991E-4FBC-BD99-564196739CB1}" type="pres">
      <dgm:prSet presAssocID="{CB7AC239-571C-4BD7-9408-049873814E4C}" presName="LevelTwoTextNode" presStyleLbl="node2" presStyleIdx="2" presStyleCnt="7" custScaleX="97591" custScaleY="33180" custLinFactNeighborX="-12854">
        <dgm:presLayoutVars>
          <dgm:chPref val="3"/>
        </dgm:presLayoutVars>
      </dgm:prSet>
      <dgm:spPr/>
    </dgm:pt>
    <dgm:pt modelId="{9518BFD7-4056-4D1A-A78F-9157DCF84D69}" type="pres">
      <dgm:prSet presAssocID="{CB7AC239-571C-4BD7-9408-049873814E4C}" presName="level3hierChild" presStyleCnt="0"/>
      <dgm:spPr/>
    </dgm:pt>
    <dgm:pt modelId="{A7E57007-9FCF-46A0-A22A-EF565583111C}" type="pres">
      <dgm:prSet presAssocID="{CC9BEBF4-0918-481C-B750-B42FCF78317D}" presName="conn2-1" presStyleLbl="parChTrans1D2" presStyleIdx="3" presStyleCnt="7"/>
      <dgm:spPr/>
    </dgm:pt>
    <dgm:pt modelId="{EE8198F0-5C01-4CDD-AE8A-BBF0EC70656E}" type="pres">
      <dgm:prSet presAssocID="{CC9BEBF4-0918-481C-B750-B42FCF78317D}" presName="connTx" presStyleLbl="parChTrans1D2" presStyleIdx="3" presStyleCnt="7"/>
      <dgm:spPr/>
    </dgm:pt>
    <dgm:pt modelId="{961578C0-B659-4CD4-8C5E-B274EB54740D}" type="pres">
      <dgm:prSet presAssocID="{5C350C19-0CA2-45E1-BC12-8D680F861282}" presName="root2" presStyleCnt="0"/>
      <dgm:spPr/>
    </dgm:pt>
    <dgm:pt modelId="{BF3D478A-BD5D-4570-97A9-16C29444C924}" type="pres">
      <dgm:prSet presAssocID="{5C350C19-0CA2-45E1-BC12-8D680F861282}" presName="LevelTwoTextNode" presStyleLbl="node2" presStyleIdx="3" presStyleCnt="7" custScaleX="97591" custScaleY="33180" custLinFactNeighborX="-12854">
        <dgm:presLayoutVars>
          <dgm:chPref val="3"/>
        </dgm:presLayoutVars>
      </dgm:prSet>
      <dgm:spPr/>
    </dgm:pt>
    <dgm:pt modelId="{7D917402-8F74-4950-A44A-517C091EF109}" type="pres">
      <dgm:prSet presAssocID="{5C350C19-0CA2-45E1-BC12-8D680F861282}" presName="level3hierChild" presStyleCnt="0"/>
      <dgm:spPr/>
    </dgm:pt>
    <dgm:pt modelId="{3790C520-B58E-4C45-BA66-706F1D7906C4}" type="pres">
      <dgm:prSet presAssocID="{35274899-611D-4B9B-82FA-A2EE8345A3B3}" presName="conn2-1" presStyleLbl="parChTrans1D3" presStyleIdx="0" presStyleCnt="6"/>
      <dgm:spPr/>
    </dgm:pt>
    <dgm:pt modelId="{A47560ED-B4E4-4439-BEDA-FE1A854ABAA9}" type="pres">
      <dgm:prSet presAssocID="{35274899-611D-4B9B-82FA-A2EE8345A3B3}" presName="connTx" presStyleLbl="parChTrans1D3" presStyleIdx="0" presStyleCnt="6"/>
      <dgm:spPr/>
    </dgm:pt>
    <dgm:pt modelId="{5D3B64D1-78C5-456E-87FE-8A2CB7536887}" type="pres">
      <dgm:prSet presAssocID="{DAB663E8-0DA4-49CA-B503-2BDC96E51775}" presName="root2" presStyleCnt="0"/>
      <dgm:spPr/>
    </dgm:pt>
    <dgm:pt modelId="{885C859B-AFA2-46E8-A502-973005290DF3}" type="pres">
      <dgm:prSet presAssocID="{DAB663E8-0DA4-49CA-B503-2BDC96E51775}" presName="LevelTwoTextNode" presStyleLbl="node3" presStyleIdx="0" presStyleCnt="6" custScaleX="80881" custScaleY="31736" custLinFactNeighborX="-16768" custLinFactNeighborY="19080">
        <dgm:presLayoutVars>
          <dgm:chPref val="3"/>
        </dgm:presLayoutVars>
      </dgm:prSet>
      <dgm:spPr/>
    </dgm:pt>
    <dgm:pt modelId="{EEF13CA8-E270-4192-94AD-084847829835}" type="pres">
      <dgm:prSet presAssocID="{DAB663E8-0DA4-49CA-B503-2BDC96E51775}" presName="level3hierChild" presStyleCnt="0"/>
      <dgm:spPr/>
    </dgm:pt>
    <dgm:pt modelId="{6E950648-E5C0-4BD6-8682-5DBBFC617183}" type="pres">
      <dgm:prSet presAssocID="{D59D8555-8849-4C21-89FE-392E350FF95F}" presName="conn2-1" presStyleLbl="parChTrans1D3" presStyleIdx="1" presStyleCnt="6"/>
      <dgm:spPr/>
    </dgm:pt>
    <dgm:pt modelId="{151E0324-31E5-4D5B-A536-7AE3245866BF}" type="pres">
      <dgm:prSet presAssocID="{D59D8555-8849-4C21-89FE-392E350FF95F}" presName="connTx" presStyleLbl="parChTrans1D3" presStyleIdx="1" presStyleCnt="6"/>
      <dgm:spPr/>
    </dgm:pt>
    <dgm:pt modelId="{39EC4230-27AD-4223-8D10-DD0B0FAB69FF}" type="pres">
      <dgm:prSet presAssocID="{901C45C0-8ABB-4921-8374-5F04489F4D74}" presName="root2" presStyleCnt="0"/>
      <dgm:spPr/>
    </dgm:pt>
    <dgm:pt modelId="{C5EB121F-F3CB-4785-9AF8-721EDC64B075}" type="pres">
      <dgm:prSet presAssocID="{901C45C0-8ABB-4921-8374-5F04489F4D74}" presName="LevelTwoTextNode" presStyleLbl="node3" presStyleIdx="1" presStyleCnt="6" custScaleX="80880" custScaleY="31736" custLinFactNeighborX="-16767" custLinFactNeighborY="11838">
        <dgm:presLayoutVars>
          <dgm:chPref val="3"/>
        </dgm:presLayoutVars>
      </dgm:prSet>
      <dgm:spPr/>
    </dgm:pt>
    <dgm:pt modelId="{453F55DF-D81E-42DF-A418-77172684F29D}" type="pres">
      <dgm:prSet presAssocID="{901C45C0-8ABB-4921-8374-5F04489F4D74}" presName="level3hierChild" presStyleCnt="0"/>
      <dgm:spPr/>
    </dgm:pt>
    <dgm:pt modelId="{926E7A22-09E0-4267-98C8-2E6B264DDE50}" type="pres">
      <dgm:prSet presAssocID="{B73ECEE8-CD8B-4104-BE6C-2AA5BABAE80C}" presName="conn2-1" presStyleLbl="parChTrans1D3" presStyleIdx="2" presStyleCnt="6"/>
      <dgm:spPr/>
    </dgm:pt>
    <dgm:pt modelId="{150CEA32-EFEC-4917-980B-B3FCFF472942}" type="pres">
      <dgm:prSet presAssocID="{B73ECEE8-CD8B-4104-BE6C-2AA5BABAE80C}" presName="connTx" presStyleLbl="parChTrans1D3" presStyleIdx="2" presStyleCnt="6"/>
      <dgm:spPr/>
    </dgm:pt>
    <dgm:pt modelId="{222267F5-60A9-48B5-B3B2-61448397DC07}" type="pres">
      <dgm:prSet presAssocID="{55429F08-47D9-47A5-BDFA-00B385B6901B}" presName="root2" presStyleCnt="0"/>
      <dgm:spPr/>
    </dgm:pt>
    <dgm:pt modelId="{6594A313-ABC4-465A-9000-985CB17C84FA}" type="pres">
      <dgm:prSet presAssocID="{55429F08-47D9-47A5-BDFA-00B385B6901B}" presName="LevelTwoTextNode" presStyleLbl="node3" presStyleIdx="2" presStyleCnt="6" custScaleX="80881" custScaleY="31736" custLinFactNeighborX="-16768" custLinFactNeighborY="3816">
        <dgm:presLayoutVars>
          <dgm:chPref val="3"/>
        </dgm:presLayoutVars>
      </dgm:prSet>
      <dgm:spPr/>
    </dgm:pt>
    <dgm:pt modelId="{0D2C0577-DC5A-4B8B-A16B-EE2B63E5AA39}" type="pres">
      <dgm:prSet presAssocID="{55429F08-47D9-47A5-BDFA-00B385B6901B}" presName="level3hierChild" presStyleCnt="0"/>
      <dgm:spPr/>
    </dgm:pt>
    <dgm:pt modelId="{24C0883A-E2A6-494D-9465-B5BDB7D3FB57}" type="pres">
      <dgm:prSet presAssocID="{B0F2A8DA-CC76-405F-9898-48CD0ECC3566}" presName="conn2-1" presStyleLbl="parChTrans1D3" presStyleIdx="3" presStyleCnt="6"/>
      <dgm:spPr/>
    </dgm:pt>
    <dgm:pt modelId="{AA9C9790-009A-40A6-AB8F-44EEC74266D1}" type="pres">
      <dgm:prSet presAssocID="{B0F2A8DA-CC76-405F-9898-48CD0ECC3566}" presName="connTx" presStyleLbl="parChTrans1D3" presStyleIdx="3" presStyleCnt="6"/>
      <dgm:spPr/>
    </dgm:pt>
    <dgm:pt modelId="{3481096C-BB69-4026-B9F7-545933DED069}" type="pres">
      <dgm:prSet presAssocID="{96B0BB2F-7924-4426-BE82-D892DA7BAAA3}" presName="root2" presStyleCnt="0"/>
      <dgm:spPr/>
    </dgm:pt>
    <dgm:pt modelId="{4EF12830-84BA-44FD-89EA-42A1EBD9F625}" type="pres">
      <dgm:prSet presAssocID="{96B0BB2F-7924-4426-BE82-D892DA7BAAA3}" presName="LevelTwoTextNode" presStyleLbl="node3" presStyleIdx="3" presStyleCnt="6" custScaleX="80881" custScaleY="31736" custLinFactNeighborX="-16768" custLinFactNeighborY="-3816">
        <dgm:presLayoutVars>
          <dgm:chPref val="3"/>
        </dgm:presLayoutVars>
      </dgm:prSet>
      <dgm:spPr/>
    </dgm:pt>
    <dgm:pt modelId="{68CBF520-98B2-4E06-A0E5-5234F48707EB}" type="pres">
      <dgm:prSet presAssocID="{96B0BB2F-7924-4426-BE82-D892DA7BAAA3}" presName="level3hierChild" presStyleCnt="0"/>
      <dgm:spPr/>
    </dgm:pt>
    <dgm:pt modelId="{84408C59-4DE3-4965-8AD8-361CE4508CB4}" type="pres">
      <dgm:prSet presAssocID="{B51FD7F7-06B2-4B94-B13F-490F2FBDD2DB}" presName="conn2-1" presStyleLbl="parChTrans1D3" presStyleIdx="4" presStyleCnt="6"/>
      <dgm:spPr/>
    </dgm:pt>
    <dgm:pt modelId="{7C3224AD-D751-47CD-915E-898D33302F69}" type="pres">
      <dgm:prSet presAssocID="{B51FD7F7-06B2-4B94-B13F-490F2FBDD2DB}" presName="connTx" presStyleLbl="parChTrans1D3" presStyleIdx="4" presStyleCnt="6"/>
      <dgm:spPr/>
    </dgm:pt>
    <dgm:pt modelId="{C5ACFDD0-EADE-4C82-BE4A-2DBD490F2EC0}" type="pres">
      <dgm:prSet presAssocID="{AB13A90C-7ED3-4E59-A46C-2898B5D23998}" presName="root2" presStyleCnt="0"/>
      <dgm:spPr/>
    </dgm:pt>
    <dgm:pt modelId="{6FD4BCBC-5EA5-4E02-9261-270CEE9AABD0}" type="pres">
      <dgm:prSet presAssocID="{AB13A90C-7ED3-4E59-A46C-2898B5D23998}" presName="LevelTwoTextNode" presStyleLbl="node3" presStyleIdx="4" presStyleCnt="6" custScaleX="80881" custScaleY="31736" custLinFactNeighborX="-16768" custLinFactNeighborY="-12084">
        <dgm:presLayoutVars>
          <dgm:chPref val="3"/>
        </dgm:presLayoutVars>
      </dgm:prSet>
      <dgm:spPr/>
    </dgm:pt>
    <dgm:pt modelId="{A442DF60-F131-4F96-82A5-8D8DDF09DD88}" type="pres">
      <dgm:prSet presAssocID="{AB13A90C-7ED3-4E59-A46C-2898B5D23998}" presName="level3hierChild" presStyleCnt="0"/>
      <dgm:spPr/>
    </dgm:pt>
    <dgm:pt modelId="{D8BBA9C1-7DA5-460B-B5AA-3A0F7FCDA141}" type="pres">
      <dgm:prSet presAssocID="{68DDA992-B07B-4451-8F3F-2F9003B103E4}" presName="conn2-1" presStyleLbl="parChTrans1D3" presStyleIdx="5" presStyleCnt="6"/>
      <dgm:spPr/>
    </dgm:pt>
    <dgm:pt modelId="{345F4D98-8B2A-4A3C-8728-056B046AE39A}" type="pres">
      <dgm:prSet presAssocID="{68DDA992-B07B-4451-8F3F-2F9003B103E4}" presName="connTx" presStyleLbl="parChTrans1D3" presStyleIdx="5" presStyleCnt="6"/>
      <dgm:spPr/>
    </dgm:pt>
    <dgm:pt modelId="{42FE52A8-0428-4528-9606-126CAFA0BCCA}" type="pres">
      <dgm:prSet presAssocID="{87C92EF7-8712-4408-99EC-B3166014C3D1}" presName="root2" presStyleCnt="0"/>
      <dgm:spPr/>
    </dgm:pt>
    <dgm:pt modelId="{729DB8B7-269C-4759-B8A1-E77463C4A15E}" type="pres">
      <dgm:prSet presAssocID="{87C92EF7-8712-4408-99EC-B3166014C3D1}" presName="LevelTwoTextNode" presStyleLbl="node3" presStyleIdx="5" presStyleCnt="6" custScaleX="80881" custScaleY="31736" custLinFactNeighborX="-16768" custLinFactNeighborY="-19080">
        <dgm:presLayoutVars>
          <dgm:chPref val="3"/>
        </dgm:presLayoutVars>
      </dgm:prSet>
      <dgm:spPr/>
    </dgm:pt>
    <dgm:pt modelId="{88FF0151-D20F-41F7-A34C-0A1821F9EC34}" type="pres">
      <dgm:prSet presAssocID="{87C92EF7-8712-4408-99EC-B3166014C3D1}" presName="level3hierChild" presStyleCnt="0"/>
      <dgm:spPr/>
    </dgm:pt>
    <dgm:pt modelId="{A3120546-B9EA-411E-B4FA-69742CB56188}" type="pres">
      <dgm:prSet presAssocID="{42598DCD-9433-4E92-AD03-E2850684EF29}" presName="conn2-1" presStyleLbl="parChTrans1D2" presStyleIdx="4" presStyleCnt="7"/>
      <dgm:spPr/>
    </dgm:pt>
    <dgm:pt modelId="{97C0C93A-901F-48C7-9CC2-C18CE86C5A0C}" type="pres">
      <dgm:prSet presAssocID="{42598DCD-9433-4E92-AD03-E2850684EF29}" presName="connTx" presStyleLbl="parChTrans1D2" presStyleIdx="4" presStyleCnt="7"/>
      <dgm:spPr/>
    </dgm:pt>
    <dgm:pt modelId="{89D66FB4-B2D9-4E12-838E-CEE348ECD272}" type="pres">
      <dgm:prSet presAssocID="{1272E8DD-78B8-4816-8056-2A7D0E8549C8}" presName="root2" presStyleCnt="0"/>
      <dgm:spPr/>
    </dgm:pt>
    <dgm:pt modelId="{96FE04F8-3A7F-432B-B5B4-8BD4C71BB6A9}" type="pres">
      <dgm:prSet presAssocID="{1272E8DD-78B8-4816-8056-2A7D0E8549C8}" presName="LevelTwoTextNode" presStyleLbl="node2" presStyleIdx="4" presStyleCnt="7" custScaleX="97591" custScaleY="33180" custLinFactNeighborX="-12854">
        <dgm:presLayoutVars>
          <dgm:chPref val="3"/>
        </dgm:presLayoutVars>
      </dgm:prSet>
      <dgm:spPr/>
    </dgm:pt>
    <dgm:pt modelId="{8412963D-C96A-4BA7-B72D-DEA3D9903B64}" type="pres">
      <dgm:prSet presAssocID="{1272E8DD-78B8-4816-8056-2A7D0E8549C8}" presName="level3hierChild" presStyleCnt="0"/>
      <dgm:spPr/>
    </dgm:pt>
    <dgm:pt modelId="{C5EDD40D-3930-49DB-8C3A-575C3EA72E94}" type="pres">
      <dgm:prSet presAssocID="{D9D95005-14C4-4AB5-AE65-007D6F5D5C18}" presName="conn2-1" presStyleLbl="parChTrans1D2" presStyleIdx="5" presStyleCnt="7"/>
      <dgm:spPr/>
    </dgm:pt>
    <dgm:pt modelId="{7748FF43-D640-4B56-A06A-5198BD657D7A}" type="pres">
      <dgm:prSet presAssocID="{D9D95005-14C4-4AB5-AE65-007D6F5D5C18}" presName="connTx" presStyleLbl="parChTrans1D2" presStyleIdx="5" presStyleCnt="7"/>
      <dgm:spPr/>
    </dgm:pt>
    <dgm:pt modelId="{E1E0A4B3-E40D-43BA-AAD5-25DDA72E038B}" type="pres">
      <dgm:prSet presAssocID="{34B9A615-9B10-43EC-B890-888067A7FB84}" presName="root2" presStyleCnt="0"/>
      <dgm:spPr/>
    </dgm:pt>
    <dgm:pt modelId="{B4293202-1B77-475A-8EA7-E3A6AB1DBE6D}" type="pres">
      <dgm:prSet presAssocID="{34B9A615-9B10-43EC-B890-888067A7FB84}" presName="LevelTwoTextNode" presStyleLbl="node2" presStyleIdx="5" presStyleCnt="7" custScaleX="97591" custScaleY="33180" custLinFactNeighborX="-12854">
        <dgm:presLayoutVars>
          <dgm:chPref val="3"/>
        </dgm:presLayoutVars>
      </dgm:prSet>
      <dgm:spPr/>
    </dgm:pt>
    <dgm:pt modelId="{8522C0D8-E2FB-442B-95BA-A321699F090B}" type="pres">
      <dgm:prSet presAssocID="{34B9A615-9B10-43EC-B890-888067A7FB84}" presName="level3hierChild" presStyleCnt="0"/>
      <dgm:spPr/>
    </dgm:pt>
    <dgm:pt modelId="{30571293-178B-4F05-BC77-96FD29FE83B6}" type="pres">
      <dgm:prSet presAssocID="{EA14A9A6-5B82-45B3-8C23-4BA4BE23D132}" presName="conn2-1" presStyleLbl="parChTrans1D2" presStyleIdx="6" presStyleCnt="7"/>
      <dgm:spPr/>
    </dgm:pt>
    <dgm:pt modelId="{5B9D6079-14E7-42CE-B418-2A4DDE8AB7B7}" type="pres">
      <dgm:prSet presAssocID="{EA14A9A6-5B82-45B3-8C23-4BA4BE23D132}" presName="connTx" presStyleLbl="parChTrans1D2" presStyleIdx="6" presStyleCnt="7"/>
      <dgm:spPr/>
    </dgm:pt>
    <dgm:pt modelId="{825FA42B-AFCE-4BAA-821C-FFD34E79D8F3}" type="pres">
      <dgm:prSet presAssocID="{EE2A5AE5-833E-4C97-B88F-6A291186935E}" presName="root2" presStyleCnt="0"/>
      <dgm:spPr/>
    </dgm:pt>
    <dgm:pt modelId="{E7E558D2-5EE1-4222-B3ED-086F373439EC}" type="pres">
      <dgm:prSet presAssocID="{EE2A5AE5-833E-4C97-B88F-6A291186935E}" presName="LevelTwoTextNode" presStyleLbl="node2" presStyleIdx="6" presStyleCnt="7" custScaleX="97591" custScaleY="33180" custLinFactNeighborX="-12854">
        <dgm:presLayoutVars>
          <dgm:chPref val="3"/>
        </dgm:presLayoutVars>
      </dgm:prSet>
      <dgm:spPr/>
    </dgm:pt>
    <dgm:pt modelId="{BBBE4EB2-F88B-42FB-BA08-FEFAF34020D5}" type="pres">
      <dgm:prSet presAssocID="{EE2A5AE5-833E-4C97-B88F-6A291186935E}" presName="level3hierChild" presStyleCnt="0"/>
      <dgm:spPr/>
    </dgm:pt>
  </dgm:ptLst>
  <dgm:cxnLst>
    <dgm:cxn modelId="{147FD904-AADC-40A7-B975-58ABF95B7764}" srcId="{325AE4C7-D24B-4EF5-947D-19737E98C990}" destId="{4C1187FF-BE31-433C-BD5B-E63A8FF3B95E}" srcOrd="0" destOrd="0" parTransId="{6A1CA111-6B1B-49A4-90AB-19B8A3C33591}" sibTransId="{C2556955-855B-4DB1-BFBF-9CADFC958ABC}"/>
    <dgm:cxn modelId="{AE2B3306-73BA-4801-8783-1BF7B5909523}" type="presOf" srcId="{FDB69A97-767E-4104-9C2C-CA11C4EBFC04}" destId="{31DEE247-E997-4D0A-9A24-D0992E7379D2}" srcOrd="0" destOrd="0" presId="urn:microsoft.com/office/officeart/2005/8/layout/hierarchy2"/>
    <dgm:cxn modelId="{FDA93C10-C65C-4133-84B5-C33309C186DD}" type="presOf" srcId="{1976AAF9-52AE-4B43-ACB6-2C704C6CA1F0}" destId="{108E982C-269A-4A2D-B241-2D49B9A7ECFE}" srcOrd="1" destOrd="0" presId="urn:microsoft.com/office/officeart/2005/8/layout/hierarchy2"/>
    <dgm:cxn modelId="{032D4910-50F5-424B-BF0D-BFFEF4CF431B}" type="presOf" srcId="{96B0BB2F-7924-4426-BE82-D892DA7BAAA3}" destId="{4EF12830-84BA-44FD-89EA-42A1EBD9F625}" srcOrd="0" destOrd="0" presId="urn:microsoft.com/office/officeart/2005/8/layout/hierarchy2"/>
    <dgm:cxn modelId="{123BE612-6242-47AD-AE74-DB40C88A8496}" srcId="{5C350C19-0CA2-45E1-BC12-8D680F861282}" destId="{96B0BB2F-7924-4426-BE82-D892DA7BAAA3}" srcOrd="3" destOrd="0" parTransId="{B0F2A8DA-CC76-405F-9898-48CD0ECC3566}" sibTransId="{085F38FC-1F60-4471-B091-2561A045D2DA}"/>
    <dgm:cxn modelId="{0203AF1B-A985-4088-A664-01C4F2281187}" type="presOf" srcId="{EE2A5AE5-833E-4C97-B88F-6A291186935E}" destId="{E7E558D2-5EE1-4222-B3ED-086F373439EC}" srcOrd="0" destOrd="0" presId="urn:microsoft.com/office/officeart/2005/8/layout/hierarchy2"/>
    <dgm:cxn modelId="{8284361C-1FA2-471D-BF45-8769FA791AD0}" type="presOf" srcId="{B0F2A8DA-CC76-405F-9898-48CD0ECC3566}" destId="{24C0883A-E2A6-494D-9465-B5BDB7D3FB57}" srcOrd="0" destOrd="0" presId="urn:microsoft.com/office/officeart/2005/8/layout/hierarchy2"/>
    <dgm:cxn modelId="{4742732D-803B-410C-8E02-CA53BB81E817}" type="presOf" srcId="{CC9BEBF4-0918-481C-B750-B42FCF78317D}" destId="{EE8198F0-5C01-4CDD-AE8A-BBF0EC70656E}" srcOrd="1" destOrd="0" presId="urn:microsoft.com/office/officeart/2005/8/layout/hierarchy2"/>
    <dgm:cxn modelId="{32CDD52D-38A7-4A98-857E-4973301F1901}" type="presOf" srcId="{6A1CA111-6B1B-49A4-90AB-19B8A3C33591}" destId="{250D3AA5-AAA8-430F-8FA7-DAB79F266FE7}" srcOrd="1" destOrd="0" presId="urn:microsoft.com/office/officeart/2005/8/layout/hierarchy2"/>
    <dgm:cxn modelId="{B5641231-B775-48B1-9FB2-80B51242C8F9}" srcId="{5C350C19-0CA2-45E1-BC12-8D680F861282}" destId="{87C92EF7-8712-4408-99EC-B3166014C3D1}" srcOrd="5" destOrd="0" parTransId="{68DDA992-B07B-4451-8F3F-2F9003B103E4}" sibTransId="{BD6C0C12-28A8-49BC-832B-2D931E02D6E9}"/>
    <dgm:cxn modelId="{66A6473F-0E87-47BB-803D-67FAB189773C}" srcId="{325AE4C7-D24B-4EF5-947D-19737E98C990}" destId="{EE2A5AE5-833E-4C97-B88F-6A291186935E}" srcOrd="6" destOrd="0" parTransId="{EA14A9A6-5B82-45B3-8C23-4BA4BE23D132}" sibTransId="{C6459A2C-C0E1-4BD5-A59A-A7798F60FB6E}"/>
    <dgm:cxn modelId="{918E7A5C-0D6E-447F-9509-299533C77B30}" srcId="{325AE4C7-D24B-4EF5-947D-19737E98C990}" destId="{FDB69A97-767E-4104-9C2C-CA11C4EBFC04}" srcOrd="1" destOrd="0" parTransId="{7A5B22B0-0878-4236-B6C0-B941E667152F}" sibTransId="{A76286C9-1B87-4067-BB82-25D89FF7207D}"/>
    <dgm:cxn modelId="{67491E5E-AB97-49A6-9259-2D5FEB02E4CA}" srcId="{5C350C19-0CA2-45E1-BC12-8D680F861282}" destId="{901C45C0-8ABB-4921-8374-5F04489F4D74}" srcOrd="1" destOrd="0" parTransId="{D59D8555-8849-4C21-89FE-392E350FF95F}" sibTransId="{C1237B49-5A77-46A8-995C-0387ABD57A7F}"/>
    <dgm:cxn modelId="{3968996D-60D9-4A78-84F0-60313C2AFAF8}" type="presOf" srcId="{6A1CA111-6B1B-49A4-90AB-19B8A3C33591}" destId="{A287B8DE-F679-49D4-9BCF-27DA0AD833AA}" srcOrd="0" destOrd="0" presId="urn:microsoft.com/office/officeart/2005/8/layout/hierarchy2"/>
    <dgm:cxn modelId="{5C699D6D-7634-4F85-A1DE-9190EDA8F802}" type="presOf" srcId="{B51FD7F7-06B2-4B94-B13F-490F2FBDD2DB}" destId="{84408C59-4DE3-4965-8AD8-361CE4508CB4}" srcOrd="0" destOrd="0" presId="urn:microsoft.com/office/officeart/2005/8/layout/hierarchy2"/>
    <dgm:cxn modelId="{D2C0E54E-8892-4B87-AB10-AF5C44B8B5C5}" type="presOf" srcId="{7A5B22B0-0878-4236-B6C0-B941E667152F}" destId="{83FC748C-ECB7-4C1D-A23C-67F70D8D6C3C}" srcOrd="1" destOrd="0" presId="urn:microsoft.com/office/officeart/2005/8/layout/hierarchy2"/>
    <dgm:cxn modelId="{33715451-06F7-4F44-A9B3-ACA5DDA8E381}" type="presOf" srcId="{D59D8555-8849-4C21-89FE-392E350FF95F}" destId="{6E950648-E5C0-4BD6-8682-5DBBFC617183}" srcOrd="0" destOrd="0" presId="urn:microsoft.com/office/officeart/2005/8/layout/hierarchy2"/>
    <dgm:cxn modelId="{3B31D771-218C-4614-BE40-74EC40E764D2}" srcId="{325AE4C7-D24B-4EF5-947D-19737E98C990}" destId="{5C350C19-0CA2-45E1-BC12-8D680F861282}" srcOrd="3" destOrd="0" parTransId="{CC9BEBF4-0918-481C-B750-B42FCF78317D}" sibTransId="{7E78A49E-D2E0-4F6F-B497-33EC08FBE64F}"/>
    <dgm:cxn modelId="{7D556B5A-E013-435F-AFBB-2A56956BD89D}" type="presOf" srcId="{34B9A615-9B10-43EC-B890-888067A7FB84}" destId="{B4293202-1B77-475A-8EA7-E3A6AB1DBE6D}" srcOrd="0" destOrd="0" presId="urn:microsoft.com/office/officeart/2005/8/layout/hierarchy2"/>
    <dgm:cxn modelId="{2C914480-1E72-4CA6-BCD4-9AF7F0926AAE}" srcId="{325AE4C7-D24B-4EF5-947D-19737E98C990}" destId="{CB7AC239-571C-4BD7-9408-049873814E4C}" srcOrd="2" destOrd="0" parTransId="{1976AAF9-52AE-4B43-ACB6-2C704C6CA1F0}" sibTransId="{AA6FEC8A-A2C7-4A05-B613-2A40048B65CD}"/>
    <dgm:cxn modelId="{2F5D5580-6ECC-4227-83BE-576D51D4320D}" type="presOf" srcId="{87C92EF7-8712-4408-99EC-B3166014C3D1}" destId="{729DB8B7-269C-4759-B8A1-E77463C4A15E}" srcOrd="0" destOrd="0" presId="urn:microsoft.com/office/officeart/2005/8/layout/hierarchy2"/>
    <dgm:cxn modelId="{77676C82-34EB-4098-B5B7-2192A523C91D}" type="presOf" srcId="{D9D95005-14C4-4AB5-AE65-007D6F5D5C18}" destId="{C5EDD40D-3930-49DB-8C3A-575C3EA72E94}" srcOrd="0" destOrd="0" presId="urn:microsoft.com/office/officeart/2005/8/layout/hierarchy2"/>
    <dgm:cxn modelId="{2D594785-91C9-4CAD-8615-BD6C88EF0667}" type="presOf" srcId="{B0F2A8DA-CC76-405F-9898-48CD0ECC3566}" destId="{AA9C9790-009A-40A6-AB8F-44EEC74266D1}" srcOrd="1" destOrd="0" presId="urn:microsoft.com/office/officeart/2005/8/layout/hierarchy2"/>
    <dgm:cxn modelId="{B9BE038B-7B8A-482C-9D81-CCA9E2954E32}" srcId="{3F32C485-8213-4765-A4BD-CB2B262459CE}" destId="{325AE4C7-D24B-4EF5-947D-19737E98C990}" srcOrd="0" destOrd="0" parTransId="{1D6A69DE-0732-4CD3-83F3-3D2737E654C8}" sibTransId="{67FBB468-4D39-41FF-92E5-237FF1B74141}"/>
    <dgm:cxn modelId="{07A2FC8D-8706-4447-933D-14426886FACD}" type="presOf" srcId="{35274899-611D-4B9B-82FA-A2EE8345A3B3}" destId="{A47560ED-B4E4-4439-BEDA-FE1A854ABAA9}" srcOrd="1" destOrd="0" presId="urn:microsoft.com/office/officeart/2005/8/layout/hierarchy2"/>
    <dgm:cxn modelId="{377C518E-BEB6-48EF-BB40-91238A81621B}" type="presOf" srcId="{55429F08-47D9-47A5-BDFA-00B385B6901B}" destId="{6594A313-ABC4-465A-9000-985CB17C84FA}" srcOrd="0" destOrd="0" presId="urn:microsoft.com/office/officeart/2005/8/layout/hierarchy2"/>
    <dgm:cxn modelId="{2553B28E-0751-4F0D-A101-029C68BE869F}" type="presOf" srcId="{42598DCD-9433-4E92-AD03-E2850684EF29}" destId="{97C0C93A-901F-48C7-9CC2-C18CE86C5A0C}" srcOrd="1" destOrd="0" presId="urn:microsoft.com/office/officeart/2005/8/layout/hierarchy2"/>
    <dgm:cxn modelId="{93300E8F-C847-4C76-BDA8-AD2A5BF7BA4A}" type="presOf" srcId="{7A5B22B0-0878-4236-B6C0-B941E667152F}" destId="{D88F7021-CB31-479D-B78C-94FFB9251074}" srcOrd="0" destOrd="0" presId="urn:microsoft.com/office/officeart/2005/8/layout/hierarchy2"/>
    <dgm:cxn modelId="{4BA0E28F-873E-43F9-A9E5-65346A9B24E0}" type="presOf" srcId="{EA14A9A6-5B82-45B3-8C23-4BA4BE23D132}" destId="{30571293-178B-4F05-BC77-96FD29FE83B6}" srcOrd="0" destOrd="0" presId="urn:microsoft.com/office/officeart/2005/8/layout/hierarchy2"/>
    <dgm:cxn modelId="{567E0692-CAC9-4EA8-BACD-556CB1C7A9EE}" type="presOf" srcId="{B73ECEE8-CD8B-4104-BE6C-2AA5BABAE80C}" destId="{150CEA32-EFEC-4917-980B-B3FCFF472942}" srcOrd="1" destOrd="0" presId="urn:microsoft.com/office/officeart/2005/8/layout/hierarchy2"/>
    <dgm:cxn modelId="{B799C792-E8E3-43B6-BD7A-C6AEB21AF85A}" type="presOf" srcId="{42598DCD-9433-4E92-AD03-E2850684EF29}" destId="{A3120546-B9EA-411E-B4FA-69742CB56188}" srcOrd="0" destOrd="0" presId="urn:microsoft.com/office/officeart/2005/8/layout/hierarchy2"/>
    <dgm:cxn modelId="{E890C996-A85B-4481-AE5A-EFDEF66F5060}" srcId="{325AE4C7-D24B-4EF5-947D-19737E98C990}" destId="{1272E8DD-78B8-4816-8056-2A7D0E8549C8}" srcOrd="4" destOrd="0" parTransId="{42598DCD-9433-4E92-AD03-E2850684EF29}" sibTransId="{4080C925-97DC-4120-8FAE-B947B85F969E}"/>
    <dgm:cxn modelId="{A7BBF4A0-332E-454A-B4ED-7D6C98744846}" type="presOf" srcId="{B51FD7F7-06B2-4B94-B13F-490F2FBDD2DB}" destId="{7C3224AD-D751-47CD-915E-898D33302F69}" srcOrd="1" destOrd="0" presId="urn:microsoft.com/office/officeart/2005/8/layout/hierarchy2"/>
    <dgm:cxn modelId="{415490A5-FF66-4397-A87E-D2ADE3B3DADE}" type="presOf" srcId="{B73ECEE8-CD8B-4104-BE6C-2AA5BABAE80C}" destId="{926E7A22-09E0-4267-98C8-2E6B264DDE50}" srcOrd="0" destOrd="0" presId="urn:microsoft.com/office/officeart/2005/8/layout/hierarchy2"/>
    <dgm:cxn modelId="{844E0BA9-643B-4FE0-847D-23B6E69E7D9E}" type="presOf" srcId="{1976AAF9-52AE-4B43-ACB6-2C704C6CA1F0}" destId="{CBF3F27D-9A4C-4407-A997-821400872794}" srcOrd="0" destOrd="0" presId="urn:microsoft.com/office/officeart/2005/8/layout/hierarchy2"/>
    <dgm:cxn modelId="{381863B2-2C6B-44F4-935A-D67F7FA1656A}" type="presOf" srcId="{EA14A9A6-5B82-45B3-8C23-4BA4BE23D132}" destId="{5B9D6079-14E7-42CE-B418-2A4DDE8AB7B7}" srcOrd="1" destOrd="0" presId="urn:microsoft.com/office/officeart/2005/8/layout/hierarchy2"/>
    <dgm:cxn modelId="{8BF65EB3-E7DC-4F17-B806-8870493E1D7C}" type="presOf" srcId="{D59D8555-8849-4C21-89FE-392E350FF95F}" destId="{151E0324-31E5-4D5B-A536-7AE3245866BF}" srcOrd="1" destOrd="0" presId="urn:microsoft.com/office/officeart/2005/8/layout/hierarchy2"/>
    <dgm:cxn modelId="{26A100B4-0E33-4A60-BCC7-AC8DFAE3E9A9}" srcId="{325AE4C7-D24B-4EF5-947D-19737E98C990}" destId="{34B9A615-9B10-43EC-B890-888067A7FB84}" srcOrd="5" destOrd="0" parTransId="{D9D95005-14C4-4AB5-AE65-007D6F5D5C18}" sibTransId="{8653A495-6048-48E1-BD4A-2651B2B5F4FA}"/>
    <dgm:cxn modelId="{38BEAAB6-D705-4F42-BA69-9D3F85BE686B}" type="presOf" srcId="{35274899-611D-4B9B-82FA-A2EE8345A3B3}" destId="{3790C520-B58E-4C45-BA66-706F1D7906C4}" srcOrd="0" destOrd="0" presId="urn:microsoft.com/office/officeart/2005/8/layout/hierarchy2"/>
    <dgm:cxn modelId="{194345BA-D4E3-466D-9CBE-CDE9A2660D8C}" type="presOf" srcId="{68DDA992-B07B-4451-8F3F-2F9003B103E4}" destId="{345F4D98-8B2A-4A3C-8728-056B046AE39A}" srcOrd="1" destOrd="0" presId="urn:microsoft.com/office/officeart/2005/8/layout/hierarchy2"/>
    <dgm:cxn modelId="{483D06C0-43DE-4DF4-BAE2-DCDDA6CE3441}" type="presOf" srcId="{CC9BEBF4-0918-481C-B750-B42FCF78317D}" destId="{A7E57007-9FCF-46A0-A22A-EF565583111C}" srcOrd="0" destOrd="0" presId="urn:microsoft.com/office/officeart/2005/8/layout/hierarchy2"/>
    <dgm:cxn modelId="{8A79A2C2-66D6-44E7-B0CC-BF8F6ABF892C}" type="presOf" srcId="{AB13A90C-7ED3-4E59-A46C-2898B5D23998}" destId="{6FD4BCBC-5EA5-4E02-9261-270CEE9AABD0}" srcOrd="0" destOrd="0" presId="urn:microsoft.com/office/officeart/2005/8/layout/hierarchy2"/>
    <dgm:cxn modelId="{A332AAC8-1ABF-479B-A492-F5A4B7F2E5E8}" type="presOf" srcId="{DAB663E8-0DA4-49CA-B503-2BDC96E51775}" destId="{885C859B-AFA2-46E8-A502-973005290DF3}" srcOrd="0" destOrd="0" presId="urn:microsoft.com/office/officeart/2005/8/layout/hierarchy2"/>
    <dgm:cxn modelId="{490C9DC9-630A-4954-8AD0-0E6A6AFAA1F4}" type="presOf" srcId="{901C45C0-8ABB-4921-8374-5F04489F4D74}" destId="{C5EB121F-F3CB-4785-9AF8-721EDC64B075}" srcOrd="0" destOrd="0" presId="urn:microsoft.com/office/officeart/2005/8/layout/hierarchy2"/>
    <dgm:cxn modelId="{038529CF-27F6-4496-9CC4-2EFC7A099CB6}" type="presOf" srcId="{4C1187FF-BE31-433C-BD5B-E63A8FF3B95E}" destId="{075806FD-33A5-47C9-AA68-FE59CB851636}" srcOrd="0" destOrd="0" presId="urn:microsoft.com/office/officeart/2005/8/layout/hierarchy2"/>
    <dgm:cxn modelId="{DA912DDD-F55D-4B77-B363-3291D25F9D41}" type="presOf" srcId="{1272E8DD-78B8-4816-8056-2A7D0E8549C8}" destId="{96FE04F8-3A7F-432B-B5B4-8BD4C71BB6A9}" srcOrd="0" destOrd="0" presId="urn:microsoft.com/office/officeart/2005/8/layout/hierarchy2"/>
    <dgm:cxn modelId="{72FD65E3-57BE-471E-AC6A-3AF5D835B00C}" type="presOf" srcId="{5C350C19-0CA2-45E1-BC12-8D680F861282}" destId="{BF3D478A-BD5D-4570-97A9-16C29444C924}" srcOrd="0" destOrd="0" presId="urn:microsoft.com/office/officeart/2005/8/layout/hierarchy2"/>
    <dgm:cxn modelId="{BA30DCE4-B2AC-4266-888E-DB91CE0A189A}" srcId="{5C350C19-0CA2-45E1-BC12-8D680F861282}" destId="{55429F08-47D9-47A5-BDFA-00B385B6901B}" srcOrd="2" destOrd="0" parTransId="{B73ECEE8-CD8B-4104-BE6C-2AA5BABAE80C}" sibTransId="{B0C22588-CFA6-4514-B0D4-0CA47C355FAE}"/>
    <dgm:cxn modelId="{B0DBF8E5-AB29-4F0B-9975-12D14A54B5D4}" type="presOf" srcId="{68DDA992-B07B-4451-8F3F-2F9003B103E4}" destId="{D8BBA9C1-7DA5-460B-B5AA-3A0F7FCDA141}" srcOrd="0" destOrd="0" presId="urn:microsoft.com/office/officeart/2005/8/layout/hierarchy2"/>
    <dgm:cxn modelId="{3F51CAE8-1202-4565-A1FC-B7E2B5587152}" srcId="{5C350C19-0CA2-45E1-BC12-8D680F861282}" destId="{AB13A90C-7ED3-4E59-A46C-2898B5D23998}" srcOrd="4" destOrd="0" parTransId="{B51FD7F7-06B2-4B94-B13F-490F2FBDD2DB}" sibTransId="{A69A0CBC-584F-4F06-AD67-7880FBB9084B}"/>
    <dgm:cxn modelId="{CB905AED-B296-420C-B904-C24ADCBBE9B4}" type="presOf" srcId="{D9D95005-14C4-4AB5-AE65-007D6F5D5C18}" destId="{7748FF43-D640-4B56-A06A-5198BD657D7A}" srcOrd="1" destOrd="0" presId="urn:microsoft.com/office/officeart/2005/8/layout/hierarchy2"/>
    <dgm:cxn modelId="{5D07B9EF-227E-4EAA-A0B0-F9E9546E3A8E}" srcId="{5C350C19-0CA2-45E1-BC12-8D680F861282}" destId="{DAB663E8-0DA4-49CA-B503-2BDC96E51775}" srcOrd="0" destOrd="0" parTransId="{35274899-611D-4B9B-82FA-A2EE8345A3B3}" sibTransId="{F029FF3D-599B-4C54-AA32-05E070D36E8F}"/>
    <dgm:cxn modelId="{0BD4D9F3-25BF-4762-86B7-B1C69C69D039}" type="presOf" srcId="{CB7AC239-571C-4BD7-9408-049873814E4C}" destId="{5F113677-991E-4FBC-BD99-564196739CB1}" srcOrd="0" destOrd="0" presId="urn:microsoft.com/office/officeart/2005/8/layout/hierarchy2"/>
    <dgm:cxn modelId="{E75C5DF9-E24B-41A9-BBE8-1323E9B18B8C}" type="presOf" srcId="{325AE4C7-D24B-4EF5-947D-19737E98C990}" destId="{2DB792F1-E970-4C88-A21E-916C2C1592EE}" srcOrd="0" destOrd="0" presId="urn:microsoft.com/office/officeart/2005/8/layout/hierarchy2"/>
    <dgm:cxn modelId="{275330FE-A20F-4AB6-B5DF-E375AB56DD3D}" type="presOf" srcId="{3F32C485-8213-4765-A4BD-CB2B262459CE}" destId="{1CE607AD-744B-4FB7-8986-6F9B9D271B0F}" srcOrd="0" destOrd="0" presId="urn:microsoft.com/office/officeart/2005/8/layout/hierarchy2"/>
    <dgm:cxn modelId="{0008E692-C0B7-4424-9A6A-8ED2DA9BEB22}" type="presParOf" srcId="{1CE607AD-744B-4FB7-8986-6F9B9D271B0F}" destId="{536ECBC6-4DB9-4804-A36C-B4D50B07FE0A}" srcOrd="0" destOrd="0" presId="urn:microsoft.com/office/officeart/2005/8/layout/hierarchy2"/>
    <dgm:cxn modelId="{6BC3EE6D-BD65-44DC-829C-2D92B1F4615D}" type="presParOf" srcId="{536ECBC6-4DB9-4804-A36C-B4D50B07FE0A}" destId="{2DB792F1-E970-4C88-A21E-916C2C1592EE}" srcOrd="0" destOrd="0" presId="urn:microsoft.com/office/officeart/2005/8/layout/hierarchy2"/>
    <dgm:cxn modelId="{6973AD2C-81C4-40C5-BC34-10FD1FFEA365}" type="presParOf" srcId="{536ECBC6-4DB9-4804-A36C-B4D50B07FE0A}" destId="{C10A5240-E46B-4B8C-BAAF-FCE17BD669AB}" srcOrd="1" destOrd="0" presId="urn:microsoft.com/office/officeart/2005/8/layout/hierarchy2"/>
    <dgm:cxn modelId="{415841D5-1B8D-45B8-8FDA-8EC11815FF78}" type="presParOf" srcId="{C10A5240-E46B-4B8C-BAAF-FCE17BD669AB}" destId="{A287B8DE-F679-49D4-9BCF-27DA0AD833AA}" srcOrd="0" destOrd="0" presId="urn:microsoft.com/office/officeart/2005/8/layout/hierarchy2"/>
    <dgm:cxn modelId="{F5F8D8AF-ED6D-457D-A9F2-7E9B6DB2F6E1}" type="presParOf" srcId="{A287B8DE-F679-49D4-9BCF-27DA0AD833AA}" destId="{250D3AA5-AAA8-430F-8FA7-DAB79F266FE7}" srcOrd="0" destOrd="0" presId="urn:microsoft.com/office/officeart/2005/8/layout/hierarchy2"/>
    <dgm:cxn modelId="{3880122B-017C-49A5-8388-B451312370DF}" type="presParOf" srcId="{C10A5240-E46B-4B8C-BAAF-FCE17BD669AB}" destId="{37C2AF9D-66A3-46D0-9602-61AEBCC7956B}" srcOrd="1" destOrd="0" presId="urn:microsoft.com/office/officeart/2005/8/layout/hierarchy2"/>
    <dgm:cxn modelId="{FD111055-F0B1-4BC2-8D44-25D437918E27}" type="presParOf" srcId="{37C2AF9D-66A3-46D0-9602-61AEBCC7956B}" destId="{075806FD-33A5-47C9-AA68-FE59CB851636}" srcOrd="0" destOrd="0" presId="urn:microsoft.com/office/officeart/2005/8/layout/hierarchy2"/>
    <dgm:cxn modelId="{7B604F7C-5CDF-4E98-814E-1F7032E8AACA}" type="presParOf" srcId="{37C2AF9D-66A3-46D0-9602-61AEBCC7956B}" destId="{C1B11255-E164-4BC6-B005-D68A580C9391}" srcOrd="1" destOrd="0" presId="urn:microsoft.com/office/officeart/2005/8/layout/hierarchy2"/>
    <dgm:cxn modelId="{79581B7E-C687-4659-994B-DF8C9F44FF45}" type="presParOf" srcId="{C10A5240-E46B-4B8C-BAAF-FCE17BD669AB}" destId="{D88F7021-CB31-479D-B78C-94FFB9251074}" srcOrd="2" destOrd="0" presId="urn:microsoft.com/office/officeart/2005/8/layout/hierarchy2"/>
    <dgm:cxn modelId="{AEF770D9-4276-4763-85D8-8247DB6505D7}" type="presParOf" srcId="{D88F7021-CB31-479D-B78C-94FFB9251074}" destId="{83FC748C-ECB7-4C1D-A23C-67F70D8D6C3C}" srcOrd="0" destOrd="0" presId="urn:microsoft.com/office/officeart/2005/8/layout/hierarchy2"/>
    <dgm:cxn modelId="{E6311378-CA98-4753-B2D0-90924E910889}" type="presParOf" srcId="{C10A5240-E46B-4B8C-BAAF-FCE17BD669AB}" destId="{18A1EA00-1B85-42E4-8E5A-CCFDCFC4DE54}" srcOrd="3" destOrd="0" presId="urn:microsoft.com/office/officeart/2005/8/layout/hierarchy2"/>
    <dgm:cxn modelId="{643F00B7-AC99-4C2F-AC5F-A3D44D2BB961}" type="presParOf" srcId="{18A1EA00-1B85-42E4-8E5A-CCFDCFC4DE54}" destId="{31DEE247-E997-4D0A-9A24-D0992E7379D2}" srcOrd="0" destOrd="0" presId="urn:microsoft.com/office/officeart/2005/8/layout/hierarchy2"/>
    <dgm:cxn modelId="{B1DFF867-FF9D-4779-BCF8-0E1E50E4C47A}" type="presParOf" srcId="{18A1EA00-1B85-42E4-8E5A-CCFDCFC4DE54}" destId="{F69FCE23-0AA8-4B3A-99DF-7CC7F24D5296}" srcOrd="1" destOrd="0" presId="urn:microsoft.com/office/officeart/2005/8/layout/hierarchy2"/>
    <dgm:cxn modelId="{64A0126B-B5D4-4708-AE10-3B407BF12FBC}" type="presParOf" srcId="{C10A5240-E46B-4B8C-BAAF-FCE17BD669AB}" destId="{CBF3F27D-9A4C-4407-A997-821400872794}" srcOrd="4" destOrd="0" presId="urn:microsoft.com/office/officeart/2005/8/layout/hierarchy2"/>
    <dgm:cxn modelId="{DF155A17-748B-49FD-A710-B4D6221F4892}" type="presParOf" srcId="{CBF3F27D-9A4C-4407-A997-821400872794}" destId="{108E982C-269A-4A2D-B241-2D49B9A7ECFE}" srcOrd="0" destOrd="0" presId="urn:microsoft.com/office/officeart/2005/8/layout/hierarchy2"/>
    <dgm:cxn modelId="{734B39BD-81E9-46B5-B899-903296CB67C2}" type="presParOf" srcId="{C10A5240-E46B-4B8C-BAAF-FCE17BD669AB}" destId="{8C201E9A-6BE7-4535-937E-74EC8458835D}" srcOrd="5" destOrd="0" presId="urn:microsoft.com/office/officeart/2005/8/layout/hierarchy2"/>
    <dgm:cxn modelId="{185C83BF-4BE6-4B45-9D60-53B745865FB8}" type="presParOf" srcId="{8C201E9A-6BE7-4535-937E-74EC8458835D}" destId="{5F113677-991E-4FBC-BD99-564196739CB1}" srcOrd="0" destOrd="0" presId="urn:microsoft.com/office/officeart/2005/8/layout/hierarchy2"/>
    <dgm:cxn modelId="{A033A497-D3FB-49DF-A8EF-BE1168E46793}" type="presParOf" srcId="{8C201E9A-6BE7-4535-937E-74EC8458835D}" destId="{9518BFD7-4056-4D1A-A78F-9157DCF84D69}" srcOrd="1" destOrd="0" presId="urn:microsoft.com/office/officeart/2005/8/layout/hierarchy2"/>
    <dgm:cxn modelId="{C213904B-B964-470C-A3C4-E117B2C75D15}" type="presParOf" srcId="{C10A5240-E46B-4B8C-BAAF-FCE17BD669AB}" destId="{A7E57007-9FCF-46A0-A22A-EF565583111C}" srcOrd="6" destOrd="0" presId="urn:microsoft.com/office/officeart/2005/8/layout/hierarchy2"/>
    <dgm:cxn modelId="{13C7D17A-6D76-444C-B365-E50E98A303E1}" type="presParOf" srcId="{A7E57007-9FCF-46A0-A22A-EF565583111C}" destId="{EE8198F0-5C01-4CDD-AE8A-BBF0EC70656E}" srcOrd="0" destOrd="0" presId="urn:microsoft.com/office/officeart/2005/8/layout/hierarchy2"/>
    <dgm:cxn modelId="{64E5F25F-8B9D-456E-A077-3D0349DC7775}" type="presParOf" srcId="{C10A5240-E46B-4B8C-BAAF-FCE17BD669AB}" destId="{961578C0-B659-4CD4-8C5E-B274EB54740D}" srcOrd="7" destOrd="0" presId="urn:microsoft.com/office/officeart/2005/8/layout/hierarchy2"/>
    <dgm:cxn modelId="{937AC9A4-D3E5-4974-8CD1-D0403AFE6C34}" type="presParOf" srcId="{961578C0-B659-4CD4-8C5E-B274EB54740D}" destId="{BF3D478A-BD5D-4570-97A9-16C29444C924}" srcOrd="0" destOrd="0" presId="urn:microsoft.com/office/officeart/2005/8/layout/hierarchy2"/>
    <dgm:cxn modelId="{70912B90-912A-48A2-AA92-5D6F52105852}" type="presParOf" srcId="{961578C0-B659-4CD4-8C5E-B274EB54740D}" destId="{7D917402-8F74-4950-A44A-517C091EF109}" srcOrd="1" destOrd="0" presId="urn:microsoft.com/office/officeart/2005/8/layout/hierarchy2"/>
    <dgm:cxn modelId="{6F8ED8DC-614F-4AF5-A5DD-F3D47379FA5B}" type="presParOf" srcId="{7D917402-8F74-4950-A44A-517C091EF109}" destId="{3790C520-B58E-4C45-BA66-706F1D7906C4}" srcOrd="0" destOrd="0" presId="urn:microsoft.com/office/officeart/2005/8/layout/hierarchy2"/>
    <dgm:cxn modelId="{2417D446-4664-4179-963C-1E03F1EB4481}" type="presParOf" srcId="{3790C520-B58E-4C45-BA66-706F1D7906C4}" destId="{A47560ED-B4E4-4439-BEDA-FE1A854ABAA9}" srcOrd="0" destOrd="0" presId="urn:microsoft.com/office/officeart/2005/8/layout/hierarchy2"/>
    <dgm:cxn modelId="{E0C86FE3-28D4-4E19-BD8F-A7AD32809C0C}" type="presParOf" srcId="{7D917402-8F74-4950-A44A-517C091EF109}" destId="{5D3B64D1-78C5-456E-87FE-8A2CB7536887}" srcOrd="1" destOrd="0" presId="urn:microsoft.com/office/officeart/2005/8/layout/hierarchy2"/>
    <dgm:cxn modelId="{B835E505-BE82-43E0-8CC8-B829D56D514A}" type="presParOf" srcId="{5D3B64D1-78C5-456E-87FE-8A2CB7536887}" destId="{885C859B-AFA2-46E8-A502-973005290DF3}" srcOrd="0" destOrd="0" presId="urn:microsoft.com/office/officeart/2005/8/layout/hierarchy2"/>
    <dgm:cxn modelId="{8911D721-8B40-43F4-A7A6-AFE6366019D2}" type="presParOf" srcId="{5D3B64D1-78C5-456E-87FE-8A2CB7536887}" destId="{EEF13CA8-E270-4192-94AD-084847829835}" srcOrd="1" destOrd="0" presId="urn:microsoft.com/office/officeart/2005/8/layout/hierarchy2"/>
    <dgm:cxn modelId="{0A6C949F-D207-4F2C-BEF8-BB2A4C3A15CD}" type="presParOf" srcId="{7D917402-8F74-4950-A44A-517C091EF109}" destId="{6E950648-E5C0-4BD6-8682-5DBBFC617183}" srcOrd="2" destOrd="0" presId="urn:microsoft.com/office/officeart/2005/8/layout/hierarchy2"/>
    <dgm:cxn modelId="{6C41BF83-A181-49D3-BDC3-932DC3D0AD86}" type="presParOf" srcId="{6E950648-E5C0-4BD6-8682-5DBBFC617183}" destId="{151E0324-31E5-4D5B-A536-7AE3245866BF}" srcOrd="0" destOrd="0" presId="urn:microsoft.com/office/officeart/2005/8/layout/hierarchy2"/>
    <dgm:cxn modelId="{E58533BF-8899-4AB2-9034-86503D7A8024}" type="presParOf" srcId="{7D917402-8F74-4950-A44A-517C091EF109}" destId="{39EC4230-27AD-4223-8D10-DD0B0FAB69FF}" srcOrd="3" destOrd="0" presId="urn:microsoft.com/office/officeart/2005/8/layout/hierarchy2"/>
    <dgm:cxn modelId="{7109435A-CBF2-42FF-BC34-45688878261A}" type="presParOf" srcId="{39EC4230-27AD-4223-8D10-DD0B0FAB69FF}" destId="{C5EB121F-F3CB-4785-9AF8-721EDC64B075}" srcOrd="0" destOrd="0" presId="urn:microsoft.com/office/officeart/2005/8/layout/hierarchy2"/>
    <dgm:cxn modelId="{D18A7CE4-F5AF-425B-9007-BEC4BBE6FE14}" type="presParOf" srcId="{39EC4230-27AD-4223-8D10-DD0B0FAB69FF}" destId="{453F55DF-D81E-42DF-A418-77172684F29D}" srcOrd="1" destOrd="0" presId="urn:microsoft.com/office/officeart/2005/8/layout/hierarchy2"/>
    <dgm:cxn modelId="{1DB17771-B9C5-479F-8AC2-E8773CFC87F2}" type="presParOf" srcId="{7D917402-8F74-4950-A44A-517C091EF109}" destId="{926E7A22-09E0-4267-98C8-2E6B264DDE50}" srcOrd="4" destOrd="0" presId="urn:microsoft.com/office/officeart/2005/8/layout/hierarchy2"/>
    <dgm:cxn modelId="{B6F9BC76-8925-44C8-9163-503ADDC84005}" type="presParOf" srcId="{926E7A22-09E0-4267-98C8-2E6B264DDE50}" destId="{150CEA32-EFEC-4917-980B-B3FCFF472942}" srcOrd="0" destOrd="0" presId="urn:microsoft.com/office/officeart/2005/8/layout/hierarchy2"/>
    <dgm:cxn modelId="{C9669262-8673-4322-9997-91126A6355D4}" type="presParOf" srcId="{7D917402-8F74-4950-A44A-517C091EF109}" destId="{222267F5-60A9-48B5-B3B2-61448397DC07}" srcOrd="5" destOrd="0" presId="urn:microsoft.com/office/officeart/2005/8/layout/hierarchy2"/>
    <dgm:cxn modelId="{3FF2DEDD-6129-4E5C-B72A-963AB8328BE4}" type="presParOf" srcId="{222267F5-60A9-48B5-B3B2-61448397DC07}" destId="{6594A313-ABC4-465A-9000-985CB17C84FA}" srcOrd="0" destOrd="0" presId="urn:microsoft.com/office/officeart/2005/8/layout/hierarchy2"/>
    <dgm:cxn modelId="{A519B2FF-4596-46F1-845F-E312712B56ED}" type="presParOf" srcId="{222267F5-60A9-48B5-B3B2-61448397DC07}" destId="{0D2C0577-DC5A-4B8B-A16B-EE2B63E5AA39}" srcOrd="1" destOrd="0" presId="urn:microsoft.com/office/officeart/2005/8/layout/hierarchy2"/>
    <dgm:cxn modelId="{4621E7BB-FC0F-4874-9FE9-6561A08C2E9A}" type="presParOf" srcId="{7D917402-8F74-4950-A44A-517C091EF109}" destId="{24C0883A-E2A6-494D-9465-B5BDB7D3FB57}" srcOrd="6" destOrd="0" presId="urn:microsoft.com/office/officeart/2005/8/layout/hierarchy2"/>
    <dgm:cxn modelId="{2B645681-F07F-4816-8DEA-12904E725CD6}" type="presParOf" srcId="{24C0883A-E2A6-494D-9465-B5BDB7D3FB57}" destId="{AA9C9790-009A-40A6-AB8F-44EEC74266D1}" srcOrd="0" destOrd="0" presId="urn:microsoft.com/office/officeart/2005/8/layout/hierarchy2"/>
    <dgm:cxn modelId="{C3AD534C-CE66-4900-A6B1-65BDF6308B42}" type="presParOf" srcId="{7D917402-8F74-4950-A44A-517C091EF109}" destId="{3481096C-BB69-4026-B9F7-545933DED069}" srcOrd="7" destOrd="0" presId="urn:microsoft.com/office/officeart/2005/8/layout/hierarchy2"/>
    <dgm:cxn modelId="{98F166F4-0EDD-4F27-8E5C-41833C7C9E6B}" type="presParOf" srcId="{3481096C-BB69-4026-B9F7-545933DED069}" destId="{4EF12830-84BA-44FD-89EA-42A1EBD9F625}" srcOrd="0" destOrd="0" presId="urn:microsoft.com/office/officeart/2005/8/layout/hierarchy2"/>
    <dgm:cxn modelId="{FC7EBFB6-5E33-4853-8018-84CDFFDBAAA0}" type="presParOf" srcId="{3481096C-BB69-4026-B9F7-545933DED069}" destId="{68CBF520-98B2-4E06-A0E5-5234F48707EB}" srcOrd="1" destOrd="0" presId="urn:microsoft.com/office/officeart/2005/8/layout/hierarchy2"/>
    <dgm:cxn modelId="{2859C8B1-0737-4F46-AE88-66A41D766B39}" type="presParOf" srcId="{7D917402-8F74-4950-A44A-517C091EF109}" destId="{84408C59-4DE3-4965-8AD8-361CE4508CB4}" srcOrd="8" destOrd="0" presId="urn:microsoft.com/office/officeart/2005/8/layout/hierarchy2"/>
    <dgm:cxn modelId="{D0037740-5B2A-425D-BBCA-BCA14507FAAF}" type="presParOf" srcId="{84408C59-4DE3-4965-8AD8-361CE4508CB4}" destId="{7C3224AD-D751-47CD-915E-898D33302F69}" srcOrd="0" destOrd="0" presId="urn:microsoft.com/office/officeart/2005/8/layout/hierarchy2"/>
    <dgm:cxn modelId="{E66F2546-5C97-407F-AEC4-FF1EF934F805}" type="presParOf" srcId="{7D917402-8F74-4950-A44A-517C091EF109}" destId="{C5ACFDD0-EADE-4C82-BE4A-2DBD490F2EC0}" srcOrd="9" destOrd="0" presId="urn:microsoft.com/office/officeart/2005/8/layout/hierarchy2"/>
    <dgm:cxn modelId="{ED20A3BF-B34E-48CF-8EC6-5751791AD8B2}" type="presParOf" srcId="{C5ACFDD0-EADE-4C82-BE4A-2DBD490F2EC0}" destId="{6FD4BCBC-5EA5-4E02-9261-270CEE9AABD0}" srcOrd="0" destOrd="0" presId="urn:microsoft.com/office/officeart/2005/8/layout/hierarchy2"/>
    <dgm:cxn modelId="{9C95A00B-FEC3-481F-8F5E-E68AAEACAA87}" type="presParOf" srcId="{C5ACFDD0-EADE-4C82-BE4A-2DBD490F2EC0}" destId="{A442DF60-F131-4F96-82A5-8D8DDF09DD88}" srcOrd="1" destOrd="0" presId="urn:microsoft.com/office/officeart/2005/8/layout/hierarchy2"/>
    <dgm:cxn modelId="{8C02B036-C552-4F32-9E4A-C03E7DA6D888}" type="presParOf" srcId="{7D917402-8F74-4950-A44A-517C091EF109}" destId="{D8BBA9C1-7DA5-460B-B5AA-3A0F7FCDA141}" srcOrd="10" destOrd="0" presId="urn:microsoft.com/office/officeart/2005/8/layout/hierarchy2"/>
    <dgm:cxn modelId="{87BD9169-9AA6-47EE-8450-D1319353CEE9}" type="presParOf" srcId="{D8BBA9C1-7DA5-460B-B5AA-3A0F7FCDA141}" destId="{345F4D98-8B2A-4A3C-8728-056B046AE39A}" srcOrd="0" destOrd="0" presId="urn:microsoft.com/office/officeart/2005/8/layout/hierarchy2"/>
    <dgm:cxn modelId="{D6EF4821-3F6A-4FC9-8ACA-B6CC1873BCE4}" type="presParOf" srcId="{7D917402-8F74-4950-A44A-517C091EF109}" destId="{42FE52A8-0428-4528-9606-126CAFA0BCCA}" srcOrd="11" destOrd="0" presId="urn:microsoft.com/office/officeart/2005/8/layout/hierarchy2"/>
    <dgm:cxn modelId="{D9AA3744-C668-4587-BF00-D8C2B19DB8C9}" type="presParOf" srcId="{42FE52A8-0428-4528-9606-126CAFA0BCCA}" destId="{729DB8B7-269C-4759-B8A1-E77463C4A15E}" srcOrd="0" destOrd="0" presId="urn:microsoft.com/office/officeart/2005/8/layout/hierarchy2"/>
    <dgm:cxn modelId="{25EF5513-8E07-4C2D-A0B2-3F16F073D0FE}" type="presParOf" srcId="{42FE52A8-0428-4528-9606-126CAFA0BCCA}" destId="{88FF0151-D20F-41F7-A34C-0A1821F9EC34}" srcOrd="1" destOrd="0" presId="urn:microsoft.com/office/officeart/2005/8/layout/hierarchy2"/>
    <dgm:cxn modelId="{831227F4-908F-4EDB-B246-D1FA27161E5E}" type="presParOf" srcId="{C10A5240-E46B-4B8C-BAAF-FCE17BD669AB}" destId="{A3120546-B9EA-411E-B4FA-69742CB56188}" srcOrd="8" destOrd="0" presId="urn:microsoft.com/office/officeart/2005/8/layout/hierarchy2"/>
    <dgm:cxn modelId="{B7A40794-E097-4EA1-9FCC-A01A6E79CB2D}" type="presParOf" srcId="{A3120546-B9EA-411E-B4FA-69742CB56188}" destId="{97C0C93A-901F-48C7-9CC2-C18CE86C5A0C}" srcOrd="0" destOrd="0" presId="urn:microsoft.com/office/officeart/2005/8/layout/hierarchy2"/>
    <dgm:cxn modelId="{6FEA4728-E815-477D-93D0-6C52DB401646}" type="presParOf" srcId="{C10A5240-E46B-4B8C-BAAF-FCE17BD669AB}" destId="{89D66FB4-B2D9-4E12-838E-CEE348ECD272}" srcOrd="9" destOrd="0" presId="urn:microsoft.com/office/officeart/2005/8/layout/hierarchy2"/>
    <dgm:cxn modelId="{97EB51E2-4F92-4131-A95A-EFE2F8E0CDDC}" type="presParOf" srcId="{89D66FB4-B2D9-4E12-838E-CEE348ECD272}" destId="{96FE04F8-3A7F-432B-B5B4-8BD4C71BB6A9}" srcOrd="0" destOrd="0" presId="urn:microsoft.com/office/officeart/2005/8/layout/hierarchy2"/>
    <dgm:cxn modelId="{67CB8EE6-7D04-41A2-8B16-4A96B5D10D88}" type="presParOf" srcId="{89D66FB4-B2D9-4E12-838E-CEE348ECD272}" destId="{8412963D-C96A-4BA7-B72D-DEA3D9903B64}" srcOrd="1" destOrd="0" presId="urn:microsoft.com/office/officeart/2005/8/layout/hierarchy2"/>
    <dgm:cxn modelId="{C2683AB4-190D-48CD-B83C-B2D8D7F78235}" type="presParOf" srcId="{C10A5240-E46B-4B8C-BAAF-FCE17BD669AB}" destId="{C5EDD40D-3930-49DB-8C3A-575C3EA72E94}" srcOrd="10" destOrd="0" presId="urn:microsoft.com/office/officeart/2005/8/layout/hierarchy2"/>
    <dgm:cxn modelId="{6D8E2CE8-0965-4CFA-A462-F9835D1F4F13}" type="presParOf" srcId="{C5EDD40D-3930-49DB-8C3A-575C3EA72E94}" destId="{7748FF43-D640-4B56-A06A-5198BD657D7A}" srcOrd="0" destOrd="0" presId="urn:microsoft.com/office/officeart/2005/8/layout/hierarchy2"/>
    <dgm:cxn modelId="{40145167-EBB7-47E9-A293-3B44566B0FBB}" type="presParOf" srcId="{C10A5240-E46B-4B8C-BAAF-FCE17BD669AB}" destId="{E1E0A4B3-E40D-43BA-AAD5-25DDA72E038B}" srcOrd="11" destOrd="0" presId="urn:microsoft.com/office/officeart/2005/8/layout/hierarchy2"/>
    <dgm:cxn modelId="{5D118738-95F5-4DB2-BFC8-F6B6389719BC}" type="presParOf" srcId="{E1E0A4B3-E40D-43BA-AAD5-25DDA72E038B}" destId="{B4293202-1B77-475A-8EA7-E3A6AB1DBE6D}" srcOrd="0" destOrd="0" presId="urn:microsoft.com/office/officeart/2005/8/layout/hierarchy2"/>
    <dgm:cxn modelId="{CBD489ED-1B3C-45C6-8018-A9CB2AB7B0A5}" type="presParOf" srcId="{E1E0A4B3-E40D-43BA-AAD5-25DDA72E038B}" destId="{8522C0D8-E2FB-442B-95BA-A321699F090B}" srcOrd="1" destOrd="0" presId="urn:microsoft.com/office/officeart/2005/8/layout/hierarchy2"/>
    <dgm:cxn modelId="{0EF28724-8BEE-4E19-ACC1-CF3AFE2676A3}" type="presParOf" srcId="{C10A5240-E46B-4B8C-BAAF-FCE17BD669AB}" destId="{30571293-178B-4F05-BC77-96FD29FE83B6}" srcOrd="12" destOrd="0" presId="urn:microsoft.com/office/officeart/2005/8/layout/hierarchy2"/>
    <dgm:cxn modelId="{79CA8F15-9541-4FC8-A270-D233C7612640}" type="presParOf" srcId="{30571293-178B-4F05-BC77-96FD29FE83B6}" destId="{5B9D6079-14E7-42CE-B418-2A4DDE8AB7B7}" srcOrd="0" destOrd="0" presId="urn:microsoft.com/office/officeart/2005/8/layout/hierarchy2"/>
    <dgm:cxn modelId="{07CE8857-30D8-4FF0-AF00-07E95471EE59}" type="presParOf" srcId="{C10A5240-E46B-4B8C-BAAF-FCE17BD669AB}" destId="{825FA42B-AFCE-4BAA-821C-FFD34E79D8F3}" srcOrd="13" destOrd="0" presId="urn:microsoft.com/office/officeart/2005/8/layout/hierarchy2"/>
    <dgm:cxn modelId="{C7B920AF-73AD-4D4A-82D1-C0F5B79D9879}" type="presParOf" srcId="{825FA42B-AFCE-4BAA-821C-FFD34E79D8F3}" destId="{E7E558D2-5EE1-4222-B3ED-086F373439EC}" srcOrd="0" destOrd="0" presId="urn:microsoft.com/office/officeart/2005/8/layout/hierarchy2"/>
    <dgm:cxn modelId="{64FFF77E-3D1F-4747-8B41-A2FFEDDBCF04}" type="presParOf" srcId="{825FA42B-AFCE-4BAA-821C-FFD34E79D8F3}" destId="{BBBE4EB2-F88B-42FB-BA08-FEFAF34020D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6C7DF6C-EBC9-4696-845E-38C859705E25}" type="doc">
      <dgm:prSet loTypeId="urn:microsoft.com/office/officeart/2005/8/layout/equation1" loCatId="relationship" qsTypeId="urn:microsoft.com/office/officeart/2005/8/quickstyle/simple1" qsCatId="simple" csTypeId="urn:microsoft.com/office/officeart/2005/8/colors/accent1_2" csCatId="accent1" phldr="1"/>
      <dgm:spPr/>
    </dgm:pt>
    <dgm:pt modelId="{6310B638-20B1-4A6C-A1EA-1B45488F0097}">
      <dgm:prSet phldrT="[文本]" custT="1"/>
      <dgm:spPr>
        <a:xfrm>
          <a:off x="1443" y="1554449"/>
          <a:ext cx="1913475" cy="1913475"/>
        </a:xfrm>
        <a:prstGeom prst="ellipse">
          <a:avLst/>
        </a:prstGeom>
        <a:solidFill>
          <a:srgbClr val="49AFA0"/>
        </a:solidFill>
        <a:ln>
          <a:solidFill>
            <a:srgbClr val="49AFA0"/>
          </a:solidFill>
        </a:ln>
      </dgm:spPr>
      <dgm:t>
        <a:bodyPr/>
        <a:lstStyle/>
        <a:p>
          <a:pPr>
            <a:buNone/>
          </a:pPr>
          <a:r>
            <a: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2014-2016</a:t>
          </a:r>
          <a:r>
            <a: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年</a:t>
          </a:r>
          <a:endParaRPr lang="en-US" altLang="zh-CN" sz="200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  <a:p>
          <a:pPr>
            <a:buNone/>
          </a:pPr>
          <a:r>
            <a: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3</a:t>
          </a:r>
          <a:r>
            <a: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年</a:t>
          </a:r>
        </a:p>
      </dgm:t>
    </dgm:pt>
    <dgm:pt modelId="{CDFEA605-1F41-4FFE-8D66-EAFE8F4B7720}" type="parTrans" cxnId="{A4AB30BD-A78E-4EAB-BC5D-C0B699A1793D}">
      <dgm:prSet/>
      <dgm:spPr/>
      <dgm:t>
        <a:bodyPr/>
        <a:lstStyle/>
        <a:p>
          <a:endParaRPr lang="zh-CN" altLang="en-US"/>
        </a:p>
      </dgm:t>
    </dgm:pt>
    <dgm:pt modelId="{46CA70EF-A18A-4BA2-9743-988310BDF168}" type="sibTrans" cxnId="{A4AB30BD-A78E-4EAB-BC5D-C0B699A1793D}">
      <dgm:prSet/>
      <dgm:spPr>
        <a:xfrm>
          <a:off x="2070293" y="1956279"/>
          <a:ext cx="1109815" cy="1109815"/>
        </a:xfrm>
        <a:prstGeom prst="mathPlus">
          <a:avLst/>
        </a:prstGeom>
        <a:solidFill>
          <a:srgbClr val="C7E6E0"/>
        </a:solidFill>
      </dgm:spPr>
      <dgm:t>
        <a:bodyPr/>
        <a:lstStyle/>
        <a:p>
          <a:pPr>
            <a:buNone/>
          </a:pPr>
          <a:endParaRPr lang="zh-CN" altLang="en-US" dirty="0">
            <a:solidFill>
              <a:srgbClr val="009982"/>
            </a:solidFill>
            <a:latin typeface="Verdana"/>
            <a:ea typeface="微软雅黑" panose="020B0503020204020204" pitchFamily="34" charset="-122"/>
            <a:cs typeface="+mn-cs"/>
          </a:endParaRPr>
        </a:p>
      </dgm:t>
    </dgm:pt>
    <dgm:pt modelId="{40DDBE66-38A1-41BB-A034-96D90FEB6107}">
      <dgm:prSet phldrT="[文本]" custT="1"/>
      <dgm:spPr>
        <a:xfrm>
          <a:off x="3335482" y="1554449"/>
          <a:ext cx="1913475" cy="1913475"/>
        </a:xfrm>
        <a:prstGeom prst="ellipse">
          <a:avLst/>
        </a:prstGeom>
        <a:solidFill>
          <a:srgbClr val="49AFA0"/>
        </a:solidFill>
      </dgm:spPr>
      <dgm:t>
        <a:bodyPr/>
        <a:lstStyle/>
        <a:p>
          <a:pPr>
            <a:buNone/>
          </a:pPr>
          <a:r>
            <a:rPr lang="en-US" altLang="zh-CN" sz="200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1000</a:t>
          </a:r>
          <a:r>
            <a: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篇</a:t>
          </a:r>
          <a:r>
            <a:rPr lang="en-US" altLang="zh-CN" sz="200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SSCI</a:t>
          </a:r>
          <a:r>
            <a: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经管类文章</a:t>
          </a:r>
          <a:endParaRPr lang="zh-CN" altLang="en-US" sz="20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BD41DEAE-FAA6-4F4D-9B53-DCBFA0D0A247}" type="parTrans" cxnId="{604D60B9-635C-4FE6-ACF8-5097F5B412F1}">
      <dgm:prSet/>
      <dgm:spPr/>
      <dgm:t>
        <a:bodyPr/>
        <a:lstStyle/>
        <a:p>
          <a:endParaRPr lang="zh-CN" altLang="en-US"/>
        </a:p>
      </dgm:t>
    </dgm:pt>
    <dgm:pt modelId="{39083584-18A9-4404-8C82-C141A73A3682}" type="sibTrans" cxnId="{604D60B9-635C-4FE6-ACF8-5097F5B412F1}">
      <dgm:prSet/>
      <dgm:spPr>
        <a:xfrm>
          <a:off x="5404332" y="1956279"/>
          <a:ext cx="1109815" cy="1109815"/>
        </a:xfrm>
        <a:prstGeom prst="mathEqual">
          <a:avLst/>
        </a:prstGeom>
        <a:solidFill>
          <a:srgbClr val="C7E6E0"/>
        </a:solidFill>
      </dgm:spPr>
      <dgm:t>
        <a:bodyPr/>
        <a:lstStyle/>
        <a:p>
          <a:pPr>
            <a:buNone/>
          </a:pPr>
          <a:endParaRPr lang="zh-CN" altLang="en-US" dirty="0">
            <a:solidFill>
              <a:srgbClr val="009982"/>
            </a:solidFill>
            <a:latin typeface="Verdana"/>
            <a:ea typeface="微软雅黑" panose="020B0503020204020204" pitchFamily="34" charset="-122"/>
            <a:cs typeface="+mn-cs"/>
          </a:endParaRPr>
        </a:p>
      </dgm:t>
    </dgm:pt>
    <dgm:pt modelId="{6E45BDE1-FC3B-4062-A57A-456C6D237FBC}">
      <dgm:prSet phldrT="[文本]" custT="1"/>
      <dgm:spPr>
        <a:xfrm>
          <a:off x="6669522" y="1554449"/>
          <a:ext cx="1913475" cy="1913475"/>
        </a:xfrm>
        <a:prstGeom prst="ellipse">
          <a:avLst/>
        </a:prstGeom>
        <a:solidFill>
          <a:srgbClr val="49AFA0"/>
        </a:solidFill>
      </dgm:spPr>
      <dgm:t>
        <a:bodyPr/>
        <a:lstStyle/>
        <a:p>
          <a:pPr>
            <a:buNone/>
          </a:pPr>
          <a:r>
            <a: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48658</a:t>
          </a:r>
          <a:r>
            <a: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条参考文献</a:t>
          </a:r>
        </a:p>
      </dgm:t>
    </dgm:pt>
    <dgm:pt modelId="{2D03C992-DE9B-46B9-BD31-A015D12B6AE3}" type="parTrans" cxnId="{6686094C-A88E-47B1-99F7-14EEC76093C7}">
      <dgm:prSet/>
      <dgm:spPr/>
      <dgm:t>
        <a:bodyPr/>
        <a:lstStyle/>
        <a:p>
          <a:endParaRPr lang="zh-CN" altLang="en-US"/>
        </a:p>
      </dgm:t>
    </dgm:pt>
    <dgm:pt modelId="{58D176B7-2AE2-4EDA-8DCC-F3FD6A8FFBD7}" type="sibTrans" cxnId="{6686094C-A88E-47B1-99F7-14EEC76093C7}">
      <dgm:prSet/>
      <dgm:spPr/>
      <dgm:t>
        <a:bodyPr/>
        <a:lstStyle/>
        <a:p>
          <a:endParaRPr lang="zh-CN" altLang="en-US"/>
        </a:p>
      </dgm:t>
    </dgm:pt>
    <dgm:pt modelId="{440A24F5-EDD3-4CE6-BF8F-BADD14044E8E}" type="pres">
      <dgm:prSet presAssocID="{A6C7DF6C-EBC9-4696-845E-38C859705E25}" presName="linearFlow" presStyleCnt="0">
        <dgm:presLayoutVars>
          <dgm:dir/>
          <dgm:resizeHandles val="exact"/>
        </dgm:presLayoutVars>
      </dgm:prSet>
      <dgm:spPr/>
    </dgm:pt>
    <dgm:pt modelId="{6672FF30-829D-4137-AE7C-1647824809D1}" type="pres">
      <dgm:prSet presAssocID="{6310B638-20B1-4A6C-A1EA-1B45488F0097}" presName="node" presStyleLbl="node1" presStyleIdx="0" presStyleCnt="3">
        <dgm:presLayoutVars>
          <dgm:bulletEnabled val="1"/>
        </dgm:presLayoutVars>
      </dgm:prSet>
      <dgm:spPr/>
    </dgm:pt>
    <dgm:pt modelId="{3F3C4736-1A25-4083-945C-5DE915037B0E}" type="pres">
      <dgm:prSet presAssocID="{46CA70EF-A18A-4BA2-9743-988310BDF168}" presName="spacerL" presStyleCnt="0"/>
      <dgm:spPr/>
    </dgm:pt>
    <dgm:pt modelId="{224EB661-D05F-4C47-B8FD-E13E5EF4B34D}" type="pres">
      <dgm:prSet presAssocID="{46CA70EF-A18A-4BA2-9743-988310BDF168}" presName="sibTrans" presStyleLbl="sibTrans2D1" presStyleIdx="0" presStyleCnt="2"/>
      <dgm:spPr/>
    </dgm:pt>
    <dgm:pt modelId="{07FD5F1C-239E-42A8-8851-53EFBF5739C0}" type="pres">
      <dgm:prSet presAssocID="{46CA70EF-A18A-4BA2-9743-988310BDF168}" presName="spacerR" presStyleCnt="0"/>
      <dgm:spPr/>
    </dgm:pt>
    <dgm:pt modelId="{6A278882-5AF5-4F12-840D-A00BDAE131A4}" type="pres">
      <dgm:prSet presAssocID="{40DDBE66-38A1-41BB-A034-96D90FEB6107}" presName="node" presStyleLbl="node1" presStyleIdx="1" presStyleCnt="3">
        <dgm:presLayoutVars>
          <dgm:bulletEnabled val="1"/>
        </dgm:presLayoutVars>
      </dgm:prSet>
      <dgm:spPr/>
    </dgm:pt>
    <dgm:pt modelId="{31353C80-5209-4F72-B71D-68EB1D40AD95}" type="pres">
      <dgm:prSet presAssocID="{39083584-18A9-4404-8C82-C141A73A3682}" presName="spacerL" presStyleCnt="0"/>
      <dgm:spPr/>
    </dgm:pt>
    <dgm:pt modelId="{B33BDA91-4C75-4A26-B3C8-65363FD224A3}" type="pres">
      <dgm:prSet presAssocID="{39083584-18A9-4404-8C82-C141A73A3682}" presName="sibTrans" presStyleLbl="sibTrans2D1" presStyleIdx="1" presStyleCnt="2"/>
      <dgm:spPr/>
    </dgm:pt>
    <dgm:pt modelId="{3377A2F1-FD87-430D-92E7-87610B857C8E}" type="pres">
      <dgm:prSet presAssocID="{39083584-18A9-4404-8C82-C141A73A3682}" presName="spacerR" presStyleCnt="0"/>
      <dgm:spPr/>
    </dgm:pt>
    <dgm:pt modelId="{11FBE2F5-7B2A-494F-B0B6-81B128CCA7FE}" type="pres">
      <dgm:prSet presAssocID="{6E45BDE1-FC3B-4062-A57A-456C6D237FBC}" presName="node" presStyleLbl="node1" presStyleIdx="2" presStyleCnt="3">
        <dgm:presLayoutVars>
          <dgm:bulletEnabled val="1"/>
        </dgm:presLayoutVars>
      </dgm:prSet>
      <dgm:spPr/>
    </dgm:pt>
  </dgm:ptLst>
  <dgm:cxnLst>
    <dgm:cxn modelId="{12657A21-9AC4-4E6A-95CA-A403613EC44E}" type="presOf" srcId="{40DDBE66-38A1-41BB-A034-96D90FEB6107}" destId="{6A278882-5AF5-4F12-840D-A00BDAE131A4}" srcOrd="0" destOrd="0" presId="urn:microsoft.com/office/officeart/2005/8/layout/equation1"/>
    <dgm:cxn modelId="{BFFDFA44-69AD-404D-9C09-C9C96C3CA686}" type="presOf" srcId="{39083584-18A9-4404-8C82-C141A73A3682}" destId="{B33BDA91-4C75-4A26-B3C8-65363FD224A3}" srcOrd="0" destOrd="0" presId="urn:microsoft.com/office/officeart/2005/8/layout/equation1"/>
    <dgm:cxn modelId="{706E5C65-9ABA-47E6-9E95-597BA3A467C6}" type="presOf" srcId="{A6C7DF6C-EBC9-4696-845E-38C859705E25}" destId="{440A24F5-EDD3-4CE6-BF8F-BADD14044E8E}" srcOrd="0" destOrd="0" presId="urn:microsoft.com/office/officeart/2005/8/layout/equation1"/>
    <dgm:cxn modelId="{6686094C-A88E-47B1-99F7-14EEC76093C7}" srcId="{A6C7DF6C-EBC9-4696-845E-38C859705E25}" destId="{6E45BDE1-FC3B-4062-A57A-456C6D237FBC}" srcOrd="2" destOrd="0" parTransId="{2D03C992-DE9B-46B9-BD31-A015D12B6AE3}" sibTransId="{58D176B7-2AE2-4EDA-8DCC-F3FD6A8FFBD7}"/>
    <dgm:cxn modelId="{BDA17099-2DB4-4521-BD57-09200710971D}" type="presOf" srcId="{46CA70EF-A18A-4BA2-9743-988310BDF168}" destId="{224EB661-D05F-4C47-B8FD-E13E5EF4B34D}" srcOrd="0" destOrd="0" presId="urn:microsoft.com/office/officeart/2005/8/layout/equation1"/>
    <dgm:cxn modelId="{604D60B9-635C-4FE6-ACF8-5097F5B412F1}" srcId="{A6C7DF6C-EBC9-4696-845E-38C859705E25}" destId="{40DDBE66-38A1-41BB-A034-96D90FEB6107}" srcOrd="1" destOrd="0" parTransId="{BD41DEAE-FAA6-4F4D-9B53-DCBFA0D0A247}" sibTransId="{39083584-18A9-4404-8C82-C141A73A3682}"/>
    <dgm:cxn modelId="{BD0D82BA-201C-4C38-B17C-D2062FEE2A3E}" type="presOf" srcId="{6E45BDE1-FC3B-4062-A57A-456C6D237FBC}" destId="{11FBE2F5-7B2A-494F-B0B6-81B128CCA7FE}" srcOrd="0" destOrd="0" presId="urn:microsoft.com/office/officeart/2005/8/layout/equation1"/>
    <dgm:cxn modelId="{A4AB30BD-A78E-4EAB-BC5D-C0B699A1793D}" srcId="{A6C7DF6C-EBC9-4696-845E-38C859705E25}" destId="{6310B638-20B1-4A6C-A1EA-1B45488F0097}" srcOrd="0" destOrd="0" parTransId="{CDFEA605-1F41-4FFE-8D66-EAFE8F4B7720}" sibTransId="{46CA70EF-A18A-4BA2-9743-988310BDF168}"/>
    <dgm:cxn modelId="{749F4FC1-5F19-4E8E-BAF9-45DF56AEE99E}" type="presOf" srcId="{6310B638-20B1-4A6C-A1EA-1B45488F0097}" destId="{6672FF30-829D-4137-AE7C-1647824809D1}" srcOrd="0" destOrd="0" presId="urn:microsoft.com/office/officeart/2005/8/layout/equation1"/>
    <dgm:cxn modelId="{F81CF837-4D10-416E-8B31-3AA7C4879A85}" type="presParOf" srcId="{440A24F5-EDD3-4CE6-BF8F-BADD14044E8E}" destId="{6672FF30-829D-4137-AE7C-1647824809D1}" srcOrd="0" destOrd="0" presId="urn:microsoft.com/office/officeart/2005/8/layout/equation1"/>
    <dgm:cxn modelId="{30DB25CE-C1DE-4F7A-B8C9-D4E086DE5090}" type="presParOf" srcId="{440A24F5-EDD3-4CE6-BF8F-BADD14044E8E}" destId="{3F3C4736-1A25-4083-945C-5DE915037B0E}" srcOrd="1" destOrd="0" presId="urn:microsoft.com/office/officeart/2005/8/layout/equation1"/>
    <dgm:cxn modelId="{F1B7AB12-421F-4B2E-A18E-43D8FE9A5981}" type="presParOf" srcId="{440A24F5-EDD3-4CE6-BF8F-BADD14044E8E}" destId="{224EB661-D05F-4C47-B8FD-E13E5EF4B34D}" srcOrd="2" destOrd="0" presId="urn:microsoft.com/office/officeart/2005/8/layout/equation1"/>
    <dgm:cxn modelId="{3D53BFBB-948F-46A3-B171-A87A14D7AB7C}" type="presParOf" srcId="{440A24F5-EDD3-4CE6-BF8F-BADD14044E8E}" destId="{07FD5F1C-239E-42A8-8851-53EFBF5739C0}" srcOrd="3" destOrd="0" presId="urn:microsoft.com/office/officeart/2005/8/layout/equation1"/>
    <dgm:cxn modelId="{E29B6383-0514-4DC5-978D-D5878551E5A6}" type="presParOf" srcId="{440A24F5-EDD3-4CE6-BF8F-BADD14044E8E}" destId="{6A278882-5AF5-4F12-840D-A00BDAE131A4}" srcOrd="4" destOrd="0" presId="urn:microsoft.com/office/officeart/2005/8/layout/equation1"/>
    <dgm:cxn modelId="{3D967DD4-86E4-4286-8AD0-2BBD0A5E025D}" type="presParOf" srcId="{440A24F5-EDD3-4CE6-BF8F-BADD14044E8E}" destId="{31353C80-5209-4F72-B71D-68EB1D40AD95}" srcOrd="5" destOrd="0" presId="urn:microsoft.com/office/officeart/2005/8/layout/equation1"/>
    <dgm:cxn modelId="{563B7014-B7A0-422B-9B10-1B9AC56779C4}" type="presParOf" srcId="{440A24F5-EDD3-4CE6-BF8F-BADD14044E8E}" destId="{B33BDA91-4C75-4A26-B3C8-65363FD224A3}" srcOrd="6" destOrd="0" presId="urn:microsoft.com/office/officeart/2005/8/layout/equation1"/>
    <dgm:cxn modelId="{3FE442F2-C1FA-49A1-B54E-D4F67AAEC855}" type="presParOf" srcId="{440A24F5-EDD3-4CE6-BF8F-BADD14044E8E}" destId="{3377A2F1-FD87-430D-92E7-87610B857C8E}" srcOrd="7" destOrd="0" presId="urn:microsoft.com/office/officeart/2005/8/layout/equation1"/>
    <dgm:cxn modelId="{298EE717-260A-4EFA-9386-F2ADD52757E3}" type="presParOf" srcId="{440A24F5-EDD3-4CE6-BF8F-BADD14044E8E}" destId="{11FBE2F5-7B2A-494F-B0B6-81B128CCA7FE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A6D82D5-A02A-4AFF-BAB4-7B3037D214D1}" type="doc">
      <dgm:prSet loTypeId="urn:microsoft.com/office/officeart/2005/8/layout/lProcess3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0CFDF460-7A9D-40B6-B773-9C857C04F5FC}">
      <dgm:prSet phldrT="[文本]" custT="1"/>
      <dgm:spPr>
        <a:solidFill>
          <a:srgbClr val="49AFA0"/>
        </a:solidFill>
      </dgm:spPr>
      <dgm:t>
        <a:bodyPr/>
        <a:lstStyle/>
        <a:p>
          <a:r>
            <a:rPr lang="en-US" altLang="zh-CN" sz="24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Step 1</a:t>
          </a:r>
          <a:endParaRPr lang="zh-CN" altLang="en-US" sz="2400" dirty="0">
            <a:latin typeface="Arial" panose="020B0604020202020204" pitchFamily="34" charset="0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BECC4ECA-77E9-45B6-B713-16B7EDEC4DF0}" type="parTrans" cxnId="{381C926F-EC4F-4487-8E82-785DF8319DEE}">
      <dgm:prSet/>
      <dgm:spPr/>
      <dgm:t>
        <a:bodyPr/>
        <a:lstStyle/>
        <a:p>
          <a:endParaRPr lang="zh-CN" altLang="en-US"/>
        </a:p>
      </dgm:t>
    </dgm:pt>
    <dgm:pt modelId="{BE0EAD3B-C55B-400E-815D-242BFEE57DD2}" type="sibTrans" cxnId="{381C926F-EC4F-4487-8E82-785DF8319DEE}">
      <dgm:prSet/>
      <dgm:spPr/>
      <dgm:t>
        <a:bodyPr/>
        <a:lstStyle/>
        <a:p>
          <a:endParaRPr lang="zh-CN" altLang="en-US"/>
        </a:p>
      </dgm:t>
    </dgm:pt>
    <dgm:pt modelId="{18AB24B6-CC8E-4A41-9B7C-1D61CDCE3FE4}">
      <dgm:prSet phldrT="[文本]" custT="1"/>
      <dgm:spPr>
        <a:solidFill>
          <a:srgbClr val="C7E6E0">
            <a:alpha val="90000"/>
          </a:srgbClr>
        </a:solidFill>
        <a:ln>
          <a:noFill/>
        </a:ln>
      </dgm:spPr>
      <dgm:t>
        <a:bodyPr/>
        <a:lstStyle/>
        <a:p>
          <a:r>
            <a: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关键词检索</a:t>
          </a:r>
        </a:p>
      </dgm:t>
    </dgm:pt>
    <dgm:pt modelId="{F59CB96F-8787-443A-8ED8-4EAD024C0E66}" type="parTrans" cxnId="{D4BCD8DE-062B-4DCD-9C1C-A7DECBA93D55}">
      <dgm:prSet/>
      <dgm:spPr/>
      <dgm:t>
        <a:bodyPr/>
        <a:lstStyle/>
        <a:p>
          <a:endParaRPr lang="zh-CN" altLang="en-US"/>
        </a:p>
      </dgm:t>
    </dgm:pt>
    <dgm:pt modelId="{A46FBE3D-2540-432B-825A-9F9BE45620E1}" type="sibTrans" cxnId="{D4BCD8DE-062B-4DCD-9C1C-A7DECBA93D55}">
      <dgm:prSet/>
      <dgm:spPr/>
      <dgm:t>
        <a:bodyPr/>
        <a:lstStyle/>
        <a:p>
          <a:endParaRPr lang="zh-CN" altLang="en-US"/>
        </a:p>
      </dgm:t>
    </dgm:pt>
    <dgm:pt modelId="{D194E2E9-59EB-4336-A4FA-A1E31C033702}">
      <dgm:prSet phldrT="[文本]" custT="1"/>
      <dgm:spPr>
        <a:solidFill>
          <a:srgbClr val="C7E6E0">
            <a:alpha val="90000"/>
          </a:srgbClr>
        </a:solidFill>
        <a:ln>
          <a:noFill/>
        </a:ln>
      </dgm:spPr>
      <dgm:t>
        <a:bodyPr/>
        <a:lstStyle/>
        <a:p>
          <a:r>
            <a: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同行推荐</a:t>
          </a:r>
        </a:p>
      </dgm:t>
    </dgm:pt>
    <dgm:pt modelId="{986DBA49-C424-4184-A0DF-38CC31B510D7}" type="parTrans" cxnId="{42560518-AB43-4E7D-8182-B743D7D1F9CC}">
      <dgm:prSet/>
      <dgm:spPr/>
      <dgm:t>
        <a:bodyPr/>
        <a:lstStyle/>
        <a:p>
          <a:endParaRPr lang="zh-CN" altLang="en-US"/>
        </a:p>
      </dgm:t>
    </dgm:pt>
    <dgm:pt modelId="{8EE1750F-5481-44D0-A5C7-3E0BA2A1066D}" type="sibTrans" cxnId="{42560518-AB43-4E7D-8182-B743D7D1F9CC}">
      <dgm:prSet/>
      <dgm:spPr/>
      <dgm:t>
        <a:bodyPr/>
        <a:lstStyle/>
        <a:p>
          <a:endParaRPr lang="zh-CN" altLang="en-US"/>
        </a:p>
      </dgm:t>
    </dgm:pt>
    <dgm:pt modelId="{56CA7369-2E47-4F2D-9088-A72829D71827}">
      <dgm:prSet phldrT="[文本]" custT="1"/>
      <dgm:spPr>
        <a:solidFill>
          <a:srgbClr val="C7E6E0">
            <a:alpha val="90000"/>
          </a:srgbClr>
        </a:solidFill>
        <a:ln>
          <a:noFill/>
        </a:ln>
      </dgm:spPr>
      <dgm:t>
        <a:bodyPr/>
        <a:lstStyle/>
        <a:p>
          <a:r>
            <a: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按学科检索</a:t>
          </a:r>
        </a:p>
      </dgm:t>
    </dgm:pt>
    <dgm:pt modelId="{23AD7601-BDE0-4DB3-84DF-0D6B656A73B8}" type="parTrans" cxnId="{0AC2D72D-8656-46E5-9287-A119F95B6218}">
      <dgm:prSet/>
      <dgm:spPr/>
      <dgm:t>
        <a:bodyPr/>
        <a:lstStyle/>
        <a:p>
          <a:endParaRPr lang="zh-CN" altLang="en-US"/>
        </a:p>
      </dgm:t>
    </dgm:pt>
    <dgm:pt modelId="{3FD58B9E-79F2-4A1D-88EB-ADC534AEA90F}" type="sibTrans" cxnId="{0AC2D72D-8656-46E5-9287-A119F95B6218}">
      <dgm:prSet/>
      <dgm:spPr/>
      <dgm:t>
        <a:bodyPr/>
        <a:lstStyle/>
        <a:p>
          <a:endParaRPr lang="zh-CN" altLang="en-US"/>
        </a:p>
      </dgm:t>
    </dgm:pt>
    <dgm:pt modelId="{F88C4A49-FAB7-4711-8064-5479F53C8E1A}">
      <dgm:prSet phldrT="[文本]" custT="1"/>
      <dgm:spPr>
        <a:solidFill>
          <a:srgbClr val="C7E6E0">
            <a:alpha val="90000"/>
          </a:srgbClr>
        </a:solidFill>
        <a:ln>
          <a:noFill/>
        </a:ln>
      </dgm:spPr>
      <dgm:t>
        <a:bodyPr/>
        <a:lstStyle/>
        <a:p>
          <a:r>
            <a: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常阅读</a:t>
          </a:r>
          <a:r>
            <a: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/</a:t>
          </a:r>
          <a:r>
            <a: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引用</a:t>
          </a:r>
        </a:p>
      </dgm:t>
    </dgm:pt>
    <dgm:pt modelId="{A7B17E38-CA58-4411-9900-51EDE6332EAB}" type="parTrans" cxnId="{C68A263D-E21B-4F95-B666-9823275A1AAD}">
      <dgm:prSet/>
      <dgm:spPr/>
      <dgm:t>
        <a:bodyPr/>
        <a:lstStyle/>
        <a:p>
          <a:endParaRPr lang="zh-CN" altLang="en-US"/>
        </a:p>
      </dgm:t>
    </dgm:pt>
    <dgm:pt modelId="{77D0593E-2725-405C-97B6-FB34DC00E39C}" type="sibTrans" cxnId="{C68A263D-E21B-4F95-B666-9823275A1AAD}">
      <dgm:prSet/>
      <dgm:spPr/>
      <dgm:t>
        <a:bodyPr/>
        <a:lstStyle/>
        <a:p>
          <a:endParaRPr lang="zh-CN" altLang="en-US"/>
        </a:p>
      </dgm:t>
    </dgm:pt>
    <dgm:pt modelId="{880C366C-FC21-44D6-AFA3-89966403BBC4}" type="pres">
      <dgm:prSet presAssocID="{EA6D82D5-A02A-4AFF-BAB4-7B3037D214D1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C2F919DD-639F-4045-9E1D-F77CB4FB10FF}" type="pres">
      <dgm:prSet presAssocID="{0CFDF460-7A9D-40B6-B773-9C857C04F5FC}" presName="horFlow" presStyleCnt="0"/>
      <dgm:spPr/>
    </dgm:pt>
    <dgm:pt modelId="{C2056EB6-DD69-4B7D-8840-20B4990225C4}" type="pres">
      <dgm:prSet presAssocID="{0CFDF460-7A9D-40B6-B773-9C857C04F5FC}" presName="bigChev" presStyleLbl="node1" presStyleIdx="0" presStyleCnt="1" custLinFactNeighborX="-6007"/>
      <dgm:spPr/>
    </dgm:pt>
    <dgm:pt modelId="{EAC4F5B4-641A-43BB-8520-7DEC02121E48}" type="pres">
      <dgm:prSet presAssocID="{A7B17E38-CA58-4411-9900-51EDE6332EAB}" presName="parTrans" presStyleCnt="0"/>
      <dgm:spPr/>
    </dgm:pt>
    <dgm:pt modelId="{934D0D40-CBCA-42C6-8069-BB3214DD0CE2}" type="pres">
      <dgm:prSet presAssocID="{F88C4A49-FAB7-4711-8064-5479F53C8E1A}" presName="node" presStyleLbl="alignAccFollowNode1" presStyleIdx="0" presStyleCnt="4" custScaleX="164227">
        <dgm:presLayoutVars>
          <dgm:bulletEnabled val="1"/>
        </dgm:presLayoutVars>
      </dgm:prSet>
      <dgm:spPr/>
    </dgm:pt>
    <dgm:pt modelId="{A76D6AAF-BD2B-46B9-8BAB-3BFCB1A5AE78}" type="pres">
      <dgm:prSet presAssocID="{77D0593E-2725-405C-97B6-FB34DC00E39C}" presName="sibTrans" presStyleCnt="0"/>
      <dgm:spPr/>
    </dgm:pt>
    <dgm:pt modelId="{2C606DEA-1452-4A08-8D9E-5259ED9A62BF}" type="pres">
      <dgm:prSet presAssocID="{18AB24B6-CC8E-4A41-9B7C-1D61CDCE3FE4}" presName="node" presStyleLbl="alignAccFollowNode1" presStyleIdx="1" presStyleCnt="4" custScaleX="128020">
        <dgm:presLayoutVars>
          <dgm:bulletEnabled val="1"/>
        </dgm:presLayoutVars>
      </dgm:prSet>
      <dgm:spPr/>
    </dgm:pt>
    <dgm:pt modelId="{8A578D2A-19F7-47BE-8477-7AF286AB214F}" type="pres">
      <dgm:prSet presAssocID="{A46FBE3D-2540-432B-825A-9F9BE45620E1}" presName="sibTrans" presStyleCnt="0"/>
      <dgm:spPr/>
    </dgm:pt>
    <dgm:pt modelId="{4B88516D-EAED-40A8-8B2B-28AB11BDED6B}" type="pres">
      <dgm:prSet presAssocID="{D194E2E9-59EB-4336-A4FA-A1E31C033702}" presName="node" presStyleLbl="alignAccFollowNode1" presStyleIdx="2" presStyleCnt="4" custScaleX="128020">
        <dgm:presLayoutVars>
          <dgm:bulletEnabled val="1"/>
        </dgm:presLayoutVars>
      </dgm:prSet>
      <dgm:spPr/>
    </dgm:pt>
    <dgm:pt modelId="{619170C7-1C2E-4E91-8305-51F19E844AC6}" type="pres">
      <dgm:prSet presAssocID="{8EE1750F-5481-44D0-A5C7-3E0BA2A1066D}" presName="sibTrans" presStyleCnt="0"/>
      <dgm:spPr/>
    </dgm:pt>
    <dgm:pt modelId="{C68E26D9-F8DF-44EE-9020-9CC9AE55CBC9}" type="pres">
      <dgm:prSet presAssocID="{56CA7369-2E47-4F2D-9088-A72829D71827}" presName="node" presStyleLbl="alignAccFollowNode1" presStyleIdx="3" presStyleCnt="4" custScaleX="128020">
        <dgm:presLayoutVars>
          <dgm:bulletEnabled val="1"/>
        </dgm:presLayoutVars>
      </dgm:prSet>
      <dgm:spPr/>
    </dgm:pt>
  </dgm:ptLst>
  <dgm:cxnLst>
    <dgm:cxn modelId="{42560518-AB43-4E7D-8182-B743D7D1F9CC}" srcId="{0CFDF460-7A9D-40B6-B773-9C857C04F5FC}" destId="{D194E2E9-59EB-4336-A4FA-A1E31C033702}" srcOrd="2" destOrd="0" parTransId="{986DBA49-C424-4184-A0DF-38CC31B510D7}" sibTransId="{8EE1750F-5481-44D0-A5C7-3E0BA2A1066D}"/>
    <dgm:cxn modelId="{7D92FD1B-CFF6-4282-9727-C7695B683862}" type="presOf" srcId="{18AB24B6-CC8E-4A41-9B7C-1D61CDCE3FE4}" destId="{2C606DEA-1452-4A08-8D9E-5259ED9A62BF}" srcOrd="0" destOrd="0" presId="urn:microsoft.com/office/officeart/2005/8/layout/lProcess3"/>
    <dgm:cxn modelId="{0AC2D72D-8656-46E5-9287-A119F95B6218}" srcId="{0CFDF460-7A9D-40B6-B773-9C857C04F5FC}" destId="{56CA7369-2E47-4F2D-9088-A72829D71827}" srcOrd="3" destOrd="0" parTransId="{23AD7601-BDE0-4DB3-84DF-0D6B656A73B8}" sibTransId="{3FD58B9E-79F2-4A1D-88EB-ADC534AEA90F}"/>
    <dgm:cxn modelId="{C68A263D-E21B-4F95-B666-9823275A1AAD}" srcId="{0CFDF460-7A9D-40B6-B773-9C857C04F5FC}" destId="{F88C4A49-FAB7-4711-8064-5479F53C8E1A}" srcOrd="0" destOrd="0" parTransId="{A7B17E38-CA58-4411-9900-51EDE6332EAB}" sibTransId="{77D0593E-2725-405C-97B6-FB34DC00E39C}"/>
    <dgm:cxn modelId="{4A63335F-A061-412C-92BA-1295E4100D46}" type="presOf" srcId="{56CA7369-2E47-4F2D-9088-A72829D71827}" destId="{C68E26D9-F8DF-44EE-9020-9CC9AE55CBC9}" srcOrd="0" destOrd="0" presId="urn:microsoft.com/office/officeart/2005/8/layout/lProcess3"/>
    <dgm:cxn modelId="{C9A04243-9633-4947-8D8F-CC214AF956F1}" type="presOf" srcId="{D194E2E9-59EB-4336-A4FA-A1E31C033702}" destId="{4B88516D-EAED-40A8-8B2B-28AB11BDED6B}" srcOrd="0" destOrd="0" presId="urn:microsoft.com/office/officeart/2005/8/layout/lProcess3"/>
    <dgm:cxn modelId="{381C926F-EC4F-4487-8E82-785DF8319DEE}" srcId="{EA6D82D5-A02A-4AFF-BAB4-7B3037D214D1}" destId="{0CFDF460-7A9D-40B6-B773-9C857C04F5FC}" srcOrd="0" destOrd="0" parTransId="{BECC4ECA-77E9-45B6-B713-16B7EDEC4DF0}" sibTransId="{BE0EAD3B-C55B-400E-815D-242BFEE57DD2}"/>
    <dgm:cxn modelId="{1800DE73-18F5-4726-A06D-F459442D917B}" type="presOf" srcId="{0CFDF460-7A9D-40B6-B773-9C857C04F5FC}" destId="{C2056EB6-DD69-4B7D-8840-20B4990225C4}" srcOrd="0" destOrd="0" presId="urn:microsoft.com/office/officeart/2005/8/layout/lProcess3"/>
    <dgm:cxn modelId="{48A0D2AD-250D-4FC6-AD8E-0F8354F4945A}" type="presOf" srcId="{F88C4A49-FAB7-4711-8064-5479F53C8E1A}" destId="{934D0D40-CBCA-42C6-8069-BB3214DD0CE2}" srcOrd="0" destOrd="0" presId="urn:microsoft.com/office/officeart/2005/8/layout/lProcess3"/>
    <dgm:cxn modelId="{D4BCD8DE-062B-4DCD-9C1C-A7DECBA93D55}" srcId="{0CFDF460-7A9D-40B6-B773-9C857C04F5FC}" destId="{18AB24B6-CC8E-4A41-9B7C-1D61CDCE3FE4}" srcOrd="1" destOrd="0" parTransId="{F59CB96F-8787-443A-8ED8-4EAD024C0E66}" sibTransId="{A46FBE3D-2540-432B-825A-9F9BE45620E1}"/>
    <dgm:cxn modelId="{064E0CE9-D9E4-47AF-A862-FE94B617FE3A}" type="presOf" srcId="{EA6D82D5-A02A-4AFF-BAB4-7B3037D214D1}" destId="{880C366C-FC21-44D6-AFA3-89966403BBC4}" srcOrd="0" destOrd="0" presId="urn:microsoft.com/office/officeart/2005/8/layout/lProcess3"/>
    <dgm:cxn modelId="{E16E9B95-8BB7-4E67-B41F-0C11D2D5D8B9}" type="presParOf" srcId="{880C366C-FC21-44D6-AFA3-89966403BBC4}" destId="{C2F919DD-639F-4045-9E1D-F77CB4FB10FF}" srcOrd="0" destOrd="0" presId="urn:microsoft.com/office/officeart/2005/8/layout/lProcess3"/>
    <dgm:cxn modelId="{852DBF64-5088-40D1-A659-45AE9EB78C79}" type="presParOf" srcId="{C2F919DD-639F-4045-9E1D-F77CB4FB10FF}" destId="{C2056EB6-DD69-4B7D-8840-20B4990225C4}" srcOrd="0" destOrd="0" presId="urn:microsoft.com/office/officeart/2005/8/layout/lProcess3"/>
    <dgm:cxn modelId="{0E2DDF22-09A7-4041-B84A-41A11AB752D0}" type="presParOf" srcId="{C2F919DD-639F-4045-9E1D-F77CB4FB10FF}" destId="{EAC4F5B4-641A-43BB-8520-7DEC02121E48}" srcOrd="1" destOrd="0" presId="urn:microsoft.com/office/officeart/2005/8/layout/lProcess3"/>
    <dgm:cxn modelId="{82E287FA-4630-4AEC-BE5E-D500B2F11851}" type="presParOf" srcId="{C2F919DD-639F-4045-9E1D-F77CB4FB10FF}" destId="{934D0D40-CBCA-42C6-8069-BB3214DD0CE2}" srcOrd="2" destOrd="0" presId="urn:microsoft.com/office/officeart/2005/8/layout/lProcess3"/>
    <dgm:cxn modelId="{D1F9388A-015A-4CC4-B7F1-5485FA8AA7FD}" type="presParOf" srcId="{C2F919DD-639F-4045-9E1D-F77CB4FB10FF}" destId="{A76D6AAF-BD2B-46B9-8BAB-3BFCB1A5AE78}" srcOrd="3" destOrd="0" presId="urn:microsoft.com/office/officeart/2005/8/layout/lProcess3"/>
    <dgm:cxn modelId="{855A2135-38E0-4272-AB45-28690C5CF389}" type="presParOf" srcId="{C2F919DD-639F-4045-9E1D-F77CB4FB10FF}" destId="{2C606DEA-1452-4A08-8D9E-5259ED9A62BF}" srcOrd="4" destOrd="0" presId="urn:microsoft.com/office/officeart/2005/8/layout/lProcess3"/>
    <dgm:cxn modelId="{9DCD31AC-7918-44CB-83D7-3BB71670444B}" type="presParOf" srcId="{C2F919DD-639F-4045-9E1D-F77CB4FB10FF}" destId="{8A578D2A-19F7-47BE-8477-7AF286AB214F}" srcOrd="5" destOrd="0" presId="urn:microsoft.com/office/officeart/2005/8/layout/lProcess3"/>
    <dgm:cxn modelId="{71C3E298-8016-4853-A91A-E300A2C27DC1}" type="presParOf" srcId="{C2F919DD-639F-4045-9E1D-F77CB4FB10FF}" destId="{4B88516D-EAED-40A8-8B2B-28AB11BDED6B}" srcOrd="6" destOrd="0" presId="urn:microsoft.com/office/officeart/2005/8/layout/lProcess3"/>
    <dgm:cxn modelId="{EFC125E9-9063-40AC-B511-F1878E95F004}" type="presParOf" srcId="{C2F919DD-639F-4045-9E1D-F77CB4FB10FF}" destId="{619170C7-1C2E-4E91-8305-51F19E844AC6}" srcOrd="7" destOrd="0" presId="urn:microsoft.com/office/officeart/2005/8/layout/lProcess3"/>
    <dgm:cxn modelId="{ACB772A1-1A97-45F5-9B83-FCBE7E142072}" type="presParOf" srcId="{C2F919DD-639F-4045-9E1D-F77CB4FB10FF}" destId="{C68E26D9-F8DF-44EE-9020-9CC9AE55CBC9}" srcOrd="8" destOrd="0" presId="urn:microsoft.com/office/officeart/2005/8/layout/lProcess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A6D82D5-A02A-4AFF-BAB4-7B3037D214D1}" type="doc">
      <dgm:prSet loTypeId="urn:microsoft.com/office/officeart/2005/8/layout/lProcess3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0CFDF460-7A9D-40B6-B773-9C857C04F5FC}">
      <dgm:prSet phldrT="[文本]" custT="1"/>
      <dgm:spPr>
        <a:solidFill>
          <a:srgbClr val="49AFA0"/>
        </a:solidFill>
      </dgm:spPr>
      <dgm:t>
        <a:bodyPr/>
        <a:lstStyle/>
        <a:p>
          <a:r>
            <a:rPr lang="en-US" altLang="zh-CN" sz="2400" dirty="0">
              <a:latin typeface="Arial" panose="020B0604020202020204" pitchFamily="34" charset="0"/>
              <a:cs typeface="Arial" panose="020B0604020202020204" pitchFamily="34" charset="0"/>
            </a:rPr>
            <a:t>Step 2</a:t>
          </a:r>
          <a:endParaRPr lang="zh-CN" alt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CC4ECA-77E9-45B6-B713-16B7EDEC4DF0}" type="parTrans" cxnId="{381C926F-EC4F-4487-8E82-785DF8319DEE}">
      <dgm:prSet/>
      <dgm:spPr/>
      <dgm:t>
        <a:bodyPr/>
        <a:lstStyle/>
        <a:p>
          <a:endParaRPr lang="zh-CN" altLang="en-US"/>
        </a:p>
      </dgm:t>
    </dgm:pt>
    <dgm:pt modelId="{BE0EAD3B-C55B-400E-815D-242BFEE57DD2}" type="sibTrans" cxnId="{381C926F-EC4F-4487-8E82-785DF8319DEE}">
      <dgm:prSet/>
      <dgm:spPr/>
      <dgm:t>
        <a:bodyPr/>
        <a:lstStyle/>
        <a:p>
          <a:endParaRPr lang="zh-CN" altLang="en-US"/>
        </a:p>
      </dgm:t>
    </dgm:pt>
    <dgm:pt modelId="{F88C4A49-FAB7-4711-8064-5479F53C8E1A}">
      <dgm:prSet phldrT="[文本]" custT="1"/>
      <dgm:spPr>
        <a:solidFill>
          <a:srgbClr val="C7E6E0">
            <a:alpha val="90000"/>
          </a:srgbClr>
        </a:solidFill>
        <a:ln>
          <a:noFill/>
        </a:ln>
      </dgm:spPr>
      <dgm:t>
        <a:bodyPr/>
        <a:lstStyle/>
        <a:p>
          <a:r>
            <a: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Aims &amp; Scope</a:t>
          </a:r>
          <a:endParaRPr lang="zh-CN" altLang="en-US" sz="18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A7B17E38-CA58-4411-9900-51EDE6332EAB}" type="parTrans" cxnId="{C68A263D-E21B-4F95-B666-9823275A1AAD}">
      <dgm:prSet/>
      <dgm:spPr/>
      <dgm:t>
        <a:bodyPr/>
        <a:lstStyle/>
        <a:p>
          <a:endParaRPr lang="zh-CN" altLang="en-US"/>
        </a:p>
      </dgm:t>
    </dgm:pt>
    <dgm:pt modelId="{77D0593E-2725-405C-97B6-FB34DC00E39C}" type="sibTrans" cxnId="{C68A263D-E21B-4F95-B666-9823275A1AAD}">
      <dgm:prSet/>
      <dgm:spPr/>
      <dgm:t>
        <a:bodyPr/>
        <a:lstStyle/>
        <a:p>
          <a:endParaRPr lang="zh-CN" altLang="en-US"/>
        </a:p>
      </dgm:t>
    </dgm:pt>
    <dgm:pt modelId="{154C842D-BD7D-4B7D-AFE0-98E6509F112D}">
      <dgm:prSet phldrT="[文本]" custT="1"/>
      <dgm:spPr>
        <a:solidFill>
          <a:srgbClr val="C7E6E0">
            <a:alpha val="90000"/>
          </a:srgbClr>
        </a:solidFill>
        <a:ln>
          <a:noFill/>
        </a:ln>
      </dgm:spPr>
      <dgm:t>
        <a:bodyPr/>
        <a:lstStyle/>
        <a:p>
          <a:r>
            <a: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Author Guideline</a:t>
          </a:r>
          <a:endParaRPr lang="zh-CN" altLang="en-US" sz="18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A2014E9A-52EA-4516-A0B7-A775276E39E8}" type="parTrans" cxnId="{4E7971A8-7557-4171-ABD7-E8F4B6AC1361}">
      <dgm:prSet/>
      <dgm:spPr/>
      <dgm:t>
        <a:bodyPr/>
        <a:lstStyle/>
        <a:p>
          <a:endParaRPr lang="zh-CN" altLang="en-US"/>
        </a:p>
      </dgm:t>
    </dgm:pt>
    <dgm:pt modelId="{4B61071E-230C-4B3B-9232-98EE8BF538C5}" type="sibTrans" cxnId="{4E7971A8-7557-4171-ABD7-E8F4B6AC1361}">
      <dgm:prSet/>
      <dgm:spPr/>
      <dgm:t>
        <a:bodyPr/>
        <a:lstStyle/>
        <a:p>
          <a:endParaRPr lang="zh-CN" altLang="en-US"/>
        </a:p>
      </dgm:t>
    </dgm:pt>
    <dgm:pt modelId="{B3B4A7F7-D376-49E5-8A7E-A9A6B6C236B6}">
      <dgm:prSet phldrT="[文本]" custT="1"/>
      <dgm:spPr>
        <a:solidFill>
          <a:srgbClr val="C7E6E0">
            <a:alpha val="90000"/>
          </a:srgbClr>
        </a:solidFill>
        <a:ln>
          <a:noFill/>
        </a:ln>
      </dgm:spPr>
      <dgm:t>
        <a:bodyPr/>
        <a:lstStyle/>
        <a:p>
          <a:r>
            <a: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已发表文章</a:t>
          </a:r>
        </a:p>
      </dgm:t>
    </dgm:pt>
    <dgm:pt modelId="{FC96A687-9D6B-43F2-984C-9D264E432F2B}" type="parTrans" cxnId="{B9E04C26-1AEE-496B-8542-3EF48D1A721B}">
      <dgm:prSet/>
      <dgm:spPr/>
      <dgm:t>
        <a:bodyPr/>
        <a:lstStyle/>
        <a:p>
          <a:endParaRPr lang="zh-CN" altLang="en-US"/>
        </a:p>
      </dgm:t>
    </dgm:pt>
    <dgm:pt modelId="{C5459B11-380A-4A74-A376-E0F702721931}" type="sibTrans" cxnId="{B9E04C26-1AEE-496B-8542-3EF48D1A721B}">
      <dgm:prSet/>
      <dgm:spPr/>
      <dgm:t>
        <a:bodyPr/>
        <a:lstStyle/>
        <a:p>
          <a:endParaRPr lang="zh-CN" altLang="en-US"/>
        </a:p>
      </dgm:t>
    </dgm:pt>
    <dgm:pt modelId="{880C366C-FC21-44D6-AFA3-89966403BBC4}" type="pres">
      <dgm:prSet presAssocID="{EA6D82D5-A02A-4AFF-BAB4-7B3037D214D1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C2F919DD-639F-4045-9E1D-F77CB4FB10FF}" type="pres">
      <dgm:prSet presAssocID="{0CFDF460-7A9D-40B6-B773-9C857C04F5FC}" presName="horFlow" presStyleCnt="0"/>
      <dgm:spPr/>
    </dgm:pt>
    <dgm:pt modelId="{C2056EB6-DD69-4B7D-8840-20B4990225C4}" type="pres">
      <dgm:prSet presAssocID="{0CFDF460-7A9D-40B6-B773-9C857C04F5FC}" presName="bigChev" presStyleLbl="node1" presStyleIdx="0" presStyleCnt="1"/>
      <dgm:spPr/>
    </dgm:pt>
    <dgm:pt modelId="{EAC4F5B4-641A-43BB-8520-7DEC02121E48}" type="pres">
      <dgm:prSet presAssocID="{A7B17E38-CA58-4411-9900-51EDE6332EAB}" presName="parTrans" presStyleCnt="0"/>
      <dgm:spPr/>
    </dgm:pt>
    <dgm:pt modelId="{934D0D40-CBCA-42C6-8069-BB3214DD0CE2}" type="pres">
      <dgm:prSet presAssocID="{F88C4A49-FAB7-4711-8064-5479F53C8E1A}" presName="node" presStyleLbl="alignAccFollowNode1" presStyleIdx="0" presStyleCnt="3" custScaleX="160237">
        <dgm:presLayoutVars>
          <dgm:bulletEnabled val="1"/>
        </dgm:presLayoutVars>
      </dgm:prSet>
      <dgm:spPr/>
    </dgm:pt>
    <dgm:pt modelId="{A76D6AAF-BD2B-46B9-8BAB-3BFCB1A5AE78}" type="pres">
      <dgm:prSet presAssocID="{77D0593E-2725-405C-97B6-FB34DC00E39C}" presName="sibTrans" presStyleCnt="0"/>
      <dgm:spPr/>
    </dgm:pt>
    <dgm:pt modelId="{A9609BC0-9622-4BA4-87CA-A21EF41059EC}" type="pres">
      <dgm:prSet presAssocID="{154C842D-BD7D-4B7D-AFE0-98E6509F112D}" presName="node" presStyleLbl="alignAccFollowNode1" presStyleIdx="1" presStyleCnt="3" custScaleX="166501">
        <dgm:presLayoutVars>
          <dgm:bulletEnabled val="1"/>
        </dgm:presLayoutVars>
      </dgm:prSet>
      <dgm:spPr/>
    </dgm:pt>
    <dgm:pt modelId="{255872DE-57A6-4E06-B30F-F76516A0B8F0}" type="pres">
      <dgm:prSet presAssocID="{4B61071E-230C-4B3B-9232-98EE8BF538C5}" presName="sibTrans" presStyleCnt="0"/>
      <dgm:spPr/>
    </dgm:pt>
    <dgm:pt modelId="{503E206B-EF3D-4E31-9B60-08F915042AB9}" type="pres">
      <dgm:prSet presAssocID="{B3B4A7F7-D376-49E5-8A7E-A9A6B6C236B6}" presName="node" presStyleLbl="alignAccFollowNode1" presStyleIdx="2" presStyleCnt="3" custScaleX="128020">
        <dgm:presLayoutVars>
          <dgm:bulletEnabled val="1"/>
        </dgm:presLayoutVars>
      </dgm:prSet>
      <dgm:spPr/>
    </dgm:pt>
  </dgm:ptLst>
  <dgm:cxnLst>
    <dgm:cxn modelId="{7D547A0F-6CA6-430C-894D-A34AB8447043}" type="presOf" srcId="{B3B4A7F7-D376-49E5-8A7E-A9A6B6C236B6}" destId="{503E206B-EF3D-4E31-9B60-08F915042AB9}" srcOrd="0" destOrd="0" presId="urn:microsoft.com/office/officeart/2005/8/layout/lProcess3"/>
    <dgm:cxn modelId="{B9E04C26-1AEE-496B-8542-3EF48D1A721B}" srcId="{0CFDF460-7A9D-40B6-B773-9C857C04F5FC}" destId="{B3B4A7F7-D376-49E5-8A7E-A9A6B6C236B6}" srcOrd="2" destOrd="0" parTransId="{FC96A687-9D6B-43F2-984C-9D264E432F2B}" sibTransId="{C5459B11-380A-4A74-A376-E0F702721931}"/>
    <dgm:cxn modelId="{C68A263D-E21B-4F95-B666-9823275A1AAD}" srcId="{0CFDF460-7A9D-40B6-B773-9C857C04F5FC}" destId="{F88C4A49-FAB7-4711-8064-5479F53C8E1A}" srcOrd="0" destOrd="0" parTransId="{A7B17E38-CA58-4411-9900-51EDE6332EAB}" sibTransId="{77D0593E-2725-405C-97B6-FB34DC00E39C}"/>
    <dgm:cxn modelId="{381C926F-EC4F-4487-8E82-785DF8319DEE}" srcId="{EA6D82D5-A02A-4AFF-BAB4-7B3037D214D1}" destId="{0CFDF460-7A9D-40B6-B773-9C857C04F5FC}" srcOrd="0" destOrd="0" parTransId="{BECC4ECA-77E9-45B6-B713-16B7EDEC4DF0}" sibTransId="{BE0EAD3B-C55B-400E-815D-242BFEE57DD2}"/>
    <dgm:cxn modelId="{1800DE73-18F5-4726-A06D-F459442D917B}" type="presOf" srcId="{0CFDF460-7A9D-40B6-B773-9C857C04F5FC}" destId="{C2056EB6-DD69-4B7D-8840-20B4990225C4}" srcOrd="0" destOrd="0" presId="urn:microsoft.com/office/officeart/2005/8/layout/lProcess3"/>
    <dgm:cxn modelId="{DA6B01A3-151A-4CAC-AC43-1B3FE9D36C39}" type="presOf" srcId="{154C842D-BD7D-4B7D-AFE0-98E6509F112D}" destId="{A9609BC0-9622-4BA4-87CA-A21EF41059EC}" srcOrd="0" destOrd="0" presId="urn:microsoft.com/office/officeart/2005/8/layout/lProcess3"/>
    <dgm:cxn modelId="{4E7971A8-7557-4171-ABD7-E8F4B6AC1361}" srcId="{0CFDF460-7A9D-40B6-B773-9C857C04F5FC}" destId="{154C842D-BD7D-4B7D-AFE0-98E6509F112D}" srcOrd="1" destOrd="0" parTransId="{A2014E9A-52EA-4516-A0B7-A775276E39E8}" sibTransId="{4B61071E-230C-4B3B-9232-98EE8BF538C5}"/>
    <dgm:cxn modelId="{48A0D2AD-250D-4FC6-AD8E-0F8354F4945A}" type="presOf" srcId="{F88C4A49-FAB7-4711-8064-5479F53C8E1A}" destId="{934D0D40-CBCA-42C6-8069-BB3214DD0CE2}" srcOrd="0" destOrd="0" presId="urn:microsoft.com/office/officeart/2005/8/layout/lProcess3"/>
    <dgm:cxn modelId="{064E0CE9-D9E4-47AF-A862-FE94B617FE3A}" type="presOf" srcId="{EA6D82D5-A02A-4AFF-BAB4-7B3037D214D1}" destId="{880C366C-FC21-44D6-AFA3-89966403BBC4}" srcOrd="0" destOrd="0" presId="urn:microsoft.com/office/officeart/2005/8/layout/lProcess3"/>
    <dgm:cxn modelId="{E16E9B95-8BB7-4E67-B41F-0C11D2D5D8B9}" type="presParOf" srcId="{880C366C-FC21-44D6-AFA3-89966403BBC4}" destId="{C2F919DD-639F-4045-9E1D-F77CB4FB10FF}" srcOrd="0" destOrd="0" presId="urn:microsoft.com/office/officeart/2005/8/layout/lProcess3"/>
    <dgm:cxn modelId="{852DBF64-5088-40D1-A659-45AE9EB78C79}" type="presParOf" srcId="{C2F919DD-639F-4045-9E1D-F77CB4FB10FF}" destId="{C2056EB6-DD69-4B7D-8840-20B4990225C4}" srcOrd="0" destOrd="0" presId="urn:microsoft.com/office/officeart/2005/8/layout/lProcess3"/>
    <dgm:cxn modelId="{0E2DDF22-09A7-4041-B84A-41A11AB752D0}" type="presParOf" srcId="{C2F919DD-639F-4045-9E1D-F77CB4FB10FF}" destId="{EAC4F5B4-641A-43BB-8520-7DEC02121E48}" srcOrd="1" destOrd="0" presId="urn:microsoft.com/office/officeart/2005/8/layout/lProcess3"/>
    <dgm:cxn modelId="{82E287FA-4630-4AEC-BE5E-D500B2F11851}" type="presParOf" srcId="{C2F919DD-639F-4045-9E1D-F77CB4FB10FF}" destId="{934D0D40-CBCA-42C6-8069-BB3214DD0CE2}" srcOrd="2" destOrd="0" presId="urn:microsoft.com/office/officeart/2005/8/layout/lProcess3"/>
    <dgm:cxn modelId="{D1F9388A-015A-4CC4-B7F1-5485FA8AA7FD}" type="presParOf" srcId="{C2F919DD-639F-4045-9E1D-F77CB4FB10FF}" destId="{A76D6AAF-BD2B-46B9-8BAB-3BFCB1A5AE78}" srcOrd="3" destOrd="0" presId="urn:microsoft.com/office/officeart/2005/8/layout/lProcess3"/>
    <dgm:cxn modelId="{77FB6ECE-1B46-4B75-AADF-3851EE91839A}" type="presParOf" srcId="{C2F919DD-639F-4045-9E1D-F77CB4FB10FF}" destId="{A9609BC0-9622-4BA4-87CA-A21EF41059EC}" srcOrd="4" destOrd="0" presId="urn:microsoft.com/office/officeart/2005/8/layout/lProcess3"/>
    <dgm:cxn modelId="{9996EC92-190B-4A7A-B70E-4E71B219B834}" type="presParOf" srcId="{C2F919DD-639F-4045-9E1D-F77CB4FB10FF}" destId="{255872DE-57A6-4E06-B30F-F76516A0B8F0}" srcOrd="5" destOrd="0" presId="urn:microsoft.com/office/officeart/2005/8/layout/lProcess3"/>
    <dgm:cxn modelId="{3CF02516-5528-4C25-B7AE-E9418D1E7F68}" type="presParOf" srcId="{C2F919DD-639F-4045-9E1D-F77CB4FB10FF}" destId="{503E206B-EF3D-4E31-9B60-08F915042AB9}" srcOrd="6" destOrd="0" presId="urn:microsoft.com/office/officeart/2005/8/layout/lProcess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B792F1-E970-4C88-A21E-916C2C1592EE}">
      <dsp:nvSpPr>
        <dsp:cNvPr id="0" name=""/>
        <dsp:cNvSpPr/>
      </dsp:nvSpPr>
      <dsp:spPr>
        <a:xfrm>
          <a:off x="0" y="1868764"/>
          <a:ext cx="2730749" cy="1044265"/>
        </a:xfrm>
        <a:prstGeom prst="roundRect">
          <a:avLst>
            <a:gd name="adj" fmla="val 10000"/>
          </a:avLst>
        </a:prstGeom>
        <a:solidFill>
          <a:srgbClr val="066E7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文章构成</a:t>
          </a:r>
        </a:p>
      </dsp:txBody>
      <dsp:txXfrm>
        <a:off x="30585" y="1899349"/>
        <a:ext cx="2669579" cy="983095"/>
      </dsp:txXfrm>
    </dsp:sp>
    <dsp:sp modelId="{A287B8DE-F679-49D4-9BCF-27DA0AD833AA}">
      <dsp:nvSpPr>
        <dsp:cNvPr id="0" name=""/>
        <dsp:cNvSpPr/>
      </dsp:nvSpPr>
      <dsp:spPr>
        <a:xfrm rot="17519101">
          <a:off x="2007809" y="1291490"/>
          <a:ext cx="2311059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2311059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700" kern="1200"/>
        </a:p>
      </dsp:txBody>
      <dsp:txXfrm>
        <a:off x="3105562" y="1261619"/>
        <a:ext cx="115552" cy="115552"/>
      </dsp:txXfrm>
    </dsp:sp>
    <dsp:sp modelId="{075806FD-33A5-47C9-AA68-FE59CB851636}">
      <dsp:nvSpPr>
        <dsp:cNvPr id="0" name=""/>
        <dsp:cNvSpPr/>
      </dsp:nvSpPr>
      <dsp:spPr>
        <a:xfrm>
          <a:off x="3595927" y="1925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spc="-1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Title</a:t>
          </a:r>
          <a:endParaRPr lang="zh-CN" altLang="en-US" sz="18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3610335" y="16333"/>
        <a:ext cx="2865023" cy="463122"/>
      </dsp:txXfrm>
    </dsp:sp>
    <dsp:sp modelId="{D88F7021-CB31-479D-B78C-94FFB9251074}">
      <dsp:nvSpPr>
        <dsp:cNvPr id="0" name=""/>
        <dsp:cNvSpPr/>
      </dsp:nvSpPr>
      <dsp:spPr>
        <a:xfrm rot="18071903">
          <a:off x="2328229" y="1648657"/>
          <a:ext cx="1670217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670217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3121583" y="1634807"/>
        <a:ext cx="83510" cy="83510"/>
      </dsp:txXfrm>
    </dsp:sp>
    <dsp:sp modelId="{31DEE247-E997-4D0A-9A24-D0992E7379D2}">
      <dsp:nvSpPr>
        <dsp:cNvPr id="0" name=""/>
        <dsp:cNvSpPr/>
      </dsp:nvSpPr>
      <dsp:spPr>
        <a:xfrm>
          <a:off x="3595927" y="716259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Abstract</a:t>
          </a:r>
        </a:p>
      </dsp:txBody>
      <dsp:txXfrm>
        <a:off x="3610335" y="730667"/>
        <a:ext cx="2865023" cy="463122"/>
      </dsp:txXfrm>
    </dsp:sp>
    <dsp:sp modelId="{CBF3F27D-9A4C-4407-A997-821400872794}">
      <dsp:nvSpPr>
        <dsp:cNvPr id="0" name=""/>
        <dsp:cNvSpPr/>
      </dsp:nvSpPr>
      <dsp:spPr>
        <a:xfrm rot="19227312">
          <a:off x="2602356" y="2005825"/>
          <a:ext cx="1121965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121965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3135289" y="2005681"/>
        <a:ext cx="56098" cy="56098"/>
      </dsp:txXfrm>
    </dsp:sp>
    <dsp:sp modelId="{5F113677-991E-4FBC-BD99-564196739CB1}">
      <dsp:nvSpPr>
        <dsp:cNvPr id="0" name=""/>
        <dsp:cNvSpPr/>
      </dsp:nvSpPr>
      <dsp:spPr>
        <a:xfrm>
          <a:off x="3595927" y="1430593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Keywords</a:t>
          </a:r>
        </a:p>
      </dsp:txBody>
      <dsp:txXfrm>
        <a:off x="3610335" y="1445001"/>
        <a:ext cx="2865023" cy="463122"/>
      </dsp:txXfrm>
    </dsp:sp>
    <dsp:sp modelId="{A7E57007-9FCF-46A0-A22A-EF565583111C}">
      <dsp:nvSpPr>
        <dsp:cNvPr id="0" name=""/>
        <dsp:cNvSpPr/>
      </dsp:nvSpPr>
      <dsp:spPr>
        <a:xfrm>
          <a:off x="2730749" y="2362992"/>
          <a:ext cx="865177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865177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3141709" y="2369268"/>
        <a:ext cx="43258" cy="43258"/>
      </dsp:txXfrm>
    </dsp:sp>
    <dsp:sp modelId="{BF3D478A-BD5D-4570-97A9-16C29444C924}">
      <dsp:nvSpPr>
        <dsp:cNvPr id="0" name=""/>
        <dsp:cNvSpPr/>
      </dsp:nvSpPr>
      <dsp:spPr>
        <a:xfrm>
          <a:off x="3595927" y="2144928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Main</a:t>
          </a:r>
          <a:r>
            <a:rPr lang="en-GB" sz="1800" b="0" kern="1200" spc="-10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 </a:t>
          </a:r>
          <a:r>
            <a:rPr lang="en-GB" sz="1800" b="0" kern="1200" spc="-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text</a:t>
          </a:r>
          <a:endParaRPr lang="en-GB" sz="1800" b="0" kern="12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sp:txBody>
      <dsp:txXfrm>
        <a:off x="3610335" y="2159336"/>
        <a:ext cx="2865023" cy="463122"/>
      </dsp:txXfrm>
    </dsp:sp>
    <dsp:sp modelId="{3790C520-B58E-4C45-BA66-706F1D7906C4}">
      <dsp:nvSpPr>
        <dsp:cNvPr id="0" name=""/>
        <dsp:cNvSpPr/>
      </dsp:nvSpPr>
      <dsp:spPr>
        <a:xfrm rot="18386211">
          <a:off x="6123981" y="1638279"/>
          <a:ext cx="1801621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801621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6979750" y="1621144"/>
        <a:ext cx="90081" cy="90081"/>
      </dsp:txXfrm>
    </dsp:sp>
    <dsp:sp modelId="{885C859B-AFA2-46E8-A502-973005290DF3}">
      <dsp:nvSpPr>
        <dsp:cNvPr id="0" name=""/>
        <dsp:cNvSpPr/>
      </dsp:nvSpPr>
      <dsp:spPr>
        <a:xfrm>
          <a:off x="7559815" y="706207"/>
          <a:ext cx="2398342" cy="470529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Introduction</a:t>
          </a:r>
        </a:p>
      </dsp:txBody>
      <dsp:txXfrm>
        <a:off x="7573596" y="719988"/>
        <a:ext cx="2370780" cy="442967"/>
      </dsp:txXfrm>
    </dsp:sp>
    <dsp:sp modelId="{6E950648-E5C0-4BD6-8682-5DBBFC617183}">
      <dsp:nvSpPr>
        <dsp:cNvPr id="0" name=""/>
        <dsp:cNvSpPr/>
      </dsp:nvSpPr>
      <dsp:spPr>
        <a:xfrm rot="19265166">
          <a:off x="6337175" y="1931055"/>
          <a:ext cx="1375261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375261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6990424" y="1924579"/>
        <a:ext cx="68763" cy="68763"/>
      </dsp:txXfrm>
    </dsp:sp>
    <dsp:sp modelId="{C5EB121F-F3CB-4785-9AF8-721EDC64B075}">
      <dsp:nvSpPr>
        <dsp:cNvPr id="0" name=""/>
        <dsp:cNvSpPr/>
      </dsp:nvSpPr>
      <dsp:spPr>
        <a:xfrm>
          <a:off x="7559845" y="1291759"/>
          <a:ext cx="2398313" cy="470529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Literature </a:t>
          </a:r>
          <a:r>
            <a:rPr lang="en-US" altLang="zh-CN" sz="16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Review</a:t>
          </a:r>
          <a:endParaRPr lang="en-GB" sz="1600" b="0" kern="12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sp:txBody>
      <dsp:txXfrm>
        <a:off x="7573626" y="1305540"/>
        <a:ext cx="2370751" cy="442967"/>
      </dsp:txXfrm>
    </dsp:sp>
    <dsp:sp modelId="{926E7A22-09E0-4267-98C8-2E6B264DDE50}">
      <dsp:nvSpPr>
        <dsp:cNvPr id="0" name=""/>
        <dsp:cNvSpPr/>
      </dsp:nvSpPr>
      <dsp:spPr>
        <a:xfrm rot="20690516">
          <a:off x="6470481" y="2218049"/>
          <a:ext cx="1108619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108619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6997076" y="2218239"/>
        <a:ext cx="55430" cy="55430"/>
      </dsp:txXfrm>
    </dsp:sp>
    <dsp:sp modelId="{6594A313-ABC4-465A-9000-985CB17C84FA}">
      <dsp:nvSpPr>
        <dsp:cNvPr id="0" name=""/>
        <dsp:cNvSpPr/>
      </dsp:nvSpPr>
      <dsp:spPr>
        <a:xfrm>
          <a:off x="7559815" y="1865747"/>
          <a:ext cx="2398342" cy="470529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altLang="zh-CN" sz="16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Methodology</a:t>
          </a:r>
          <a:endParaRPr lang="en-GB" sz="1600" b="0" kern="12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sp:txBody>
      <dsp:txXfrm>
        <a:off x="7573596" y="1879528"/>
        <a:ext cx="2370780" cy="442967"/>
      </dsp:txXfrm>
    </dsp:sp>
    <dsp:sp modelId="{24C0883A-E2A6-494D-9465-B5BDB7D3FB57}">
      <dsp:nvSpPr>
        <dsp:cNvPr id="0" name=""/>
        <dsp:cNvSpPr/>
      </dsp:nvSpPr>
      <dsp:spPr>
        <a:xfrm rot="909484">
          <a:off x="6470481" y="2507934"/>
          <a:ext cx="1108619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108619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6997076" y="2508124"/>
        <a:ext cx="55430" cy="55430"/>
      </dsp:txXfrm>
    </dsp:sp>
    <dsp:sp modelId="{4EF12830-84BA-44FD-89EA-42A1EBD9F625}">
      <dsp:nvSpPr>
        <dsp:cNvPr id="0" name=""/>
        <dsp:cNvSpPr/>
      </dsp:nvSpPr>
      <dsp:spPr>
        <a:xfrm>
          <a:off x="7559815" y="2445517"/>
          <a:ext cx="2398342" cy="470529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Results</a:t>
          </a:r>
          <a:endParaRPr lang="en-GB" sz="1600" b="0" kern="12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sp:txBody>
      <dsp:txXfrm>
        <a:off x="7573596" y="2459298"/>
        <a:ext cx="2370780" cy="442967"/>
      </dsp:txXfrm>
    </dsp:sp>
    <dsp:sp modelId="{84408C59-4DE3-4965-8AD8-361CE4508CB4}">
      <dsp:nvSpPr>
        <dsp:cNvPr id="0" name=""/>
        <dsp:cNvSpPr/>
      </dsp:nvSpPr>
      <dsp:spPr>
        <a:xfrm rot="2327775">
          <a:off x="6338316" y="2793105"/>
          <a:ext cx="1372950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372950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6990467" y="2786686"/>
        <a:ext cx="68647" cy="68647"/>
      </dsp:txXfrm>
    </dsp:sp>
    <dsp:sp modelId="{6FD4BCBC-5EA5-4E02-9261-270CEE9AABD0}">
      <dsp:nvSpPr>
        <dsp:cNvPr id="0" name=""/>
        <dsp:cNvSpPr/>
      </dsp:nvSpPr>
      <dsp:spPr>
        <a:xfrm>
          <a:off x="7559815" y="3015858"/>
          <a:ext cx="2398342" cy="470529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Discussion</a:t>
          </a:r>
        </a:p>
      </dsp:txBody>
      <dsp:txXfrm>
        <a:off x="7573596" y="3029639"/>
        <a:ext cx="2370780" cy="442967"/>
      </dsp:txXfrm>
    </dsp:sp>
    <dsp:sp modelId="{D8BBA9C1-7DA5-460B-B5AA-3A0F7FCDA141}">
      <dsp:nvSpPr>
        <dsp:cNvPr id="0" name=""/>
        <dsp:cNvSpPr/>
      </dsp:nvSpPr>
      <dsp:spPr>
        <a:xfrm rot="3213789">
          <a:off x="6123981" y="3087705"/>
          <a:ext cx="1801621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801621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6979750" y="3070569"/>
        <a:ext cx="90081" cy="90081"/>
      </dsp:txXfrm>
    </dsp:sp>
    <dsp:sp modelId="{729DB8B7-269C-4759-B8A1-E77463C4A15E}">
      <dsp:nvSpPr>
        <dsp:cNvPr id="0" name=""/>
        <dsp:cNvSpPr/>
      </dsp:nvSpPr>
      <dsp:spPr>
        <a:xfrm>
          <a:off x="7559815" y="3605058"/>
          <a:ext cx="2398342" cy="470529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spc="-5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Conclusions</a:t>
          </a:r>
          <a:endParaRPr lang="en-GB" sz="1600" b="0" kern="12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sp:txBody>
      <dsp:txXfrm>
        <a:off x="7573596" y="3618839"/>
        <a:ext cx="2370780" cy="442967"/>
      </dsp:txXfrm>
    </dsp:sp>
    <dsp:sp modelId="{A3120546-B9EA-411E-B4FA-69742CB56188}">
      <dsp:nvSpPr>
        <dsp:cNvPr id="0" name=""/>
        <dsp:cNvSpPr/>
      </dsp:nvSpPr>
      <dsp:spPr>
        <a:xfrm rot="2372688">
          <a:off x="2602356" y="2720159"/>
          <a:ext cx="1121965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121965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3135289" y="2720015"/>
        <a:ext cx="56098" cy="56098"/>
      </dsp:txXfrm>
    </dsp:sp>
    <dsp:sp modelId="{96FE04F8-3A7F-432B-B5B4-8BD4C71BB6A9}">
      <dsp:nvSpPr>
        <dsp:cNvPr id="0" name=""/>
        <dsp:cNvSpPr/>
      </dsp:nvSpPr>
      <dsp:spPr>
        <a:xfrm>
          <a:off x="3595927" y="2859262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spc="-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Acknowledgement</a:t>
          </a:r>
          <a:endParaRPr lang="en-GB" sz="1800" kern="12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sp:txBody>
      <dsp:txXfrm>
        <a:off x="3610335" y="2873670"/>
        <a:ext cx="2865023" cy="463122"/>
      </dsp:txXfrm>
    </dsp:sp>
    <dsp:sp modelId="{C5EDD40D-3930-49DB-8C3A-575C3EA72E94}">
      <dsp:nvSpPr>
        <dsp:cNvPr id="0" name=""/>
        <dsp:cNvSpPr/>
      </dsp:nvSpPr>
      <dsp:spPr>
        <a:xfrm rot="3528097">
          <a:off x="2328229" y="3077326"/>
          <a:ext cx="1670217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670217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3121583" y="3063476"/>
        <a:ext cx="83510" cy="83510"/>
      </dsp:txXfrm>
    </dsp:sp>
    <dsp:sp modelId="{B4293202-1B77-475A-8EA7-E3A6AB1DBE6D}">
      <dsp:nvSpPr>
        <dsp:cNvPr id="0" name=""/>
        <dsp:cNvSpPr/>
      </dsp:nvSpPr>
      <dsp:spPr>
        <a:xfrm>
          <a:off x="3595927" y="3573596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References</a:t>
          </a:r>
          <a:endParaRPr lang="en-GB" sz="1800" kern="12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sp:txBody>
      <dsp:txXfrm>
        <a:off x="3610335" y="3588004"/>
        <a:ext cx="2865023" cy="463122"/>
      </dsp:txXfrm>
    </dsp:sp>
    <dsp:sp modelId="{30571293-178B-4F05-BC77-96FD29FE83B6}">
      <dsp:nvSpPr>
        <dsp:cNvPr id="0" name=""/>
        <dsp:cNvSpPr/>
      </dsp:nvSpPr>
      <dsp:spPr>
        <a:xfrm rot="4080899">
          <a:off x="2007809" y="3434493"/>
          <a:ext cx="2311059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2311059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700" kern="1200"/>
        </a:p>
      </dsp:txBody>
      <dsp:txXfrm>
        <a:off x="3105562" y="3404622"/>
        <a:ext cx="115552" cy="115552"/>
      </dsp:txXfrm>
    </dsp:sp>
    <dsp:sp modelId="{E7E558D2-5EE1-4222-B3ED-086F373439EC}">
      <dsp:nvSpPr>
        <dsp:cNvPr id="0" name=""/>
        <dsp:cNvSpPr/>
      </dsp:nvSpPr>
      <dsp:spPr>
        <a:xfrm>
          <a:off x="3595927" y="4287931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Supporting</a:t>
          </a:r>
          <a:r>
            <a:rPr lang="en-GB" sz="1800" kern="1200" spc="-7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 </a:t>
          </a:r>
          <a:r>
            <a:rPr lang="en-GB" sz="1800" kern="1200" spc="-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materials</a:t>
          </a:r>
          <a:endParaRPr lang="en-GB" sz="1800" kern="12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sp:txBody>
      <dsp:txXfrm>
        <a:off x="3610335" y="4302339"/>
        <a:ext cx="2865023" cy="4631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B792F1-E970-4C88-A21E-916C2C1592EE}">
      <dsp:nvSpPr>
        <dsp:cNvPr id="0" name=""/>
        <dsp:cNvSpPr/>
      </dsp:nvSpPr>
      <dsp:spPr>
        <a:xfrm>
          <a:off x="0" y="1868764"/>
          <a:ext cx="2730749" cy="1044265"/>
        </a:xfrm>
        <a:prstGeom prst="roundRect">
          <a:avLst>
            <a:gd name="adj" fmla="val 10000"/>
          </a:avLst>
        </a:prstGeom>
        <a:solidFill>
          <a:srgbClr val="066E7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文章构成</a:t>
          </a:r>
        </a:p>
      </dsp:txBody>
      <dsp:txXfrm>
        <a:off x="30585" y="1899349"/>
        <a:ext cx="2669579" cy="983095"/>
      </dsp:txXfrm>
    </dsp:sp>
    <dsp:sp modelId="{A287B8DE-F679-49D4-9BCF-27DA0AD833AA}">
      <dsp:nvSpPr>
        <dsp:cNvPr id="0" name=""/>
        <dsp:cNvSpPr/>
      </dsp:nvSpPr>
      <dsp:spPr>
        <a:xfrm rot="17519101">
          <a:off x="2007809" y="1291490"/>
          <a:ext cx="2311059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2311059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700" kern="1200"/>
        </a:p>
      </dsp:txBody>
      <dsp:txXfrm>
        <a:off x="3105562" y="1261619"/>
        <a:ext cx="115552" cy="115552"/>
      </dsp:txXfrm>
    </dsp:sp>
    <dsp:sp modelId="{075806FD-33A5-47C9-AA68-FE59CB851636}">
      <dsp:nvSpPr>
        <dsp:cNvPr id="0" name=""/>
        <dsp:cNvSpPr/>
      </dsp:nvSpPr>
      <dsp:spPr>
        <a:xfrm>
          <a:off x="3595927" y="1925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spc="-1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Title</a:t>
          </a:r>
          <a:endParaRPr lang="zh-CN" altLang="en-US" sz="18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3610335" y="16333"/>
        <a:ext cx="2865023" cy="463122"/>
      </dsp:txXfrm>
    </dsp:sp>
    <dsp:sp modelId="{D88F7021-CB31-479D-B78C-94FFB9251074}">
      <dsp:nvSpPr>
        <dsp:cNvPr id="0" name=""/>
        <dsp:cNvSpPr/>
      </dsp:nvSpPr>
      <dsp:spPr>
        <a:xfrm rot="18071903">
          <a:off x="2328229" y="1648657"/>
          <a:ext cx="1670217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670217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3121583" y="1634807"/>
        <a:ext cx="83510" cy="83510"/>
      </dsp:txXfrm>
    </dsp:sp>
    <dsp:sp modelId="{31DEE247-E997-4D0A-9A24-D0992E7379D2}">
      <dsp:nvSpPr>
        <dsp:cNvPr id="0" name=""/>
        <dsp:cNvSpPr/>
      </dsp:nvSpPr>
      <dsp:spPr>
        <a:xfrm>
          <a:off x="3595927" y="716259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Abstract</a:t>
          </a:r>
        </a:p>
      </dsp:txBody>
      <dsp:txXfrm>
        <a:off x="3610335" y="730667"/>
        <a:ext cx="2865023" cy="463122"/>
      </dsp:txXfrm>
    </dsp:sp>
    <dsp:sp modelId="{CBF3F27D-9A4C-4407-A997-821400872794}">
      <dsp:nvSpPr>
        <dsp:cNvPr id="0" name=""/>
        <dsp:cNvSpPr/>
      </dsp:nvSpPr>
      <dsp:spPr>
        <a:xfrm rot="19227312">
          <a:off x="2602356" y="2005825"/>
          <a:ext cx="1121965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121965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3135289" y="2005681"/>
        <a:ext cx="56098" cy="56098"/>
      </dsp:txXfrm>
    </dsp:sp>
    <dsp:sp modelId="{5F113677-991E-4FBC-BD99-564196739CB1}">
      <dsp:nvSpPr>
        <dsp:cNvPr id="0" name=""/>
        <dsp:cNvSpPr/>
      </dsp:nvSpPr>
      <dsp:spPr>
        <a:xfrm>
          <a:off x="3595927" y="1430593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Keywords</a:t>
          </a:r>
          <a:endParaRPr lang="en-GB" sz="1800" kern="12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sp:txBody>
      <dsp:txXfrm>
        <a:off x="3610335" y="1445001"/>
        <a:ext cx="2865023" cy="463122"/>
      </dsp:txXfrm>
    </dsp:sp>
    <dsp:sp modelId="{A7E57007-9FCF-46A0-A22A-EF565583111C}">
      <dsp:nvSpPr>
        <dsp:cNvPr id="0" name=""/>
        <dsp:cNvSpPr/>
      </dsp:nvSpPr>
      <dsp:spPr>
        <a:xfrm>
          <a:off x="2730749" y="2362992"/>
          <a:ext cx="865177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865177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3141709" y="2369268"/>
        <a:ext cx="43258" cy="43258"/>
      </dsp:txXfrm>
    </dsp:sp>
    <dsp:sp modelId="{BF3D478A-BD5D-4570-97A9-16C29444C924}">
      <dsp:nvSpPr>
        <dsp:cNvPr id="0" name=""/>
        <dsp:cNvSpPr/>
      </dsp:nvSpPr>
      <dsp:spPr>
        <a:xfrm>
          <a:off x="3595927" y="2144928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Main</a:t>
          </a:r>
          <a:r>
            <a:rPr lang="en-GB" sz="2400" b="1" kern="1200" spc="-10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 </a:t>
          </a:r>
          <a:r>
            <a:rPr lang="en-GB" sz="2400" b="1" kern="1200" spc="-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text</a:t>
          </a:r>
          <a:endParaRPr lang="en-GB" sz="2400" b="1" kern="12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sp:txBody>
      <dsp:txXfrm>
        <a:off x="3610335" y="2159336"/>
        <a:ext cx="2865023" cy="463122"/>
      </dsp:txXfrm>
    </dsp:sp>
    <dsp:sp modelId="{3790C520-B58E-4C45-BA66-706F1D7906C4}">
      <dsp:nvSpPr>
        <dsp:cNvPr id="0" name=""/>
        <dsp:cNvSpPr/>
      </dsp:nvSpPr>
      <dsp:spPr>
        <a:xfrm rot="18386211">
          <a:off x="6123981" y="1638279"/>
          <a:ext cx="1801621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801621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6979750" y="1621144"/>
        <a:ext cx="90081" cy="90081"/>
      </dsp:txXfrm>
    </dsp:sp>
    <dsp:sp modelId="{885C859B-AFA2-46E8-A502-973005290DF3}">
      <dsp:nvSpPr>
        <dsp:cNvPr id="0" name=""/>
        <dsp:cNvSpPr/>
      </dsp:nvSpPr>
      <dsp:spPr>
        <a:xfrm>
          <a:off x="7559815" y="706207"/>
          <a:ext cx="2398342" cy="470529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Introduction</a:t>
          </a:r>
        </a:p>
      </dsp:txBody>
      <dsp:txXfrm>
        <a:off x="7573596" y="719988"/>
        <a:ext cx="2370780" cy="442967"/>
      </dsp:txXfrm>
    </dsp:sp>
    <dsp:sp modelId="{6E950648-E5C0-4BD6-8682-5DBBFC617183}">
      <dsp:nvSpPr>
        <dsp:cNvPr id="0" name=""/>
        <dsp:cNvSpPr/>
      </dsp:nvSpPr>
      <dsp:spPr>
        <a:xfrm rot="19265166">
          <a:off x="6337175" y="1931055"/>
          <a:ext cx="1375261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375261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6990424" y="1924579"/>
        <a:ext cx="68763" cy="68763"/>
      </dsp:txXfrm>
    </dsp:sp>
    <dsp:sp modelId="{C5EB121F-F3CB-4785-9AF8-721EDC64B075}">
      <dsp:nvSpPr>
        <dsp:cNvPr id="0" name=""/>
        <dsp:cNvSpPr/>
      </dsp:nvSpPr>
      <dsp:spPr>
        <a:xfrm>
          <a:off x="7559845" y="1291759"/>
          <a:ext cx="2398313" cy="470529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Literature </a:t>
          </a:r>
          <a:r>
            <a:rPr lang="en-US" altLang="zh-CN" sz="16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Review</a:t>
          </a:r>
          <a:endParaRPr lang="en-GB" sz="1600" b="0" kern="12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sp:txBody>
      <dsp:txXfrm>
        <a:off x="7573626" y="1305540"/>
        <a:ext cx="2370751" cy="442967"/>
      </dsp:txXfrm>
    </dsp:sp>
    <dsp:sp modelId="{926E7A22-09E0-4267-98C8-2E6B264DDE50}">
      <dsp:nvSpPr>
        <dsp:cNvPr id="0" name=""/>
        <dsp:cNvSpPr/>
      </dsp:nvSpPr>
      <dsp:spPr>
        <a:xfrm rot="20690516">
          <a:off x="6470481" y="2218049"/>
          <a:ext cx="1108619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108619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6997076" y="2218239"/>
        <a:ext cx="55430" cy="55430"/>
      </dsp:txXfrm>
    </dsp:sp>
    <dsp:sp modelId="{6594A313-ABC4-465A-9000-985CB17C84FA}">
      <dsp:nvSpPr>
        <dsp:cNvPr id="0" name=""/>
        <dsp:cNvSpPr/>
      </dsp:nvSpPr>
      <dsp:spPr>
        <a:xfrm>
          <a:off x="7559815" y="1865747"/>
          <a:ext cx="2398342" cy="470529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altLang="zh-CN" sz="16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Methodology</a:t>
          </a:r>
          <a:endParaRPr lang="en-GB" sz="1600" b="0" kern="12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sp:txBody>
      <dsp:txXfrm>
        <a:off x="7573596" y="1879528"/>
        <a:ext cx="2370780" cy="442967"/>
      </dsp:txXfrm>
    </dsp:sp>
    <dsp:sp modelId="{24C0883A-E2A6-494D-9465-B5BDB7D3FB57}">
      <dsp:nvSpPr>
        <dsp:cNvPr id="0" name=""/>
        <dsp:cNvSpPr/>
      </dsp:nvSpPr>
      <dsp:spPr>
        <a:xfrm rot="909484">
          <a:off x="6470481" y="2507934"/>
          <a:ext cx="1108619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108619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6997076" y="2508124"/>
        <a:ext cx="55430" cy="55430"/>
      </dsp:txXfrm>
    </dsp:sp>
    <dsp:sp modelId="{4EF12830-84BA-44FD-89EA-42A1EBD9F625}">
      <dsp:nvSpPr>
        <dsp:cNvPr id="0" name=""/>
        <dsp:cNvSpPr/>
      </dsp:nvSpPr>
      <dsp:spPr>
        <a:xfrm>
          <a:off x="7559815" y="2445517"/>
          <a:ext cx="2398342" cy="470529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Results</a:t>
          </a:r>
          <a:endParaRPr lang="en-GB" sz="1600" b="0" kern="12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sp:txBody>
      <dsp:txXfrm>
        <a:off x="7573596" y="2459298"/>
        <a:ext cx="2370780" cy="442967"/>
      </dsp:txXfrm>
    </dsp:sp>
    <dsp:sp modelId="{84408C59-4DE3-4965-8AD8-361CE4508CB4}">
      <dsp:nvSpPr>
        <dsp:cNvPr id="0" name=""/>
        <dsp:cNvSpPr/>
      </dsp:nvSpPr>
      <dsp:spPr>
        <a:xfrm rot="2327775">
          <a:off x="6338316" y="2793105"/>
          <a:ext cx="1372950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372950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6990467" y="2786686"/>
        <a:ext cx="68647" cy="68647"/>
      </dsp:txXfrm>
    </dsp:sp>
    <dsp:sp modelId="{6FD4BCBC-5EA5-4E02-9261-270CEE9AABD0}">
      <dsp:nvSpPr>
        <dsp:cNvPr id="0" name=""/>
        <dsp:cNvSpPr/>
      </dsp:nvSpPr>
      <dsp:spPr>
        <a:xfrm>
          <a:off x="7559815" y="3015858"/>
          <a:ext cx="2398342" cy="470529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Discussion</a:t>
          </a:r>
        </a:p>
      </dsp:txBody>
      <dsp:txXfrm>
        <a:off x="7573596" y="3029639"/>
        <a:ext cx="2370780" cy="442967"/>
      </dsp:txXfrm>
    </dsp:sp>
    <dsp:sp modelId="{D8BBA9C1-7DA5-460B-B5AA-3A0F7FCDA141}">
      <dsp:nvSpPr>
        <dsp:cNvPr id="0" name=""/>
        <dsp:cNvSpPr/>
      </dsp:nvSpPr>
      <dsp:spPr>
        <a:xfrm rot="3213789">
          <a:off x="6123981" y="3087705"/>
          <a:ext cx="1801621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801621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6979750" y="3070569"/>
        <a:ext cx="90081" cy="90081"/>
      </dsp:txXfrm>
    </dsp:sp>
    <dsp:sp modelId="{729DB8B7-269C-4759-B8A1-E77463C4A15E}">
      <dsp:nvSpPr>
        <dsp:cNvPr id="0" name=""/>
        <dsp:cNvSpPr/>
      </dsp:nvSpPr>
      <dsp:spPr>
        <a:xfrm>
          <a:off x="7559815" y="3605058"/>
          <a:ext cx="2398342" cy="470529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spc="-5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Conclusions</a:t>
          </a:r>
          <a:endParaRPr lang="en-GB" sz="1600" b="0" kern="12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sp:txBody>
      <dsp:txXfrm>
        <a:off x="7573596" y="3618839"/>
        <a:ext cx="2370780" cy="442967"/>
      </dsp:txXfrm>
    </dsp:sp>
    <dsp:sp modelId="{A3120546-B9EA-411E-B4FA-69742CB56188}">
      <dsp:nvSpPr>
        <dsp:cNvPr id="0" name=""/>
        <dsp:cNvSpPr/>
      </dsp:nvSpPr>
      <dsp:spPr>
        <a:xfrm rot="2372688">
          <a:off x="2602356" y="2720159"/>
          <a:ext cx="1121965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121965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3135289" y="2720015"/>
        <a:ext cx="56098" cy="56098"/>
      </dsp:txXfrm>
    </dsp:sp>
    <dsp:sp modelId="{96FE04F8-3A7F-432B-B5B4-8BD4C71BB6A9}">
      <dsp:nvSpPr>
        <dsp:cNvPr id="0" name=""/>
        <dsp:cNvSpPr/>
      </dsp:nvSpPr>
      <dsp:spPr>
        <a:xfrm>
          <a:off x="3595927" y="2859262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spc="-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Acknowledgement</a:t>
          </a:r>
          <a:endParaRPr lang="en-GB" sz="1800" kern="12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sp:txBody>
      <dsp:txXfrm>
        <a:off x="3610335" y="2873670"/>
        <a:ext cx="2865023" cy="463122"/>
      </dsp:txXfrm>
    </dsp:sp>
    <dsp:sp modelId="{C5EDD40D-3930-49DB-8C3A-575C3EA72E94}">
      <dsp:nvSpPr>
        <dsp:cNvPr id="0" name=""/>
        <dsp:cNvSpPr/>
      </dsp:nvSpPr>
      <dsp:spPr>
        <a:xfrm rot="3528097">
          <a:off x="2328229" y="3077326"/>
          <a:ext cx="1670217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670217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3121583" y="3063476"/>
        <a:ext cx="83510" cy="83510"/>
      </dsp:txXfrm>
    </dsp:sp>
    <dsp:sp modelId="{B4293202-1B77-475A-8EA7-E3A6AB1DBE6D}">
      <dsp:nvSpPr>
        <dsp:cNvPr id="0" name=""/>
        <dsp:cNvSpPr/>
      </dsp:nvSpPr>
      <dsp:spPr>
        <a:xfrm>
          <a:off x="3595927" y="3573596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References</a:t>
          </a:r>
          <a:endParaRPr lang="en-GB" sz="1800" kern="12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sp:txBody>
      <dsp:txXfrm>
        <a:off x="3610335" y="3588004"/>
        <a:ext cx="2865023" cy="463122"/>
      </dsp:txXfrm>
    </dsp:sp>
    <dsp:sp modelId="{30571293-178B-4F05-BC77-96FD29FE83B6}">
      <dsp:nvSpPr>
        <dsp:cNvPr id="0" name=""/>
        <dsp:cNvSpPr/>
      </dsp:nvSpPr>
      <dsp:spPr>
        <a:xfrm rot="4080899">
          <a:off x="2007809" y="3434493"/>
          <a:ext cx="2311059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2311059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700" kern="1200"/>
        </a:p>
      </dsp:txBody>
      <dsp:txXfrm>
        <a:off x="3105562" y="3404622"/>
        <a:ext cx="115552" cy="115552"/>
      </dsp:txXfrm>
    </dsp:sp>
    <dsp:sp modelId="{E7E558D2-5EE1-4222-B3ED-086F373439EC}">
      <dsp:nvSpPr>
        <dsp:cNvPr id="0" name=""/>
        <dsp:cNvSpPr/>
      </dsp:nvSpPr>
      <dsp:spPr>
        <a:xfrm>
          <a:off x="3595927" y="4287931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Supporting</a:t>
          </a:r>
          <a:r>
            <a:rPr lang="en-GB" sz="1800" kern="1200" spc="-7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 </a:t>
          </a:r>
          <a:r>
            <a:rPr lang="en-GB" sz="1800" kern="1200" spc="-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materials</a:t>
          </a:r>
          <a:endParaRPr lang="en-GB" sz="1800" kern="12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sp:txBody>
      <dsp:txXfrm>
        <a:off x="3610335" y="4302339"/>
        <a:ext cx="2865023" cy="4631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B792F1-E970-4C88-A21E-916C2C1592EE}">
      <dsp:nvSpPr>
        <dsp:cNvPr id="0" name=""/>
        <dsp:cNvSpPr/>
      </dsp:nvSpPr>
      <dsp:spPr>
        <a:xfrm>
          <a:off x="0" y="1868764"/>
          <a:ext cx="2730749" cy="1044265"/>
        </a:xfrm>
        <a:prstGeom prst="roundRect">
          <a:avLst>
            <a:gd name="adj" fmla="val 10000"/>
          </a:avLst>
        </a:prstGeom>
        <a:solidFill>
          <a:srgbClr val="066E7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0" kern="12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文章构成</a:t>
          </a:r>
        </a:p>
      </dsp:txBody>
      <dsp:txXfrm>
        <a:off x="30585" y="1899349"/>
        <a:ext cx="2669579" cy="983095"/>
      </dsp:txXfrm>
    </dsp:sp>
    <dsp:sp modelId="{A287B8DE-F679-49D4-9BCF-27DA0AD833AA}">
      <dsp:nvSpPr>
        <dsp:cNvPr id="0" name=""/>
        <dsp:cNvSpPr/>
      </dsp:nvSpPr>
      <dsp:spPr>
        <a:xfrm rot="17519101">
          <a:off x="2007809" y="1291490"/>
          <a:ext cx="2311059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2311059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05562" y="1261619"/>
        <a:ext cx="115552" cy="115552"/>
      </dsp:txXfrm>
    </dsp:sp>
    <dsp:sp modelId="{075806FD-33A5-47C9-AA68-FE59CB851636}">
      <dsp:nvSpPr>
        <dsp:cNvPr id="0" name=""/>
        <dsp:cNvSpPr/>
      </dsp:nvSpPr>
      <dsp:spPr>
        <a:xfrm>
          <a:off x="3595927" y="1925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spc="-1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Title</a:t>
          </a:r>
          <a:endParaRPr lang="zh-CN" altLang="en-US" sz="180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10335" y="16333"/>
        <a:ext cx="2865023" cy="463122"/>
      </dsp:txXfrm>
    </dsp:sp>
    <dsp:sp modelId="{D88F7021-CB31-479D-B78C-94FFB9251074}">
      <dsp:nvSpPr>
        <dsp:cNvPr id="0" name=""/>
        <dsp:cNvSpPr/>
      </dsp:nvSpPr>
      <dsp:spPr>
        <a:xfrm rot="18071903">
          <a:off x="2328229" y="1648657"/>
          <a:ext cx="1670217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670217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6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21583" y="1634807"/>
        <a:ext cx="83510" cy="83510"/>
      </dsp:txXfrm>
    </dsp:sp>
    <dsp:sp modelId="{31DEE247-E997-4D0A-9A24-D0992E7379D2}">
      <dsp:nvSpPr>
        <dsp:cNvPr id="0" name=""/>
        <dsp:cNvSpPr/>
      </dsp:nvSpPr>
      <dsp:spPr>
        <a:xfrm>
          <a:off x="3595927" y="716259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Abstract</a:t>
          </a:r>
        </a:p>
      </dsp:txBody>
      <dsp:txXfrm>
        <a:off x="3610335" y="730667"/>
        <a:ext cx="2865023" cy="463122"/>
      </dsp:txXfrm>
    </dsp:sp>
    <dsp:sp modelId="{CBF3F27D-9A4C-4407-A997-821400872794}">
      <dsp:nvSpPr>
        <dsp:cNvPr id="0" name=""/>
        <dsp:cNvSpPr/>
      </dsp:nvSpPr>
      <dsp:spPr>
        <a:xfrm rot="19227312">
          <a:off x="2602356" y="2005825"/>
          <a:ext cx="1121965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121965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35289" y="2005681"/>
        <a:ext cx="56098" cy="56098"/>
      </dsp:txXfrm>
    </dsp:sp>
    <dsp:sp modelId="{5F113677-991E-4FBC-BD99-564196739CB1}">
      <dsp:nvSpPr>
        <dsp:cNvPr id="0" name=""/>
        <dsp:cNvSpPr/>
      </dsp:nvSpPr>
      <dsp:spPr>
        <a:xfrm>
          <a:off x="3595927" y="1430593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Keywords</a:t>
          </a:r>
          <a:endParaRPr lang="en-GB" sz="180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10335" y="1445001"/>
        <a:ext cx="2865023" cy="463122"/>
      </dsp:txXfrm>
    </dsp:sp>
    <dsp:sp modelId="{A7E57007-9FCF-46A0-A22A-EF565583111C}">
      <dsp:nvSpPr>
        <dsp:cNvPr id="0" name=""/>
        <dsp:cNvSpPr/>
      </dsp:nvSpPr>
      <dsp:spPr>
        <a:xfrm>
          <a:off x="2730749" y="2362992"/>
          <a:ext cx="865177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865177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41709" y="2369268"/>
        <a:ext cx="43258" cy="43258"/>
      </dsp:txXfrm>
    </dsp:sp>
    <dsp:sp modelId="{BF3D478A-BD5D-4570-97A9-16C29444C924}">
      <dsp:nvSpPr>
        <dsp:cNvPr id="0" name=""/>
        <dsp:cNvSpPr/>
      </dsp:nvSpPr>
      <dsp:spPr>
        <a:xfrm>
          <a:off x="3595927" y="2144928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Main</a:t>
          </a:r>
          <a:r>
            <a:rPr lang="en-GB" sz="1800" b="0" kern="1200" spc="-10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1800" b="0" kern="1200" spc="-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text</a:t>
          </a:r>
          <a:endParaRPr lang="en-GB" sz="1800" b="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10335" y="2159336"/>
        <a:ext cx="2865023" cy="463122"/>
      </dsp:txXfrm>
    </dsp:sp>
    <dsp:sp modelId="{3790C520-B58E-4C45-BA66-706F1D7906C4}">
      <dsp:nvSpPr>
        <dsp:cNvPr id="0" name=""/>
        <dsp:cNvSpPr/>
      </dsp:nvSpPr>
      <dsp:spPr>
        <a:xfrm rot="18386211">
          <a:off x="6123981" y="1638279"/>
          <a:ext cx="1801621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801621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6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979750" y="1621144"/>
        <a:ext cx="90081" cy="90081"/>
      </dsp:txXfrm>
    </dsp:sp>
    <dsp:sp modelId="{885C859B-AFA2-46E8-A502-973005290DF3}">
      <dsp:nvSpPr>
        <dsp:cNvPr id="0" name=""/>
        <dsp:cNvSpPr/>
      </dsp:nvSpPr>
      <dsp:spPr>
        <a:xfrm>
          <a:off x="7559815" y="706207"/>
          <a:ext cx="2398342" cy="470529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Introduction</a:t>
          </a:r>
        </a:p>
      </dsp:txBody>
      <dsp:txXfrm>
        <a:off x="7573596" y="719988"/>
        <a:ext cx="2370780" cy="442967"/>
      </dsp:txXfrm>
    </dsp:sp>
    <dsp:sp modelId="{6E950648-E5C0-4BD6-8682-5DBBFC617183}">
      <dsp:nvSpPr>
        <dsp:cNvPr id="0" name=""/>
        <dsp:cNvSpPr/>
      </dsp:nvSpPr>
      <dsp:spPr>
        <a:xfrm rot="19265166">
          <a:off x="6337175" y="1931055"/>
          <a:ext cx="1375261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375261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990424" y="1924579"/>
        <a:ext cx="68763" cy="68763"/>
      </dsp:txXfrm>
    </dsp:sp>
    <dsp:sp modelId="{C5EB121F-F3CB-4785-9AF8-721EDC64B075}">
      <dsp:nvSpPr>
        <dsp:cNvPr id="0" name=""/>
        <dsp:cNvSpPr/>
      </dsp:nvSpPr>
      <dsp:spPr>
        <a:xfrm>
          <a:off x="7559845" y="1291759"/>
          <a:ext cx="2398313" cy="470529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Literature </a:t>
          </a:r>
          <a:r>
            <a:rPr lang="en-US" altLang="zh-CN" sz="16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Review</a:t>
          </a:r>
          <a:endParaRPr lang="en-GB" sz="1600" b="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573626" y="1305540"/>
        <a:ext cx="2370751" cy="442967"/>
      </dsp:txXfrm>
    </dsp:sp>
    <dsp:sp modelId="{926E7A22-09E0-4267-98C8-2E6B264DDE50}">
      <dsp:nvSpPr>
        <dsp:cNvPr id="0" name=""/>
        <dsp:cNvSpPr/>
      </dsp:nvSpPr>
      <dsp:spPr>
        <a:xfrm rot="20690516">
          <a:off x="6470481" y="2218049"/>
          <a:ext cx="1108619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108619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997076" y="2218239"/>
        <a:ext cx="55430" cy="55430"/>
      </dsp:txXfrm>
    </dsp:sp>
    <dsp:sp modelId="{6594A313-ABC4-465A-9000-985CB17C84FA}">
      <dsp:nvSpPr>
        <dsp:cNvPr id="0" name=""/>
        <dsp:cNvSpPr/>
      </dsp:nvSpPr>
      <dsp:spPr>
        <a:xfrm>
          <a:off x="7559815" y="1865747"/>
          <a:ext cx="2398342" cy="470529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altLang="zh-CN" sz="16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Methodology</a:t>
          </a:r>
          <a:endParaRPr lang="en-GB" sz="1600" b="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573596" y="1879528"/>
        <a:ext cx="2370780" cy="442967"/>
      </dsp:txXfrm>
    </dsp:sp>
    <dsp:sp modelId="{24C0883A-E2A6-494D-9465-B5BDB7D3FB57}">
      <dsp:nvSpPr>
        <dsp:cNvPr id="0" name=""/>
        <dsp:cNvSpPr/>
      </dsp:nvSpPr>
      <dsp:spPr>
        <a:xfrm rot="909484">
          <a:off x="6470481" y="2507934"/>
          <a:ext cx="1108619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108619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997076" y="2508124"/>
        <a:ext cx="55430" cy="55430"/>
      </dsp:txXfrm>
    </dsp:sp>
    <dsp:sp modelId="{4EF12830-84BA-44FD-89EA-42A1EBD9F625}">
      <dsp:nvSpPr>
        <dsp:cNvPr id="0" name=""/>
        <dsp:cNvSpPr/>
      </dsp:nvSpPr>
      <dsp:spPr>
        <a:xfrm>
          <a:off x="7559815" y="2445517"/>
          <a:ext cx="2398342" cy="470529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Results</a:t>
          </a:r>
          <a:endParaRPr lang="en-GB" sz="1600" b="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573596" y="2459298"/>
        <a:ext cx="2370780" cy="442967"/>
      </dsp:txXfrm>
    </dsp:sp>
    <dsp:sp modelId="{84408C59-4DE3-4965-8AD8-361CE4508CB4}">
      <dsp:nvSpPr>
        <dsp:cNvPr id="0" name=""/>
        <dsp:cNvSpPr/>
      </dsp:nvSpPr>
      <dsp:spPr>
        <a:xfrm rot="2327775">
          <a:off x="6338316" y="2793105"/>
          <a:ext cx="1372950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372950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990467" y="2786686"/>
        <a:ext cx="68647" cy="68647"/>
      </dsp:txXfrm>
    </dsp:sp>
    <dsp:sp modelId="{6FD4BCBC-5EA5-4E02-9261-270CEE9AABD0}">
      <dsp:nvSpPr>
        <dsp:cNvPr id="0" name=""/>
        <dsp:cNvSpPr/>
      </dsp:nvSpPr>
      <dsp:spPr>
        <a:xfrm>
          <a:off x="7559815" y="3015858"/>
          <a:ext cx="2398342" cy="470529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Discussion</a:t>
          </a:r>
        </a:p>
      </dsp:txBody>
      <dsp:txXfrm>
        <a:off x="7573596" y="3029639"/>
        <a:ext cx="2370780" cy="442967"/>
      </dsp:txXfrm>
    </dsp:sp>
    <dsp:sp modelId="{D8BBA9C1-7DA5-460B-B5AA-3A0F7FCDA141}">
      <dsp:nvSpPr>
        <dsp:cNvPr id="0" name=""/>
        <dsp:cNvSpPr/>
      </dsp:nvSpPr>
      <dsp:spPr>
        <a:xfrm rot="3213789">
          <a:off x="6123981" y="3087705"/>
          <a:ext cx="1801621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801621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6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979750" y="3070569"/>
        <a:ext cx="90081" cy="90081"/>
      </dsp:txXfrm>
    </dsp:sp>
    <dsp:sp modelId="{729DB8B7-269C-4759-B8A1-E77463C4A15E}">
      <dsp:nvSpPr>
        <dsp:cNvPr id="0" name=""/>
        <dsp:cNvSpPr/>
      </dsp:nvSpPr>
      <dsp:spPr>
        <a:xfrm>
          <a:off x="7559815" y="3605058"/>
          <a:ext cx="2398342" cy="470529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spc="-5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Conclusions</a:t>
          </a:r>
          <a:endParaRPr lang="en-GB" sz="1600" b="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573596" y="3618839"/>
        <a:ext cx="2370780" cy="442967"/>
      </dsp:txXfrm>
    </dsp:sp>
    <dsp:sp modelId="{A3120546-B9EA-411E-B4FA-69742CB56188}">
      <dsp:nvSpPr>
        <dsp:cNvPr id="0" name=""/>
        <dsp:cNvSpPr/>
      </dsp:nvSpPr>
      <dsp:spPr>
        <a:xfrm rot="2372688">
          <a:off x="2602356" y="2720159"/>
          <a:ext cx="1121965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121965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35289" y="2720015"/>
        <a:ext cx="56098" cy="56098"/>
      </dsp:txXfrm>
    </dsp:sp>
    <dsp:sp modelId="{96FE04F8-3A7F-432B-B5B4-8BD4C71BB6A9}">
      <dsp:nvSpPr>
        <dsp:cNvPr id="0" name=""/>
        <dsp:cNvSpPr/>
      </dsp:nvSpPr>
      <dsp:spPr>
        <a:xfrm>
          <a:off x="3595927" y="2859262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spc="-5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Acknowledgement</a:t>
          </a:r>
          <a:endParaRPr lang="en-GB" sz="180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10335" y="2873670"/>
        <a:ext cx="2865023" cy="463122"/>
      </dsp:txXfrm>
    </dsp:sp>
    <dsp:sp modelId="{C5EDD40D-3930-49DB-8C3A-575C3EA72E94}">
      <dsp:nvSpPr>
        <dsp:cNvPr id="0" name=""/>
        <dsp:cNvSpPr/>
      </dsp:nvSpPr>
      <dsp:spPr>
        <a:xfrm rot="3528097">
          <a:off x="2328229" y="3077326"/>
          <a:ext cx="1670217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670217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6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21583" y="3063476"/>
        <a:ext cx="83510" cy="83510"/>
      </dsp:txXfrm>
    </dsp:sp>
    <dsp:sp modelId="{B4293202-1B77-475A-8EA7-E3A6AB1DBE6D}">
      <dsp:nvSpPr>
        <dsp:cNvPr id="0" name=""/>
        <dsp:cNvSpPr/>
      </dsp:nvSpPr>
      <dsp:spPr>
        <a:xfrm>
          <a:off x="3595927" y="3573596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References</a:t>
          </a:r>
          <a:endParaRPr lang="en-GB" sz="180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10335" y="3588004"/>
        <a:ext cx="2865023" cy="463122"/>
      </dsp:txXfrm>
    </dsp:sp>
    <dsp:sp modelId="{30571293-178B-4F05-BC77-96FD29FE83B6}">
      <dsp:nvSpPr>
        <dsp:cNvPr id="0" name=""/>
        <dsp:cNvSpPr/>
      </dsp:nvSpPr>
      <dsp:spPr>
        <a:xfrm rot="4080899">
          <a:off x="2007809" y="3434493"/>
          <a:ext cx="2311059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2311059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05562" y="3404622"/>
        <a:ext cx="115552" cy="115552"/>
      </dsp:txXfrm>
    </dsp:sp>
    <dsp:sp modelId="{E7E558D2-5EE1-4222-B3ED-086F373439EC}">
      <dsp:nvSpPr>
        <dsp:cNvPr id="0" name=""/>
        <dsp:cNvSpPr/>
      </dsp:nvSpPr>
      <dsp:spPr>
        <a:xfrm>
          <a:off x="3595927" y="4287931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Supporting</a:t>
          </a:r>
          <a:r>
            <a:rPr lang="en-GB" sz="1800" kern="1200" spc="-7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1800" kern="1200" spc="-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materials</a:t>
          </a:r>
          <a:endParaRPr lang="en-GB" sz="180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10335" y="4302339"/>
        <a:ext cx="2865023" cy="4631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CDCA50-58ED-4FF7-B6C1-40BA9E53A4D9}">
      <dsp:nvSpPr>
        <dsp:cNvPr id="0" name=""/>
        <dsp:cNvSpPr/>
      </dsp:nvSpPr>
      <dsp:spPr>
        <a:xfrm>
          <a:off x="0" y="1069"/>
          <a:ext cx="6902293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9DB82F-0D50-418B-B2B4-7382C8F6818D}">
      <dsp:nvSpPr>
        <dsp:cNvPr id="0" name=""/>
        <dsp:cNvSpPr/>
      </dsp:nvSpPr>
      <dsp:spPr>
        <a:xfrm>
          <a:off x="0" y="1069"/>
          <a:ext cx="1629974" cy="2188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Notes</a:t>
          </a:r>
          <a:r>
            <a:rPr lang="zh-CN" altLang="en-US" sz="20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：</a:t>
          </a:r>
        </a:p>
      </dsp:txBody>
      <dsp:txXfrm>
        <a:off x="0" y="1069"/>
        <a:ext cx="1629974" cy="2188471"/>
      </dsp:txXfrm>
    </dsp:sp>
    <dsp:sp modelId="{3B631B7E-C689-44B4-8551-E0E9D5DB570B}">
      <dsp:nvSpPr>
        <dsp:cNvPr id="0" name=""/>
        <dsp:cNvSpPr/>
      </dsp:nvSpPr>
      <dsp:spPr>
        <a:xfrm>
          <a:off x="1728756" y="26795"/>
          <a:ext cx="5169608" cy="514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建议多使用词组</a:t>
          </a:r>
        </a:p>
      </dsp:txBody>
      <dsp:txXfrm>
        <a:off x="1728756" y="26795"/>
        <a:ext cx="5169608" cy="514525"/>
      </dsp:txXfrm>
    </dsp:sp>
    <dsp:sp modelId="{F5F037A2-9451-4995-8DE1-B10AE2DE3FA3}">
      <dsp:nvSpPr>
        <dsp:cNvPr id="0" name=""/>
        <dsp:cNvSpPr/>
      </dsp:nvSpPr>
      <dsp:spPr>
        <a:xfrm>
          <a:off x="1629974" y="541321"/>
          <a:ext cx="526839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B7DB2C-9ED5-4FDB-AEED-CCD6736FE9E1}">
      <dsp:nvSpPr>
        <dsp:cNvPr id="0" name=""/>
        <dsp:cNvSpPr/>
      </dsp:nvSpPr>
      <dsp:spPr>
        <a:xfrm>
          <a:off x="1728756" y="567048"/>
          <a:ext cx="5169608" cy="514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避免过于专业的术语</a:t>
          </a:r>
        </a:p>
      </dsp:txBody>
      <dsp:txXfrm>
        <a:off x="1728756" y="567048"/>
        <a:ext cx="5169608" cy="514525"/>
      </dsp:txXfrm>
    </dsp:sp>
    <dsp:sp modelId="{620931F6-FB5A-45D4-AC2E-6C984C8C1EB0}">
      <dsp:nvSpPr>
        <dsp:cNvPr id="0" name=""/>
        <dsp:cNvSpPr/>
      </dsp:nvSpPr>
      <dsp:spPr>
        <a:xfrm>
          <a:off x="1629974" y="1081574"/>
          <a:ext cx="526839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813682-1627-4857-A06B-9FDFD1E53D89}">
      <dsp:nvSpPr>
        <dsp:cNvPr id="0" name=""/>
        <dsp:cNvSpPr/>
      </dsp:nvSpPr>
      <dsp:spPr>
        <a:xfrm>
          <a:off x="1728756" y="1107300"/>
          <a:ext cx="5169608" cy="514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避免尚未广泛接受的缩写</a:t>
          </a:r>
        </a:p>
      </dsp:txBody>
      <dsp:txXfrm>
        <a:off x="1728756" y="1107300"/>
        <a:ext cx="5169608" cy="514525"/>
      </dsp:txXfrm>
    </dsp:sp>
    <dsp:sp modelId="{8CAF49E6-AE83-48C2-A17E-FC9049BCFED8}">
      <dsp:nvSpPr>
        <dsp:cNvPr id="0" name=""/>
        <dsp:cNvSpPr/>
      </dsp:nvSpPr>
      <dsp:spPr>
        <a:xfrm>
          <a:off x="1629974" y="1621826"/>
          <a:ext cx="526839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14E23F-DEF1-4A27-A97A-CD953CEDD5A2}">
      <dsp:nvSpPr>
        <dsp:cNvPr id="0" name=""/>
        <dsp:cNvSpPr/>
      </dsp:nvSpPr>
      <dsp:spPr>
        <a:xfrm>
          <a:off x="1728756" y="1647552"/>
          <a:ext cx="5169608" cy="514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考虑平台检索</a:t>
          </a:r>
          <a:r>
            <a:rPr lang="en-US" altLang="zh-CN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-</a:t>
          </a:r>
          <a:r>
            <a:rPr lang="zh-CN" altLang="en-US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相关度，重要关键词出现频率</a:t>
          </a:r>
        </a:p>
      </dsp:txBody>
      <dsp:txXfrm>
        <a:off x="1728756" y="1647552"/>
        <a:ext cx="5169608" cy="514525"/>
      </dsp:txXfrm>
    </dsp:sp>
    <dsp:sp modelId="{B415A685-E849-4589-A2C1-6582FD1B75CE}">
      <dsp:nvSpPr>
        <dsp:cNvPr id="0" name=""/>
        <dsp:cNvSpPr/>
      </dsp:nvSpPr>
      <dsp:spPr>
        <a:xfrm>
          <a:off x="1629974" y="2162078"/>
          <a:ext cx="526839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B792F1-E970-4C88-A21E-916C2C1592EE}">
      <dsp:nvSpPr>
        <dsp:cNvPr id="0" name=""/>
        <dsp:cNvSpPr/>
      </dsp:nvSpPr>
      <dsp:spPr>
        <a:xfrm>
          <a:off x="0" y="1868764"/>
          <a:ext cx="2730749" cy="1044265"/>
        </a:xfrm>
        <a:prstGeom prst="roundRect">
          <a:avLst>
            <a:gd name="adj" fmla="val 10000"/>
          </a:avLst>
        </a:prstGeom>
        <a:solidFill>
          <a:srgbClr val="066E7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文章构成</a:t>
          </a:r>
        </a:p>
      </dsp:txBody>
      <dsp:txXfrm>
        <a:off x="30585" y="1899349"/>
        <a:ext cx="2669579" cy="983095"/>
      </dsp:txXfrm>
    </dsp:sp>
    <dsp:sp modelId="{A287B8DE-F679-49D4-9BCF-27DA0AD833AA}">
      <dsp:nvSpPr>
        <dsp:cNvPr id="0" name=""/>
        <dsp:cNvSpPr/>
      </dsp:nvSpPr>
      <dsp:spPr>
        <a:xfrm rot="17519101">
          <a:off x="2007809" y="1291490"/>
          <a:ext cx="2311059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2311059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700" kern="1200"/>
        </a:p>
      </dsp:txBody>
      <dsp:txXfrm>
        <a:off x="3105562" y="1261619"/>
        <a:ext cx="115552" cy="115552"/>
      </dsp:txXfrm>
    </dsp:sp>
    <dsp:sp modelId="{075806FD-33A5-47C9-AA68-FE59CB851636}">
      <dsp:nvSpPr>
        <dsp:cNvPr id="0" name=""/>
        <dsp:cNvSpPr/>
      </dsp:nvSpPr>
      <dsp:spPr>
        <a:xfrm>
          <a:off x="3595927" y="1925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spc="-1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Title</a:t>
          </a:r>
          <a:endParaRPr lang="zh-CN" altLang="en-US" sz="18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3610335" y="16333"/>
        <a:ext cx="2865023" cy="463122"/>
      </dsp:txXfrm>
    </dsp:sp>
    <dsp:sp modelId="{D88F7021-CB31-479D-B78C-94FFB9251074}">
      <dsp:nvSpPr>
        <dsp:cNvPr id="0" name=""/>
        <dsp:cNvSpPr/>
      </dsp:nvSpPr>
      <dsp:spPr>
        <a:xfrm rot="18071903">
          <a:off x="2328229" y="1648657"/>
          <a:ext cx="1670217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670217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3121583" y="1634807"/>
        <a:ext cx="83510" cy="83510"/>
      </dsp:txXfrm>
    </dsp:sp>
    <dsp:sp modelId="{31DEE247-E997-4D0A-9A24-D0992E7379D2}">
      <dsp:nvSpPr>
        <dsp:cNvPr id="0" name=""/>
        <dsp:cNvSpPr/>
      </dsp:nvSpPr>
      <dsp:spPr>
        <a:xfrm>
          <a:off x="3595927" y="716259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Abstract</a:t>
          </a:r>
        </a:p>
      </dsp:txBody>
      <dsp:txXfrm>
        <a:off x="3610335" y="730667"/>
        <a:ext cx="2865023" cy="463122"/>
      </dsp:txXfrm>
    </dsp:sp>
    <dsp:sp modelId="{CBF3F27D-9A4C-4407-A997-821400872794}">
      <dsp:nvSpPr>
        <dsp:cNvPr id="0" name=""/>
        <dsp:cNvSpPr/>
      </dsp:nvSpPr>
      <dsp:spPr>
        <a:xfrm rot="19227312">
          <a:off x="2602356" y="2005825"/>
          <a:ext cx="1121965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121965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3135289" y="2005681"/>
        <a:ext cx="56098" cy="56098"/>
      </dsp:txXfrm>
    </dsp:sp>
    <dsp:sp modelId="{5F113677-991E-4FBC-BD99-564196739CB1}">
      <dsp:nvSpPr>
        <dsp:cNvPr id="0" name=""/>
        <dsp:cNvSpPr/>
      </dsp:nvSpPr>
      <dsp:spPr>
        <a:xfrm>
          <a:off x="3595927" y="1430593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Keywords</a:t>
          </a:r>
          <a:endParaRPr lang="en-GB" sz="1800" kern="12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sp:txBody>
      <dsp:txXfrm>
        <a:off x="3610335" y="1445001"/>
        <a:ext cx="2865023" cy="463122"/>
      </dsp:txXfrm>
    </dsp:sp>
    <dsp:sp modelId="{A7E57007-9FCF-46A0-A22A-EF565583111C}">
      <dsp:nvSpPr>
        <dsp:cNvPr id="0" name=""/>
        <dsp:cNvSpPr/>
      </dsp:nvSpPr>
      <dsp:spPr>
        <a:xfrm>
          <a:off x="2730749" y="2362992"/>
          <a:ext cx="865177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865177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3141709" y="2369268"/>
        <a:ext cx="43258" cy="43258"/>
      </dsp:txXfrm>
    </dsp:sp>
    <dsp:sp modelId="{BF3D478A-BD5D-4570-97A9-16C29444C924}">
      <dsp:nvSpPr>
        <dsp:cNvPr id="0" name=""/>
        <dsp:cNvSpPr/>
      </dsp:nvSpPr>
      <dsp:spPr>
        <a:xfrm>
          <a:off x="3595927" y="2144928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Main</a:t>
          </a:r>
          <a:r>
            <a:rPr lang="en-GB" sz="1800" b="0" kern="1200" spc="-10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 </a:t>
          </a:r>
          <a:r>
            <a:rPr lang="en-GB" sz="1800" b="0" kern="1200" spc="-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text</a:t>
          </a:r>
          <a:endParaRPr lang="en-GB" sz="1800" b="0" kern="12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sp:txBody>
      <dsp:txXfrm>
        <a:off x="3610335" y="2159336"/>
        <a:ext cx="2865023" cy="463122"/>
      </dsp:txXfrm>
    </dsp:sp>
    <dsp:sp modelId="{3790C520-B58E-4C45-BA66-706F1D7906C4}">
      <dsp:nvSpPr>
        <dsp:cNvPr id="0" name=""/>
        <dsp:cNvSpPr/>
      </dsp:nvSpPr>
      <dsp:spPr>
        <a:xfrm rot="18386211">
          <a:off x="6123981" y="1638279"/>
          <a:ext cx="1801621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801621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6979750" y="1621144"/>
        <a:ext cx="90081" cy="90081"/>
      </dsp:txXfrm>
    </dsp:sp>
    <dsp:sp modelId="{885C859B-AFA2-46E8-A502-973005290DF3}">
      <dsp:nvSpPr>
        <dsp:cNvPr id="0" name=""/>
        <dsp:cNvSpPr/>
      </dsp:nvSpPr>
      <dsp:spPr>
        <a:xfrm>
          <a:off x="7559815" y="706207"/>
          <a:ext cx="2398342" cy="470529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Introduction</a:t>
          </a:r>
        </a:p>
      </dsp:txBody>
      <dsp:txXfrm>
        <a:off x="7573596" y="719988"/>
        <a:ext cx="2370780" cy="442967"/>
      </dsp:txXfrm>
    </dsp:sp>
    <dsp:sp modelId="{6E950648-E5C0-4BD6-8682-5DBBFC617183}">
      <dsp:nvSpPr>
        <dsp:cNvPr id="0" name=""/>
        <dsp:cNvSpPr/>
      </dsp:nvSpPr>
      <dsp:spPr>
        <a:xfrm rot="19265166">
          <a:off x="6337175" y="1931055"/>
          <a:ext cx="1375261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375261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6990424" y="1924579"/>
        <a:ext cx="68763" cy="68763"/>
      </dsp:txXfrm>
    </dsp:sp>
    <dsp:sp modelId="{C5EB121F-F3CB-4785-9AF8-721EDC64B075}">
      <dsp:nvSpPr>
        <dsp:cNvPr id="0" name=""/>
        <dsp:cNvSpPr/>
      </dsp:nvSpPr>
      <dsp:spPr>
        <a:xfrm>
          <a:off x="7559845" y="1291759"/>
          <a:ext cx="2398313" cy="470529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Literature </a:t>
          </a:r>
          <a:r>
            <a:rPr lang="en-US" altLang="zh-CN" sz="16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Review</a:t>
          </a:r>
          <a:endParaRPr lang="en-GB" sz="1600" b="0" kern="12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sp:txBody>
      <dsp:txXfrm>
        <a:off x="7573626" y="1305540"/>
        <a:ext cx="2370751" cy="442967"/>
      </dsp:txXfrm>
    </dsp:sp>
    <dsp:sp modelId="{926E7A22-09E0-4267-98C8-2E6B264DDE50}">
      <dsp:nvSpPr>
        <dsp:cNvPr id="0" name=""/>
        <dsp:cNvSpPr/>
      </dsp:nvSpPr>
      <dsp:spPr>
        <a:xfrm rot="20690516">
          <a:off x="6470481" y="2218049"/>
          <a:ext cx="1108619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108619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6997076" y="2218239"/>
        <a:ext cx="55430" cy="55430"/>
      </dsp:txXfrm>
    </dsp:sp>
    <dsp:sp modelId="{6594A313-ABC4-465A-9000-985CB17C84FA}">
      <dsp:nvSpPr>
        <dsp:cNvPr id="0" name=""/>
        <dsp:cNvSpPr/>
      </dsp:nvSpPr>
      <dsp:spPr>
        <a:xfrm>
          <a:off x="7559815" y="1865747"/>
          <a:ext cx="2398342" cy="470529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altLang="zh-CN" sz="16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Methodology</a:t>
          </a:r>
          <a:endParaRPr lang="en-GB" sz="1600" b="0" kern="12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sp:txBody>
      <dsp:txXfrm>
        <a:off x="7573596" y="1879528"/>
        <a:ext cx="2370780" cy="442967"/>
      </dsp:txXfrm>
    </dsp:sp>
    <dsp:sp modelId="{24C0883A-E2A6-494D-9465-B5BDB7D3FB57}">
      <dsp:nvSpPr>
        <dsp:cNvPr id="0" name=""/>
        <dsp:cNvSpPr/>
      </dsp:nvSpPr>
      <dsp:spPr>
        <a:xfrm rot="909484">
          <a:off x="6470481" y="2507934"/>
          <a:ext cx="1108619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108619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6997076" y="2508124"/>
        <a:ext cx="55430" cy="55430"/>
      </dsp:txXfrm>
    </dsp:sp>
    <dsp:sp modelId="{4EF12830-84BA-44FD-89EA-42A1EBD9F625}">
      <dsp:nvSpPr>
        <dsp:cNvPr id="0" name=""/>
        <dsp:cNvSpPr/>
      </dsp:nvSpPr>
      <dsp:spPr>
        <a:xfrm>
          <a:off x="7559815" y="2445517"/>
          <a:ext cx="2398342" cy="470529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Results</a:t>
          </a:r>
          <a:endParaRPr lang="en-GB" sz="1600" b="0" kern="12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sp:txBody>
      <dsp:txXfrm>
        <a:off x="7573596" y="2459298"/>
        <a:ext cx="2370780" cy="442967"/>
      </dsp:txXfrm>
    </dsp:sp>
    <dsp:sp modelId="{84408C59-4DE3-4965-8AD8-361CE4508CB4}">
      <dsp:nvSpPr>
        <dsp:cNvPr id="0" name=""/>
        <dsp:cNvSpPr/>
      </dsp:nvSpPr>
      <dsp:spPr>
        <a:xfrm rot="2327775">
          <a:off x="6338316" y="2793105"/>
          <a:ext cx="1372950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372950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6990467" y="2786686"/>
        <a:ext cx="68647" cy="68647"/>
      </dsp:txXfrm>
    </dsp:sp>
    <dsp:sp modelId="{6FD4BCBC-5EA5-4E02-9261-270CEE9AABD0}">
      <dsp:nvSpPr>
        <dsp:cNvPr id="0" name=""/>
        <dsp:cNvSpPr/>
      </dsp:nvSpPr>
      <dsp:spPr>
        <a:xfrm>
          <a:off x="7559815" y="3015858"/>
          <a:ext cx="2398342" cy="470529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Discussion</a:t>
          </a:r>
        </a:p>
      </dsp:txBody>
      <dsp:txXfrm>
        <a:off x="7573596" y="3029639"/>
        <a:ext cx="2370780" cy="442967"/>
      </dsp:txXfrm>
    </dsp:sp>
    <dsp:sp modelId="{D8BBA9C1-7DA5-460B-B5AA-3A0F7FCDA141}">
      <dsp:nvSpPr>
        <dsp:cNvPr id="0" name=""/>
        <dsp:cNvSpPr/>
      </dsp:nvSpPr>
      <dsp:spPr>
        <a:xfrm rot="3213789">
          <a:off x="6123981" y="3087705"/>
          <a:ext cx="1801621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801621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6979750" y="3070569"/>
        <a:ext cx="90081" cy="90081"/>
      </dsp:txXfrm>
    </dsp:sp>
    <dsp:sp modelId="{729DB8B7-269C-4759-B8A1-E77463C4A15E}">
      <dsp:nvSpPr>
        <dsp:cNvPr id="0" name=""/>
        <dsp:cNvSpPr/>
      </dsp:nvSpPr>
      <dsp:spPr>
        <a:xfrm>
          <a:off x="7559815" y="3605058"/>
          <a:ext cx="2398342" cy="470529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spc="-5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Conclusions</a:t>
          </a:r>
          <a:endParaRPr lang="en-GB" sz="1600" b="0" kern="12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sp:txBody>
      <dsp:txXfrm>
        <a:off x="7573596" y="3618839"/>
        <a:ext cx="2370780" cy="442967"/>
      </dsp:txXfrm>
    </dsp:sp>
    <dsp:sp modelId="{A3120546-B9EA-411E-B4FA-69742CB56188}">
      <dsp:nvSpPr>
        <dsp:cNvPr id="0" name=""/>
        <dsp:cNvSpPr/>
      </dsp:nvSpPr>
      <dsp:spPr>
        <a:xfrm rot="2372688">
          <a:off x="2602356" y="2720159"/>
          <a:ext cx="1121965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121965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3135289" y="2720015"/>
        <a:ext cx="56098" cy="56098"/>
      </dsp:txXfrm>
    </dsp:sp>
    <dsp:sp modelId="{96FE04F8-3A7F-432B-B5B4-8BD4C71BB6A9}">
      <dsp:nvSpPr>
        <dsp:cNvPr id="0" name=""/>
        <dsp:cNvSpPr/>
      </dsp:nvSpPr>
      <dsp:spPr>
        <a:xfrm>
          <a:off x="3595927" y="2859262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spc="-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Acknowledgement</a:t>
          </a:r>
          <a:endParaRPr lang="en-GB" sz="1800" kern="12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sp:txBody>
      <dsp:txXfrm>
        <a:off x="3610335" y="2873670"/>
        <a:ext cx="2865023" cy="463122"/>
      </dsp:txXfrm>
    </dsp:sp>
    <dsp:sp modelId="{C5EDD40D-3930-49DB-8C3A-575C3EA72E94}">
      <dsp:nvSpPr>
        <dsp:cNvPr id="0" name=""/>
        <dsp:cNvSpPr/>
      </dsp:nvSpPr>
      <dsp:spPr>
        <a:xfrm rot="3528097">
          <a:off x="2328229" y="3077326"/>
          <a:ext cx="1670217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670217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3121583" y="3063476"/>
        <a:ext cx="83510" cy="83510"/>
      </dsp:txXfrm>
    </dsp:sp>
    <dsp:sp modelId="{B4293202-1B77-475A-8EA7-E3A6AB1DBE6D}">
      <dsp:nvSpPr>
        <dsp:cNvPr id="0" name=""/>
        <dsp:cNvSpPr/>
      </dsp:nvSpPr>
      <dsp:spPr>
        <a:xfrm>
          <a:off x="3595927" y="3573596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References</a:t>
          </a:r>
        </a:p>
      </dsp:txBody>
      <dsp:txXfrm>
        <a:off x="3610335" y="3588004"/>
        <a:ext cx="2865023" cy="463122"/>
      </dsp:txXfrm>
    </dsp:sp>
    <dsp:sp modelId="{30571293-178B-4F05-BC77-96FD29FE83B6}">
      <dsp:nvSpPr>
        <dsp:cNvPr id="0" name=""/>
        <dsp:cNvSpPr/>
      </dsp:nvSpPr>
      <dsp:spPr>
        <a:xfrm rot="4080899">
          <a:off x="2007809" y="3434493"/>
          <a:ext cx="2311059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2311059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700" kern="1200"/>
        </a:p>
      </dsp:txBody>
      <dsp:txXfrm>
        <a:off x="3105562" y="3404622"/>
        <a:ext cx="115552" cy="115552"/>
      </dsp:txXfrm>
    </dsp:sp>
    <dsp:sp modelId="{E7E558D2-5EE1-4222-B3ED-086F373439EC}">
      <dsp:nvSpPr>
        <dsp:cNvPr id="0" name=""/>
        <dsp:cNvSpPr/>
      </dsp:nvSpPr>
      <dsp:spPr>
        <a:xfrm>
          <a:off x="3595927" y="4287931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Supporting</a:t>
          </a:r>
          <a:r>
            <a:rPr lang="en-GB" sz="1800" kern="1200" spc="-7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 </a:t>
          </a:r>
          <a:r>
            <a:rPr lang="en-GB" sz="1800" kern="1200" spc="-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materials</a:t>
          </a:r>
          <a:endParaRPr lang="en-GB" sz="1800" kern="12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sp:txBody>
      <dsp:txXfrm>
        <a:off x="3610335" y="4302339"/>
        <a:ext cx="2865023" cy="46312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72FF30-829D-4137-AE7C-1647824809D1}">
      <dsp:nvSpPr>
        <dsp:cNvPr id="0" name=""/>
        <dsp:cNvSpPr/>
      </dsp:nvSpPr>
      <dsp:spPr>
        <a:xfrm>
          <a:off x="1246" y="982895"/>
          <a:ext cx="1652053" cy="1652053"/>
        </a:xfrm>
        <a:prstGeom prst="ellipse">
          <a:avLst/>
        </a:prstGeom>
        <a:solidFill>
          <a:srgbClr val="49AFA0"/>
        </a:solidFill>
        <a:ln w="12700" cap="flat" cmpd="sng" algn="ctr">
          <a:solidFill>
            <a:srgbClr val="49AF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2014-2016</a:t>
          </a:r>
          <a:r>
            <a:rPr lang="zh-CN" altLang="en-US" sz="2000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年</a:t>
          </a:r>
          <a:endParaRPr lang="en-US" altLang="zh-CN" sz="2000" kern="120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3</a:t>
          </a:r>
          <a:r>
            <a:rPr lang="zh-CN" altLang="en-US" sz="2000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年</a:t>
          </a:r>
        </a:p>
      </dsp:txBody>
      <dsp:txXfrm>
        <a:off x="243184" y="1224833"/>
        <a:ext cx="1168177" cy="1168177"/>
      </dsp:txXfrm>
    </dsp:sp>
    <dsp:sp modelId="{224EB661-D05F-4C47-B8FD-E13E5EF4B34D}">
      <dsp:nvSpPr>
        <dsp:cNvPr id="0" name=""/>
        <dsp:cNvSpPr/>
      </dsp:nvSpPr>
      <dsp:spPr>
        <a:xfrm>
          <a:off x="1787447" y="1329826"/>
          <a:ext cx="958191" cy="958191"/>
        </a:xfrm>
        <a:prstGeom prst="mathPlus">
          <a:avLst/>
        </a:prstGeom>
        <a:solidFill>
          <a:srgbClr val="C7E6E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600" kern="1200" dirty="0">
            <a:solidFill>
              <a:srgbClr val="009982"/>
            </a:solidFill>
            <a:latin typeface="Verdana"/>
            <a:ea typeface="微软雅黑" panose="020B0503020204020204" pitchFamily="34" charset="-122"/>
            <a:cs typeface="+mn-cs"/>
          </a:endParaRPr>
        </a:p>
      </dsp:txBody>
      <dsp:txXfrm>
        <a:off x="1914455" y="1696238"/>
        <a:ext cx="704175" cy="225367"/>
      </dsp:txXfrm>
    </dsp:sp>
    <dsp:sp modelId="{6A278882-5AF5-4F12-840D-A00BDAE131A4}">
      <dsp:nvSpPr>
        <dsp:cNvPr id="0" name=""/>
        <dsp:cNvSpPr/>
      </dsp:nvSpPr>
      <dsp:spPr>
        <a:xfrm>
          <a:off x="2879785" y="982895"/>
          <a:ext cx="1652053" cy="1652053"/>
        </a:xfrm>
        <a:prstGeom prst="ellipse">
          <a:avLst/>
        </a:prstGeom>
        <a:solidFill>
          <a:srgbClr val="49AF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1000</a:t>
          </a:r>
          <a:r>
            <a:rPr lang="zh-CN" altLang="en-US" sz="2000" kern="120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篇</a:t>
          </a:r>
          <a:r>
            <a:rPr lang="en-US" altLang="zh-CN" sz="2000" kern="120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SSCI</a:t>
          </a:r>
          <a:r>
            <a:rPr lang="zh-CN" altLang="en-US" sz="2000" kern="120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经管类文章</a:t>
          </a:r>
          <a:endParaRPr lang="zh-CN" altLang="en-US" sz="2000" kern="12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3121723" y="1224833"/>
        <a:ext cx="1168177" cy="1168177"/>
      </dsp:txXfrm>
    </dsp:sp>
    <dsp:sp modelId="{B33BDA91-4C75-4A26-B3C8-65363FD224A3}">
      <dsp:nvSpPr>
        <dsp:cNvPr id="0" name=""/>
        <dsp:cNvSpPr/>
      </dsp:nvSpPr>
      <dsp:spPr>
        <a:xfrm>
          <a:off x="4665985" y="1329826"/>
          <a:ext cx="958191" cy="958191"/>
        </a:xfrm>
        <a:prstGeom prst="mathEqual">
          <a:avLst/>
        </a:prstGeom>
        <a:solidFill>
          <a:srgbClr val="C7E6E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4000" kern="1200" dirty="0">
            <a:solidFill>
              <a:srgbClr val="009982"/>
            </a:solidFill>
            <a:latin typeface="Verdana"/>
            <a:ea typeface="微软雅黑" panose="020B0503020204020204" pitchFamily="34" charset="-122"/>
            <a:cs typeface="+mn-cs"/>
          </a:endParaRPr>
        </a:p>
      </dsp:txBody>
      <dsp:txXfrm>
        <a:off x="4792993" y="1527213"/>
        <a:ext cx="704175" cy="563417"/>
      </dsp:txXfrm>
    </dsp:sp>
    <dsp:sp modelId="{11FBE2F5-7B2A-494F-B0B6-81B128CCA7FE}">
      <dsp:nvSpPr>
        <dsp:cNvPr id="0" name=""/>
        <dsp:cNvSpPr/>
      </dsp:nvSpPr>
      <dsp:spPr>
        <a:xfrm>
          <a:off x="5758323" y="982895"/>
          <a:ext cx="1652053" cy="1652053"/>
        </a:xfrm>
        <a:prstGeom prst="ellipse">
          <a:avLst/>
        </a:prstGeom>
        <a:solidFill>
          <a:srgbClr val="49AF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48658</a:t>
          </a:r>
          <a:r>
            <a:rPr lang="zh-CN" altLang="en-US" sz="2000" kern="12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条参考文献</a:t>
          </a:r>
        </a:p>
      </dsp:txBody>
      <dsp:txXfrm>
        <a:off x="6000261" y="1224833"/>
        <a:ext cx="1168177" cy="116817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056EB6-DD69-4B7D-8840-20B4990225C4}">
      <dsp:nvSpPr>
        <dsp:cNvPr id="0" name=""/>
        <dsp:cNvSpPr/>
      </dsp:nvSpPr>
      <dsp:spPr>
        <a:xfrm>
          <a:off x="0" y="1699"/>
          <a:ext cx="1826368" cy="730547"/>
        </a:xfrm>
        <a:prstGeom prst="chevron">
          <a:avLst/>
        </a:prstGeom>
        <a:solidFill>
          <a:srgbClr val="49AF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kern="12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Step 1</a:t>
          </a:r>
          <a:endParaRPr lang="zh-CN" altLang="en-US" sz="2400" kern="1200" dirty="0">
            <a:latin typeface="Arial" panose="020B0604020202020204" pitchFamily="34" charset="0"/>
            <a:ea typeface="微软雅黑" panose="020B0503020204020204" pitchFamily="34" charset="-122"/>
            <a:cs typeface="Arial" panose="020B0604020202020204" pitchFamily="34" charset="0"/>
          </a:endParaRPr>
        </a:p>
      </dsp:txBody>
      <dsp:txXfrm>
        <a:off x="365274" y="1699"/>
        <a:ext cx="1095821" cy="730547"/>
      </dsp:txXfrm>
    </dsp:sp>
    <dsp:sp modelId="{934D0D40-CBCA-42C6-8069-BB3214DD0CE2}">
      <dsp:nvSpPr>
        <dsp:cNvPr id="0" name=""/>
        <dsp:cNvSpPr/>
      </dsp:nvSpPr>
      <dsp:spPr>
        <a:xfrm>
          <a:off x="1592051" y="63795"/>
          <a:ext cx="2489494" cy="606354"/>
        </a:xfrm>
        <a:prstGeom prst="chevron">
          <a:avLst/>
        </a:prstGeom>
        <a:solidFill>
          <a:srgbClr val="C7E6E0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常阅读</a:t>
          </a:r>
          <a:r>
            <a:rPr lang="en-US" altLang="zh-CN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/</a:t>
          </a:r>
          <a:r>
            <a:rPr lang="zh-CN" altLang="en-US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引用</a:t>
          </a:r>
        </a:p>
      </dsp:txBody>
      <dsp:txXfrm>
        <a:off x="1895228" y="63795"/>
        <a:ext cx="1883140" cy="606354"/>
      </dsp:txXfrm>
    </dsp:sp>
    <dsp:sp modelId="{2C606DEA-1452-4A08-8D9E-5259ED9A62BF}">
      <dsp:nvSpPr>
        <dsp:cNvPr id="0" name=""/>
        <dsp:cNvSpPr/>
      </dsp:nvSpPr>
      <dsp:spPr>
        <a:xfrm>
          <a:off x="3869321" y="63795"/>
          <a:ext cx="1940637" cy="606354"/>
        </a:xfrm>
        <a:prstGeom prst="chevron">
          <a:avLst/>
        </a:prstGeom>
        <a:solidFill>
          <a:srgbClr val="C7E6E0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关键词检索</a:t>
          </a:r>
        </a:p>
      </dsp:txBody>
      <dsp:txXfrm>
        <a:off x="4172498" y="63795"/>
        <a:ext cx="1334283" cy="606354"/>
      </dsp:txXfrm>
    </dsp:sp>
    <dsp:sp modelId="{4B88516D-EAED-40A8-8B2B-28AB11BDED6B}">
      <dsp:nvSpPr>
        <dsp:cNvPr id="0" name=""/>
        <dsp:cNvSpPr/>
      </dsp:nvSpPr>
      <dsp:spPr>
        <a:xfrm>
          <a:off x="5597734" y="63795"/>
          <a:ext cx="1940637" cy="606354"/>
        </a:xfrm>
        <a:prstGeom prst="chevron">
          <a:avLst/>
        </a:prstGeom>
        <a:solidFill>
          <a:srgbClr val="C7E6E0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同行推荐</a:t>
          </a:r>
        </a:p>
      </dsp:txBody>
      <dsp:txXfrm>
        <a:off x="5900911" y="63795"/>
        <a:ext cx="1334283" cy="606354"/>
      </dsp:txXfrm>
    </dsp:sp>
    <dsp:sp modelId="{C68E26D9-F8DF-44EE-9020-9CC9AE55CBC9}">
      <dsp:nvSpPr>
        <dsp:cNvPr id="0" name=""/>
        <dsp:cNvSpPr/>
      </dsp:nvSpPr>
      <dsp:spPr>
        <a:xfrm>
          <a:off x="7326147" y="63795"/>
          <a:ext cx="1940637" cy="606354"/>
        </a:xfrm>
        <a:prstGeom prst="chevron">
          <a:avLst/>
        </a:prstGeom>
        <a:solidFill>
          <a:srgbClr val="C7E6E0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按学科检索</a:t>
          </a:r>
        </a:p>
      </dsp:txBody>
      <dsp:txXfrm>
        <a:off x="7629324" y="63795"/>
        <a:ext cx="1334283" cy="60635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056EB6-DD69-4B7D-8840-20B4990225C4}">
      <dsp:nvSpPr>
        <dsp:cNvPr id="0" name=""/>
        <dsp:cNvSpPr/>
      </dsp:nvSpPr>
      <dsp:spPr>
        <a:xfrm>
          <a:off x="590917" y="341"/>
          <a:ext cx="1833158" cy="733263"/>
        </a:xfrm>
        <a:prstGeom prst="chevron">
          <a:avLst/>
        </a:prstGeom>
        <a:solidFill>
          <a:srgbClr val="49AF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kern="1200" dirty="0">
              <a:latin typeface="Arial" panose="020B0604020202020204" pitchFamily="34" charset="0"/>
              <a:cs typeface="Arial" panose="020B0604020202020204" pitchFamily="34" charset="0"/>
            </a:rPr>
            <a:t>Step 2</a:t>
          </a:r>
          <a:endParaRPr lang="zh-CN" alt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57549" y="341"/>
        <a:ext cx="1099895" cy="733263"/>
      </dsp:txXfrm>
    </dsp:sp>
    <dsp:sp modelId="{934D0D40-CBCA-42C6-8069-BB3214DD0CE2}">
      <dsp:nvSpPr>
        <dsp:cNvPr id="0" name=""/>
        <dsp:cNvSpPr/>
      </dsp:nvSpPr>
      <dsp:spPr>
        <a:xfrm>
          <a:off x="2185764" y="62668"/>
          <a:ext cx="2438040" cy="608608"/>
        </a:xfrm>
        <a:prstGeom prst="chevron">
          <a:avLst/>
        </a:prstGeom>
        <a:solidFill>
          <a:srgbClr val="C7E6E0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Aims &amp; Scope</a:t>
          </a:r>
          <a:endParaRPr lang="zh-CN" altLang="en-US" sz="180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ea typeface="微软雅黑" panose="020B0503020204020204" pitchFamily="34" charset="-122"/>
            <a:cs typeface="Arial" panose="020B0604020202020204" pitchFamily="34" charset="0"/>
          </a:endParaRPr>
        </a:p>
      </dsp:txBody>
      <dsp:txXfrm>
        <a:off x="2490068" y="62668"/>
        <a:ext cx="1829432" cy="608608"/>
      </dsp:txXfrm>
    </dsp:sp>
    <dsp:sp modelId="{A9609BC0-9622-4BA4-87CA-A21EF41059EC}">
      <dsp:nvSpPr>
        <dsp:cNvPr id="0" name=""/>
        <dsp:cNvSpPr/>
      </dsp:nvSpPr>
      <dsp:spPr>
        <a:xfrm>
          <a:off x="4410791" y="62668"/>
          <a:ext cx="2533348" cy="608608"/>
        </a:xfrm>
        <a:prstGeom prst="chevron">
          <a:avLst/>
        </a:prstGeom>
        <a:solidFill>
          <a:srgbClr val="C7E6E0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Author Guideline</a:t>
          </a:r>
          <a:endParaRPr lang="zh-CN" altLang="en-US" sz="180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ea typeface="微软雅黑" panose="020B0503020204020204" pitchFamily="34" charset="-122"/>
            <a:cs typeface="Arial" panose="020B0604020202020204" pitchFamily="34" charset="0"/>
          </a:endParaRPr>
        </a:p>
      </dsp:txBody>
      <dsp:txXfrm>
        <a:off x="4715095" y="62668"/>
        <a:ext cx="1924740" cy="608608"/>
      </dsp:txXfrm>
    </dsp:sp>
    <dsp:sp modelId="{503E206B-EF3D-4E31-9B60-08F915042AB9}">
      <dsp:nvSpPr>
        <dsp:cNvPr id="0" name=""/>
        <dsp:cNvSpPr/>
      </dsp:nvSpPr>
      <dsp:spPr>
        <a:xfrm>
          <a:off x="6731127" y="62668"/>
          <a:ext cx="1947851" cy="608608"/>
        </a:xfrm>
        <a:prstGeom prst="chevron">
          <a:avLst/>
        </a:prstGeom>
        <a:solidFill>
          <a:srgbClr val="C7E6E0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已发表文章</a:t>
          </a:r>
        </a:p>
      </dsp:txBody>
      <dsp:txXfrm>
        <a:off x="7035431" y="62668"/>
        <a:ext cx="1339243" cy="6086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C8F52E-6041-4D7B-A6D1-3AC8F6BD6A97}" type="datetimeFigureOut">
              <a:rPr lang="zh-CN" altLang="en-US" smtClean="0"/>
              <a:t>2020/11/25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D8F003-5DD9-497A-AD81-475E865C91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7380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011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5463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均可免费访问，标橙分别是转</a:t>
            </a:r>
            <a:r>
              <a:rPr lang="en-US" altLang="zh-CN" dirty="0"/>
              <a:t>OA</a:t>
            </a:r>
            <a:r>
              <a:rPr lang="zh-CN" altLang="en-US" dirty="0"/>
              <a:t>的</a:t>
            </a:r>
            <a:r>
              <a:rPr lang="en-US" altLang="zh-CN" dirty="0"/>
              <a:t>SSCI</a:t>
            </a:r>
            <a:r>
              <a:rPr lang="zh-CN" altLang="en-US" dirty="0"/>
              <a:t>期刊，与清华合作创办的两本期刊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5697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8068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>
            <a:extLst>
              <a:ext uri="{FF2B5EF4-FFF2-40B4-BE49-F238E27FC236}">
                <a16:creationId xmlns:a16="http://schemas.microsoft.com/office/drawing/2014/main" id="{96789FB4-4098-4AB3-AD31-254B5E254F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备注占位符 2">
            <a:extLst>
              <a:ext uri="{FF2B5EF4-FFF2-40B4-BE49-F238E27FC236}">
                <a16:creationId xmlns:a16="http://schemas.microsoft.com/office/drawing/2014/main" id="{FBD5DE5D-5C0E-4B66-B09E-82EF3B7090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31748" name="灯片编号占位符 3">
            <a:extLst>
              <a:ext uri="{FF2B5EF4-FFF2-40B4-BE49-F238E27FC236}">
                <a16:creationId xmlns:a16="http://schemas.microsoft.com/office/drawing/2014/main" id="{60D0EE15-8F6E-4D70-9842-5713C848A2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437B0A-B571-4C89-B474-44223ECBCE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8F003-5DD9-497A-AD81-475E865C91C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94215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备注占位符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anchor="t"/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dirty="0">
                <a:ea typeface="宋体" panose="02010600030101010101" pitchFamily="2" charset="-122"/>
              </a:rPr>
              <a:t> 在</a:t>
            </a:r>
            <a:r>
              <a:rPr lang="zh-CN" altLang="en-US" b="1" dirty="0">
                <a:ea typeface="宋体" panose="02010600030101010101" pitchFamily="2" charset="-122"/>
              </a:rPr>
              <a:t>授权</a:t>
            </a:r>
            <a:r>
              <a:rPr lang="en-US" altLang="zh-CN" b="1" dirty="0">
                <a:ea typeface="宋体" panose="02010600030101010101" pitchFamily="2" charset="-122"/>
              </a:rPr>
              <a:t>IP</a:t>
            </a:r>
            <a:r>
              <a:rPr lang="zh-CN" altLang="en-US" b="1" dirty="0">
                <a:ea typeface="宋体" panose="02010600030101010101" pitchFamily="2" charset="-122"/>
              </a:rPr>
              <a:t>范围内</a:t>
            </a:r>
            <a:r>
              <a:rPr lang="zh-CN" altLang="en-US" dirty="0">
                <a:ea typeface="宋体" panose="02010600030101010101" pitchFamily="2" charset="-122"/>
              </a:rPr>
              <a:t>登陆</a:t>
            </a:r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Emerald</a:t>
            </a:r>
            <a:r>
              <a:rPr lang="zh-CN" altLang="en-US" dirty="0">
                <a:ea typeface="宋体" panose="02010600030101010101" pitchFamily="2" charset="-122"/>
              </a:rPr>
              <a:t>主页</a:t>
            </a:r>
          </a:p>
        </p:txBody>
      </p:sp>
      <p:sp>
        <p:nvSpPr>
          <p:cNvPr id="41988" name="灯片编号占位符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华文细黑" panose="02010600040101010101" pitchFamily="2" charset="-122"/>
                <a:cs typeface="华文细黑" panose="0201060004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华文细黑" panose="02010600040101010101" pitchFamily="2" charset="-122"/>
                <a:cs typeface="华文细黑" panose="0201060004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华文细黑" panose="02010600040101010101" pitchFamily="2" charset="-122"/>
                <a:cs typeface="华文细黑" panose="0201060004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华文细黑" panose="02010600040101010101" pitchFamily="2" charset="-122"/>
                <a:cs typeface="华文细黑" panose="0201060004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华文细黑" panose="02010600040101010101" pitchFamily="2" charset="-122"/>
                <a:cs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华文细黑" panose="02010600040101010101" pitchFamily="2" charset="-122"/>
                <a:cs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华文细黑" panose="02010600040101010101" pitchFamily="2" charset="-122"/>
                <a:cs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华文细黑" panose="02010600040101010101" pitchFamily="2" charset="-122"/>
                <a:cs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华文细黑" panose="02010600040101010101" pitchFamily="2" charset="-122"/>
                <a:cs typeface="华文细黑" panose="0201060004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AE4EC9-8912-4910-8CC9-11FC4D5B32D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631743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2467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62468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835F7-0D9D-4E5A-A569-C446B092FD21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8287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平台还支持用户在机构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范围外访问机构订购的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Emerald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资源。请用户信息（如下）发送至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service@emeraldinsight.com.cn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就可以获得一个机构码，进而可以用邮箱账号和该机构码远程登录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Emerald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平台，获得机构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外的访问权限。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如何写好一篇英文学术论文，相信大家已经有一定的经验了，接下来我将从一个出版人员的角度和大家交流一下，到底什么样的文章是合乎规范、容易得到主编青睐的。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02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717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首先，向大家介绍一下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cs typeface="+mn-cs"/>
              </a:rPr>
              <a:t>Emerald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，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cs typeface="+mn-cs"/>
              </a:rPr>
              <a:t>Emerald 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成立于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cs typeface="+mn-cs"/>
              </a:rPr>
              <a:t>1967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年，是由布拉德福德大学的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cs typeface="+mn-cs"/>
              </a:rPr>
              <a:t>50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名学者共同创立的。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cs typeface="+mn-cs"/>
              </a:rPr>
              <a:t>Emerald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在创立之初就专注于学术出版，目前涵盖管理学、工程学、图情学及其他人文社会科学，经过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cs typeface="+mn-cs"/>
              </a:rPr>
              <a:t>50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年的发展，已经成为世界上重要的人文社科出版社之一。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1343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正文开始的第一部分 </a:t>
            </a:r>
            <a:endParaRPr lang="en-US" altLang="zh-CN" sz="1200" kern="1200" dirty="0">
              <a:solidFill>
                <a:schemeClr val="tx1"/>
              </a:solidFill>
              <a:effectLst/>
              <a:cs typeface="+mn-cs"/>
            </a:endParaRP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行文可以按照逻辑顺序，从研究背景开始介绍，然后引出先前研究人员的研究成果，继而分析该研究领域现今还存在的空白，这些空白则是本篇文章需要去填补的，然后得出本文的研究目的，描述本文的主要发现，最后引申出研究的合理性和价值。整个引言部分应该充分体现出我们研究的逻辑性，这一点也是国外期刊非常重视的学术品质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2727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我们都知道文献综述是对研究相关领域文献的描述、分析、总结，需要注意的是，文献综述并不是简单的参考文献罗列。在这里我们列出参考文献选取过程简单的四个步骤，①确定研究的问题，缩小搜寻的范围②进行大量检索，书、期刊、报纸、政府报告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cs typeface="+mn-cs"/>
              </a:rPr>
              <a:t>……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③对所检索到的文献进行评估，考虑文献的时效性（过时、是否有更先进的研究）、作者的权威性、出版物的质量④看看文献观点之间的异同，阅读过程中是否产生了明显的疑问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cs typeface="+mn-cs"/>
              </a:rPr>
              <a:t>&amp;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质疑，这个疑问就是进一步探索的基础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5937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我们需要用最少的单词，表达最充分的意思，通常标题小于等于二十个单词，不要过多赘述，例如，页面中红字所展示的，我们在写中文论文时，很多情况下会用关于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cs typeface="+mn-cs"/>
              </a:rPr>
              <a:t>……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的研究，而在英文论文的标题拟定时，则是不必要的。当然，标题拟定不能过于笼统，这里列举一个例子，比如上面的标题为碳材料的新技术，像这样的标题就太宏观。添加具体详细的信息避免空泛，可以是研究方法、具体对象等等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8054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摘要对字数也有一定的要求，一般是少于等于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cs typeface="+mn-cs"/>
              </a:rPr>
              <a:t>250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个单词。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cs typeface="+mn-cs"/>
              </a:rPr>
              <a:t>Emerald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采用结构型摘要，需要在行文中用</a:t>
            </a:r>
            <a:r>
              <a:rPr lang="zh-CN" altLang="zh-CN" sz="1200" b="1" kern="1200" dirty="0">
                <a:solidFill>
                  <a:schemeClr val="tx1"/>
                </a:solidFill>
                <a:effectLst/>
                <a:cs typeface="+mn-cs"/>
              </a:rPr>
              <a:t>醒目的字体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cs typeface="+mn-cs"/>
              </a:rPr>
              <a:t>(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加粗、全部大写、或斜体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cs typeface="+mn-cs"/>
              </a:rPr>
              <a:t>) 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直接标出内容提要。通过下面的例子，大家可以很直观的看到，作者把研究目的、研究方法、研究发现和研究价值重点标出。编辑在面临众多稿件的时候，很难做到每一篇论文都精读一遍，那么作为论文的微缩模型的摘要就起到了至关重要的作用，大家在今后的写作时可以多花些心思在摘要上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9996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我们来总结一下写作部分，一开始我们通过实验和调研得到数据做成图表，一次完成正文标题摘要和结构，从而形成一篇完整的论文。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8F003-5DD9-497A-AD81-475E865C91C7}" type="slidenum">
              <a:rPr lang="zh-CN" altLang="en-US" smtClean="0"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14903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8F003-5DD9-497A-AD81-475E865C91C7}" type="slidenum">
              <a:rPr lang="zh-CN" altLang="en-US" smtClean="0"/>
              <a:t>59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9762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8F003-5DD9-497A-AD81-475E865C91C7}" type="slidenum">
              <a:rPr lang="zh-CN" altLang="en-US" smtClean="0"/>
              <a:t>62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6669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当我们决定向这本期刊投稿时，我们需要注意的是，论文正文不能包含任何作者信息，同时，我们建议大家再投稿的时候附上一封</a:t>
            </a:r>
            <a:r>
              <a:rPr lang="en-US" altLang="zh-CN" sz="1200" b="1" kern="1200" dirty="0">
                <a:solidFill>
                  <a:schemeClr val="tx1"/>
                </a:solidFill>
                <a:effectLst/>
                <a:cs typeface="+mn-cs"/>
              </a:rPr>
              <a:t>Covering letter</a:t>
            </a:r>
            <a:r>
              <a:rPr lang="zh-CN" altLang="zh-CN" sz="1200" b="1" kern="1200" dirty="0">
                <a:solidFill>
                  <a:schemeClr val="tx1"/>
                </a:solidFill>
                <a:effectLst/>
                <a:cs typeface="+mn-cs"/>
              </a:rPr>
              <a:t>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用来陈述向这本期刊投稿的原因。如果我们这篇文章的研究方向是一个新的思路，则更要在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cs typeface="+mn-cs"/>
              </a:rPr>
              <a:t>covering letter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中说明，不然就很可能被直接判定为不符合期刊主题被拒稿了。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cs typeface="+mn-cs"/>
              </a:rPr>
              <a:t>Covering letter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是作者和主编交流的一个机会，所以大家一定要注意把握。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3585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2947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作者将期刊投稿以后，就进入到编辑的工作了。主编会判断这篇文章是否契合期刊主题，如果不契合，则拒绝。如果契合，则安排评审环节。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Emerald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采用两轮同行双盲评审，作者在得到评审意见后，要充分与主编沟通，然后再修改文章。整个过程还是比较长的，为了加快出版进程，我们推出了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Article Level Publishing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即文章层面的出版，并且在文章正式出版以后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号也不会改变。在这里需要跟大家强调的是：一定不要抱着侥幸心理一稿多投。因为，很可能我们的文章被两本期刊的主编分配到了同一个审稿人手里，审稿人就会告诉这两位主编。而主编和主编之间、主编和审稿人之间、审稿人和审稿人之间，都是互相认识的。一旦我们出现一稿多投的学术不端行为，以后想发文章就很困难了。所以宁愿等一等，也不能一稿多投。</a:t>
            </a:r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8F003-5DD9-497A-AD81-475E865C91C7}" type="slidenum">
              <a:rPr lang="zh-CN" altLang="en-US" smtClean="0"/>
              <a:t>65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Emerald</a:t>
            </a:r>
            <a:r>
              <a:rPr lang="zh-CN" altLang="en-US" dirty="0"/>
              <a:t>是世界主要的学术出版社之一，我们的客户和作者群遍布全球，覆盖泰晤士高等教育排名前</a:t>
            </a:r>
            <a:r>
              <a:rPr lang="en-US" altLang="zh-CN" dirty="0"/>
              <a:t>200</a:t>
            </a:r>
            <a:r>
              <a:rPr lang="zh-CN" altLang="en-US" dirty="0"/>
              <a:t>的大学和金融时报百强商学院。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8F003-5DD9-497A-AD81-475E865C91C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8806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8F003-5DD9-497A-AD81-475E865C91C7}" type="slidenum">
              <a:rPr lang="zh-CN" altLang="en-US" smtClean="0"/>
              <a:t>69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98898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8F003-5DD9-497A-AD81-475E865C91C7}" type="slidenum">
              <a:rPr lang="zh-CN" altLang="en-US" smtClean="0"/>
              <a:t>71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550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anchor="t"/>
          <a:lstStyle/>
          <a:p>
            <a:endParaRPr lang="zh-CN" altLang="en-US"/>
          </a:p>
        </p:txBody>
      </p:sp>
      <p:sp>
        <p:nvSpPr>
          <p:cNvPr id="9220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21A20-A65E-42C0-87BE-DF142EB62431}" type="slidenum">
              <a:rPr kumimoji="0" lang="en-GB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224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8F003-5DD9-497A-AD81-475E865C91C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5395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均为</a:t>
            </a:r>
            <a:r>
              <a:rPr lang="en-US" altLang="zh-CN" dirty="0"/>
              <a:t>SSCI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277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均为</a:t>
            </a:r>
            <a:r>
              <a:rPr lang="en-US" altLang="zh-CN" dirty="0"/>
              <a:t>SSCI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577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均为</a:t>
            </a:r>
            <a:r>
              <a:rPr lang="en-US" altLang="zh-CN" dirty="0"/>
              <a:t>SSCI</a:t>
            </a:r>
            <a:r>
              <a:rPr lang="zh-CN" altLang="en-US" dirty="0"/>
              <a:t>，</a:t>
            </a:r>
            <a:r>
              <a:rPr lang="en-US" altLang="zh-CN" dirty="0"/>
              <a:t>Q1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042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均为</a:t>
            </a:r>
            <a:r>
              <a:rPr lang="en-US" altLang="zh-CN" dirty="0"/>
              <a:t>SSCI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315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0">
                <a:solidFill>
                  <a:srgbClr val="066E75"/>
                </a:solidFill>
                <a:latin typeface="造字工房言宋（非商用）常规体" pitchFamily="2" charset="-122"/>
                <a:ea typeface="造字工房言宋（非商用）常规体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7A9C9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05159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8A53E-8FD7-5140-A203-B3A0A1C5F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65F880-E2BA-694A-BF50-6D9635B254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8C6DD1-7AD4-7649-8BCB-CF804CF524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35DD76-8B9E-CB4A-818B-F59195A3A6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11F512-FABB-D84C-86DC-688CAA635F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248CCD-7A35-ED44-B509-B6195920B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DCF1-535F-B640-82FC-30A92388BB20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A49791-79B5-B941-A4DE-5F1D29370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D7F3A6-ABC5-6C40-8A65-ECD29612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2295-EAF6-204E-B952-E48BF6720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876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A27C3-5499-1146-8B07-514E6DE47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4817AA-036F-B94A-9B08-7A975A278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DCF1-535F-B640-82FC-30A92388BB20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149765-E932-924E-9A46-CEA0AF65E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C73496-C2F1-584E-A186-2C7D950EA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2295-EAF6-204E-B952-E48BF6720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261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831BA9-E862-B947-ACCD-97EA80E5D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DCF1-535F-B640-82FC-30A92388BB20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694BA9-F1C6-914C-972A-4E9CEA33F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9229F-C36D-374D-86D3-7A9A16BC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2295-EAF6-204E-B952-E48BF6720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8087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07730-BEDD-1249-80FD-AE4AA4773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70B02-5C0F-444C-8D72-B0A49491E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A0DD9A-C43B-8A4D-98D9-514522F8E9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E1431-85EC-1A48-93CF-7F3C274A1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DCF1-535F-B640-82FC-30A92388BB20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35173-A300-5248-89D4-4D5FD5618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3E83B2-716A-414F-A981-6D2C4B1FD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2295-EAF6-204E-B952-E48BF6720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340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7DA33-9F89-C046-9603-69C455C65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D37307-0685-A245-9B60-4663015BCB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CE8743-17B0-F341-9886-036C5ABC53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B6A063-1E7E-634B-A231-81D2E36D3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DCF1-535F-B640-82FC-30A92388BB20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0C4CDC-5BE8-3B4A-AEF3-CE3843174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16A81A-D685-6A4D-9EF0-33CE059EB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2295-EAF6-204E-B952-E48BF6720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379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3B15D-67E7-DB4B-BBE6-0748F6DE2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4A50CB-2EDD-EC43-A353-17186A1138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2DA79F-0760-EB4A-B7A8-B2CAB58DF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DCF1-535F-B640-82FC-30A92388BB20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6D0A9-D96C-4247-9A11-C6BB413FB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17AC0-7484-C840-898D-B8A3097BB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2295-EAF6-204E-B952-E48BF6720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4847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C9FF9B-9FC6-9047-9E6C-19686646B3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0991D0-82FD-2B41-BD4B-D829B5E4AB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0969B-C780-7D44-B464-D216ED012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DCF1-535F-B640-82FC-30A92388BB20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D0F90A-2D0B-CC45-A464-ABB3C7467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6263A-D452-FE42-AA92-F23620519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2295-EAF6-204E-B952-E48BF6720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030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2147489"/>
            <a:ext cx="10515600" cy="2852737"/>
          </a:xfrm>
        </p:spPr>
        <p:txBody>
          <a:bodyPr anchor="b">
            <a:normAutofit/>
          </a:bodyPr>
          <a:lstStyle>
            <a:lvl1pPr>
              <a:defRPr sz="6000" b="1">
                <a:solidFill>
                  <a:srgbClr val="066E7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502721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60148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3460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66E7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13896"/>
            <a:ext cx="10515600" cy="4863068"/>
          </a:xfrm>
        </p:spPr>
        <p:txBody>
          <a:bodyPr>
            <a:normAutofit/>
          </a:bodyPr>
          <a:lstStyle>
            <a:lvl1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22959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7A9C9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446793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+mn-ea"/>
              <a:cs typeface="+mn-cs"/>
            </a:endParaRPr>
          </a:p>
        </p:txBody>
      </p:sp>
      <p:sp>
        <p:nvSpPr>
          <p:cNvPr id="3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+mn-ea"/>
              <a:cs typeface="+mn-cs"/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263851-9D81-4FD8-B5C6-127BFDC8F602}" type="slidenum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624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3FB1E-27DC-4642-9614-12EA17D8B0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21B7CC-1742-A748-A27C-7CEDFC9EF9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092CC-253A-AB46-A6C7-DF47848B1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DCF1-535F-B640-82FC-30A92388BB20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81609-3F71-5C46-989A-6195DD06C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F3A0E1-5581-9643-9DA4-43D05C81F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2295-EAF6-204E-B952-E48BF6720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299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7B5D5-C3F1-F148-AF54-E563071BE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FCC0-B3B1-1E4E-B6FA-110D0F989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1FFD6-887F-2947-9303-F5DA5EC60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DCF1-535F-B640-82FC-30A92388BB20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DBB93-2BDD-F143-AD58-942BB39BA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93E6B7-E81A-B44A-8F61-E83A3A9B9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2295-EAF6-204E-B952-E48BF6720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524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D3BB4-D84B-0E46-9F5E-D1A499564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0201E-209E-A640-A30F-CA56E50124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E64ED-52FE-F744-9916-828D1C382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DCF1-535F-B640-82FC-30A92388BB20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6AEB5-A420-6641-BAB7-3D16A98B5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09A04-9E5D-4A40-89E8-105BC16A8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2295-EAF6-204E-B952-E48BF6720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804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555AE-D8FA-CD4B-A5EA-8A53A34A7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75953-1EAC-0D43-B9B6-9511035CE5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DA442-7382-6549-BFDE-B859A7C67E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9F3E66-B1B8-DB47-863A-64BE42300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DCF1-535F-B640-82FC-30A92388BB20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F1F18D-D2A4-B14D-8042-C42FC3432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D9A1AA-2F45-EA4A-AED2-1C2F51B4F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2295-EAF6-204E-B952-E48BF6720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980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7569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F3E529-A34F-2940-AC33-44C1D0566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E9E96C-FA5C-B140-A06C-9C8939CF2F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206C0-55D0-F043-BD6F-40271ABD67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5DCF1-535F-B640-82FC-30A92388BB20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08796C-5BBE-3846-8E63-EC16D89152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DF0E8-FCE6-5344-99CF-11CB78ACEA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F2295-EAF6-204E-B952-E48BF6720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549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fif"/><Relationship Id="rId5" Type="http://schemas.openxmlformats.org/officeDocument/2006/relationships/image" Target="../media/image42.jfif"/><Relationship Id="rId4" Type="http://schemas.openxmlformats.org/officeDocument/2006/relationships/image" Target="../media/image41.jf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jf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jfif"/><Relationship Id="rId5" Type="http://schemas.openxmlformats.org/officeDocument/2006/relationships/image" Target="../media/image46.jfif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fif"/><Relationship Id="rId5" Type="http://schemas.openxmlformats.org/officeDocument/2006/relationships/image" Target="../media/image51.jfif"/><Relationship Id="rId4" Type="http://schemas.openxmlformats.org/officeDocument/2006/relationships/image" Target="../media/image50.jf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fif"/><Relationship Id="rId2" Type="http://schemas.openxmlformats.org/officeDocument/2006/relationships/image" Target="../media/image53.jf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jfif"/><Relationship Id="rId5" Type="http://schemas.openxmlformats.org/officeDocument/2006/relationships/image" Target="../media/image56.jfif"/><Relationship Id="rId4" Type="http://schemas.openxmlformats.org/officeDocument/2006/relationships/image" Target="../media/image55.jf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11" Type="http://schemas.openxmlformats.org/officeDocument/2006/relationships/image" Target="../media/image65.jpg"/><Relationship Id="rId5" Type="http://schemas.openxmlformats.org/officeDocument/2006/relationships/image" Target="../media/image60.jpeg"/><Relationship Id="rId10" Type="http://schemas.openxmlformats.org/officeDocument/2006/relationships/hyperlink" Target="http://image.baidu.com/search/detail?ct=503316480&amp;z=0&amp;tn=baiduimagedetail&amp;ipn=d&amp;word=OPEN&amp;step_word=&amp;ie=utf-8&amp;in=&amp;cl=2&amp;lm=-1&amp;st=-1&amp;hd=0&amp;latest=0&amp;copyright=0&amp;cs=396098747,2362056952&amp;os=845398283,4099142728&amp;simid=0,0&amp;pn=1&amp;rn=1&amp;di=110&amp;ln=1066&amp;fr=&amp;fmq=1567558453985_R&amp;ic=0&amp;s=undefined&amp;se=&amp;sme=&amp;tab=0&amp;width=&amp;height=&amp;face=undefined&amp;is=0,0&amp;istype=2&amp;ist=&amp;jit=&amp;bdtype=0&amp;spn=0&amp;pi=0&amp;gsm=0&amp;objurl=http://pic2.cxtuku.com/00/00/63/b245ef23ac10.jpg&amp;rpstart=0&amp;rpnum=0&amp;adpicid=0&amp;force=undefined" TargetMode="External"/><Relationship Id="rId4" Type="http://schemas.openxmlformats.org/officeDocument/2006/relationships/image" Target="../media/image59.jpeg"/><Relationship Id="rId9" Type="http://schemas.openxmlformats.org/officeDocument/2006/relationships/image" Target="../media/image6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4.sv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gif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129.gif"/><Relationship Id="rId4" Type="http://schemas.openxmlformats.org/officeDocument/2006/relationships/diagramLayout" Target="../diagrams/layout7.xml"/><Relationship Id="rId9" Type="http://schemas.openxmlformats.org/officeDocument/2006/relationships/image" Target="../media/image12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6.jp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12" Type="http://schemas.openxmlformats.org/officeDocument/2006/relationships/image" Target="../media/image25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4.jpg"/><Relationship Id="rId5" Type="http://schemas.openxmlformats.org/officeDocument/2006/relationships/image" Target="../media/image18.png"/><Relationship Id="rId10" Type="http://schemas.openxmlformats.org/officeDocument/2006/relationships/image" Target="../media/image23.jp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tex-project.org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5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8.png"/><Relationship Id="rId4" Type="http://schemas.openxmlformats.org/officeDocument/2006/relationships/image" Target="../media/image13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fif"/><Relationship Id="rId5" Type="http://schemas.openxmlformats.org/officeDocument/2006/relationships/image" Target="../media/image34.jfif"/><Relationship Id="rId4" Type="http://schemas.openxmlformats.org/officeDocument/2006/relationships/image" Target="../media/image33.jf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fif"/><Relationship Id="rId5" Type="http://schemas.openxmlformats.org/officeDocument/2006/relationships/image" Target="../media/image38.jfif"/><Relationship Id="rId4" Type="http://schemas.openxmlformats.org/officeDocument/2006/relationships/image" Target="../media/image37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Emerald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资源使用与投稿交流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/>
              <a:t>刘铁  </a:t>
            </a:r>
            <a:r>
              <a:rPr lang="en-US" altLang="zh-CN"/>
              <a:t>bm4@</a:t>
            </a:r>
            <a:r>
              <a:rPr lang="en-US" altLang="zh-CN" dirty="0"/>
              <a:t>emeraldinsight.com.cn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94290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0">
            <a:extLst>
              <a:ext uri="{FF2B5EF4-FFF2-40B4-BE49-F238E27FC236}">
                <a16:creationId xmlns:a16="http://schemas.microsoft.com/office/drawing/2014/main" id="{0068EDF0-62A6-43AC-AD1F-F31E5F0C7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47519" y="0"/>
            <a:ext cx="4004233" cy="400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zh-CN" sz="3200" dirty="0"/>
              <a:t>Operations, Logistics &amp; Quality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zh-CN" altLang="en-US" sz="2000" dirty="0"/>
              <a:t>合集内所有期刊均被</a:t>
            </a:r>
            <a:r>
              <a:rPr lang="en-GB" altLang="zh-CN" sz="2000" dirty="0"/>
              <a:t>Scopus</a:t>
            </a:r>
            <a:r>
              <a:rPr lang="zh-CN" altLang="en-US" sz="2000" dirty="0"/>
              <a:t>收录，</a:t>
            </a:r>
            <a:r>
              <a:rPr lang="en-US" altLang="zh-CN" sz="2000" dirty="0"/>
              <a:t>9</a:t>
            </a:r>
            <a:r>
              <a:rPr lang="zh-CN" altLang="en-US" sz="2000" dirty="0"/>
              <a:t>本被</a:t>
            </a:r>
            <a:r>
              <a:rPr lang="en-GB" altLang="zh-CN" sz="2000" dirty="0"/>
              <a:t>SSCI</a:t>
            </a:r>
            <a:r>
              <a:rPr lang="zh-CN" altLang="en-US" sz="2000" dirty="0"/>
              <a:t>收录，其中，</a:t>
            </a:r>
            <a:r>
              <a:rPr lang="en-GB" altLang="zh-CN" sz="2000" dirty="0"/>
              <a:t>International Journal of Physical Distribution &amp; Logistics Management </a:t>
            </a:r>
            <a:r>
              <a:rPr lang="zh-CN" altLang="en-US" sz="2000" dirty="0"/>
              <a:t>的最新影响因子为</a:t>
            </a:r>
            <a:r>
              <a:rPr lang="en-US" altLang="zh-CN" sz="2000" dirty="0"/>
              <a:t>5.212</a:t>
            </a:r>
            <a:r>
              <a:rPr lang="zh-CN" altLang="en-US" sz="2000" dirty="0"/>
              <a:t>。</a:t>
            </a:r>
          </a:p>
        </p:txBody>
      </p:sp>
      <p:sp>
        <p:nvSpPr>
          <p:cNvPr id="7" name="文本框 18"/>
          <p:cNvSpPr txBox="1">
            <a:spLocks noChangeArrowheads="1"/>
          </p:cNvSpPr>
          <p:nvPr/>
        </p:nvSpPr>
        <p:spPr bwMode="auto">
          <a:xfrm>
            <a:off x="5025025" y="5021333"/>
            <a:ext cx="2141950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Supply Chain Management: An International Journal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《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供应链管理</a:t>
            </a: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》</a:t>
            </a:r>
          </a:p>
        </p:txBody>
      </p:sp>
      <p:sp>
        <p:nvSpPr>
          <p:cNvPr id="8" name="文本框 27"/>
          <p:cNvSpPr txBox="1">
            <a:spLocks noChangeArrowheads="1"/>
          </p:cNvSpPr>
          <p:nvPr/>
        </p:nvSpPr>
        <p:spPr bwMode="auto">
          <a:xfrm>
            <a:off x="7764094" y="5021332"/>
            <a:ext cx="2668763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International Journal of Operations &amp; Production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《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经营与生产管理国际期刊</a:t>
            </a: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》</a:t>
            </a:r>
          </a:p>
        </p:txBody>
      </p:sp>
      <p:sp>
        <p:nvSpPr>
          <p:cNvPr id="9" name="文本框 28"/>
          <p:cNvSpPr txBox="1">
            <a:spLocks noChangeArrowheads="1"/>
          </p:cNvSpPr>
          <p:nvPr/>
        </p:nvSpPr>
        <p:spPr bwMode="auto">
          <a:xfrm>
            <a:off x="1653579" y="5021333"/>
            <a:ext cx="2866810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International Journal of Physical Distribution &amp; Logistics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《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物资流通与后勤管理国际期刊</a:t>
            </a: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》</a:t>
            </a:r>
          </a:p>
        </p:txBody>
      </p:sp>
      <p:pic>
        <p:nvPicPr>
          <p:cNvPr id="5" name="图片 4" descr="图片包含 文字&#10;&#10;描述已自动生成">
            <a:extLst>
              <a:ext uri="{FF2B5EF4-FFF2-40B4-BE49-F238E27FC236}">
                <a16:creationId xmlns:a16="http://schemas.microsoft.com/office/drawing/2014/main" id="{E8D2DC06-F3F5-4F1B-8D84-2C06FA0CDC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652" y="2496065"/>
            <a:ext cx="1783318" cy="24622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名片, 文字&#10;&#10;描述已自动生成">
            <a:extLst>
              <a:ext uri="{FF2B5EF4-FFF2-40B4-BE49-F238E27FC236}">
                <a16:creationId xmlns:a16="http://schemas.microsoft.com/office/drawing/2014/main" id="{D3C4B654-E93A-4235-A291-D4B8DFAB13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143" y="2496065"/>
            <a:ext cx="1899446" cy="24622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 descr="图片包含 名片, 文字&#10;&#10;描述已自动生成">
            <a:extLst>
              <a:ext uri="{FF2B5EF4-FFF2-40B4-BE49-F238E27FC236}">
                <a16:creationId xmlns:a16="http://schemas.microsoft.com/office/drawing/2014/main" id="{8F3CD361-CD29-41ED-BC16-84EF8FDA36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969" y="2448868"/>
            <a:ext cx="1817501" cy="25094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1169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0">
            <a:extLst>
              <a:ext uri="{FF2B5EF4-FFF2-40B4-BE49-F238E27FC236}">
                <a16:creationId xmlns:a16="http://schemas.microsoft.com/office/drawing/2014/main" id="{044913C1-303A-433C-B978-A92AB704A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48194" y="0"/>
            <a:ext cx="4004233" cy="400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zh-CN" sz="3200" dirty="0"/>
              <a:t>Information &amp; Knowledge Management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zh-CN" altLang="en-US" sz="2000" dirty="0"/>
              <a:t>所有期刊均被</a:t>
            </a:r>
            <a:r>
              <a:rPr lang="en-GB" altLang="zh-CN" sz="2000" dirty="0"/>
              <a:t>Scopus</a:t>
            </a:r>
            <a:r>
              <a:rPr lang="zh-CN" altLang="en-US" sz="2000" dirty="0"/>
              <a:t>收录，</a:t>
            </a:r>
            <a:r>
              <a:rPr lang="en-US" altLang="zh-CN" sz="2000" dirty="0"/>
              <a:t>6</a:t>
            </a:r>
            <a:r>
              <a:rPr lang="zh-CN" altLang="en-US" sz="2000" dirty="0"/>
              <a:t>本被</a:t>
            </a:r>
            <a:r>
              <a:rPr lang="en-GB" altLang="zh-CN" sz="2000" dirty="0"/>
              <a:t>SSCI</a:t>
            </a:r>
            <a:r>
              <a:rPr lang="zh-CN" altLang="en-US" sz="2000" dirty="0"/>
              <a:t>或</a:t>
            </a:r>
            <a:r>
              <a:rPr lang="en-GB" altLang="zh-CN" sz="2000" dirty="0"/>
              <a:t>SCI</a:t>
            </a:r>
            <a:r>
              <a:rPr lang="zh-CN" altLang="en-US" sz="2000" dirty="0"/>
              <a:t>收录，包括世界著名的知识管理期刊</a:t>
            </a:r>
            <a:r>
              <a:rPr lang="en-GB" altLang="zh-CN" sz="2000" i="1" dirty="0"/>
              <a:t>Journal of Knowledge Management </a:t>
            </a:r>
            <a:r>
              <a:rPr lang="zh-CN" altLang="en-US" sz="2000" dirty="0"/>
              <a:t>和“万维网”术语发源期刊</a:t>
            </a:r>
            <a:r>
              <a:rPr lang="en-GB" altLang="zh-CN" sz="2000" i="1" dirty="0"/>
              <a:t>Internet Research</a:t>
            </a:r>
            <a:r>
              <a:rPr lang="zh-CN" altLang="en-US" sz="2000" dirty="0"/>
              <a:t>。</a:t>
            </a:r>
          </a:p>
        </p:txBody>
      </p:sp>
      <p:sp>
        <p:nvSpPr>
          <p:cNvPr id="7" name="文本框 18"/>
          <p:cNvSpPr txBox="1">
            <a:spLocks noChangeArrowheads="1"/>
          </p:cNvSpPr>
          <p:nvPr/>
        </p:nvSpPr>
        <p:spPr bwMode="auto">
          <a:xfrm>
            <a:off x="1864192" y="5335469"/>
            <a:ext cx="2489248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 sz="1200">
                <a:solidFill>
                  <a:srgbClr val="00454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1200">
                <a:solidFill>
                  <a:srgbClr val="00454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1200">
                <a:solidFill>
                  <a:srgbClr val="00454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1200">
                <a:solidFill>
                  <a:srgbClr val="00454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1200">
                <a:solidFill>
                  <a:srgbClr val="00454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200">
                <a:solidFill>
                  <a:srgbClr val="00454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200">
                <a:solidFill>
                  <a:srgbClr val="00454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200">
                <a:solidFill>
                  <a:srgbClr val="00454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200">
                <a:solidFill>
                  <a:srgbClr val="004542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Internet Research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因特网研究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</a:p>
        </p:txBody>
      </p:sp>
      <p:sp>
        <p:nvSpPr>
          <p:cNvPr id="8" name="文本框 27"/>
          <p:cNvSpPr txBox="1">
            <a:spLocks noChangeArrowheads="1"/>
          </p:cNvSpPr>
          <p:nvPr/>
        </p:nvSpPr>
        <p:spPr bwMode="auto">
          <a:xfrm>
            <a:off x="4710866" y="5335469"/>
            <a:ext cx="2777826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 sz="1200">
                <a:solidFill>
                  <a:srgbClr val="00454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1200">
                <a:solidFill>
                  <a:srgbClr val="00454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1200">
                <a:solidFill>
                  <a:srgbClr val="00454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1200">
                <a:solidFill>
                  <a:srgbClr val="00454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1200">
                <a:solidFill>
                  <a:srgbClr val="00454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200">
                <a:solidFill>
                  <a:srgbClr val="00454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200">
                <a:solidFill>
                  <a:srgbClr val="00454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200">
                <a:solidFill>
                  <a:srgbClr val="00454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200">
                <a:solidFill>
                  <a:srgbClr val="004542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Industrial Management &amp; Data Systems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工业管理与数据系统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</a:p>
        </p:txBody>
      </p:sp>
      <p:sp>
        <p:nvSpPr>
          <p:cNvPr id="9" name="文本框 28"/>
          <p:cNvSpPr txBox="1">
            <a:spLocks noChangeArrowheads="1"/>
          </p:cNvSpPr>
          <p:nvPr/>
        </p:nvSpPr>
        <p:spPr bwMode="auto">
          <a:xfrm>
            <a:off x="7890529" y="5335469"/>
            <a:ext cx="2489247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 sz="1200">
                <a:solidFill>
                  <a:srgbClr val="00454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1200">
                <a:solidFill>
                  <a:srgbClr val="00454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1200">
                <a:solidFill>
                  <a:srgbClr val="00454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1200">
                <a:solidFill>
                  <a:srgbClr val="00454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1200">
                <a:solidFill>
                  <a:srgbClr val="00454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200">
                <a:solidFill>
                  <a:srgbClr val="00454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200">
                <a:solidFill>
                  <a:srgbClr val="00454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200">
                <a:solidFill>
                  <a:srgbClr val="00454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200">
                <a:solidFill>
                  <a:srgbClr val="004542"/>
                </a:solidFill>
                <a:latin typeface="Verdana" panose="020B060403050404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altLang="zh-CN" sz="1600" i="1" dirty="0">
                <a:solidFill>
                  <a:srgbClr val="40404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Journal of Knowledge Management</a:t>
            </a:r>
          </a:p>
          <a:p>
            <a:pPr lvl="0" algn="ctr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lang="zh-CN" altLang="en-US" sz="16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知识管理杂志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</a:p>
        </p:txBody>
      </p:sp>
      <p:pic>
        <p:nvPicPr>
          <p:cNvPr id="5" name="图片 4" descr="图片包含 电子产品&#10;&#10;描述已自动生成">
            <a:extLst>
              <a:ext uri="{FF2B5EF4-FFF2-40B4-BE49-F238E27FC236}">
                <a16:creationId xmlns:a16="http://schemas.microsoft.com/office/drawing/2014/main" id="{5AF1FD90-730A-428F-9AA4-2F7A2E6BFF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978" y="2736964"/>
            <a:ext cx="1835676" cy="25345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D125653C-B58B-4663-8316-B381C1FA7C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162" y="2736963"/>
            <a:ext cx="1835676" cy="25345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1342873-6880-4724-8BD8-7A153B69BC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346" y="2736963"/>
            <a:ext cx="1939614" cy="25345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4735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0">
            <a:extLst>
              <a:ext uri="{FF2B5EF4-FFF2-40B4-BE49-F238E27FC236}">
                <a16:creationId xmlns:a16="http://schemas.microsoft.com/office/drawing/2014/main" id="{850C9D8C-EB91-4B69-9614-D9021BE4B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85206" y="0"/>
            <a:ext cx="3953899" cy="395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zh-CN" sz="3200" dirty="0"/>
              <a:t>Library Studies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altLang="zh-CN" sz="2000" dirty="0"/>
              <a:t>Emerald</a:t>
            </a:r>
            <a:r>
              <a:rPr lang="zh-CN" altLang="en-US" sz="2000" dirty="0"/>
              <a:t>图书馆学期刊合集包含</a:t>
            </a:r>
            <a:r>
              <a:rPr lang="en-US" altLang="zh-CN" sz="2000" dirty="0"/>
              <a:t>17</a:t>
            </a:r>
            <a:r>
              <a:rPr lang="zh-CN" altLang="en-US" sz="2000" dirty="0"/>
              <a:t>种高质量期刊。高度细分化，涉及许多细分的主题性期刊。合集中有</a:t>
            </a:r>
            <a:r>
              <a:rPr lang="en-US" altLang="zh-CN" sz="2000" dirty="0"/>
              <a:t>8</a:t>
            </a:r>
            <a:r>
              <a:rPr lang="zh-CN" altLang="en-US" sz="2000" dirty="0"/>
              <a:t>本期刊被</a:t>
            </a:r>
            <a:r>
              <a:rPr lang="en-US" altLang="zh-CN" sz="2000" dirty="0"/>
              <a:t>SSCI</a:t>
            </a:r>
            <a:r>
              <a:rPr lang="zh-CN" altLang="en-US" sz="2000" dirty="0"/>
              <a:t>或</a:t>
            </a:r>
            <a:r>
              <a:rPr lang="en-US" altLang="zh-CN" sz="2000" dirty="0"/>
              <a:t>SCI</a:t>
            </a:r>
            <a:r>
              <a:rPr lang="zh-CN" altLang="en-US" sz="2000" dirty="0"/>
              <a:t>收录。</a:t>
            </a:r>
          </a:p>
        </p:txBody>
      </p:sp>
      <p:sp>
        <p:nvSpPr>
          <p:cNvPr id="13" name="文本框 18"/>
          <p:cNvSpPr txBox="1">
            <a:spLocks noChangeArrowheads="1"/>
          </p:cNvSpPr>
          <p:nvPr/>
        </p:nvSpPr>
        <p:spPr bwMode="auto">
          <a:xfrm>
            <a:off x="1820505" y="5393384"/>
            <a:ext cx="2732088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Online Information Review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《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在线信息评论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》</a:t>
            </a:r>
          </a:p>
        </p:txBody>
      </p:sp>
      <p:sp>
        <p:nvSpPr>
          <p:cNvPr id="14" name="文本框 27"/>
          <p:cNvSpPr txBox="1">
            <a:spLocks noChangeArrowheads="1"/>
          </p:cNvSpPr>
          <p:nvPr/>
        </p:nvSpPr>
        <p:spPr bwMode="auto">
          <a:xfrm>
            <a:off x="4680743" y="5393384"/>
            <a:ext cx="2830513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Electronic Library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《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电子图书馆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》</a:t>
            </a:r>
          </a:p>
        </p:txBody>
      </p:sp>
      <p:sp>
        <p:nvSpPr>
          <p:cNvPr id="15" name="文本框 28"/>
          <p:cNvSpPr txBox="1">
            <a:spLocks noChangeArrowheads="1"/>
          </p:cNvSpPr>
          <p:nvPr/>
        </p:nvSpPr>
        <p:spPr bwMode="auto">
          <a:xfrm>
            <a:off x="7674332" y="5393384"/>
            <a:ext cx="2662237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ctr">
              <a:spcAft>
                <a:spcPts val="600"/>
              </a:spcAft>
              <a:defRPr/>
            </a:pPr>
            <a:r>
              <a:rPr lang="en-US" altLang="zh-CN" sz="1600" i="1" dirty="0">
                <a:solidFill>
                  <a:srgbClr val="40404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Journal of Documentation</a:t>
            </a:r>
          </a:p>
          <a:p>
            <a:pPr lvl="0" algn="ctr">
              <a:spcAft>
                <a:spcPts val="600"/>
              </a:spcAft>
              <a:defRPr/>
            </a:pPr>
            <a:r>
              <a:rPr lang="en-US" altLang="zh-CN" sz="1600" dirty="0">
                <a:solidFill>
                  <a:srgbClr val="40404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《</a:t>
            </a:r>
            <a:r>
              <a:rPr lang="zh-CN" altLang="en-US" sz="1600" dirty="0">
                <a:solidFill>
                  <a:srgbClr val="40404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文献资料工作杂志</a:t>
            </a:r>
            <a:r>
              <a:rPr lang="en-US" altLang="zh-CN" sz="1600" dirty="0">
                <a:solidFill>
                  <a:srgbClr val="40404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》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21A9D2B-FECF-4414-88F7-87E8129D99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240" y="2636274"/>
            <a:ext cx="1908619" cy="2635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BF433BC-3E75-4DDC-8809-84E0FD89D3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691" y="2636275"/>
            <a:ext cx="1908618" cy="26352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 descr="图片包含 建筑物&#10;&#10;描述已自动生成">
            <a:extLst>
              <a:ext uri="{FF2B5EF4-FFF2-40B4-BE49-F238E27FC236}">
                <a16:creationId xmlns:a16="http://schemas.microsoft.com/office/drawing/2014/main" id="{7DF3EBEC-E81B-4141-B54C-BF0DD6CE23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142" y="2636274"/>
            <a:ext cx="1908618" cy="26352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4253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内容占位符 5">
            <a:extLst>
              <a:ext uri="{FF2B5EF4-FFF2-40B4-BE49-F238E27FC236}">
                <a16:creationId xmlns:a16="http://schemas.microsoft.com/office/drawing/2014/main" id="{32110D3B-F8E2-47C5-B50F-499C429962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8364862"/>
              </p:ext>
            </p:extLst>
          </p:nvPr>
        </p:nvGraphicFramePr>
        <p:xfrm>
          <a:off x="838200" y="1840577"/>
          <a:ext cx="10515600" cy="46271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标题 3">
            <a:extLst>
              <a:ext uri="{FF2B5EF4-FFF2-40B4-BE49-F238E27FC236}">
                <a16:creationId xmlns:a16="http://schemas.microsoft.com/office/drawing/2014/main" id="{8C73B6C1-C466-4FCA-9E26-934AF0BCB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图书情报与信息科学期刊</a:t>
            </a:r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6CD0A6F6-F802-4E25-8863-6EEA1CE9D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3896"/>
            <a:ext cx="10515600" cy="83368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2000" dirty="0"/>
              <a:t>SSCI</a:t>
            </a:r>
            <a:r>
              <a:rPr lang="zh-CN" altLang="en-US" sz="2000" dirty="0"/>
              <a:t>的</a:t>
            </a:r>
            <a:r>
              <a:rPr lang="en-GB" altLang="zh-CN" sz="2000" dirty="0"/>
              <a:t>INFORMATION SCIENCE &amp; LIBRARY SCIENCE</a:t>
            </a:r>
            <a:r>
              <a:rPr lang="zh-CN" altLang="en-US" sz="2000" dirty="0"/>
              <a:t>学科中共计</a:t>
            </a:r>
            <a:r>
              <a:rPr lang="en-US" altLang="zh-CN" sz="2000" dirty="0"/>
              <a:t>89</a:t>
            </a:r>
            <a:r>
              <a:rPr lang="zh-CN" altLang="en-US" sz="2000" dirty="0"/>
              <a:t>本期刊，其中</a:t>
            </a:r>
            <a:r>
              <a:rPr lang="en-US" altLang="zh-CN" sz="2000" dirty="0"/>
              <a:t>Emerald</a:t>
            </a:r>
            <a:r>
              <a:rPr lang="zh-CN" altLang="en-US" sz="2000" dirty="0"/>
              <a:t>有</a:t>
            </a:r>
            <a:r>
              <a:rPr lang="en-US" altLang="zh-CN" sz="2000" dirty="0"/>
              <a:t>12</a:t>
            </a:r>
            <a:r>
              <a:rPr lang="zh-CN" altLang="en-US" sz="2000" dirty="0"/>
              <a:t>本，是该领域期刊数量最多的出版社之一</a:t>
            </a:r>
          </a:p>
        </p:txBody>
      </p:sp>
    </p:spTree>
    <p:extLst>
      <p:ext uri="{BB962C8B-B14F-4D97-AF65-F5344CB8AC3E}">
        <p14:creationId xmlns:p14="http://schemas.microsoft.com/office/powerpoint/2010/main" val="723758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61535" y="365126"/>
            <a:ext cx="10192265" cy="753460"/>
          </a:xfrm>
        </p:spPr>
        <p:txBody>
          <a:bodyPr>
            <a:normAutofit fontScale="90000"/>
          </a:bodyPr>
          <a:lstStyle/>
          <a:p>
            <a:r>
              <a:rPr lang="en-GB" altLang="zh-CN" dirty="0"/>
              <a:t>Emerald </a:t>
            </a:r>
            <a:r>
              <a:rPr lang="zh-CN" altLang="en-US" dirty="0"/>
              <a:t>工程学电子期刊库</a:t>
            </a:r>
            <a:br>
              <a:rPr lang="zh-CN" altLang="en-US" dirty="0"/>
            </a:b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</a:rPr>
              <a:t>A high-quality specialist portfolio closely connected to the industry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61535" y="1313896"/>
            <a:ext cx="10192265" cy="4863068"/>
          </a:xfrm>
        </p:spPr>
        <p:txBody>
          <a:bodyPr>
            <a:normAutofit/>
          </a:bodyPr>
          <a:lstStyle/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"/>
              <a:defRPr/>
            </a:pPr>
            <a:endParaRPr lang="en-GB" altLang="zh-CN" kern="0" dirty="0">
              <a:latin typeface="Verdana"/>
              <a:cs typeface="+mn-cs"/>
            </a:endParaRPr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"/>
              <a:defRPr/>
            </a:pPr>
            <a:r>
              <a:rPr lang="en-GB" altLang="zh-CN" kern="0" dirty="0">
                <a:latin typeface="Verdana"/>
                <a:cs typeface="+mn-cs"/>
              </a:rPr>
              <a:t>26</a:t>
            </a:r>
            <a:r>
              <a:rPr lang="zh-CN" altLang="en-GB" kern="0" dirty="0">
                <a:latin typeface="Verdana"/>
                <a:cs typeface="+mn-cs"/>
              </a:rPr>
              <a:t>种工程学期刊</a:t>
            </a:r>
            <a:endParaRPr lang="en-US" altLang="zh-CN" kern="0" dirty="0">
              <a:latin typeface="Verdana"/>
              <a:cs typeface="+mn-cs"/>
            </a:endParaRPr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"/>
              <a:defRPr/>
            </a:pPr>
            <a:r>
              <a:rPr lang="en-GB" altLang="zh-CN" b="1" kern="0" dirty="0">
                <a:solidFill>
                  <a:schemeClr val="accent2"/>
                </a:solidFill>
                <a:latin typeface="Verdana"/>
                <a:cs typeface="+mn-cs"/>
              </a:rPr>
              <a:t>22</a:t>
            </a:r>
            <a:r>
              <a:rPr lang="zh-CN" altLang="en-GB" b="1" kern="0" dirty="0">
                <a:solidFill>
                  <a:schemeClr val="accent2"/>
                </a:solidFill>
                <a:latin typeface="Verdana"/>
                <a:cs typeface="+mn-cs"/>
              </a:rPr>
              <a:t>种</a:t>
            </a:r>
            <a:r>
              <a:rPr lang="zh-CN" altLang="en-GB" kern="0" dirty="0">
                <a:latin typeface="Verdana"/>
                <a:cs typeface="+mn-cs"/>
              </a:rPr>
              <a:t>被</a:t>
            </a:r>
            <a:r>
              <a:rPr lang="en-GB" altLang="zh-CN" kern="0" dirty="0">
                <a:latin typeface="Verdana"/>
                <a:cs typeface="+mn-cs"/>
              </a:rPr>
              <a:t>SCI</a:t>
            </a:r>
            <a:r>
              <a:rPr lang="en-US" altLang="zh-CN" kern="0" dirty="0">
                <a:latin typeface="Verdana"/>
                <a:cs typeface="+mn-cs"/>
              </a:rPr>
              <a:t>/</a:t>
            </a:r>
            <a:r>
              <a:rPr lang="en-GB" altLang="zh-CN" kern="0" dirty="0">
                <a:latin typeface="Verdana"/>
                <a:cs typeface="+mn-cs"/>
              </a:rPr>
              <a:t>EI</a:t>
            </a:r>
            <a:r>
              <a:rPr lang="zh-CN" altLang="en-GB" kern="0" dirty="0">
                <a:latin typeface="Verdana"/>
                <a:cs typeface="+mn-cs"/>
              </a:rPr>
              <a:t>收录</a:t>
            </a:r>
            <a:endParaRPr lang="en-US" altLang="zh-CN" kern="0" dirty="0">
              <a:latin typeface="Verdana"/>
              <a:cs typeface="+mn-cs"/>
            </a:endParaRPr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"/>
              <a:defRPr/>
            </a:pPr>
            <a:r>
              <a:rPr lang="zh-CN" altLang="en-GB" kern="0" dirty="0">
                <a:latin typeface="Verdana"/>
                <a:cs typeface="+mn-cs"/>
              </a:rPr>
              <a:t>广泛的中国读者和作者群</a:t>
            </a:r>
            <a:endParaRPr lang="en-US" altLang="zh-CN" kern="0" dirty="0">
              <a:latin typeface="Verdana"/>
              <a:cs typeface="+mn-cs"/>
            </a:endParaRPr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"/>
              <a:defRPr/>
            </a:pPr>
            <a:endParaRPr lang="en-US" altLang="zh-CN" kern="0" dirty="0">
              <a:latin typeface="Verdana"/>
              <a:cs typeface="+mn-cs"/>
            </a:endParaRPr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"/>
              <a:defRPr/>
            </a:pPr>
            <a:r>
              <a:rPr lang="zh-CN" altLang="en-US" i="1" kern="0" dirty="0">
                <a:latin typeface="Verdana"/>
              </a:rPr>
              <a:t>学科包括：</a:t>
            </a:r>
            <a:endParaRPr lang="en-US" altLang="zh-CN" i="1" kern="0" dirty="0">
              <a:latin typeface="Verdana"/>
            </a:endParaRPr>
          </a:p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zh-CN" altLang="en-GB" i="1" kern="0" dirty="0">
                <a:latin typeface="Verdana"/>
                <a:cs typeface="+mn-cs"/>
              </a:rPr>
              <a:t>                材料科学与工程</a:t>
            </a:r>
          </a:p>
          <a:p>
            <a:pPr marL="271463" lvl="0" indent="-271463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lang="zh-CN" altLang="en-GB" i="1" kern="0" dirty="0">
                <a:latin typeface="Verdana"/>
                <a:cs typeface="+mn-cs"/>
              </a:rPr>
              <a:t>                计算机工程计算</a:t>
            </a:r>
          </a:p>
          <a:p>
            <a:pPr marL="271463" lvl="0" indent="-271463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lang="zh-CN" altLang="en-GB" i="1" kern="0" dirty="0">
                <a:latin typeface="Verdana"/>
                <a:cs typeface="+mn-cs"/>
              </a:rPr>
              <a:t>                先进自动化              </a:t>
            </a:r>
          </a:p>
          <a:p>
            <a:pPr marL="271463" lvl="0" indent="-271463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lang="zh-CN" altLang="en-GB" i="1" kern="0" dirty="0">
                <a:latin typeface="Verdana"/>
                <a:cs typeface="+mn-cs"/>
              </a:rPr>
              <a:t>                电子制造与封装</a:t>
            </a:r>
            <a:endParaRPr lang="en-US" altLang="zh-CN" i="1" kern="0" dirty="0">
              <a:latin typeface="Verdana"/>
              <a:cs typeface="+mn-cs"/>
            </a:endParaRPr>
          </a:p>
          <a:p>
            <a:pPr marL="271463" lvl="0" indent="-271463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lang="zh-CN" altLang="en-US" i="1" kern="0" dirty="0">
                <a:latin typeface="Verdana"/>
                <a:cs typeface="+mn-cs"/>
              </a:rPr>
              <a:t>                机械工程</a:t>
            </a:r>
            <a:endParaRPr lang="en-US" altLang="zh-CN" i="1" kern="0" dirty="0">
              <a:latin typeface="Verdana"/>
              <a:cs typeface="+mn-cs"/>
            </a:endParaRPr>
          </a:p>
          <a:p>
            <a:pPr marL="271463" lvl="0" indent="-271463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lang="zh-CN" altLang="en-US" i="1" kern="0" dirty="0">
                <a:latin typeface="Verdana"/>
                <a:cs typeface="+mn-cs"/>
              </a:rPr>
              <a:t>                航空航天工程</a:t>
            </a:r>
            <a:endParaRPr lang="zh-CN" altLang="en-GB" i="1" kern="0" dirty="0">
              <a:latin typeface="Verdana"/>
              <a:cs typeface="+mn-cs"/>
            </a:endParaRPr>
          </a:p>
          <a:p>
            <a:endParaRPr lang="zh-CN" alt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6601089" y="1879982"/>
            <a:ext cx="3603862" cy="4200637"/>
            <a:chOff x="6996505" y="1645204"/>
            <a:chExt cx="3603862" cy="4200637"/>
          </a:xfrm>
        </p:grpSpPr>
        <p:pic>
          <p:nvPicPr>
            <p:cNvPr id="5" name="图片 4" descr="图片包含 电子产品, 电路&#10;&#10;描述已自动生成">
              <a:extLst>
                <a:ext uri="{FF2B5EF4-FFF2-40B4-BE49-F238E27FC236}">
                  <a16:creationId xmlns:a16="http://schemas.microsoft.com/office/drawing/2014/main" id="{229C3B96-ACC4-430F-9861-9D214699F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6505" y="1645204"/>
              <a:ext cx="1617134" cy="209628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77E7EBA-74A5-4FCE-863C-FCE51633B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9847" y="2171330"/>
              <a:ext cx="1617134" cy="209628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EEC3D76-49C2-4662-9973-68BCF2AEC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834" y="2707801"/>
              <a:ext cx="1612489" cy="209026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图片 16" descr="图片包含 名片, 文字&#10;&#10;描述已自动生成">
              <a:extLst>
                <a:ext uri="{FF2B5EF4-FFF2-40B4-BE49-F238E27FC236}">
                  <a16:creationId xmlns:a16="http://schemas.microsoft.com/office/drawing/2014/main" id="{1201BEF1-A671-41F9-99F0-2AECF0B38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3121" y="3219106"/>
              <a:ext cx="1513904" cy="209026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68606193-20B1-4E78-93F1-E1AD5486F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6463" y="3755577"/>
              <a:ext cx="1513904" cy="209026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0972896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altLang="zh-CN" dirty="0">
                <a:latin typeface="微软雅黑" panose="020B0503020204020204" pitchFamily="34" charset="-122"/>
              </a:rPr>
              <a:t>Emerald </a:t>
            </a:r>
            <a:r>
              <a:rPr lang="zh-CN" altLang="en-US" dirty="0">
                <a:latin typeface="微软雅黑" panose="020B0503020204020204" pitchFamily="34" charset="-122"/>
              </a:rPr>
              <a:t>开放获取期刊</a:t>
            </a:r>
            <a:br>
              <a:rPr lang="zh-CN" altLang="en-US" dirty="0">
                <a:latin typeface="微软雅黑" panose="020B0503020204020204" pitchFamily="34" charset="-122"/>
              </a:rPr>
            </a:b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</a:rPr>
              <a:t>Full access to open research worldwide – 50 journals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"/>
              <a:defRPr/>
            </a:pPr>
            <a:r>
              <a:rPr lang="en-US" altLang="zh-CN" sz="1400" i="1" kern="0" dirty="0">
                <a:solidFill>
                  <a:srgbClr val="066E75"/>
                </a:solidFill>
              </a:rPr>
              <a:t>International Journal of Climate Change Strategies and Management</a:t>
            </a:r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"/>
              <a:defRPr/>
            </a:pPr>
            <a:r>
              <a:rPr lang="en-US" altLang="zh-CN" sz="1400" i="1" kern="0" dirty="0"/>
              <a:t>Asia Pacific Journal of Innovation and Entrepreneurship</a:t>
            </a:r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"/>
              <a:defRPr/>
            </a:pPr>
            <a:r>
              <a:rPr lang="en-US" altLang="zh-CN" sz="1400" i="1" kern="0" dirty="0"/>
              <a:t>Asian Association of Open Universities Journal</a:t>
            </a:r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"/>
              <a:defRPr/>
            </a:pPr>
            <a:r>
              <a:rPr lang="en-US" altLang="zh-CN" sz="1400" i="1" kern="0" dirty="0"/>
              <a:t>European Journal of Management and Business Economics</a:t>
            </a:r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"/>
              <a:defRPr/>
            </a:pPr>
            <a:r>
              <a:rPr lang="en-US" altLang="zh-CN" sz="1400" i="1" kern="0" dirty="0"/>
              <a:t>Higher Education Evaluation and Development</a:t>
            </a:r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"/>
              <a:defRPr/>
            </a:pPr>
            <a:r>
              <a:rPr lang="en-US" altLang="zh-CN" sz="1400" i="1" kern="0" dirty="0"/>
              <a:t>ISRA International Journal of Islamic Finance</a:t>
            </a:r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"/>
              <a:defRPr/>
            </a:pPr>
            <a:r>
              <a:rPr lang="en-US" altLang="zh-CN" sz="1400" i="1" kern="0" dirty="0"/>
              <a:t>Journal of Capital Market Studies</a:t>
            </a:r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"/>
              <a:defRPr/>
            </a:pPr>
            <a:r>
              <a:rPr lang="en-US" altLang="zh-CN" sz="1400" i="1" kern="0" dirty="0"/>
              <a:t>International Hospitality Review</a:t>
            </a:r>
          </a:p>
          <a:p>
            <a:pPr marL="0" lvl="0" indent="0" fontAlgn="base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zh-CN" altLang="en-US" sz="1600" kern="0" dirty="0">
                <a:solidFill>
                  <a:schemeClr val="accent2"/>
                </a:solidFill>
              </a:rPr>
              <a:t>中国地区</a:t>
            </a:r>
            <a:endParaRPr lang="en-US" altLang="zh-CN" sz="1600" kern="0" dirty="0">
              <a:solidFill>
                <a:schemeClr val="accent2"/>
              </a:solidFill>
            </a:endParaRPr>
          </a:p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"/>
              <a:defRPr/>
            </a:pPr>
            <a:r>
              <a:rPr lang="en-US" altLang="zh-CN" sz="1400" i="1" kern="0" dirty="0">
                <a:solidFill>
                  <a:schemeClr val="accent2"/>
                </a:solidFill>
              </a:rPr>
              <a:t>International Journal of Crowd Science</a:t>
            </a:r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"/>
              <a:defRPr/>
            </a:pPr>
            <a:r>
              <a:rPr lang="en-US" altLang="zh-CN" sz="1400" i="1" kern="0" dirty="0">
                <a:solidFill>
                  <a:schemeClr val="accent2"/>
                </a:solidFill>
              </a:rPr>
              <a:t>Journal of Intelligent and Connected Vehicles</a:t>
            </a:r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"/>
              <a:defRPr/>
            </a:pPr>
            <a:r>
              <a:rPr lang="en-US" altLang="zh-CN" sz="1400" i="1" kern="0" dirty="0">
                <a:solidFill>
                  <a:schemeClr val="accent2"/>
                </a:solidFill>
              </a:rPr>
              <a:t>China Political Economy</a:t>
            </a:r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"/>
              <a:defRPr/>
            </a:pPr>
            <a:r>
              <a:rPr lang="en-US" altLang="zh-CN" sz="1400" i="1" kern="0" dirty="0">
                <a:solidFill>
                  <a:schemeClr val="accent2"/>
                </a:solidFill>
              </a:rPr>
              <a:t>Marine Economics and Management</a:t>
            </a:r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"/>
              <a:defRPr/>
            </a:pPr>
            <a:r>
              <a:rPr lang="en-US" altLang="zh-CN" sz="1400" i="1" kern="0" dirty="0">
                <a:solidFill>
                  <a:schemeClr val="accent2"/>
                </a:solidFill>
              </a:rPr>
              <a:t>Forestry Economics Review</a:t>
            </a:r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"/>
              <a:defRPr/>
            </a:pPr>
            <a:r>
              <a:rPr lang="en-US" altLang="zh-CN" sz="1400" i="1" kern="0" dirty="0">
                <a:solidFill>
                  <a:schemeClr val="accent2"/>
                </a:solidFill>
              </a:rPr>
              <a:t>Journal of Industry-University Collaboration</a:t>
            </a:r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"/>
              <a:defRPr/>
            </a:pPr>
            <a:r>
              <a:rPr lang="en-US" altLang="zh-CN" sz="1400" i="1" kern="0" dirty="0">
                <a:solidFill>
                  <a:schemeClr val="accent2"/>
                </a:solidFill>
              </a:rPr>
              <a:t>Modern Supply Chain Research and Applications</a:t>
            </a:r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"/>
              <a:defRPr/>
            </a:pPr>
            <a:r>
              <a:rPr lang="en-US" altLang="zh-CN" sz="1400" i="1" kern="0" dirty="0">
                <a:solidFill>
                  <a:schemeClr val="accent2"/>
                </a:solidFill>
              </a:rPr>
              <a:t>Smart and Resilient Transportation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4DAE687F-2509-4A9F-84F9-25A4E1E66FFB}"/>
              </a:ext>
            </a:extLst>
          </p:cNvPr>
          <p:cNvGrpSpPr/>
          <p:nvPr/>
        </p:nvGrpSpPr>
        <p:grpSpPr>
          <a:xfrm>
            <a:off x="6367643" y="1504046"/>
            <a:ext cx="4854839" cy="4777175"/>
            <a:chOff x="6152321" y="1180971"/>
            <a:chExt cx="5167198" cy="5084537"/>
          </a:xfrm>
        </p:grpSpPr>
        <p:pic>
          <p:nvPicPr>
            <p:cNvPr id="16" name="Picture 2" descr="Image: Journal of Intelligent and Connected Vehicles.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1953" y="4694874"/>
              <a:ext cx="1203308" cy="1570634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Image: International Journal of Crowd Science.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2352" y="4694874"/>
              <a:ext cx="1213139" cy="1570634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0" descr="Image: Asian Association of Open Universities Journal."/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7415" y="4694874"/>
              <a:ext cx="1137447" cy="1570634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0" descr="Image: Innovation &amp; Management Review.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5894" y="1180971"/>
              <a:ext cx="1203308" cy="1694659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 descr="Image: Irish Journal of Occupational Therapy.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4982" y="1180971"/>
              <a:ext cx="1227763" cy="1694659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092352" y="1180971"/>
              <a:ext cx="1227167" cy="169465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52321" y="4681123"/>
              <a:ext cx="1148679" cy="158438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AutoShape 2" descr="data:image/jpeg;base64,/9j/4AAQSkZJRgABAQAAAQABAAD/2wBDAAgGBgcGBQgHBwcJCQgKDBQNDAsLDBkSEw8UHRofHh0aHBwgJC4nICIsIxwcKDcpLDAxNDQ0Hyc5PTgyPC4zNDL/2wBDAQkJCQwLDBgNDRgyIRwhMjIyMjIyMjIyMjIyMjIyMjIyMjIyMjIyMjIyMjIyMjIyMjIyMjIyMjIyMjIyMjIyMjL/wAARCAEvAf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+iiigAooooAKKKKACiiigAooooAKKKKACiiigAooooAKKKKACiiigAooooAKKKKACiiigAoopMj1oAQnrUbMEBY4CqMkmntycZrkviDrw0Tw7IEYedPlFGeee9TOShFyZvhqEsRVjSju2cvbePS3xGljdgLI/wCjr9Qetdp4u15NC8PT3aMvmlf3QJ6k185h3EglDHzAd2e+a6HxH4rn1+xs7WT7luBz6nFeZDGNRlffofc4jhyMq9JwXur4vkep/DXxGdZ0Y287g3MJO73yc13I7Zr5w8Ia6/h/xBBcbiYnOyQdj2Br6Lt5kuIUmjYMjDIINdWEq+0hZ7o+d4gy/wCqYlyivdlqieikyKMj1rrPBFooooAKKKKACiiigAooooAKKKKACiiigAooooAKKKKACiiigAooooAKKKKACiiigAooooAKKKKACiiigAooooAKKKKACiiigAooooAKKKKACiiigAooooAKKKKACiiigAooooAKKKKACiiigCpf3SWVpLcy58uJSzY9BXntx8YdLVT9mtJpM9GyMGu+1lDJo96gG4tA4x+Br49sL57NjDKd0YODntXNiJTivcPayahhas2sStD2i++MN+zhLS2iQsPl8yuP17xPqPiSZHv2TKdFQYFcvqrh7COeN8gP8rD6UafqS3KiKXCyjoc/erz5yqzhe59lhaOAwuJ5IwSfRl49aKD1oriPpBxzng89iK6vTPiJr2kW0dvA0LxoMDzASa5KlJ9KuFSUHeLOXE4OjiY8taN0ej2vxe1QH/SraFh/sCut8LfEiDxDqiacLSRJWGd3GBXhEkgjB/vYr0H4L23n+Ir6duTFCMfia7cPWqymk2fMZzleBoYeVSELNdj3MUvekpa9Y+ACiiigAooooAKKKKACiiigAooooAKKKKACiiigAooooAKKKKACiiigAooooAKKKKACiiigAooooAKKKKACiiigAooooAKKKKACiiigAooooAKKKKACiiigAooooAKKKKACiiigAooooAjmTzI2TsykH8q+LdSQRavfRDolzIo/BiK+1GPNfGviWHyPFGqx4xi7k/8AQiawrbHp5Z8cigJZDbtFuPlggke/rUe4hsrwRVy0QNYXjY5CqB/30DVInrXOux7k1JJNvc6Wwlkms0eU5JyAfUCrFQ2abLGFf9gH8+amJCjLEAeprzJ6ydj7fC3jQjzPoFFMjmimJCSKSOozz+VP71DTW5vGpCavF3KbElznrXsXwStdsOoXWPvkJn6V49Iu2Rh+Ne8/B2AR+DfOI+aSd/yFehhFeZ8jxFU5MK13dj0Wimeam8IWAYjO3vS7xXqXR8BcdRTUkVxlSCPUU7NO4BRRRQAUUUUAFFFFABRRRQAUUUUAFFFFABRRRQAUUUUAFFFFABRRRQAUUUUAFFFFABRRRQAUUUUAFFFFABRRRQAUUUUAFFFFABRRRQAUUUmaAFopM0ZoAWikzS0AFFFFABRRRQAUUhOKAc0AIwOfavkf4hwfZ/iDrSYwDcFh+IFfXBNfLXxgt/I+JV+P78ccn5isausT0Mulaq0czaNHHpFxuYb3OAPp/wDrrOUZbB71PAT5DCq+RuyK5EtWfSVZXjDyOilvI4V2QjcVGPbiqEs8kzZds+1RnrRnNc6ikerPETqJJvQpyErOSpKkHqDV+21eWPCTjzEHfuKz5f8AWt9TTM85rocVJWZ5UK9SjNypux0LTxT4libK454r6P8Ah7bjT/A1lu+UFTIc+/NfM2nJmzAA5Zz/AEr6OvLz7B4V03TYjtlkt0346qMCsfaww0Z1H0OLinHuGBjUqddSFNcZ/E4viSICfKUf7H/6+a6bxDqYsNLYxn97L8qY9+9efkfKAOMdKsXV5NeeV5zZ8pdq14FHOJxp1Iy3ex+UUc1nClUUt5bfPc6fwbqBe2lspGy8ZLrk9VP/ANeurWvMNMuzYalDcZO0NhwO6mvS4pRIoZehGQa93JsX7ehaT1R7WT4l1qHLJ6xJaKTNGTXsnrC0UlLQAUUUUAFFFFABRRRQAUUUUAFFFFABRRRQAUUUUAFFFFABRRRQAUUUUAFFFFABRRRQAUUUUAFFFFABRRSE4oAWim7qXNK4C0UmaWmAUlLSd6AGM4XliAKXPGa474m3c1j4Iubi3laOVXTay9R8wrD8B/EmLUlj0vWHWO8GFSUniT8fWuyngKtTDvEQV0nZmsaUpQ5kemCQb9uRnGcU+vHvHnivUPDnxFtrizk324s03wk/K/zN/wDWr0Pwx4qsfE9gtxaOBIP9ZEfvIfpTrYCrSoxr292Q5UZRipG/RTGbaMnj60B88jmuIxH0UzzBnGRn0oLHHagCrf6hBYqjTMF3nAqyhDKGByD0Nea+ONVa71RLWFgBb8nB65xXQ6F4iSTw88kjqJIExyevFebTx8ZV5U3sj06mXTjh4VVu/wCkb0WpW9xfSWqOPMj+8K+dfjdCY/iG8naW2jx+HFdxpmtSW+vm+LZWV/mGegrlvjrsl8RaVdxkFZbTr77qWHxixMJd0dX1J4TER7NHmVv/AKt6rd6tWoyr/Wq7DDEe9Ut2etP4Il3sPpSjrSD7q/SlHWsTvWxRk++fqabSsfmNNroR5ctzo9HjV2tlPAJJOfrXr9vvNvD5jszCMDLHJ6V5LpK4MIx0jH6//rr0PS9RERW2mb5BwjHt7V87msZT0R8hx5KTdGknsrm5RQOuDRXz1rH5wIwB9fwq9b63qVoFWO6OwDAVlBFUqQk5HBOfStqNepSf7t2NKVWpSd6creh0MPjK9jCiW3jl9SDtrb0XxNBrN1cW0cTpLbqpk7gZPAz61494k8UDTQ9pZ7XuhxJIOVi9R7t/KvRvhXo76f4Pju7jcbq/c3MjN1IP3c/h/Ovrsqni6mtZ6H1GV1MVUd6stDuVORzS0xQFGBTs17tz3BaKTNLTAKKKKACiimhs/SgB1FJnikyaAHUUgbJpaACiiigAooooAKKKKACiiigAooooAKKKKACiiigAooooAKKKKACqGq6iml2guJFLLuCnHvV+ub8Ztt0iIf3p1H8/8K5sXUdKjKa3SOfF1HSoSnHdI27a7hu4VlhcMrDIINUn1u3i1htPlIRsAqx6HPauI0vVbjSZVMR3RH70Z/pRrN0l9q0l1ETtZVx69K8WWdp0FOPxX1R48s6ToKcfiTV0elA5GacOlcXofiRoVFvfMdg+7IR/Or9z4ysYUZoVkmAGcquP516VHM8PUgpuVj0qeY4edNTcrHTUnesCDxdpcthDdNKUMqB/LIyykjODjuKqDxzp/wDaVtaShoVuCVWWXgZH+NbrGUHJRUtWa/XKF1FTV2ZXxdfb4Hljzy8qf+hZrwUZUhgSGHII6g16T8SfHOn6/a/2Xp2ZkSTLTdF49PWvNcmv0vIcPOlhLTVrs+jwdNxp6lq+1G71KWOW7laWRIxGC3XaKk0nWL/Q75bvT52ikHBHYj3qhmjNew6MHDka07HU4Jqxuaj4t8Qai7NLq10qtzsSQqB+VaP/AAsfxIulw2Ed0iJGu0yqP3hH1NclmjOBmueWAwzSTgtDN0Kb6HReH/FWp2/i/Tbm81O5mi88CQSylhtPHevoLUNZtbOyln89WO3gA18okhpMn19a9C0vVo9WsV2SuXjAWSJm5Uj+Yr4HjCp9W5Z0o76Co4GniKurt+pfllaaaSZzlmbOfalWR0Ro0Yqr/eA70ztt7Ud81+VuTvc+qUVblsIUDDHYDpWD46hvdZs9LS3t3mkty6nbzwcYrewKVTsORW2GxMsPPnRlWoRqxszyyPSNRtyyyWcq/VazZVZJpFcEEHkGvZfQV5X4lUJ4jv1HTzP6V7mCxjxEndWOTE0/ZwSIF+4v0FOHWmx8xp9KcOorpe50x+FFAnk/WkXlgKD1P1p8S7po1HdgK2PLWrOu0iLLMBzt2D9R/hXRtlgQOp4H1rD0RSJiSOpP6D/69dJZRebfwIem/J+g5r5/Fy98+I4zq3zBw6Rijp1Ty0SMdFUD9KfSZJBbsMkk9BWNd+KNOgnW2gkN3OTgiL7q/wDAjwfwrxIUalVvkR8LGnOo24o2qy/Ec09v4fvJ7aZopUQHcvXBIBx+dWrPULe/UtbyAkdY24dfwqPV4ftOi30XrA559hn+lOjBwrxUl1Q6Scaq5l1PNtH0t9a1ux0yL79zOEzjOFz8x+mM19VW0MdtbxwRLtjiUIo9ABgV4j8F9H+2a7eay4/d2cfkxkjjzH64+ijH/Aq9qubpLaMljg9hX3dGcKNJ1Jux91g6T5dOpOWUEAmncda5yC/kudSG5v3fpV3UdVWAGKJgXrmhnFCVKdVuyW3mei8PNSUTWDBuhpw6Vk6LM00Ls5y2a1CSD1rvwmIWIpKqupjUg4S5R1FYHifxVZ+FrBLq7JYyyCKKJfvOe/4Ac1QsPiJoN7xJPJav/dmjOPzGRXfDD1Zx54xbRzTr0oS5ZyszrqZXF3fxO0a11iWwQSXKRBd88BDLk9hzzVm9+IehQ6c89tc+fMB8sIRgSffIqlhK7taD1JliqKunJaGzrOt2eh2D3V5IAAPlUdWPoKs2V4L2wt7oLtE0ayAHtkZrwTW9ZvddvmubuTI/gQHhB6Yrq7vx4bfw5Z6bpuRcCEJLL2TjoPevSqZNUjCCWsnv5HnU82hKUm/hS0PQG8S2Q8RWuixt5lzMHLbeRHhSefyrbBrwzwRKy+NrCViWZmcMScnJUjP617kDXJmGEWFqKC10OvAYp4iDm+46ikB5pa4DuCiiigAooooAKKKKACiiigAooooAKKKKACiiigAoopjuqKWZgoHUmk2luA48Vy/jRwbGBCefNB/Q0ar4shh3Q2OJZOm8/dH4965O5uri9l824laQ9s9B9BXz+a5nR9lKjB3bPAzTMqPs5UYO7ZDjaaX2o7570V8e2fLWE2jvzRj0paBxRcLITkn1PvXLanMtzeS5BKAbU29sd/zroL64NtZTSKMtjC8dM965cccjv3r0MGmvfOzCqz5zl7lonuX8lkz0dRyQe/41XqTxXprQzDUoMqW/1u319aw4dVmTAkxIvvwa/dMlz2lWwsHPorM/S8vx0KlCNzYoqK3uEuULICNvBBqWvqIVI1IqUdUetGSkroKRhlSPWloqnroPcpnKsaliuJ7O5W4tnMcgGVI7+o96WdDncPxqIncnJPBx+Br5HiXB+0wrdttTDWLujvNI1uHVoscR3S/eizw3uvt7VpjPeuF8Mx+Z4hgJ6KrsfwFd3X41jaUKdS0ep7+CrSqU7yCiiiuGx2kFzceTtVeXYfkPWvM/ES41ucnq2GP416NqKnEUnodua8+8VIV1YNj70Yr2crspfI8/Ft21KMX+qX6U6mRH90tPP3T9K9VrU1g/cRQ7mp7Rd1zHjqGBqDsas6f/AMfQ+hNay0izhoq9WK8zttFT91G/cF/1x/hWnJqw0XFwIBNIwKIpbAzxkmqWkoY7eQehA/MZ/rVTXnzNBHnopJ/OvD5VOs1LY/OM9kq+a1b6q9iDUtb1DVm23dwfK6iFPlQfh3/Gm6Wn72STAwEx+dUevHrWtpyFbTcersTXTO0KdlocU0oQsi4jNG6vG7K69GU4Ircs/EQKNFqI+RlKmZRzgjHIrCqW0tft9/b2Z+7K+HPog5b9P51wyhGXxI5o0fbTUep6B4GgbSPCVrBExSd2aaf/AH2ORx7LtH4V0Ek807BpHJrB065CXpBztlwpz29K2u2K+fxmIqynK70ep+j4elGEFFLYcrsjZXg0hyWLMck0maDXFzu3L0Oi2tze8PMTHKCe9atzPHbQvPMwWKNSzMTwAK53TL5bMsGHDGuK+K/i7dHH4es2dROokuHAI+XsoPv3r9G4cr069CFBP3keJjouEnNrQ4fxj4jk8V+Ipbws32OP93aoeyZ+9j1PBqot2FsVkKgysNo+o7ms72447iiv0LDz9jHlgfPVqUazTmS20vlXSO2euCT15961sjfx+dYh561r2svnWqE9RweK78DV3gzzsxpaKoiYj0H45pB1zRRXpnkXNbwzKIfFGmSE4H2hQfxOK9+XnvxXzWGKMGUkMOQRXaeH/iJf6Zsh1HN1a5xvzl1H1718/nGX1a8lUp62Wx7OV46FBOE9mexA5NLWZpWt2Gs2wnsblJQeqg4ZfqK0M+9fLSjKLtJWZ9LGcZK8XdD6KavU06pKCiiigAooooAKKKKACiiigAooooAKKKKAGselcn43stYm0wXWlN5zQZaSyJwJl9FI/i+uQa66mSEDHHPas6lNVIuLM6lNVIuMtmeEad4t0y+by5C1nLnBjnGMHuM1JqGsT6PIJLqA3NhIfkuID932I6VufEz4ffbBLr+jxA3IXdc26j/WqP4l/wBofrXmHh28xqVvaSs8lncsIZYiSA27gcdsE9a+arZXTpSbtofOV8thSk3bQ9AsdY0/Uh/ot0jt/cb5W/I1eHTmvNNf0GXRbrcpZrVj+5m6EH0Pv/Oun8GahJd6bPDNM0kkDjbuOSEI45+oNeXicDCNP21J6HnV8JFU/a03odLRSZxVK+1ax01wt5P5eRknaWCj3wDivNhTlN2irnDGLk7RLjqjoyMAVYEEe1crdW7Wlw0LHIzlW9VrXj8R6JKdqalDn/b3J/MCi+fT7+3xFf2TSrym24Qn6Yz3rsowq03aUXY6aUakHaS0OemhS4heCQZRxgjFeb6jYvp17JbyDgH5T6ivTCCGwRgisTxNpX2+y+0QqWnh5GB95e9fU5Hj/q9b2c/hke/leM9jU5JbM5XR3/eyx+2ce9atYNhJsvY2zgFsHt1rTvLjbujX/gVfruXYmMcM79D7jD1EqZFd3jqT5DYC98daqf2rdjqVP1UUvXmqkilXNcWIr1b86k1cxnOe6ZeGrykYeOM/gatRMsihuzDGKxK0tPcGMqeqnP4VFOtKu3SqO91YqnUbdpM6nwdHu1O5cj/VQEZ9yR/TNdZc3UNpHunk28cL1Jri9F1CTT3vEhVfMmVG3kZKgZ3fqamkd5JDJIzO56sxya/J8xwjWKlGfTQ9zDYhU6Sity/e+IbtV821RERDna4yW+v/ANarFh4qsrnEd0Day+rHKH8e341iOu+N17MCKxeo5/GpjhqU42aM5YurCV7npN0BLZMysGUfMrLyD/kVwXjBcXtsR/FGf50lhf3VhKBBM6oxAZBypGeeKseMkw1u45AytVhqHsKyV7p3NpYhV4NmDD/ql/Gnn7p+lRwHMI+tPb7jfSvQe51w/h3KParumjNwx9Fql2rU0aPzZ9o6swX86uo7QZy4X+Kn2O4s1xASO7D9Bt/pWHq779TkH9wBf0rfsv8Aj1iJ7gn9a5e4fzbmWT+85/8ArV49DWcpM/Kqs/aYqpPzf5kR6V0EaeVEkf8AdUCsa0j827iU9N2T9BzW3kkkmqrvRIyrPoA5OBW54atsyXF7t4QeRGSe55b+lYJYIpY/wjNdpp1r9j0u2t8fvCu+T/ebn/AVwYmfJTfmelktD2mI53tEv2lu1zcqoyFX5mb0H/163wc1BZWwtrcKf9YQC59/SrPXoM183Wnzysuh9rFWEpe1JSGsVuUOxVXUNPtNTs2t722jmhHOX/hPqG/hNc94j8af2LqEmnWtn5tzGql5JWwi7gGAwOTwRXCal4g1XWP+Py8kKZ4ij+VB+A4P417eAy3EuUakZcva25y1q0LcrVyXxHpOn6Te+Xp+qx3ik8xjlo/qeh/nWPR8qkKqgDqcetKqs8iooyzHAHvX7Dl8K0KEY1pXkfL1nFzfJsSQQNcS7BwMZZvQVrBQqhV4UcCoIhb2kO1p4VJ5YtIoJND6jYRn5r2D/gLbv5V9DhlTpRvJq54GNnUrTtFOyLFFQ295b3RIgl3++0j+YqbG0HNdkZxkrp3POlCUXaSsGCeB1qK4ure2VjcTKuB0JyT+FU9buHtdPURyMkkkm3cvUDGT/SpPA3gW88bakTueHTIm/wBIue7f7Ck9T7152NzFUHyo9LBZf7eKnJ6HSeAbbVvEWtefpDSWVjbuPPvGyN3/AEzUfxfjxXvUQwNpYtgdT3qtpWm2WkWEOn2MCQ20CBURRjH+fWr+K+RxWJliJ80j6XD4eFCPLBDV606iiuY3CiiigAooooAKKKKACiiigAooooAKKKQ0ALSGm8U1ZFZ2UMCy9QDyKNxNiseOK8f+Jfw+eOSXxJoURMqkSXNsi53Ec71/LkV6+zBAWd1VR1JPFIcN0OR3xWdSmpxsyKlONSPLI8fm+x6pphaXDWlxEJDk9FIznPrXKeFgLHxJc2qSFre4jIjZurFTkZ/DNdV4/sLnTtSSyt4kt9OmTeHUjHHVcdsYz75rlbSeO0uYmVNyIwOT1PUE5+hNeRguHsXWo1bL3df6R8k6TpSnRb3Op1LUI9OtfM4Mh4jT1Pr9K42WQ3EkjzHe0mS5PU1PcSyXt0by6ON2dkQP3R6H0qKbMhLKqhwOQOAR/jRh+G8VSwjxDWvbqThaaTaW5g3VqbWXHJQ/cJqAgHtW7LElxEUJ3KeQw6g9qxZongkMb9RXPTnfR7npU530Zv6Ve/a4PIkOZ4RgE9XQf1FXxjOSM/1rkYZXgmSZGw6H5cV1cFwl5bJcRjCtwy/3G9K5cRT5Xzx2OWtT5HdbHCeI9MOn6gZIv9RKdw9jVFH3rnv3r0DU7BNSsXgcAMM7CexrzoB7W5eKQYZTtbIxX3fD2Z+3pKEn7yPqMqxntafLJ6onxUU65XPpUpx2pMZFfUSSlGx7LVylU9pJ5c6nseDUTqVcj0pP4q4ItwlfsYp2dzobd/LuImP97aw9Qf8A69ax6/SsGGTzIgw6kfrW3E/mRI/94V8vxRhlDEqqtpI9WhK6sOFY8q7JnX0Y1sd8fhWbfLi6J7MAa+eovWxVZaXKrHAz6c1r+LBvsLST1I/UA1kEZB9CK19dPm+F7WQ9SU/ka1btOD8ysK9JI5u2OYvxqST7j/So7b/Vn60+T/Vt9K6X8R6lP+F8imOprZ0DiUN6Pn8hWLXQ6FDujLenP6gf1pV37jOKMuSE5vpF/kdef9FsmP8AzyjY/pXIr0GfxrqNXfZpk/YsQo/E81zHpXmYZe62flWH1u2X9KTMjyH+Fdo+pOf5VpVU02PbZBj1di34dKt9azrO8zOo7yLOm2n23VLeBh+73b5D6KvJ/kB+Nb+ua7Po3kSWyQtdSuTiZSyqvrgEVX8MWx8q5vTnLv5Ef0U5Y/ntH/ATXOa9fC/1md1OY4j5SD2H/wBeuZRVWtZ6qK/E+ryql7LC83WWpel8ceI5fu3kcOf+ecC/1BqAeIvEV7KkJ1i6Jc4+TbHgf8BArHJ7duta2kW+yNrhgMt8qew7mumVOlTjzKK+5Hem29zu/DmtPKRYXkpeUf6qZzy/sT610sabnC+pxXmByGDKSCDxjg+1dXb+Iw/h3UJpn23lrbsQR/GcYVh+JFeFicI5yUoddzqjUtHU851e9Go65qF6DlZp3ZD/ALAOF/QCqTZA+vSkQFUwcbgOf8KQkHk8D3r9DyTAKUvayWi2PFxle3uISi7uDYwGNDi5mXkjrGn+Jp5kSzt/tUgyd2IU/vt3/AViu7SyNJIxZmOSfU19VOfIrLc81RuMCqOiip7e3M74HCDqabDE08uxQcjknHStREWKMIg4FYwg3uVJ2HKBHtMfy7fu+1a9tOs8X/TQferIqS289ruKG0RpbiRgqIgyWPpivQoV/YvyOHFYf28fM6bRPA954z1m2EvmQ6VbDfPMOCxJxsT3+Xk9q960vTbPR7CHT7C3WC2hXaiIMAVR8JaXJo3huxspuJlUtIM5wzEsRn6mt2vncdiXXrSl0voephKPsqMYvcQUtFFcZ0hRRRQAUUUUAFFFFABRRRQAUUUh6UAGaNwpmfm70uQKAH5pDyKYDuHpTlIyOaAEK8YrzH4k2Vxp1/a6zZSSwNIDFK0LFTkcgkg/X8q9Q61j+KNK/tnw/dWagGVl3R5/vDkf4fjXVgqqpV4ylt1OXGUnVouK3PJbfx1rkNs1tNKl3FIpBFwgJx9Rj9azLLXNU0x82N/PCg6RhyVH4Hj9Kzs44P3h1+tHUCvto4PD6tRVmfIyxNbROT0LF9fXOo3b3N7M08rfxHnHsPQVXY+wzRSEnpjiuhU4xXKloY88nLme4o9Kb3GDhuxpeRTWIwM4z6VjiIXhZI68DJRqa9QdcjzF6E8r6e9Vrq2F1COQJF+6f6GrKsTJhFLOONoGasDStTYLLFpd9JGx6JbO2D+Ar85zvKvZT+sUNuqPRqU2nzROUIIJVgQQcEHtV7S74WV1hyfIk+WQeno1aF/4e1d1MyaLqu/oR9hk5H/fNYtzb3VkT9ssrq2x/wA9oGT+Yrw+RzjZovlco2aOuK4bHX39RXJ+LNKyBqESgdpMfzrV0LU4riMWRkUyJkxYOSR3X8K05Y45o2imTKOMFSKxwteeBxCl0OfD1ZYWspHmkL7kweq1J9aXULNtK1J7ds4BypPdaAd2MZJPQDvX6phMRGtSU0z7ijVVSCkivOvG4VBz261ddTyrI4PoVIqk2AxGD+VZ1uXmumKbXc0NPkO1kz0ORW9YyZR48cK24ewNcrbSiOdTzg8YxXQ2pdLmMmOTawKkhD+FeXndOOIwHMnrBnVhqiT3NPrz61R1FT+7f6irhyDjZJx/sGquoSItod5KkNkbhivhqcZKWx3VJRcdzOP3RjvWvd/vfByd9jD9Dj+tYqSxyfccH8a2osSeErpB/CTz+INbzVmn2YsK/ea8jmrb7jfWpZeIm+lRWv3XHvUsoJgYhWI9QM10te8enCSVG7KOM5Fdb4bi+VA3cDP8/wClcntIPRvyNdpoMRijhLK/Of4T0x/9essXf2dkeRj6qhgazW7jb7y3rz4tII/77lj+AH9TWFg4469q0temBu4o/mwiZxtPUn/6wqja4kvIlKvjdk/Ie3NclGDVNaH5zSi40zcRBHEkY6IoWhmKqSoy38I9T2FG/JJ2vyT/AAGr+iW/2zVoQY2aOHMzgoedvQfmR+Vckk1eTRFGk6tVR7s27x10Hw5sUjfDF5an+9K3U/mSa4FQQAOc+9dF4xvmlvYLEK5MQ8yTCkgueg/AfzrniCGYMHUg8hhinhqco0+aW8tT7Z2jaEdkrD4omnnSJerGujCCNFjUYVBgVQ0m3ZYGutjMWJRCFJAA61oHP9xx/wAANRXcm7IqFluwrL1S5O4WyHgHL4P3vY1cu7tbW3Z9jmQ8Iu09fWudeQ5LkSFm5PyH/CurLMDKvVSMsRWUI3A5xjP1NPQKQzyNsijGXb09qjTMjKio4Zum5SB9ap6hdrK32aHd5ERydwwXb1PtX6PCMKMFCOyPBbc5XZDeXTXdwZHXaqgCOMdEUVCqs77VB3evpS4ZmCry5BAHr7mrloRCGVWBBHzZH3q2wuEnipHZh8LKtpEsxQrbxBB1/iJ6k0/pSBXaLzEilki6ZVCSvtwORUtvb3N7cpbWltNLM7BVUIep9T2/GnUh7GThLoc1WlOE+VoS3gmvLqO1tYmmuJW2RxoMljXufgPwBB4ZhF7egTanIvJPIhH91f8AGn+AvBNl4dtRdylLjVJBiWbtGP7q+nue9ddPf2ltKqTXMaO5wqlgCT7CvGxWJlUfJA6KVFrVllevNPpisGAI5p9cBsFFFFABSZGaDTQR2NADsilzTDjNLSuA6igdKKYBRRRQAUh6UtHagBjHA56V5lrPxQGkeKHtjB5timA7L1B9a7bxNqi6PoN1dbgGVDsGepr5snme5uJZ5CS0jFm/E1w4vEOnZRPp+HsohjFOdVabL1PoaXxhpj+HpNWtbhZE2ZUdDn0IrmPCnxUtb64+xauotZmOI3H3W/HtXjkLSwJJCsrCMkfLnio5o1dT/eHSsJY6XMrHr0+F6KozjN6vY+sY5o5EEiMGUjIIORVLWNWt9I0ue+uGxHEpOO7HsBXgXhP4ian4ckWGZ2urI8Mj8sg9q2fFfjKPxVNFFaM8VpGu5Uk4MjHqa9nLYxxlVQvY+JzvB18spubV10ZhXVw15dT3LKqtNIzlV4Ayc8e1RGlOSfukY4pK/RIJRXKuh+cSbbuwpc4wPXpRitnwroja/riWhBEC/POR2X0/HpU1qsaVNzlsiqVOVSajHdlrw14Ov/EB87iCzzgyt1b6D+tel6Z4D0PTo1JtPtMoHLzndn8On6V0FvBFbQJDCgSNBhQBwBU46V8Vi8yrYiW9l2R9bhcuo0Urq77kMMCQRrHFEkaAYCqMAVIF46c07NJvUdSBxnrXnPU9BJLYQrxxS7T6UuRjNG4e9KyAzNR8PaRqp3X+l2dzIBgSSwqWX6NjI/CuQ1r4aQMjzaPKYZBlhBId0ZPoO4r0OmnOOKxq4enVVpIxq0KdVWmj5h8WaDcPDJDNA8N7bHO1u69+e4rn/AkuPG2iq2QftaDH49K+kfHHhkavpTXNvGDfQDch/vL3U+teBabp32H4j6DPEhEM19Gcf3W3cit8rxEsM5YaT0adjPBzeGk8PJ6Pb/I+qAOcYp2DSKctT6DrGEHtRs74FPJxSA5oEIF9hSFT2xTs0ZpWQGTqfhnRNZBXUdJs7gkfeeIbvwbqK4LxD8KLO30m/Hh9ZI3kVmW3dy43beACeRXqeeabtz+NROlGas0bUq86UuaLPi5YZbe5mt543jmjYq8bjlSOoNe8/A4B9AvtwyRPxn0xWP8AGvwrFaXcHiO1QL5xEFyqjgnkhv6flWz8C+fD9/xwLj+lYQjy1bHt4iv7XAcyPV9vHQU3y8DAUD2AqWiuux88MwRjApdtAcEDt9adSsA3aPQUjLn+EU+ihpAMIr5w8Wwvc/EHWLePO57ojPoMDNfR7MBXi/8AZXmeP/EF9KpwLoqmf90VyYqHNFRRrSdnqd98P7JbHQJbdf4Lg/8AoCV1YArn/B5J066z/wA/Rx/3wldEK6IU1GKRm3d3G49BRg0pOKAQwyKtK2whMHNeE/HHQ/s2tWGtxRny7pPImIHG9eV/TNe8Vy3j/Rv7b8I3tuBmWNDNEQMkMoP/ANcVvh2lUV3oHKpe6z5iQeQp+YGRh8zensK6Xwl4dfVbjz5Rtt09R1qt4Z8OXGt3CvKrJaxt+8OOSR2r1a3tYbS3SG3jEaqMACvpsdmEMLT9jQ3O+dSNKKhA7fwpEIvDluq84Zxn1+dq2tpzWT4Y40C3H+0//oZrZr5Rtt3e5wtt6sYRhTgYrxjwpozav8U9SvpgzJZTMwz0yeAK9pPQ1geHdCXSFvZSoE9zcvKx9ieK7MLifY06i6yVi4T5UzdA5HoKfmm9KO1cRmLkUbhUE9zBbQGaaRY415LMcYrzvxF8SM77XRwCehnb+lYVsRCiryZvQw1Su7QR2eueJNO0O3L3Mw3n7qLySayfDXix9WnljuYxCR8ygnt715KZ3u7lrm9meQ5ydxyWPpSvfT7mMbNEp6hTzivEnmdR1E4rRHvQyimqTjJ+8z1PXvHlrZXH2PT/APSLhfvkfdUfWui0XURqmmx3I6sOfY14lZQeTCXbmSQ5bI6D0rvvAWpnzJLF2wMZUZrTCZlKpieWWzM8ZlUKWF5obrc9BHSloHSivePngooooAqXWpWlku64nSMepNYV74/8PWiti/jkYfwoea4vx74GvUMmpaZNNInV4WcnH0ryor8zBlIcdQRzXn18VOm7WPrsqyHC4ymqntL90jvfHvjm38SWsVnZJIiI+XYnhq4I9KTpQa82pVlUlzSPtsFgqWDpKlS2DdRnnNJRWZ2WI2gUsSpwPTFLHG6OCCpGeR0zT6bLMlvC0shAUdPc1rTqVFJOD1OPEYehKD9qtOtxLq+v7GEMLqOWMnhZU+cew9RVYa3fvkpOoP8Asxj+tY11dyXUxkfPsPSnWlwkU26aITIQVK7iDz6HsfSvqMNm1eMVGrJs/LsxyPBzqSnhYJLsap1XUC3N0TgnA2qASPoK9z+Dyx3mhXWqKmJJpfKYYxjb2/M14RJbK0T3FpIZrZeWyMPF/vj+vT6V9AfBWPb8Ordsj5riY/X5q7cRi5To2UrpnhLBxp1U5Rs0ehgdM04DApBS15Z1GRr/AIhs/D1mJ7slmY4jiX7zn2rgtT+JmsrayyaZotvK6cqkk53MPoBik+IguH8SI7KxtordVQjkKxJLZ9MjH5VygPIbBB9aAM+D9ovXIpmF1oVm4HBQSshB9+DXReHf2htOvb5LfXNJbT0dgqzRSeYqe7cAj8K4fxZ4STW1a+sV2aiB+8RRxOPX2b+deWFWRmVwVZcghhyD7+lAH3rHMsqI6EMrgFWByCPWn4riPhHeT6j8LtAuLh90iwvCD/sxyMij/vlRXcUANYfLXluveGo7Lx1pV7FHm1lvVcgD7knP869TPSsBrqOTxC9jcBSVZZIiR7fzrGrS57W3RjVpKol3RvL16U6kWlrVGxh+LtXu9A8N3eqWVmLya2TeIC+3eM884POK8U/4aUvF/wCZYgyf+ns//E17d4nbborkqGHmJkHuNw4r4+8c6AfD3i29s1BFuzedAcYBjbkfl0pgepj9pW7JGfDMOM84uz/8TXdeCvjRofi7Uo9La1nsL2UHylkIKSNjJAI7/Wvk6tbw1eNZ+J9InUZMN7DJjOM4ccUAfcw+YA4xnsaXHFC8qD680tAHJ/EexW+8B6tGwBKQmRfqORXK/Aog+Fb31+0/0Fd/4lj87w3qMeMg27jH4V598CP+RXvh6XX9BWLX7xM74Sbwcl5o9YooorY4Dwv4ofFvxJ4N8bTaTpsWntbLDHIpmhZm+Yc8hh3rjf8Ahofxp/zw0n/wHf8A+Lqt8e+fihcf9esP8q8w/wA9aAPWP+Gh/Gn/ADw0n/wHf/4uj/hobxn/AM8NJ/8AAd//AIuvJ/8APWgDNAHrlv8AH7xvdXEdvFa6U8sjBUUWz5JJ/wB+vVEF2V8y/MJvpQHuTCpVPMxyACSeOnWvHvg/4b+06vc67dRnydPISEEdZm/+JGT9SK9i7knkk8n1pWQHV+Dx/wAS66/6+T/6AldFXPeD/wDkHXX/AF9H/wBASuhpgMk7flWZoOtw61YyzxgqYp5IHUnoytj/AArVIya8w8Caj9h8ceIdGZxsnneeEHqWB+b9CKAPUOtMaMMCDyD2NOX7opaAPOdQ0yPStTubaGMRxO3moAMZzz+nSoK6jxbabreG9A5iba5/2T/9euXptt6sLnZeFj/xJV9pXx+dbdYXhRs6ORj7szj+v9a3aQCHoawNB8S22sz3tsmFuLSYxumecZ4Nb7fdP0r51bxBP4c+I17exEiPz2WVDwGXNelgMC8XGpGO6V0b0aTqXSPoYPkZ55rmPEHj3RtDulsGuY5L9/uwqw4PoT2ryzxd8XNR1MyWOiI1jbKdsk7f61vpj7o/WvNtpZmeVmZnOSzHJY+ua8KvWcLwWjOihhNU6mx6treq6trUjve3KQwLz5YYhV+tYVokN8JDZ3CS+WdrY4xXJXmq31/DHDcTs8cYwF6A+5x1NR2V7Ppt0txbkbhwynow9DXizw05puUrs96GJpU2owjZHcjT5DyZVH0FSJYKHVmcnBzjHFPsL+DUrRbm3OVPDpnlG7g1YBzXjzlUi+WR7EIwlG62Dk5z3q3pl21jqEVyp+4eQO4qrnAoGc1nGbjLmW5c4KcXF7M9TtPGelzIvmuYW7h614NWsrn/AFNwj/Q14o5BHzdO9aWi6TfapciO2Z44ehcHGK93D5vWk1FxufP4nJaEIualZHsgdSMg5+lFZunaTFYWMdvvkkKjlix5NFe+pSavY+bcYp2TNAhSpUjI7g15n4/8BW0trcavZYikiUu6gcMB1r07+dc942nEHhPUDnBeJl/SlWhGUHzHZlmJrUcTB0na7SPm/OQKXccYpo6Clr59n6+ttQoopcdfbr7U0rg5JbgKwtTeeS4IcfIvAArd6VmaihE+/s4yK3oOzPKzWm6lJGKeD0xSA4q48Sv7VXeFk+ldqkmfLzoyiLDcy20iSwOY5EOQymvpr4MzfaPh1bSGNIybiXIRcAnd1x2r5gPFfTfwS/5Jta/9fE3/AKFXTRbvY8fMorkT63PRKWiiug8U4PxDhtdu0YbkZVDKehG2uO1HR2twZ7YM8X8SdSldjr//ACH7r6J/6DWeDg5HBoA4tScAg/QiuZ8VeEY9dVr2yUR6iB86DAE/H/oX869C1LR/MJmsgN55aIdGHqKw+7D5gw6joRQB6B8FgU+FOjRsCGQzqynqD5z8GvQK5jwAB/whtm2BkyTk4GOfNeunoAQ8iuQvR/xW0Of7yY/75NdhXIXv/I7Q/wC8n/oJoA64daWkFLQBieK/+QE//XRP/QhXh3xd0P7f4dg1mJC01g3ly4PJibofoG/mK9+1bT/7TsGtfMMeWVtwGehzXO3Xgpb2xu7Ka83RXMLRODF2I/xwfwoA+MmADYBz71qeGrVrzxRpFupwZr2FM4zjLgZr2eP9mp/OBl8TBo/RbTBx9S1dr4O+Cmg+E9Vi1T7VdXt5DnyjNtCI2MbgAOv1oA9MUYUD04paQDApaAMrxE/l+HtRYdrdz+lee/ApceGL8/8AT1/QV23ja4Ft4N1iTIyLZgv1PArjPgaCPDeor6XZH6Vm/jR2Qf8Assl5o9UooorQ4zi/EXws8L+KdYfVdVt55Lp0VGKTFRhRgcCsr/hRXgX/AJ8bn/wIavSM0tAHm3/CivAv/Pjc/wDgQ1H/AAonwL/z43P/AIENXpNFAHK2fgnRPD/h9bGwgkWC2V3QNISdx5JPv/gK5tCSik9xmvRb/wD5B9x/1zP8q85jx5a47Dsc0Add4P8A+Qddf9fR/wDQEroa57wf/wAg66/6+j/6AldDQAhr5/1K+k0bx/d6igw9pflyB1KnAb9DX0Aa+fPFYB8Za4COt0R+G0UAfQEEqTwRyxkMjqGUjoQakri/hlrB1DwlHaSNm409zbNk8lRyh+m0gfVTXaCgCte2q3lpLbsBh1I5rzvayFkf76Ha31FemFc5561xHiK0+y6uXH+ruBuH1HBoA2fCZ/4lMmP+e7Z/St+ud8Hk/wBnXQ9Lpv8A0BP8a6KgAPSvkLxFNfSeMNYVJW2peSdeQBu96+va+TPEzY8WawO32uT+dP65UwqbpuzZ14SN5MzDI7YEsnmsqhQSAMD8KbyTknJoyaTPft6149ScqknKT1Z6drC5xR+H41LFbST4Krhf7zf55q9DaRQ8n52H8R/wrFzUS403IXQpb201GN7dMpKwWSNj8rjt+Iz1rviACQOlcvo0Xm6pET0jBkP4dP1xXTZ4968jHT5pLQ9vAQ5YPUWjNLsfA+U89OOv+fam89xiuFxaO5NPY1/D+inWr/ymfZEvLcda9UsNOt9OtxDboFUd/WuA8BSBNVkTPLjOPoK9JHXFfU5PRpqj7S2p8hndao67pt6DgKKUdKK9k8QZn1xmuI+KVwYPCJx1eUL+ddsc1j+JfDdj4p0o6ff+Z5W7eDG5Ug44NRUjzRsdODrRoV4VZapO58vXWoQ2qlVIkkx0XoKdaTmSyWedlQMSc9hXceIPgTqdrvn0G/S9TqsE4CPj/e6H9K821fR9Z0OQWmsWNxZsCQokU7T9GHB/A150sIkrH2dLiF1Kjnf0RLd6uBlLUY/2z1rLW4mWXzBIwf1zUXy9jSg44xxVRpxirI562Lq15c02a0GtEYWdA3+0vB/KpryWG5hR4nBIOCM8/lWFnB4pQSDkHBqXRje6OiGY1uR056ovnrSVWS4YdeanWVJBwcH0pOLRUasZjZIFYZHB/SvpD4Kgp8OLZSMYuJf/AEKvnTtX0T8F5lk8AxxhstHcSZHpzmujDS96zPIzqklRUo9z0YE4FLTAeM0+u0+YOD8Qca/d5BA2oQcdeMVnVN47e70rXIdRQbrOeMROGOFDqSRk9sg/pVGzvoL9QYmIk7xN94f40AWO/X3xVHUNLS9HmpiO49ez/Wr1NcgDHJJ4CgjJoA6nwGkkXg+zjlTa6yTAj/tq9dNWfpFq1lpdtA3DqpLDPdiSf1NaFABXIXv/ACO0P+8n/oJrrzXCnUIbvx40CsBLDMEIPfCmgDuRS0lLQAEZpNoznvQTimh1I6j86AHBQBxRik3r/eH50m8c/Mv50APoqneapY2Chry9trdTwDNKqAn2ya5bVfiJp8KyRaWr31wB95VIjX3JPX8OPegCl8T9UVNHXSUIMtw3mSAdVRTn9SAKz/giMeHtTH/T638q5O+uZ9QluLu7l864m5d+3sBgkYHbFdb8EePD+qf9frfyrN/Gjqg/9nl6o9RooorQ5Twv4o/FvxL4O8azaRpsdg1qsMci+dCzNlhzyGFcZ/w0L40/546T/wCA7f8AxdV/j5/yVC4/69Yf5V5hQB6v/wANC+NP+eOk/wDgO3/xdKv7QnjQkDytJH/bu3/xdeT1a02wutU1K3sbOIy3M7hI0A6k0Ae8eCPiZ428Z380Vwumw6ZAubmZLZs88BBlvvGuvAAXjj2FZ3h/QrfwxoUGkW21vLG+eUDBllP3j9B0HtWiKAOs8H/8g66/6+j/AOgJXQ1z3g//AJB11/19H/0BK6GgBDXz54qOfGmue10f/QRX0Ga+ffFiFPGutg/xXO4fQqKANb4b6qNM8XfZ3bEOox+Sf+ui5KfzYf8AAq9sHIFfM4mltpI7mFiJoXWVD7g8V9F6VqEeraTa38LDZcRBxj+Ekcj8DkUAXqw/E1qbjTGmXG6Bt/Tt3rcpkkayIyOMqwII9QaAMDwh/wAg+6x3uSf/ABxK6KsDwxA1rDf2rEl4btlyRjI2rg/lW/QAV8l+J+PFmsH/AKe5P519aGvl3xBaRL4r1Z2y7NdOfmHA5rjxklGKbO/AR5pNHOxW8k3Kgbf7zcCr8VlFEcsPMf1PQfSrFAHpXkSqt7HtRpKO4Hmj3PpUUtzFDwzgt/dXmqcl/K3EYEY/M0lTchupFHTaRcWtjFc3d1OkS/LGuTye5wPyqtfeL2IKadBt/wCmsvJ/Bf8AGuYJLNuYkt6mkJwOvWqWFp83NLVieMqcvJDRE091dXVwLi4uZXmXlWLfd+g6D8K6DTPFbpiHUV8xe0yD5h/vDvXNIDLMsMStJKxwscalmJ9gO/tXZaJ8KvFeslWms106BufMuj82P9wc5+uK6JYZVlytHPHFyovm5juPBF3HL4htpIJUlidW+ZTntXrYO5R2rgPB/wALbDwteJetf3VzdjPO/Yn/AHyOv4136jHA4FduCwzw8HC+h5uYYpYmpzrsPooHSiu04AxSbR6UtFACbR6VBd2dteW7w3MEc0TjDJIoYH6g1YpDyKATtseZeIfgt4b1bMmn79MmJz+5+ZCf90nj8MV5Z4i+EXibQg8sMUd/aKf9ZCfmx7r1r6eI5rN1i4EVmyqfnY4wK48ZVhQpOpLoduHxNZSUU7nxxJFJA5SWJ43H8LqVP60+K0nnjkkhgkkWP7xRSQPrX0dqmiaZrMW2/soZjj7zL8wP1qtoPhnTvDsVxHZI4SdtzK/OPbmvm/8AWGj7O/K79j2vadz5zIApfevf9Y8C6DrAZns1gmPJlg+Vvqa4DVvhRqtu7yaZLFdwjkK7hXP9D+ldmGznC1tG+V+ZSmcIk7LwTke9ezfArXo/tN/o7sAXxNGp79jj9K8evdOvNMmMN9aTW8g7SoVz7j1qbRdYutA1i11SybE9u+4A9GHcH6ivWpuN1JE4nmq0nA+ywQVGOnapB0rnPCnivTvFulR3thIN+MSwEjfE3owrol+6K7U09j5qUXF2e5FcWlvdwtDcQxyxv95HXINczL8PfD7MrxRXFsV6GGdv65rrKKZJgjwpp4HMlw3uZB/QVdtNE06zfzIbZd/95iWP61o0UAGKKKQ9OuKAGXEqQW8k0jbURSzH0ArxjR7s3vjezvSfnnvC+ehIOcfpiun8eeKEdG0WykDknF06Nwo/ufU9/auT8PceJ9KHb7QP5GgD2+lpBS0AYHjK2tr3w1cWl5EJbecrHIhOMgkA818heMfC8/hbX5rFyzQH57eVv40PT8a+wfFf/IBk/wCuif8AoQryzxv4WXxZ4ekhjUHUbXMlq2OW9Y/x7e4oA+cGGGIpKdIjRysjqyupwysMEHvTaAPR/hrdxy6ff6e6oXicXCcDJBG1uf8Avmu3IBGCMj0NeSeCNR/s/wAUWm5tsU5MEhz2bj9DzXrZUqSD1B5oAbISVbnk12XwTGPD+p/9frfyrjsHFdl8FM/2Bqf/AF+t/KofxI6YfwJeqPT6KKKs5jz7xT8I/D3jDXn1jVJr9biSNIysEqqo2j3U1j/8M8+C/wDnvq3/AIEJ/wDEV6xgZ6UtAHkx/Z58GY4n1b/wIT/4itXw38HfDHhnUm1DT3vjcFCitNIrbAepHy8GvRKTA9KAMD/hErAD/X3X/fY/wrntVs47DUntoi7IqKcucnJr0GuF8RD/AIqCf/rmn8qANnwf/wAg66/6+j/6AldDXPeD/wDkHXX/AF9H/wBASuhoAQ14F4z/AOR21b/rqP8A0EV76a8I8dgDx1qOBjIQ/pQBzx56+mK9U+FOrefpF1pMjZe0k3R/7jc/oc15XW54M1Q6R4uspWbbDcH7PJ/wLofzx+dAHvo6UUDoKKAIkt4o5ZZUTDykFzk8kDA/SpaKKAEPSvmbxH/yMuqE8AXLnk+9fTRr5O8VSO/izVlZiQLuQDJ6c1w42HNFHoZfLllJkUt9FHwmZG9uBVOW7llyCwVfReKgOB1PSpYbaecbo4iyf3yQqn8T1rhUIxR6kfa1XaCuRD2H5UEgdT+Aq2lgdwMr5XuE/wAauxCOHPkRrGD3xk/nSdSKPUw2SYmrrNcqJfD3g/WvFE7R6dbqFQjfJM4QAHvjqelem6J8EbGArLrmoy3Td4YBsT6Z6n9K5j4faudN8VQmWXbDLlX3Hqe1fQKEMAw5B7iu7CKFSN+p4udYapgq3s07prcztF8O6PoMBi0rToLVehKL8zfVjyfxNauB6ULS13JJbHhNt6sTAowKWimIKKKKACg9KKD0oAbWXfaqbVtojP17VqY96huLaOeMq6g5rjxdOvOk1RlaRpTlFS95XRzk2r3UowDtHtxVF5JJDl2Zvqav32lyWzFky0f8qz+ce1fnePeLjNxxDdz2qHs2rwQnbFFFFeabhgZoz83eijI6UICveWtndwOl9BDLbhSW85QVA9ea8P17T9Ku9UmbSIfs9sDtQbiQ2O/tmvQfHupX21NKtYJRAyCSaReS4yQFA6445rgeny4wR1Br6vKac6VLnct+lziq15KVomZp9xrXhy+F7pV3LBIPvGNuGHow6EV6Zovx6uYFWHXdJMrAYMtq2Cfqp6fnXC/y9KimtYZ1w8YPuOK96njHHcznOFT+ItT3Sy+Mng26dUk1CW1JXJa5hZVB9N3StEfFDwT0HibT8/8AXQ/4V82S6QVU+TJwf+WbDIP51j3ekIDmWEwsejR8j8q9CnioTOeWEvrTdz6s/wCFo+CP+hmsP++z/hUc3xV8DxRFv+Eks2x2RiTXyJLpc8eWjxMg7ockD3HUVQIwa6E09jllCUXaSPrRfjf4OuJ/s9pczyzk4VWjMak/7x4rM1fxrrWqL5cZFjbnnELEsw7fN2/D86+Xx1rpND8Zano5EZcXNqDzBMcgD/ZPUGmSesIixrtRcAenvVzSbqGw1qyvLjIhgk3uVBJAwewrB0XxFpevoBaTeVcdWtZmw49dp/jH+cVqHchPUMD9MUAegD4x+B1zu1jacnKtG2Qad/wubwL/ANBpf+/bV4/4i8JWWvqZ0xbahjiXGEk/3x2+teV6npd3pF21rewNFIOmejD1B7igD6k1f4qeDdWs1srXWEMsk0YGVIH3h1pxUxsO2MYI/Qj9K+Tl69cV7F8NfH63Sw+HtanKy5CWdzI3B9I29/Q/hQBR+LfhIRXA8T2UO2K4bbexqPuS/wB/js388+teVN1r6uubWG6tp7G9hZ4JlaOZCOoOeB7+/tXzd4r8Nz+F9em06Y74x88Mo6SRnof8aAMSKRopUkU/MjBh9Qc17vbXa39lb3iHIniWQn3I5/XNeDE5JNeq+AL37X4aa3Y/vLaXZ1ydjcg/TtQB1A/pWj8PPGvh/wAIaXeW2s6iLaae5aREKE/L0zWcDya8q8asDe2qDqsbE/ixqH8SN4v91L5H0v8A8Ll8C/8AQaX/AL9tS/8AC5vAv/QaX/v21fH1FWYH2D/wubwL/wBBpf8Av21H/C5vAv8A0Gl/79tXx9RQB9g/8Lm8C/8AQaX/AL9tR/wubwL/ANBpf+/bV8fU+NWdwqgkngAck/SgD68b4y+Bsca0PoI25qG41CDXrpdR08SPBcRr5RdCpPBHQ15b4I+GsOk2517xUIomjUypbT4EcKjnfL7+ij8ay/HPxSm1Ay6d4fdreyOVe6PEsw9AP4V9qAPX9L+JHhLw6Luxv9YhWfz9xVMuB8ijqOO1X/8Ahc3gX/oNL/37avkFuhzjn3rW0jw3qGr/ADRRiO3zzPJwv4epoA+pj8Y/A78LrIJ7ARtzXnnirUrTWPE1zqNhK0ttMiFWZCpyByMGuW0rQbDRwDFH5s46zSDOfoO1aM8sVvCZ7mZLeL/npIcZ+nc0ALTJwq2zSSSLCmf9YW24I6HP1rmNS8b28AaPS4jI/Tz5fuj6L/jXJX+qXupSmS7uGk9B/CPoBxQB9TaZ8Z/CD6Vam+1ZI7vylEyKjYDgc4PcZq5/wuXwL/0GV/79tXx+etSJG0jBUUux6BQSTQB9ef8AC5fAv/QZX/vhqP8AhcvgXH/IaX/vhq+UI9LlIzMUh9n+9+X+NW47K0iw20ysO78D8h/jUOcUdNPCVanQ+pB8Y/BLcJqrP/uxMa+e/EGqQXniHU7q1ZnhmuHeNyOoJ9KxTIcbVwq46LwKZmuepNT0PUw2CVJ3buX7PUDFdCSRUKkYOVzj3Fb7SNN+8Ll89CTXIYycVtaTcSYMDqSP4fUVxV6aa5kfUZRiVSn7JrRmnRR3orhPq0OQsrBlYqR3Bre03xlrulSbob+WQDosrFhWAKu6bpd5q14ltZQs7seSOgFaQc0/dOTF06EoN10mvM9C0n4u3olWO/sxKx4AhGCa9V0y/bULJLkwSQ7xkI/WuR8I/D2z0OJbq8VZ709Sei12yYOQCAvYCvaw8aqV6jPzHNquCnVthIWS69CVelLSLkLz1pa6DyAooooAKKKKACkNLRQAyQfI30rjLvAu5PTNdnIR5bc9q4y5Be8cAZOeMV8lxRbkgehgNG2RUVlQeILG61waTaP9pmVGaWSI7kjx2z3NXru5trG1e6vJkgt0+879/Yep9hXyUsPUjJRa1ex6SqRepPRkV5zqvj+9mul/slFt7dD96ZAXl+oPQfrV/T/iLA2E1WxaM9pbb5l/FSc/lXY8pxCjzW+XUy+sQvZmn4vt8wWt2o5RjG59jyP1H61ykiJKMSxq/wBRmu5kutP8RaRcxafeQXJMZYKrYdSORlTyK4bDYG4EGuzCOcafLJWaM52buinLpdrIPk3xn2bIqnLpM6ZMbJIPY4P5VsUV3RrzRk4JnNyQyxHEkbr/AMB4pmAR0rpy3GDgj0NQy2NrNyYlDeq8VtHErqhODWxykunQSsGA2MP4lrOutHMnLosw/vfdb8/8a6+XRgOYZ8/7Mn/1qqy2N1F9+FnUfxR/MK7KWLa+Fj5pWtJXRwFzo7IW8pjn+5IMH8D3rNmt5YGKyoyn3r0V4o5W2yIpPoRz+VU5dKikBVDgf3WGRXoU8en8ZjKjTltocEhKuGGcg54OK7DRfH99ZbYNSU3tsOAxOJVH+9/F9DVK70BV5VTH/uZZf8RWPc6bc2/JTevXchyP/rfjXdCrCezOadCcT2fTdTsNYg87T7hZBnmMnDqfcHml1DTrLV7RrW/i82POVI+9GfVT2/rXiNrPPazrNBK8Mich1JBFd3ovxEPy2+tRb16faY1+Yf7w7/zrQyMLxH4SvNCcyp/pFkT8s6Dp7MOxrnQAeua94gntb6zM1tNFd2ci4Yrhl5/hPofY81w3iTwDxLe6IpYKN0lnnLqPVfUe3WgDsfhz49Gu28Wi6rIP7TjG23uG/wCW6gcKf9oDoe/Fbnjvwr/wlegtFCoOqWgL2px8zjHzIfr29/rXztHI8EyyKWSVGyCMgqR/Wvevh946TxRa/Yr2RU1q3XcMcfaFX+If7Q7jvQB4FKrLK6urK4JDBuoPeuu+HN99n8QSWbsRHdxEBfV1+Zf0DfnXRfFrwkLW7/4SPT4sW9y228RRxHL/AH/YP/PPrXm9heNp+oW15Hy8EqyAHvg9PxoA9zxtOPSvKPGo/wCJxGncRAn9a9YZo5CrxMGikUOjA53KRkH9a8n8drt8RAf9ME/rR1NIv3GvQ5iiiigzCilwR2PFaGh6Nf6/q8GnadbPPcSnAVRwB6k9gO5oArWVpcX15Ha2kLzTynakaDJY17NoHhrRvhnpqa94mlSTVmBMEC8mM+iDu3qegqs13oPwispLSAxap4sljxMwwY7Y/wB0ntzzjqe+OBXl2q6pqfiLUzdX08t1dynAXqfoo/pQBseM/HWo+L7hRIfs+nxMTDZo3yj/AGmP8Te/btjvz9jp11qMwhtYWkcnnA4H1Paum0jwRIxWbViYlPS3U/Of97+79OtdNNdaV4ftPKeSO1QdIUAMjfh1/E0AZWkeDrSzCy6gRc3HaJfuL9fWt69u4LGASXtwkMQGAuf0C1x2peN5pA0emxC3TtI/Mh/oK5a5uJrqYyTSvK56s5yaAOu1LxxjMelwBSP+W0oyfwX/ABrk7u8ub+cz3U8k0h/ic54p9vp9zMoYR7U67nO0fr1/CraadbxjMkhlP91BtH5mpckjanh6lT4UZQUlsAE/SrkWl3EihmAjU93OK00ZYRiFFjyOw5P40AMxzgk+tYyrdj0KWWN/EyCOwtYThw07eudq1YEmxdkarEvcR8Z+vrTlt3P3iAKkFsgPJJrGVW+56lHARj8MfvKuQTT1jZu1WlRF6KKd+FZOZ3RwvdldbYnqcVIsCr71JRUuTNlRhEFAHQCtHTo8b5CMH7oNZ4Bzx1rXi2W1qnnOEyM89T9KyqN20PQwUYqpzS0SJqKz5tZhTKwozkd24FQQay/mETqCp/ujpWSw82rnfLNsNGfLe5r9jXt/woii/wCEeaQIu7dycc14ejpLHujcMuO3avb/AISOW0CdT2cVtglarZnl8TS5sBeL0uj0QUtIKWvZPzYKKKKACiiigAorH/t5f+fc/wDff/1qU65hdxtW2nvu/wDrUAa9B6Vkf230/wBFbnp83X9KX+2XJI+xyZHUZ6fpQBpSKWjYDrivIfF+neNL1pbez0mSLTySD5EytJKPfHT6CvSxrLHOLRzg4Pzf/WobWWUZNo4HqW/+tXJXwlOu05rY0hUlDY8L0SDWPCd/Le3nh++3mEoieV1Y+pHSsbWdWv8AVbv7RqzSKyn5I3Qqkf8Aug/zr6KGtFjxascc8N/9aoZtRtZz++0+OT/fAP8AMVzPLIc/P1LVd2sfNiyxn7rKeccHORTya98utN8O3xzc+H7SQ+pUD+QrGufBHhG5YN/Y8kPYCC5ZB+QqXgJdGUqy6njijbIsiNtkU5DKcEflUyXt1GfluZMf7R3V6PcfDbRJG/cXOoQL2USqw/Mrmsm4+GU+8m21dAnYSwbj+YYfyrKWCqPdXKVaJy0eq3C4Dqj49iKnXWEz+8gZf905FbL/AA61dOVubaQD3ZSaqP4J1qM/NbFgO6FT/wCzZ/SsJYCf8pSrLuQpqVo//LQp/vKRU6yxScrIjD/eqnJ4cvoc+bBcIO5MDY/Oqv8AZqhj/pChh/s4NYvAS7FKsjZKkdRijkfWsyOxmj/1d4y/7v8A+urCreJ/y9Kw/wBuPP8AWs3ganQpVYliSKKYfvYkf/eHP51Ul0m3bmNnjP5j9atxsw/1m1j6rx/PNSgxN/EwPuM0lh8RHZBzwZhyaVcqcoUlX26/kaz5rJFc+ZG0T/3guCPxrrxFG33bhPx4/nUn2UsvLKynvjIrWLrx3iHNFbM83u9BhuMsFBPXepwx/wAaw7nQZ4cmL5x6MMGvWpNEtpeq7T6oMVTk8N7sgToQegdP6130sXVjo0RJQlujymx1DUNDuxPaTzWsw6kcBvqO4rvdD+IFpdlItUUWc4PyzxAiMn6fw1auvCayqRKAw913D8OeKwrnwCrHNvd7PUFMj+eRXpU8Qp76HNKlb4TpfEHhSx8Qw/a4mjivG5W5j5SY/wC1jjPPWvM7i11Pw3qqb/NtLyBg8UqcHI6FSOtdXpem614dk3W1/wDuc4aNo90bfrXVyNpPiOx+xanGsbnpjjafVGPT6GtzJ6G54S8Uaf8AEDQ7jTtRjQXrReXd244Eq/8APRPToDjsfrXifirw7c+GdfuNOnViqtuhkI4kjPQ11LeDtU8L6pFqNjqLKI33RTCPp7Nz/wDrrtvENlbfETwzGyBIdZs/mGO/94Adweo9DQBkeDb06h4Tsixy9sWt3P8Au8r+AXArhfH+P+EkUA5xbxg/lXW+B9PfTnvLJ7gOswEijbjDLkevoTWX4u8PNe660ouQn7tRjZn+tLqNbNHntKAdwx1rpD4Rcf8AL4v/AH7/APr1oaf4DNx+/ub8Q2MZ/eSeXyf9lcnlv5d6YjH8N+Gr/wATagbe1UJHGN1xcS8Rwr3Zia6y/wDF+meD9Nm0PwW7NNKu281gjEkh7rH/AHV96t6hZXWr2S6H4f8A+JdoqctCBlpm7vM+fmPoOgFQaf4Y0fQm33UwvrodlX5V+n/16AOV0rwvqGsMJ5P3MDnJll+83rgdTXUBtA8JwsqshucctjdK3tjooo1J9W1RnjtrsW0BGNscfOPds1iDwUxO6bUASeoCZP55pNpFRhKT0RDqfjW+uNyWK/ZIjxkHLn8e34VgJb3N25kw7ljku5/mTXYw+FI4cmJ1J7NImT/Opj4blb794D/wD/69ZyqW2O6lgub43Y5OPTI0/wCPibJH8MfP61ahWKDHkQIrD+Mjc369K6MeGVX/AJeAf+Af/XqQeHiBxcKPon/16wlUm9j1KOEw0N2c4Y5ZW3OzEnuxzTxbY+8a6A6CR1ul/wC+f/r006GM8XQ/74/+vWTU2d0Z4WPUxRFGP4Qafjjjgelax0QjpOPxT/69MbQ5D0uFH/bP/wCvS9nM0+uYeOzMug8da0v7ClY4F1k9gIz/AI1NH4M1K5x5SzvnusDEfnTVGRDzKj0ZjFlBwWAppmjHf8q6mP4Z6/KuVgYD/aCr+harcXwj1uQAvdW8Xs3P8qpUGYSzWn3OIN0o6IfxphuWPRQPwr0mH4NXhwZtahX1C25P65rWtfg5pKgG71G8lPcR7VB/Q1aoMwlmsP5jx7zpDzux9Ka7luWY59zXv1v8L/BcG3zNOupmHd7tufwHFbVp4Q8HWeNnhu3YjoZDuP61fsGc0s0i97nzIrKTgHJ9BV2DSdTuiBb6fdS56bYWOf0r6qg/se2UJDolqgHQBF/wq4mrQxcR2aqPRSB/SqVHuYPM30ifM+n+CvGgcNBoF8FY91wDXu/wv0XU9G0i7Gq2jW00kgOxmB4x14rpP7cUHi3/APHv/rUv9ur/AM+5/wC+/wD61VGjGMuZbmVXM69Si6L+FmyDkZpaxhrwx/x7n/vv/wCtS/28v/Puf++//rVqeebFFY/9vL/z7n/vv/61H9vL/wA+5/77/wDrUAbFFY/9vL/z7n/vv/61FAGKOSK3sDPlkttQx4BAxnI6VgDg5q3Ne+cOYlDcfMCe1AGoxAuIDnAzJ0+tTNIhYkP1YdSaxf7QcOjKiqEBCr9etPbU3bGYkyGDdT1FAF6GTCk7mAa5fuRSXLg212g3YVVOSxPOfQnis8X7bSGjRsuZMnPBNE1+8sbp5aLvwGIzzigDb8wiRlD/ADEhQu7GOBzWLqLOZwH/AIRj726l/tOfzvM+XqOMVWnne4fe5GfYUAR1csrIXgcb9rKRxjqKp1JDPJAWMbY3LtNAGg2lRIUzcHEjbUIHUY60raQqKzNPwgJbA6elZ5uJSkSluIvu+1Oa8nbzcv8A6373vQBeXSEdFZZ+HUFcjrVcaaXvjbqx2j+MjFQrdzKIgH/1X3eKcb+5JjJk5TO0getAEi2UT3KRrOSrg7W29x61OulWT/aI7g+b5a5IK8Djr71U+3XHmiXcNwGBx0pRqFyJC4ZdxXaflHIpWAhbwdpVxHGXtYMPEZPliC46ccfWq974C0M2wmigkt1EYJ8qRiSfxJq8uo3Kxqgf5Qu0cdqP7RuTwXBG3ZjHBFLkXYd2YN38NbNEmMOoXK+WgcblDZJz9PSqFt8PWkEkkuolIoxzmLn8s11zaldMhVnBBGDxSf2jc+Y0m8ZYYPAxUulF9A5mcnZ/Dm4lkn8+/iWNX2Rsik7j7jt1p9r8OZWiUzXxhmMzRYVMggZwc574rp4765jZ2WQ5c5OeeaVL+5QKA4OG3DIzzS9jDsPmZw+v+Gp9D02C6ju3ud8rQuvlfdIyOPb5TXOi+dOHUD2OVNesTXc08YjdgVDFuB3PX+dU2toH+/DG31UGspYaL2KVRnmy3yE5KkfQ5p5ltpfvbT/vDH613UmhaXKcvYwk+u2qcnhHSXztikjJ/uyGsnhH0K9occ1pDIMo+P1/+vVC50RXywTHHVP6g12z+CrbH7q8nU+4B/pmq7eEbyMfur9G9ipH9TTVOrD4WHNF7nHW82o6YDHgXNuRgxPzx7Z//VToGWO7W/0WVoblPvWznBx3A9R7V1Enh3V41/5YSe27JP5gVm3Gh3jMFuNHIYn5XhuE/qc1tCpPaSIcV0M+6MT30Gu2aFEaTbdQ94pDwfwNZfiAbdanHpj+VdL/AMI3q+HlhhLhhteOZ0zIv1B/LPIxWVP4a1m7vXke2CYwCXkU9Bjsa2Uk9hcrvYyrS2DFXlDMO0S/ef6+g96tzyxyOhum84oNsdrBwiD0Jrbg8GarMpA8oL3DSbQfrjJq5D4EvSNslzbRL2CKW/wob7Fxpr7TscrLcXdwghBW2gA4ii4H41EltGoB2bj3L8j8q72LwDDj99fzE/8ATNQP55q3F4G0pP8AWNPL/vPj+VS1Jm0XQj5nnZxjBfj0HApN8a9CB9BXqUXhXRYlx9gjf3fmrkWk6fAP3VnAv0QUvZt7mn1uMdIo8lVJn+5BM/0Q1Zi0rVJv9XYTH6rXrixrGMIiqPYYpeaapoh42bPLovCWuzDP2dUH+04FW4/AmqSD95PCn1Yn+VejYNAFNQRm8TNnDxfD3IBl1Eg9wkef61ch8A6ev+tuJ5PoQK62iq5UQ6031MCLwbocYw1oZD6tI39DV2HQNKgx5en24x3KAn9a0cUuKLIjnl3I44Y4l2xxog9FUCnYOKdRQTcac+tSwKHuI1bkFgCPxplKjFHV16qcimBqSWUIe5dFzGsbYGfusDUkdhbFY4mQl5Iy/mZ6Vmi7mHnYb/W538dact/cJD5Qk+XGOnI/GgBbO1869jjkBCsSfritH+zbZ5oSqlVbdlc9cVlm8nPlfP8A6rhMDp/nFOa+uXlWQyfMvTAoA0Rp1u80TBCqNEXKZ7jH+NH9n2/mGTYdnk+Zsz3rON9cmZZfM+dRgccYo+3XPneb5nzYx04xQBpDTbdbmU4yixhghbjJz/hUAt4Yr1opbfOSAMMdoqot/cLM0vmfMwwcjjFKuoXKyNIJPmbrkcUAW4re2F7LC1u7AN1JwFWprXTYHlZ2UvExOznjFZyajcIXIYEucsSoOaal7Ok5lV8Mfbj8qAL9rZRGHDxK029hh2I6duKypBiVxt24JGPSp4r+4iQor8E55FViSSSeSaACiiigD//Z">
            <a:hlinkClick r:id="rId10"/>
          </p:cNvPr>
          <p:cNvSpPr>
            <a:spLocks noChangeAspect="1" noChangeArrowheads="1"/>
          </p:cNvSpPr>
          <p:nvPr/>
        </p:nvSpPr>
        <p:spPr bwMode="auto">
          <a:xfrm>
            <a:off x="317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603" y="3154790"/>
            <a:ext cx="4986722" cy="159221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70671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国家图书馆"/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882" y="268449"/>
            <a:ext cx="3266114" cy="3714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685862"/>
            <a:ext cx="10515600" cy="753460"/>
          </a:xfrm>
        </p:spPr>
        <p:txBody>
          <a:bodyPr>
            <a:normAutofit fontScale="90000"/>
          </a:bodyPr>
          <a:lstStyle/>
          <a:p>
            <a:r>
              <a:rPr lang="en-GB" altLang="zh-CN" dirty="0"/>
              <a:t>Emerald </a:t>
            </a:r>
            <a:r>
              <a:rPr lang="zh-CN" altLang="en-US" dirty="0"/>
              <a:t>全文期刊回溯库</a:t>
            </a:r>
            <a:br>
              <a:rPr lang="zh-CN" altLang="en-US" dirty="0"/>
            </a:b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</a:rPr>
              <a:t>Preserving over 100 years of management research online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87360" y="1937675"/>
            <a:ext cx="4466439" cy="3867507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2400"/>
              </a:spcAft>
            </a:pPr>
            <a:r>
              <a:rPr lang="en-US" altLang="zh-CN" dirty="0"/>
              <a:t>2010</a:t>
            </a:r>
            <a:r>
              <a:rPr lang="zh-CN" altLang="en-US" dirty="0"/>
              <a:t>年由</a:t>
            </a:r>
            <a:r>
              <a:rPr lang="zh-CN" altLang="en-US" dirty="0">
                <a:solidFill>
                  <a:srgbClr val="FF0000"/>
                </a:solidFill>
              </a:rPr>
              <a:t>国家图书馆</a:t>
            </a:r>
            <a:r>
              <a:rPr lang="zh-CN" altLang="en-US" dirty="0"/>
              <a:t>正式引进全国在线</a:t>
            </a:r>
          </a:p>
          <a:p>
            <a:pPr>
              <a:lnSpc>
                <a:spcPct val="100000"/>
              </a:lnSpc>
              <a:spcAft>
                <a:spcPts val="2400"/>
              </a:spcAft>
            </a:pPr>
            <a:r>
              <a:rPr lang="zh-CN" altLang="en-US" b="1" dirty="0">
                <a:solidFill>
                  <a:schemeClr val="accent2"/>
                </a:solidFill>
              </a:rPr>
              <a:t>免费</a:t>
            </a:r>
            <a:r>
              <a:rPr lang="zh-CN" altLang="en-US" dirty="0"/>
              <a:t>申请使用</a:t>
            </a:r>
          </a:p>
          <a:p>
            <a:pPr>
              <a:lnSpc>
                <a:spcPct val="100000"/>
              </a:lnSpc>
              <a:spcAft>
                <a:spcPts val="2400"/>
              </a:spcAft>
            </a:pPr>
            <a:r>
              <a:rPr lang="zh-CN" altLang="en-US" dirty="0"/>
              <a:t>近</a:t>
            </a:r>
            <a:r>
              <a:rPr lang="en-US" altLang="zh-CN" dirty="0"/>
              <a:t>180</a:t>
            </a:r>
            <a:r>
              <a:rPr lang="zh-CN" altLang="en-US" dirty="0"/>
              <a:t>种期刊，</a:t>
            </a:r>
            <a:r>
              <a:rPr lang="en-US" altLang="zh-CN" dirty="0"/>
              <a:t>11</a:t>
            </a:r>
            <a:r>
              <a:rPr lang="zh-CN" altLang="en-US" dirty="0"/>
              <a:t>万篇文章</a:t>
            </a:r>
          </a:p>
          <a:p>
            <a:pPr>
              <a:lnSpc>
                <a:spcPct val="100000"/>
              </a:lnSpc>
              <a:spcAft>
                <a:spcPts val="2400"/>
              </a:spcAft>
            </a:pPr>
            <a:r>
              <a:rPr lang="zh-CN" altLang="en-US" dirty="0"/>
              <a:t>所有期刊从第一卷第一期开始，最早可回溯至</a:t>
            </a:r>
            <a:r>
              <a:rPr lang="en-US" altLang="zh-CN" b="1" dirty="0">
                <a:solidFill>
                  <a:schemeClr val="accent2"/>
                </a:solidFill>
              </a:rPr>
              <a:t>1898</a:t>
            </a:r>
            <a:r>
              <a:rPr lang="zh-CN" altLang="en-US" b="1" dirty="0">
                <a:solidFill>
                  <a:schemeClr val="accent2"/>
                </a:solidFill>
              </a:rPr>
              <a:t>年</a:t>
            </a:r>
            <a:endParaRPr lang="en-US" altLang="zh-CN" b="1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  <a:spcAft>
                <a:spcPts val="2400"/>
              </a:spcAft>
            </a:pPr>
            <a:endParaRPr lang="zh-CN" altLang="en-US" dirty="0"/>
          </a:p>
        </p:txBody>
      </p:sp>
      <p:pic>
        <p:nvPicPr>
          <p:cNvPr id="1026" name="Picture 2" descr="https://timgsa.baidu.com/timg?image&amp;quality=80&amp;size=b9999_10000&amp;sec=1566997379343&amp;di=aa299c6c0c436ac77f659f1a870de5d8&amp;imgtype=0&amp;src=http%3A%2F%2Fs6.sinaimg.cn%2Fmw690%2F001Nic9vzy7pNR2Vhzv55%26690">
            <a:extLst>
              <a:ext uri="{FF2B5EF4-FFF2-40B4-BE49-F238E27FC236}">
                <a16:creationId xmlns:a16="http://schemas.microsoft.com/office/drawing/2014/main" id="{DC088A66-1E7C-402A-94E5-1F08E1C4D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37675"/>
            <a:ext cx="5919002" cy="394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278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altLang="zh-CN" dirty="0"/>
              <a:t>Emerald </a:t>
            </a:r>
            <a:r>
              <a:rPr lang="zh-CN" altLang="en-US" dirty="0"/>
              <a:t>英文图书</a:t>
            </a:r>
            <a:br>
              <a:rPr lang="en-US" altLang="zh-CN" dirty="0"/>
            </a:b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</a:rPr>
              <a:t>High quality, cutting-edge research across a range of subjects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13896"/>
            <a:ext cx="10515600" cy="486306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dirty="0">
                <a:solidFill>
                  <a:schemeClr val="accent2"/>
                </a:solidFill>
              </a:rPr>
              <a:t>近</a:t>
            </a:r>
            <a:r>
              <a:rPr lang="en-US" altLang="zh-CN" dirty="0">
                <a:solidFill>
                  <a:schemeClr val="accent2"/>
                </a:solidFill>
              </a:rPr>
              <a:t>4000</a:t>
            </a:r>
            <a:r>
              <a:rPr lang="zh-CN" altLang="en-US" dirty="0">
                <a:solidFill>
                  <a:schemeClr val="accent2"/>
                </a:solidFill>
              </a:rPr>
              <a:t>册</a:t>
            </a:r>
            <a:r>
              <a:rPr lang="zh-CN" altLang="en-US" dirty="0">
                <a:solidFill>
                  <a:srgbClr val="404040"/>
                </a:solidFill>
              </a:rPr>
              <a:t>图书，包含系列书、专著等</a:t>
            </a:r>
            <a:endParaRPr lang="en-US" altLang="zh-CN" dirty="0">
              <a:solidFill>
                <a:srgbClr val="40404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dirty="0">
                <a:solidFill>
                  <a:srgbClr val="404040"/>
                </a:solidFill>
              </a:rPr>
              <a:t>近</a:t>
            </a:r>
            <a:r>
              <a:rPr lang="en-US" altLang="zh-CN" dirty="0">
                <a:solidFill>
                  <a:srgbClr val="404040"/>
                </a:solidFill>
              </a:rPr>
              <a:t>20</a:t>
            </a:r>
            <a:r>
              <a:rPr lang="zh-CN" altLang="en-US" dirty="0">
                <a:solidFill>
                  <a:srgbClr val="404040"/>
                </a:solidFill>
              </a:rPr>
              <a:t>个学科，如教育学、社会学、经济学等，</a:t>
            </a:r>
            <a:r>
              <a:rPr lang="en-US" altLang="zh-CN" dirty="0">
                <a:solidFill>
                  <a:srgbClr val="404040"/>
                </a:solidFill>
              </a:rPr>
              <a:t>200+</a:t>
            </a:r>
            <a:r>
              <a:rPr lang="zh-CN" altLang="en-US" dirty="0">
                <a:solidFill>
                  <a:srgbClr val="404040"/>
                </a:solidFill>
              </a:rPr>
              <a:t>个主题领域</a:t>
            </a:r>
            <a:endParaRPr lang="en-US" altLang="zh-CN" dirty="0">
              <a:solidFill>
                <a:srgbClr val="40404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n-US" altLang="zh-CN" dirty="0">
                <a:solidFill>
                  <a:srgbClr val="404040"/>
                </a:solidFill>
              </a:rPr>
              <a:t>2019</a:t>
            </a:r>
            <a:r>
              <a:rPr lang="zh-CN" altLang="en-US" dirty="0">
                <a:solidFill>
                  <a:srgbClr val="404040"/>
                </a:solidFill>
              </a:rPr>
              <a:t>年度</a:t>
            </a:r>
            <a:r>
              <a:rPr lang="en-US" altLang="zh-CN" dirty="0">
                <a:solidFill>
                  <a:srgbClr val="404040"/>
                </a:solidFill>
              </a:rPr>
              <a:t>The British Book Awards</a:t>
            </a:r>
            <a:r>
              <a:rPr lang="zh-CN" altLang="en-US" dirty="0">
                <a:solidFill>
                  <a:srgbClr val="404040"/>
                </a:solidFill>
              </a:rPr>
              <a:t>学术教育专业领域最佳出版社</a:t>
            </a:r>
            <a:endParaRPr lang="en-US" altLang="zh-CN" dirty="0">
              <a:solidFill>
                <a:srgbClr val="40404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zh-CN" altLang="en-US" sz="2400" dirty="0"/>
          </a:p>
        </p:txBody>
      </p:sp>
      <p:pic>
        <p:nvPicPr>
          <p:cNvPr id="12" name="图片 11" descr="http://www.emeraldgrouppublishing.com/img/logos/british_book_award_sidebar.jpg">
            <a:extLst>
              <a:ext uri="{FF2B5EF4-FFF2-40B4-BE49-F238E27FC236}">
                <a16:creationId xmlns:a16="http://schemas.microsoft.com/office/drawing/2014/main" id="{BC6D9F99-4ECD-4590-ABD3-BEC250A22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0" t="20929" r="10067" b="15057"/>
          <a:stretch>
            <a:fillRect/>
          </a:stretch>
        </p:blipFill>
        <p:spPr bwMode="auto">
          <a:xfrm>
            <a:off x="9224240" y="1118586"/>
            <a:ext cx="1626352" cy="1626352"/>
          </a:xfrm>
          <a:custGeom>
            <a:avLst/>
            <a:gdLst>
              <a:gd name="connsiteX0" fmla="*/ 1006767 w 2013534"/>
              <a:gd name="connsiteY0" fmla="*/ 0 h 2013534"/>
              <a:gd name="connsiteX1" fmla="*/ 2013534 w 2013534"/>
              <a:gd name="connsiteY1" fmla="*/ 1006767 h 2013534"/>
              <a:gd name="connsiteX2" fmla="*/ 1006767 w 2013534"/>
              <a:gd name="connsiteY2" fmla="*/ 2013534 h 2013534"/>
              <a:gd name="connsiteX3" fmla="*/ 0 w 2013534"/>
              <a:gd name="connsiteY3" fmla="*/ 1006767 h 2013534"/>
              <a:gd name="connsiteX4" fmla="*/ 1006767 w 2013534"/>
              <a:gd name="connsiteY4" fmla="*/ 0 h 2013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3534" h="2013534">
                <a:moveTo>
                  <a:pt x="1006767" y="0"/>
                </a:moveTo>
                <a:cubicBezTo>
                  <a:pt x="1562789" y="0"/>
                  <a:pt x="2013534" y="450745"/>
                  <a:pt x="2013534" y="1006767"/>
                </a:cubicBezTo>
                <a:cubicBezTo>
                  <a:pt x="2013534" y="1562789"/>
                  <a:pt x="1562789" y="2013534"/>
                  <a:pt x="1006767" y="2013534"/>
                </a:cubicBezTo>
                <a:cubicBezTo>
                  <a:pt x="450745" y="2013534"/>
                  <a:pt x="0" y="1562789"/>
                  <a:pt x="0" y="1006767"/>
                </a:cubicBezTo>
                <a:cubicBezTo>
                  <a:pt x="0" y="450745"/>
                  <a:pt x="450745" y="0"/>
                  <a:pt x="100676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4CF8619-B417-4D5B-9ECD-C0A83D46D89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187" y="3045378"/>
            <a:ext cx="1680828" cy="24684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F946F05-D972-45D5-B983-CECC316361F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281" y="3045378"/>
            <a:ext cx="1638180" cy="24684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CE523FC2-BC1B-4D63-B93F-80B7692AE00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741" y="3045378"/>
            <a:ext cx="1637117" cy="24684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 descr="图片包含 文字&#10;&#10;描述已自动生成">
            <a:extLst>
              <a:ext uri="{FF2B5EF4-FFF2-40B4-BE49-F238E27FC236}">
                <a16:creationId xmlns:a16="http://schemas.microsoft.com/office/drawing/2014/main" id="{0AE3256A-D5E2-4B35-976B-A749D0C6E50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584" y="3045378"/>
            <a:ext cx="1699008" cy="24684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A2F75BE5-5931-4A61-920A-F1B98E36D809}"/>
              </a:ext>
            </a:extLst>
          </p:cNvPr>
          <p:cNvSpPr/>
          <p:nvPr/>
        </p:nvSpPr>
        <p:spPr>
          <a:xfrm>
            <a:off x="1134805" y="5709105"/>
            <a:ext cx="21331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zh-CN" altLang="zh-CN" sz="1200" dirty="0">
                <a:solidFill>
                  <a:srgbClr val="1E1E1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《科学时代：研究型大学的全球</a:t>
            </a:r>
            <a:r>
              <a:rPr lang="zh-CN" altLang="en-US" sz="1200" dirty="0">
                <a:solidFill>
                  <a:srgbClr val="1E1E1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性</a:t>
            </a:r>
            <a:r>
              <a:rPr lang="zh-CN" altLang="zh-CN" sz="1200" dirty="0">
                <a:solidFill>
                  <a:srgbClr val="1E1E1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胜利》</a:t>
            </a:r>
            <a:endParaRPr lang="en-US" altLang="zh-CN" sz="1200" dirty="0">
              <a:solidFill>
                <a:srgbClr val="1E1E1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C379DA1-F358-4F4F-A87F-FB5C84EB8D54}"/>
              </a:ext>
            </a:extLst>
          </p:cNvPr>
          <p:cNvSpPr/>
          <p:nvPr/>
        </p:nvSpPr>
        <p:spPr>
          <a:xfrm>
            <a:off x="3732035" y="5709104"/>
            <a:ext cx="21331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altLang="zh-CN" sz="1200" dirty="0">
                <a:solidFill>
                  <a:srgbClr val="1E1E1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《</a:t>
            </a:r>
            <a:r>
              <a:rPr lang="zh-CN" altLang="en-US" sz="1200" dirty="0">
                <a:solidFill>
                  <a:srgbClr val="1E1E1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投资陷阱大揭露：投资者常见错误和行为偏差</a:t>
            </a:r>
            <a:r>
              <a:rPr lang="en-US" altLang="zh-CN" sz="1200" dirty="0">
                <a:solidFill>
                  <a:srgbClr val="1E1E1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》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C512462-734E-4F14-88DD-EE36ED115E75}"/>
              </a:ext>
            </a:extLst>
          </p:cNvPr>
          <p:cNvSpPr/>
          <p:nvPr/>
        </p:nvSpPr>
        <p:spPr>
          <a:xfrm>
            <a:off x="6329265" y="5709104"/>
            <a:ext cx="21331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altLang="zh-CN" sz="1200" dirty="0">
                <a:solidFill>
                  <a:srgbClr val="1E1E1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《</a:t>
            </a:r>
            <a:r>
              <a:rPr lang="zh-CN" altLang="en-US" sz="1200" dirty="0">
                <a:solidFill>
                  <a:srgbClr val="1E1E1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自动驾驶：无人驾驶如何改变世界</a:t>
            </a:r>
            <a:r>
              <a:rPr lang="en-US" altLang="zh-CN" sz="1200" dirty="0">
                <a:solidFill>
                  <a:srgbClr val="1E1E1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》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27101C9C-BAD7-435B-8C38-29E807894533}"/>
              </a:ext>
            </a:extLst>
          </p:cNvPr>
          <p:cNvSpPr/>
          <p:nvPr/>
        </p:nvSpPr>
        <p:spPr>
          <a:xfrm>
            <a:off x="8885475" y="5709104"/>
            <a:ext cx="22312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altLang="zh-CN" sz="1200" dirty="0">
                <a:solidFill>
                  <a:srgbClr val="1E1E1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《</a:t>
            </a:r>
            <a:r>
              <a:rPr lang="zh-CN" altLang="en-US" sz="1200" dirty="0">
                <a:solidFill>
                  <a:srgbClr val="1E1E1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破碎的饼图：在风险市场中构造稳健投资组合的</a:t>
            </a:r>
            <a:r>
              <a:rPr lang="en-US" altLang="zh-CN" sz="1200" dirty="0">
                <a:solidFill>
                  <a:srgbClr val="1E1E1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5</a:t>
            </a:r>
            <a:r>
              <a:rPr lang="zh-CN" altLang="en-US" sz="1200" dirty="0">
                <a:solidFill>
                  <a:srgbClr val="1E1E1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种方法</a:t>
            </a:r>
            <a:r>
              <a:rPr lang="en-US" altLang="zh-CN" sz="1200" dirty="0">
                <a:solidFill>
                  <a:srgbClr val="1E1E1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》</a:t>
            </a:r>
          </a:p>
        </p:txBody>
      </p:sp>
    </p:spTree>
    <p:extLst>
      <p:ext uri="{BB962C8B-B14F-4D97-AF65-F5344CB8AC3E}">
        <p14:creationId xmlns:p14="http://schemas.microsoft.com/office/powerpoint/2010/main" val="538542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图片 2">
            <a:extLst>
              <a:ext uri="{FF2B5EF4-FFF2-40B4-BE49-F238E27FC236}">
                <a16:creationId xmlns:a16="http://schemas.microsoft.com/office/drawing/2014/main" id="{7B4FE75D-70CC-4D72-94BA-3291429E0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22" b="35123"/>
          <a:stretch>
            <a:fillRect/>
          </a:stretch>
        </p:blipFill>
        <p:spPr bwMode="auto">
          <a:xfrm>
            <a:off x="770683" y="4008887"/>
            <a:ext cx="2446229" cy="138126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37DF0E6-4191-4A13-9274-CABC40B63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0" y="678767"/>
            <a:ext cx="10515600" cy="75346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altLang="zh-CN" sz="3200" dirty="0"/>
              <a:t>Emerald </a:t>
            </a:r>
            <a:r>
              <a:rPr lang="zh-CN" altLang="en-US" sz="3200" dirty="0"/>
              <a:t>案例集</a:t>
            </a:r>
            <a:br>
              <a:rPr lang="en-US" altLang="zh-CN" dirty="0"/>
            </a:b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</a:rPr>
              <a:t>Authentic business scenarios for the classroom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724" name="图片 6">
            <a:extLst>
              <a:ext uri="{FF2B5EF4-FFF2-40B4-BE49-F238E27FC236}">
                <a16:creationId xmlns:a16="http://schemas.microsoft.com/office/drawing/2014/main" id="{49C7C04A-F697-4FC6-8166-F5662ADE84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78821" y="2012116"/>
            <a:ext cx="4125843" cy="138126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图片 8">
            <a:extLst>
              <a:ext uri="{FF2B5EF4-FFF2-40B4-BE49-F238E27FC236}">
                <a16:creationId xmlns:a16="http://schemas.microsoft.com/office/drawing/2014/main" id="{9CBD549E-AFCA-42C1-9DC3-09D6A04F2E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84" y="2012116"/>
            <a:ext cx="2445042" cy="138126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文本框 15">
            <a:extLst>
              <a:ext uri="{FF2B5EF4-FFF2-40B4-BE49-F238E27FC236}">
                <a16:creationId xmlns:a16="http://schemas.microsoft.com/office/drawing/2014/main" id="{26D34B0A-02A3-4091-8121-3A2A056232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1673" y="1912103"/>
            <a:ext cx="2159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新兴市场案例集</a:t>
            </a:r>
          </a:p>
        </p:txBody>
      </p:sp>
      <p:sp>
        <p:nvSpPr>
          <p:cNvPr id="30728" name="文本框 16">
            <a:extLst>
              <a:ext uri="{FF2B5EF4-FFF2-40B4-BE49-F238E27FC236}">
                <a16:creationId xmlns:a16="http://schemas.microsoft.com/office/drawing/2014/main" id="{160B56F5-D9E6-462C-B4A8-2DC9A223C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1673" y="3922439"/>
            <a:ext cx="13128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案例期刊</a:t>
            </a:r>
          </a:p>
        </p:txBody>
      </p:sp>
      <p:sp>
        <p:nvSpPr>
          <p:cNvPr id="30729" name="文本框 17">
            <a:extLst>
              <a:ext uri="{FF2B5EF4-FFF2-40B4-BE49-F238E27FC236}">
                <a16:creationId xmlns:a16="http://schemas.microsoft.com/office/drawing/2014/main" id="{7511D71F-355B-4077-8BC9-BB322393F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1958" y="3922439"/>
            <a:ext cx="215956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商学院授权案例</a:t>
            </a:r>
          </a:p>
        </p:txBody>
      </p:sp>
      <p:sp>
        <p:nvSpPr>
          <p:cNvPr id="30730" name="文本框 2">
            <a:extLst>
              <a:ext uri="{FF2B5EF4-FFF2-40B4-BE49-F238E27FC236}">
                <a16:creationId xmlns:a16="http://schemas.microsoft.com/office/drawing/2014/main" id="{8BF812CA-636D-47D5-B524-BF81625E4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1673" y="2434225"/>
            <a:ext cx="294367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近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800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案例</a:t>
            </a: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，</a:t>
            </a:r>
            <a:endParaRPr lang="en-US" altLang="zh-CN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亚、非、拉等新兴市场国家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包含案例和教学注释</a:t>
            </a:r>
          </a:p>
        </p:txBody>
      </p:sp>
      <p:sp>
        <p:nvSpPr>
          <p:cNvPr id="30731" name="文本框 11">
            <a:extLst>
              <a:ext uri="{FF2B5EF4-FFF2-40B4-BE49-F238E27FC236}">
                <a16:creationId xmlns:a16="http://schemas.microsoft.com/office/drawing/2014/main" id="{E5F809BA-65B7-415A-B5CF-EB44CF22F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1673" y="4441251"/>
            <a:ext cx="294367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近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300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案例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欧洲、亚洲、北美、南美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美国案例协会官方期刊</a:t>
            </a:r>
          </a:p>
        </p:txBody>
      </p:sp>
      <p:sp>
        <p:nvSpPr>
          <p:cNvPr id="30732" name="文本框 20">
            <a:extLst>
              <a:ext uri="{FF2B5EF4-FFF2-40B4-BE49-F238E27FC236}">
                <a16:creationId xmlns:a16="http://schemas.microsoft.com/office/drawing/2014/main" id="{8F2C267C-47E7-4388-BB12-EC82F5E14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4934" y="4441946"/>
            <a:ext cx="485361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800+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案例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达顿商学院、凯洛格商学院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复旦大学管理学院、美国供应链管理专业协会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88F53646-48E0-477C-B394-92228A0DB0E7}"/>
              </a:ext>
            </a:extLst>
          </p:cNvPr>
          <p:cNvCxnSpPr>
            <a:cxnSpLocks/>
          </p:cNvCxnSpPr>
          <p:nvPr/>
        </p:nvCxnSpPr>
        <p:spPr>
          <a:xfrm>
            <a:off x="6581272" y="2012116"/>
            <a:ext cx="0" cy="337803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418427D-3A3E-48E0-8A67-6F25FFD8F1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" t="932" r="6317" b="1"/>
          <a:stretch/>
        </p:blipFill>
        <p:spPr>
          <a:xfrm>
            <a:off x="831850" y="1116000"/>
            <a:ext cx="4330318" cy="2594889"/>
          </a:xfrm>
          <a:prstGeom prst="roundRect">
            <a:avLst/>
          </a:prstGeom>
          <a:ln w="3175">
            <a:noFill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数据库平台使用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/>
              <a:t>www.emerald.com/insight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41014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dirty="0"/>
              <a:t>Emerald Overview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468314"/>
            <a:ext cx="10515600" cy="470864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 altLang="zh-CN" sz="2200" dirty="0"/>
              <a:t>1967</a:t>
            </a:r>
            <a:r>
              <a:rPr lang="zh-CN" altLang="en-US" dirty="0"/>
              <a:t>年，英国</a:t>
            </a:r>
            <a:r>
              <a:rPr lang="en-GB" altLang="zh-CN" sz="2200" dirty="0"/>
              <a:t>University of Bradford</a:t>
            </a:r>
            <a:r>
              <a:rPr lang="zh-CN" altLang="en-US" sz="2200" dirty="0"/>
              <a:t>的</a:t>
            </a:r>
            <a:r>
              <a:rPr lang="en-GB" altLang="zh-CN" sz="2200" dirty="0"/>
              <a:t>50</a:t>
            </a:r>
            <a:r>
              <a:rPr lang="zh-CN" altLang="en-US" sz="2200" dirty="0"/>
              <a:t>名学者创立</a:t>
            </a:r>
          </a:p>
          <a:p>
            <a:pPr>
              <a:spcAft>
                <a:spcPts val="600"/>
              </a:spcAft>
            </a:pPr>
            <a:r>
              <a:rPr lang="zh-CN" altLang="en-US" sz="2200" dirty="0"/>
              <a:t>学科主要涉及</a:t>
            </a:r>
            <a:r>
              <a:rPr lang="zh-CN" altLang="en-US" dirty="0"/>
              <a:t>管理学、图情学、工程学等</a:t>
            </a:r>
            <a:endParaRPr lang="zh-CN" altLang="en-US" sz="2200" dirty="0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1B849422-AA62-41EC-831A-29D8D482DFA1}"/>
              </a:ext>
            </a:extLst>
          </p:cNvPr>
          <p:cNvGrpSpPr/>
          <p:nvPr/>
        </p:nvGrpSpPr>
        <p:grpSpPr>
          <a:xfrm>
            <a:off x="1" y="2975652"/>
            <a:ext cx="12192000" cy="2688503"/>
            <a:chOff x="765196" y="2900216"/>
            <a:chExt cx="10911223" cy="2406074"/>
          </a:xfrm>
        </p:grpSpPr>
        <p:pic>
          <p:nvPicPr>
            <p:cNvPr id="12" name="图片 11" descr="图片包含 人员, 男士, 餐桌&#10;&#10;描述已自动生成">
              <a:extLst>
                <a:ext uri="{FF2B5EF4-FFF2-40B4-BE49-F238E27FC236}">
                  <a16:creationId xmlns:a16="http://schemas.microsoft.com/office/drawing/2014/main" id="{0E97E73A-773F-41FF-A86C-FCB65D1B0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196" y="2900217"/>
              <a:ext cx="3701651" cy="2406073"/>
            </a:xfrm>
            <a:prstGeom prst="rect">
              <a:avLst/>
            </a:prstGeom>
          </p:spPr>
        </p:pic>
        <p:pic>
          <p:nvPicPr>
            <p:cNvPr id="14" name="图片 13" descr="图片包含 图书馆, 书架, 书籍, 就坐&#10;&#10;描述已自动生成">
              <a:extLst>
                <a:ext uri="{FF2B5EF4-FFF2-40B4-BE49-F238E27FC236}">
                  <a16:creationId xmlns:a16="http://schemas.microsoft.com/office/drawing/2014/main" id="{01CBFE96-F2AD-4E0F-A4EE-E1DB8E7FA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8199" y="2900216"/>
              <a:ext cx="3609110" cy="2406073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012E381-D819-4A3C-84B0-999DF2599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7309" y="2900216"/>
              <a:ext cx="3609110" cy="2406073"/>
            </a:xfrm>
            <a:prstGeom prst="rect">
              <a:avLst/>
            </a:prstGeom>
          </p:spPr>
        </p:pic>
      </p:grpSp>
      <p:pic>
        <p:nvPicPr>
          <p:cNvPr id="2052" name="Picture 4" descr="See the source image">
            <a:extLst>
              <a:ext uri="{FF2B5EF4-FFF2-40B4-BE49-F238E27FC236}">
                <a16:creationId xmlns:a16="http://schemas.microsoft.com/office/drawing/2014/main" id="{9BBD7051-23F5-4BDA-96C4-9A17A1780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349" y="904627"/>
            <a:ext cx="4056755" cy="202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9743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BB45086-1D40-45B9-9B3E-F4B6460AC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4F0BBCC-0910-40BC-BDE5-914742103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5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:a16="http://schemas.microsoft.com/office/drawing/2014/main" id="{994C20DA-23EC-49B4-ACE4-C316E74B3482}"/>
              </a:ext>
            </a:extLst>
          </p:cNvPr>
          <p:cNvSpPr/>
          <p:nvPr/>
        </p:nvSpPr>
        <p:spPr>
          <a:xfrm>
            <a:off x="-12112" y="10159"/>
            <a:ext cx="12204112" cy="685800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B4DB7D2D-74D3-4AC3-87D9-6054074136E9}"/>
              </a:ext>
            </a:extLst>
          </p:cNvPr>
          <p:cNvGrpSpPr/>
          <p:nvPr/>
        </p:nvGrpSpPr>
        <p:grpSpPr>
          <a:xfrm>
            <a:off x="206304" y="877080"/>
            <a:ext cx="2564416" cy="1090401"/>
            <a:chOff x="6448968" y="894042"/>
            <a:chExt cx="3263467" cy="881713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DD590343-1B30-4540-9240-61ADE268A4CC}"/>
                </a:ext>
              </a:extLst>
            </p:cNvPr>
            <p:cNvSpPr/>
            <p:nvPr/>
          </p:nvSpPr>
          <p:spPr>
            <a:xfrm>
              <a:off x="6448968" y="894042"/>
              <a:ext cx="3263467" cy="881713"/>
            </a:xfrm>
            <a:prstGeom prst="roundRect">
              <a:avLst/>
            </a:prstGeom>
            <a:solidFill>
              <a:schemeClr val="tx1">
                <a:lumMod val="95000"/>
                <a:lumOff val="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>
              <a:spLocks noChangeArrowheads="1"/>
            </p:cNvSpPr>
            <p:nvPr/>
          </p:nvSpPr>
          <p:spPr bwMode="auto">
            <a:xfrm>
              <a:off x="6448968" y="1017095"/>
              <a:ext cx="3263467" cy="711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在授权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IP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范围内登陆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Emerald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主页，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获得机构订购资源的访问权限</a:t>
              </a: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BCC60B6B-ABFF-4A72-8029-CB32CBC3A5A7}"/>
              </a:ext>
            </a:extLst>
          </p:cNvPr>
          <p:cNvCxnSpPr>
            <a:cxnSpLocks/>
          </p:cNvCxnSpPr>
          <p:nvPr/>
        </p:nvCxnSpPr>
        <p:spPr>
          <a:xfrm>
            <a:off x="706459" y="292472"/>
            <a:ext cx="0" cy="584608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矩形: 圆角 23">
            <a:extLst>
              <a:ext uri="{FF2B5EF4-FFF2-40B4-BE49-F238E27FC236}">
                <a16:creationId xmlns:a16="http://schemas.microsoft.com/office/drawing/2014/main" id="{F54F61EE-3565-4DFB-BC3C-6F7CF66C5FE6}"/>
              </a:ext>
            </a:extLst>
          </p:cNvPr>
          <p:cNvSpPr/>
          <p:nvPr/>
        </p:nvSpPr>
        <p:spPr>
          <a:xfrm>
            <a:off x="92490" y="-14310"/>
            <a:ext cx="1227938" cy="31747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35" name="矩形: 圆角 34">
            <a:extLst>
              <a:ext uri="{FF2B5EF4-FFF2-40B4-BE49-F238E27FC236}">
                <a16:creationId xmlns:a16="http://schemas.microsoft.com/office/drawing/2014/main" id="{A2062252-98DE-4186-9682-31363F2E245B}"/>
              </a:ext>
            </a:extLst>
          </p:cNvPr>
          <p:cNvSpPr/>
          <p:nvPr/>
        </p:nvSpPr>
        <p:spPr>
          <a:xfrm>
            <a:off x="10671613" y="311080"/>
            <a:ext cx="1323861" cy="38675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36" name="矩形: 圆角 35">
            <a:extLst>
              <a:ext uri="{FF2B5EF4-FFF2-40B4-BE49-F238E27FC236}">
                <a16:creationId xmlns:a16="http://schemas.microsoft.com/office/drawing/2014/main" id="{1CACAC49-C0BD-4026-9024-A07540D5C3F2}"/>
              </a:ext>
            </a:extLst>
          </p:cNvPr>
          <p:cNvSpPr/>
          <p:nvPr/>
        </p:nvSpPr>
        <p:spPr>
          <a:xfrm>
            <a:off x="3467216" y="3838074"/>
            <a:ext cx="5265118" cy="67633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38" name="矩形: 圆角 37">
            <a:extLst>
              <a:ext uri="{FF2B5EF4-FFF2-40B4-BE49-F238E27FC236}">
                <a16:creationId xmlns:a16="http://schemas.microsoft.com/office/drawing/2014/main" id="{782F9784-9257-4731-987B-0FEA3FF49C43}"/>
              </a:ext>
            </a:extLst>
          </p:cNvPr>
          <p:cNvSpPr/>
          <p:nvPr/>
        </p:nvSpPr>
        <p:spPr>
          <a:xfrm>
            <a:off x="4164668" y="5606638"/>
            <a:ext cx="708990" cy="114295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8" name="直接箭头连接符 47">
            <a:extLst>
              <a:ext uri="{FF2B5EF4-FFF2-40B4-BE49-F238E27FC236}">
                <a16:creationId xmlns:a16="http://schemas.microsoft.com/office/drawing/2014/main" id="{B3EC2735-DA75-44F1-9251-49B22511BAED}"/>
              </a:ext>
            </a:extLst>
          </p:cNvPr>
          <p:cNvCxnSpPr>
            <a:cxnSpLocks/>
          </p:cNvCxnSpPr>
          <p:nvPr/>
        </p:nvCxnSpPr>
        <p:spPr>
          <a:xfrm>
            <a:off x="11317098" y="697205"/>
            <a:ext cx="0" cy="584608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1E548ECE-1B41-4AC8-892F-682975C1F7E6}"/>
              </a:ext>
            </a:extLst>
          </p:cNvPr>
          <p:cNvGrpSpPr/>
          <p:nvPr/>
        </p:nvGrpSpPr>
        <p:grpSpPr>
          <a:xfrm>
            <a:off x="10939081" y="1269781"/>
            <a:ext cx="786632" cy="711200"/>
            <a:chOff x="6448968" y="894042"/>
            <a:chExt cx="3263467" cy="881713"/>
          </a:xfrm>
        </p:grpSpPr>
        <p:sp>
          <p:nvSpPr>
            <p:cNvPr id="58" name="矩形: 圆角 57">
              <a:extLst>
                <a:ext uri="{FF2B5EF4-FFF2-40B4-BE49-F238E27FC236}">
                  <a16:creationId xmlns:a16="http://schemas.microsoft.com/office/drawing/2014/main" id="{0E06A206-4240-4A8E-BE49-13DBFE5F2CDC}"/>
                </a:ext>
              </a:extLst>
            </p:cNvPr>
            <p:cNvSpPr/>
            <p:nvPr/>
          </p:nvSpPr>
          <p:spPr>
            <a:xfrm>
              <a:off x="6448968" y="894042"/>
              <a:ext cx="3263467" cy="881713"/>
            </a:xfrm>
            <a:prstGeom prst="roundRect">
              <a:avLst/>
            </a:prstGeom>
            <a:solidFill>
              <a:schemeClr val="tx1">
                <a:lumMod val="95000"/>
                <a:lumOff val="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BEA0D75A-D6B8-4B9C-B2AB-BDFB13C186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8968" y="982034"/>
              <a:ext cx="3263467" cy="711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注册登录</a:t>
              </a: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F9828402-2F86-4944-95ED-6F42B1B38849}"/>
              </a:ext>
            </a:extLst>
          </p:cNvPr>
          <p:cNvGrpSpPr/>
          <p:nvPr/>
        </p:nvGrpSpPr>
        <p:grpSpPr>
          <a:xfrm>
            <a:off x="4951908" y="5950599"/>
            <a:ext cx="1138036" cy="455030"/>
            <a:chOff x="6448968" y="894042"/>
            <a:chExt cx="3263467" cy="881713"/>
          </a:xfrm>
        </p:grpSpPr>
        <p:sp>
          <p:nvSpPr>
            <p:cNvPr id="61" name="矩形: 圆角 60">
              <a:extLst>
                <a:ext uri="{FF2B5EF4-FFF2-40B4-BE49-F238E27FC236}">
                  <a16:creationId xmlns:a16="http://schemas.microsoft.com/office/drawing/2014/main" id="{ABD15EBF-C4DB-4B56-B912-4E2983C65C4F}"/>
                </a:ext>
              </a:extLst>
            </p:cNvPr>
            <p:cNvSpPr/>
            <p:nvPr/>
          </p:nvSpPr>
          <p:spPr>
            <a:xfrm>
              <a:off x="6448968" y="894042"/>
              <a:ext cx="3263467" cy="881713"/>
            </a:xfrm>
            <a:prstGeom prst="roundRect">
              <a:avLst/>
            </a:prstGeom>
            <a:solidFill>
              <a:schemeClr val="tx1">
                <a:lumMod val="95000"/>
                <a:lumOff val="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C993F873-87EB-45D2-A783-AD2751F2F6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8968" y="1017095"/>
              <a:ext cx="3263467" cy="711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辅助资源</a:t>
              </a: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cxnSp>
        <p:nvCxnSpPr>
          <p:cNvPr id="63" name="直接箭头连接符 62">
            <a:extLst>
              <a:ext uri="{FF2B5EF4-FFF2-40B4-BE49-F238E27FC236}">
                <a16:creationId xmlns:a16="http://schemas.microsoft.com/office/drawing/2014/main" id="{28EB3015-D757-427E-A00C-8FF0B4901FA4}"/>
              </a:ext>
            </a:extLst>
          </p:cNvPr>
          <p:cNvCxnSpPr>
            <a:cxnSpLocks/>
          </p:cNvCxnSpPr>
          <p:nvPr/>
        </p:nvCxnSpPr>
        <p:spPr>
          <a:xfrm>
            <a:off x="6124942" y="4514406"/>
            <a:ext cx="0" cy="334825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4D8F855F-3AF6-4D46-BFB3-CFBB7286C4F8}"/>
              </a:ext>
            </a:extLst>
          </p:cNvPr>
          <p:cNvGrpSpPr/>
          <p:nvPr/>
        </p:nvGrpSpPr>
        <p:grpSpPr>
          <a:xfrm>
            <a:off x="5397219" y="4848808"/>
            <a:ext cx="1455445" cy="447180"/>
            <a:chOff x="6448968" y="894042"/>
            <a:chExt cx="3263467" cy="881713"/>
          </a:xfrm>
        </p:grpSpPr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4325C65B-D5C4-4826-8C9B-0FB739DFCA43}"/>
                </a:ext>
              </a:extLst>
            </p:cNvPr>
            <p:cNvSpPr/>
            <p:nvPr/>
          </p:nvSpPr>
          <p:spPr>
            <a:xfrm>
              <a:off x="6448968" y="894042"/>
              <a:ext cx="3263467" cy="881713"/>
            </a:xfrm>
            <a:prstGeom prst="roundRect">
              <a:avLst/>
            </a:prstGeom>
            <a:solidFill>
              <a:schemeClr val="tx1">
                <a:lumMod val="95000"/>
                <a:lumOff val="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223322EB-DEE3-4600-A827-5D3B9B727B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8968" y="982034"/>
              <a:ext cx="3263467" cy="711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资源检索</a:t>
              </a: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958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35" grpId="0" animBg="1"/>
      <p:bldP spid="36" grpId="0" animBg="1"/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8AF9CE0-B426-4DD2-A332-5529FCA1A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3646" y="2027677"/>
            <a:ext cx="1072989" cy="279221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zh-CN" dirty="0"/>
              <a:t>Emerald</a:t>
            </a:r>
            <a:r>
              <a:rPr lang="zh-CN" altLang="it-IT" dirty="0"/>
              <a:t>平台</a:t>
            </a:r>
            <a:r>
              <a:rPr lang="zh-CN" altLang="it-IT" dirty="0">
                <a:solidFill>
                  <a:srgbClr val="00B050"/>
                </a:solidFill>
              </a:rPr>
              <a:t>主要</a:t>
            </a:r>
            <a:r>
              <a:rPr lang="zh-CN" altLang="it-IT" dirty="0"/>
              <a:t>功能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838200" y="5338617"/>
            <a:ext cx="10515600" cy="1339273"/>
          </a:xfrm>
        </p:spPr>
        <p:txBody>
          <a:bodyPr>
            <a:noAutofit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在使用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Emerald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平台上遇到任何问题随时联系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Email: service@emeraldinsight.com.cn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QQ: 2565962796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Tel: 010-82250212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8C69448-A753-40C4-AE0A-B33E360D78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854" y="1834096"/>
            <a:ext cx="2977137" cy="297713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108263A-7607-46EA-B059-4B811E7D3B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067" y="1834096"/>
            <a:ext cx="2977137" cy="297713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AF89AE-48E5-4CB0-8638-59F9DA89EE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9800" y="2103883"/>
            <a:ext cx="1072989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6002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FB246FB7-DA8E-4716-8DB7-2C62C7C72009}"/>
              </a:ext>
            </a:extLst>
          </p:cNvPr>
          <p:cNvSpPr/>
          <p:nvPr/>
        </p:nvSpPr>
        <p:spPr>
          <a:xfrm>
            <a:off x="-12112" y="-1"/>
            <a:ext cx="12204112" cy="685800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1460AC-0965-4DDC-A4BD-1CBEC3495FA4}"/>
              </a:ext>
            </a:extLst>
          </p:cNvPr>
          <p:cNvGrpSpPr/>
          <p:nvPr/>
        </p:nvGrpSpPr>
        <p:grpSpPr>
          <a:xfrm>
            <a:off x="4721119" y="1617351"/>
            <a:ext cx="2737650" cy="753460"/>
            <a:chOff x="6448968" y="894042"/>
            <a:chExt cx="3263467" cy="881713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BE6CDB6A-2153-41B0-963F-35633B0FC1B1}"/>
                </a:ext>
              </a:extLst>
            </p:cNvPr>
            <p:cNvSpPr/>
            <p:nvPr/>
          </p:nvSpPr>
          <p:spPr>
            <a:xfrm>
              <a:off x="6448968" y="894042"/>
              <a:ext cx="3263467" cy="881713"/>
            </a:xfrm>
            <a:prstGeom prst="roundRect">
              <a:avLst/>
            </a:prstGeom>
            <a:solidFill>
              <a:schemeClr val="tx1">
                <a:lumMod val="95000"/>
                <a:lumOff val="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8274BAE9-1135-4031-B77A-6B8BC7ABBC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8968" y="982034"/>
              <a:ext cx="3263467" cy="711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检索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-Search</a:t>
              </a:r>
            </a:p>
          </p:txBody>
        </p:sp>
      </p:grpSp>
      <p:sp useBgFill="1">
        <p:nvSpPr>
          <p:cNvPr id="17" name="矩形: 圆角 16">
            <a:extLst>
              <a:ext uri="{FF2B5EF4-FFF2-40B4-BE49-F238E27FC236}">
                <a16:creationId xmlns:a16="http://schemas.microsoft.com/office/drawing/2014/main" id="{352BAB94-3647-4D46-9689-E655CBC95E51}"/>
              </a:ext>
            </a:extLst>
          </p:cNvPr>
          <p:cNvSpPr/>
          <p:nvPr/>
        </p:nvSpPr>
        <p:spPr>
          <a:xfrm>
            <a:off x="3467216" y="3420611"/>
            <a:ext cx="5265118" cy="385086"/>
          </a:xfrm>
          <a:prstGeom prst="roundRect">
            <a:avLst>
              <a:gd name="adj" fmla="val 4934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1F0A0A10-6003-46C5-A7DA-3148C2905778}"/>
              </a:ext>
            </a:extLst>
          </p:cNvPr>
          <p:cNvCxnSpPr>
            <a:cxnSpLocks/>
          </p:cNvCxnSpPr>
          <p:nvPr/>
        </p:nvCxnSpPr>
        <p:spPr>
          <a:xfrm>
            <a:off x="7332956" y="3989315"/>
            <a:ext cx="0" cy="334825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6160B5D6-573F-471B-B39E-8764813F0DCF}"/>
              </a:ext>
            </a:extLst>
          </p:cNvPr>
          <p:cNvGrpSpPr/>
          <p:nvPr/>
        </p:nvGrpSpPr>
        <p:grpSpPr>
          <a:xfrm>
            <a:off x="6605233" y="4323717"/>
            <a:ext cx="1455445" cy="447180"/>
            <a:chOff x="6448968" y="894042"/>
            <a:chExt cx="3263467" cy="881713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ACBBFFE3-8096-4274-B3D9-F77A312F4FB1}"/>
                </a:ext>
              </a:extLst>
            </p:cNvPr>
            <p:cNvSpPr/>
            <p:nvPr/>
          </p:nvSpPr>
          <p:spPr>
            <a:xfrm>
              <a:off x="6448968" y="894042"/>
              <a:ext cx="3263467" cy="881713"/>
            </a:xfrm>
            <a:prstGeom prst="roundRect">
              <a:avLst/>
            </a:prstGeom>
            <a:solidFill>
              <a:schemeClr val="tx1">
                <a:lumMod val="95000"/>
                <a:lumOff val="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58E29F65-D068-41BC-8DDE-47929121E4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8968" y="982034"/>
              <a:ext cx="3263467" cy="711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高级检索</a:t>
              </a: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 useBgFill="1">
        <p:nvSpPr>
          <p:cNvPr id="11" name="矩形: 圆角 10">
            <a:extLst>
              <a:ext uri="{FF2B5EF4-FFF2-40B4-BE49-F238E27FC236}">
                <a16:creationId xmlns:a16="http://schemas.microsoft.com/office/drawing/2014/main" id="{E556D7B8-81E7-4CC3-A1A5-8AB76777853C}"/>
              </a:ext>
            </a:extLst>
          </p:cNvPr>
          <p:cNvSpPr/>
          <p:nvPr/>
        </p:nvSpPr>
        <p:spPr>
          <a:xfrm>
            <a:off x="6904150" y="3822475"/>
            <a:ext cx="847278" cy="182466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38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92D217-E115-4BED-8BC8-A065D6437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高级检索 </a:t>
            </a:r>
            <a:r>
              <a:rPr lang="en-US" altLang="zh-CN" dirty="0"/>
              <a:t>– Advanced Search</a:t>
            </a:r>
            <a:endParaRPr lang="zh-CN" altLang="en-US" dirty="0"/>
          </a:p>
        </p:txBody>
      </p:sp>
      <p:pic>
        <p:nvPicPr>
          <p:cNvPr id="10" name="内容占位符 9" descr="图片包含 屏幕截图&#10;&#10;描述已自动生成">
            <a:extLst>
              <a:ext uri="{FF2B5EF4-FFF2-40B4-BE49-F238E27FC236}">
                <a16:creationId xmlns:a16="http://schemas.microsoft.com/office/drawing/2014/main" id="{036C50E9-182D-4C4C-896A-636BCD179A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196" y="1196046"/>
            <a:ext cx="7972717" cy="54384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FDB695-1252-4932-A110-639FFBC77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949" y="2677326"/>
            <a:ext cx="942857" cy="8190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466FDB6-2C88-498D-A9FD-7A28A6EAC9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47"/>
          <a:stretch/>
        </p:blipFill>
        <p:spPr>
          <a:xfrm>
            <a:off x="9732532" y="2647921"/>
            <a:ext cx="1504762" cy="1754655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72F08DF0-0223-46DA-994C-FE40C855A34F}"/>
              </a:ext>
            </a:extLst>
          </p:cNvPr>
          <p:cNvSpPr txBox="1"/>
          <p:nvPr/>
        </p:nvSpPr>
        <p:spPr>
          <a:xfrm>
            <a:off x="639255" y="2791384"/>
            <a:ext cx="1307887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支持布尔逻辑运算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53E9C5A-EE5E-4D7B-A076-6700056F0C94}"/>
              </a:ext>
            </a:extLst>
          </p:cNvPr>
          <p:cNvSpPr/>
          <p:nvPr/>
        </p:nvSpPr>
        <p:spPr>
          <a:xfrm>
            <a:off x="9791080" y="2001590"/>
            <a:ext cx="13876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选择检索词出现的范围</a:t>
            </a:r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DA93183-5234-45B3-A965-42B77AD7DD91}"/>
              </a:ext>
            </a:extLst>
          </p:cNvPr>
          <p:cNvSpPr txBox="1"/>
          <p:nvPr/>
        </p:nvSpPr>
        <p:spPr>
          <a:xfrm>
            <a:off x="3768054" y="3573615"/>
            <a:ext cx="4095783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点击添加检索项</a:t>
            </a: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可添加至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10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个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F3E267AA-AF56-448D-BFB1-1442E81438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2982" y="5597983"/>
            <a:ext cx="2733333" cy="733333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AC62A671-7574-425E-97C1-A9ABB304CA42}"/>
              </a:ext>
            </a:extLst>
          </p:cNvPr>
          <p:cNvSpPr txBox="1"/>
          <p:nvPr/>
        </p:nvSpPr>
        <p:spPr>
          <a:xfrm>
            <a:off x="1476919" y="4171791"/>
            <a:ext cx="1307887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出版时间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2D927729-3DDC-428D-A22F-0F906217278A}"/>
              </a:ext>
            </a:extLst>
          </p:cNvPr>
          <p:cNvSpPr txBox="1"/>
          <p:nvPr/>
        </p:nvSpPr>
        <p:spPr>
          <a:xfrm>
            <a:off x="1470709" y="5198983"/>
            <a:ext cx="1307887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权限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范围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BF020FF-13C2-46E6-ABEC-5394F0A08F36}"/>
              </a:ext>
            </a:extLst>
          </p:cNvPr>
          <p:cNvSpPr txBox="1"/>
          <p:nvPr/>
        </p:nvSpPr>
        <p:spPr>
          <a:xfrm>
            <a:off x="1470708" y="1696144"/>
            <a:ext cx="1307887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资源类型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FD01B362-20E6-449B-9257-F4FF2B542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6638" y="1690951"/>
            <a:ext cx="6903166" cy="283283"/>
          </a:xfrm>
          <a:prstGeom prst="rect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矩形: 圆顶角 23">
            <a:extLst>
              <a:ext uri="{FF2B5EF4-FFF2-40B4-BE49-F238E27FC236}">
                <a16:creationId xmlns:a16="http://schemas.microsoft.com/office/drawing/2014/main" id="{9D18B3BD-1405-4ED9-80C6-1223DF00C0A9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134851" y="2400653"/>
            <a:ext cx="312158" cy="825941"/>
          </a:xfrm>
          <a:prstGeom prst="round2SameRect">
            <a:avLst>
              <a:gd name="adj1" fmla="val 50000"/>
              <a:gd name="adj2" fmla="val 0"/>
            </a:avLst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矩形: 圆顶角 24">
            <a:extLst>
              <a:ext uri="{FF2B5EF4-FFF2-40B4-BE49-F238E27FC236}">
                <a16:creationId xmlns:a16="http://schemas.microsoft.com/office/drawing/2014/main" id="{C91A58C4-EA52-4004-A576-7FD4D058DB90}"/>
              </a:ext>
            </a:extLst>
          </p:cNvPr>
          <p:cNvSpPr>
            <a:spLocks noChangeArrowheads="1"/>
          </p:cNvSpPr>
          <p:nvPr/>
        </p:nvSpPr>
        <p:spPr bwMode="auto">
          <a:xfrm rot="5400000" flipH="1">
            <a:off x="8816007" y="2145699"/>
            <a:ext cx="316660" cy="1340353"/>
          </a:xfrm>
          <a:prstGeom prst="round2SameRect">
            <a:avLst>
              <a:gd name="adj1" fmla="val 50000"/>
              <a:gd name="adj2" fmla="val 0"/>
            </a:avLst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45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0" grpId="0"/>
      <p:bldP spid="21" grpId="0"/>
      <p:bldP spid="22" grpId="0"/>
      <p:bldP spid="23" grpId="0" animBg="1"/>
      <p:bldP spid="24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B3A2D17E-A8CA-4C19-BEEB-326A45C341A0}"/>
              </a:ext>
            </a:extLst>
          </p:cNvPr>
          <p:cNvGrpSpPr/>
          <p:nvPr/>
        </p:nvGrpSpPr>
        <p:grpSpPr>
          <a:xfrm>
            <a:off x="128185" y="1565803"/>
            <a:ext cx="10369030" cy="4892747"/>
            <a:chOff x="128185" y="1934919"/>
            <a:chExt cx="10369030" cy="4892747"/>
          </a:xfrm>
        </p:grpSpPr>
        <p:pic>
          <p:nvPicPr>
            <p:cNvPr id="5" name="图片 4" descr="图片包含 屏幕截图&#10;&#10;描述已自动生成">
              <a:extLst>
                <a:ext uri="{FF2B5EF4-FFF2-40B4-BE49-F238E27FC236}">
                  <a16:creationId xmlns:a16="http://schemas.microsoft.com/office/drawing/2014/main" id="{36E27116-2221-4630-B4C9-5EA90FEF2A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2" t="17751" r="32503" b="3105"/>
            <a:stretch/>
          </p:blipFill>
          <p:spPr>
            <a:xfrm>
              <a:off x="128185" y="1934919"/>
              <a:ext cx="8229268" cy="4532994"/>
            </a:xfrm>
            <a:prstGeom prst="rect">
              <a:avLst/>
            </a:prstGeom>
          </p:spPr>
        </p:pic>
        <p:pic>
          <p:nvPicPr>
            <p:cNvPr id="11" name="图片 10" descr="图片包含 文字&#10;&#10;描述已自动生成">
              <a:extLst>
                <a:ext uri="{FF2B5EF4-FFF2-40B4-BE49-F238E27FC236}">
                  <a16:creationId xmlns:a16="http://schemas.microsoft.com/office/drawing/2014/main" id="{07464A84-3FEC-41E1-97DE-53C8756CD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3823" y="3346790"/>
              <a:ext cx="2228046" cy="3480876"/>
            </a:xfrm>
            <a:prstGeom prst="rect">
              <a:avLst/>
            </a:prstGeom>
          </p:spPr>
        </p:pic>
        <p:pic>
          <p:nvPicPr>
            <p:cNvPr id="7" name="图片 6" descr="图片包含 屏幕截图&#10;&#10;描述已自动生成">
              <a:extLst>
                <a:ext uri="{FF2B5EF4-FFF2-40B4-BE49-F238E27FC236}">
                  <a16:creationId xmlns:a16="http://schemas.microsoft.com/office/drawing/2014/main" id="{BAFE7BAE-0A39-44A6-AB92-58C03D5ED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3303" y="2067863"/>
              <a:ext cx="2243912" cy="1285213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检索结果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10515353" y="2042161"/>
            <a:ext cx="1609782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根据相关性与时间顺序排序</a:t>
            </a:r>
          </a:p>
        </p:txBody>
      </p:sp>
      <p:sp>
        <p:nvSpPr>
          <p:cNvPr id="23" name="矩形 22"/>
          <p:cNvSpPr>
            <a:spLocks noChangeArrowheads="1"/>
          </p:cNvSpPr>
          <p:nvPr/>
        </p:nvSpPr>
        <p:spPr bwMode="auto">
          <a:xfrm>
            <a:off x="8260559" y="3074184"/>
            <a:ext cx="2243912" cy="3354436"/>
          </a:xfrm>
          <a:prstGeom prst="rect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0562978" y="3808063"/>
            <a:ext cx="1639095" cy="968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二次筛选：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权限、发表时间、资源类型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DBD8F95D-C2A6-456F-898F-2959E657F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0559" y="1675765"/>
            <a:ext cx="2243912" cy="1285213"/>
          </a:xfrm>
          <a:prstGeom prst="rect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5E576654-2837-48DB-8C78-633F2787C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234" y="2411942"/>
            <a:ext cx="502441" cy="283283"/>
          </a:xfrm>
          <a:prstGeom prst="rect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AC56FE61-97A1-43E8-85F4-D2CF63745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5088" y="4394020"/>
            <a:ext cx="1805762" cy="453855"/>
          </a:xfrm>
          <a:prstGeom prst="rect">
            <a:avLst/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40056655-28F9-4AF4-91EA-2CC64A719CAE}"/>
              </a:ext>
            </a:extLst>
          </p:cNvPr>
          <p:cNvSpPr txBox="1"/>
          <p:nvPr/>
        </p:nvSpPr>
        <p:spPr>
          <a:xfrm>
            <a:off x="1668422" y="2462276"/>
            <a:ext cx="2243912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资源类型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EF059E9-41D1-4F90-AD55-B2A2B79D3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7434" y="2475987"/>
            <a:ext cx="873207" cy="277587"/>
          </a:xfrm>
          <a:prstGeom prst="rect">
            <a:avLst/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1814814F-86FC-4464-AFA9-7018244D7355}"/>
              </a:ext>
            </a:extLst>
          </p:cNvPr>
          <p:cNvSpPr txBox="1"/>
          <p:nvPr/>
        </p:nvSpPr>
        <p:spPr>
          <a:xfrm>
            <a:off x="7305079" y="2512071"/>
            <a:ext cx="706807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权限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2C973EB0-0059-4446-AC59-7466AE36F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313" y="2886226"/>
            <a:ext cx="873207" cy="277587"/>
          </a:xfrm>
          <a:prstGeom prst="rect">
            <a:avLst/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486A9892-6C23-4121-ACDC-664CA53A806B}"/>
              </a:ext>
            </a:extLst>
          </p:cNvPr>
          <p:cNvSpPr txBox="1"/>
          <p:nvPr/>
        </p:nvSpPr>
        <p:spPr>
          <a:xfrm>
            <a:off x="7294958" y="2922310"/>
            <a:ext cx="716928" cy="84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查看下载</a:t>
            </a:r>
            <a:r>
              <a:rPr lang="en-US" altLang="zh-CN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PDF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B934FF8-D94C-4D51-89F5-A550B19C5B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23877"/>
            <a:ext cx="12192000" cy="50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1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 animBg="1"/>
      <p:bldP spid="24" grpId="0"/>
      <p:bldP spid="28" grpId="0" animBg="1"/>
      <p:bldP spid="29" grpId="0" animBg="1"/>
      <p:bldP spid="30" grpId="0" animBg="1"/>
      <p:bldP spid="33" grpId="0"/>
      <p:bldP spid="37" grpId="0" animBg="1"/>
      <p:bldP spid="38" grpId="0"/>
      <p:bldP spid="39" grpId="0" animBg="1"/>
      <p:bldP spid="4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图片包含 屏幕截图&#10;&#10;描述已自动生成">
            <a:extLst>
              <a:ext uri="{FF2B5EF4-FFF2-40B4-BE49-F238E27FC236}">
                <a16:creationId xmlns:a16="http://schemas.microsoft.com/office/drawing/2014/main" id="{ABBEB554-F17B-4FED-9E2A-E304AD0CE5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22" t="50726"/>
          <a:stretch/>
        </p:blipFill>
        <p:spPr>
          <a:xfrm>
            <a:off x="4382729" y="3876649"/>
            <a:ext cx="3114551" cy="2527665"/>
          </a:xfrm>
          <a:prstGeom prst="rect">
            <a:avLst/>
          </a:prstGeom>
        </p:spPr>
      </p:pic>
      <p:pic>
        <p:nvPicPr>
          <p:cNvPr id="37" name="图片 36" descr="图片包含 屏幕截图&#10;&#10;描述已自动生成">
            <a:extLst>
              <a:ext uri="{FF2B5EF4-FFF2-40B4-BE49-F238E27FC236}">
                <a16:creationId xmlns:a16="http://schemas.microsoft.com/office/drawing/2014/main" id="{0579ABFE-DC0C-4E6C-9EE9-AD70F36848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26" r="44647"/>
          <a:stretch/>
        </p:blipFill>
        <p:spPr>
          <a:xfrm>
            <a:off x="324977" y="3687808"/>
            <a:ext cx="4087430" cy="2527664"/>
          </a:xfrm>
          <a:prstGeom prst="rect">
            <a:avLst/>
          </a:prstGeom>
        </p:spPr>
      </p:pic>
      <p:pic>
        <p:nvPicPr>
          <p:cNvPr id="4" name="图片 3" descr="图片包含 屏幕截图&#10;&#10;描述已自动生成">
            <a:extLst>
              <a:ext uri="{FF2B5EF4-FFF2-40B4-BE49-F238E27FC236}">
                <a16:creationId xmlns:a16="http://schemas.microsoft.com/office/drawing/2014/main" id="{9E86F417-B8DB-4DA4-BFAB-20995E17C0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18" b="48084"/>
          <a:stretch/>
        </p:blipFill>
        <p:spPr>
          <a:xfrm>
            <a:off x="324977" y="1118586"/>
            <a:ext cx="5433566" cy="266320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检索结果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5E576654-2837-48DB-8C78-633F2787C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5466" y="5177250"/>
            <a:ext cx="2440505" cy="940521"/>
          </a:xfrm>
          <a:prstGeom prst="rect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AC56FE61-97A1-43E8-85F4-D2CF63745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255" y="3829326"/>
            <a:ext cx="862601" cy="307245"/>
          </a:xfrm>
          <a:prstGeom prst="rect">
            <a:avLst/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DDA341F5-4EF9-4388-9E15-BF4DE9BEFDDE}"/>
              </a:ext>
            </a:extLst>
          </p:cNvPr>
          <p:cNvSpPr txBox="1"/>
          <p:nvPr/>
        </p:nvSpPr>
        <p:spPr>
          <a:xfrm>
            <a:off x="7292896" y="756084"/>
            <a:ext cx="4484912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作者在</a:t>
            </a:r>
            <a:r>
              <a:rPr lang="en-US" altLang="zh-CN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Emerald</a:t>
            </a: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出版的所有文章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40056655-28F9-4AF4-91EA-2CC64A719CAE}"/>
              </a:ext>
            </a:extLst>
          </p:cNvPr>
          <p:cNvSpPr txBox="1"/>
          <p:nvPr/>
        </p:nvSpPr>
        <p:spPr>
          <a:xfrm>
            <a:off x="1445501" y="3812132"/>
            <a:ext cx="1121956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完整摘要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A04F9480-F470-4849-A64B-4C7C4CA11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255" y="2147392"/>
            <a:ext cx="1426457" cy="368570"/>
          </a:xfrm>
          <a:prstGeom prst="rect">
            <a:avLst/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6EF9C1A0-8401-470A-BCE6-CE9CE0930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5466" y="3891838"/>
            <a:ext cx="829420" cy="341632"/>
          </a:xfrm>
          <a:prstGeom prst="rect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 descr="图片包含 屏幕截图&#10;&#10;描述已自动生成">
            <a:extLst>
              <a:ext uri="{FF2B5EF4-FFF2-40B4-BE49-F238E27FC236}">
                <a16:creationId xmlns:a16="http://schemas.microsoft.com/office/drawing/2014/main" id="{FE4F3993-1BB0-426E-9678-7673936D23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91"/>
          <a:stretch/>
        </p:blipFill>
        <p:spPr>
          <a:xfrm>
            <a:off x="7292895" y="1213444"/>
            <a:ext cx="4484913" cy="4048195"/>
          </a:xfrm>
          <a:prstGeom prst="roundRect">
            <a:avLst>
              <a:gd name="adj" fmla="val 6180"/>
            </a:avLst>
          </a:prstGeom>
          <a:ln w="2857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6B4E6751-AC50-4B4D-B918-DEE757510227}"/>
              </a:ext>
            </a:extLst>
          </p:cNvPr>
          <p:cNvSpPr txBox="1"/>
          <p:nvPr/>
        </p:nvSpPr>
        <p:spPr>
          <a:xfrm>
            <a:off x="5447945" y="3904727"/>
            <a:ext cx="1121956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文章信息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6ECCF5E5-D25C-440C-8DE9-7F6DCE20AFCA}"/>
              </a:ext>
            </a:extLst>
          </p:cNvPr>
          <p:cNvSpPr txBox="1"/>
          <p:nvPr/>
        </p:nvSpPr>
        <p:spPr>
          <a:xfrm>
            <a:off x="7138493" y="5776139"/>
            <a:ext cx="3028763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关键词，可直接点击检索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DF7D9251-ECC7-4C1D-B796-EF7A28C5AB6A}"/>
              </a:ext>
            </a:extLst>
          </p:cNvPr>
          <p:cNvCxnSpPr>
            <a:stCxn id="21" idx="3"/>
          </p:cNvCxnSpPr>
          <p:nvPr/>
        </p:nvCxnSpPr>
        <p:spPr>
          <a:xfrm flipV="1">
            <a:off x="1861712" y="2329543"/>
            <a:ext cx="5094259" cy="213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400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2" grpId="0"/>
      <p:bldP spid="33" grpId="0"/>
      <p:bldP spid="21" grpId="0" animBg="1"/>
      <p:bldP spid="22" grpId="0" animBg="1"/>
      <p:bldP spid="38" grpId="0"/>
      <p:bldP spid="3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屏幕截图&#10;&#10;描述已自动生成">
            <a:extLst>
              <a:ext uri="{FF2B5EF4-FFF2-40B4-BE49-F238E27FC236}">
                <a16:creationId xmlns:a16="http://schemas.microsoft.com/office/drawing/2014/main" id="{3BB2025B-16D8-4778-9542-64E37469B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51" y="164938"/>
            <a:ext cx="11495315" cy="651776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328384" y="1909419"/>
            <a:ext cx="1654175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文章所在期刊</a:t>
            </a: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2952221" y="1967483"/>
            <a:ext cx="1206118" cy="253204"/>
          </a:xfrm>
          <a:prstGeom prst="rect">
            <a:avLst/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1034138" y="3952842"/>
            <a:ext cx="1807028" cy="2740220"/>
          </a:xfrm>
          <a:prstGeom prst="rect">
            <a:avLst/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34139" y="3338451"/>
            <a:ext cx="1807028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点击文章各部分进行跳读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328384" y="2885111"/>
            <a:ext cx="2303463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查看、下载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PDF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2948859" y="2802597"/>
            <a:ext cx="1206118" cy="506660"/>
          </a:xfrm>
          <a:prstGeom prst="rect">
            <a:avLst/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53EE1025-3B11-4301-BB76-5DBB6E10D6D5}"/>
              </a:ext>
            </a:extLst>
          </p:cNvPr>
          <p:cNvGrpSpPr/>
          <p:nvPr/>
        </p:nvGrpSpPr>
        <p:grpSpPr>
          <a:xfrm>
            <a:off x="2941367" y="1719943"/>
            <a:ext cx="9086433" cy="4967941"/>
            <a:chOff x="2941367" y="1719943"/>
            <a:chExt cx="9086433" cy="4967941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F644C50-CD1E-4836-8A25-6B50C9B52B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449"/>
            <a:stretch/>
          </p:blipFill>
          <p:spPr>
            <a:xfrm>
              <a:off x="2941367" y="1719943"/>
              <a:ext cx="9086433" cy="4967941"/>
            </a:xfrm>
            <a:prstGeom prst="rect">
              <a:avLst/>
            </a:prstGeom>
            <a:ln w="9525">
              <a:solidFill>
                <a:schemeClr val="accent2"/>
              </a:solidFill>
            </a:ln>
          </p:spPr>
        </p:pic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E5C4F39F-58B6-4891-8250-2A3B3186A0AC}"/>
                </a:ext>
              </a:extLst>
            </p:cNvPr>
            <p:cNvSpPr txBox="1"/>
            <p:nvPr/>
          </p:nvSpPr>
          <p:spPr>
            <a:xfrm>
              <a:off x="7484583" y="5606539"/>
              <a:ext cx="1244007" cy="7191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期刊编委</a:t>
              </a:r>
              <a:endParaRPr kumimoji="0" lang="en-GB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投稿指南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057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8" grpId="0" animBg="1"/>
      <p:bldP spid="19" grpId="0"/>
      <p:bldP spid="20" grpId="0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屏幕截图&#10;&#10;描述已自动生成">
            <a:extLst>
              <a:ext uri="{FF2B5EF4-FFF2-40B4-BE49-F238E27FC236}">
                <a16:creationId xmlns:a16="http://schemas.microsoft.com/office/drawing/2014/main" id="{D3232E65-8627-4C82-9453-DAAE31B0DE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49"/>
          <a:stretch/>
        </p:blipFill>
        <p:spPr>
          <a:xfrm>
            <a:off x="2836007" y="217714"/>
            <a:ext cx="7595001" cy="506185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C2B1598-90B7-44DA-88A7-0C090EE2A500}"/>
              </a:ext>
            </a:extLst>
          </p:cNvPr>
          <p:cNvSpPr txBox="1"/>
          <p:nvPr/>
        </p:nvSpPr>
        <p:spPr>
          <a:xfrm>
            <a:off x="4633184" y="2247425"/>
            <a:ext cx="639237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导出引文，导入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EndNote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Mendeley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等文献管理软件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86471B8-45CD-4A21-89C2-4A3B7A15F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02" y="2247425"/>
            <a:ext cx="1640782" cy="341632"/>
          </a:xfrm>
          <a:prstGeom prst="rect">
            <a:avLst/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 descr="图片包含 屏幕截图&#10;&#10;描述已自动生成">
            <a:extLst>
              <a:ext uri="{FF2B5EF4-FFF2-40B4-BE49-F238E27FC236}">
                <a16:creationId xmlns:a16="http://schemas.microsoft.com/office/drawing/2014/main" id="{73641AE3-31E5-4518-8FEC-2581D15258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69"/>
          <a:stretch/>
        </p:blipFill>
        <p:spPr>
          <a:xfrm>
            <a:off x="2836007" y="5283798"/>
            <a:ext cx="7595001" cy="136071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02E4244-6C7D-4AA9-AAE2-014CD521B991}"/>
              </a:ext>
            </a:extLst>
          </p:cNvPr>
          <p:cNvSpPr txBox="1"/>
          <p:nvPr/>
        </p:nvSpPr>
        <p:spPr>
          <a:xfrm>
            <a:off x="5667327" y="4937939"/>
            <a:ext cx="2303463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点击文献，查看详情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E01E69F-8584-4AC2-B636-5056A92A63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3323" y="4937939"/>
            <a:ext cx="1493411" cy="263235"/>
          </a:xfrm>
          <a:prstGeom prst="rect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922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FB246FB7-DA8E-4716-8DB7-2C62C7C72009}"/>
              </a:ext>
            </a:extLst>
          </p:cNvPr>
          <p:cNvSpPr/>
          <p:nvPr/>
        </p:nvSpPr>
        <p:spPr>
          <a:xfrm>
            <a:off x="-12112" y="0"/>
            <a:ext cx="12204112" cy="685800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1460AC-0965-4DDC-A4BD-1CBEC3495FA4}"/>
              </a:ext>
            </a:extLst>
          </p:cNvPr>
          <p:cNvGrpSpPr/>
          <p:nvPr/>
        </p:nvGrpSpPr>
        <p:grpSpPr>
          <a:xfrm>
            <a:off x="4721119" y="1617351"/>
            <a:ext cx="2737650" cy="753460"/>
            <a:chOff x="6448968" y="894042"/>
            <a:chExt cx="3263467" cy="881713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BE6CDB6A-2153-41B0-963F-35633B0FC1B1}"/>
                </a:ext>
              </a:extLst>
            </p:cNvPr>
            <p:cNvSpPr/>
            <p:nvPr/>
          </p:nvSpPr>
          <p:spPr>
            <a:xfrm>
              <a:off x="6448968" y="894042"/>
              <a:ext cx="3263467" cy="881713"/>
            </a:xfrm>
            <a:prstGeom prst="roundRect">
              <a:avLst/>
            </a:prstGeom>
            <a:solidFill>
              <a:schemeClr val="tx1">
                <a:lumMod val="95000"/>
                <a:lumOff val="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8274BAE9-1135-4031-B77A-6B8BC7ABBC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8968" y="982034"/>
              <a:ext cx="3263467" cy="711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3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浏览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-Explore</a:t>
              </a:r>
            </a:p>
          </p:txBody>
        </p:sp>
      </p:grpSp>
      <p:sp useBgFill="1">
        <p:nvSpPr>
          <p:cNvPr id="17" name="矩形: 圆角 16">
            <a:extLst>
              <a:ext uri="{FF2B5EF4-FFF2-40B4-BE49-F238E27FC236}">
                <a16:creationId xmlns:a16="http://schemas.microsoft.com/office/drawing/2014/main" id="{352BAB94-3647-4D46-9689-E655CBC95E51}"/>
              </a:ext>
            </a:extLst>
          </p:cNvPr>
          <p:cNvSpPr/>
          <p:nvPr/>
        </p:nvSpPr>
        <p:spPr>
          <a:xfrm>
            <a:off x="0" y="687782"/>
            <a:ext cx="12204112" cy="385086"/>
          </a:xfrm>
          <a:prstGeom prst="roundRect">
            <a:avLst>
              <a:gd name="adj" fmla="val 2122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 useBgFill="1">
        <p:nvSpPr>
          <p:cNvPr id="12" name="矩形: 圆角 11">
            <a:extLst>
              <a:ext uri="{FF2B5EF4-FFF2-40B4-BE49-F238E27FC236}">
                <a16:creationId xmlns:a16="http://schemas.microsoft.com/office/drawing/2014/main" id="{AC4ACE4F-4BC8-4ECC-AF05-D1390D5BC3A9}"/>
              </a:ext>
            </a:extLst>
          </p:cNvPr>
          <p:cNvSpPr/>
          <p:nvPr/>
        </p:nvSpPr>
        <p:spPr>
          <a:xfrm>
            <a:off x="7751429" y="369006"/>
            <a:ext cx="1272256" cy="27692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69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244F37-B944-4C56-8FBF-1A1F2B203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dirty="0"/>
              <a:t>Influence &amp; Impact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E6A85F2-1033-4D6A-899F-9D57E7F4E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3896"/>
            <a:ext cx="10515600" cy="4863068"/>
          </a:xfrm>
        </p:spPr>
        <p:txBody>
          <a:bodyPr/>
          <a:lstStyle/>
          <a:p>
            <a:pPr marL="0" indent="0">
              <a:buNone/>
            </a:pPr>
            <a:r>
              <a:rPr lang="zh-CN" altLang="en-US" dirty="0"/>
              <a:t>世界主要的学术出版社之一</a:t>
            </a:r>
          </a:p>
          <a:p>
            <a:endParaRPr lang="zh-CN" altLang="en-US" dirty="0"/>
          </a:p>
        </p:txBody>
      </p:sp>
      <p:pic>
        <p:nvPicPr>
          <p:cNvPr id="1026" name="Picture 2" descr="http://www.nucba.ac.jp/archives/059/201904/large-5ca2b35e9825c.jpg">
            <a:extLst>
              <a:ext uri="{FF2B5EF4-FFF2-40B4-BE49-F238E27FC236}">
                <a16:creationId xmlns:a16="http://schemas.microsoft.com/office/drawing/2014/main" id="{10D2FEFE-E9F2-4597-AE2C-446041082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39" y="1747377"/>
            <a:ext cx="3889549" cy="204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575770B-F0BC-472D-8C73-1926319C4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839" y="3958753"/>
            <a:ext cx="3889549" cy="140755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F902F02-3483-4E3B-A723-87321622FD6A}"/>
              </a:ext>
            </a:extLst>
          </p:cNvPr>
          <p:cNvSpPr txBox="1"/>
          <p:nvPr/>
        </p:nvSpPr>
        <p:spPr>
          <a:xfrm>
            <a:off x="5298141" y="2235789"/>
            <a:ext cx="2700000" cy="1440000"/>
          </a:xfrm>
          <a:prstGeom prst="rect">
            <a:avLst/>
          </a:prstGeom>
          <a:solidFill>
            <a:srgbClr val="4CB2A5"/>
          </a:solidFill>
        </p:spPr>
        <p:txBody>
          <a:bodyPr wrap="square" lIns="144000" tIns="108000" rIns="144000" bIns="108000" rtlCol="0" anchor="ctr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of the </a:t>
            </a:r>
            <a:r>
              <a:rPr lang="en-US" altLang="zh-CN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top 200 universities worldwide are Emerald customers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F8A9E17-F92E-4253-8AA6-146D801ED042}"/>
              </a:ext>
            </a:extLst>
          </p:cNvPr>
          <p:cNvSpPr txBox="1"/>
          <p:nvPr/>
        </p:nvSpPr>
        <p:spPr>
          <a:xfrm>
            <a:off x="5298141" y="4020393"/>
            <a:ext cx="2700000" cy="1440000"/>
          </a:xfrm>
          <a:prstGeom prst="rect">
            <a:avLst/>
          </a:prstGeom>
          <a:noFill/>
          <a:ln>
            <a:solidFill>
              <a:srgbClr val="066E75"/>
            </a:solidFill>
          </a:ln>
        </p:spPr>
        <p:txBody>
          <a:bodyPr wrap="square" lIns="144000" tIns="108000" rIns="144000" bIns="108000" rtlCol="0" anchor="ctr">
            <a:spAutoFit/>
          </a:bodyPr>
          <a:lstStyle>
            <a:defPPr>
              <a:defRPr lang="zh-CN"/>
            </a:defPPr>
            <a:lvl1pPr>
              <a:defRPr>
                <a:solidFill>
                  <a:srgbClr val="066E7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All of the FT top 100 business schools worldwide are Emerald customers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A0191AD-81D4-479F-9231-83313BB6E012}"/>
              </a:ext>
            </a:extLst>
          </p:cNvPr>
          <p:cNvSpPr txBox="1"/>
          <p:nvPr/>
        </p:nvSpPr>
        <p:spPr>
          <a:xfrm>
            <a:off x="8265732" y="2235789"/>
            <a:ext cx="2700000" cy="1440000"/>
          </a:xfrm>
          <a:prstGeom prst="rect">
            <a:avLst/>
          </a:prstGeom>
          <a:noFill/>
          <a:ln>
            <a:solidFill>
              <a:srgbClr val="066E75"/>
            </a:solidFill>
          </a:ln>
        </p:spPr>
        <p:txBody>
          <a:bodyPr wrap="square" lIns="144000" tIns="108000" rIns="144000" bIns="108000" rtlCol="0" anchor="ctr">
            <a:spAutoFit/>
          </a:bodyPr>
          <a:lstStyle/>
          <a:p>
            <a:r>
              <a:rPr lang="en-US" altLang="zh-CN" dirty="0">
                <a:solidFill>
                  <a:srgbClr val="066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authors all of the </a:t>
            </a:r>
            <a:r>
              <a:rPr lang="en-US" altLang="zh-CN" dirty="0" err="1">
                <a:solidFill>
                  <a:srgbClr val="066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altLang="zh-CN" dirty="0">
                <a:solidFill>
                  <a:srgbClr val="066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top 200 universities worldwide</a:t>
            </a:r>
            <a:endParaRPr lang="zh-CN" altLang="en-US" dirty="0">
              <a:solidFill>
                <a:srgbClr val="066E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0E9FF13-E7C1-4386-AAA7-2BB466AAD1FF}"/>
              </a:ext>
            </a:extLst>
          </p:cNvPr>
          <p:cNvSpPr txBox="1"/>
          <p:nvPr/>
        </p:nvSpPr>
        <p:spPr>
          <a:xfrm>
            <a:off x="8265732" y="4025366"/>
            <a:ext cx="2700000" cy="1440000"/>
          </a:xfrm>
          <a:prstGeom prst="rect">
            <a:avLst/>
          </a:prstGeom>
          <a:solidFill>
            <a:srgbClr val="4CB2A5"/>
          </a:solidFill>
        </p:spPr>
        <p:txBody>
          <a:bodyPr wrap="square" lIns="144000" tIns="108000" rIns="144000" bIns="108000" rtlCol="0" anchor="ctr">
            <a:spAutoFit/>
          </a:bodyPr>
          <a:lstStyle>
            <a:defPPr>
              <a:defRPr lang="zh-CN"/>
            </a:defPPr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We have authors from all of the FT top 100 business schools worldwide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472239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食物&#10;&#10;描述已自动生成">
            <a:extLst>
              <a:ext uri="{FF2B5EF4-FFF2-40B4-BE49-F238E27FC236}">
                <a16:creationId xmlns:a16="http://schemas.microsoft.com/office/drawing/2014/main" id="{63A2618D-03FA-4E8D-82B7-4CC60C03E4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r="9255"/>
          <a:stretch/>
        </p:blipFill>
        <p:spPr>
          <a:xfrm>
            <a:off x="0" y="0"/>
            <a:ext cx="8097253" cy="6858000"/>
          </a:xfrm>
          <a:prstGeom prst="rect">
            <a:avLst/>
          </a:prstGeom>
        </p:spPr>
      </p:pic>
      <p:pic>
        <p:nvPicPr>
          <p:cNvPr id="5" name="图片 4" descr="一些文字和图片的手机截图&#10;&#10;描述已自动生成">
            <a:extLst>
              <a:ext uri="{FF2B5EF4-FFF2-40B4-BE49-F238E27FC236}">
                <a16:creationId xmlns:a16="http://schemas.microsoft.com/office/drawing/2014/main" id="{D11F5C1D-E969-4830-8CFA-B331AE39B4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317" y="222584"/>
            <a:ext cx="4097865" cy="641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1478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1F229CCB-74BD-4BE7-B9D6-9A6EB740D7F0}"/>
              </a:ext>
            </a:extLst>
          </p:cNvPr>
          <p:cNvSpPr/>
          <p:nvPr/>
        </p:nvSpPr>
        <p:spPr>
          <a:xfrm>
            <a:off x="-12112" y="-1"/>
            <a:ext cx="12204112" cy="685800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15" name="矩形: 圆角 14">
            <a:extLst>
              <a:ext uri="{FF2B5EF4-FFF2-40B4-BE49-F238E27FC236}">
                <a16:creationId xmlns:a16="http://schemas.microsoft.com/office/drawing/2014/main" id="{6CDA3923-36FF-4421-BE58-02E60413CAE8}"/>
              </a:ext>
            </a:extLst>
          </p:cNvPr>
          <p:cNvSpPr/>
          <p:nvPr/>
        </p:nvSpPr>
        <p:spPr>
          <a:xfrm>
            <a:off x="4164668" y="5606638"/>
            <a:ext cx="708990" cy="114295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DDFA4735-BD26-45CF-AA08-2A692300F64A}"/>
              </a:ext>
            </a:extLst>
          </p:cNvPr>
          <p:cNvGrpSpPr/>
          <p:nvPr/>
        </p:nvGrpSpPr>
        <p:grpSpPr>
          <a:xfrm>
            <a:off x="4951908" y="5950599"/>
            <a:ext cx="1138036" cy="455030"/>
            <a:chOff x="6448968" y="894042"/>
            <a:chExt cx="3263467" cy="881713"/>
          </a:xfrm>
        </p:grpSpPr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DBED0383-17CC-4318-A4D4-49E0EAB1862A}"/>
                </a:ext>
              </a:extLst>
            </p:cNvPr>
            <p:cNvSpPr/>
            <p:nvPr/>
          </p:nvSpPr>
          <p:spPr>
            <a:xfrm>
              <a:off x="6448968" y="894042"/>
              <a:ext cx="3263467" cy="881713"/>
            </a:xfrm>
            <a:prstGeom prst="roundRect">
              <a:avLst/>
            </a:prstGeom>
            <a:solidFill>
              <a:schemeClr val="tx1">
                <a:lumMod val="95000"/>
                <a:lumOff val="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6827C793-83ED-4719-B74B-B8F7B2916C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8968" y="1017095"/>
              <a:ext cx="3263467" cy="711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辅助资源</a:t>
              </a: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32C93E4A-E184-4475-8B5E-E55573370D0E}"/>
              </a:ext>
            </a:extLst>
          </p:cNvPr>
          <p:cNvSpPr/>
          <p:nvPr/>
        </p:nvSpPr>
        <p:spPr>
          <a:xfrm>
            <a:off x="905687" y="751323"/>
            <a:ext cx="3290778" cy="2094614"/>
          </a:xfrm>
          <a:prstGeom prst="roundRect">
            <a:avLst/>
          </a:prstGeom>
          <a:solidFill>
            <a:srgbClr val="066E7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8D233DD5-087E-48ED-A617-B8673384288E}"/>
              </a:ext>
            </a:extLst>
          </p:cNvPr>
          <p:cNvSpPr/>
          <p:nvPr/>
        </p:nvSpPr>
        <p:spPr>
          <a:xfrm>
            <a:off x="905686" y="3104662"/>
            <a:ext cx="3290778" cy="2094614"/>
          </a:xfrm>
          <a:prstGeom prst="roundRect">
            <a:avLst/>
          </a:prstGeom>
          <a:solidFill>
            <a:srgbClr val="066E7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B8A9E753-5D44-4932-917F-80FF9446D1D5}"/>
              </a:ext>
            </a:extLst>
          </p:cNvPr>
          <p:cNvSpPr/>
          <p:nvPr/>
        </p:nvSpPr>
        <p:spPr>
          <a:xfrm>
            <a:off x="4444555" y="751323"/>
            <a:ext cx="3290778" cy="2094614"/>
          </a:xfrm>
          <a:prstGeom prst="round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E910D210-2D6B-4675-B2D3-D001AC8DE74A}"/>
              </a:ext>
            </a:extLst>
          </p:cNvPr>
          <p:cNvSpPr/>
          <p:nvPr/>
        </p:nvSpPr>
        <p:spPr>
          <a:xfrm>
            <a:off x="4444554" y="3104662"/>
            <a:ext cx="3290778" cy="2094614"/>
          </a:xfrm>
          <a:prstGeom prst="round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75E40C21-987C-42FC-B77B-2B5995321FC2}"/>
              </a:ext>
            </a:extLst>
          </p:cNvPr>
          <p:cNvSpPr/>
          <p:nvPr/>
        </p:nvSpPr>
        <p:spPr>
          <a:xfrm>
            <a:off x="7983422" y="751323"/>
            <a:ext cx="3290778" cy="2094614"/>
          </a:xfrm>
          <a:prstGeom prst="roundRect">
            <a:avLst/>
          </a:prstGeom>
          <a:solidFill>
            <a:srgbClr val="441D6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EBC33EDB-832C-4193-9DB7-81A5B8701F2C}"/>
              </a:ext>
            </a:extLst>
          </p:cNvPr>
          <p:cNvSpPr/>
          <p:nvPr/>
        </p:nvSpPr>
        <p:spPr>
          <a:xfrm>
            <a:off x="7983422" y="3104662"/>
            <a:ext cx="3290778" cy="2094614"/>
          </a:xfrm>
          <a:prstGeom prst="roundRect">
            <a:avLst/>
          </a:prstGeom>
          <a:solidFill>
            <a:srgbClr val="441D6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8029E1E-4B33-4C3A-8484-37F3FDC7C66F}"/>
              </a:ext>
            </a:extLst>
          </p:cNvPr>
          <p:cNvSpPr txBox="1"/>
          <p:nvPr/>
        </p:nvSpPr>
        <p:spPr>
          <a:xfrm>
            <a:off x="1035935" y="1375434"/>
            <a:ext cx="303027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For Authors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作者指南、征稿信息、主编访谈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F2B4AC3-3816-4AB5-B026-31EE4D9641A9}"/>
              </a:ext>
            </a:extLst>
          </p:cNvPr>
          <p:cNvSpPr txBox="1"/>
          <p:nvPr/>
        </p:nvSpPr>
        <p:spPr>
          <a:xfrm>
            <a:off x="1035935" y="3759554"/>
            <a:ext cx="303027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For Librarians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MARC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数据、图情学文章撰写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0FE92E67-A808-4D6D-A30C-1EABD5DB711D}"/>
              </a:ext>
            </a:extLst>
          </p:cNvPr>
          <p:cNvSpPr txBox="1"/>
          <p:nvPr/>
        </p:nvSpPr>
        <p:spPr>
          <a:xfrm>
            <a:off x="4574803" y="1375434"/>
            <a:ext cx="303027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Research Zone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学术基金奖信息及申请指南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F7351497-86A6-431D-A29E-16105B8CBDA0}"/>
              </a:ext>
            </a:extLst>
          </p:cNvPr>
          <p:cNvSpPr txBox="1"/>
          <p:nvPr/>
        </p:nvSpPr>
        <p:spPr>
          <a:xfrm>
            <a:off x="4574803" y="3759554"/>
            <a:ext cx="303027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Student Zone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论文写作指南、研究技巧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B144E4F7-493C-4BFA-AA92-92C90D0E9E23}"/>
              </a:ext>
            </a:extLst>
          </p:cNvPr>
          <p:cNvSpPr txBox="1"/>
          <p:nvPr/>
        </p:nvSpPr>
        <p:spPr>
          <a:xfrm>
            <a:off x="8113671" y="1375434"/>
            <a:ext cx="303027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Teaching Zone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教学探讨、学科名人访谈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52D1D40-3300-42D7-B493-4B7210EFB577}"/>
              </a:ext>
            </a:extLst>
          </p:cNvPr>
          <p:cNvSpPr txBox="1"/>
          <p:nvPr/>
        </p:nvSpPr>
        <p:spPr>
          <a:xfrm>
            <a:off x="8113671" y="3574888"/>
            <a:ext cx="303027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RealWorld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Research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学科前沿热点、免费电子杂志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2491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BE0E9B-5E0B-4F3A-850E-8D79A53EE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注册账号</a:t>
            </a: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49398C14-2981-4CF3-89C8-6B4C272839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70367"/>
            <a:ext cx="3629025" cy="8763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B0D77D4-0ABC-4F82-8E39-11FD61035AAC}"/>
              </a:ext>
            </a:extLst>
          </p:cNvPr>
          <p:cNvSpPr/>
          <p:nvPr/>
        </p:nvSpPr>
        <p:spPr>
          <a:xfrm>
            <a:off x="4651226" y="1566536"/>
            <a:ext cx="7103227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① 点击右上角 </a:t>
            </a:r>
            <a:r>
              <a:rPr lang="en-US" altLang="zh-CN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Register </a:t>
            </a: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注册，填写姓名、邮箱等信息</a:t>
            </a:r>
            <a:endParaRPr lang="en-US" altLang="zh-CN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Aft>
                <a:spcPts val="1200"/>
              </a:spcAft>
            </a:pP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② 完成上一步填写注册之后，邮箱会收到一封激活邮件，点击</a:t>
            </a:r>
            <a:r>
              <a:rPr lang="en-US" altLang="zh-CN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Login</a:t>
            </a:r>
            <a:endParaRPr lang="zh-CN" altLang="en-US" dirty="0"/>
          </a:p>
        </p:txBody>
      </p:sp>
      <p:pic>
        <p:nvPicPr>
          <p:cNvPr id="7" name="图片 6" descr="图片包含 屏幕截图&#10;&#10;描述已自动生成">
            <a:extLst>
              <a:ext uri="{FF2B5EF4-FFF2-40B4-BE49-F238E27FC236}">
                <a16:creationId xmlns:a16="http://schemas.microsoft.com/office/drawing/2014/main" id="{F5B6ADB5-B2A0-4D52-84E4-78C3F74ABE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78" y="2836824"/>
            <a:ext cx="4211194" cy="2681143"/>
          </a:xfrm>
          <a:prstGeom prst="rect">
            <a:avLst/>
          </a:prstGeom>
        </p:spPr>
      </p:pic>
      <p:pic>
        <p:nvPicPr>
          <p:cNvPr id="6" name="图片 5" descr="激活邮件">
            <a:extLst>
              <a:ext uri="{FF2B5EF4-FFF2-40B4-BE49-F238E27FC236}">
                <a16:creationId xmlns:a16="http://schemas.microsoft.com/office/drawing/2014/main" id="{66B71BC4-4225-4D8C-AE2E-B05DD1C7DE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321" t="30072" r="953"/>
          <a:stretch/>
        </p:blipFill>
        <p:spPr>
          <a:xfrm>
            <a:off x="5382936" y="2836824"/>
            <a:ext cx="5531141" cy="2681143"/>
          </a:xfrm>
          <a:prstGeom prst="rect">
            <a:avLst/>
          </a:prstGeom>
          <a:ln w="12700" cmpd="sng">
            <a:noFill/>
            <a:prstDash val="solid"/>
          </a:ln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2FC04ADA-1D3C-45D1-93ED-7D8736F00FFA}"/>
              </a:ext>
            </a:extLst>
          </p:cNvPr>
          <p:cNvSpPr/>
          <p:nvPr/>
        </p:nvSpPr>
        <p:spPr>
          <a:xfrm>
            <a:off x="4467225" y="4889466"/>
            <a:ext cx="302436" cy="29890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E78F3CC9-ACF5-434D-85A6-5618994D9A43}"/>
              </a:ext>
            </a:extLst>
          </p:cNvPr>
          <p:cNvSpPr/>
          <p:nvPr/>
        </p:nvSpPr>
        <p:spPr>
          <a:xfrm>
            <a:off x="7709818" y="5173802"/>
            <a:ext cx="302436" cy="29890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箭头: 右 2">
            <a:extLst>
              <a:ext uri="{FF2B5EF4-FFF2-40B4-BE49-F238E27FC236}">
                <a16:creationId xmlns:a16="http://schemas.microsoft.com/office/drawing/2014/main" id="{1890AABB-558D-4454-9CE6-846BA24A385C}"/>
              </a:ext>
            </a:extLst>
          </p:cNvPr>
          <p:cNvSpPr/>
          <p:nvPr/>
        </p:nvSpPr>
        <p:spPr>
          <a:xfrm>
            <a:off x="5017067" y="4071517"/>
            <a:ext cx="330973" cy="211756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17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sym typeface="+mn-ea"/>
              </a:rPr>
              <a:t>注册账号 </a:t>
            </a:r>
            <a:r>
              <a:rPr lang="en-US" altLang="zh-CN" dirty="0">
                <a:sym typeface="+mn-ea"/>
              </a:rPr>
              <a:t>– </a:t>
            </a:r>
            <a:r>
              <a:rPr lang="zh-CN" altLang="en-US" dirty="0">
                <a:sym typeface="+mn-ea"/>
              </a:rPr>
              <a:t>设置密码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成功激活之后，设置密码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DEDE6A3B-15A2-4FAA-8FD5-EA187775D64C}"/>
              </a:ext>
            </a:extLst>
          </p:cNvPr>
          <p:cNvGrpSpPr/>
          <p:nvPr/>
        </p:nvGrpSpPr>
        <p:grpSpPr>
          <a:xfrm>
            <a:off x="2901289" y="1964956"/>
            <a:ext cx="6389421" cy="3895261"/>
            <a:chOff x="2901289" y="1964956"/>
            <a:chExt cx="6389421" cy="3895261"/>
          </a:xfrm>
        </p:grpSpPr>
        <p:pic>
          <p:nvPicPr>
            <p:cNvPr id="4" name="图片 3" descr="设置密码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01289" y="1964956"/>
              <a:ext cx="6389421" cy="3895261"/>
            </a:xfrm>
            <a:prstGeom prst="rect">
              <a:avLst/>
            </a:prstGeom>
            <a:ln w="12700" cmpd="sng">
              <a:noFill/>
              <a:prstDash val="solid"/>
            </a:ln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168945C4-7E4D-4A1F-9146-15EB2287382C}"/>
                </a:ext>
              </a:extLst>
            </p:cNvPr>
            <p:cNvSpPr/>
            <p:nvPr/>
          </p:nvSpPr>
          <p:spPr>
            <a:xfrm>
              <a:off x="4793381" y="3234088"/>
              <a:ext cx="1915427" cy="194912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sym typeface="+mn-ea"/>
              </a:rPr>
              <a:t>登录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密码设置完成后，直接跳转登陆状态，显示您的账户和机构名称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FAD29C0-B57E-4064-9185-B05801DBDA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77"/>
          <a:stretch/>
        </p:blipFill>
        <p:spPr>
          <a:xfrm>
            <a:off x="1567509" y="2660436"/>
            <a:ext cx="9401320" cy="3516528"/>
          </a:xfrm>
          <a:prstGeom prst="rect">
            <a:avLst/>
          </a:prstGeom>
        </p:spPr>
      </p:pic>
      <p:sp>
        <p:nvSpPr>
          <p:cNvPr id="10" name="箭头: 下 9">
            <a:extLst>
              <a:ext uri="{FF2B5EF4-FFF2-40B4-BE49-F238E27FC236}">
                <a16:creationId xmlns:a16="http://schemas.microsoft.com/office/drawing/2014/main" id="{7AAC93BB-EADD-4B8A-B954-97E1D2086357}"/>
              </a:ext>
            </a:extLst>
          </p:cNvPr>
          <p:cNvSpPr/>
          <p:nvPr/>
        </p:nvSpPr>
        <p:spPr>
          <a:xfrm>
            <a:off x="3695812" y="1774568"/>
            <a:ext cx="278074" cy="315179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A16DA55-FC2C-49B0-9EF9-1DE5CD0B3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07" y="2134127"/>
            <a:ext cx="9401322" cy="52393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8CAF38C2-AC2E-443D-9237-B3B826BFA2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7857" y="2222886"/>
            <a:ext cx="1353985" cy="339839"/>
          </a:xfrm>
          <a:prstGeom prst="rect">
            <a:avLst/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0652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1999" y="379446"/>
            <a:ext cx="10515600" cy="753460"/>
          </a:xfrm>
        </p:spPr>
        <p:txBody>
          <a:bodyPr/>
          <a:lstStyle/>
          <a:p>
            <a:r>
              <a:rPr lang="en-US" altLang="zh-CN">
                <a:sym typeface="+mn-ea"/>
              </a:rPr>
              <a:t>Emerald</a:t>
            </a:r>
            <a:r>
              <a:rPr lang="zh-CN" altLang="en-US" dirty="0"/>
              <a:t>远程访问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240077"/>
            <a:ext cx="5054601" cy="341947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2000" dirty="0">
                <a:latin typeface="微软雅黑" panose="020B0503020204020204" pitchFamily="34" charset="-122"/>
              </a:rPr>
              <a:t>平台支持用户在机构</a:t>
            </a:r>
            <a:r>
              <a:rPr lang="en-US" altLang="zh-CN" sz="2000" dirty="0">
                <a:latin typeface="微软雅黑" panose="020B0503020204020204" pitchFamily="34" charset="-122"/>
              </a:rPr>
              <a:t>IP</a:t>
            </a:r>
            <a:r>
              <a:rPr lang="zh-CN" altLang="en-US" sz="2000" dirty="0">
                <a:latin typeface="微软雅黑" panose="020B0503020204020204" pitchFamily="34" charset="-122"/>
              </a:rPr>
              <a:t>范围外访问机构订购的</a:t>
            </a:r>
            <a:r>
              <a:rPr lang="en-US" altLang="zh-CN" sz="2000" dirty="0">
                <a:latin typeface="微软雅黑" panose="020B0503020204020204" pitchFamily="34" charset="-122"/>
              </a:rPr>
              <a:t>Emerald</a:t>
            </a:r>
            <a:r>
              <a:rPr lang="zh-CN" altLang="en-US" sz="2000" dirty="0">
                <a:latin typeface="微软雅黑" panose="020B0503020204020204" pitchFamily="34" charset="-122"/>
              </a:rPr>
              <a:t>资源。</a:t>
            </a:r>
            <a:r>
              <a:rPr lang="zh-CN" altLang="en-US" sz="2000">
                <a:latin typeface="微软雅黑" panose="020B0503020204020204" pitchFamily="34" charset="-122"/>
              </a:rPr>
              <a:t>请用户发送信息</a:t>
            </a:r>
            <a:r>
              <a:rPr lang="zh-CN" altLang="en-US" sz="2000" dirty="0">
                <a:latin typeface="微软雅黑" panose="020B0503020204020204" pitchFamily="34" charset="-122"/>
              </a:rPr>
              <a:t>（</a:t>
            </a:r>
            <a:r>
              <a:rPr lang="zh-CN" altLang="en-US" sz="2000">
                <a:latin typeface="微软雅黑" panose="020B0503020204020204" pitchFamily="34" charset="-122"/>
              </a:rPr>
              <a:t>如下）至</a:t>
            </a:r>
            <a:r>
              <a:rPr lang="en-US" altLang="zh-CN" sz="2000" dirty="0">
                <a:latin typeface="微软雅黑" panose="020B0503020204020204" pitchFamily="34" charset="-122"/>
              </a:rPr>
              <a:t>service@emeraldinsight.com.cn</a:t>
            </a:r>
            <a:r>
              <a:rPr lang="zh-CN" altLang="en-US" sz="2000" dirty="0">
                <a:latin typeface="微软雅黑" panose="020B0503020204020204" pitchFamily="34" charset="-122"/>
              </a:rPr>
              <a:t>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2000" dirty="0">
                <a:latin typeface="微软雅黑" panose="020B0503020204020204" pitchFamily="34" charset="-122"/>
                <a:sym typeface="+mn-ea"/>
              </a:rPr>
              <a:t>获取机构码</a:t>
            </a:r>
            <a:r>
              <a:rPr lang="en-US" altLang="zh-CN" sz="2000" dirty="0">
                <a:latin typeface="微软雅黑" panose="020B0503020204020204" pitchFamily="34" charset="-122"/>
                <a:sym typeface="+mn-ea"/>
              </a:rPr>
              <a:t>Organisation Access Number</a:t>
            </a:r>
            <a:r>
              <a:rPr lang="zh-CN" altLang="en-US" sz="2000" dirty="0">
                <a:latin typeface="微软雅黑" panose="020B0503020204020204" pitchFamily="34" charset="-122"/>
                <a:sym typeface="+mn-ea"/>
              </a:rPr>
              <a:t>（</a:t>
            </a:r>
            <a:r>
              <a:rPr lang="en-US" altLang="zh-CN" sz="2000" b="1" dirty="0">
                <a:latin typeface="微软雅黑" panose="020B0503020204020204" pitchFamily="34" charset="-122"/>
                <a:sym typeface="+mn-ea"/>
              </a:rPr>
              <a:t>OAN</a:t>
            </a:r>
            <a:r>
              <a:rPr lang="zh-CN" altLang="en-US" sz="2000" dirty="0">
                <a:latin typeface="微软雅黑" panose="020B0503020204020204" pitchFamily="34" charset="-122"/>
                <a:sym typeface="+mn-ea"/>
              </a:rPr>
              <a:t>）</a:t>
            </a:r>
            <a:endParaRPr lang="en-US" altLang="zh-CN" sz="2000" dirty="0">
              <a:latin typeface="微软雅黑" panose="020B0503020204020204" pitchFamily="34" charset="-12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zh-CN" altLang="en-US" sz="2000" dirty="0">
              <a:latin typeface="微软雅黑" panose="020B0503020204020204" pitchFamily="34" charset="-122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721314"/>
              </p:ext>
            </p:extLst>
          </p:nvPr>
        </p:nvGraphicFramePr>
        <p:xfrm>
          <a:off x="965201" y="3075512"/>
          <a:ext cx="4801765" cy="2903063"/>
        </p:xfrm>
        <a:graphic>
          <a:graphicData uri="http://schemas.openxmlformats.org/drawingml/2006/table">
            <a:tbl>
              <a:tblPr/>
              <a:tblGrid>
                <a:gridCol w="2509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2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38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机构名称</a:t>
                      </a:r>
                    </a:p>
                  </a:txBody>
                  <a:tcPr marL="91447" marR="91447" marT="45730" marB="45730" anchor="ctr" horzOverflow="overflow">
                    <a:lnL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91447" marR="91447" marT="45730" marB="45730" anchor="ctr" horzOverflow="overflow">
                    <a:lnL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8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学院</a:t>
                      </a:r>
                    </a:p>
                  </a:txBody>
                  <a:tcPr marL="91447" marR="91447" marT="45730" marB="45730" anchor="ctr" horzOverflow="overflow">
                    <a:lnL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F5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91447" marR="91447" marT="45730" marB="45730" anchor="ctr" horzOverflow="overflow">
                    <a:lnL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F5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8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姓名</a:t>
                      </a:r>
                    </a:p>
                  </a:txBody>
                  <a:tcPr marL="91447" marR="91447" marT="45730" marB="45730" anchor="ctr" horzOverflow="overflow">
                    <a:lnL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91447" marR="91447" marT="45730" marB="45730" anchor="ctr" horzOverflow="overflow">
                    <a:lnL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38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邮箱</a:t>
                      </a:r>
                    </a:p>
                  </a:txBody>
                  <a:tcPr marL="91447" marR="91447" marT="45730" marB="45730" anchor="ctr" horzOverflow="overflow">
                    <a:lnL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F5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91447" marR="91447" marT="45730" marB="45730" anchor="ctr" horzOverflow="overflow">
                    <a:lnL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F5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8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电话</a:t>
                      </a:r>
                    </a:p>
                  </a:txBody>
                  <a:tcPr marL="91447" marR="91447" marT="45730" marB="45730" anchor="ctr" horzOverflow="overflow">
                    <a:lnL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91447" marR="91447" marT="45730" marB="45730" anchor="ctr" horzOverflow="overflow">
                    <a:lnL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380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职称</a:t>
                      </a:r>
                    </a:p>
                  </a:txBody>
                  <a:tcPr marL="91447" marR="91447" marT="45730" marB="45730" anchor="ctr" horzOverflow="overflow">
                    <a:lnL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F5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91447" marR="91447" marT="45730" marB="45730" anchor="ctr" horzOverflow="overflow">
                    <a:lnL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F5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4D6EC15B-6A21-4FAD-B519-7C2977DD2314}"/>
              </a:ext>
            </a:extLst>
          </p:cNvPr>
          <p:cNvSpPr/>
          <p:nvPr/>
        </p:nvSpPr>
        <p:spPr>
          <a:xfrm>
            <a:off x="6425035" y="1240077"/>
            <a:ext cx="5439562" cy="769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登陆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Emerald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个人账户，进入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Profile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，添加获得的机构码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OAN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3" name="图片 12" descr="设置密码之后直接跳转登陆">
            <a:extLst>
              <a:ext uri="{FF2B5EF4-FFF2-40B4-BE49-F238E27FC236}">
                <a16:creationId xmlns:a16="http://schemas.microsoft.com/office/drawing/2014/main" id="{CE789E85-4D2A-4E2D-979E-D3B87918AD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868" t="1699"/>
          <a:stretch>
            <a:fillRect/>
          </a:stretch>
        </p:blipFill>
        <p:spPr>
          <a:xfrm>
            <a:off x="6564024" y="2009518"/>
            <a:ext cx="4028440" cy="47752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58A8DB5F-2F26-4486-85EF-35730729C8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2398" y="2112560"/>
            <a:ext cx="614589" cy="288214"/>
          </a:xfrm>
          <a:prstGeom prst="rect">
            <a:avLst/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1B27545F-8745-499A-B8FC-B0122BC236CB}"/>
              </a:ext>
            </a:extLst>
          </p:cNvPr>
          <p:cNvGrpSpPr/>
          <p:nvPr/>
        </p:nvGrpSpPr>
        <p:grpSpPr>
          <a:xfrm>
            <a:off x="6425034" y="2560960"/>
            <a:ext cx="4239218" cy="3310563"/>
            <a:chOff x="6425034" y="2560960"/>
            <a:chExt cx="4239218" cy="3310563"/>
          </a:xfrm>
        </p:grpSpPr>
        <p:pic>
          <p:nvPicPr>
            <p:cNvPr id="8" name="图片 7" descr="图片包含 屏幕截图&#10;&#10;描述已自动生成">
              <a:extLst>
                <a:ext uri="{FF2B5EF4-FFF2-40B4-BE49-F238E27FC236}">
                  <a16:creationId xmlns:a16="http://schemas.microsoft.com/office/drawing/2014/main" id="{A04C28B1-7BF0-4D07-A5E1-0BFD92195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553"/>
            <a:stretch/>
          </p:blipFill>
          <p:spPr>
            <a:xfrm>
              <a:off x="6425035" y="2560960"/>
              <a:ext cx="4239217" cy="3056963"/>
            </a:xfrm>
            <a:prstGeom prst="rect">
              <a:avLst/>
            </a:prstGeom>
          </p:spPr>
        </p:pic>
        <p:pic>
          <p:nvPicPr>
            <p:cNvPr id="19" name="图片 18" descr="图片包含 屏幕截图&#10;&#10;描述已自动生成">
              <a:extLst>
                <a:ext uri="{FF2B5EF4-FFF2-40B4-BE49-F238E27FC236}">
                  <a16:creationId xmlns:a16="http://schemas.microsoft.com/office/drawing/2014/main" id="{A856E296-1133-46C9-B7B4-9830572C4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362"/>
            <a:stretch/>
          </p:blipFill>
          <p:spPr>
            <a:xfrm>
              <a:off x="6425034" y="5595009"/>
              <a:ext cx="4239217" cy="276514"/>
            </a:xfrm>
            <a:prstGeom prst="rect">
              <a:avLst/>
            </a:prstGeom>
          </p:spPr>
        </p:pic>
      </p:grpSp>
      <p:sp>
        <p:nvSpPr>
          <p:cNvPr id="23" name="矩形 22">
            <a:extLst>
              <a:ext uri="{FF2B5EF4-FFF2-40B4-BE49-F238E27FC236}">
                <a16:creationId xmlns:a16="http://schemas.microsoft.com/office/drawing/2014/main" id="{0E5826C6-B45A-43AF-9B37-0CA00E10F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2145" y="5558142"/>
            <a:ext cx="2811246" cy="276514"/>
          </a:xfrm>
          <a:prstGeom prst="rect">
            <a:avLst/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箭头: 左 14">
            <a:extLst>
              <a:ext uri="{FF2B5EF4-FFF2-40B4-BE49-F238E27FC236}">
                <a16:creationId xmlns:a16="http://schemas.microsoft.com/office/drawing/2014/main" id="{4B1492C3-666A-4D51-809B-84C3072EB534}"/>
              </a:ext>
            </a:extLst>
          </p:cNvPr>
          <p:cNvSpPr/>
          <p:nvPr/>
        </p:nvSpPr>
        <p:spPr>
          <a:xfrm>
            <a:off x="9439478" y="5597834"/>
            <a:ext cx="322509" cy="216733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英文学术论文写作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How to write a good English paper</a:t>
            </a:r>
            <a:endParaRPr lang="zh-CN" altLang="en-US" dirty="0"/>
          </a:p>
        </p:txBody>
      </p:sp>
      <p:pic>
        <p:nvPicPr>
          <p:cNvPr id="4" name="图片 3" descr="图片包含 定居者, 书写用具, 钢笔&#10;&#10;描述已自动生成">
            <a:extLst>
              <a:ext uri="{FF2B5EF4-FFF2-40B4-BE49-F238E27FC236}">
                <a16:creationId xmlns:a16="http://schemas.microsoft.com/office/drawing/2014/main" id="{788E2D8A-3AAA-4339-B57D-53550C22CB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" b="10356"/>
          <a:stretch/>
        </p:blipFill>
        <p:spPr>
          <a:xfrm>
            <a:off x="831600" y="1116000"/>
            <a:ext cx="4331622" cy="2594891"/>
          </a:xfrm>
          <a:prstGeom prst="roundRect">
            <a:avLst/>
          </a:prstGeom>
          <a:ln w="3175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6004166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88C91C-CAFD-42E0-808B-E494E26A0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论文类型（社会科学）</a:t>
            </a:r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6E61A5BB-C4D6-4B88-8D74-3E77964DB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6238" y="1683173"/>
            <a:ext cx="2883877" cy="4475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2800" b="1" dirty="0">
                <a:solidFill>
                  <a:schemeClr val="accent2"/>
                </a:solidFill>
              </a:rPr>
              <a:t>Research Paper</a:t>
            </a:r>
          </a:p>
        </p:txBody>
      </p:sp>
      <p:pic>
        <p:nvPicPr>
          <p:cNvPr id="12" name="Picture 2" descr=" ">
            <a:extLst>
              <a:ext uri="{FF2B5EF4-FFF2-40B4-BE49-F238E27FC236}">
                <a16:creationId xmlns:a16="http://schemas.microsoft.com/office/drawing/2014/main" id="{1FCE484A-78E1-4DBE-8EA5-0768B809E7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73" t="19790" r="26065" b="20630"/>
          <a:stretch/>
        </p:blipFill>
        <p:spPr bwMode="auto">
          <a:xfrm>
            <a:off x="838200" y="1612835"/>
            <a:ext cx="656492" cy="51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内容占位符 6">
            <a:extLst>
              <a:ext uri="{FF2B5EF4-FFF2-40B4-BE49-F238E27FC236}">
                <a16:creationId xmlns:a16="http://schemas.microsoft.com/office/drawing/2014/main" id="{3E8E07A2-6EB4-4F41-8ED6-876AFB3CD89C}"/>
              </a:ext>
            </a:extLst>
          </p:cNvPr>
          <p:cNvSpPr txBox="1">
            <a:spLocks/>
          </p:cNvSpPr>
          <p:nvPr/>
        </p:nvSpPr>
        <p:spPr>
          <a:xfrm>
            <a:off x="1556238" y="3655581"/>
            <a:ext cx="3609651" cy="4475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altLang="zh-CN" sz="2800" b="1" dirty="0">
                <a:solidFill>
                  <a:srgbClr val="077E87"/>
                </a:solidFill>
              </a:rPr>
              <a:t>Literature Review</a:t>
            </a:r>
            <a:endParaRPr lang="zh-CN" altLang="en-US" sz="2800" b="1" dirty="0">
              <a:solidFill>
                <a:srgbClr val="077E87"/>
              </a:solidFill>
            </a:endParaRPr>
          </a:p>
        </p:txBody>
      </p:sp>
      <p:pic>
        <p:nvPicPr>
          <p:cNvPr id="14" name="Picture 2" descr=" ">
            <a:extLst>
              <a:ext uri="{FF2B5EF4-FFF2-40B4-BE49-F238E27FC236}">
                <a16:creationId xmlns:a16="http://schemas.microsoft.com/office/drawing/2014/main" id="{3F2AA7D5-A4D4-4398-BB1D-B7C0CE0B10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73" t="19790" r="26065" b="20630"/>
          <a:stretch/>
        </p:blipFill>
        <p:spPr bwMode="auto">
          <a:xfrm>
            <a:off x="838200" y="3579447"/>
            <a:ext cx="656492" cy="51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09182E0-FF19-4013-9E48-276A166B5600}"/>
              </a:ext>
            </a:extLst>
          </p:cNvPr>
          <p:cNvSpPr txBox="1"/>
          <p:nvPr/>
        </p:nvSpPr>
        <p:spPr>
          <a:xfrm>
            <a:off x="1556238" y="2130735"/>
            <a:ext cx="4053254" cy="787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研究型论文，涉及建模、测试、市场调研、数据分析、实证研究等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8BA87EE-B783-4360-B7E1-BA9EBB5C6146}"/>
              </a:ext>
            </a:extLst>
          </p:cNvPr>
          <p:cNvSpPr txBox="1"/>
          <p:nvPr/>
        </p:nvSpPr>
        <p:spPr>
          <a:xfrm>
            <a:off x="1556238" y="4097347"/>
            <a:ext cx="4053254" cy="787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文献综述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文献评论，主要目的是为了注释或评论某一特定领域的文献</a:t>
            </a:r>
          </a:p>
        </p:txBody>
      </p:sp>
      <p:sp>
        <p:nvSpPr>
          <p:cNvPr id="17" name="内容占位符 6">
            <a:extLst>
              <a:ext uri="{FF2B5EF4-FFF2-40B4-BE49-F238E27FC236}">
                <a16:creationId xmlns:a16="http://schemas.microsoft.com/office/drawing/2014/main" id="{9DAD7A91-DE33-4D37-A995-AB3DE49BD7A9}"/>
              </a:ext>
            </a:extLst>
          </p:cNvPr>
          <p:cNvSpPr txBox="1">
            <a:spLocks/>
          </p:cNvSpPr>
          <p:nvPr/>
        </p:nvSpPr>
        <p:spPr>
          <a:xfrm>
            <a:off x="6582510" y="1688969"/>
            <a:ext cx="2883877" cy="447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altLang="zh-CN" b="1" dirty="0">
                <a:solidFill>
                  <a:schemeClr val="accent5">
                    <a:lumMod val="50000"/>
                  </a:schemeClr>
                </a:solidFill>
              </a:rPr>
              <a:t>Case Study</a:t>
            </a:r>
            <a:endParaRPr lang="zh-CN" alt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00E7D4E-EAD6-437E-98E4-BFD123DE8369}"/>
              </a:ext>
            </a:extLst>
          </p:cNvPr>
          <p:cNvSpPr txBox="1"/>
          <p:nvPr/>
        </p:nvSpPr>
        <p:spPr>
          <a:xfrm>
            <a:off x="6582510" y="2130735"/>
            <a:ext cx="4053254" cy="787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案例研究，主要描述实际案例或经验，具有一定的针对性和特殊性</a:t>
            </a:r>
          </a:p>
        </p:txBody>
      </p:sp>
      <p:sp>
        <p:nvSpPr>
          <p:cNvPr id="20" name="内容占位符 6">
            <a:extLst>
              <a:ext uri="{FF2B5EF4-FFF2-40B4-BE49-F238E27FC236}">
                <a16:creationId xmlns:a16="http://schemas.microsoft.com/office/drawing/2014/main" id="{1FF38E28-60DB-4B4F-B423-4D407D65E216}"/>
              </a:ext>
            </a:extLst>
          </p:cNvPr>
          <p:cNvSpPr txBox="1">
            <a:spLocks/>
          </p:cNvSpPr>
          <p:nvPr/>
        </p:nvSpPr>
        <p:spPr>
          <a:xfrm>
            <a:off x="6582510" y="3655581"/>
            <a:ext cx="2883877" cy="447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dirty="0"/>
              <a:t>其他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5689D76-5F7C-49AE-9901-42F4F882B3A8}"/>
              </a:ext>
            </a:extLst>
          </p:cNvPr>
          <p:cNvSpPr txBox="1"/>
          <p:nvPr/>
        </p:nvSpPr>
        <p:spPr>
          <a:xfrm>
            <a:off x="6582509" y="4097347"/>
            <a:ext cx="4053253" cy="1526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Technical Paper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（技术型论文）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GB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Conceptual Paper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（理论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概念型论文）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GB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General Review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（一般性评论）</a:t>
            </a:r>
            <a:endParaRPr lang="en-GB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GB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Viewpoint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（观点）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42446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文章结构 </a:t>
            </a:r>
            <a:r>
              <a:rPr lang="en-US" altLang="zh-CN" dirty="0"/>
              <a:t>– Research Paper</a:t>
            </a:r>
            <a:endParaRPr lang="zh-CN" altLang="en-US" dirty="0"/>
          </a:p>
        </p:txBody>
      </p:sp>
      <p:graphicFrame>
        <p:nvGraphicFramePr>
          <p:cNvPr id="5" name="内容占位符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3467196"/>
              </p:ext>
            </p:extLst>
          </p:nvPr>
        </p:nvGraphicFramePr>
        <p:xfrm>
          <a:off x="838200" y="1395167"/>
          <a:ext cx="10515600" cy="4781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25184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88C91C-CAFD-42E0-808B-E494E26A0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论文速览</a:t>
            </a:r>
          </a:p>
        </p:txBody>
      </p:sp>
      <p:pic>
        <p:nvPicPr>
          <p:cNvPr id="5" name="内容占位符 4" descr="图片包含 屏幕截图&#10;&#10;描述已自动生成">
            <a:extLst>
              <a:ext uri="{FF2B5EF4-FFF2-40B4-BE49-F238E27FC236}">
                <a16:creationId xmlns:a16="http://schemas.microsoft.com/office/drawing/2014/main" id="{7F2DE8B9-ECD7-4FA0-9F24-C14B675E3D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2" r="21360" b="5160"/>
          <a:stretch/>
        </p:blipFill>
        <p:spPr>
          <a:xfrm>
            <a:off x="607352" y="1802420"/>
            <a:ext cx="4021062" cy="4281855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4171B54-7A15-4E51-9119-6103C5E111EF}"/>
              </a:ext>
            </a:extLst>
          </p:cNvPr>
          <p:cNvSpPr txBox="1"/>
          <p:nvPr/>
        </p:nvSpPr>
        <p:spPr>
          <a:xfrm>
            <a:off x="765614" y="1264840"/>
            <a:ext cx="4307546" cy="46166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influence of EWOM characteristics on online repurchase intention: Mediating roles of trust and perceived usefulness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图片 9" descr="图片包含 屏幕截图&#10;&#10;描述已自动生成">
            <a:extLst>
              <a:ext uri="{FF2B5EF4-FFF2-40B4-BE49-F238E27FC236}">
                <a16:creationId xmlns:a16="http://schemas.microsoft.com/office/drawing/2014/main" id="{521B8100-DF41-4056-AD7E-EAE6576731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" t="14507" r="9187" b="2156"/>
          <a:stretch/>
        </p:blipFill>
        <p:spPr>
          <a:xfrm>
            <a:off x="6028934" y="1802420"/>
            <a:ext cx="5470887" cy="428185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DCA61F9-5B0B-4BB6-8B2C-E59DB7117C55}"/>
              </a:ext>
            </a:extLst>
          </p:cNvPr>
          <p:cNvSpPr txBox="1"/>
          <p:nvPr/>
        </p:nvSpPr>
        <p:spPr>
          <a:xfrm>
            <a:off x="6035138" y="1264840"/>
            <a:ext cx="3926544" cy="46166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potential value of research-based evidence in destination management: the case of </a:t>
            </a:r>
            <a:r>
              <a:rPr lang="en-US" altLang="zh-CN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Kamikawa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Japan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349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B10EE18B-B137-4994-8C42-A4E810FDBE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" t="932" r="6317" b="1"/>
          <a:stretch/>
        </p:blipFill>
        <p:spPr>
          <a:xfrm>
            <a:off x="7045135" y="809153"/>
            <a:ext cx="3424351" cy="2052000"/>
          </a:xfrm>
          <a:prstGeom prst="rect">
            <a:avLst/>
          </a:prstGeom>
          <a:effectLst/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1D55624-603E-4F20-B87C-554DBE7B47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7" r="15172"/>
          <a:stretch/>
        </p:blipFill>
        <p:spPr>
          <a:xfrm>
            <a:off x="1832991" y="809153"/>
            <a:ext cx="3424353" cy="2052000"/>
          </a:xfrm>
          <a:prstGeom prst="rect">
            <a:avLst/>
          </a:prstGeom>
          <a:effectLst/>
        </p:spPr>
      </p:pic>
      <p:pic>
        <p:nvPicPr>
          <p:cNvPr id="19" name="图片 18" descr="图片包含 定居者, 书写用具, 钢笔&#10;&#10;描述已自动生成">
            <a:extLst>
              <a:ext uri="{FF2B5EF4-FFF2-40B4-BE49-F238E27FC236}">
                <a16:creationId xmlns:a16="http://schemas.microsoft.com/office/drawing/2014/main" id="{A12D0C4E-1B98-4364-B98A-EDD1F24004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" b="10356"/>
          <a:stretch/>
        </p:blipFill>
        <p:spPr>
          <a:xfrm>
            <a:off x="1831905" y="3625591"/>
            <a:ext cx="3425379" cy="2052000"/>
          </a:xfrm>
          <a:prstGeom prst="rect">
            <a:avLst/>
          </a:prstGeom>
          <a:effectLst/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11F85B2D-17B8-4333-849F-E51FF9396B23}"/>
              </a:ext>
            </a:extLst>
          </p:cNvPr>
          <p:cNvSpPr/>
          <p:nvPr/>
        </p:nvSpPr>
        <p:spPr>
          <a:xfrm>
            <a:off x="1831905" y="2861154"/>
            <a:ext cx="3424353" cy="395782"/>
          </a:xfrm>
          <a:prstGeom prst="rect">
            <a:avLst/>
          </a:prstGeom>
          <a:solidFill>
            <a:srgbClr val="194347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Emerald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资源介绍</a:t>
            </a:r>
          </a:p>
        </p:txBody>
      </p:sp>
      <p:sp>
        <p:nvSpPr>
          <p:cNvPr id="168" name="矩形 167">
            <a:extLst>
              <a:ext uri="{FF2B5EF4-FFF2-40B4-BE49-F238E27FC236}">
                <a16:creationId xmlns:a16="http://schemas.microsoft.com/office/drawing/2014/main" id="{FC970031-A986-40EC-AEB5-746267B61C18}"/>
              </a:ext>
            </a:extLst>
          </p:cNvPr>
          <p:cNvSpPr/>
          <p:nvPr/>
        </p:nvSpPr>
        <p:spPr>
          <a:xfrm>
            <a:off x="1831905" y="5677591"/>
            <a:ext cx="3423269" cy="395782"/>
          </a:xfrm>
          <a:prstGeom prst="rect">
            <a:avLst/>
          </a:prstGeom>
          <a:solidFill>
            <a:srgbClr val="194347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英文学术论文写作</a:t>
            </a:r>
          </a:p>
        </p:txBody>
      </p:sp>
      <p:sp>
        <p:nvSpPr>
          <p:cNvPr id="169" name="矩形 168">
            <a:extLst>
              <a:ext uri="{FF2B5EF4-FFF2-40B4-BE49-F238E27FC236}">
                <a16:creationId xmlns:a16="http://schemas.microsoft.com/office/drawing/2014/main" id="{B9BAA283-C68C-4D39-9751-4364668BF385}"/>
              </a:ext>
            </a:extLst>
          </p:cNvPr>
          <p:cNvSpPr/>
          <p:nvPr/>
        </p:nvSpPr>
        <p:spPr>
          <a:xfrm>
            <a:off x="7045135" y="2861153"/>
            <a:ext cx="3424330" cy="395783"/>
          </a:xfrm>
          <a:prstGeom prst="rect">
            <a:avLst/>
          </a:prstGeom>
          <a:solidFill>
            <a:srgbClr val="194347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数据库平台使用</a:t>
            </a:r>
          </a:p>
        </p:txBody>
      </p:sp>
      <p:pic>
        <p:nvPicPr>
          <p:cNvPr id="27" name="图片 26" descr="图片包含 电子产品&#10;&#10;描述已自动生成">
            <a:extLst>
              <a:ext uri="{FF2B5EF4-FFF2-40B4-BE49-F238E27FC236}">
                <a16:creationId xmlns:a16="http://schemas.microsoft.com/office/drawing/2014/main" id="{1F009D5D-D042-4E67-8D53-BC4708A1E8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"/>
          <a:stretch/>
        </p:blipFill>
        <p:spPr>
          <a:xfrm>
            <a:off x="7045156" y="3626247"/>
            <a:ext cx="3426415" cy="2052000"/>
          </a:xfrm>
          <a:prstGeom prst="rect">
            <a:avLst/>
          </a:prstGeom>
          <a:effectLst/>
        </p:spPr>
      </p:pic>
      <p:sp>
        <p:nvSpPr>
          <p:cNvPr id="174" name="矩形 173">
            <a:extLst>
              <a:ext uri="{FF2B5EF4-FFF2-40B4-BE49-F238E27FC236}">
                <a16:creationId xmlns:a16="http://schemas.microsoft.com/office/drawing/2014/main" id="{AD1946E5-69E3-4A22-B27E-719F6CF3B5C0}"/>
              </a:ext>
            </a:extLst>
          </p:cNvPr>
          <p:cNvSpPr/>
          <p:nvPr/>
        </p:nvSpPr>
        <p:spPr>
          <a:xfrm>
            <a:off x="7045665" y="5677591"/>
            <a:ext cx="3423269" cy="395782"/>
          </a:xfrm>
          <a:prstGeom prst="rect">
            <a:avLst/>
          </a:prstGeom>
          <a:solidFill>
            <a:srgbClr val="194347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国际期刊投稿指南</a:t>
            </a:r>
          </a:p>
        </p:txBody>
      </p:sp>
    </p:spTree>
    <p:extLst>
      <p:ext uri="{BB962C8B-B14F-4D97-AF65-F5344CB8AC3E}">
        <p14:creationId xmlns:p14="http://schemas.microsoft.com/office/powerpoint/2010/main" val="6032960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文章结构 </a:t>
            </a:r>
            <a:r>
              <a:rPr lang="en-US" altLang="zh-CN" dirty="0"/>
              <a:t>– Research Paper</a:t>
            </a:r>
            <a:endParaRPr lang="zh-CN" altLang="en-US" dirty="0"/>
          </a:p>
        </p:txBody>
      </p:sp>
      <p:graphicFrame>
        <p:nvGraphicFramePr>
          <p:cNvPr id="5" name="内容占位符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3451280"/>
              </p:ext>
            </p:extLst>
          </p:nvPr>
        </p:nvGraphicFramePr>
        <p:xfrm>
          <a:off x="838200" y="1395167"/>
          <a:ext cx="10515600" cy="4781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4553146" y="3601398"/>
            <a:ext cx="312906" cy="369332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懐訪体" panose="020B0600050302020204" pitchFamily="34" charset="-122"/>
                <a:cs typeface="Arial" panose="020B0604020202020204" pitchFamily="34" charset="0"/>
              </a:rPr>
              <a:t>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 panose="020B0604020202020204" pitchFamily="34" charset="0"/>
              <a:ea typeface="懐訪体" panose="020B0600050302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8154186" y="1969281"/>
            <a:ext cx="2865748" cy="3667948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左中括号 7"/>
          <p:cNvSpPr/>
          <p:nvPr/>
        </p:nvSpPr>
        <p:spPr>
          <a:xfrm>
            <a:off x="8587819" y="3421930"/>
            <a:ext cx="207389" cy="1300899"/>
          </a:xfrm>
          <a:prstGeom prst="leftBracket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60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方法论</a:t>
            </a:r>
          </a:p>
        </p:txBody>
      </p:sp>
      <p:sp>
        <p:nvSpPr>
          <p:cNvPr id="33" name="文本占位符 2"/>
          <p:cNvSpPr txBox="1">
            <a:spLocks/>
          </p:cNvSpPr>
          <p:nvPr/>
        </p:nvSpPr>
        <p:spPr>
          <a:xfrm>
            <a:off x="3415989" y="1504969"/>
            <a:ext cx="6179008" cy="3893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大多数的缺陷通常在论文的哪个部分？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）       方法：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55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％     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B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）       讨论：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24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％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）       结果：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21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％     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）       引言：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％</a:t>
            </a: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AutoNum type="circleNumDbPlain"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如何收集和得出数据？</a:t>
            </a: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circleNumDbPlain"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如何分析数据？</a:t>
            </a: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描述准确、详尽、清晰</a:t>
            </a: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为什么选择这种方法，证明研究有效性</a:t>
            </a: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5" name="圆角矩形 4"/>
          <p:cNvSpPr/>
          <p:nvPr/>
        </p:nvSpPr>
        <p:spPr bwMode="auto">
          <a:xfrm>
            <a:off x="3497344" y="5511513"/>
            <a:ext cx="6097653" cy="489277"/>
          </a:xfrm>
          <a:prstGeom prst="roundRect">
            <a:avLst/>
          </a:prstGeom>
          <a:ln w="28575">
            <a:solidFill>
              <a:srgbClr val="49AFA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提供足够的信息，以便读者能够重复试验或推倒过程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941895" y="2757386"/>
            <a:ext cx="1796202" cy="352396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34" name="矩形: 圆角 33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36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Introduction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941917" y="3171716"/>
            <a:ext cx="1796180" cy="352396"/>
            <a:chOff x="7559845" y="1291759"/>
            <a:chExt cx="2398313" cy="470529"/>
          </a:xfrm>
          <a:solidFill>
            <a:schemeClr val="bg1">
              <a:lumMod val="95000"/>
            </a:schemeClr>
          </a:solidFill>
        </p:grpSpPr>
        <p:sp>
          <p:nvSpPr>
            <p:cNvPr id="31" name="矩形: 圆角 30"/>
            <p:cNvSpPr/>
            <p:nvPr/>
          </p:nvSpPr>
          <p:spPr>
            <a:xfrm>
              <a:off x="7559845" y="1291759"/>
              <a:ext cx="2398313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32" name="矩形: 圆角 6"/>
            <p:cNvSpPr txBox="1"/>
            <p:nvPr/>
          </p:nvSpPr>
          <p:spPr>
            <a:xfrm>
              <a:off x="7573626" y="1305540"/>
              <a:ext cx="2370751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L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Arial"/>
                </a:rPr>
                <a:t>iterature Review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23" name="矩形: 圆角 22"/>
          <p:cNvSpPr/>
          <p:nvPr/>
        </p:nvSpPr>
        <p:spPr>
          <a:xfrm>
            <a:off x="941895" y="3586046"/>
            <a:ext cx="1796202" cy="352396"/>
          </a:xfrm>
          <a:prstGeom prst="roundRect">
            <a:avLst>
              <a:gd name="adj" fmla="val 10000"/>
            </a:avLst>
          </a:prstGeom>
          <a:solidFill>
            <a:srgbClr val="C7E6E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sp>
      <p:sp>
        <p:nvSpPr>
          <p:cNvPr id="24" name="矩形: 圆角 8"/>
          <p:cNvSpPr txBox="1"/>
          <p:nvPr/>
        </p:nvSpPr>
        <p:spPr>
          <a:xfrm>
            <a:off x="952216" y="3596367"/>
            <a:ext cx="1775560" cy="331754"/>
          </a:xfrm>
          <a:prstGeom prst="rect">
            <a:avLst/>
          </a:prstGeom>
          <a:solidFill>
            <a:srgbClr val="C7E6E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Arial"/>
              </a:rPr>
              <a:t>Methodology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941895" y="4000376"/>
            <a:ext cx="1796202" cy="352396"/>
            <a:chOff x="7559815" y="244551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21" name="矩形: 圆角 20"/>
            <p:cNvSpPr/>
            <p:nvPr/>
          </p:nvSpPr>
          <p:spPr>
            <a:xfrm>
              <a:off x="7559815" y="244551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22" name="矩形: 圆角 10"/>
            <p:cNvSpPr txBox="1"/>
            <p:nvPr/>
          </p:nvSpPr>
          <p:spPr>
            <a:xfrm>
              <a:off x="7573596" y="245929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Results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941895" y="4413247"/>
            <a:ext cx="1796202" cy="352396"/>
            <a:chOff x="7559815" y="30158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19" name="矩形: 圆角 18"/>
            <p:cNvSpPr/>
            <p:nvPr/>
          </p:nvSpPr>
          <p:spPr>
            <a:xfrm>
              <a:off x="7559815" y="30158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20" name="矩形: 圆角 12"/>
            <p:cNvSpPr txBox="1"/>
            <p:nvPr/>
          </p:nvSpPr>
          <p:spPr>
            <a:xfrm>
              <a:off x="7573596" y="30296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Discussion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941895" y="4826118"/>
            <a:ext cx="1796202" cy="352396"/>
            <a:chOff x="7559815" y="36050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17" name="矩形: 圆角 16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18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Conclusions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41895" y="2343056"/>
            <a:ext cx="1796202" cy="352396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38" name="矩形: 圆角 37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39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Keywords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941895" y="1514396"/>
            <a:ext cx="1796202" cy="352396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41" name="矩形: 圆角 40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42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Title</a:t>
              </a: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941895" y="1928726"/>
            <a:ext cx="1796202" cy="352396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44" name="矩形: 圆角 43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45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Abstract</a:t>
              </a: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941895" y="5238989"/>
            <a:ext cx="1796202" cy="352396"/>
            <a:chOff x="7559815" y="36050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47" name="矩形: 圆角 46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48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Acknowledgement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941895" y="5651860"/>
            <a:ext cx="1796202" cy="352396"/>
            <a:chOff x="7559815" y="36050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50" name="矩形: 圆角 49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51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References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162807" y="34406"/>
            <a:ext cx="8190993" cy="6823594"/>
            <a:chOff x="3162807" y="34406"/>
            <a:chExt cx="8190993" cy="6823594"/>
          </a:xfrm>
        </p:grpSpPr>
        <p:grpSp>
          <p:nvGrpSpPr>
            <p:cNvPr id="52" name="组合 51"/>
            <p:cNvGrpSpPr/>
            <p:nvPr/>
          </p:nvGrpSpPr>
          <p:grpSpPr>
            <a:xfrm>
              <a:off x="3162807" y="34406"/>
              <a:ext cx="7839334" cy="2299946"/>
              <a:chOff x="3038897" y="2247900"/>
              <a:chExt cx="8051526" cy="2362200"/>
            </a:xfrm>
          </p:grpSpPr>
          <p:pic>
            <p:nvPicPr>
              <p:cNvPr id="53" name="图片 5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38897" y="2247900"/>
                <a:ext cx="6943725" cy="2362200"/>
              </a:xfrm>
              <a:prstGeom prst="rect">
                <a:avLst/>
              </a:prstGeom>
            </p:spPr>
          </p:pic>
          <p:sp>
            <p:nvSpPr>
              <p:cNvPr id="54" name="矩形: 圆角 53"/>
              <p:cNvSpPr/>
              <p:nvPr/>
            </p:nvSpPr>
            <p:spPr>
              <a:xfrm>
                <a:off x="4146698" y="2781883"/>
                <a:ext cx="2736111" cy="209409"/>
              </a:xfrm>
              <a:prstGeom prst="roundRect">
                <a:avLst/>
              </a:prstGeom>
              <a:noFill/>
              <a:ln w="28575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5" name="文本框 54"/>
              <p:cNvSpPr txBox="1"/>
              <p:nvPr/>
            </p:nvSpPr>
            <p:spPr>
              <a:xfrm>
                <a:off x="10039329" y="2713413"/>
                <a:ext cx="1051094" cy="316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研究背景</a:t>
                </a:r>
              </a:p>
            </p:txBody>
          </p:sp>
        </p:grpSp>
        <p:grpSp>
          <p:nvGrpSpPr>
            <p:cNvPr id="56" name="组合 55"/>
            <p:cNvGrpSpPr/>
            <p:nvPr/>
          </p:nvGrpSpPr>
          <p:grpSpPr>
            <a:xfrm>
              <a:off x="3213416" y="2137546"/>
              <a:ext cx="8140384" cy="4720454"/>
              <a:chOff x="3130953" y="1345758"/>
              <a:chExt cx="8360724" cy="4848225"/>
            </a:xfrm>
          </p:grpSpPr>
          <p:pic>
            <p:nvPicPr>
              <p:cNvPr id="57" name="图片 5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30953" y="1345758"/>
                <a:ext cx="6762750" cy="4848225"/>
              </a:xfrm>
              <a:prstGeom prst="rect">
                <a:avLst/>
              </a:prstGeom>
            </p:spPr>
          </p:pic>
          <p:sp>
            <p:nvSpPr>
              <p:cNvPr id="58" name="矩形: 圆角 57"/>
              <p:cNvSpPr/>
              <p:nvPr/>
            </p:nvSpPr>
            <p:spPr>
              <a:xfrm>
                <a:off x="3792890" y="1444131"/>
                <a:ext cx="4055166" cy="214488"/>
              </a:xfrm>
              <a:prstGeom prst="roundRect">
                <a:avLst/>
              </a:prstGeom>
              <a:noFill/>
              <a:ln w="28575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9" name="文本框 58"/>
              <p:cNvSpPr txBox="1"/>
              <p:nvPr/>
            </p:nvSpPr>
            <p:spPr>
              <a:xfrm>
                <a:off x="10033908" y="1936041"/>
                <a:ext cx="1436033" cy="537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阐释研究对象的合理性</a:t>
                </a:r>
              </a:p>
            </p:txBody>
          </p:sp>
          <p:sp>
            <p:nvSpPr>
              <p:cNvPr id="60" name="矩形: 圆角 59"/>
              <p:cNvSpPr/>
              <p:nvPr/>
            </p:nvSpPr>
            <p:spPr>
              <a:xfrm>
                <a:off x="5030850" y="2244894"/>
                <a:ext cx="4788204" cy="252028"/>
              </a:xfrm>
              <a:prstGeom prst="roundRect">
                <a:avLst/>
              </a:prstGeom>
              <a:noFill/>
              <a:ln w="28575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1" name="文本框 60"/>
              <p:cNvSpPr txBox="1"/>
              <p:nvPr/>
            </p:nvSpPr>
            <p:spPr>
              <a:xfrm>
                <a:off x="10027643" y="1415135"/>
                <a:ext cx="1437375" cy="316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指明研究对象</a:t>
                </a:r>
              </a:p>
            </p:txBody>
          </p:sp>
          <p:sp>
            <p:nvSpPr>
              <p:cNvPr id="62" name="矩形: 圆角 61"/>
              <p:cNvSpPr/>
              <p:nvPr/>
            </p:nvSpPr>
            <p:spPr>
              <a:xfrm>
                <a:off x="3402403" y="2631553"/>
                <a:ext cx="3790409" cy="252028"/>
              </a:xfrm>
              <a:prstGeom prst="roundRect">
                <a:avLst/>
              </a:prstGeom>
              <a:noFill/>
              <a:ln w="28575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3" name="文本框 62"/>
              <p:cNvSpPr txBox="1"/>
              <p:nvPr/>
            </p:nvSpPr>
            <p:spPr>
              <a:xfrm>
                <a:off x="10035223" y="2609600"/>
                <a:ext cx="1437375" cy="316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数据来源</a:t>
                </a:r>
              </a:p>
            </p:txBody>
          </p:sp>
          <p:sp>
            <p:nvSpPr>
              <p:cNvPr id="64" name="矩形: 圆角 63"/>
              <p:cNvSpPr/>
              <p:nvPr/>
            </p:nvSpPr>
            <p:spPr>
              <a:xfrm>
                <a:off x="3172031" y="3299979"/>
                <a:ext cx="6666308" cy="1967259"/>
              </a:xfrm>
              <a:prstGeom prst="roundRect">
                <a:avLst>
                  <a:gd name="adj" fmla="val 4842"/>
                </a:avLst>
              </a:prstGeom>
              <a:noFill/>
              <a:ln w="28575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5" name="文本框 64"/>
              <p:cNvSpPr txBox="1"/>
              <p:nvPr/>
            </p:nvSpPr>
            <p:spPr>
              <a:xfrm>
                <a:off x="10052965" y="3350661"/>
                <a:ext cx="1437375" cy="979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详细介绍实验方法：抽样调查、问卷调查等</a:t>
                </a:r>
              </a:p>
            </p:txBody>
          </p:sp>
          <p:sp>
            <p:nvSpPr>
              <p:cNvPr id="66" name="文本框 65"/>
              <p:cNvSpPr txBox="1"/>
              <p:nvPr/>
            </p:nvSpPr>
            <p:spPr>
              <a:xfrm>
                <a:off x="10054302" y="5295991"/>
                <a:ext cx="1437375" cy="537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对实验的补充说明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7707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5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结果</a:t>
            </a:r>
          </a:p>
        </p:txBody>
      </p:sp>
      <p:sp>
        <p:nvSpPr>
          <p:cNvPr id="33" name="文本占位符 2"/>
          <p:cNvSpPr txBox="1">
            <a:spLocks/>
          </p:cNvSpPr>
          <p:nvPr/>
        </p:nvSpPr>
        <p:spPr>
          <a:xfrm>
            <a:off x="3415989" y="1504969"/>
            <a:ext cx="6763597" cy="351951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Results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是作者贡献的集中反映，是整篇论文的立足点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结果的介绍：指出结果在哪些图表和文字中列出；</a:t>
            </a:r>
          </a:p>
          <a:p>
            <a:pPr marL="457200" marR="0" lvl="0" indent="-45720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结果的描述：描述重要的实验、调研或观察结果；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对结果的评论：对结果的说明、解释、与模型或他人结果的比较等。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图表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文字：避免</a:t>
            </a:r>
            <a:r>
              <a:rPr lang="zh-CN" altLang="en-US" sz="24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重复描述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；数据尽可能完整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1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935" y="1618547"/>
            <a:ext cx="5402538" cy="2621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56"/>
          <a:stretch>
            <a:fillRect/>
          </a:stretch>
        </p:blipFill>
        <p:spPr bwMode="auto">
          <a:xfrm>
            <a:off x="3062213" y="1397064"/>
            <a:ext cx="3266722" cy="2909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组合 12"/>
          <p:cNvGrpSpPr/>
          <p:nvPr/>
        </p:nvGrpSpPr>
        <p:grpSpPr>
          <a:xfrm>
            <a:off x="941895" y="2757386"/>
            <a:ext cx="1796202" cy="352396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14" name="矩形: 圆角 13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15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Introduction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941917" y="3171716"/>
            <a:ext cx="1796180" cy="352396"/>
            <a:chOff x="7559845" y="1291759"/>
            <a:chExt cx="2398313" cy="470529"/>
          </a:xfrm>
          <a:solidFill>
            <a:schemeClr val="bg1">
              <a:lumMod val="95000"/>
            </a:schemeClr>
          </a:solidFill>
        </p:grpSpPr>
        <p:sp>
          <p:nvSpPr>
            <p:cNvPr id="17" name="矩形: 圆角 16"/>
            <p:cNvSpPr/>
            <p:nvPr/>
          </p:nvSpPr>
          <p:spPr>
            <a:xfrm>
              <a:off x="7559845" y="1291759"/>
              <a:ext cx="2398313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18" name="矩形: 圆角 6"/>
            <p:cNvSpPr txBox="1"/>
            <p:nvPr/>
          </p:nvSpPr>
          <p:spPr>
            <a:xfrm>
              <a:off x="7573626" y="1305540"/>
              <a:ext cx="2370751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Arial"/>
                </a:rPr>
                <a:t>Literature Review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941895" y="3586046"/>
            <a:ext cx="1796202" cy="352396"/>
            <a:chOff x="7559815" y="1865747"/>
            <a:chExt cx="2398342" cy="470529"/>
          </a:xfrm>
          <a:solidFill>
            <a:srgbClr val="C7E6E0"/>
          </a:solidFill>
        </p:grpSpPr>
        <p:sp>
          <p:nvSpPr>
            <p:cNvPr id="20" name="矩形: 圆角 19"/>
            <p:cNvSpPr/>
            <p:nvPr/>
          </p:nvSpPr>
          <p:spPr>
            <a:xfrm>
              <a:off x="7559815" y="186574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21" name="矩形: 圆角 8"/>
            <p:cNvSpPr txBox="1"/>
            <p:nvPr/>
          </p:nvSpPr>
          <p:spPr>
            <a:xfrm>
              <a:off x="7573596" y="187952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Arial"/>
                </a:rPr>
                <a:t>Methodology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23" name="矩形: 圆角 22"/>
          <p:cNvSpPr/>
          <p:nvPr/>
        </p:nvSpPr>
        <p:spPr>
          <a:xfrm>
            <a:off x="941895" y="4000375"/>
            <a:ext cx="1796202" cy="352396"/>
          </a:xfrm>
          <a:prstGeom prst="roundRect">
            <a:avLst>
              <a:gd name="adj" fmla="val 10000"/>
            </a:avLst>
          </a:prstGeom>
          <a:solidFill>
            <a:srgbClr val="C7E6E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sp>
      <p:sp>
        <p:nvSpPr>
          <p:cNvPr id="24" name="矩形: 圆角 10"/>
          <p:cNvSpPr txBox="1"/>
          <p:nvPr/>
        </p:nvSpPr>
        <p:spPr>
          <a:xfrm>
            <a:off x="952217" y="4010697"/>
            <a:ext cx="1775560" cy="331754"/>
          </a:xfrm>
          <a:prstGeom prst="rect">
            <a:avLst/>
          </a:prstGeom>
          <a:solidFill>
            <a:srgbClr val="C7E6E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Results</a:t>
            </a:r>
          </a:p>
        </p:txBody>
      </p:sp>
      <p:grpSp>
        <p:nvGrpSpPr>
          <p:cNvPr id="31" name="组合 30"/>
          <p:cNvGrpSpPr/>
          <p:nvPr/>
        </p:nvGrpSpPr>
        <p:grpSpPr>
          <a:xfrm>
            <a:off x="941895" y="4413247"/>
            <a:ext cx="1796202" cy="352396"/>
            <a:chOff x="7559815" y="30158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32" name="矩形: 圆角 31"/>
            <p:cNvSpPr/>
            <p:nvPr/>
          </p:nvSpPr>
          <p:spPr>
            <a:xfrm>
              <a:off x="7559815" y="30158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34" name="矩形: 圆角 12"/>
            <p:cNvSpPr txBox="1"/>
            <p:nvPr/>
          </p:nvSpPr>
          <p:spPr>
            <a:xfrm>
              <a:off x="7573596" y="30296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Discussion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941895" y="4826118"/>
            <a:ext cx="1796202" cy="352396"/>
            <a:chOff x="7559815" y="36050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36" name="矩形: 圆角 35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37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Conclusions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941895" y="2343056"/>
            <a:ext cx="1796202" cy="352396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39" name="矩形: 圆角 38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40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Keywords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941895" y="1514396"/>
            <a:ext cx="1796202" cy="352396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42" name="矩形: 圆角 41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43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Title</a:t>
              </a: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941895" y="1928726"/>
            <a:ext cx="1796202" cy="352396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45" name="矩形: 圆角 44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46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Abstract</a:t>
              </a: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941895" y="5238989"/>
            <a:ext cx="1796202" cy="352396"/>
            <a:chOff x="7559815" y="36050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48" name="矩形: 圆角 47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49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Acknowledgement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941895" y="5651860"/>
            <a:ext cx="1796202" cy="352396"/>
            <a:chOff x="7559815" y="36050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51" name="矩形: 圆角 50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52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References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953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讨论</a:t>
            </a:r>
          </a:p>
        </p:txBody>
      </p:sp>
      <p:sp>
        <p:nvSpPr>
          <p:cNvPr id="33" name="文本占位符 2"/>
          <p:cNvSpPr txBox="1">
            <a:spLocks/>
          </p:cNvSpPr>
          <p:nvPr/>
        </p:nvSpPr>
        <p:spPr>
          <a:xfrm>
            <a:off x="3415988" y="1504969"/>
            <a:ext cx="7487237" cy="3519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只需把结果罗列出来，让读者自行去得出结论即可 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×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“讨论”的重点在于对研究结果的解释和推断，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重要发现和意义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本研究的局限性和下一步研究方向</a:t>
            </a:r>
          </a:p>
        </p:txBody>
      </p:sp>
      <p:pic>
        <p:nvPicPr>
          <p:cNvPr id="13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468" y="1504969"/>
            <a:ext cx="8421687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组合 10"/>
          <p:cNvGrpSpPr/>
          <p:nvPr/>
        </p:nvGrpSpPr>
        <p:grpSpPr>
          <a:xfrm>
            <a:off x="941895" y="2757386"/>
            <a:ext cx="1796202" cy="352396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12" name="矩形: 圆角 11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14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Introduction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941917" y="3171716"/>
            <a:ext cx="1796180" cy="352396"/>
            <a:chOff x="7559845" y="1291759"/>
            <a:chExt cx="2398313" cy="470529"/>
          </a:xfrm>
          <a:solidFill>
            <a:schemeClr val="bg1">
              <a:lumMod val="95000"/>
            </a:schemeClr>
          </a:solidFill>
        </p:grpSpPr>
        <p:sp>
          <p:nvSpPr>
            <p:cNvPr id="16" name="矩形: 圆角 15"/>
            <p:cNvSpPr/>
            <p:nvPr/>
          </p:nvSpPr>
          <p:spPr>
            <a:xfrm>
              <a:off x="7559845" y="1291759"/>
              <a:ext cx="2398313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17" name="矩形: 圆角 6"/>
            <p:cNvSpPr txBox="1"/>
            <p:nvPr/>
          </p:nvSpPr>
          <p:spPr>
            <a:xfrm>
              <a:off x="7573626" y="1305540"/>
              <a:ext cx="2370751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Arial"/>
                </a:rPr>
                <a:t>Literature Review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941895" y="3586046"/>
            <a:ext cx="1796202" cy="352396"/>
            <a:chOff x="7559815" y="1865747"/>
            <a:chExt cx="2398342" cy="470529"/>
          </a:xfrm>
          <a:solidFill>
            <a:srgbClr val="C7E6E0"/>
          </a:solidFill>
        </p:grpSpPr>
        <p:sp>
          <p:nvSpPr>
            <p:cNvPr id="19" name="矩形: 圆角 18"/>
            <p:cNvSpPr/>
            <p:nvPr/>
          </p:nvSpPr>
          <p:spPr>
            <a:xfrm>
              <a:off x="7559815" y="186574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20" name="矩形: 圆角 8"/>
            <p:cNvSpPr txBox="1"/>
            <p:nvPr/>
          </p:nvSpPr>
          <p:spPr>
            <a:xfrm>
              <a:off x="7573596" y="187952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Arial"/>
                </a:rPr>
                <a:t>Methodology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941895" y="4000376"/>
            <a:ext cx="1796202" cy="352396"/>
            <a:chOff x="7559815" y="2445517"/>
            <a:chExt cx="2398342" cy="470529"/>
          </a:xfrm>
          <a:solidFill>
            <a:srgbClr val="C7E6E0"/>
          </a:solidFill>
        </p:grpSpPr>
        <p:sp>
          <p:nvSpPr>
            <p:cNvPr id="22" name="矩形: 圆角 21"/>
            <p:cNvSpPr/>
            <p:nvPr/>
          </p:nvSpPr>
          <p:spPr>
            <a:xfrm>
              <a:off x="7559815" y="244551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23" name="矩形: 圆角 10"/>
            <p:cNvSpPr txBox="1"/>
            <p:nvPr/>
          </p:nvSpPr>
          <p:spPr>
            <a:xfrm>
              <a:off x="7573596" y="245929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Results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31" name="矩形: 圆角 30"/>
          <p:cNvSpPr/>
          <p:nvPr/>
        </p:nvSpPr>
        <p:spPr>
          <a:xfrm>
            <a:off x="941895" y="4413247"/>
            <a:ext cx="1796202" cy="352396"/>
          </a:xfrm>
          <a:prstGeom prst="roundRect">
            <a:avLst>
              <a:gd name="adj" fmla="val 10000"/>
            </a:avLst>
          </a:prstGeom>
          <a:solidFill>
            <a:srgbClr val="C7E6E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sp>
      <p:sp>
        <p:nvSpPr>
          <p:cNvPr id="32" name="矩形: 圆角 12"/>
          <p:cNvSpPr txBox="1"/>
          <p:nvPr/>
        </p:nvSpPr>
        <p:spPr>
          <a:xfrm>
            <a:off x="952216" y="4423568"/>
            <a:ext cx="1775560" cy="331754"/>
          </a:xfrm>
          <a:prstGeom prst="rect">
            <a:avLst/>
          </a:prstGeom>
          <a:solidFill>
            <a:srgbClr val="C7E6E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Discussion</a:t>
            </a:r>
          </a:p>
        </p:txBody>
      </p:sp>
      <p:grpSp>
        <p:nvGrpSpPr>
          <p:cNvPr id="34" name="组合 33"/>
          <p:cNvGrpSpPr/>
          <p:nvPr/>
        </p:nvGrpSpPr>
        <p:grpSpPr>
          <a:xfrm>
            <a:off x="941895" y="4826118"/>
            <a:ext cx="1796202" cy="352396"/>
            <a:chOff x="7559815" y="36050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35" name="矩形: 圆角 34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36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Conclusions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41895" y="2343056"/>
            <a:ext cx="1796202" cy="352396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38" name="矩形: 圆角 37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39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Keywords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941895" y="1514396"/>
            <a:ext cx="1796202" cy="352396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41" name="矩形: 圆角 40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42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Title</a:t>
              </a: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941895" y="1928726"/>
            <a:ext cx="1796202" cy="352396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44" name="矩形: 圆角 43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45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Abstract</a:t>
              </a: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941895" y="5238989"/>
            <a:ext cx="1796202" cy="352396"/>
            <a:chOff x="7559815" y="36050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47" name="矩形: 圆角 46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48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Acknowledgement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941895" y="5651860"/>
            <a:ext cx="1796202" cy="352396"/>
            <a:chOff x="7559815" y="36050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50" name="矩形: 圆角 49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51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References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686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引言</a:t>
            </a:r>
          </a:p>
        </p:txBody>
      </p:sp>
      <p:sp>
        <p:nvSpPr>
          <p:cNvPr id="33" name="文本占位符 2"/>
          <p:cNvSpPr txBox="1">
            <a:spLocks/>
          </p:cNvSpPr>
          <p:nvPr/>
        </p:nvSpPr>
        <p:spPr>
          <a:xfrm>
            <a:off x="3415988" y="1504969"/>
            <a:ext cx="6023847" cy="351951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已知信息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——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未知信息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CN" alt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研究背景</a:t>
            </a:r>
            <a:r>
              <a:rPr kumimoji="0" lang="zh-CN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：研究领域的信息，为读者提供研究背景，以突出研究的重要性和意义</a:t>
            </a:r>
            <a:endParaRPr kumimoji="0" lang="en-US" altLang="zh-CN" sz="1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CN" alt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研究成果</a:t>
            </a:r>
            <a:r>
              <a:rPr kumimoji="0" lang="zh-CN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：其他研究人员的研究成果（已知信息）</a:t>
            </a:r>
            <a:endParaRPr kumimoji="0" lang="en-US" altLang="zh-CN" sz="1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CN" alt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当今空白</a:t>
            </a:r>
            <a:r>
              <a:rPr kumimoji="0" lang="zh-CN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：表明研究的意义，填补现今研究空白（未知信息）</a:t>
            </a:r>
            <a:endParaRPr kumimoji="0" lang="en-US" altLang="zh-CN" sz="1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CN" alt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目的</a:t>
            </a:r>
            <a:r>
              <a:rPr kumimoji="0" lang="en-US" altLang="zh-CN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kumimoji="0" lang="zh-CN" alt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目标</a:t>
            </a:r>
            <a:r>
              <a:rPr kumimoji="0" lang="zh-CN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：描述本文的主要研究内容</a:t>
            </a:r>
            <a:endParaRPr kumimoji="0" lang="en-US" altLang="zh-CN" sz="1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CN" alt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合理性</a:t>
            </a:r>
            <a:r>
              <a:rPr kumimoji="0" lang="en-US" altLang="zh-CN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kumimoji="0" lang="zh-CN" alt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价值</a:t>
            </a:r>
          </a:p>
        </p:txBody>
      </p:sp>
      <p:sp>
        <p:nvSpPr>
          <p:cNvPr id="9" name="矩形: 圆角 8"/>
          <p:cNvSpPr/>
          <p:nvPr/>
        </p:nvSpPr>
        <p:spPr>
          <a:xfrm>
            <a:off x="941895" y="2757386"/>
            <a:ext cx="1796202" cy="352396"/>
          </a:xfrm>
          <a:prstGeom prst="roundRect">
            <a:avLst>
              <a:gd name="adj" fmla="val 10000"/>
            </a:avLst>
          </a:prstGeom>
          <a:solidFill>
            <a:srgbClr val="C7E6E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sp>
      <p:sp>
        <p:nvSpPr>
          <p:cNvPr id="10" name="矩形: 圆角 4"/>
          <p:cNvSpPr txBox="1"/>
          <p:nvPr/>
        </p:nvSpPr>
        <p:spPr>
          <a:xfrm>
            <a:off x="952216" y="2767707"/>
            <a:ext cx="1775560" cy="331754"/>
          </a:xfrm>
          <a:prstGeom prst="rect">
            <a:avLst/>
          </a:prstGeom>
          <a:solidFill>
            <a:srgbClr val="C7E6E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Introduction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941917" y="3171716"/>
            <a:ext cx="1796180" cy="352396"/>
            <a:chOff x="7559845" y="1291759"/>
            <a:chExt cx="2398313" cy="470529"/>
          </a:xfrm>
          <a:solidFill>
            <a:schemeClr val="bg1">
              <a:lumMod val="95000"/>
            </a:schemeClr>
          </a:solidFill>
        </p:grpSpPr>
        <p:sp>
          <p:nvSpPr>
            <p:cNvPr id="12" name="矩形: 圆角 11"/>
            <p:cNvSpPr/>
            <p:nvPr/>
          </p:nvSpPr>
          <p:spPr>
            <a:xfrm>
              <a:off x="7559845" y="1291759"/>
              <a:ext cx="2398313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13" name="矩形: 圆角 6"/>
            <p:cNvSpPr txBox="1"/>
            <p:nvPr/>
          </p:nvSpPr>
          <p:spPr>
            <a:xfrm>
              <a:off x="7573626" y="1305540"/>
              <a:ext cx="2370751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Arial"/>
                </a:rPr>
                <a:t>Literature Review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941895" y="3586046"/>
            <a:ext cx="1796202" cy="352396"/>
            <a:chOff x="7559815" y="1865747"/>
            <a:chExt cx="2398342" cy="470529"/>
          </a:xfrm>
          <a:solidFill>
            <a:srgbClr val="C7E6E0"/>
          </a:solidFill>
        </p:grpSpPr>
        <p:sp>
          <p:nvSpPr>
            <p:cNvPr id="15" name="矩形: 圆角 14"/>
            <p:cNvSpPr/>
            <p:nvPr/>
          </p:nvSpPr>
          <p:spPr>
            <a:xfrm>
              <a:off x="7559815" y="186574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16" name="矩形: 圆角 8"/>
            <p:cNvSpPr txBox="1"/>
            <p:nvPr/>
          </p:nvSpPr>
          <p:spPr>
            <a:xfrm>
              <a:off x="7573596" y="187952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Arial"/>
                </a:rPr>
                <a:t>Methodology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941895" y="4000376"/>
            <a:ext cx="1796202" cy="352396"/>
            <a:chOff x="7559815" y="2445517"/>
            <a:chExt cx="2398342" cy="470529"/>
          </a:xfrm>
          <a:solidFill>
            <a:srgbClr val="C7E6E0"/>
          </a:solidFill>
        </p:grpSpPr>
        <p:sp>
          <p:nvSpPr>
            <p:cNvPr id="18" name="矩形: 圆角 17"/>
            <p:cNvSpPr/>
            <p:nvPr/>
          </p:nvSpPr>
          <p:spPr>
            <a:xfrm>
              <a:off x="7559815" y="244551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19" name="矩形: 圆角 10"/>
            <p:cNvSpPr txBox="1"/>
            <p:nvPr/>
          </p:nvSpPr>
          <p:spPr>
            <a:xfrm>
              <a:off x="7573596" y="245929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Results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941895" y="4413247"/>
            <a:ext cx="1796202" cy="352396"/>
            <a:chOff x="7559815" y="3015858"/>
            <a:chExt cx="2398342" cy="470529"/>
          </a:xfrm>
          <a:solidFill>
            <a:srgbClr val="C7E6E0"/>
          </a:solidFill>
        </p:grpSpPr>
        <p:sp>
          <p:nvSpPr>
            <p:cNvPr id="21" name="矩形: 圆角 20"/>
            <p:cNvSpPr/>
            <p:nvPr/>
          </p:nvSpPr>
          <p:spPr>
            <a:xfrm>
              <a:off x="7559815" y="30158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22" name="矩形: 圆角 12"/>
            <p:cNvSpPr txBox="1"/>
            <p:nvPr/>
          </p:nvSpPr>
          <p:spPr>
            <a:xfrm>
              <a:off x="7573596" y="30296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Discussion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941895" y="4826118"/>
            <a:ext cx="1796202" cy="352396"/>
            <a:chOff x="7559815" y="36050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24" name="矩形: 圆角 23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25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Conclusions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941895" y="2343056"/>
            <a:ext cx="1796202" cy="352396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31" name="矩形: 圆角 30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32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Keywords</a:t>
              </a: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941895" y="1514396"/>
            <a:ext cx="1796202" cy="352396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35" name="矩形: 圆角 34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36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Title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41895" y="1928726"/>
            <a:ext cx="1796202" cy="352396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38" name="矩形: 圆角 37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39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Abstract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941895" y="5238989"/>
            <a:ext cx="1796202" cy="352396"/>
            <a:chOff x="7559815" y="36050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41" name="矩形: 圆角 40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42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Acknowledgement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941895" y="5651860"/>
            <a:ext cx="1796202" cy="352396"/>
            <a:chOff x="7559815" y="36050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44" name="矩形: 圆角 43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45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References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57585559-D51A-4FB1-B612-DC2877F92D42}"/>
              </a:ext>
            </a:extLst>
          </p:cNvPr>
          <p:cNvGrpSpPr/>
          <p:nvPr/>
        </p:nvGrpSpPr>
        <p:grpSpPr>
          <a:xfrm>
            <a:off x="3767548" y="252631"/>
            <a:ext cx="5553505" cy="6308012"/>
            <a:chOff x="3697666" y="277170"/>
            <a:chExt cx="5553505" cy="63080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F9AC6713-1ED4-4D7F-AC37-C2968C9F5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666" y="277170"/>
              <a:ext cx="5544712" cy="1661877"/>
            </a:xfrm>
            <a:prstGeom prst="rect">
              <a:avLst/>
            </a:prstGeom>
          </p:spPr>
        </p:pic>
        <p:pic>
          <p:nvPicPr>
            <p:cNvPr id="6" name="图片 5" descr="图片包含 文字, 报纸&#10;&#10;描述已自动生成">
              <a:extLst>
                <a:ext uri="{FF2B5EF4-FFF2-40B4-BE49-F238E27FC236}">
                  <a16:creationId xmlns:a16="http://schemas.microsoft.com/office/drawing/2014/main" id="{8E824C0D-293C-43A6-BDA4-CC4AE9DE0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6459" y="1944053"/>
              <a:ext cx="5544712" cy="4641129"/>
            </a:xfrm>
            <a:prstGeom prst="rect">
              <a:avLst/>
            </a:prstGeom>
          </p:spPr>
        </p:pic>
      </p:grpSp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79BA0368-AD8D-4737-A2C7-A87B2B335433}"/>
              </a:ext>
            </a:extLst>
          </p:cNvPr>
          <p:cNvSpPr/>
          <p:nvPr/>
        </p:nvSpPr>
        <p:spPr>
          <a:xfrm>
            <a:off x="3937533" y="4858868"/>
            <a:ext cx="757559" cy="198369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8" name="矩形: 圆角 47">
            <a:extLst>
              <a:ext uri="{FF2B5EF4-FFF2-40B4-BE49-F238E27FC236}">
                <a16:creationId xmlns:a16="http://schemas.microsoft.com/office/drawing/2014/main" id="{EDC8275E-12D5-42A9-86AC-B5E473D4B971}"/>
              </a:ext>
            </a:extLst>
          </p:cNvPr>
          <p:cNvSpPr/>
          <p:nvPr/>
        </p:nvSpPr>
        <p:spPr>
          <a:xfrm>
            <a:off x="6096000" y="5172957"/>
            <a:ext cx="1984131" cy="213227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9" name="左中括号 48">
            <a:extLst>
              <a:ext uri="{FF2B5EF4-FFF2-40B4-BE49-F238E27FC236}">
                <a16:creationId xmlns:a16="http://schemas.microsoft.com/office/drawing/2014/main" id="{C7B3EA5D-A89C-424D-A8F6-4AB385D94FCC}"/>
              </a:ext>
            </a:extLst>
          </p:cNvPr>
          <p:cNvSpPr/>
          <p:nvPr/>
        </p:nvSpPr>
        <p:spPr>
          <a:xfrm flipH="1">
            <a:off x="9321053" y="458156"/>
            <a:ext cx="127575" cy="2540022"/>
          </a:xfrm>
          <a:prstGeom prst="leftBracket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678A4B45-CDFC-47CD-B367-F37BFECFD3D6}"/>
              </a:ext>
            </a:extLst>
          </p:cNvPr>
          <p:cNvSpPr txBox="1"/>
          <p:nvPr/>
        </p:nvSpPr>
        <p:spPr>
          <a:xfrm>
            <a:off x="9558339" y="1720834"/>
            <a:ext cx="10233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研究背景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BED807A8-EBFD-4BFB-91EF-D0321F60B389}"/>
              </a:ext>
            </a:extLst>
          </p:cNvPr>
          <p:cNvSpPr txBox="1"/>
          <p:nvPr/>
        </p:nvSpPr>
        <p:spPr>
          <a:xfrm>
            <a:off x="9558339" y="4870598"/>
            <a:ext cx="1644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转折，强调本研究的独特性（非必须）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43A6C2FD-E33F-4916-97F2-776DE256D987}"/>
              </a:ext>
            </a:extLst>
          </p:cNvPr>
          <p:cNvSpPr txBox="1"/>
          <p:nvPr/>
        </p:nvSpPr>
        <p:spPr>
          <a:xfrm>
            <a:off x="9558339" y="5828058"/>
            <a:ext cx="16444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本文主要研究内容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矩形: 圆角 51">
            <a:extLst>
              <a:ext uri="{FF2B5EF4-FFF2-40B4-BE49-F238E27FC236}">
                <a16:creationId xmlns:a16="http://schemas.microsoft.com/office/drawing/2014/main" id="{C073BEFE-6FD8-41D5-A225-D8CD55819BCF}"/>
              </a:ext>
            </a:extLst>
          </p:cNvPr>
          <p:cNvSpPr/>
          <p:nvPr/>
        </p:nvSpPr>
        <p:spPr>
          <a:xfrm>
            <a:off x="3937533" y="5702194"/>
            <a:ext cx="5374727" cy="850060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973F2D1B-3C0C-4BC1-B8D9-412BD70AAA36}"/>
              </a:ext>
            </a:extLst>
          </p:cNvPr>
          <p:cNvSpPr txBox="1"/>
          <p:nvPr/>
        </p:nvSpPr>
        <p:spPr>
          <a:xfrm>
            <a:off x="9558338" y="3653354"/>
            <a:ext cx="1644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理论铺垫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前人研究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9587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7" grpId="0" animBg="1"/>
      <p:bldP spid="48" grpId="0" animBg="1"/>
      <p:bldP spid="49" grpId="0" animBg="1"/>
      <p:bldP spid="46" grpId="0"/>
      <p:bldP spid="50" grpId="0"/>
      <p:bldP spid="51" grpId="0"/>
      <p:bldP spid="52" grpId="0" animBg="1"/>
      <p:bldP spid="5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文献综述</a:t>
            </a:r>
          </a:p>
        </p:txBody>
      </p:sp>
      <p:sp>
        <p:nvSpPr>
          <p:cNvPr id="33" name="文本占位符 2"/>
          <p:cNvSpPr txBox="1">
            <a:spLocks/>
          </p:cNvSpPr>
          <p:nvPr/>
        </p:nvSpPr>
        <p:spPr>
          <a:xfrm>
            <a:off x="3415988" y="1504969"/>
            <a:ext cx="7487237" cy="35195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文献综述并不是简单的参考文献罗列</a:t>
            </a:r>
            <a:endParaRPr kumimoji="0" lang="en-GB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描述、分析、总结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引用文献选取过程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确定研究问题，缩小检索范围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文献检索：期刊、图书、报纸、政府报告等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文献评估：时效性、权威性、质量 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总结分析：观点异同，疑问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&amp;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质疑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941895" y="2757386"/>
            <a:ext cx="1796202" cy="352396"/>
            <a:chOff x="7559814" y="706207"/>
            <a:chExt cx="2398342" cy="470529"/>
          </a:xfrm>
          <a:solidFill>
            <a:srgbClr val="C7E6E0"/>
          </a:solidFill>
        </p:grpSpPr>
        <p:sp>
          <p:nvSpPr>
            <p:cNvPr id="9" name="矩形: 圆角 8"/>
            <p:cNvSpPr/>
            <p:nvPr/>
          </p:nvSpPr>
          <p:spPr>
            <a:xfrm>
              <a:off x="7559814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10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Introduction</a:t>
              </a:r>
            </a:p>
          </p:txBody>
        </p:sp>
      </p:grpSp>
      <p:sp>
        <p:nvSpPr>
          <p:cNvPr id="12" name="矩形: 圆角 11"/>
          <p:cNvSpPr/>
          <p:nvPr/>
        </p:nvSpPr>
        <p:spPr>
          <a:xfrm>
            <a:off x="941917" y="3171716"/>
            <a:ext cx="1796180" cy="352396"/>
          </a:xfrm>
          <a:prstGeom prst="roundRect">
            <a:avLst>
              <a:gd name="adj" fmla="val 1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sp>
      <p:sp>
        <p:nvSpPr>
          <p:cNvPr id="13" name="矩形: 圆角 6"/>
          <p:cNvSpPr txBox="1"/>
          <p:nvPr/>
        </p:nvSpPr>
        <p:spPr>
          <a:xfrm>
            <a:off x="952238" y="3182037"/>
            <a:ext cx="1775538" cy="331754"/>
          </a:xfrm>
          <a:prstGeom prst="rect">
            <a:avLst/>
          </a:prstGeom>
          <a:solidFill>
            <a:srgbClr val="C7E6E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Literature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Arial"/>
              </a:rPr>
              <a:t>Review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941895" y="3586046"/>
            <a:ext cx="1796202" cy="352396"/>
            <a:chOff x="7559815" y="1865747"/>
            <a:chExt cx="2398342" cy="470529"/>
          </a:xfrm>
          <a:solidFill>
            <a:srgbClr val="C7E6E0"/>
          </a:solidFill>
        </p:grpSpPr>
        <p:sp>
          <p:nvSpPr>
            <p:cNvPr id="15" name="矩形: 圆角 14"/>
            <p:cNvSpPr/>
            <p:nvPr/>
          </p:nvSpPr>
          <p:spPr>
            <a:xfrm>
              <a:off x="7559815" y="186574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16" name="矩形: 圆角 8"/>
            <p:cNvSpPr txBox="1"/>
            <p:nvPr/>
          </p:nvSpPr>
          <p:spPr>
            <a:xfrm>
              <a:off x="7573596" y="187952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Arial"/>
                </a:rPr>
                <a:t>Methodology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941895" y="4000376"/>
            <a:ext cx="1796202" cy="352396"/>
            <a:chOff x="7559815" y="2445517"/>
            <a:chExt cx="2398342" cy="470529"/>
          </a:xfrm>
          <a:solidFill>
            <a:srgbClr val="C7E6E0"/>
          </a:solidFill>
        </p:grpSpPr>
        <p:sp>
          <p:nvSpPr>
            <p:cNvPr id="18" name="矩形: 圆角 17"/>
            <p:cNvSpPr/>
            <p:nvPr/>
          </p:nvSpPr>
          <p:spPr>
            <a:xfrm>
              <a:off x="7559815" y="244551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19" name="矩形: 圆角 10"/>
            <p:cNvSpPr txBox="1"/>
            <p:nvPr/>
          </p:nvSpPr>
          <p:spPr>
            <a:xfrm>
              <a:off x="7573596" y="245929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Results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941895" y="4413247"/>
            <a:ext cx="1796202" cy="352396"/>
            <a:chOff x="7559815" y="3015858"/>
            <a:chExt cx="2398342" cy="470529"/>
          </a:xfrm>
          <a:solidFill>
            <a:srgbClr val="C7E6E0"/>
          </a:solidFill>
        </p:grpSpPr>
        <p:sp>
          <p:nvSpPr>
            <p:cNvPr id="21" name="矩形: 圆角 20"/>
            <p:cNvSpPr/>
            <p:nvPr/>
          </p:nvSpPr>
          <p:spPr>
            <a:xfrm>
              <a:off x="7559815" y="30158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22" name="矩形: 圆角 12"/>
            <p:cNvSpPr txBox="1"/>
            <p:nvPr/>
          </p:nvSpPr>
          <p:spPr>
            <a:xfrm>
              <a:off x="7573596" y="30296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Discussion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941895" y="4826118"/>
            <a:ext cx="1796202" cy="352396"/>
            <a:chOff x="7559815" y="36050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24" name="矩形: 圆角 23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25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Conclusions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941895" y="2343056"/>
            <a:ext cx="1796202" cy="352396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31" name="矩形: 圆角 30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32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Keywords</a:t>
              </a: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941895" y="1514396"/>
            <a:ext cx="1796202" cy="352396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35" name="矩形: 圆角 34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36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Title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41895" y="1928726"/>
            <a:ext cx="1796202" cy="352396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38" name="矩形: 圆角 37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39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Abstract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941895" y="5238989"/>
            <a:ext cx="1796202" cy="352396"/>
            <a:chOff x="7559815" y="36050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41" name="矩形: 圆角 40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42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Acknowledgement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941895" y="5651860"/>
            <a:ext cx="1796202" cy="352396"/>
            <a:chOff x="7559815" y="36050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44" name="矩形: 圆角 43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45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References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625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结论</a:t>
            </a:r>
          </a:p>
        </p:txBody>
      </p:sp>
      <p:sp>
        <p:nvSpPr>
          <p:cNvPr id="33" name="文本占位符 2"/>
          <p:cNvSpPr txBox="1">
            <a:spLocks/>
          </p:cNvSpPr>
          <p:nvPr/>
        </p:nvSpPr>
        <p:spPr>
          <a:xfrm>
            <a:off x="3415988" y="1504969"/>
            <a:ext cx="7487237" cy="3519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尽量避免总结全文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Clr>
                <a:prstClr val="black">
                  <a:lumMod val="75000"/>
                  <a:lumOff val="25000"/>
                </a:prstClr>
              </a:buClr>
              <a:buSzTx/>
              <a:buFontTx/>
              <a:buChar char="•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概括研究内容、结果及其意义与价值。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Clr>
                <a:prstClr val="black">
                  <a:lumMod val="75000"/>
                  <a:lumOff val="25000"/>
                </a:prstClr>
              </a:buClr>
              <a:buSzTx/>
              <a:buFontTx/>
              <a:buChar char="•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说明研究假设与结论，强调实际意义，应用前景等。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相关研究比较。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局限性、不足之处、尚待解决的问题。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展望前景，指出研究方向。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941895" y="2757386"/>
            <a:ext cx="1796202" cy="352396"/>
            <a:chOff x="7559815" y="706207"/>
            <a:chExt cx="2398342" cy="470529"/>
          </a:xfrm>
          <a:solidFill>
            <a:srgbClr val="C7E6E0"/>
          </a:solidFill>
        </p:grpSpPr>
        <p:sp>
          <p:nvSpPr>
            <p:cNvPr id="7" name="矩形: 圆角 6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8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Introduction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941917" y="3171716"/>
            <a:ext cx="1796180" cy="352396"/>
            <a:chOff x="7559845" y="1291759"/>
            <a:chExt cx="2398313" cy="470529"/>
          </a:xfrm>
          <a:solidFill>
            <a:srgbClr val="C7E6E0"/>
          </a:solidFill>
        </p:grpSpPr>
        <p:sp>
          <p:nvSpPr>
            <p:cNvPr id="10" name="矩形: 圆角 9"/>
            <p:cNvSpPr/>
            <p:nvPr/>
          </p:nvSpPr>
          <p:spPr>
            <a:xfrm>
              <a:off x="7559845" y="1291759"/>
              <a:ext cx="2398313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11" name="矩形: 圆角 6"/>
            <p:cNvSpPr txBox="1"/>
            <p:nvPr/>
          </p:nvSpPr>
          <p:spPr>
            <a:xfrm>
              <a:off x="7573626" y="1305540"/>
              <a:ext cx="2370751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Arial"/>
                </a:rPr>
                <a:t>Literature Review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941895" y="3586046"/>
            <a:ext cx="1796202" cy="352396"/>
            <a:chOff x="7559815" y="1865747"/>
            <a:chExt cx="2398342" cy="470529"/>
          </a:xfrm>
          <a:solidFill>
            <a:srgbClr val="C7E6E0"/>
          </a:solidFill>
        </p:grpSpPr>
        <p:sp>
          <p:nvSpPr>
            <p:cNvPr id="13" name="矩形: 圆角 12"/>
            <p:cNvSpPr/>
            <p:nvPr/>
          </p:nvSpPr>
          <p:spPr>
            <a:xfrm>
              <a:off x="7559815" y="186574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14" name="矩形: 圆角 8"/>
            <p:cNvSpPr txBox="1"/>
            <p:nvPr/>
          </p:nvSpPr>
          <p:spPr>
            <a:xfrm>
              <a:off x="7573596" y="187952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Arial"/>
                </a:rPr>
                <a:t>Methodology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941895" y="4000376"/>
            <a:ext cx="1796202" cy="352396"/>
            <a:chOff x="7559815" y="2445517"/>
            <a:chExt cx="2398342" cy="470529"/>
          </a:xfrm>
          <a:solidFill>
            <a:srgbClr val="C7E6E0"/>
          </a:solidFill>
        </p:grpSpPr>
        <p:sp>
          <p:nvSpPr>
            <p:cNvPr id="16" name="矩形: 圆角 15"/>
            <p:cNvSpPr/>
            <p:nvPr/>
          </p:nvSpPr>
          <p:spPr>
            <a:xfrm>
              <a:off x="7559815" y="244551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17" name="矩形: 圆角 10"/>
            <p:cNvSpPr txBox="1"/>
            <p:nvPr/>
          </p:nvSpPr>
          <p:spPr>
            <a:xfrm>
              <a:off x="7573596" y="245929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Results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941895" y="4413247"/>
            <a:ext cx="1796202" cy="352396"/>
            <a:chOff x="7559815" y="3015858"/>
            <a:chExt cx="2398342" cy="470529"/>
          </a:xfrm>
          <a:solidFill>
            <a:srgbClr val="C7E6E0"/>
          </a:solidFill>
        </p:grpSpPr>
        <p:sp>
          <p:nvSpPr>
            <p:cNvPr id="19" name="矩形: 圆角 18"/>
            <p:cNvSpPr/>
            <p:nvPr/>
          </p:nvSpPr>
          <p:spPr>
            <a:xfrm>
              <a:off x="7559815" y="30158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20" name="矩形: 圆角 12"/>
            <p:cNvSpPr txBox="1"/>
            <p:nvPr/>
          </p:nvSpPr>
          <p:spPr>
            <a:xfrm>
              <a:off x="7573596" y="30296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Discussion</a:t>
              </a:r>
            </a:p>
          </p:txBody>
        </p:sp>
      </p:grpSp>
      <p:sp>
        <p:nvSpPr>
          <p:cNvPr id="22" name="矩形: 圆角 21"/>
          <p:cNvSpPr/>
          <p:nvPr/>
        </p:nvSpPr>
        <p:spPr>
          <a:xfrm>
            <a:off x="941895" y="4826118"/>
            <a:ext cx="1796202" cy="352396"/>
          </a:xfrm>
          <a:prstGeom prst="roundRect">
            <a:avLst>
              <a:gd name="adj" fmla="val 10000"/>
            </a:avLst>
          </a:prstGeom>
          <a:solidFill>
            <a:srgbClr val="C7E6E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sp>
      <p:sp>
        <p:nvSpPr>
          <p:cNvPr id="23" name="矩形: 圆角 14"/>
          <p:cNvSpPr txBox="1"/>
          <p:nvPr/>
        </p:nvSpPr>
        <p:spPr>
          <a:xfrm>
            <a:off x="952216" y="4836439"/>
            <a:ext cx="1775560" cy="331754"/>
          </a:xfrm>
          <a:prstGeom prst="rect">
            <a:avLst/>
          </a:prstGeom>
          <a:solidFill>
            <a:srgbClr val="C7E6E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-5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Conclusions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941895" y="2343056"/>
            <a:ext cx="1796202" cy="352396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25" name="矩形: 圆角 24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26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Keywords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941895" y="1514396"/>
            <a:ext cx="1796202" cy="352396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28" name="矩形: 圆角 27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31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Title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941895" y="1928726"/>
            <a:ext cx="1796202" cy="352396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34" name="矩形: 圆角 33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35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Abstract</a:t>
              </a: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941895" y="5238989"/>
            <a:ext cx="1796202" cy="352396"/>
            <a:chOff x="7559815" y="36050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37" name="矩形: 圆角 36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38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Acknowledgement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941895" y="5651860"/>
            <a:ext cx="1796202" cy="352396"/>
            <a:chOff x="7559815" y="36050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40" name="矩形: 圆角 39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41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References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3DFE001E-09F5-4589-BF78-02DC46FB214B}"/>
              </a:ext>
            </a:extLst>
          </p:cNvPr>
          <p:cNvGrpSpPr/>
          <p:nvPr/>
        </p:nvGrpSpPr>
        <p:grpSpPr>
          <a:xfrm>
            <a:off x="3508598" y="1431363"/>
            <a:ext cx="7234118" cy="3519518"/>
            <a:chOff x="3314900" y="1450140"/>
            <a:chExt cx="8038900" cy="391105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47C2D217-3C89-428E-B024-C94CEA31E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5221" y="1450140"/>
              <a:ext cx="8028579" cy="1483444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1401256A-A4BE-4DA8-AC18-9EFEE398D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900" y="2879979"/>
              <a:ext cx="8028000" cy="2481219"/>
            </a:xfrm>
            <a:prstGeom prst="rect">
              <a:avLst/>
            </a:prstGeom>
          </p:spPr>
        </p:pic>
      </p:grp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E262D4CE-1E4B-4378-8AEE-AC6F8A28DF61}"/>
              </a:ext>
            </a:extLst>
          </p:cNvPr>
          <p:cNvSpPr/>
          <p:nvPr/>
        </p:nvSpPr>
        <p:spPr>
          <a:xfrm>
            <a:off x="3504018" y="1668458"/>
            <a:ext cx="7224309" cy="453957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7B0231BB-8692-4231-9F81-1D13916ABF26}"/>
              </a:ext>
            </a:extLst>
          </p:cNvPr>
          <p:cNvSpPr/>
          <p:nvPr/>
        </p:nvSpPr>
        <p:spPr>
          <a:xfrm>
            <a:off x="3517135" y="3210682"/>
            <a:ext cx="5878535" cy="218318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CA0D21EB-9E48-440A-B39C-9EE34AAAD0BE}"/>
              </a:ext>
            </a:extLst>
          </p:cNvPr>
          <p:cNvSpPr/>
          <p:nvPr/>
        </p:nvSpPr>
        <p:spPr>
          <a:xfrm>
            <a:off x="8266702" y="4278405"/>
            <a:ext cx="2009812" cy="218318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7" name="左中括号 46">
            <a:extLst>
              <a:ext uri="{FF2B5EF4-FFF2-40B4-BE49-F238E27FC236}">
                <a16:creationId xmlns:a16="http://schemas.microsoft.com/office/drawing/2014/main" id="{13257B44-2E2C-422C-9FEE-EF95A1C295C3}"/>
              </a:ext>
            </a:extLst>
          </p:cNvPr>
          <p:cNvSpPr/>
          <p:nvPr/>
        </p:nvSpPr>
        <p:spPr>
          <a:xfrm>
            <a:off x="3472871" y="2243780"/>
            <a:ext cx="59654" cy="2540022"/>
          </a:xfrm>
          <a:prstGeom prst="leftBracket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9A487A2F-9258-440D-8FA2-90A2F51B1C6F}"/>
              </a:ext>
            </a:extLst>
          </p:cNvPr>
          <p:cNvSpPr txBox="1"/>
          <p:nvPr/>
        </p:nvSpPr>
        <p:spPr>
          <a:xfrm>
            <a:off x="2856716" y="3003118"/>
            <a:ext cx="58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结果</a:t>
            </a:r>
            <a:endParaRPr lang="en-US" altLang="zh-CN" sz="1400" b="1" dirty="0">
              <a:solidFill>
                <a:srgbClr val="ED7D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意义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B38C0266-DEB7-4982-A2E8-B24BD8110914}"/>
              </a:ext>
            </a:extLst>
          </p:cNvPr>
          <p:cNvSpPr txBox="1"/>
          <p:nvPr/>
        </p:nvSpPr>
        <p:spPr>
          <a:xfrm>
            <a:off x="10776157" y="1633826"/>
            <a:ext cx="58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研究内容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917C3D0C-09A8-4606-AF9E-11DB224B2C75}"/>
              </a:ext>
            </a:extLst>
          </p:cNvPr>
          <p:cNvSpPr txBox="1"/>
          <p:nvPr/>
        </p:nvSpPr>
        <p:spPr>
          <a:xfrm>
            <a:off x="10770106" y="3387411"/>
            <a:ext cx="58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突出价值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447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5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2" grpId="0" animBg="1"/>
      <p:bldP spid="44" grpId="0" animBg="1"/>
      <p:bldP spid="46" grpId="0" animBg="1"/>
      <p:bldP spid="47" grpId="0" animBg="1"/>
      <p:bldP spid="48" grpId="0"/>
      <p:bldP spid="49" grpId="0"/>
      <p:bldP spid="5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文章结构 </a:t>
            </a:r>
            <a:r>
              <a:rPr lang="en-US" altLang="zh-CN" dirty="0"/>
              <a:t>– Research Paper</a:t>
            </a:r>
            <a:endParaRPr lang="zh-CN" altLang="en-US" dirty="0"/>
          </a:p>
        </p:txBody>
      </p:sp>
      <p:graphicFrame>
        <p:nvGraphicFramePr>
          <p:cNvPr id="5" name="内容占位符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8340911"/>
              </p:ext>
            </p:extLst>
          </p:nvPr>
        </p:nvGraphicFramePr>
        <p:xfrm>
          <a:off x="838200" y="1395167"/>
          <a:ext cx="10515600" cy="4781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4548346" y="1460653"/>
            <a:ext cx="312906" cy="369332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懐訪体" panose="020B0600050302020204" pitchFamily="34" charset="-122"/>
                <a:cs typeface="Arial" panose="020B0604020202020204" pitchFamily="34" charset="0"/>
              </a:rPr>
              <a:t>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 panose="020B0604020202020204" pitchFamily="34" charset="0"/>
              <a:ea typeface="懐訪体" panose="020B0600050302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4311056" y="1282148"/>
            <a:ext cx="3163170" cy="2176669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13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文稿准备</a:t>
            </a:r>
          </a:p>
        </p:txBody>
      </p:sp>
      <p:sp>
        <p:nvSpPr>
          <p:cNvPr id="33" name="文本占位符 2"/>
          <p:cNvSpPr txBox="1">
            <a:spLocks/>
          </p:cNvSpPr>
          <p:nvPr/>
        </p:nvSpPr>
        <p:spPr>
          <a:xfrm>
            <a:off x="3415988" y="1504969"/>
            <a:ext cx="7487237" cy="3519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重点检索区域→文章推广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吸引关注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，提高 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给主编的第一印象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潜在读者会检索什么？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如何选择合适的用词、用句？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同行阅读，是否产生读下去的兴趣？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941895" y="2757386"/>
            <a:ext cx="1796202" cy="352396"/>
            <a:chOff x="7559815" y="706207"/>
            <a:chExt cx="2398342" cy="470529"/>
          </a:xfrm>
          <a:solidFill>
            <a:srgbClr val="C7E6E0"/>
          </a:solidFill>
        </p:grpSpPr>
        <p:sp>
          <p:nvSpPr>
            <p:cNvPr id="11" name="矩形: 圆角 10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12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Main text 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941895" y="2343056"/>
            <a:ext cx="1796202" cy="352396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36" name="矩形: 圆角 35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37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Keywords</a:t>
              </a: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941895" y="1514396"/>
            <a:ext cx="1796202" cy="352396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39" name="矩形: 圆角 38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40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Title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941895" y="1928726"/>
            <a:ext cx="1796202" cy="352396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42" name="矩形: 圆角 41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43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Abstract</a:t>
              </a: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941895" y="3171716"/>
            <a:ext cx="1796202" cy="352396"/>
            <a:chOff x="7559815" y="36050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45" name="矩形: 圆角 44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46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Acknowledgement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941895" y="3584587"/>
            <a:ext cx="1796202" cy="352396"/>
            <a:chOff x="7559815" y="36050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48" name="矩形: 圆角 47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49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References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50" name="矩形: 圆角 49"/>
          <p:cNvSpPr/>
          <p:nvPr/>
        </p:nvSpPr>
        <p:spPr>
          <a:xfrm>
            <a:off x="858078" y="1465213"/>
            <a:ext cx="1974574" cy="1281852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箭头: 右 2"/>
          <p:cNvSpPr/>
          <p:nvPr/>
        </p:nvSpPr>
        <p:spPr>
          <a:xfrm>
            <a:off x="2951922" y="1939047"/>
            <a:ext cx="367748" cy="331754"/>
          </a:xfrm>
          <a:prstGeom prst="rightArrow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6761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标题</a:t>
            </a:r>
          </a:p>
        </p:txBody>
      </p:sp>
      <p:sp>
        <p:nvSpPr>
          <p:cNvPr id="33" name="文本占位符 2"/>
          <p:cNvSpPr txBox="1">
            <a:spLocks/>
          </p:cNvSpPr>
          <p:nvPr/>
        </p:nvSpPr>
        <p:spPr>
          <a:xfrm>
            <a:off x="3415988" y="1348855"/>
            <a:ext cx="7487237" cy="660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最少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的单词，表达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最充分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的意思</a:t>
            </a:r>
          </a:p>
        </p:txBody>
      </p:sp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3477125" y="2009741"/>
          <a:ext cx="7704137" cy="4190337"/>
        </p:xfrm>
        <a:graphic>
          <a:graphicData uri="http://schemas.openxmlformats.org/drawingml/2006/table">
            <a:tbl>
              <a:tblPr>
                <a:tableStyleId>{10A1B5D5-9B99-4C35-A422-299274C87663}</a:tableStyleId>
              </a:tblPr>
              <a:tblGrid>
                <a:gridCol w="1646237">
                  <a:extLst>
                    <a:ext uri="{9D8B030D-6E8A-4147-A177-3AD203B41FA5}">
                      <a16:colId xmlns:a16="http://schemas.microsoft.com/office/drawing/2014/main" val="3207875032"/>
                    </a:ext>
                  </a:extLst>
                </a:gridCol>
                <a:gridCol w="6057900">
                  <a:extLst>
                    <a:ext uri="{9D8B030D-6E8A-4147-A177-3AD203B41FA5}">
                      <a16:colId xmlns:a16="http://schemas.microsoft.com/office/drawing/2014/main" val="1350597496"/>
                    </a:ext>
                  </a:extLst>
                </a:gridCol>
              </a:tblGrid>
              <a:tr h="4763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长度    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1457" marR="91457" marT="45696" marB="45696" anchor="ctr" horzOverflow="overflow">
                    <a:lnL w="12700" cap="flat" cmpd="sng" algn="ctr">
                      <a:solidFill>
                        <a:srgbClr val="49AF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AF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AF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≤ 20 words</a:t>
                      </a:r>
                      <a:endParaRPr kumimoji="0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1457" marR="91457" marT="45696" marB="4569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9AF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AF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AF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18995217"/>
                  </a:ext>
                </a:extLst>
              </a:tr>
              <a:tr h="12847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描述</a:t>
                      </a:r>
                      <a:r>
                        <a:rPr kumimoji="0" lang="en-US" altLang="zh-CN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/</a:t>
                      </a:r>
                      <a:r>
                        <a:rPr kumimoji="0" lang="zh-CN" alt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简洁  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1457" marR="91457" marT="45696" marB="45696" anchor="ctr" horzOverflow="overflow">
                    <a:lnL w="12700" cap="flat" cmpd="sng" algn="ctr">
                      <a:solidFill>
                        <a:srgbClr val="49AF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AF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AF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A Study of </a:t>
                      </a:r>
                      <a:r>
                        <a:rPr kumimoji="0" lang="en-US" altLang="zh-CN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the effects of foreign investment on the economic growth in Spain </a:t>
                      </a:r>
                      <a:r>
                        <a:rPr kumimoji="0" lang="en-US" altLang="zh-CN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during the period</a:t>
                      </a:r>
                      <a:r>
                        <a:rPr kumimoji="0" lang="en-US" altLang="zh-CN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between 1976 and 1990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关于</a:t>
                      </a:r>
                      <a:r>
                        <a:rPr kumimoji="0" lang="en-US" altLang="zh-CN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1976-1990</a:t>
                      </a:r>
                      <a:r>
                        <a:rPr kumimoji="0" lang="zh-CN" alt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年间外资对西班牙经济增长的影响的研究</a:t>
                      </a:r>
                      <a:endParaRPr kumimoji="0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1457" marR="91457" marT="45696" marB="4569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9AF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AF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AF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77617350"/>
                  </a:ext>
                </a:extLst>
              </a:tr>
              <a:tr h="12847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具体   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1457" marR="91457" marT="45696" marB="45696" anchor="ctr" horzOverflow="overflow">
                    <a:lnL w="12700" cap="flat" cmpd="sng" algn="ctr">
                      <a:solidFill>
                        <a:srgbClr val="49AF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AF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AF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“New Techniques in Carbon Materials”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80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“(The) Use of Optical Microscopic Techniques in Characterizing New Carbon Materials”</a:t>
                      </a:r>
                      <a:endParaRPr kumimoji="0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1457" marR="91457" marT="45696" marB="4569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9AF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AF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AF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07040684"/>
                  </a:ext>
                </a:extLst>
              </a:tr>
              <a:tr h="11444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清晰</a:t>
                      </a:r>
                      <a:endParaRPr kumimoji="0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（被发现）</a:t>
                      </a:r>
                      <a:endParaRPr kumimoji="0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1457" marR="91457" marT="45696" marB="45696" anchor="ctr" horzOverflow="overflow">
                    <a:lnL w="12700" cap="flat" cmpd="sng" algn="ctr">
                      <a:solidFill>
                        <a:srgbClr val="49AF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AF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AF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Sustainable Supply Chain Management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Vs.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Green is the New Gold</a:t>
                      </a:r>
                    </a:p>
                  </a:txBody>
                  <a:tcPr marL="91457" marR="91457" marT="45696" marB="4569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9AF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AF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AF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5060430"/>
                  </a:ext>
                </a:extLst>
              </a:tr>
            </a:tbl>
          </a:graphicData>
        </a:graphic>
      </p:graphicFrame>
      <p:grpSp>
        <p:nvGrpSpPr>
          <p:cNvPr id="51" name="组合 50"/>
          <p:cNvGrpSpPr/>
          <p:nvPr/>
        </p:nvGrpSpPr>
        <p:grpSpPr>
          <a:xfrm>
            <a:off x="941895" y="2757386"/>
            <a:ext cx="1796202" cy="352396"/>
            <a:chOff x="7559815" y="706207"/>
            <a:chExt cx="2398342" cy="470529"/>
          </a:xfrm>
          <a:solidFill>
            <a:srgbClr val="C7E6E0"/>
          </a:solidFill>
        </p:grpSpPr>
        <p:sp>
          <p:nvSpPr>
            <p:cNvPr id="52" name="矩形: 圆角 51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53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Main text </a:t>
              </a: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941895" y="2343056"/>
            <a:ext cx="1796202" cy="352396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55" name="矩形: 圆角 54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56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Keywords</a:t>
              </a:r>
            </a:p>
          </p:txBody>
        </p:sp>
      </p:grpSp>
      <p:sp>
        <p:nvSpPr>
          <p:cNvPr id="58" name="矩形: 圆角 57"/>
          <p:cNvSpPr/>
          <p:nvPr/>
        </p:nvSpPr>
        <p:spPr>
          <a:xfrm>
            <a:off x="941895" y="1514396"/>
            <a:ext cx="1796202" cy="352396"/>
          </a:xfrm>
          <a:prstGeom prst="roundRect">
            <a:avLst>
              <a:gd name="adj" fmla="val 10000"/>
            </a:avLst>
          </a:prstGeom>
          <a:solidFill>
            <a:srgbClr val="C7E6E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sp>
      <p:sp>
        <p:nvSpPr>
          <p:cNvPr id="59" name="矩形: 圆角 4"/>
          <p:cNvSpPr txBox="1"/>
          <p:nvPr/>
        </p:nvSpPr>
        <p:spPr>
          <a:xfrm>
            <a:off x="952216" y="1524717"/>
            <a:ext cx="1775560" cy="331754"/>
          </a:xfrm>
          <a:prstGeom prst="rect">
            <a:avLst/>
          </a:prstGeom>
          <a:solidFill>
            <a:srgbClr val="C7E6E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</a:t>
            </a:r>
          </a:p>
        </p:txBody>
      </p:sp>
      <p:grpSp>
        <p:nvGrpSpPr>
          <p:cNvPr id="60" name="组合 59"/>
          <p:cNvGrpSpPr/>
          <p:nvPr/>
        </p:nvGrpSpPr>
        <p:grpSpPr>
          <a:xfrm>
            <a:off x="941895" y="1928726"/>
            <a:ext cx="1796202" cy="352396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61" name="矩形: 圆角 60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62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Abstract</a:t>
              </a: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941895" y="3171716"/>
            <a:ext cx="1796202" cy="352396"/>
            <a:chOff x="7559815" y="36050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64" name="矩形: 圆角 63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65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Acknowledgement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941895" y="3584587"/>
            <a:ext cx="1796202" cy="352396"/>
            <a:chOff x="7559815" y="36050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67" name="矩形: 圆角 66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68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References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083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Emerald</a:t>
            </a:r>
            <a:r>
              <a:rPr lang="zh-CN" altLang="en-US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资源介绍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Nurturing Fresh Thinking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AD5A8BC-AC28-482E-88CF-A969643A6B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7" r="15172"/>
          <a:stretch/>
        </p:blipFill>
        <p:spPr>
          <a:xfrm>
            <a:off x="831851" y="1116000"/>
            <a:ext cx="4479452" cy="2684255"/>
          </a:xfrm>
          <a:prstGeom prst="roundRect">
            <a:avLst/>
          </a:prstGeom>
          <a:ln w="3175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288642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摘要</a:t>
            </a:r>
          </a:p>
        </p:txBody>
      </p:sp>
      <p:sp>
        <p:nvSpPr>
          <p:cNvPr id="33" name="文本占位符 2"/>
          <p:cNvSpPr txBox="1">
            <a:spLocks/>
          </p:cNvSpPr>
          <p:nvPr/>
        </p:nvSpPr>
        <p:spPr>
          <a:xfrm>
            <a:off x="3415988" y="1404610"/>
            <a:ext cx="8421516" cy="6608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≤ 250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单词</a:t>
            </a:r>
            <a:endParaRPr kumimoji="0" lang="en-GB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摘要：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Emerald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采用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结构型摘要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        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行文中用</a:t>
            </a:r>
            <a:r>
              <a:rPr kumimoji="0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醒目的字体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加粗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、全部大写、或斜体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直接标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出内容提要。</a:t>
            </a:r>
            <a:endParaRPr kumimoji="0" lang="en-GB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1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2941568"/>
            <a:ext cx="8102600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7626746" y="1190125"/>
            <a:ext cx="1980029" cy="40011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论文的微缩模型</a:t>
            </a:r>
          </a:p>
        </p:txBody>
      </p:sp>
      <p:grpSp>
        <p:nvGrpSpPr>
          <p:cNvPr id="52" name="组合 51"/>
          <p:cNvGrpSpPr/>
          <p:nvPr/>
        </p:nvGrpSpPr>
        <p:grpSpPr>
          <a:xfrm>
            <a:off x="941895" y="2757386"/>
            <a:ext cx="1796202" cy="352396"/>
            <a:chOff x="7559815" y="706207"/>
            <a:chExt cx="2398342" cy="470529"/>
          </a:xfrm>
          <a:solidFill>
            <a:srgbClr val="C7E6E0"/>
          </a:solidFill>
        </p:grpSpPr>
        <p:sp>
          <p:nvSpPr>
            <p:cNvPr id="53" name="矩形: 圆角 52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54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Main text </a:t>
              </a: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941895" y="2343056"/>
            <a:ext cx="1796202" cy="352396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56" name="矩形: 圆角 55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57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Keywords</a:t>
              </a: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941895" y="1514396"/>
            <a:ext cx="1796202" cy="352396"/>
            <a:chOff x="7559815" y="706207"/>
            <a:chExt cx="2398342" cy="470529"/>
          </a:xfrm>
          <a:solidFill>
            <a:srgbClr val="C7E6E0"/>
          </a:solidFill>
        </p:grpSpPr>
        <p:sp>
          <p:nvSpPr>
            <p:cNvPr id="59" name="矩形: 圆角 58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60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Title</a:t>
              </a:r>
            </a:p>
          </p:txBody>
        </p:sp>
      </p:grpSp>
      <p:sp>
        <p:nvSpPr>
          <p:cNvPr id="62" name="矩形: 圆角 61"/>
          <p:cNvSpPr/>
          <p:nvPr/>
        </p:nvSpPr>
        <p:spPr>
          <a:xfrm>
            <a:off x="941895" y="1928726"/>
            <a:ext cx="1796202" cy="352396"/>
          </a:xfrm>
          <a:prstGeom prst="roundRect">
            <a:avLst>
              <a:gd name="adj" fmla="val 10000"/>
            </a:avLst>
          </a:prstGeom>
          <a:solidFill>
            <a:srgbClr val="C7E6E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sp>
      <p:sp>
        <p:nvSpPr>
          <p:cNvPr id="63" name="矩形: 圆角 4"/>
          <p:cNvSpPr txBox="1"/>
          <p:nvPr/>
        </p:nvSpPr>
        <p:spPr>
          <a:xfrm>
            <a:off x="952216" y="1939047"/>
            <a:ext cx="1775560" cy="331754"/>
          </a:xfrm>
          <a:prstGeom prst="rect">
            <a:avLst/>
          </a:prstGeom>
          <a:solidFill>
            <a:srgbClr val="C7E6E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Abstract</a:t>
            </a:r>
          </a:p>
        </p:txBody>
      </p:sp>
      <p:grpSp>
        <p:nvGrpSpPr>
          <p:cNvPr id="64" name="组合 63"/>
          <p:cNvGrpSpPr/>
          <p:nvPr/>
        </p:nvGrpSpPr>
        <p:grpSpPr>
          <a:xfrm>
            <a:off x="941895" y="3171716"/>
            <a:ext cx="1796202" cy="352396"/>
            <a:chOff x="7559815" y="36050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65" name="矩形: 圆角 64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66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Acknowledgement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941895" y="3584587"/>
            <a:ext cx="1796202" cy="352396"/>
            <a:chOff x="7559815" y="36050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68" name="矩形: 圆角 67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69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References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4" name="对话气泡: 圆角矩形 3"/>
          <p:cNvSpPr/>
          <p:nvPr/>
        </p:nvSpPr>
        <p:spPr>
          <a:xfrm>
            <a:off x="7488669" y="777382"/>
            <a:ext cx="2256182" cy="1150767"/>
          </a:xfrm>
          <a:prstGeom prst="wedgeRoundRectCallou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45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 animBg="1"/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关键词</a:t>
            </a:r>
          </a:p>
        </p:txBody>
      </p:sp>
      <p:sp>
        <p:nvSpPr>
          <p:cNvPr id="33" name="文本占位符 2"/>
          <p:cNvSpPr txBox="1">
            <a:spLocks/>
          </p:cNvSpPr>
          <p:nvPr/>
        </p:nvSpPr>
        <p:spPr>
          <a:xfrm>
            <a:off x="3415988" y="1393459"/>
            <a:ext cx="8421516" cy="4785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为何重要：主编邀请评审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学术搜索引擎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数据库、索引库均使用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数量：遵循期刊要求，一般为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4-6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个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选择方向：主题相关、细分学科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                研究方法、国际视野</a:t>
            </a:r>
          </a:p>
        </p:txBody>
      </p:sp>
      <p:graphicFrame>
        <p:nvGraphicFramePr>
          <p:cNvPr id="12" name="图示 11"/>
          <p:cNvGraphicFramePr/>
          <p:nvPr>
            <p:extLst>
              <p:ext uri="{D42A27DB-BD31-4B8C-83A1-F6EECF244321}">
                <p14:modId xmlns:p14="http://schemas.microsoft.com/office/powerpoint/2010/main" val="1941968788"/>
              </p:ext>
            </p:extLst>
          </p:nvPr>
        </p:nvGraphicFramePr>
        <p:xfrm>
          <a:off x="3415989" y="3631056"/>
          <a:ext cx="6902293" cy="21906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2" name="组合 51"/>
          <p:cNvGrpSpPr/>
          <p:nvPr/>
        </p:nvGrpSpPr>
        <p:grpSpPr>
          <a:xfrm>
            <a:off x="941895" y="2757386"/>
            <a:ext cx="1796202" cy="352396"/>
            <a:chOff x="7559815" y="706207"/>
            <a:chExt cx="2398342" cy="470529"/>
          </a:xfrm>
          <a:solidFill>
            <a:srgbClr val="C7E6E0"/>
          </a:solidFill>
        </p:grpSpPr>
        <p:sp>
          <p:nvSpPr>
            <p:cNvPr id="53" name="矩形: 圆角 52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54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Main text </a:t>
              </a:r>
            </a:p>
          </p:txBody>
        </p:sp>
      </p:grpSp>
      <p:sp>
        <p:nvSpPr>
          <p:cNvPr id="56" name="矩形: 圆角 55"/>
          <p:cNvSpPr/>
          <p:nvPr/>
        </p:nvSpPr>
        <p:spPr>
          <a:xfrm>
            <a:off x="941895" y="2343056"/>
            <a:ext cx="1796202" cy="352396"/>
          </a:xfrm>
          <a:prstGeom prst="roundRect">
            <a:avLst>
              <a:gd name="adj" fmla="val 10000"/>
            </a:avLst>
          </a:prstGeom>
          <a:solidFill>
            <a:srgbClr val="C7E6E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sp>
      <p:sp>
        <p:nvSpPr>
          <p:cNvPr id="57" name="矩形: 圆角 4"/>
          <p:cNvSpPr txBox="1"/>
          <p:nvPr/>
        </p:nvSpPr>
        <p:spPr>
          <a:xfrm>
            <a:off x="952216" y="2353377"/>
            <a:ext cx="1775560" cy="331754"/>
          </a:xfrm>
          <a:prstGeom prst="rect">
            <a:avLst/>
          </a:prstGeom>
          <a:solidFill>
            <a:srgbClr val="C7E6E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Keywords</a:t>
            </a:r>
          </a:p>
        </p:txBody>
      </p:sp>
      <p:grpSp>
        <p:nvGrpSpPr>
          <p:cNvPr id="58" name="组合 57"/>
          <p:cNvGrpSpPr/>
          <p:nvPr/>
        </p:nvGrpSpPr>
        <p:grpSpPr>
          <a:xfrm>
            <a:off x="941895" y="1514396"/>
            <a:ext cx="1796202" cy="352396"/>
            <a:chOff x="7559815" y="706207"/>
            <a:chExt cx="2398342" cy="470529"/>
          </a:xfrm>
          <a:solidFill>
            <a:srgbClr val="C7E6E0"/>
          </a:solidFill>
        </p:grpSpPr>
        <p:sp>
          <p:nvSpPr>
            <p:cNvPr id="59" name="矩形: 圆角 58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60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Title</a:t>
              </a: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941895" y="1928726"/>
            <a:ext cx="1796202" cy="352396"/>
            <a:chOff x="7559815" y="706207"/>
            <a:chExt cx="2398342" cy="470529"/>
          </a:xfrm>
          <a:solidFill>
            <a:srgbClr val="C7E6E0"/>
          </a:solidFill>
        </p:grpSpPr>
        <p:sp>
          <p:nvSpPr>
            <p:cNvPr id="62" name="矩形: 圆角 61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63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Abstract</a:t>
              </a: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941895" y="3171716"/>
            <a:ext cx="1796202" cy="352396"/>
            <a:chOff x="7559815" y="36050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65" name="矩形: 圆角 64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66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Acknowledgement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941895" y="3584587"/>
            <a:ext cx="1796202" cy="352396"/>
            <a:chOff x="7559815" y="36050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68" name="矩形: 圆角 67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69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References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557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Graphic spid="12" grpId="0">
        <p:bldAsOne/>
      </p:bldGraphic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文章结构 </a:t>
            </a:r>
            <a:r>
              <a:rPr lang="en-US" altLang="zh-CN" dirty="0"/>
              <a:t>– Research Paper</a:t>
            </a:r>
            <a:endParaRPr lang="zh-CN" altLang="en-US" dirty="0"/>
          </a:p>
        </p:txBody>
      </p:sp>
      <p:graphicFrame>
        <p:nvGraphicFramePr>
          <p:cNvPr id="5" name="内容占位符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9863597"/>
              </p:ext>
            </p:extLst>
          </p:nvPr>
        </p:nvGraphicFramePr>
        <p:xfrm>
          <a:off x="838200" y="1395167"/>
          <a:ext cx="10515600" cy="4781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矩形: 圆角 9"/>
          <p:cNvSpPr/>
          <p:nvPr/>
        </p:nvSpPr>
        <p:spPr>
          <a:xfrm>
            <a:off x="4320995" y="4154558"/>
            <a:ext cx="3143292" cy="1411356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2591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致谢</a:t>
            </a:r>
          </a:p>
        </p:txBody>
      </p:sp>
      <p:sp>
        <p:nvSpPr>
          <p:cNvPr id="33" name="文本占位符 2"/>
          <p:cNvSpPr txBox="1">
            <a:spLocks/>
          </p:cNvSpPr>
          <p:nvPr/>
        </p:nvSpPr>
        <p:spPr>
          <a:xfrm>
            <a:off x="3415988" y="3330341"/>
            <a:ext cx="7595313" cy="16491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任何个人或机构在</a:t>
            </a:r>
            <a:r>
              <a:rPr lang="zh-CN" alt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上的帮助，包括提供实验材料、协作实验工作、提供有益的启发、承担某些辅助性工作，等等。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circleNumDbPlain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外部的基金帮助，如资助、协议或奖学金，有时还需要附注资助项目号、合同书编号。</a:t>
            </a:r>
            <a:endParaRPr lang="en-US" altLang="zh-CN" sz="180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      Permission request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：第三方授权许可</a:t>
            </a:r>
          </a:p>
        </p:txBody>
      </p:sp>
      <p:grpSp>
        <p:nvGrpSpPr>
          <p:cNvPr id="42" name="组合 41"/>
          <p:cNvGrpSpPr/>
          <p:nvPr/>
        </p:nvGrpSpPr>
        <p:grpSpPr>
          <a:xfrm>
            <a:off x="941895" y="2757386"/>
            <a:ext cx="1796202" cy="352396"/>
            <a:chOff x="7559815" y="706207"/>
            <a:chExt cx="2398342" cy="470529"/>
          </a:xfrm>
          <a:solidFill>
            <a:srgbClr val="C7E6E0"/>
          </a:solidFill>
        </p:grpSpPr>
        <p:sp>
          <p:nvSpPr>
            <p:cNvPr id="43" name="矩形: 圆角 42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44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Main text </a:t>
              </a: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941895" y="2343056"/>
            <a:ext cx="1796202" cy="352396"/>
            <a:chOff x="7559815" y="706207"/>
            <a:chExt cx="2398342" cy="470529"/>
          </a:xfrm>
          <a:solidFill>
            <a:srgbClr val="C7E6E0"/>
          </a:solidFill>
        </p:grpSpPr>
        <p:sp>
          <p:nvSpPr>
            <p:cNvPr id="46" name="矩形: 圆角 45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47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Keywords</a:t>
              </a: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941895" y="1514396"/>
            <a:ext cx="1796202" cy="352396"/>
            <a:chOff x="7559815" y="706207"/>
            <a:chExt cx="2398342" cy="470529"/>
          </a:xfrm>
          <a:solidFill>
            <a:srgbClr val="C7E6E0"/>
          </a:solidFill>
        </p:grpSpPr>
        <p:sp>
          <p:nvSpPr>
            <p:cNvPr id="49" name="矩形: 圆角 48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50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Title</a:t>
              </a: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941895" y="1928726"/>
            <a:ext cx="1796202" cy="352396"/>
            <a:chOff x="7559815" y="706207"/>
            <a:chExt cx="2398342" cy="470529"/>
          </a:xfrm>
          <a:solidFill>
            <a:srgbClr val="C7E6E0"/>
          </a:solidFill>
        </p:grpSpPr>
        <p:sp>
          <p:nvSpPr>
            <p:cNvPr id="52" name="矩形: 圆角 51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53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Abstract</a:t>
              </a:r>
            </a:p>
          </p:txBody>
        </p:sp>
      </p:grpSp>
      <p:sp>
        <p:nvSpPr>
          <p:cNvPr id="55" name="矩形: 圆角 54"/>
          <p:cNvSpPr/>
          <p:nvPr/>
        </p:nvSpPr>
        <p:spPr>
          <a:xfrm>
            <a:off x="941895" y="3171716"/>
            <a:ext cx="1796202" cy="352396"/>
          </a:xfrm>
          <a:prstGeom prst="roundRect">
            <a:avLst>
              <a:gd name="adj" fmla="val 10000"/>
            </a:avLst>
          </a:prstGeom>
          <a:solidFill>
            <a:srgbClr val="C7E6E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sp>
      <p:sp>
        <p:nvSpPr>
          <p:cNvPr id="56" name="矩形: 圆角 14"/>
          <p:cNvSpPr txBox="1"/>
          <p:nvPr/>
        </p:nvSpPr>
        <p:spPr>
          <a:xfrm>
            <a:off x="952216" y="3182037"/>
            <a:ext cx="1775560" cy="331754"/>
          </a:xfrm>
          <a:prstGeom prst="rect">
            <a:avLst/>
          </a:prstGeom>
          <a:solidFill>
            <a:srgbClr val="C7E6E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-5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Acknowledgement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941895" y="3584587"/>
            <a:ext cx="1796202" cy="352396"/>
            <a:chOff x="7559815" y="36050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58" name="矩形: 圆角 57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59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References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pic>
        <p:nvPicPr>
          <p:cNvPr id="4" name="图片 3" descr="图片包含 文字&#10;&#10;描述已自动生成">
            <a:extLst>
              <a:ext uri="{FF2B5EF4-FFF2-40B4-BE49-F238E27FC236}">
                <a16:creationId xmlns:a16="http://schemas.microsoft.com/office/drawing/2014/main" id="{FAE45CA5-5E01-47DA-A775-FFBA5CFD3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95" y="864776"/>
            <a:ext cx="6880375" cy="2492487"/>
          </a:xfrm>
          <a:prstGeom prst="rect">
            <a:avLst/>
          </a:prstGeom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id="{A45D5B88-A745-48DB-941E-BCFAC6292D17}"/>
              </a:ext>
            </a:extLst>
          </p:cNvPr>
          <p:cNvSpPr/>
          <p:nvPr/>
        </p:nvSpPr>
        <p:spPr>
          <a:xfrm>
            <a:off x="3556500" y="1343128"/>
            <a:ext cx="330405" cy="33040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23E1CAC2-2843-421F-A560-A20E66A1A716}"/>
              </a:ext>
            </a:extLst>
          </p:cNvPr>
          <p:cNvSpPr/>
          <p:nvPr/>
        </p:nvSpPr>
        <p:spPr>
          <a:xfrm>
            <a:off x="3556499" y="1994909"/>
            <a:ext cx="330405" cy="33040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左中括号 24">
            <a:extLst>
              <a:ext uri="{FF2B5EF4-FFF2-40B4-BE49-F238E27FC236}">
                <a16:creationId xmlns:a16="http://schemas.microsoft.com/office/drawing/2014/main" id="{C727A7A7-FA68-4D72-AFC5-6C7A6A6549E8}"/>
              </a:ext>
            </a:extLst>
          </p:cNvPr>
          <p:cNvSpPr/>
          <p:nvPr/>
        </p:nvSpPr>
        <p:spPr>
          <a:xfrm>
            <a:off x="3387112" y="1487375"/>
            <a:ext cx="95555" cy="2189476"/>
          </a:xfrm>
          <a:prstGeom prst="leftBracket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6" name="左中括号 25">
            <a:extLst>
              <a:ext uri="{FF2B5EF4-FFF2-40B4-BE49-F238E27FC236}">
                <a16:creationId xmlns:a16="http://schemas.microsoft.com/office/drawing/2014/main" id="{E0EF76F8-2BD9-4A49-BE4D-7879F537858D}"/>
              </a:ext>
            </a:extLst>
          </p:cNvPr>
          <p:cNvSpPr/>
          <p:nvPr/>
        </p:nvSpPr>
        <p:spPr>
          <a:xfrm>
            <a:off x="3224181" y="2239164"/>
            <a:ext cx="258486" cy="2361711"/>
          </a:xfrm>
          <a:prstGeom prst="leftBracket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图形 6" descr="铅笔">
            <a:extLst>
              <a:ext uri="{FF2B5EF4-FFF2-40B4-BE49-F238E27FC236}">
                <a16:creationId xmlns:a16="http://schemas.microsoft.com/office/drawing/2014/main" id="{A583F083-C2C7-431A-A523-D47706F960B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69219" y="5238494"/>
            <a:ext cx="552755" cy="55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8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5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75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5" grpId="0" animBg="1"/>
      <p:bldP spid="24" grpId="0" animBg="1"/>
      <p:bldP spid="25" grpId="0" animBg="1"/>
      <p:bldP spid="2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91637703-81B6-46B7-A52B-C231DE3BA6AD}"/>
              </a:ext>
            </a:extLst>
          </p:cNvPr>
          <p:cNvGrpSpPr/>
          <p:nvPr/>
        </p:nvGrpSpPr>
        <p:grpSpPr>
          <a:xfrm rot="624694">
            <a:off x="3097555" y="1261902"/>
            <a:ext cx="800219" cy="777113"/>
            <a:chOff x="7365518" y="2022967"/>
            <a:chExt cx="800219" cy="777113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6ED013CE-7492-4315-BC88-B0CED47827CF}"/>
                </a:ext>
              </a:extLst>
            </p:cNvPr>
            <p:cNvSpPr/>
            <p:nvPr/>
          </p:nvSpPr>
          <p:spPr>
            <a:xfrm>
              <a:off x="7377072" y="2022967"/>
              <a:ext cx="777113" cy="777113"/>
            </a:xfrm>
            <a:prstGeom prst="ellipse">
              <a:avLst/>
            </a:prstGeom>
            <a:solidFill>
              <a:srgbClr val="4CB2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5CFA3F72-1EBB-4AC5-956D-E2BEE68884A5}"/>
                </a:ext>
              </a:extLst>
            </p:cNvPr>
            <p:cNvSpPr txBox="1"/>
            <p:nvPr/>
          </p:nvSpPr>
          <p:spPr>
            <a:xfrm>
              <a:off x="7365518" y="2242246"/>
              <a:ext cx="8002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相同点</a:t>
              </a: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参考文献</a:t>
            </a:r>
          </a:p>
        </p:txBody>
      </p:sp>
      <p:sp>
        <p:nvSpPr>
          <p:cNvPr id="33" name="文本占位符 2"/>
          <p:cNvSpPr txBox="1">
            <a:spLocks/>
          </p:cNvSpPr>
          <p:nvPr/>
        </p:nvSpPr>
        <p:spPr>
          <a:xfrm>
            <a:off x="4083656" y="1264827"/>
            <a:ext cx="7398171" cy="37146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None/>
              <a:defRPr/>
            </a:pPr>
            <a:r>
              <a:rPr lang="zh-CN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文后参考文献列表中提供所引文献的详细信息，参考文献列表以</a:t>
            </a:r>
            <a:r>
              <a:rPr lang="zh-CN" altLang="en-US" sz="2000" b="1" dirty="0">
                <a:solidFill>
                  <a:srgbClr val="4CB2A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作者姓氏</a:t>
            </a:r>
            <a:r>
              <a:rPr lang="zh-CN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sz="2000" b="1" dirty="0">
                <a:solidFill>
                  <a:srgbClr val="4CB2A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字母顺序</a:t>
            </a:r>
            <a:r>
              <a:rPr lang="zh-CN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排序。</a:t>
            </a:r>
            <a:endParaRPr lang="en-US" altLang="zh-CN" sz="200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en-US" altLang="zh-CN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Harvard: 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作者姓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出版年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APA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作者姓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出版年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页码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MLA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作者姓 页码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 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表占位符 3" descr="QQ截图未命名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372"/>
          <a:stretch/>
        </p:blipFill>
        <p:spPr bwMode="auto">
          <a:xfrm>
            <a:off x="3962236" y="3734649"/>
            <a:ext cx="7734300" cy="277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3361254" y="3619564"/>
            <a:ext cx="3476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6B09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46B09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8" name="直接箭头连接符 3"/>
          <p:cNvCxnSpPr>
            <a:cxnSpLocks noChangeShapeType="1"/>
          </p:cNvCxnSpPr>
          <p:nvPr/>
        </p:nvCxnSpPr>
        <p:spPr bwMode="auto">
          <a:xfrm>
            <a:off x="3562867" y="4196807"/>
            <a:ext cx="0" cy="1735137"/>
          </a:xfrm>
          <a:prstGeom prst="straightConnector1">
            <a:avLst/>
          </a:prstGeom>
          <a:ln w="28575">
            <a:solidFill>
              <a:srgbClr val="49AFA0"/>
            </a:solidFill>
            <a:headEnd/>
            <a:tailEnd type="arrow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矩形 6"/>
          <p:cNvSpPr>
            <a:spLocks noChangeArrowheads="1"/>
          </p:cNvSpPr>
          <p:nvPr/>
        </p:nvSpPr>
        <p:spPr bwMode="auto">
          <a:xfrm>
            <a:off x="3361254" y="5985496"/>
            <a:ext cx="4048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6B09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Z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46B09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38200" y="4517839"/>
            <a:ext cx="20313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参考文献：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数量、时间、质量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83" name="组合 82"/>
          <p:cNvGrpSpPr/>
          <p:nvPr/>
        </p:nvGrpSpPr>
        <p:grpSpPr>
          <a:xfrm>
            <a:off x="941895" y="2757386"/>
            <a:ext cx="1796202" cy="352396"/>
            <a:chOff x="7559815" y="706207"/>
            <a:chExt cx="2398342" cy="470529"/>
          </a:xfrm>
          <a:solidFill>
            <a:srgbClr val="C7E6E0"/>
          </a:solidFill>
        </p:grpSpPr>
        <p:sp>
          <p:nvSpPr>
            <p:cNvPr id="84" name="矩形: 圆角 83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85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Main text </a:t>
              </a: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941895" y="2343056"/>
            <a:ext cx="1796202" cy="352396"/>
            <a:chOff x="7559815" y="706207"/>
            <a:chExt cx="2398342" cy="470529"/>
          </a:xfrm>
          <a:solidFill>
            <a:srgbClr val="C7E6E0"/>
          </a:solidFill>
        </p:grpSpPr>
        <p:sp>
          <p:nvSpPr>
            <p:cNvPr id="87" name="矩形: 圆角 86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88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Keywords</a:t>
              </a: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941895" y="1514396"/>
            <a:ext cx="1796202" cy="352396"/>
            <a:chOff x="7559815" y="706207"/>
            <a:chExt cx="2398342" cy="470529"/>
          </a:xfrm>
          <a:solidFill>
            <a:srgbClr val="C7E6E0"/>
          </a:solidFill>
        </p:grpSpPr>
        <p:sp>
          <p:nvSpPr>
            <p:cNvPr id="90" name="矩形: 圆角 89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91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Title</a:t>
              </a:r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941895" y="1928726"/>
            <a:ext cx="1796202" cy="352396"/>
            <a:chOff x="7559815" y="706207"/>
            <a:chExt cx="2398342" cy="470529"/>
          </a:xfrm>
          <a:solidFill>
            <a:srgbClr val="C7E6E0"/>
          </a:solidFill>
        </p:grpSpPr>
        <p:sp>
          <p:nvSpPr>
            <p:cNvPr id="93" name="矩形: 圆角 92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94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Abstract</a:t>
              </a:r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941895" y="3171716"/>
            <a:ext cx="1796202" cy="352396"/>
            <a:chOff x="7559815" y="3605058"/>
            <a:chExt cx="2398342" cy="470529"/>
          </a:xfrm>
          <a:solidFill>
            <a:srgbClr val="C7E6E0"/>
          </a:solidFill>
        </p:grpSpPr>
        <p:sp>
          <p:nvSpPr>
            <p:cNvPr id="96" name="矩形: 圆角 95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97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Acknowledgement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99" name="矩形: 圆角 98"/>
          <p:cNvSpPr/>
          <p:nvPr/>
        </p:nvSpPr>
        <p:spPr>
          <a:xfrm>
            <a:off x="941895" y="3584587"/>
            <a:ext cx="1796202" cy="352396"/>
          </a:xfrm>
          <a:prstGeom prst="roundRect">
            <a:avLst>
              <a:gd name="adj" fmla="val 10000"/>
            </a:avLst>
          </a:prstGeom>
          <a:solidFill>
            <a:srgbClr val="C7E6E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sp>
      <p:sp>
        <p:nvSpPr>
          <p:cNvPr id="100" name="矩形: 圆角 14"/>
          <p:cNvSpPr txBox="1"/>
          <p:nvPr/>
        </p:nvSpPr>
        <p:spPr>
          <a:xfrm>
            <a:off x="952216" y="3594908"/>
            <a:ext cx="1775560" cy="331754"/>
          </a:xfrm>
          <a:prstGeom prst="rect">
            <a:avLst/>
          </a:prstGeom>
          <a:solidFill>
            <a:srgbClr val="C7E6E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-5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References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对话气泡: 圆角矩形 3"/>
          <p:cNvSpPr/>
          <p:nvPr/>
        </p:nvSpPr>
        <p:spPr>
          <a:xfrm>
            <a:off x="782308" y="4341735"/>
            <a:ext cx="2087217" cy="986597"/>
          </a:xfrm>
          <a:prstGeom prst="wedgeRoundRectCallout">
            <a:avLst>
              <a:gd name="adj1" fmla="val 62500"/>
              <a:gd name="adj2" fmla="val 8100"/>
              <a:gd name="adj3" fmla="val 16667"/>
            </a:avLst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212BE04E-B763-4711-8B61-813C56A1E89E}"/>
              </a:ext>
            </a:extLst>
          </p:cNvPr>
          <p:cNvGrpSpPr/>
          <p:nvPr/>
        </p:nvGrpSpPr>
        <p:grpSpPr bwMode="auto">
          <a:xfrm>
            <a:off x="8355856" y="3052296"/>
            <a:ext cx="2278063" cy="2047875"/>
            <a:chOff x="6231996" y="2756959"/>
            <a:chExt cx="2277854" cy="2048934"/>
          </a:xfrm>
        </p:grpSpPr>
        <p:sp>
          <p:nvSpPr>
            <p:cNvPr id="32" name="椭圆 1">
              <a:extLst>
                <a:ext uri="{FF2B5EF4-FFF2-40B4-BE49-F238E27FC236}">
                  <a16:creationId xmlns:a16="http://schemas.microsoft.com/office/drawing/2014/main" id="{70B38297-8D05-4FA6-8850-644E744883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1996" y="2756959"/>
              <a:ext cx="2048934" cy="2048934"/>
            </a:xfrm>
            <a:prstGeom prst="ellipse">
              <a:avLst/>
            </a:prstGeom>
            <a:noFill/>
            <a:ln w="76200" cmpd="thickThin" algn="ctr">
              <a:solidFill>
                <a:schemeClr val="accent2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6B09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文本框 2">
              <a:extLst>
                <a:ext uri="{FF2B5EF4-FFF2-40B4-BE49-F238E27FC236}">
                  <a16:creationId xmlns:a16="http://schemas.microsoft.com/office/drawing/2014/main" id="{4DD2A229-2A7E-4B68-965E-771777C9C0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392188">
              <a:off x="6451920" y="3015379"/>
              <a:ext cx="2057930" cy="1569660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48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AD4739A4-3201-47AC-8C69-55C07D46F550}"/>
              </a:ext>
            </a:extLst>
          </p:cNvPr>
          <p:cNvGrpSpPr/>
          <p:nvPr/>
        </p:nvGrpSpPr>
        <p:grpSpPr>
          <a:xfrm rot="624694">
            <a:off x="3097554" y="2299763"/>
            <a:ext cx="800220" cy="777113"/>
            <a:chOff x="7365517" y="2022967"/>
            <a:chExt cx="800220" cy="777113"/>
          </a:xfrm>
        </p:grpSpPr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81475378-5A8E-4E63-9335-4917ACA4430A}"/>
                </a:ext>
              </a:extLst>
            </p:cNvPr>
            <p:cNvSpPr/>
            <p:nvPr/>
          </p:nvSpPr>
          <p:spPr>
            <a:xfrm>
              <a:off x="7377072" y="2022967"/>
              <a:ext cx="777113" cy="7771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0DB9A916-2B9F-4FB4-BDEB-93450D880352}"/>
                </a:ext>
              </a:extLst>
            </p:cNvPr>
            <p:cNvSpPr txBox="1"/>
            <p:nvPr/>
          </p:nvSpPr>
          <p:spPr>
            <a:xfrm>
              <a:off x="7365517" y="2242246"/>
              <a:ext cx="8002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不同点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530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7" grpId="0"/>
      <p:bldP spid="9" grpId="0"/>
      <p:bldP spid="3" grpId="0"/>
      <p:bldP spid="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参考文献</a:t>
            </a:r>
          </a:p>
        </p:txBody>
      </p:sp>
      <p:sp>
        <p:nvSpPr>
          <p:cNvPr id="33" name="文本占位符 2"/>
          <p:cNvSpPr txBox="1">
            <a:spLocks/>
          </p:cNvSpPr>
          <p:nvPr/>
        </p:nvSpPr>
        <p:spPr>
          <a:xfrm>
            <a:off x="3415988" y="1504969"/>
            <a:ext cx="7646264" cy="1765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SSCI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参考文献调研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15" name="图示 14"/>
          <p:cNvGraphicFramePr/>
          <p:nvPr/>
        </p:nvGraphicFramePr>
        <p:xfrm>
          <a:off x="3533308" y="1504969"/>
          <a:ext cx="7411624" cy="3617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圆角矩形 7"/>
          <p:cNvSpPr/>
          <p:nvPr/>
        </p:nvSpPr>
        <p:spPr bwMode="auto">
          <a:xfrm>
            <a:off x="3988283" y="4595054"/>
            <a:ext cx="6296025" cy="777875"/>
          </a:xfrm>
          <a:prstGeom prst="roundRect">
            <a:avLst/>
          </a:prstGeom>
          <a:noFill/>
          <a:ln w="28575" cap="flat" cmpd="sng" algn="ctr">
            <a:solidFill>
              <a:srgbClr val="49AFA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平均每篇文章有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48.658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条参考文献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931574" y="3844723"/>
            <a:ext cx="1796202" cy="352396"/>
            <a:chOff x="7559815" y="706207"/>
            <a:chExt cx="2398342" cy="470529"/>
          </a:xfrm>
          <a:solidFill>
            <a:srgbClr val="C7E6E0"/>
          </a:solidFill>
        </p:grpSpPr>
        <p:sp>
          <p:nvSpPr>
            <p:cNvPr id="9" name="矩形: 圆角 8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10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Main text 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931574" y="3430393"/>
            <a:ext cx="1796202" cy="352396"/>
            <a:chOff x="7559815" y="706207"/>
            <a:chExt cx="2398342" cy="470529"/>
          </a:xfrm>
          <a:solidFill>
            <a:srgbClr val="C7E6E0"/>
          </a:solidFill>
        </p:grpSpPr>
        <p:sp>
          <p:nvSpPr>
            <p:cNvPr id="12" name="矩形: 圆角 11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13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Keywords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941895" y="2591507"/>
            <a:ext cx="1796202" cy="352396"/>
            <a:chOff x="7559815" y="706207"/>
            <a:chExt cx="2398342" cy="470529"/>
          </a:xfrm>
          <a:solidFill>
            <a:srgbClr val="C7E6E0"/>
          </a:solidFill>
        </p:grpSpPr>
        <p:sp>
          <p:nvSpPr>
            <p:cNvPr id="16" name="矩形: 圆角 15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17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Title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931574" y="3016063"/>
            <a:ext cx="1796202" cy="352396"/>
            <a:chOff x="7559815" y="706207"/>
            <a:chExt cx="2398342" cy="470529"/>
          </a:xfrm>
          <a:solidFill>
            <a:srgbClr val="C7E6E0"/>
          </a:solidFill>
        </p:grpSpPr>
        <p:sp>
          <p:nvSpPr>
            <p:cNvPr id="20" name="矩形: 圆角 19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21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Abstract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931574" y="4259053"/>
            <a:ext cx="1796202" cy="352396"/>
            <a:chOff x="7559815" y="3605058"/>
            <a:chExt cx="2398342" cy="470529"/>
          </a:xfrm>
          <a:solidFill>
            <a:srgbClr val="C7E6E0"/>
          </a:solidFill>
        </p:grpSpPr>
        <p:sp>
          <p:nvSpPr>
            <p:cNvPr id="23" name="矩形: 圆角 22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24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Acknowledgement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25" name="矩形: 圆角 24"/>
          <p:cNvSpPr/>
          <p:nvPr/>
        </p:nvSpPr>
        <p:spPr>
          <a:xfrm>
            <a:off x="931574" y="4671924"/>
            <a:ext cx="1796202" cy="352396"/>
          </a:xfrm>
          <a:prstGeom prst="roundRect">
            <a:avLst>
              <a:gd name="adj" fmla="val 10000"/>
            </a:avLst>
          </a:prstGeom>
          <a:solidFill>
            <a:srgbClr val="C7E6E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sp>
      <p:sp>
        <p:nvSpPr>
          <p:cNvPr id="26" name="矩形: 圆角 14"/>
          <p:cNvSpPr txBox="1"/>
          <p:nvPr/>
        </p:nvSpPr>
        <p:spPr>
          <a:xfrm>
            <a:off x="941895" y="4682245"/>
            <a:ext cx="1775560" cy="331754"/>
          </a:xfrm>
          <a:prstGeom prst="rect">
            <a:avLst/>
          </a:prstGeom>
          <a:solidFill>
            <a:srgbClr val="C7E6E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-5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References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274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Graphic spid="15" grpId="0">
        <p:bldAsOne/>
      </p:bldGraphic>
      <p:bldP spid="1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文稿准备 </a:t>
            </a:r>
            <a:r>
              <a:rPr lang="en-US" altLang="zh-CN" dirty="0"/>
              <a:t>– Research Paper</a:t>
            </a:r>
            <a:endParaRPr lang="zh-CN" altLang="en-US" dirty="0"/>
          </a:p>
        </p:txBody>
      </p:sp>
      <p:sp>
        <p:nvSpPr>
          <p:cNvPr id="9" name="object 4"/>
          <p:cNvSpPr txBox="1"/>
          <p:nvPr/>
        </p:nvSpPr>
        <p:spPr>
          <a:xfrm>
            <a:off x="1039204" y="1595449"/>
            <a:ext cx="3657158" cy="37215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55600" marR="490855" lvl="0" indent="-342900" algn="l" defTabSz="914400" rtl="0" eaLnBrk="1" fontAlgn="auto" latinLnBrk="0" hangingPunct="1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Figures and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visualizations  (tables, graphs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etc.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3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Methods, Results,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Discussions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indent="-342900">
              <a:spcBef>
                <a:spcPts val="430"/>
              </a:spcBef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GB" altLang="zh-CN" spc="-5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Introduction</a:t>
            </a:r>
            <a:endParaRPr lang="en-GB" altLang="zh-CN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cs typeface="Arial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3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Conclusions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2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Abstract,</a:t>
            </a:r>
            <a:r>
              <a:rPr kumimoji="0" sz="1800" b="0" i="0" u="none" strike="noStrike" kern="1200" cap="none" spc="-8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</a:t>
            </a:r>
            <a:endParaRPr kumimoji="0" lang="en-US" altLang="zh-CN" sz="1800" b="0" i="0" u="none" strike="noStrike" kern="1200" cap="none" spc="-15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等线" panose="02010600030101010101" pitchFamily="2" charset="-122"/>
              <a:cs typeface="Arial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2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4965" algn="l"/>
                <a:tab pos="355600" algn="l"/>
              </a:tabLst>
              <a:defRPr/>
            </a:pPr>
            <a:endParaRPr kumimoji="0" lang="en-GB" altLang="zh-CN" sz="1800" b="0" i="0" u="none" strike="noStrike" kern="1200" cap="none" spc="-15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等线" panose="02010600030101010101" pitchFamily="2" charset="-122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50000"/>
              </a:lnSpc>
              <a:spcBef>
                <a:spcPts val="425"/>
              </a:spcBef>
              <a:spcAft>
                <a:spcPts val="0"/>
              </a:spcAft>
              <a:buClrTx/>
              <a:buSzTx/>
              <a:buFontTx/>
              <a:buNone/>
              <a:tabLst>
                <a:tab pos="354965" algn="l"/>
                <a:tab pos="355600" algn="l"/>
              </a:tabLst>
              <a:defRPr/>
            </a:pPr>
            <a:r>
              <a:rPr kumimoji="0" lang="en-GB" sz="1800" b="1" i="0" u="none" strike="noStrike" kern="1200" cap="none" spc="-15" normalizeH="0" baseline="0" noProof="0" dirty="0">
                <a:ln>
                  <a:noFill/>
                </a:ln>
                <a:solidFill>
                  <a:srgbClr val="468A8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TIP: 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25"/>
              </a:spcBef>
              <a:spcAft>
                <a:spcPts val="0"/>
              </a:spcAft>
              <a:buClrTx/>
              <a:buSzTx/>
              <a:buFontTx/>
              <a:buNone/>
              <a:tabLst>
                <a:tab pos="354965" algn="l"/>
                <a:tab pos="355600" algn="l"/>
              </a:tabLst>
              <a:defRPr/>
            </a:pPr>
            <a:r>
              <a:rPr kumimoji="0" lang="en-US" altLang="zh-CN" sz="1800" b="0" i="0" u="none" strike="noStrike" kern="1200" cap="none" spc="-15" normalizeH="0" baseline="0" noProof="0" dirty="0">
                <a:ln>
                  <a:noFill/>
                </a:ln>
                <a:solidFill>
                  <a:srgbClr val="468A88"/>
                </a:solidFill>
                <a:effectLst/>
                <a:uLnTx/>
                <a:uFillTx/>
                <a:latin typeface="Arial"/>
                <a:ea typeface="等线" panose="02010600030101010101" pitchFamily="2" charset="-122"/>
                <a:cs typeface="Arial"/>
              </a:rPr>
              <a:t>PPT</a:t>
            </a:r>
            <a:r>
              <a:rPr kumimoji="0" lang="zh-CN" altLang="en-US" sz="1800" b="0" i="0" u="none" strike="noStrike" kern="1200" cap="none" spc="-15" normalizeH="0" baseline="0" noProof="0" dirty="0">
                <a:ln>
                  <a:noFill/>
                </a:ln>
                <a:solidFill>
                  <a:srgbClr val="468A88"/>
                </a:solidFill>
                <a:effectLst/>
                <a:uLnTx/>
                <a:uFillTx/>
                <a:latin typeface="Arial"/>
                <a:ea typeface="等线" panose="02010600030101010101" pitchFamily="2" charset="-122"/>
                <a:cs typeface="Arial"/>
              </a:rPr>
              <a:t>搭建框架→补充要点</a:t>
            </a:r>
            <a:endParaRPr kumimoji="0" lang="en-US" altLang="zh-CN" sz="1800" b="0" i="0" u="none" strike="noStrike" kern="1200" cap="none" spc="-15" normalizeH="0" baseline="0" noProof="0" dirty="0">
              <a:ln>
                <a:noFill/>
              </a:ln>
              <a:solidFill>
                <a:srgbClr val="468A88"/>
              </a:solidFill>
              <a:effectLst/>
              <a:uLnTx/>
              <a:uFillTx/>
              <a:latin typeface="Arial"/>
              <a:ea typeface="等线" panose="02010600030101010101" pitchFamily="2" charset="-122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25"/>
              </a:spcBef>
              <a:spcAft>
                <a:spcPts val="0"/>
              </a:spcAft>
              <a:buClrTx/>
              <a:buSzTx/>
              <a:buFontTx/>
              <a:buNone/>
              <a:tabLst>
                <a:tab pos="354965" algn="l"/>
                <a:tab pos="355600" algn="l"/>
              </a:tabLst>
              <a:defRPr/>
            </a:pPr>
            <a:r>
              <a:rPr kumimoji="0" lang="zh-CN" altLang="en-US" sz="1800" b="0" i="0" u="none" strike="noStrike" kern="1200" cap="none" spc="-15" normalizeH="0" baseline="0" noProof="0" dirty="0">
                <a:ln>
                  <a:noFill/>
                </a:ln>
                <a:solidFill>
                  <a:srgbClr val="468A88"/>
                </a:solidFill>
                <a:effectLst/>
                <a:uLnTx/>
                <a:uFillTx/>
                <a:latin typeface="Arial"/>
                <a:ea typeface="等线" panose="02010600030101010101" pitchFamily="2" charset="-122"/>
                <a:cs typeface="Arial"/>
              </a:rPr>
              <a:t>→</a:t>
            </a:r>
            <a:r>
              <a:rPr kumimoji="0" lang="en-US" altLang="zh-CN" sz="1800" b="0" i="0" u="none" strike="noStrike" kern="1200" cap="none" spc="-15" normalizeH="0" baseline="0" noProof="0" dirty="0">
                <a:ln>
                  <a:noFill/>
                </a:ln>
                <a:solidFill>
                  <a:srgbClr val="468A88"/>
                </a:solidFill>
                <a:effectLst/>
                <a:uLnTx/>
                <a:uFillTx/>
                <a:latin typeface="Arial"/>
                <a:ea typeface="等线" panose="02010600030101010101" pitchFamily="2" charset="-122"/>
                <a:cs typeface="Arial"/>
              </a:rPr>
              <a:t>Presentation</a:t>
            </a:r>
            <a:r>
              <a:rPr kumimoji="0" lang="zh-CN" altLang="en-US" sz="1800" b="0" i="0" u="none" strike="noStrike" kern="1200" cap="none" spc="-15" normalizeH="0" baseline="0" noProof="0" dirty="0">
                <a:ln>
                  <a:noFill/>
                </a:ln>
                <a:solidFill>
                  <a:srgbClr val="468A88"/>
                </a:solidFill>
                <a:effectLst/>
                <a:uLnTx/>
                <a:uFillTx/>
                <a:latin typeface="Arial"/>
                <a:ea typeface="等线" panose="02010600030101010101" pitchFamily="2" charset="-122"/>
                <a:cs typeface="Arial"/>
              </a:rPr>
              <a:t>→</a:t>
            </a:r>
            <a:r>
              <a:rPr kumimoji="0" lang="en-US" altLang="zh-CN" sz="1800" b="0" i="0" u="none" strike="noStrike" kern="1200" cap="none" spc="-15" normalizeH="0" baseline="0" noProof="0" dirty="0">
                <a:ln>
                  <a:noFill/>
                </a:ln>
                <a:solidFill>
                  <a:srgbClr val="468A88"/>
                </a:solidFill>
                <a:effectLst/>
                <a:uLnTx/>
                <a:uFillTx/>
                <a:latin typeface="Arial"/>
                <a:ea typeface="等线" panose="02010600030101010101" pitchFamily="2" charset="-122"/>
                <a:cs typeface="Arial"/>
              </a:rPr>
              <a:t>Full text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468A88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8670906" y="5724009"/>
            <a:ext cx="2340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Grammar!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Logic!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391498" y="1776279"/>
            <a:ext cx="6776635" cy="4616942"/>
            <a:chOff x="4548020" y="1170798"/>
            <a:chExt cx="6776635" cy="4616942"/>
          </a:xfrm>
        </p:grpSpPr>
        <p:sp>
          <p:nvSpPr>
            <p:cNvPr id="24" name="箭头: 右 23"/>
            <p:cNvSpPr/>
            <p:nvPr/>
          </p:nvSpPr>
          <p:spPr>
            <a:xfrm>
              <a:off x="4548020" y="3159458"/>
              <a:ext cx="699841" cy="699067"/>
            </a:xfrm>
            <a:prstGeom prst="rightArrow">
              <a:avLst/>
            </a:prstGeom>
            <a:solidFill>
              <a:srgbClr val="C7E6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7498211" y="3427103"/>
              <a:ext cx="37337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逻辑</a:t>
              </a: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/</a:t>
              </a:r>
              <a:r>
                <a: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结构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清晰，论据鲜明有说服力</a:t>
              </a: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干货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，文章的灵魂</a:t>
              </a: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5347388" y="2413788"/>
              <a:ext cx="1796202" cy="352396"/>
              <a:chOff x="7559815" y="706207"/>
              <a:chExt cx="2398342" cy="470529"/>
            </a:xfrm>
            <a:solidFill>
              <a:srgbClr val="C7E6E0"/>
            </a:solidFill>
          </p:grpSpPr>
          <p:sp>
            <p:nvSpPr>
              <p:cNvPr id="18" name="矩形: 圆角 17"/>
              <p:cNvSpPr/>
              <p:nvPr/>
            </p:nvSpPr>
            <p:spPr>
              <a:xfrm>
                <a:off x="7559815" y="706207"/>
                <a:ext cx="2398342" cy="470529"/>
              </a:xfrm>
              <a:prstGeom prst="roundRect">
                <a:avLst>
                  <a:gd name="adj" fmla="val 10000"/>
                </a:avLst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</p:sp>
          <p:sp>
            <p:nvSpPr>
              <p:cNvPr id="20" name="矩形: 圆角 4"/>
              <p:cNvSpPr txBox="1"/>
              <p:nvPr/>
            </p:nvSpPr>
            <p:spPr>
              <a:xfrm>
                <a:off x="7573596" y="719988"/>
                <a:ext cx="2370780" cy="44296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Introduction</a:t>
                </a: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5347407" y="2828118"/>
              <a:ext cx="1796179" cy="352396"/>
              <a:chOff x="7559845" y="1291759"/>
              <a:chExt cx="2398313" cy="470529"/>
            </a:xfrm>
            <a:solidFill>
              <a:srgbClr val="C7E6E0"/>
            </a:solidFill>
          </p:grpSpPr>
          <p:sp>
            <p:nvSpPr>
              <p:cNvPr id="25" name="矩形: 圆角 24"/>
              <p:cNvSpPr/>
              <p:nvPr/>
            </p:nvSpPr>
            <p:spPr>
              <a:xfrm>
                <a:off x="7559845" y="1291759"/>
                <a:ext cx="2398313" cy="470529"/>
              </a:xfrm>
              <a:prstGeom prst="roundRect">
                <a:avLst>
                  <a:gd name="adj" fmla="val 10000"/>
                </a:avLst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</p:sp>
          <p:sp>
            <p:nvSpPr>
              <p:cNvPr id="26" name="矩形: 圆角 6"/>
              <p:cNvSpPr txBox="1"/>
              <p:nvPr/>
            </p:nvSpPr>
            <p:spPr>
              <a:xfrm>
                <a:off x="7573630" y="1305540"/>
                <a:ext cx="2370753" cy="44296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Literature </a:t>
                </a:r>
                <a:r>
                  <a:rPr kumimoji="0" lang="en-US" altLang="zh-CN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/>
                    <a:ea typeface="微软雅黑" panose="020B0503020204020204" pitchFamily="34" charset="-122"/>
                    <a:cs typeface="Arial"/>
                  </a:rPr>
                  <a:t>Review</a:t>
                </a: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5347388" y="3242448"/>
              <a:ext cx="1796202" cy="352396"/>
              <a:chOff x="5347388" y="3480984"/>
              <a:chExt cx="1796202" cy="352396"/>
            </a:xfrm>
          </p:grpSpPr>
          <p:sp>
            <p:nvSpPr>
              <p:cNvPr id="27" name="矩形: 圆角 26"/>
              <p:cNvSpPr/>
              <p:nvPr/>
            </p:nvSpPr>
            <p:spPr>
              <a:xfrm>
                <a:off x="5347388" y="3480984"/>
                <a:ext cx="1796202" cy="352396"/>
              </a:xfrm>
              <a:prstGeom prst="roundRect">
                <a:avLst>
                  <a:gd name="adj" fmla="val 10000"/>
                </a:avLst>
              </a:prstGeom>
              <a:solidFill>
                <a:srgbClr val="C7E6E0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</p:sp>
          <p:sp>
            <p:nvSpPr>
              <p:cNvPr id="28" name="矩形: 圆角 8"/>
              <p:cNvSpPr txBox="1"/>
              <p:nvPr/>
            </p:nvSpPr>
            <p:spPr>
              <a:xfrm>
                <a:off x="5357709" y="3491305"/>
                <a:ext cx="1775560" cy="331754"/>
              </a:xfrm>
              <a:prstGeom prst="rect">
                <a:avLst/>
              </a:prstGeom>
              <a:solidFill>
                <a:srgbClr val="C7E6E0"/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/>
                    <a:ea typeface="微软雅黑" panose="020B0503020204020204" pitchFamily="34" charset="-122"/>
                    <a:cs typeface="Arial"/>
                  </a:rPr>
                  <a:t>Methodology</a:t>
                </a: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5347388" y="3656778"/>
              <a:ext cx="1796202" cy="352396"/>
              <a:chOff x="7559815" y="2445517"/>
              <a:chExt cx="2398342" cy="470529"/>
            </a:xfrm>
            <a:solidFill>
              <a:srgbClr val="C7E6E0"/>
            </a:solidFill>
          </p:grpSpPr>
          <p:sp>
            <p:nvSpPr>
              <p:cNvPr id="30" name="矩形: 圆角 29"/>
              <p:cNvSpPr/>
              <p:nvPr/>
            </p:nvSpPr>
            <p:spPr>
              <a:xfrm>
                <a:off x="7559815" y="2445517"/>
                <a:ext cx="2398342" cy="470529"/>
              </a:xfrm>
              <a:prstGeom prst="roundRect">
                <a:avLst>
                  <a:gd name="adj" fmla="val 10000"/>
                </a:avLst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</p:sp>
          <p:sp>
            <p:nvSpPr>
              <p:cNvPr id="31" name="矩形: 圆角 10"/>
              <p:cNvSpPr txBox="1"/>
              <p:nvPr/>
            </p:nvSpPr>
            <p:spPr>
              <a:xfrm>
                <a:off x="7573596" y="2459298"/>
                <a:ext cx="2370780" cy="44296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Results</a:t>
                </a: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5347388" y="4069649"/>
              <a:ext cx="1796202" cy="352396"/>
              <a:chOff x="7559815" y="3015858"/>
              <a:chExt cx="2398342" cy="470529"/>
            </a:xfrm>
            <a:solidFill>
              <a:srgbClr val="C7E6E0"/>
            </a:solidFill>
          </p:grpSpPr>
          <p:sp>
            <p:nvSpPr>
              <p:cNvPr id="33" name="矩形: 圆角 32"/>
              <p:cNvSpPr/>
              <p:nvPr/>
            </p:nvSpPr>
            <p:spPr>
              <a:xfrm>
                <a:off x="7559815" y="3015858"/>
                <a:ext cx="2398342" cy="470529"/>
              </a:xfrm>
              <a:prstGeom prst="roundRect">
                <a:avLst>
                  <a:gd name="adj" fmla="val 10000"/>
                </a:avLst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</p:sp>
          <p:sp>
            <p:nvSpPr>
              <p:cNvPr id="34" name="矩形: 圆角 12"/>
              <p:cNvSpPr txBox="1"/>
              <p:nvPr/>
            </p:nvSpPr>
            <p:spPr>
              <a:xfrm>
                <a:off x="7573596" y="3029639"/>
                <a:ext cx="2370780" cy="44296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Discussion</a:t>
                </a: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5347388" y="4482520"/>
              <a:ext cx="1796202" cy="352396"/>
              <a:chOff x="7559815" y="3605058"/>
              <a:chExt cx="2398342" cy="470529"/>
            </a:xfrm>
            <a:solidFill>
              <a:srgbClr val="C7E6E0"/>
            </a:solidFill>
          </p:grpSpPr>
          <p:sp>
            <p:nvSpPr>
              <p:cNvPr id="36" name="矩形: 圆角 35"/>
              <p:cNvSpPr/>
              <p:nvPr/>
            </p:nvSpPr>
            <p:spPr>
              <a:xfrm>
                <a:off x="7559815" y="3605058"/>
                <a:ext cx="2398342" cy="470529"/>
              </a:xfrm>
              <a:prstGeom prst="roundRect">
                <a:avLst>
                  <a:gd name="adj" fmla="val 10000"/>
                </a:avLst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</p:sp>
          <p:sp>
            <p:nvSpPr>
              <p:cNvPr id="37" name="矩形: 圆角 14"/>
              <p:cNvSpPr txBox="1"/>
              <p:nvPr/>
            </p:nvSpPr>
            <p:spPr>
              <a:xfrm>
                <a:off x="7573596" y="3618839"/>
                <a:ext cx="2370780" cy="44296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-5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Conclusions</a:t>
                </a: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>
              <a:off x="5347388" y="1999458"/>
              <a:ext cx="1796202" cy="352396"/>
              <a:chOff x="7559815" y="706207"/>
              <a:chExt cx="2398342" cy="470529"/>
            </a:xfrm>
            <a:solidFill>
              <a:srgbClr val="C7E6E0"/>
            </a:solidFill>
          </p:grpSpPr>
          <p:sp>
            <p:nvSpPr>
              <p:cNvPr id="39" name="矩形: 圆角 38"/>
              <p:cNvSpPr/>
              <p:nvPr/>
            </p:nvSpPr>
            <p:spPr>
              <a:xfrm>
                <a:off x="7559815" y="706207"/>
                <a:ext cx="2398342" cy="470529"/>
              </a:xfrm>
              <a:prstGeom prst="roundRect">
                <a:avLst>
                  <a:gd name="adj" fmla="val 10000"/>
                </a:avLst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</p:sp>
          <p:sp>
            <p:nvSpPr>
              <p:cNvPr id="40" name="矩形: 圆角 4"/>
              <p:cNvSpPr txBox="1"/>
              <p:nvPr/>
            </p:nvSpPr>
            <p:spPr>
              <a:xfrm>
                <a:off x="7573596" y="719988"/>
                <a:ext cx="2370780" cy="44296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Keywords</a:t>
                </a: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5347388" y="1170798"/>
              <a:ext cx="1796202" cy="352396"/>
              <a:chOff x="7559815" y="706207"/>
              <a:chExt cx="2398342" cy="470529"/>
            </a:xfrm>
            <a:solidFill>
              <a:srgbClr val="C7E6E0"/>
            </a:solidFill>
          </p:grpSpPr>
          <p:sp>
            <p:nvSpPr>
              <p:cNvPr id="42" name="矩形: 圆角 41"/>
              <p:cNvSpPr/>
              <p:nvPr/>
            </p:nvSpPr>
            <p:spPr>
              <a:xfrm>
                <a:off x="7559815" y="706207"/>
                <a:ext cx="2398342" cy="470529"/>
              </a:xfrm>
              <a:prstGeom prst="roundRect">
                <a:avLst>
                  <a:gd name="adj" fmla="val 10000"/>
                </a:avLst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</p:sp>
          <p:sp>
            <p:nvSpPr>
              <p:cNvPr id="43" name="矩形: 圆角 4"/>
              <p:cNvSpPr txBox="1"/>
              <p:nvPr/>
            </p:nvSpPr>
            <p:spPr>
              <a:xfrm>
                <a:off x="7573596" y="719988"/>
                <a:ext cx="2370780" cy="44296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Title</a:t>
                </a: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5347388" y="1585128"/>
              <a:ext cx="1796202" cy="352396"/>
              <a:chOff x="7559815" y="706207"/>
              <a:chExt cx="2398342" cy="470529"/>
            </a:xfrm>
            <a:solidFill>
              <a:srgbClr val="C7E6E0"/>
            </a:solidFill>
          </p:grpSpPr>
          <p:sp>
            <p:nvSpPr>
              <p:cNvPr id="45" name="矩形: 圆角 44"/>
              <p:cNvSpPr/>
              <p:nvPr/>
            </p:nvSpPr>
            <p:spPr>
              <a:xfrm>
                <a:off x="7559815" y="706207"/>
                <a:ext cx="2398342" cy="470529"/>
              </a:xfrm>
              <a:prstGeom prst="roundRect">
                <a:avLst>
                  <a:gd name="adj" fmla="val 10000"/>
                </a:avLst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</p:sp>
          <p:sp>
            <p:nvSpPr>
              <p:cNvPr id="46" name="矩形: 圆角 4"/>
              <p:cNvSpPr txBox="1"/>
              <p:nvPr/>
            </p:nvSpPr>
            <p:spPr>
              <a:xfrm>
                <a:off x="7573596" y="719988"/>
                <a:ext cx="2370780" cy="44296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Abstract</a:t>
                </a: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>
              <a:off x="5347388" y="4895391"/>
              <a:ext cx="1796202" cy="352396"/>
              <a:chOff x="7559815" y="3605058"/>
              <a:chExt cx="2398342" cy="470529"/>
            </a:xfrm>
            <a:solidFill>
              <a:srgbClr val="C7E6E0"/>
            </a:solidFill>
          </p:grpSpPr>
          <p:sp>
            <p:nvSpPr>
              <p:cNvPr id="48" name="矩形: 圆角 47"/>
              <p:cNvSpPr/>
              <p:nvPr/>
            </p:nvSpPr>
            <p:spPr>
              <a:xfrm>
                <a:off x="7559815" y="3605058"/>
                <a:ext cx="2398342" cy="470529"/>
              </a:xfrm>
              <a:prstGeom prst="roundRect">
                <a:avLst>
                  <a:gd name="adj" fmla="val 10000"/>
                </a:avLst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</p:sp>
          <p:sp>
            <p:nvSpPr>
              <p:cNvPr id="49" name="矩形: 圆角 14"/>
              <p:cNvSpPr txBox="1"/>
              <p:nvPr/>
            </p:nvSpPr>
            <p:spPr>
              <a:xfrm>
                <a:off x="7573596" y="3618839"/>
                <a:ext cx="2370780" cy="44296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-5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Acknowledgement</a:t>
                </a: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5347388" y="5308262"/>
              <a:ext cx="1796202" cy="352396"/>
              <a:chOff x="7559815" y="3605058"/>
              <a:chExt cx="2398342" cy="470529"/>
            </a:xfrm>
            <a:solidFill>
              <a:srgbClr val="C7E6E0"/>
            </a:solidFill>
          </p:grpSpPr>
          <p:sp>
            <p:nvSpPr>
              <p:cNvPr id="51" name="矩形: 圆角 50"/>
              <p:cNvSpPr/>
              <p:nvPr/>
            </p:nvSpPr>
            <p:spPr>
              <a:xfrm>
                <a:off x="7559815" y="3605058"/>
                <a:ext cx="2398342" cy="470529"/>
              </a:xfrm>
              <a:prstGeom prst="roundRect">
                <a:avLst>
                  <a:gd name="adj" fmla="val 10000"/>
                </a:avLst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</p:sp>
          <p:sp>
            <p:nvSpPr>
              <p:cNvPr id="52" name="矩形: 圆角 14"/>
              <p:cNvSpPr txBox="1"/>
              <p:nvPr/>
            </p:nvSpPr>
            <p:spPr>
              <a:xfrm>
                <a:off x="7573596" y="3618839"/>
                <a:ext cx="2370780" cy="44296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-5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References</a:t>
                </a: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sp>
          <p:nvSpPr>
            <p:cNvPr id="5" name="右中括号 4"/>
            <p:cNvSpPr/>
            <p:nvPr/>
          </p:nvSpPr>
          <p:spPr>
            <a:xfrm>
              <a:off x="7243117" y="2537231"/>
              <a:ext cx="155567" cy="2190205"/>
            </a:xfrm>
            <a:prstGeom prst="rightBracket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3" name="右中括号 52"/>
            <p:cNvSpPr/>
            <p:nvPr/>
          </p:nvSpPr>
          <p:spPr>
            <a:xfrm>
              <a:off x="7232796" y="1286568"/>
              <a:ext cx="165888" cy="949739"/>
            </a:xfrm>
            <a:prstGeom prst="rightBracket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7498211" y="1774094"/>
              <a:ext cx="2492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文章的自我营销与推广</a:t>
              </a:r>
            </a:p>
          </p:txBody>
        </p:sp>
        <p:sp>
          <p:nvSpPr>
            <p:cNvPr id="3" name="对话气泡: 圆角矩形 2"/>
            <p:cNvSpPr/>
            <p:nvPr/>
          </p:nvSpPr>
          <p:spPr>
            <a:xfrm>
              <a:off x="8670907" y="4824595"/>
              <a:ext cx="2653748" cy="963145"/>
            </a:xfrm>
            <a:prstGeom prst="wedgeRoundRectCallout">
              <a:avLst>
                <a:gd name="adj1" fmla="val -56788"/>
                <a:gd name="adj2" fmla="val -48950"/>
                <a:gd name="adj3" fmla="val 16667"/>
              </a:avLst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7569842" y="1358993"/>
              <a:ext cx="312906" cy="369332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" panose="020B0604020202020204" pitchFamily="34" charset="0"/>
                  <a:ea typeface="懐訪体" panose="020B0600050302020204" pitchFamily="34" charset="-122"/>
                  <a:cs typeface="Arial" panose="020B0604020202020204" pitchFamily="34" charset="0"/>
                </a:rPr>
                <a:t>2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懐訪体" panose="020B0600050302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7569842" y="2980157"/>
              <a:ext cx="312906" cy="369332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" panose="020B0604020202020204" pitchFamily="34" charset="0"/>
                  <a:ea typeface="懐訪体" panose="020B0600050302020204" pitchFamily="34" charset="-122"/>
                  <a:cs typeface="Arial" panose="020B0604020202020204" pitchFamily="34" charset="0"/>
                </a:rPr>
                <a:t>1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懐訪体" panose="020B0600050302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7569842" y="5066532"/>
              <a:ext cx="312906" cy="369332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" panose="020B0604020202020204" pitchFamily="34" charset="0"/>
                  <a:ea typeface="懐訪体" panose="020B0600050302020204" pitchFamily="34" charset="-122"/>
                  <a:cs typeface="Arial" panose="020B0604020202020204" pitchFamily="34" charset="0"/>
                </a:rPr>
                <a:t>3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懐訪体" panose="020B0600050302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9" name="右中括号 58"/>
            <p:cNvSpPr/>
            <p:nvPr/>
          </p:nvSpPr>
          <p:spPr>
            <a:xfrm>
              <a:off x="7243287" y="5009591"/>
              <a:ext cx="155397" cy="446152"/>
            </a:xfrm>
            <a:prstGeom prst="rightBracket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017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723472"/>
            <a:ext cx="10515600" cy="753460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主编眼</a:t>
            </a:r>
            <a:r>
              <a:rPr lang="zh-CN" altLang="en-US"/>
              <a:t>中的 </a:t>
            </a:r>
            <a:r>
              <a:rPr lang="en-US" altLang="zh-CN" sz="5400" b="1">
                <a:solidFill>
                  <a:srgbClr val="00B050"/>
                </a:solidFill>
              </a:rPr>
              <a:t>Good </a:t>
            </a:r>
            <a:r>
              <a:rPr lang="en-US" altLang="zh-CN" dirty="0"/>
              <a:t>Paper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8800"/>
            <a:ext cx="10515600" cy="434816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zh-CN" altLang="en-US" dirty="0"/>
              <a:t>基本要求：符合主题范围</a:t>
            </a:r>
            <a:endParaRPr lang="en-US" altLang="zh-CN" dirty="0"/>
          </a:p>
          <a:p>
            <a:pPr>
              <a:spcAft>
                <a:spcPts val="600"/>
              </a:spcAft>
            </a:pPr>
            <a:r>
              <a:rPr lang="zh-CN" altLang="en-US" dirty="0"/>
              <a:t>方法、结论：有效、合理、相对完善</a:t>
            </a:r>
            <a:endParaRPr lang="en-US" altLang="zh-CN" dirty="0"/>
          </a:p>
          <a:p>
            <a:pPr>
              <a:spcAft>
                <a:spcPts val="600"/>
              </a:spcAft>
            </a:pPr>
            <a:r>
              <a:rPr lang="zh-CN" altLang="en-US" dirty="0"/>
              <a:t>语言表达：清晰、连贯、可读性强</a:t>
            </a:r>
            <a:endParaRPr lang="en-US" altLang="zh-CN" dirty="0"/>
          </a:p>
          <a:p>
            <a:pPr>
              <a:spcAft>
                <a:spcPts val="600"/>
              </a:spcAft>
            </a:pPr>
            <a:r>
              <a:rPr lang="zh-CN" altLang="en-US" dirty="0"/>
              <a:t>原创性、创新性：文章的亮点及最被关注的地方</a:t>
            </a:r>
            <a:endParaRPr lang="en-US" altLang="zh-CN" dirty="0"/>
          </a:p>
          <a:p>
            <a:pPr>
              <a:spcAft>
                <a:spcPts val="600"/>
              </a:spcAft>
            </a:pPr>
            <a:r>
              <a:rPr lang="zh-CN" altLang="en-US" dirty="0"/>
              <a:t>相关性、拓展性：证明对现有知识的掌握及延伸</a:t>
            </a:r>
            <a:endParaRPr lang="en-US" altLang="zh-CN" dirty="0"/>
          </a:p>
          <a:p>
            <a:pPr>
              <a:spcAft>
                <a:spcPts val="600"/>
              </a:spcAft>
            </a:pPr>
            <a:r>
              <a:rPr lang="zh-CN" altLang="en-US" dirty="0"/>
              <a:t>理论与实践意义：文章写出来了，所以呢？然后呢？</a:t>
            </a:r>
            <a:endParaRPr lang="en-US" altLang="zh-CN" dirty="0"/>
          </a:p>
          <a:p>
            <a:pPr>
              <a:spcAft>
                <a:spcPts val="600"/>
              </a:spcAft>
            </a:pPr>
            <a:r>
              <a:rPr lang="zh-CN" altLang="en-US" dirty="0"/>
              <a:t>标题、摘要、关键词吸引人：利于文章推广，文章被看见→期刊被看见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293708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FEA12E7-7160-419C-A690-6B1F1EEBA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9895" y="1113768"/>
            <a:ext cx="4334632" cy="2597121"/>
          </a:xfrm>
          <a:prstGeom prst="roundRect">
            <a:avLst/>
          </a:prstGeom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国际期刊投稿指南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Guide to paper submission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606714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目标期刊选择方式</a:t>
            </a:r>
          </a:p>
        </p:txBody>
      </p:sp>
      <p:graphicFrame>
        <p:nvGraphicFramePr>
          <p:cNvPr id="10" name="图示 9"/>
          <p:cNvGraphicFramePr/>
          <p:nvPr/>
        </p:nvGraphicFramePr>
        <p:xfrm>
          <a:off x="1128131" y="1579178"/>
          <a:ext cx="9269896" cy="733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TextBox 2"/>
          <p:cNvSpPr txBox="1"/>
          <p:nvPr/>
        </p:nvSpPr>
        <p:spPr>
          <a:xfrm>
            <a:off x="1687513" y="2867189"/>
            <a:ext cx="6080125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marR="0" lvl="0" indent="-355600" algn="l" defTabSz="94615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International Journal of Operations &amp; Production Management</a:t>
            </a:r>
          </a:p>
          <a:p>
            <a:pPr marL="355600" marR="0" lvl="0" indent="-355600" algn="l" defTabSz="94615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International Journal of Physical Distribution &amp; Logistics Management</a:t>
            </a:r>
          </a:p>
          <a:p>
            <a:pPr marL="355600" marR="0" lvl="0" indent="-355600" algn="l" defTabSz="94615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Supply Chain Management</a:t>
            </a:r>
          </a:p>
        </p:txBody>
      </p:sp>
      <p:pic>
        <p:nvPicPr>
          <p:cNvPr id="9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490" y="2759268"/>
            <a:ext cx="1741714" cy="22048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975" y="3488712"/>
            <a:ext cx="1733688" cy="22048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001" y="4229304"/>
            <a:ext cx="1771790" cy="22048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338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dirty="0"/>
              <a:t>Emerald Resources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1842746" y="5588000"/>
            <a:ext cx="17235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同行评审期刊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747186" y="5588000"/>
            <a:ext cx="697627" cy="2880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图书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9010560" y="5588000"/>
            <a:ext cx="954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案例集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F467420F-A795-46DF-A7E4-AAD0DBFA1776}"/>
              </a:ext>
            </a:extLst>
          </p:cNvPr>
          <p:cNvGrpSpPr/>
          <p:nvPr/>
        </p:nvGrpSpPr>
        <p:grpSpPr>
          <a:xfrm>
            <a:off x="1359630" y="1930074"/>
            <a:ext cx="2689783" cy="3134587"/>
            <a:chOff x="1316216" y="1924747"/>
            <a:chExt cx="2689783" cy="313458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6E16A967-7003-4F39-AC91-23E6F5644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16895" y="1930074"/>
              <a:ext cx="1300799" cy="179302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882490B-3339-4B9D-A3DC-255892B15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4521" y="1924747"/>
              <a:ext cx="1300799" cy="179602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844FF95-023D-48F9-B0FF-AF66FAA40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16895" y="2606488"/>
              <a:ext cx="1300799" cy="179602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D063A20-0CB2-472D-B1CB-949291AE8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16216" y="3264808"/>
              <a:ext cx="1298626" cy="179302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E7A3D2E3-B03B-4B58-8F8D-018DCC817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04521" y="2600224"/>
              <a:ext cx="1301478" cy="1796964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C6995BA3-AD23-4974-B1F8-937C3DF28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04520" y="3263307"/>
              <a:ext cx="1300799" cy="179602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4207043F-3E1A-4F2D-8DE2-4262AD938701}"/>
              </a:ext>
            </a:extLst>
          </p:cNvPr>
          <p:cNvGrpSpPr/>
          <p:nvPr/>
        </p:nvGrpSpPr>
        <p:grpSpPr>
          <a:xfrm>
            <a:off x="4599767" y="1734414"/>
            <a:ext cx="2992464" cy="3503472"/>
            <a:chOff x="4475648" y="1652515"/>
            <a:chExt cx="2992464" cy="350347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34" name="图片 33" descr="图片包含 建筑物&#10;&#10;描述已自动生成">
              <a:extLst>
                <a:ext uri="{FF2B5EF4-FFF2-40B4-BE49-F238E27FC236}">
                  <a16:creationId xmlns:a16="http://schemas.microsoft.com/office/drawing/2014/main" id="{E2646BED-E047-4000-A2D1-9B5D9229F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712" y="1652515"/>
              <a:ext cx="1958400" cy="2880000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046362DC-DA19-4375-99E1-D5E880A7E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9767" y="1742058"/>
              <a:ext cx="1912192" cy="2880000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C71EEC9A-96AF-472A-8EFB-25B0774C1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7071" y="1986925"/>
              <a:ext cx="1934741" cy="2880000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32" name="图片 31" descr="图片包含 文字&#10;&#10;描述已自动生成">
              <a:extLst>
                <a:ext uri="{FF2B5EF4-FFF2-40B4-BE49-F238E27FC236}">
                  <a16:creationId xmlns:a16="http://schemas.microsoft.com/office/drawing/2014/main" id="{29CADC93-9C47-48F1-A4CF-61E131DCB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0356" y="2071706"/>
              <a:ext cx="1843200" cy="2880000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26" name="图片 25" descr="图片包含 文字&#10;&#10;描述已自动生成">
              <a:extLst>
                <a:ext uri="{FF2B5EF4-FFF2-40B4-BE49-F238E27FC236}">
                  <a16:creationId xmlns:a16="http://schemas.microsoft.com/office/drawing/2014/main" id="{07916A5A-8D9E-4B35-982C-93E157FAE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648" y="2275987"/>
              <a:ext cx="1982301" cy="2880000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</p:grpSp>
      <p:pic>
        <p:nvPicPr>
          <p:cNvPr id="37" name="图片 36" descr="图片包含 文字, 标牌&#10;&#10;描述已自动生成">
            <a:extLst>
              <a:ext uri="{FF2B5EF4-FFF2-40B4-BE49-F238E27FC236}">
                <a16:creationId xmlns:a16="http://schemas.microsoft.com/office/drawing/2014/main" id="{15E5D87B-45C5-4A16-A703-890236C4015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176" y="2313061"/>
            <a:ext cx="3588142" cy="25879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40178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10A1A0-FA7F-4FB2-A3D2-C1F2A847BC1E}"/>
              </a:ext>
            </a:extLst>
          </p:cNvPr>
          <p:cNvSpPr/>
          <p:nvPr/>
        </p:nvSpPr>
        <p:spPr>
          <a:xfrm>
            <a:off x="689251" y="2111740"/>
            <a:ext cx="1827706" cy="1272346"/>
          </a:xfrm>
          <a:prstGeom prst="roundRect">
            <a:avLst/>
          </a:prstGeom>
          <a:solidFill>
            <a:srgbClr val="4CB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6738" y="2102313"/>
            <a:ext cx="1694231" cy="1272346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zh-CN" altLang="en-US" sz="3000" dirty="0">
                <a:solidFill>
                  <a:schemeClr val="bg1"/>
                </a:solidFill>
              </a:rPr>
              <a:t>目标期刊</a:t>
            </a:r>
            <a:br>
              <a:rPr lang="en-US" altLang="zh-CN" sz="3000" dirty="0">
                <a:solidFill>
                  <a:schemeClr val="bg1"/>
                </a:solidFill>
              </a:rPr>
            </a:br>
            <a:r>
              <a:rPr lang="zh-CN" altLang="en-US" sz="3000" dirty="0">
                <a:solidFill>
                  <a:schemeClr val="bg1"/>
                </a:solidFill>
              </a:rPr>
              <a:t>选择因素</a:t>
            </a:r>
          </a:p>
        </p:txBody>
      </p:sp>
      <p:pic>
        <p:nvPicPr>
          <p:cNvPr id="1026" name="Picture 2" descr="http://12019392.s21i-12.faiusr.com/4/ABUIABAEGAAg7ZSXxAUoxu_b3wUwrAI4l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97" y="5233965"/>
            <a:ext cx="2257011" cy="112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12019392.s21i-12.faiusr.com/4/ABUIABAEGAAg6aqXxAUo786B8QYwrAI4l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9" y="4630525"/>
            <a:ext cx="3458357" cy="172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12019392.s21i-12.faiusr.com/4/ABUIABAEGAAg3KiXxAUozKaWTjCsAjiWAQ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341" y="5231198"/>
            <a:ext cx="2257011" cy="112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12019392.s21i-12.faiusr.com/4/ABUIABAEGAAg56mXxAUoqZejlQUwrAI4lg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285" y="5231198"/>
            <a:ext cx="2257011" cy="112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5563DF05-EE17-4B19-B6E7-14BAF65DD6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790644"/>
              </p:ext>
            </p:extLst>
          </p:nvPr>
        </p:nvGraphicFramePr>
        <p:xfrm>
          <a:off x="2889329" y="1030662"/>
          <a:ext cx="8390939" cy="345021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794822">
                  <a:extLst>
                    <a:ext uri="{9D8B030D-6E8A-4147-A177-3AD203B41FA5}">
                      <a16:colId xmlns:a16="http://schemas.microsoft.com/office/drawing/2014/main" val="213758027"/>
                    </a:ext>
                  </a:extLst>
                </a:gridCol>
                <a:gridCol w="3596117">
                  <a:extLst>
                    <a:ext uri="{9D8B030D-6E8A-4147-A177-3AD203B41FA5}">
                      <a16:colId xmlns:a16="http://schemas.microsoft.com/office/drawing/2014/main" val="1200941099"/>
                    </a:ext>
                  </a:extLst>
                </a:gridCol>
              </a:tblGrid>
              <a:tr h="575035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spcAft>
                          <a:spcPts val="24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检索与收录情况：</a:t>
                      </a:r>
                      <a:r>
                        <a:rPr lang="en-US" altLang="zh-CN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SCI/SSCI </a:t>
                      </a:r>
                      <a:endParaRPr lang="zh-CN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2400"/>
                        </a:spcAft>
                      </a:pPr>
                      <a:r>
                        <a:rPr lang="zh-CN" altLang="en-US" sz="2000" dirty="0">
                          <a:solidFill>
                            <a:schemeClr val="accent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→ 期刊主页、引文索引数据库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0001273"/>
                  </a:ext>
                </a:extLst>
              </a:tr>
              <a:tr h="575035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spcAft>
                          <a:spcPts val="24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期刊接受文章类型、投稿方式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2400"/>
                        </a:spcAft>
                      </a:pPr>
                      <a:r>
                        <a:rPr lang="zh-CN" altLang="en-US" sz="2000" dirty="0">
                          <a:solidFill>
                            <a:schemeClr val="accent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→ </a:t>
                      </a:r>
                      <a:r>
                        <a:rPr lang="en-US" altLang="zh-CN" sz="2000" dirty="0">
                          <a:solidFill>
                            <a:schemeClr val="accent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Author Guideline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849277"/>
                  </a:ext>
                </a:extLst>
              </a:tr>
              <a:tr h="575035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spcAft>
                          <a:spcPts val="24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出版频率：半年刊</a:t>
                      </a:r>
                      <a:r>
                        <a:rPr lang="en-US" altLang="zh-CN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季刊</a:t>
                      </a:r>
                      <a:r>
                        <a:rPr lang="en-US" altLang="zh-CN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双月刊</a:t>
                      </a:r>
                      <a:r>
                        <a:rPr lang="en-US" altLang="zh-CN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月刊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2400"/>
                        </a:spcAft>
                      </a:pPr>
                      <a:r>
                        <a:rPr lang="zh-CN" altLang="en-US" sz="2000" dirty="0">
                          <a:solidFill>
                            <a:schemeClr val="accent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→ </a:t>
                      </a:r>
                      <a:r>
                        <a:rPr lang="en-US" altLang="zh-CN" sz="2000" dirty="0">
                          <a:solidFill>
                            <a:schemeClr val="accent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Table of content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6892326"/>
                  </a:ext>
                </a:extLst>
              </a:tr>
              <a:tr h="575035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spcAft>
                          <a:spcPts val="24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区域</a:t>
                      </a:r>
                      <a:r>
                        <a:rPr lang="en-US" altLang="zh-CN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国际性期刊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2400"/>
                        </a:spcAft>
                      </a:pPr>
                      <a:r>
                        <a:rPr lang="zh-CN" altLang="en-US" sz="2000" dirty="0">
                          <a:solidFill>
                            <a:schemeClr val="accent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→ </a:t>
                      </a:r>
                      <a:r>
                        <a:rPr lang="en-US" altLang="zh-CN" sz="2000" dirty="0">
                          <a:solidFill>
                            <a:schemeClr val="accent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Aims &amp; Scope</a:t>
                      </a:r>
                      <a:r>
                        <a:rPr lang="zh-CN" altLang="en-US" sz="2000" dirty="0">
                          <a:solidFill>
                            <a:schemeClr val="accent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、编委分布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3783787"/>
                  </a:ext>
                </a:extLst>
              </a:tr>
              <a:tr h="575035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spcAft>
                          <a:spcPts val="24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是否是</a:t>
                      </a:r>
                      <a:r>
                        <a:rPr lang="en-US" altLang="zh-CN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Open Access</a:t>
                      </a:r>
                      <a:r>
                        <a:rPr lang="zh-CN" alt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：便于推广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2400"/>
                        </a:spcAft>
                      </a:pPr>
                      <a:r>
                        <a:rPr lang="zh-CN" altLang="en-US" sz="2000" dirty="0">
                          <a:solidFill>
                            <a:schemeClr val="accent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→ </a:t>
                      </a:r>
                      <a:r>
                        <a:rPr lang="zh-CN" altLang="en-US" sz="2000" b="1" dirty="0">
                          <a:solidFill>
                            <a:schemeClr val="accent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注意甄别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9381005"/>
                  </a:ext>
                </a:extLst>
              </a:tr>
              <a:tr h="57503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CN" alt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可获取的发表经验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2400"/>
                        </a:spcAft>
                      </a:pP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73789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1360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目标期刊选择方式</a:t>
            </a: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5728" y="2215852"/>
            <a:ext cx="8103936" cy="4612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aphicFrame>
        <p:nvGraphicFramePr>
          <p:cNvPr id="10" name="图示 9"/>
          <p:cNvGraphicFramePr/>
          <p:nvPr/>
        </p:nvGraphicFramePr>
        <p:xfrm>
          <a:off x="540024" y="1556875"/>
          <a:ext cx="9269896" cy="733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矩形 8"/>
          <p:cNvSpPr/>
          <p:nvPr/>
        </p:nvSpPr>
        <p:spPr bwMode="auto">
          <a:xfrm>
            <a:off x="6020601" y="3870714"/>
            <a:ext cx="1022531" cy="206063"/>
          </a:xfrm>
          <a:prstGeom prst="rect">
            <a:avLst/>
          </a:prstGeom>
          <a:noFill/>
          <a:ln w="28575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Arial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矩形 11"/>
          <p:cNvSpPr>
            <a:spLocks noChangeArrowheads="1"/>
          </p:cNvSpPr>
          <p:nvPr/>
        </p:nvSpPr>
        <p:spPr bwMode="auto">
          <a:xfrm>
            <a:off x="2006873" y="5585691"/>
            <a:ext cx="3927936" cy="239515"/>
          </a:xfrm>
          <a:prstGeom prst="rect">
            <a:avLst/>
          </a:prstGeom>
          <a:noFill/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/>
        </p:nvSpPr>
        <p:spPr bwMode="auto">
          <a:xfrm>
            <a:off x="5534409" y="4092002"/>
            <a:ext cx="865592" cy="207760"/>
          </a:xfrm>
          <a:prstGeom prst="rect">
            <a:avLst/>
          </a:prstGeom>
          <a:noFill/>
          <a:ln w="28575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Arial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5985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文章格式调整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1380" y="1313896"/>
            <a:ext cx="4536688" cy="486306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zh-CN" altLang="en-US" b="1" dirty="0"/>
              <a:t>仔细核对期刊的作者指南</a:t>
            </a:r>
            <a:endParaRPr lang="en-US" altLang="zh-CN" b="1" dirty="0"/>
          </a:p>
          <a:p>
            <a:pPr>
              <a:lnSpc>
                <a:spcPct val="100000"/>
              </a:lnSpc>
            </a:pPr>
            <a:r>
              <a:rPr lang="zh-CN" altLang="en-US" dirty="0"/>
              <a:t>字数限制</a:t>
            </a:r>
            <a:r>
              <a:rPr lang="zh-CN" altLang="en-US" sz="1800" dirty="0"/>
              <a:t>（</a:t>
            </a:r>
            <a:r>
              <a:rPr lang="en-US" altLang="zh-CN" sz="1800" dirty="0"/>
              <a:t>6000-10000</a:t>
            </a:r>
            <a:r>
              <a:rPr lang="zh-CN" altLang="en-US" sz="1800" dirty="0"/>
              <a:t>）</a:t>
            </a:r>
            <a:endParaRPr lang="en-US" altLang="zh-CN" sz="1800" dirty="0"/>
          </a:p>
          <a:p>
            <a:pPr>
              <a:lnSpc>
                <a:spcPct val="100000"/>
              </a:lnSpc>
            </a:pPr>
            <a:r>
              <a:rPr lang="zh-CN" altLang="en-US" dirty="0"/>
              <a:t>英式英语 </a:t>
            </a:r>
            <a:r>
              <a:rPr lang="en-US" altLang="zh-CN" dirty="0"/>
              <a:t>vs </a:t>
            </a:r>
            <a:r>
              <a:rPr lang="zh-CN" altLang="en-US" dirty="0"/>
              <a:t>美式英语</a:t>
            </a:r>
            <a:r>
              <a:rPr lang="zh-CN" altLang="en-US" sz="1800" dirty="0"/>
              <a:t>（少数期刊）</a:t>
            </a:r>
            <a:endParaRPr lang="en-US" altLang="zh-CN" sz="1800" dirty="0"/>
          </a:p>
          <a:p>
            <a:pPr>
              <a:lnSpc>
                <a:spcPct val="100000"/>
              </a:lnSpc>
            </a:pPr>
            <a:r>
              <a:rPr lang="zh-CN" altLang="en-US" dirty="0"/>
              <a:t>参考文献格式</a:t>
            </a:r>
            <a:r>
              <a:rPr lang="zh-CN" altLang="en-US" sz="1800" dirty="0"/>
              <a:t>（</a:t>
            </a:r>
            <a:r>
              <a:rPr lang="en-US" altLang="zh-CN" sz="1800" dirty="0"/>
              <a:t>Harvard/APA/MLA</a:t>
            </a:r>
            <a:r>
              <a:rPr lang="zh-CN" altLang="en-US" sz="1800" dirty="0"/>
              <a:t>）</a:t>
            </a:r>
            <a:endParaRPr lang="en-US" altLang="zh-CN" sz="1800" dirty="0"/>
          </a:p>
          <a:p>
            <a:pPr>
              <a:lnSpc>
                <a:spcPct val="100000"/>
              </a:lnSpc>
            </a:pPr>
            <a:r>
              <a:rPr lang="zh-CN" altLang="en-US" dirty="0"/>
              <a:t>文本格式：</a:t>
            </a:r>
            <a:r>
              <a:rPr lang="en-US" altLang="zh-CN" dirty="0"/>
              <a:t>Word</a:t>
            </a:r>
            <a:r>
              <a:rPr lang="zh-CN" altLang="en-US" dirty="0"/>
              <a:t>＞</a:t>
            </a:r>
            <a:r>
              <a:rPr lang="en-US" altLang="zh-CN" dirty="0"/>
              <a:t>PDF/</a:t>
            </a:r>
            <a:r>
              <a:rPr lang="en-GB" altLang="zh-CN" dirty="0"/>
              <a:t>LaTeX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altLang="zh-CN" sz="1800" dirty="0"/>
              <a:t>    </a:t>
            </a:r>
            <a:r>
              <a:rPr lang="en-GB" altLang="zh-CN" sz="1800" dirty="0">
                <a:solidFill>
                  <a:srgbClr val="077E87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https://www.latex-project.org/</a:t>
            </a:r>
            <a:endParaRPr lang="en-GB" altLang="zh-CN" sz="1800" dirty="0">
              <a:solidFill>
                <a:srgbClr val="077E87"/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dirty="0"/>
              <a:t>分辨率</a:t>
            </a:r>
            <a:r>
              <a:rPr lang="zh-CN" altLang="en-US" sz="1800" dirty="0"/>
              <a:t>（</a:t>
            </a:r>
            <a:r>
              <a:rPr lang="en-US" altLang="zh-CN" sz="1800" dirty="0"/>
              <a:t>300dpi</a:t>
            </a:r>
            <a:r>
              <a:rPr lang="zh-CN" altLang="en-US" sz="1800" dirty="0"/>
              <a:t>）</a:t>
            </a:r>
            <a:r>
              <a:rPr lang="zh-CN" altLang="en-US" dirty="0"/>
              <a:t>、格式</a:t>
            </a:r>
            <a:r>
              <a:rPr lang="zh-CN" altLang="en-US" sz="1800" dirty="0"/>
              <a:t>（</a:t>
            </a:r>
            <a:r>
              <a:rPr lang="en-US" altLang="zh-CN" sz="1800" dirty="0"/>
              <a:t>pdf/ai/eps</a:t>
            </a:r>
            <a:r>
              <a:rPr lang="zh-CN" altLang="en-US" sz="1800" dirty="0"/>
              <a:t>＞</a:t>
            </a:r>
            <a:r>
              <a:rPr lang="en-US" altLang="zh-CN" sz="1800" dirty="0" err="1"/>
              <a:t>tif</a:t>
            </a:r>
            <a:r>
              <a:rPr lang="en-US" altLang="zh-CN" sz="1800" dirty="0"/>
              <a:t>/jpeg/bmp</a:t>
            </a:r>
            <a:r>
              <a:rPr lang="zh-CN" altLang="en-US" sz="1800" dirty="0"/>
              <a:t>）</a:t>
            </a:r>
            <a:endParaRPr lang="en-US" altLang="zh-CN" sz="1800" dirty="0"/>
          </a:p>
          <a:p>
            <a:pPr>
              <a:lnSpc>
                <a:spcPct val="100000"/>
              </a:lnSpc>
            </a:pPr>
            <a:r>
              <a:rPr lang="zh-CN" altLang="en-US" dirty="0"/>
              <a:t>图表</a:t>
            </a:r>
            <a:r>
              <a:rPr lang="zh-CN" altLang="en-US" dirty="0">
                <a:solidFill>
                  <a:srgbClr val="FF0000"/>
                </a:solidFill>
              </a:rPr>
              <a:t>是否</a:t>
            </a:r>
            <a:r>
              <a:rPr lang="zh-CN" altLang="en-US" dirty="0"/>
              <a:t>单独提交</a:t>
            </a:r>
            <a:endParaRPr lang="en-US" altLang="zh-CN" dirty="0"/>
          </a:p>
          <a:p>
            <a:pPr marL="0" indent="0">
              <a:lnSpc>
                <a:spcPct val="100000"/>
              </a:lnSpc>
              <a:buNone/>
            </a:pPr>
            <a:r>
              <a:rPr lang="zh-CN" altLang="en-US" sz="1800" dirty="0"/>
              <a:t>（*文中对应位置插入图表并标记序号</a:t>
            </a:r>
            <a:r>
              <a:rPr lang="en-US" altLang="zh-CN" sz="1800" dirty="0"/>
              <a:t>Table 1/Figure 1+</a:t>
            </a:r>
            <a:r>
              <a:rPr lang="zh-CN" altLang="en-US" sz="1800" dirty="0"/>
              <a:t>单独提供原始文件）</a:t>
            </a:r>
            <a:endParaRPr lang="en-US" altLang="zh-CN" sz="1800" dirty="0"/>
          </a:p>
          <a:p>
            <a:pPr marL="0" indent="0">
              <a:lnSpc>
                <a:spcPct val="100000"/>
              </a:lnSpc>
              <a:buNone/>
            </a:pP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2611B0C-ED59-4D72-8E46-4160E671E2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733" y="1560901"/>
            <a:ext cx="6749971" cy="417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335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62834"/>
            <a:ext cx="10515600" cy="753460"/>
          </a:xfrm>
        </p:spPr>
        <p:txBody>
          <a:bodyPr/>
          <a:lstStyle/>
          <a:p>
            <a:r>
              <a:rPr lang="zh-CN" altLang="en-US" dirty="0"/>
              <a:t>国际期刊投稿 </a:t>
            </a:r>
            <a:r>
              <a:rPr lang="en-US" altLang="zh-CN" dirty="0"/>
              <a:t>—— </a:t>
            </a:r>
            <a:r>
              <a:rPr lang="en-GB" altLang="zh-CN" dirty="0"/>
              <a:t>Covering Letter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67016"/>
            <a:ext cx="10515600" cy="4409948"/>
          </a:xfrm>
        </p:spPr>
        <p:txBody>
          <a:bodyPr/>
          <a:lstStyle/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b="1" dirty="0">
                <a:solidFill>
                  <a:schemeClr val="accent2"/>
                </a:solidFill>
              </a:rPr>
              <a:t>论文正文</a:t>
            </a:r>
            <a:r>
              <a:rPr lang="zh-CN" altLang="en-US" dirty="0"/>
              <a:t>：不包含任何作者信息（投稿系统中填写）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GB" altLang="zh-CN" b="1" dirty="0">
                <a:solidFill>
                  <a:schemeClr val="accent2"/>
                </a:solidFill>
              </a:rPr>
              <a:t>Covering letter </a:t>
            </a:r>
            <a:r>
              <a:rPr lang="zh-CN" altLang="en-US" dirty="0"/>
              <a:t>建议随附上，包含有效信息：</a:t>
            </a:r>
          </a:p>
          <a:p>
            <a:r>
              <a:rPr lang="en-GB" altLang="zh-CN" dirty="0"/>
              <a:t>a. </a:t>
            </a:r>
            <a:r>
              <a:rPr lang="zh-CN" altLang="en-US" dirty="0"/>
              <a:t>陈述向这本期刊投稿的原因</a:t>
            </a:r>
          </a:p>
          <a:p>
            <a:r>
              <a:rPr lang="en-GB" altLang="zh-CN" dirty="0"/>
              <a:t>b. </a:t>
            </a:r>
            <a:r>
              <a:rPr lang="zh-CN" altLang="en-US" dirty="0"/>
              <a:t>文章与众不同之处 （期刊范围） 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920531" y="3792814"/>
            <a:ext cx="4137025" cy="2308324"/>
          </a:xfrm>
          <a:prstGeom prst="rect">
            <a:avLst/>
          </a:prstGeom>
          <a:noFill/>
          <a:ln>
            <a:solidFill>
              <a:srgbClr val="49AFA0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 am submitting this article to Journal of Documentation. You will see </a:t>
            </a:r>
            <a:r>
              <a:rPr kumimoji="0" lang="en-GB" altLang="zh-CN" sz="1600" b="0" i="1" u="sng" strike="noStrike" kern="1200" cap="none" spc="0" normalizeH="0" baseline="0" noProof="0" dirty="0">
                <a:ln>
                  <a:noFill/>
                </a:ln>
                <a:solidFill>
                  <a:srgbClr val="49AFA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that it deals with public library management, which I appreciate is outside </a:t>
            </a:r>
            <a:r>
              <a:rPr kumimoji="0" lang="en-GB" altLang="zh-CN" sz="1600" b="0" i="1" u="sng" strike="noStrike" kern="1200" cap="none" spc="0" normalizeH="0" baseline="0" noProof="0" dirty="0" err="1">
                <a:ln>
                  <a:noFill/>
                </a:ln>
                <a:solidFill>
                  <a:srgbClr val="49AFA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JDoc's</a:t>
            </a:r>
            <a:r>
              <a:rPr kumimoji="0" lang="en-GB" altLang="zh-CN" sz="1600" b="0" i="1" u="sng" strike="noStrike" kern="1200" cap="none" spc="0" normalizeH="0" baseline="0" noProof="0" dirty="0">
                <a:ln>
                  <a:noFill/>
                </a:ln>
                <a:solidFill>
                  <a:srgbClr val="49AFA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normal scope. However, it focuses on the </a:t>
            </a:r>
            <a:r>
              <a:rPr kumimoji="0" lang="en-GB" altLang="zh-CN" sz="1600" b="1" i="1" u="sng" strike="noStrike" kern="1200" cap="none" spc="0" normalizeH="0" baseline="0" noProof="0" dirty="0">
                <a:ln>
                  <a:noFill/>
                </a:ln>
                <a:solidFill>
                  <a:srgbClr val="49AFA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novel application </a:t>
            </a:r>
            <a:r>
              <a:rPr kumimoji="0" lang="en-GB" altLang="zh-CN" sz="1600" b="0" i="1" u="sng" strike="noStrike" kern="1200" cap="none" spc="0" normalizeH="0" baseline="0" noProof="0" dirty="0">
                <a:ln>
                  <a:noFill/>
                </a:ln>
                <a:solidFill>
                  <a:srgbClr val="49AFA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of a theoretical model to the topic, and hence I think it is appropriate for </a:t>
            </a:r>
            <a:r>
              <a:rPr kumimoji="0" lang="en-GB" altLang="zh-CN" sz="1600" b="0" i="1" u="sng" strike="noStrike" kern="1200" cap="none" spc="0" normalizeH="0" baseline="0" noProof="0" dirty="0" err="1">
                <a:ln>
                  <a:noFill/>
                </a:ln>
                <a:solidFill>
                  <a:srgbClr val="49AFA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JDoc</a:t>
            </a:r>
            <a:r>
              <a:rPr kumimoji="0" lang="en-GB" altLang="zh-CN" sz="1600" b="0" i="1" u="sng" strike="noStrike" kern="1200" cap="none" spc="0" normalizeH="0" baseline="0" noProof="0" dirty="0">
                <a:ln>
                  <a:noFill/>
                </a:ln>
                <a:solidFill>
                  <a:srgbClr val="49AFA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9982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6308381" y="3792814"/>
            <a:ext cx="4137025" cy="2308225"/>
          </a:xfrm>
          <a:prstGeom prst="rect">
            <a:avLst/>
          </a:prstGeom>
          <a:noFill/>
          <a:ln>
            <a:solidFill>
              <a:srgbClr val="49AFA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……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虽然本文的研究对象为公共图书馆，并不属于贵刊的一般研究范围，但是，本文重点关注的是该课题理论模型的</a:t>
            </a:r>
            <a:r>
              <a:rPr kumimoji="0" lang="zh-CN" altLang="en-US" sz="1600" b="1" i="1" u="sng" strike="noStrike" kern="1200" cap="none" spc="0" normalizeH="0" baseline="0" noProof="0" dirty="0">
                <a:ln>
                  <a:noFill/>
                </a:ln>
                <a:solidFill>
                  <a:srgbClr val="49AFA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新应用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，因此也同样符合贵刊的研究方向。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……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9982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1489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6" b="3723"/>
          <a:stretch/>
        </p:blipFill>
        <p:spPr bwMode="auto">
          <a:xfrm>
            <a:off x="7738076" y="1451114"/>
            <a:ext cx="2743200" cy="2981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国际期刊投稿 </a:t>
            </a:r>
            <a:r>
              <a:rPr lang="en-US" altLang="zh-CN" dirty="0"/>
              <a:t>—— </a:t>
            </a:r>
            <a:r>
              <a:rPr lang="en-GB" altLang="zh-CN" dirty="0"/>
              <a:t>Online Submission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518689" y="1825625"/>
            <a:ext cx="10515600" cy="4351338"/>
          </a:xfrm>
        </p:spPr>
        <p:txBody>
          <a:bodyPr/>
          <a:lstStyle/>
          <a:p>
            <a:r>
              <a:rPr lang="en-GB" altLang="zh-CN" dirty="0"/>
              <a:t>Author Guideline</a:t>
            </a:r>
            <a:r>
              <a:rPr lang="zh-CN" altLang="en-GB" dirty="0"/>
              <a:t>：</a:t>
            </a:r>
          </a:p>
          <a:p>
            <a:pPr marL="0" indent="0">
              <a:buNone/>
            </a:pPr>
            <a:r>
              <a:rPr lang="zh-CN" altLang="en-GB" dirty="0"/>
              <a:t>    </a:t>
            </a:r>
            <a:r>
              <a:rPr lang="en-GB" altLang="zh-CN" dirty="0" err="1">
                <a:solidFill>
                  <a:schemeClr val="accent2"/>
                </a:solidFill>
              </a:rPr>
              <a:t>ScholarOne</a:t>
            </a:r>
            <a:endParaRPr lang="en-GB" altLang="zh-CN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GB" altLang="zh-CN" dirty="0"/>
              <a:t>    </a:t>
            </a:r>
            <a:r>
              <a:rPr lang="zh-CN" altLang="en-US" dirty="0"/>
              <a:t>注册</a:t>
            </a:r>
            <a:r>
              <a:rPr lang="en-US" altLang="zh-CN" dirty="0"/>
              <a:t>——</a:t>
            </a:r>
            <a:r>
              <a:rPr lang="zh-CN" altLang="en-US" dirty="0"/>
              <a:t>按步骤提交</a:t>
            </a:r>
            <a:r>
              <a:rPr lang="en-US" altLang="zh-CN" dirty="0"/>
              <a:t>——</a:t>
            </a:r>
            <a:r>
              <a:rPr lang="zh-CN" altLang="en-US" dirty="0"/>
              <a:t>投稿</a:t>
            </a:r>
          </a:p>
          <a:p>
            <a:pPr marL="0" indent="0">
              <a:buNone/>
            </a:pPr>
            <a:endParaRPr lang="zh-CN" altLang="en-US" dirty="0"/>
          </a:p>
          <a:p>
            <a:r>
              <a:rPr lang="zh-CN" altLang="en-US" dirty="0"/>
              <a:t>评审状态示例</a:t>
            </a:r>
          </a:p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11" name="Picture 4" descr="周剑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620" y="4172617"/>
            <a:ext cx="88614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9"/>
          <p:cNvSpPr>
            <a:spLocks noChangeArrowheads="1"/>
          </p:cNvSpPr>
          <p:nvPr/>
        </p:nvSpPr>
        <p:spPr bwMode="auto">
          <a:xfrm>
            <a:off x="8604920" y="4555205"/>
            <a:ext cx="1752600" cy="1817687"/>
          </a:xfrm>
          <a:prstGeom prst="rect">
            <a:avLst/>
          </a:prstGeom>
          <a:noFill/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56652" y="1374583"/>
            <a:ext cx="8495707" cy="5424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 bwMode="auto">
          <a:xfrm>
            <a:off x="5988278" y="3132714"/>
            <a:ext cx="1162789" cy="228786"/>
          </a:xfrm>
          <a:prstGeom prst="rect">
            <a:avLst/>
          </a:prstGeom>
          <a:noFill/>
          <a:ln w="28575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1851490" y="5923048"/>
            <a:ext cx="2553241" cy="209955"/>
          </a:xfrm>
          <a:prstGeom prst="rect">
            <a:avLst/>
          </a:prstGeom>
          <a:noFill/>
          <a:ln w="28575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78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14433" y="555762"/>
            <a:ext cx="10515600" cy="753460"/>
          </a:xfrm>
        </p:spPr>
        <p:txBody>
          <a:bodyPr/>
          <a:lstStyle/>
          <a:p>
            <a:r>
              <a:rPr lang="zh-CN" altLang="en-US" dirty="0"/>
              <a:t>国际期刊投稿 </a:t>
            </a:r>
            <a:r>
              <a:rPr lang="en-US" altLang="zh-CN" dirty="0"/>
              <a:t>—— </a:t>
            </a:r>
            <a:r>
              <a:rPr lang="en-GB" altLang="zh-CN" dirty="0"/>
              <a:t>Review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104238" y="1783957"/>
            <a:ext cx="4856205" cy="4448432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zh-CN" altLang="en-US" sz="2000" dirty="0">
                <a:latin typeface="微软雅黑" panose="020B0503020204020204" pitchFamily="34" charset="-122"/>
              </a:rPr>
              <a:t>审稿方式：两轮同行双盲评审</a:t>
            </a:r>
            <a:endParaRPr lang="en-US" altLang="zh-CN" sz="2000" dirty="0">
              <a:latin typeface="微软雅黑" panose="020B0503020204020204" pitchFamily="34" charset="-122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altLang="zh-CN" sz="2000" dirty="0">
              <a:latin typeface="微软雅黑" panose="020B0503020204020204" pitchFamily="34" charset="-122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zh-CN" altLang="en-US" sz="2000" b="1" dirty="0">
                <a:solidFill>
                  <a:schemeClr val="accent2"/>
                </a:solidFill>
                <a:latin typeface="微软雅黑" panose="020B0503020204020204" pitchFamily="34" charset="-122"/>
              </a:rPr>
              <a:t>切忌一稿多投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zh-CN" altLang="en-US" sz="2000" dirty="0">
              <a:latin typeface="微软雅黑" panose="020B0503020204020204" pitchFamily="34" charset="-122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zh-CN" altLang="en-US" sz="2000" b="1" dirty="0">
                <a:latin typeface="微软雅黑" panose="020B0503020204020204" pitchFamily="34" charset="-122"/>
              </a:rPr>
              <a:t>审稿周期（理想情况：</a:t>
            </a:r>
            <a:r>
              <a:rPr lang="en-US" altLang="zh-CN" sz="2000" b="1" dirty="0">
                <a:latin typeface="微软雅黑" panose="020B0503020204020204" pitchFamily="34" charset="-122"/>
              </a:rPr>
              <a:t>3-4</a:t>
            </a:r>
            <a:r>
              <a:rPr lang="zh-CN" altLang="en-US" sz="2000" b="1" dirty="0">
                <a:latin typeface="微软雅黑" panose="020B0503020204020204" pitchFamily="34" charset="-122"/>
              </a:rPr>
              <a:t>月）</a:t>
            </a:r>
            <a:endParaRPr lang="en-US" altLang="zh-CN" sz="2000" b="1" dirty="0">
              <a:latin typeface="微软雅黑" panose="020B0503020204020204" pitchFamily="34" charset="-122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微软雅黑" panose="020B0503020204020204" pitchFamily="34" charset="-122"/>
              </a:rPr>
              <a:t>主编初审：</a:t>
            </a:r>
            <a:r>
              <a:rPr lang="en-US" altLang="zh-CN" sz="2000" dirty="0">
                <a:latin typeface="微软雅黑" panose="020B0503020204020204" pitchFamily="34" charset="-122"/>
              </a:rPr>
              <a:t>2-4</a:t>
            </a:r>
            <a:r>
              <a:rPr lang="zh-CN" altLang="en-US" sz="2000" dirty="0">
                <a:latin typeface="微软雅黑" panose="020B0503020204020204" pitchFamily="34" charset="-122"/>
              </a:rPr>
              <a:t>周</a:t>
            </a:r>
            <a:endParaRPr lang="en-US" altLang="zh-CN" sz="2000" dirty="0">
              <a:latin typeface="微软雅黑" panose="020B0503020204020204" pitchFamily="34" charset="-122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微软雅黑" panose="020B0503020204020204" pitchFamily="34" charset="-122"/>
              </a:rPr>
              <a:t>邀请评审：</a:t>
            </a:r>
            <a:r>
              <a:rPr lang="en-US" altLang="zh-CN" sz="2000" dirty="0">
                <a:latin typeface="微软雅黑" panose="020B0503020204020204" pitchFamily="34" charset="-122"/>
              </a:rPr>
              <a:t>2-4</a:t>
            </a:r>
            <a:r>
              <a:rPr lang="zh-CN" altLang="en-US" sz="2000" dirty="0">
                <a:latin typeface="微软雅黑" panose="020B0503020204020204" pitchFamily="34" charset="-122"/>
              </a:rPr>
              <a:t>周</a:t>
            </a:r>
            <a:endParaRPr lang="en-US" altLang="zh-CN" sz="2000" dirty="0">
              <a:latin typeface="微软雅黑" panose="020B0503020204020204" pitchFamily="34" charset="-122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微软雅黑" panose="020B0503020204020204" pitchFamily="34" charset="-122"/>
              </a:rPr>
              <a:t>评审：</a:t>
            </a:r>
            <a:r>
              <a:rPr lang="en-US" altLang="zh-CN" sz="2000" dirty="0">
                <a:latin typeface="微软雅黑" panose="020B0503020204020204" pitchFamily="34" charset="-122"/>
              </a:rPr>
              <a:t>6-8</a:t>
            </a:r>
            <a:r>
              <a:rPr lang="zh-CN" altLang="en-US" sz="2000" dirty="0">
                <a:latin typeface="微软雅黑" panose="020B0503020204020204" pitchFamily="34" charset="-122"/>
              </a:rPr>
              <a:t>周</a:t>
            </a:r>
            <a:endParaRPr lang="en-US" altLang="zh-CN" sz="2000" dirty="0">
              <a:latin typeface="微软雅黑" panose="020B0503020204020204" pitchFamily="34" charset="-122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微软雅黑" panose="020B0503020204020204" pitchFamily="34" charset="-122"/>
              </a:rPr>
              <a:t>主编决定：</a:t>
            </a:r>
            <a:r>
              <a:rPr lang="en-US" altLang="zh-CN" sz="2000" dirty="0">
                <a:latin typeface="微软雅黑" panose="020B0503020204020204" pitchFamily="34" charset="-122"/>
              </a:rPr>
              <a:t>2</a:t>
            </a:r>
            <a:r>
              <a:rPr lang="zh-CN" altLang="en-US" sz="2000" dirty="0">
                <a:latin typeface="微软雅黑" panose="020B0503020204020204" pitchFamily="34" charset="-122"/>
              </a:rPr>
              <a:t>周</a:t>
            </a:r>
            <a:endParaRPr lang="en-US" altLang="zh-CN" sz="2000" dirty="0">
              <a:latin typeface="微软雅黑" panose="020B0503020204020204" pitchFamily="34" charset="-122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altLang="zh-CN" sz="2000" b="1" dirty="0">
              <a:latin typeface="微软雅黑" panose="020B0503020204020204" pitchFamily="34" charset="-122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zh-CN" sz="2000" b="1" dirty="0">
                <a:latin typeface="微软雅黑" panose="020B0503020204020204" pitchFamily="34" charset="-122"/>
              </a:rPr>
              <a:t>Article Level Publishing</a:t>
            </a:r>
            <a:r>
              <a:rPr lang="zh-CN" altLang="en-US" sz="2000" b="1" dirty="0">
                <a:latin typeface="微软雅黑" panose="020B0503020204020204" pitchFamily="34" charset="-122"/>
              </a:rPr>
              <a:t>：</a:t>
            </a:r>
            <a:endParaRPr lang="en-US" altLang="zh-CN" sz="2000" b="1" dirty="0">
              <a:latin typeface="微软雅黑" panose="020B0503020204020204" pitchFamily="34" charset="-122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微软雅黑" panose="020B0503020204020204" pitchFamily="34" charset="-122"/>
              </a:rPr>
              <a:t>加快出版周期</a:t>
            </a:r>
            <a:endParaRPr lang="en-US" altLang="zh-CN" sz="2000" dirty="0">
              <a:latin typeface="微软雅黑" panose="020B0503020204020204" pitchFamily="34" charset="-122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微软雅黑" panose="020B0503020204020204" pitchFamily="34" charset="-122"/>
              </a:rPr>
              <a:t>DOI</a:t>
            </a:r>
            <a:r>
              <a:rPr lang="zh-CN" altLang="en-US" sz="2000" dirty="0">
                <a:latin typeface="微软雅黑" panose="020B0503020204020204" pitchFamily="34" charset="-122"/>
              </a:rPr>
              <a:t>：利于文章被检索、发现、引用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zh-CN" altLang="en-US" sz="2000" dirty="0">
              <a:latin typeface="微软雅黑" panose="020B0503020204020204" pitchFamily="34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1507524" y="1812238"/>
            <a:ext cx="3657171" cy="4059034"/>
            <a:chOff x="4853451" y="1233587"/>
            <a:chExt cx="5517178" cy="5240754"/>
          </a:xfrm>
        </p:grpSpPr>
        <p:sp>
          <p:nvSpPr>
            <p:cNvPr id="28" name="Freeform 23"/>
            <p:cNvSpPr/>
            <p:nvPr/>
          </p:nvSpPr>
          <p:spPr>
            <a:xfrm>
              <a:off x="7900236" y="3916509"/>
              <a:ext cx="2470393" cy="1172445"/>
            </a:xfrm>
            <a:custGeom>
              <a:avLst/>
              <a:gdLst>
                <a:gd name="connsiteX0" fmla="*/ 0 w 1552308"/>
                <a:gd name="connsiteY0" fmla="*/ 122893 h 737345"/>
                <a:gd name="connsiteX1" fmla="*/ 122893 w 1552308"/>
                <a:gd name="connsiteY1" fmla="*/ 0 h 737345"/>
                <a:gd name="connsiteX2" fmla="*/ 1429415 w 1552308"/>
                <a:gd name="connsiteY2" fmla="*/ 0 h 737345"/>
                <a:gd name="connsiteX3" fmla="*/ 1552308 w 1552308"/>
                <a:gd name="connsiteY3" fmla="*/ 122893 h 737345"/>
                <a:gd name="connsiteX4" fmla="*/ 1552308 w 1552308"/>
                <a:gd name="connsiteY4" fmla="*/ 614452 h 737345"/>
                <a:gd name="connsiteX5" fmla="*/ 1429415 w 1552308"/>
                <a:gd name="connsiteY5" fmla="*/ 737345 h 737345"/>
                <a:gd name="connsiteX6" fmla="*/ 122893 w 1552308"/>
                <a:gd name="connsiteY6" fmla="*/ 737345 h 737345"/>
                <a:gd name="connsiteX7" fmla="*/ 0 w 1552308"/>
                <a:gd name="connsiteY7" fmla="*/ 614452 h 737345"/>
                <a:gd name="connsiteX8" fmla="*/ 0 w 1552308"/>
                <a:gd name="connsiteY8" fmla="*/ 122893 h 7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308" h="737345">
                  <a:moveTo>
                    <a:pt x="0" y="122893"/>
                  </a:moveTo>
                  <a:cubicBezTo>
                    <a:pt x="0" y="55021"/>
                    <a:pt x="55021" y="0"/>
                    <a:pt x="122893" y="0"/>
                  </a:cubicBezTo>
                  <a:lnTo>
                    <a:pt x="1429415" y="0"/>
                  </a:lnTo>
                  <a:cubicBezTo>
                    <a:pt x="1497287" y="0"/>
                    <a:pt x="1552308" y="55021"/>
                    <a:pt x="1552308" y="122893"/>
                  </a:cubicBezTo>
                  <a:lnTo>
                    <a:pt x="1552308" y="614452"/>
                  </a:lnTo>
                  <a:cubicBezTo>
                    <a:pt x="1552308" y="682324"/>
                    <a:pt x="1497287" y="737345"/>
                    <a:pt x="1429415" y="737345"/>
                  </a:cubicBezTo>
                  <a:lnTo>
                    <a:pt x="122893" y="737345"/>
                  </a:lnTo>
                  <a:cubicBezTo>
                    <a:pt x="55021" y="737345"/>
                    <a:pt x="0" y="682324"/>
                    <a:pt x="0" y="614452"/>
                  </a:cubicBezTo>
                  <a:lnTo>
                    <a:pt x="0" y="12289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714" tIns="81714" rIns="81714" bIns="81714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charset="-122"/>
                  <a:ea typeface="+mn-ea"/>
                  <a:cs typeface="+mn-cs"/>
                </a:rPr>
                <a:t>Reject</a:t>
              </a:r>
            </a:p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rPr>
                <a:t>拒稿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charset="-122"/>
                <a:ea typeface="+mn-ea"/>
                <a:cs typeface="+mn-cs"/>
              </a:endParaRPr>
            </a:p>
          </p:txBody>
        </p:sp>
        <p:sp>
          <p:nvSpPr>
            <p:cNvPr id="29" name="Freeform 24"/>
            <p:cNvSpPr/>
            <p:nvPr/>
          </p:nvSpPr>
          <p:spPr>
            <a:xfrm>
              <a:off x="4863874" y="3912311"/>
              <a:ext cx="2470393" cy="1172445"/>
            </a:xfrm>
            <a:custGeom>
              <a:avLst/>
              <a:gdLst>
                <a:gd name="connsiteX0" fmla="*/ 0 w 1552308"/>
                <a:gd name="connsiteY0" fmla="*/ 122893 h 737345"/>
                <a:gd name="connsiteX1" fmla="*/ 122893 w 1552308"/>
                <a:gd name="connsiteY1" fmla="*/ 0 h 737345"/>
                <a:gd name="connsiteX2" fmla="*/ 1429415 w 1552308"/>
                <a:gd name="connsiteY2" fmla="*/ 0 h 737345"/>
                <a:gd name="connsiteX3" fmla="*/ 1552308 w 1552308"/>
                <a:gd name="connsiteY3" fmla="*/ 122893 h 737345"/>
                <a:gd name="connsiteX4" fmla="*/ 1552308 w 1552308"/>
                <a:gd name="connsiteY4" fmla="*/ 614452 h 737345"/>
                <a:gd name="connsiteX5" fmla="*/ 1429415 w 1552308"/>
                <a:gd name="connsiteY5" fmla="*/ 737345 h 737345"/>
                <a:gd name="connsiteX6" fmla="*/ 122893 w 1552308"/>
                <a:gd name="connsiteY6" fmla="*/ 737345 h 737345"/>
                <a:gd name="connsiteX7" fmla="*/ 0 w 1552308"/>
                <a:gd name="connsiteY7" fmla="*/ 614452 h 737345"/>
                <a:gd name="connsiteX8" fmla="*/ 0 w 1552308"/>
                <a:gd name="connsiteY8" fmla="*/ 122893 h 7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308" h="737345">
                  <a:moveTo>
                    <a:pt x="0" y="122893"/>
                  </a:moveTo>
                  <a:cubicBezTo>
                    <a:pt x="0" y="55021"/>
                    <a:pt x="55021" y="0"/>
                    <a:pt x="122893" y="0"/>
                  </a:cubicBezTo>
                  <a:lnTo>
                    <a:pt x="1429415" y="0"/>
                  </a:lnTo>
                  <a:cubicBezTo>
                    <a:pt x="1497287" y="0"/>
                    <a:pt x="1552308" y="55021"/>
                    <a:pt x="1552308" y="122893"/>
                  </a:cubicBezTo>
                  <a:lnTo>
                    <a:pt x="1552308" y="614452"/>
                  </a:lnTo>
                  <a:cubicBezTo>
                    <a:pt x="1552308" y="682324"/>
                    <a:pt x="1497287" y="737345"/>
                    <a:pt x="1429415" y="737345"/>
                  </a:cubicBezTo>
                  <a:lnTo>
                    <a:pt x="122893" y="737345"/>
                  </a:lnTo>
                  <a:cubicBezTo>
                    <a:pt x="55021" y="737345"/>
                    <a:pt x="0" y="682324"/>
                    <a:pt x="0" y="614452"/>
                  </a:cubicBezTo>
                  <a:lnTo>
                    <a:pt x="0" y="12289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714" tIns="81714" rIns="81714" bIns="81714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charset="-122"/>
                  <a:ea typeface="+mn-ea"/>
                  <a:cs typeface="+mn-cs"/>
                </a:rPr>
                <a:t>Revise/Accept</a:t>
              </a:r>
            </a:p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rPr>
                <a:t>修改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rPr>
                <a:t>/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rPr>
                <a:t>接收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charset="-122"/>
                <a:ea typeface="+mn-ea"/>
                <a:cs typeface="+mn-cs"/>
              </a:endParaRPr>
            </a:p>
          </p:txBody>
        </p:sp>
        <p:sp>
          <p:nvSpPr>
            <p:cNvPr id="31" name="Freeform 26"/>
            <p:cNvSpPr/>
            <p:nvPr/>
          </p:nvSpPr>
          <p:spPr>
            <a:xfrm>
              <a:off x="4853451" y="5301896"/>
              <a:ext cx="2470393" cy="1172445"/>
            </a:xfrm>
            <a:custGeom>
              <a:avLst/>
              <a:gdLst>
                <a:gd name="connsiteX0" fmla="*/ 0 w 1552308"/>
                <a:gd name="connsiteY0" fmla="*/ 122893 h 737345"/>
                <a:gd name="connsiteX1" fmla="*/ 122893 w 1552308"/>
                <a:gd name="connsiteY1" fmla="*/ 0 h 737345"/>
                <a:gd name="connsiteX2" fmla="*/ 1429415 w 1552308"/>
                <a:gd name="connsiteY2" fmla="*/ 0 h 737345"/>
                <a:gd name="connsiteX3" fmla="*/ 1552308 w 1552308"/>
                <a:gd name="connsiteY3" fmla="*/ 122893 h 737345"/>
                <a:gd name="connsiteX4" fmla="*/ 1552308 w 1552308"/>
                <a:gd name="connsiteY4" fmla="*/ 614452 h 737345"/>
                <a:gd name="connsiteX5" fmla="*/ 1429415 w 1552308"/>
                <a:gd name="connsiteY5" fmla="*/ 737345 h 737345"/>
                <a:gd name="connsiteX6" fmla="*/ 122893 w 1552308"/>
                <a:gd name="connsiteY6" fmla="*/ 737345 h 737345"/>
                <a:gd name="connsiteX7" fmla="*/ 0 w 1552308"/>
                <a:gd name="connsiteY7" fmla="*/ 614452 h 737345"/>
                <a:gd name="connsiteX8" fmla="*/ 0 w 1552308"/>
                <a:gd name="connsiteY8" fmla="*/ 122893 h 7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308" h="737345">
                  <a:moveTo>
                    <a:pt x="0" y="122893"/>
                  </a:moveTo>
                  <a:cubicBezTo>
                    <a:pt x="0" y="55021"/>
                    <a:pt x="55021" y="0"/>
                    <a:pt x="122893" y="0"/>
                  </a:cubicBezTo>
                  <a:lnTo>
                    <a:pt x="1429415" y="0"/>
                  </a:lnTo>
                  <a:cubicBezTo>
                    <a:pt x="1497287" y="0"/>
                    <a:pt x="1552308" y="55021"/>
                    <a:pt x="1552308" y="122893"/>
                  </a:cubicBezTo>
                  <a:lnTo>
                    <a:pt x="1552308" y="614452"/>
                  </a:lnTo>
                  <a:cubicBezTo>
                    <a:pt x="1552308" y="682324"/>
                    <a:pt x="1497287" y="737345"/>
                    <a:pt x="1429415" y="737345"/>
                  </a:cubicBezTo>
                  <a:lnTo>
                    <a:pt x="122893" y="737345"/>
                  </a:lnTo>
                  <a:cubicBezTo>
                    <a:pt x="55021" y="737345"/>
                    <a:pt x="0" y="682324"/>
                    <a:pt x="0" y="614452"/>
                  </a:cubicBezTo>
                  <a:lnTo>
                    <a:pt x="0" y="122893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714" tIns="81714" rIns="81714" bIns="81714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charset="-122"/>
                  <a:ea typeface="+mn-ea"/>
                  <a:cs typeface="+mn-cs"/>
                </a:rPr>
                <a:t>Production</a:t>
              </a:r>
            </a:p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rPr>
                <a:t>制作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charset="-122"/>
                <a:ea typeface="+mn-ea"/>
                <a:cs typeface="+mn-cs"/>
              </a:endParaRPr>
            </a:p>
          </p:txBody>
        </p:sp>
        <p:sp>
          <p:nvSpPr>
            <p:cNvPr id="34" name="Freeform 21"/>
            <p:cNvSpPr/>
            <p:nvPr/>
          </p:nvSpPr>
          <p:spPr>
            <a:xfrm>
              <a:off x="4870484" y="1233587"/>
              <a:ext cx="2470393" cy="1172445"/>
            </a:xfrm>
            <a:custGeom>
              <a:avLst/>
              <a:gdLst>
                <a:gd name="connsiteX0" fmla="*/ 0 w 1552308"/>
                <a:gd name="connsiteY0" fmla="*/ 122893 h 737345"/>
                <a:gd name="connsiteX1" fmla="*/ 122893 w 1552308"/>
                <a:gd name="connsiteY1" fmla="*/ 0 h 737345"/>
                <a:gd name="connsiteX2" fmla="*/ 1429415 w 1552308"/>
                <a:gd name="connsiteY2" fmla="*/ 0 h 737345"/>
                <a:gd name="connsiteX3" fmla="*/ 1552308 w 1552308"/>
                <a:gd name="connsiteY3" fmla="*/ 122893 h 737345"/>
                <a:gd name="connsiteX4" fmla="*/ 1552308 w 1552308"/>
                <a:gd name="connsiteY4" fmla="*/ 614452 h 737345"/>
                <a:gd name="connsiteX5" fmla="*/ 1429415 w 1552308"/>
                <a:gd name="connsiteY5" fmla="*/ 737345 h 737345"/>
                <a:gd name="connsiteX6" fmla="*/ 122893 w 1552308"/>
                <a:gd name="connsiteY6" fmla="*/ 737345 h 737345"/>
                <a:gd name="connsiteX7" fmla="*/ 0 w 1552308"/>
                <a:gd name="connsiteY7" fmla="*/ 614452 h 737345"/>
                <a:gd name="connsiteX8" fmla="*/ 0 w 1552308"/>
                <a:gd name="connsiteY8" fmla="*/ 122893 h 7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308" h="737345">
                  <a:moveTo>
                    <a:pt x="0" y="122893"/>
                  </a:moveTo>
                  <a:cubicBezTo>
                    <a:pt x="0" y="55021"/>
                    <a:pt x="55021" y="0"/>
                    <a:pt x="122893" y="0"/>
                  </a:cubicBezTo>
                  <a:lnTo>
                    <a:pt x="1429415" y="0"/>
                  </a:lnTo>
                  <a:cubicBezTo>
                    <a:pt x="1497287" y="0"/>
                    <a:pt x="1552308" y="55021"/>
                    <a:pt x="1552308" y="122893"/>
                  </a:cubicBezTo>
                  <a:lnTo>
                    <a:pt x="1552308" y="614452"/>
                  </a:lnTo>
                  <a:cubicBezTo>
                    <a:pt x="1552308" y="682324"/>
                    <a:pt x="1497287" y="737345"/>
                    <a:pt x="1429415" y="737345"/>
                  </a:cubicBezTo>
                  <a:lnTo>
                    <a:pt x="122893" y="737345"/>
                  </a:lnTo>
                  <a:cubicBezTo>
                    <a:pt x="55021" y="737345"/>
                    <a:pt x="0" y="682324"/>
                    <a:pt x="0" y="614452"/>
                  </a:cubicBezTo>
                  <a:lnTo>
                    <a:pt x="0" y="122893"/>
                  </a:lnTo>
                  <a:close/>
                </a:path>
              </a:pathLst>
            </a:custGeom>
            <a:solidFill>
              <a:srgbClr val="2EABB8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714" tIns="81714" rIns="81714" bIns="81714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charset="-122"/>
                  <a:ea typeface="+mn-ea"/>
                  <a:cs typeface="+mn-cs"/>
                </a:rPr>
                <a:t>Publisher Checks</a:t>
              </a:r>
            </a:p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rPr>
                <a:t>初步检查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charset="-122"/>
                <a:ea typeface="+mn-ea"/>
                <a:cs typeface="+mn-cs"/>
              </a:endParaRPr>
            </a:p>
          </p:txBody>
        </p:sp>
        <p:sp>
          <p:nvSpPr>
            <p:cNvPr id="35" name="Freeform 22"/>
            <p:cNvSpPr/>
            <p:nvPr/>
          </p:nvSpPr>
          <p:spPr>
            <a:xfrm>
              <a:off x="7900236" y="1237785"/>
              <a:ext cx="2470393" cy="1172445"/>
            </a:xfrm>
            <a:custGeom>
              <a:avLst/>
              <a:gdLst>
                <a:gd name="connsiteX0" fmla="*/ 0 w 1552308"/>
                <a:gd name="connsiteY0" fmla="*/ 122893 h 737345"/>
                <a:gd name="connsiteX1" fmla="*/ 122893 w 1552308"/>
                <a:gd name="connsiteY1" fmla="*/ 0 h 737345"/>
                <a:gd name="connsiteX2" fmla="*/ 1429415 w 1552308"/>
                <a:gd name="connsiteY2" fmla="*/ 0 h 737345"/>
                <a:gd name="connsiteX3" fmla="*/ 1552308 w 1552308"/>
                <a:gd name="connsiteY3" fmla="*/ 122893 h 737345"/>
                <a:gd name="connsiteX4" fmla="*/ 1552308 w 1552308"/>
                <a:gd name="connsiteY4" fmla="*/ 614452 h 737345"/>
                <a:gd name="connsiteX5" fmla="*/ 1429415 w 1552308"/>
                <a:gd name="connsiteY5" fmla="*/ 737345 h 737345"/>
                <a:gd name="connsiteX6" fmla="*/ 122893 w 1552308"/>
                <a:gd name="connsiteY6" fmla="*/ 737345 h 737345"/>
                <a:gd name="connsiteX7" fmla="*/ 0 w 1552308"/>
                <a:gd name="connsiteY7" fmla="*/ 614452 h 737345"/>
                <a:gd name="connsiteX8" fmla="*/ 0 w 1552308"/>
                <a:gd name="connsiteY8" fmla="*/ 122893 h 7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308" h="737345">
                  <a:moveTo>
                    <a:pt x="0" y="122893"/>
                  </a:moveTo>
                  <a:cubicBezTo>
                    <a:pt x="0" y="55021"/>
                    <a:pt x="55021" y="0"/>
                    <a:pt x="122893" y="0"/>
                  </a:cubicBezTo>
                  <a:lnTo>
                    <a:pt x="1429415" y="0"/>
                  </a:lnTo>
                  <a:cubicBezTo>
                    <a:pt x="1497287" y="0"/>
                    <a:pt x="1552308" y="55021"/>
                    <a:pt x="1552308" y="122893"/>
                  </a:cubicBezTo>
                  <a:lnTo>
                    <a:pt x="1552308" y="614452"/>
                  </a:lnTo>
                  <a:cubicBezTo>
                    <a:pt x="1552308" y="682324"/>
                    <a:pt x="1497287" y="737345"/>
                    <a:pt x="1429415" y="737345"/>
                  </a:cubicBezTo>
                  <a:lnTo>
                    <a:pt x="122893" y="737345"/>
                  </a:lnTo>
                  <a:cubicBezTo>
                    <a:pt x="55021" y="737345"/>
                    <a:pt x="0" y="682324"/>
                    <a:pt x="0" y="614452"/>
                  </a:cubicBezTo>
                  <a:lnTo>
                    <a:pt x="0" y="122893"/>
                  </a:lnTo>
                  <a:close/>
                </a:path>
              </a:pathLst>
            </a:custGeom>
            <a:solidFill>
              <a:srgbClr val="45A196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714" tIns="81714" rIns="81714" bIns="81714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charset="-122"/>
                  <a:ea typeface="+mn-ea"/>
                  <a:cs typeface="+mn-cs"/>
                </a:rPr>
                <a:t>Editor Evaluates</a:t>
              </a:r>
            </a:p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rPr>
                <a:t>主编初审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charset="-122"/>
                <a:ea typeface="+mn-ea"/>
                <a:cs typeface="+mn-cs"/>
              </a:endParaRPr>
            </a:p>
          </p:txBody>
        </p:sp>
        <p:sp>
          <p:nvSpPr>
            <p:cNvPr id="37" name="Right Arrow 30"/>
            <p:cNvSpPr/>
            <p:nvPr/>
          </p:nvSpPr>
          <p:spPr>
            <a:xfrm>
              <a:off x="7390002" y="1859692"/>
              <a:ext cx="446547" cy="188880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charset="-122"/>
                <a:ea typeface="+mn-ea"/>
                <a:cs typeface="+mn-cs"/>
              </a:endParaRPr>
            </a:p>
          </p:txBody>
        </p:sp>
        <p:sp>
          <p:nvSpPr>
            <p:cNvPr id="38" name="Freeform 31"/>
            <p:cNvSpPr/>
            <p:nvPr/>
          </p:nvSpPr>
          <p:spPr>
            <a:xfrm>
              <a:off x="7889814" y="2582679"/>
              <a:ext cx="2470393" cy="1172445"/>
            </a:xfrm>
            <a:custGeom>
              <a:avLst/>
              <a:gdLst>
                <a:gd name="connsiteX0" fmla="*/ 0 w 1552308"/>
                <a:gd name="connsiteY0" fmla="*/ 122893 h 737345"/>
                <a:gd name="connsiteX1" fmla="*/ 122893 w 1552308"/>
                <a:gd name="connsiteY1" fmla="*/ 0 h 737345"/>
                <a:gd name="connsiteX2" fmla="*/ 1429415 w 1552308"/>
                <a:gd name="connsiteY2" fmla="*/ 0 h 737345"/>
                <a:gd name="connsiteX3" fmla="*/ 1552308 w 1552308"/>
                <a:gd name="connsiteY3" fmla="*/ 122893 h 737345"/>
                <a:gd name="connsiteX4" fmla="*/ 1552308 w 1552308"/>
                <a:gd name="connsiteY4" fmla="*/ 614452 h 737345"/>
                <a:gd name="connsiteX5" fmla="*/ 1429415 w 1552308"/>
                <a:gd name="connsiteY5" fmla="*/ 737345 h 737345"/>
                <a:gd name="connsiteX6" fmla="*/ 122893 w 1552308"/>
                <a:gd name="connsiteY6" fmla="*/ 737345 h 737345"/>
                <a:gd name="connsiteX7" fmla="*/ 0 w 1552308"/>
                <a:gd name="connsiteY7" fmla="*/ 614452 h 737345"/>
                <a:gd name="connsiteX8" fmla="*/ 0 w 1552308"/>
                <a:gd name="connsiteY8" fmla="*/ 122893 h 7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308" h="737345">
                  <a:moveTo>
                    <a:pt x="0" y="122893"/>
                  </a:moveTo>
                  <a:cubicBezTo>
                    <a:pt x="0" y="55021"/>
                    <a:pt x="55021" y="0"/>
                    <a:pt x="122893" y="0"/>
                  </a:cubicBezTo>
                  <a:lnTo>
                    <a:pt x="1429415" y="0"/>
                  </a:lnTo>
                  <a:cubicBezTo>
                    <a:pt x="1497287" y="0"/>
                    <a:pt x="1552308" y="55021"/>
                    <a:pt x="1552308" y="122893"/>
                  </a:cubicBezTo>
                  <a:lnTo>
                    <a:pt x="1552308" y="614452"/>
                  </a:lnTo>
                  <a:cubicBezTo>
                    <a:pt x="1552308" y="682324"/>
                    <a:pt x="1497287" y="737345"/>
                    <a:pt x="1429415" y="737345"/>
                  </a:cubicBezTo>
                  <a:lnTo>
                    <a:pt x="122893" y="737345"/>
                  </a:lnTo>
                  <a:cubicBezTo>
                    <a:pt x="55021" y="737345"/>
                    <a:pt x="0" y="682324"/>
                    <a:pt x="0" y="614452"/>
                  </a:cubicBezTo>
                  <a:lnTo>
                    <a:pt x="0" y="122893"/>
                  </a:lnTo>
                  <a:close/>
                </a:path>
              </a:pathLst>
            </a:custGeom>
            <a:solidFill>
              <a:srgbClr val="077E87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714" tIns="81714" rIns="81714" bIns="81714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charset="-122"/>
                  <a:ea typeface="+mn-ea"/>
                  <a:cs typeface="+mn-cs"/>
                </a:rPr>
                <a:t>Review Conducted</a:t>
              </a:r>
            </a:p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rPr>
                <a:t>同行评审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charset="-122"/>
                <a:ea typeface="+mn-ea"/>
                <a:cs typeface="+mn-cs"/>
              </a:endParaRPr>
            </a:p>
          </p:txBody>
        </p:sp>
        <p:sp>
          <p:nvSpPr>
            <p:cNvPr id="39" name="Freeform 32"/>
            <p:cNvSpPr/>
            <p:nvPr/>
          </p:nvSpPr>
          <p:spPr>
            <a:xfrm>
              <a:off x="4853452" y="2574283"/>
              <a:ext cx="2470393" cy="1172445"/>
            </a:xfrm>
            <a:custGeom>
              <a:avLst/>
              <a:gdLst>
                <a:gd name="connsiteX0" fmla="*/ 0 w 1552308"/>
                <a:gd name="connsiteY0" fmla="*/ 122893 h 737345"/>
                <a:gd name="connsiteX1" fmla="*/ 122893 w 1552308"/>
                <a:gd name="connsiteY1" fmla="*/ 0 h 737345"/>
                <a:gd name="connsiteX2" fmla="*/ 1429415 w 1552308"/>
                <a:gd name="connsiteY2" fmla="*/ 0 h 737345"/>
                <a:gd name="connsiteX3" fmla="*/ 1552308 w 1552308"/>
                <a:gd name="connsiteY3" fmla="*/ 122893 h 737345"/>
                <a:gd name="connsiteX4" fmla="*/ 1552308 w 1552308"/>
                <a:gd name="connsiteY4" fmla="*/ 614452 h 737345"/>
                <a:gd name="connsiteX5" fmla="*/ 1429415 w 1552308"/>
                <a:gd name="connsiteY5" fmla="*/ 737345 h 737345"/>
                <a:gd name="connsiteX6" fmla="*/ 122893 w 1552308"/>
                <a:gd name="connsiteY6" fmla="*/ 737345 h 737345"/>
                <a:gd name="connsiteX7" fmla="*/ 0 w 1552308"/>
                <a:gd name="connsiteY7" fmla="*/ 614452 h 737345"/>
                <a:gd name="connsiteX8" fmla="*/ 0 w 1552308"/>
                <a:gd name="connsiteY8" fmla="*/ 122893 h 7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308" h="737345">
                  <a:moveTo>
                    <a:pt x="0" y="122893"/>
                  </a:moveTo>
                  <a:cubicBezTo>
                    <a:pt x="0" y="55021"/>
                    <a:pt x="55021" y="0"/>
                    <a:pt x="122893" y="0"/>
                  </a:cubicBezTo>
                  <a:lnTo>
                    <a:pt x="1429415" y="0"/>
                  </a:lnTo>
                  <a:cubicBezTo>
                    <a:pt x="1497287" y="0"/>
                    <a:pt x="1552308" y="55021"/>
                    <a:pt x="1552308" y="122893"/>
                  </a:cubicBezTo>
                  <a:lnTo>
                    <a:pt x="1552308" y="614452"/>
                  </a:lnTo>
                  <a:cubicBezTo>
                    <a:pt x="1552308" y="682324"/>
                    <a:pt x="1497287" y="737345"/>
                    <a:pt x="1429415" y="737345"/>
                  </a:cubicBezTo>
                  <a:lnTo>
                    <a:pt x="122893" y="737345"/>
                  </a:lnTo>
                  <a:cubicBezTo>
                    <a:pt x="55021" y="737345"/>
                    <a:pt x="0" y="682324"/>
                    <a:pt x="0" y="614452"/>
                  </a:cubicBezTo>
                  <a:lnTo>
                    <a:pt x="0" y="122893"/>
                  </a:lnTo>
                  <a:close/>
                </a:path>
              </a:pathLst>
            </a:custGeom>
            <a:solidFill>
              <a:srgbClr val="45A196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714" tIns="81714" rIns="81714" bIns="81714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charset="-122"/>
                  <a:ea typeface="+mn-ea"/>
                  <a:cs typeface="+mn-cs"/>
                </a:rPr>
                <a:t>Editor Decision</a:t>
              </a:r>
            </a:p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rPr>
                <a:t>主编决定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charset="-122"/>
                <a:ea typeface="+mn-ea"/>
                <a:cs typeface="+mn-cs"/>
              </a:endParaRPr>
            </a:p>
          </p:txBody>
        </p:sp>
        <p:sp>
          <p:nvSpPr>
            <p:cNvPr id="40" name="Right Arrow 36"/>
            <p:cNvSpPr/>
            <p:nvPr/>
          </p:nvSpPr>
          <p:spPr>
            <a:xfrm flipH="1">
              <a:off x="7353057" y="3076754"/>
              <a:ext cx="446547" cy="188880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charset="-122"/>
                <a:ea typeface="+mn-ea"/>
                <a:cs typeface="+mn-cs"/>
              </a:endParaRPr>
            </a:p>
          </p:txBody>
        </p:sp>
        <p:sp>
          <p:nvSpPr>
            <p:cNvPr id="44" name="Right Arrow 46"/>
            <p:cNvSpPr/>
            <p:nvPr/>
          </p:nvSpPr>
          <p:spPr>
            <a:xfrm rot="13399332" flipH="1">
              <a:off x="7303851" y="3912012"/>
              <a:ext cx="618851" cy="188880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charset="-122"/>
                <a:ea typeface="+mn-ea"/>
                <a:cs typeface="+mn-cs"/>
              </a:endParaRPr>
            </a:p>
          </p:txBody>
        </p:sp>
        <p:sp>
          <p:nvSpPr>
            <p:cNvPr id="45" name="Right Arrow 29"/>
            <p:cNvSpPr/>
            <p:nvPr/>
          </p:nvSpPr>
          <p:spPr>
            <a:xfrm>
              <a:off x="7353057" y="3307109"/>
              <a:ext cx="446545" cy="188880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charset="-122"/>
                <a:ea typeface="+mn-ea"/>
                <a:cs typeface="+mn-cs"/>
              </a:endParaRPr>
            </a:p>
          </p:txBody>
        </p:sp>
        <p:sp>
          <p:nvSpPr>
            <p:cNvPr id="46" name="Right Arrow 34"/>
            <p:cNvSpPr/>
            <p:nvPr/>
          </p:nvSpPr>
          <p:spPr>
            <a:xfrm rot="16200000" flipH="1">
              <a:off x="5984594" y="3758005"/>
              <a:ext cx="242171" cy="198133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charset="-122"/>
                <a:ea typeface="+mn-ea"/>
                <a:cs typeface="+mn-cs"/>
              </a:endParaRPr>
            </a:p>
          </p:txBody>
        </p:sp>
        <p:sp>
          <p:nvSpPr>
            <p:cNvPr id="47" name="Right Arrow 35"/>
            <p:cNvSpPr/>
            <p:nvPr/>
          </p:nvSpPr>
          <p:spPr>
            <a:xfrm rot="16200000" flipH="1">
              <a:off x="9003924" y="2432427"/>
              <a:ext cx="242171" cy="198133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charset="-122"/>
                <a:ea typeface="+mn-ea"/>
                <a:cs typeface="+mn-cs"/>
              </a:endParaRPr>
            </a:p>
          </p:txBody>
        </p:sp>
        <p:sp>
          <p:nvSpPr>
            <p:cNvPr id="48" name="Right Arrow 37"/>
            <p:cNvSpPr/>
            <p:nvPr/>
          </p:nvSpPr>
          <p:spPr>
            <a:xfrm rot="16200000" flipH="1">
              <a:off x="5996926" y="5106775"/>
              <a:ext cx="242171" cy="198133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charset="-122"/>
                <a:ea typeface="+mn-ea"/>
                <a:cs typeface="+mn-cs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51E6790F-B1A4-4F2A-A65C-E40D07295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349" y="1428669"/>
            <a:ext cx="10297036" cy="50235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44236"/>
            <a:ext cx="10515600" cy="753460"/>
          </a:xfrm>
        </p:spPr>
        <p:txBody>
          <a:bodyPr/>
          <a:lstStyle/>
          <a:p>
            <a:r>
              <a:rPr lang="zh-CN" altLang="en-US" dirty="0"/>
              <a:t>中国作者常见现象（</a:t>
            </a:r>
            <a:r>
              <a:rPr lang="en-US" altLang="zh-CN" dirty="0"/>
              <a:t>2013</a:t>
            </a:r>
            <a:r>
              <a:rPr lang="zh-CN" altLang="en-US" dirty="0"/>
              <a:t>年调研）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74276"/>
            <a:ext cx="4959285" cy="460268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dirty="0"/>
              <a:t>不严格遵守投稿指南，如字数超限等</a:t>
            </a:r>
          </a:p>
          <a:p>
            <a:pPr>
              <a:lnSpc>
                <a:spcPct val="100000"/>
              </a:lnSpc>
            </a:pPr>
            <a:r>
              <a:rPr lang="en-GB" altLang="zh-CN" dirty="0">
                <a:solidFill>
                  <a:schemeClr val="accent2"/>
                </a:solidFill>
              </a:rPr>
              <a:t>Solution</a:t>
            </a:r>
            <a:r>
              <a:rPr lang="zh-CN" altLang="en-GB" dirty="0">
                <a:solidFill>
                  <a:schemeClr val="accent2"/>
                </a:solidFill>
              </a:rPr>
              <a:t>：</a:t>
            </a:r>
            <a:r>
              <a:rPr lang="zh-CN" altLang="en-US" dirty="0">
                <a:solidFill>
                  <a:schemeClr val="accent2"/>
                </a:solidFill>
              </a:rPr>
              <a:t>仔细阅读每本期刊的</a:t>
            </a:r>
            <a:r>
              <a:rPr lang="en-GB" altLang="zh-CN" dirty="0">
                <a:solidFill>
                  <a:schemeClr val="accent2"/>
                </a:solidFill>
              </a:rPr>
              <a:t>Author Guideline</a:t>
            </a:r>
            <a:endParaRPr lang="en-GB" altLang="zh-CN" dirty="0"/>
          </a:p>
          <a:p>
            <a:pPr>
              <a:lnSpc>
                <a:spcPct val="100000"/>
              </a:lnSpc>
              <a:spcBef>
                <a:spcPts val="3000"/>
              </a:spcBef>
            </a:pPr>
            <a:r>
              <a:rPr lang="zh-CN" altLang="en-US" dirty="0"/>
              <a:t>论文内容与期刊内容方向不符</a:t>
            </a:r>
          </a:p>
          <a:p>
            <a:pPr>
              <a:lnSpc>
                <a:spcPct val="100000"/>
              </a:lnSpc>
            </a:pPr>
            <a:r>
              <a:rPr lang="en-GB" altLang="zh-CN" dirty="0">
                <a:solidFill>
                  <a:schemeClr val="accent2"/>
                </a:solidFill>
              </a:rPr>
              <a:t>Solution</a:t>
            </a:r>
            <a:r>
              <a:rPr lang="zh-CN" altLang="en-GB" dirty="0">
                <a:solidFill>
                  <a:schemeClr val="accent2"/>
                </a:solidFill>
              </a:rPr>
              <a:t>：</a:t>
            </a:r>
            <a:r>
              <a:rPr lang="zh-CN" altLang="en-US" dirty="0">
                <a:solidFill>
                  <a:schemeClr val="accent2"/>
                </a:solidFill>
              </a:rPr>
              <a:t>投稿前先将摘要发给期刊主编，如方向不符，另择期刊投稿</a:t>
            </a:r>
            <a:endParaRPr lang="zh-CN" altLang="en-US" dirty="0"/>
          </a:p>
          <a:p>
            <a:pPr>
              <a:lnSpc>
                <a:spcPct val="100000"/>
              </a:lnSpc>
              <a:spcBef>
                <a:spcPts val="3000"/>
              </a:spcBef>
            </a:pPr>
            <a:r>
              <a:rPr lang="zh-CN" altLang="en-US" dirty="0"/>
              <a:t>英语语法、词句错误较多</a:t>
            </a:r>
          </a:p>
          <a:p>
            <a:pPr>
              <a:lnSpc>
                <a:spcPct val="100000"/>
              </a:lnSpc>
            </a:pPr>
            <a:r>
              <a:rPr lang="en-GB" altLang="zh-CN" dirty="0">
                <a:solidFill>
                  <a:schemeClr val="accent2"/>
                </a:solidFill>
              </a:rPr>
              <a:t>Solution</a:t>
            </a:r>
            <a:r>
              <a:rPr lang="zh-CN" altLang="en-GB" dirty="0">
                <a:solidFill>
                  <a:schemeClr val="accent2"/>
                </a:solidFill>
              </a:rPr>
              <a:t>：</a:t>
            </a:r>
            <a:r>
              <a:rPr lang="zh-CN" altLang="en-US" dirty="0">
                <a:solidFill>
                  <a:schemeClr val="accent2"/>
                </a:solidFill>
              </a:rPr>
              <a:t>寻求合作作者或专业的第三方做</a:t>
            </a:r>
            <a:r>
              <a:rPr lang="en-GB" altLang="zh-CN" dirty="0">
                <a:solidFill>
                  <a:schemeClr val="accent2"/>
                </a:solidFill>
              </a:rPr>
              <a:t>Subediting</a:t>
            </a:r>
          </a:p>
          <a:p>
            <a:pPr>
              <a:lnSpc>
                <a:spcPct val="100000"/>
              </a:lnSpc>
            </a:pP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04EA148-BEF2-48FB-98A3-03CA564C7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891" y="1730865"/>
            <a:ext cx="5793303" cy="385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9514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平行四边形 54">
            <a:extLst>
              <a:ext uri="{FF2B5EF4-FFF2-40B4-BE49-F238E27FC236}">
                <a16:creationId xmlns:a16="http://schemas.microsoft.com/office/drawing/2014/main" id="{2925CC2E-A01E-41E9-B335-9FDBBF72DEF5}"/>
              </a:ext>
            </a:extLst>
          </p:cNvPr>
          <p:cNvSpPr/>
          <p:nvPr/>
        </p:nvSpPr>
        <p:spPr>
          <a:xfrm>
            <a:off x="9036389" y="2179933"/>
            <a:ext cx="1599853" cy="400424"/>
          </a:xfrm>
          <a:prstGeom prst="parallelogram">
            <a:avLst/>
          </a:prstGeom>
          <a:solidFill>
            <a:srgbClr val="45A1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平行四边形 53">
            <a:extLst>
              <a:ext uri="{FF2B5EF4-FFF2-40B4-BE49-F238E27FC236}">
                <a16:creationId xmlns:a16="http://schemas.microsoft.com/office/drawing/2014/main" id="{1A5F561F-B5AE-48ED-B7C4-8F7B66CA0876}"/>
              </a:ext>
            </a:extLst>
          </p:cNvPr>
          <p:cNvSpPr/>
          <p:nvPr/>
        </p:nvSpPr>
        <p:spPr>
          <a:xfrm>
            <a:off x="1103154" y="4597991"/>
            <a:ext cx="1599853" cy="400424"/>
          </a:xfrm>
          <a:prstGeom prst="parallelogram">
            <a:avLst/>
          </a:prstGeom>
          <a:solidFill>
            <a:srgbClr val="2EA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平行四边形 52">
            <a:extLst>
              <a:ext uri="{FF2B5EF4-FFF2-40B4-BE49-F238E27FC236}">
                <a16:creationId xmlns:a16="http://schemas.microsoft.com/office/drawing/2014/main" id="{67AC6631-B705-46CB-87EA-86F43EC4B298}"/>
              </a:ext>
            </a:extLst>
          </p:cNvPr>
          <p:cNvSpPr/>
          <p:nvPr/>
        </p:nvSpPr>
        <p:spPr>
          <a:xfrm>
            <a:off x="9039702" y="4600004"/>
            <a:ext cx="1599853" cy="400424"/>
          </a:xfrm>
          <a:prstGeom prst="parallelogram">
            <a:avLst/>
          </a:prstGeom>
          <a:solidFill>
            <a:srgbClr val="60BC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平行四边形 51">
            <a:extLst>
              <a:ext uri="{FF2B5EF4-FFF2-40B4-BE49-F238E27FC236}">
                <a16:creationId xmlns:a16="http://schemas.microsoft.com/office/drawing/2014/main" id="{063D3D12-E204-453E-BE64-54515F215E39}"/>
              </a:ext>
            </a:extLst>
          </p:cNvPr>
          <p:cNvSpPr/>
          <p:nvPr/>
        </p:nvSpPr>
        <p:spPr>
          <a:xfrm>
            <a:off x="1103155" y="2179933"/>
            <a:ext cx="1599853" cy="400424"/>
          </a:xfrm>
          <a:prstGeom prst="parallelogram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749" y="2001882"/>
            <a:ext cx="5488501" cy="285423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628894"/>
            <a:ext cx="10515600" cy="753460"/>
          </a:xfrm>
        </p:spPr>
        <p:txBody>
          <a:bodyPr/>
          <a:lstStyle/>
          <a:p>
            <a:r>
              <a:rPr lang="en-GB" altLang="zh-CN" dirty="0"/>
              <a:t>Emerald </a:t>
            </a:r>
            <a:r>
              <a:rPr lang="zh-CN" altLang="en-US" dirty="0"/>
              <a:t>语言编辑及出版支持服务</a:t>
            </a:r>
          </a:p>
        </p:txBody>
      </p:sp>
      <p:sp>
        <p:nvSpPr>
          <p:cNvPr id="43" name="矩形 7">
            <a:extLst>
              <a:ext uri="{FF2B5EF4-FFF2-40B4-BE49-F238E27FC236}">
                <a16:creationId xmlns:a16="http://schemas.microsoft.com/office/drawing/2014/main" id="{120DDB5B-AA01-4892-809D-3DF35EF2A7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8429" y="2149312"/>
            <a:ext cx="14157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投稿辅助</a:t>
            </a:r>
          </a:p>
        </p:txBody>
      </p:sp>
      <p:sp>
        <p:nvSpPr>
          <p:cNvPr id="44" name="矩形 6">
            <a:extLst>
              <a:ext uri="{FF2B5EF4-FFF2-40B4-BE49-F238E27FC236}">
                <a16:creationId xmlns:a16="http://schemas.microsoft.com/office/drawing/2014/main" id="{F052265E-94C4-4C11-926F-BA9CDEDB7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5954" y="2640607"/>
            <a:ext cx="2797262" cy="45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说明信</a:t>
            </a:r>
            <a:r>
              <a:rPr lang="en-US" altLang="zh-CN" sz="20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0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代投稿</a:t>
            </a:r>
          </a:p>
        </p:txBody>
      </p:sp>
      <p:sp>
        <p:nvSpPr>
          <p:cNvPr id="45" name="矩形 7">
            <a:extLst>
              <a:ext uri="{FF2B5EF4-FFF2-40B4-BE49-F238E27FC236}">
                <a16:creationId xmlns:a16="http://schemas.microsoft.com/office/drawing/2014/main" id="{68FA4CB0-898C-4C6E-B482-BEC1410D7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8429" y="4565809"/>
            <a:ext cx="14157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期刊匹配</a:t>
            </a:r>
          </a:p>
        </p:txBody>
      </p:sp>
      <p:sp>
        <p:nvSpPr>
          <p:cNvPr id="46" name="矩形 6">
            <a:extLst>
              <a:ext uri="{FF2B5EF4-FFF2-40B4-BE49-F238E27FC236}">
                <a16:creationId xmlns:a16="http://schemas.microsoft.com/office/drawing/2014/main" id="{157C2133-4FB7-4DD6-9DA8-A6BE67106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5954" y="5027474"/>
            <a:ext cx="2767608" cy="45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匹配报告</a:t>
            </a:r>
            <a:r>
              <a:rPr lang="en-US" altLang="zh-CN" sz="20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0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初步评审</a:t>
            </a:r>
          </a:p>
        </p:txBody>
      </p:sp>
      <p:sp>
        <p:nvSpPr>
          <p:cNvPr id="47" name="矩形 7">
            <a:extLst>
              <a:ext uri="{FF2B5EF4-FFF2-40B4-BE49-F238E27FC236}">
                <a16:creationId xmlns:a16="http://schemas.microsoft.com/office/drawing/2014/main" id="{B05994AC-2BA1-4E7B-A061-04FD158C3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5196" y="2149312"/>
            <a:ext cx="14157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语言编辑</a:t>
            </a:r>
          </a:p>
        </p:txBody>
      </p:sp>
      <p:sp>
        <p:nvSpPr>
          <p:cNvPr id="48" name="矩形 6">
            <a:extLst>
              <a:ext uri="{FF2B5EF4-FFF2-40B4-BE49-F238E27FC236}">
                <a16:creationId xmlns:a16="http://schemas.microsoft.com/office/drawing/2014/main" id="{474467C4-2F87-40ED-8140-E7CE1DCF3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246" y="2639892"/>
            <a:ext cx="2767608" cy="45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翻译</a:t>
            </a:r>
            <a:r>
              <a:rPr lang="en-US" altLang="zh-CN" sz="20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0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母语润色</a:t>
            </a:r>
          </a:p>
        </p:txBody>
      </p:sp>
      <p:sp>
        <p:nvSpPr>
          <p:cNvPr id="49" name="矩形 7">
            <a:extLst>
              <a:ext uri="{FF2B5EF4-FFF2-40B4-BE49-F238E27FC236}">
                <a16:creationId xmlns:a16="http://schemas.microsoft.com/office/drawing/2014/main" id="{846F3424-2EC1-4AF4-8A22-13F6CB408D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5196" y="4567370"/>
            <a:ext cx="14157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同行评审</a:t>
            </a:r>
          </a:p>
        </p:txBody>
      </p:sp>
      <p:sp>
        <p:nvSpPr>
          <p:cNvPr id="50" name="矩形 6">
            <a:extLst>
              <a:ext uri="{FF2B5EF4-FFF2-40B4-BE49-F238E27FC236}">
                <a16:creationId xmlns:a16="http://schemas.microsoft.com/office/drawing/2014/main" id="{9BA40647-F937-45A0-B8F1-65C9EB545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246" y="5060988"/>
            <a:ext cx="2767608" cy="45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详细分析</a:t>
            </a:r>
            <a:r>
              <a:rPr lang="en-US" altLang="zh-CN" sz="20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0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修改意见</a:t>
            </a:r>
          </a:p>
        </p:txBody>
      </p:sp>
      <p:pic>
        <p:nvPicPr>
          <p:cNvPr id="56" name="图片 55">
            <a:extLst>
              <a:ext uri="{FF2B5EF4-FFF2-40B4-BE49-F238E27FC236}">
                <a16:creationId xmlns:a16="http://schemas.microsoft.com/office/drawing/2014/main" id="{D881171E-544E-4B92-B6DA-73464BC8A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972" y="4796641"/>
            <a:ext cx="4298053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8459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35689812-AB7A-4473-A670-065B6042BE34}"/>
              </a:ext>
            </a:extLst>
          </p:cNvPr>
          <p:cNvSpPr/>
          <p:nvPr/>
        </p:nvSpPr>
        <p:spPr>
          <a:xfrm>
            <a:off x="0" y="2546600"/>
            <a:ext cx="12192000" cy="1758639"/>
          </a:xfrm>
          <a:prstGeom prst="rect">
            <a:avLst/>
          </a:prstGeom>
          <a:solidFill>
            <a:srgbClr val="7BC7BE">
              <a:alpha val="30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提供全面的出版促进方案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59805"/>
            <a:ext cx="6208059" cy="435133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FontTx/>
              <a:buChar char="•"/>
            </a:pPr>
            <a:r>
              <a:rPr lang="zh-CN" altLang="en-US" dirty="0">
                <a:latin typeface="微软雅黑" panose="020B0503020204020204" pitchFamily="34" charset="-122"/>
              </a:rPr>
              <a:t>以</a:t>
            </a:r>
            <a:r>
              <a:rPr lang="zh-CN" altLang="en-US" dirty="0">
                <a:solidFill>
                  <a:srgbClr val="00B050"/>
                </a:solidFill>
                <a:latin typeface="微软雅黑" panose="020B0503020204020204" pitchFamily="34" charset="-122"/>
              </a:rPr>
              <a:t>行业视角</a:t>
            </a:r>
            <a:r>
              <a:rPr lang="zh-CN" altLang="en-US" dirty="0">
                <a:latin typeface="微软雅黑" panose="020B0503020204020204" pitchFamily="34" charset="-122"/>
              </a:rPr>
              <a:t>关注国际出版的标准及要点，不仅提升语言</a:t>
            </a:r>
            <a:endParaRPr lang="en-US" altLang="zh-CN" dirty="0">
              <a:latin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1800"/>
              </a:spcAft>
              <a:buFontTx/>
              <a:buChar char="•"/>
            </a:pPr>
            <a:r>
              <a:rPr lang="zh-CN" altLang="en-US" dirty="0">
                <a:latin typeface="微软雅黑" panose="020B0503020204020204" pitchFamily="34" charset="-122"/>
              </a:rPr>
              <a:t>出版社专业人员全程协助文章出版</a:t>
            </a:r>
            <a:endParaRPr lang="en-US" altLang="zh-CN" dirty="0">
              <a:latin typeface="微软雅黑" panose="020B0503020204020204" pitchFamily="34" charset="-122"/>
            </a:endParaRPr>
          </a:p>
          <a:p>
            <a:pPr lvl="1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目标期刊选择</a:t>
            </a: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1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从出版角度初审文章并提出修改建议</a:t>
            </a: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1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投稿协助（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cover letter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建议、代投稿等）</a:t>
            </a: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1">
              <a:lnSpc>
                <a:spcPct val="120000"/>
              </a:lnSpc>
              <a:spcBef>
                <a:spcPct val="0"/>
              </a:spcBef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投稿后评审意见解读、免费返修</a:t>
            </a: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FontTx/>
              <a:buChar char="•"/>
            </a:pPr>
            <a:r>
              <a:rPr lang="zh-CN" altLang="en-US" dirty="0">
                <a:latin typeface="微软雅黑" panose="020B0503020204020204" pitchFamily="34" charset="-122"/>
              </a:rPr>
              <a:t>语言编辑均为英语母语人士，博士以上专业学科背景</a:t>
            </a:r>
            <a:endParaRPr lang="en-US" altLang="zh-CN" dirty="0">
              <a:latin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FontTx/>
              <a:buChar char="•"/>
            </a:pPr>
            <a:r>
              <a:rPr lang="zh-CN" altLang="en-US" dirty="0">
                <a:latin typeface="微软雅黑" panose="020B0503020204020204" pitchFamily="34" charset="-122"/>
              </a:rPr>
              <a:t>根据目标期刊免费调整论文格式（</a:t>
            </a:r>
            <a:r>
              <a:rPr lang="en-US" altLang="zh-CN" dirty="0">
                <a:latin typeface="微软雅黑" panose="020B0503020204020204" pitchFamily="34" charset="-122"/>
              </a:rPr>
              <a:t>1</a:t>
            </a:r>
            <a:r>
              <a:rPr lang="zh-CN" altLang="en-US" dirty="0">
                <a:latin typeface="微软雅黑" panose="020B0503020204020204" pitchFamily="34" charset="-122"/>
              </a:rPr>
              <a:t>次）</a:t>
            </a:r>
            <a:endParaRPr lang="en-US" altLang="zh-CN" dirty="0">
              <a:latin typeface="微软雅黑" panose="020B0503020204020204" pitchFamily="34" charset="-122"/>
            </a:endParaRPr>
          </a:p>
          <a:p>
            <a:endParaRPr lang="zh-CN" altLang="en-US" dirty="0"/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7046259" y="3018783"/>
            <a:ext cx="4307541" cy="716691"/>
          </a:xfrm>
          <a:prstGeom prst="rect">
            <a:avLst/>
          </a:prstGeom>
          <a:noFill/>
          <a:ln>
            <a:solidFill>
              <a:srgbClr val="066E75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66E7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2400" dirty="0">
                <a:ln>
                  <a:solidFill>
                    <a:srgbClr val="066E75"/>
                  </a:solidFill>
                </a:ln>
              </a:rPr>
              <a:t> 切忌中文格式的论文直接翻译</a:t>
            </a:r>
          </a:p>
        </p:txBody>
      </p:sp>
    </p:spTree>
    <p:extLst>
      <p:ext uri="{BB962C8B-B14F-4D97-AF65-F5344CB8AC3E}">
        <p14:creationId xmlns:p14="http://schemas.microsoft.com/office/powerpoint/2010/main" val="34037959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7318BF-518A-4E67-8AB1-F1C8BA7D2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改善论文可读性，降低被拒概率</a:t>
            </a: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895F1EB9-8049-4B1C-BD22-ECC474BEA7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9417" y="1690688"/>
            <a:ext cx="10515600" cy="424231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8213714-8956-46AE-8EDD-919101DC0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809" y="1515848"/>
            <a:ext cx="10515600" cy="45919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F43A5A9-07E5-420D-9CCE-0BEA4C1B45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809" y="1399883"/>
            <a:ext cx="10765332" cy="4823923"/>
          </a:xfrm>
          <a:prstGeom prst="rect">
            <a:avLst/>
          </a:prstGeom>
        </p:spPr>
      </p:pic>
      <p:sp>
        <p:nvSpPr>
          <p:cNvPr id="8" name="文本框 3">
            <a:extLst>
              <a:ext uri="{FF2B5EF4-FFF2-40B4-BE49-F238E27FC236}">
                <a16:creationId xmlns:a16="http://schemas.microsoft.com/office/drawing/2014/main" id="{0CC88957-3213-4F08-AC0F-FB087D9E5B75}"/>
              </a:ext>
            </a:extLst>
          </p:cNvPr>
          <p:cNvSpPr txBox="1">
            <a:spLocks/>
          </p:cNvSpPr>
          <p:nvPr/>
        </p:nvSpPr>
        <p:spPr>
          <a:xfrm>
            <a:off x="2554945" y="2398294"/>
            <a:ext cx="7336826" cy="2363175"/>
          </a:xfrm>
          <a:prstGeom prst="rect">
            <a:avLst/>
          </a:prstGeom>
          <a:solidFill>
            <a:srgbClr val="4CB2A5"/>
          </a:solidFill>
          <a:ln w="12700" cap="flat" cmpd="sng" algn="ctr">
            <a:solidFill>
              <a:srgbClr val="066E75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144000" tIns="144000" rIns="144000" bIns="1440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zh-CN" altLang="en-US" sz="4000">
                <a:solidFill>
                  <a:schemeClr val="bg1"/>
                </a:solidFill>
                <a:latin typeface="造字工房言宋（非商用）常规体" pitchFamily="2" charset="-122"/>
                <a:ea typeface="造字工房言宋（非商用）常规体" pitchFamily="2" charset="-122"/>
              </a:rPr>
              <a:t>机构试用：</a:t>
            </a:r>
            <a:endParaRPr lang="en-US" altLang="zh-CN" sz="4000">
              <a:solidFill>
                <a:schemeClr val="bg1"/>
              </a:solidFill>
              <a:latin typeface="造字工房言宋（非商用）常规体" pitchFamily="2" charset="-122"/>
              <a:ea typeface="造字工房言宋（非商用）常规体" pitchFamily="2" charset="-122"/>
            </a:endParaRPr>
          </a:p>
          <a:p>
            <a:pPr>
              <a:spcAft>
                <a:spcPts val="600"/>
              </a:spcAft>
            </a:pPr>
            <a:r>
              <a:rPr lang="zh-CN" altLang="en-US" sz="4000">
                <a:solidFill>
                  <a:schemeClr val="bg1"/>
                </a:solidFill>
                <a:latin typeface="造字工房言宋（非商用）常规体" pitchFamily="2" charset="-122"/>
                <a:ea typeface="造字工房言宋（非商用）常规体" pitchFamily="2" charset="-122"/>
              </a:rPr>
              <a:t>免费润色摘要</a:t>
            </a:r>
            <a:endParaRPr lang="en-US" altLang="zh-CN" sz="4000">
              <a:solidFill>
                <a:schemeClr val="bg1"/>
              </a:solidFill>
              <a:latin typeface="造字工房言宋（非商用）常规体" pitchFamily="2" charset="-122"/>
              <a:ea typeface="造字工房言宋（非商用）常规体" pitchFamily="2" charset="-122"/>
            </a:endParaRPr>
          </a:p>
          <a:p>
            <a:pPr>
              <a:spcAft>
                <a:spcPts val="600"/>
              </a:spcAft>
            </a:pPr>
            <a:r>
              <a:rPr lang="en-US" altLang="zh-CN" sz="4000">
                <a:solidFill>
                  <a:schemeClr val="bg1"/>
                </a:solidFill>
                <a:ea typeface="造字工房言宋（非商用）常规体" pitchFamily="2" charset="-122"/>
              </a:rPr>
              <a:t>edit@emeraldinsight.com.cn</a:t>
            </a:r>
            <a:endParaRPr lang="zh-CN" altLang="en-US" sz="4000" dirty="0">
              <a:solidFill>
                <a:schemeClr val="bg1"/>
              </a:solidFill>
              <a:ea typeface="造字工房言宋（非商用）常规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7596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Image: Library Studies">
            <a:extLst>
              <a:ext uri="{FF2B5EF4-FFF2-40B4-BE49-F238E27FC236}">
                <a16:creationId xmlns:a16="http://schemas.microsoft.com/office/drawing/2014/main" id="{6FEEC0CB-612B-4F46-A107-76947AA375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0" b="1"/>
          <a:stretch/>
        </p:blipFill>
        <p:spPr bwMode="auto">
          <a:xfrm>
            <a:off x="6659046" y="3674127"/>
            <a:ext cx="1733477" cy="222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45872D48-93E6-4825-9D17-F5752EED98B7}"/>
              </a:ext>
            </a:extLst>
          </p:cNvPr>
          <p:cNvSpPr/>
          <p:nvPr/>
        </p:nvSpPr>
        <p:spPr>
          <a:xfrm>
            <a:off x="0" y="0"/>
            <a:ext cx="2142785" cy="6858000"/>
          </a:xfrm>
          <a:prstGeom prst="rect">
            <a:avLst/>
          </a:prstGeom>
          <a:solidFill>
            <a:srgbClr val="4CB2A5">
              <a:alpha val="85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57702" y="365126"/>
            <a:ext cx="6189617" cy="753460"/>
          </a:xfrm>
        </p:spPr>
        <p:txBody>
          <a:bodyPr>
            <a:normAutofit fontScale="90000"/>
          </a:bodyPr>
          <a:lstStyle/>
          <a:p>
            <a:r>
              <a:rPr lang="en-GB" altLang="zh-CN" dirty="0"/>
              <a:t>Emerald </a:t>
            </a:r>
            <a:r>
              <a:rPr lang="zh-CN" altLang="en-US" dirty="0"/>
              <a:t>管理学期刊</a:t>
            </a:r>
            <a:br>
              <a:rPr lang="zh-CN" altLang="en-US" dirty="0"/>
            </a:b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</a:rPr>
              <a:t>A leading library of management research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209006" y="1771126"/>
            <a:ext cx="5354219" cy="1457849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zh-CN" altLang="en-US" sz="2000" b="1" dirty="0"/>
              <a:t>管理学</a:t>
            </a:r>
            <a:r>
              <a:rPr lang="en-US" altLang="zh-CN" sz="2000" b="1" dirty="0"/>
              <a:t>5</a:t>
            </a:r>
            <a:r>
              <a:rPr lang="zh-CN" altLang="en-US" sz="2000" b="1" dirty="0"/>
              <a:t>大学科</a:t>
            </a:r>
            <a:endParaRPr lang="en-US" altLang="zh-CN" sz="2000" dirty="0"/>
          </a:p>
          <a:p>
            <a:pPr marL="0" indent="0">
              <a:buNone/>
            </a:pPr>
            <a:r>
              <a:rPr lang="zh-CN" altLang="en-US" sz="2000" dirty="0"/>
              <a:t>管理科学与工程   工商管理   公共管理</a:t>
            </a:r>
          </a:p>
          <a:p>
            <a:pPr marL="0" indent="0">
              <a:buNone/>
            </a:pPr>
            <a:r>
              <a:rPr lang="zh-CN" altLang="en-US" sz="2000" dirty="0"/>
              <a:t>图书情报学   农林经济管理                   </a:t>
            </a:r>
          </a:p>
        </p:txBody>
      </p:sp>
      <p:pic>
        <p:nvPicPr>
          <p:cNvPr id="3074" name="Picture 2" descr="Image: Information &amp; Knowledge Management">
            <a:extLst>
              <a:ext uri="{FF2B5EF4-FFF2-40B4-BE49-F238E27FC236}">
                <a16:creationId xmlns:a16="http://schemas.microsoft.com/office/drawing/2014/main" id="{191CA93C-C8A9-43DB-A9F1-EF85291D1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662" y="3671605"/>
            <a:ext cx="1718310" cy="238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: Marketing">
            <a:extLst>
              <a:ext uri="{FF2B5EF4-FFF2-40B4-BE49-F238E27FC236}">
                <a16:creationId xmlns:a16="http://schemas.microsoft.com/office/drawing/2014/main" id="{99ECA582-6A0E-4072-9EAA-82672F678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438" y="3671605"/>
            <a:ext cx="1718310" cy="238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: Operations, Logistics &amp; Quality">
            <a:extLst>
              <a:ext uri="{FF2B5EF4-FFF2-40B4-BE49-F238E27FC236}">
                <a16:creationId xmlns:a16="http://schemas.microsoft.com/office/drawing/2014/main" id="{38269C3A-1AE7-46AE-B660-AC0B3BB8D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590" y="3671605"/>
            <a:ext cx="1718310" cy="238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: Business Management &amp; Strategy">
            <a:extLst>
              <a:ext uri="{FF2B5EF4-FFF2-40B4-BE49-F238E27FC236}">
                <a16:creationId xmlns:a16="http://schemas.microsoft.com/office/drawing/2014/main" id="{E8CE55B2-3AD6-4142-AAB0-498D599CD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887" y="3621943"/>
            <a:ext cx="1718311" cy="238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7BD692E2-8702-460B-8E3C-8D0E4B0E3759}"/>
              </a:ext>
            </a:extLst>
          </p:cNvPr>
          <p:cNvSpPr/>
          <p:nvPr/>
        </p:nvSpPr>
        <p:spPr>
          <a:xfrm>
            <a:off x="64235" y="106363"/>
            <a:ext cx="1990988" cy="66452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泪滴形 5">
            <a:extLst>
              <a:ext uri="{FF2B5EF4-FFF2-40B4-BE49-F238E27FC236}">
                <a16:creationId xmlns:a16="http://schemas.microsoft.com/office/drawing/2014/main" id="{BB1838B5-B7E8-42F8-B50D-C55E3B15EE9B}"/>
              </a:ext>
            </a:extLst>
          </p:cNvPr>
          <p:cNvSpPr/>
          <p:nvPr/>
        </p:nvSpPr>
        <p:spPr>
          <a:xfrm flipH="1">
            <a:off x="64235" y="106363"/>
            <a:ext cx="948770" cy="94877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 dirty="0">
              <a:solidFill>
                <a:srgbClr val="4CB2A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8" name="图表 17">
            <a:extLst>
              <a:ext uri="{FF2B5EF4-FFF2-40B4-BE49-F238E27FC236}">
                <a16:creationId xmlns:a16="http://schemas.microsoft.com/office/drawing/2014/main" id="{84ED05F8-FF9F-4EA8-BF72-A9D01B05C12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7069678"/>
              </p:ext>
            </p:extLst>
          </p:nvPr>
        </p:nvGraphicFramePr>
        <p:xfrm>
          <a:off x="101178" y="1118157"/>
          <a:ext cx="4572000" cy="5522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806B842F-80EF-43D2-B34F-BA625FA48FE9}"/>
              </a:ext>
            </a:extLst>
          </p:cNvPr>
          <p:cNvSpPr txBox="1"/>
          <p:nvPr/>
        </p:nvSpPr>
        <p:spPr>
          <a:xfrm>
            <a:off x="167364" y="332265"/>
            <a:ext cx="74251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b="1" dirty="0">
                <a:solidFill>
                  <a:srgbClr val="4CB2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283</a:t>
            </a:r>
            <a:endParaRPr lang="zh-CN" altLang="en-US" sz="2600" b="1" dirty="0">
              <a:solidFill>
                <a:srgbClr val="4CB2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83487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064869A-3D82-0B4B-B112-E2E8259D0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7C05562-6C50-B546-8889-A6749315398A}"/>
              </a:ext>
            </a:extLst>
          </p:cNvPr>
          <p:cNvSpPr txBox="1">
            <a:spLocks/>
          </p:cNvSpPr>
          <p:nvPr/>
        </p:nvSpPr>
        <p:spPr>
          <a:xfrm>
            <a:off x="6429080" y="2801635"/>
            <a:ext cx="5762920" cy="11671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7178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THANKS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178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刘铁 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7178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bm4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7178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@emeraldinsight.com.cn</a:t>
            </a:r>
          </a:p>
        </p:txBody>
      </p:sp>
    </p:spTree>
    <p:extLst>
      <p:ext uri="{BB962C8B-B14F-4D97-AF65-F5344CB8AC3E}">
        <p14:creationId xmlns:p14="http://schemas.microsoft.com/office/powerpoint/2010/main" val="115795789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35689812-AB7A-4473-A670-065B6042BE3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BC7BE">
              <a:alpha val="30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B42CA13-069C-42BE-8EF4-F0C9121D0CD3}"/>
              </a:ext>
            </a:extLst>
          </p:cNvPr>
          <p:cNvSpPr txBox="1"/>
          <p:nvPr/>
        </p:nvSpPr>
        <p:spPr>
          <a:xfrm>
            <a:off x="1" y="1543986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quizizz.com</a:t>
            </a:r>
            <a:endParaRPr lang="zh-CN" altLang="en-US" sz="15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517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>
            <a:extLst>
              <a:ext uri="{FF2B5EF4-FFF2-40B4-BE49-F238E27FC236}">
                <a16:creationId xmlns:a16="http://schemas.microsoft.com/office/drawing/2014/main" id="{6CD934ED-09FE-4B59-BA84-D6ABA3B38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81075" y="0"/>
            <a:ext cx="4004233" cy="400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zh-CN" sz="3200" dirty="0"/>
              <a:t>Business, Management &amp; Strategy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zh-CN" altLang="en-US" sz="2000" dirty="0"/>
              <a:t>注重理论与实践结合，涉及众多知名企业案例，包括</a:t>
            </a:r>
            <a:r>
              <a:rPr lang="en-GB" altLang="zh-CN" sz="2000" dirty="0"/>
              <a:t>Apple, Airbnb, Disney, Ford, General Motors, IBM, McDonalds, Microsoft, Nike……</a:t>
            </a:r>
            <a:endParaRPr lang="zh-CN" altLang="en-US" sz="2000" dirty="0"/>
          </a:p>
        </p:txBody>
      </p:sp>
      <p:sp>
        <p:nvSpPr>
          <p:cNvPr id="19" name="文本框 18"/>
          <p:cNvSpPr txBox="1">
            <a:spLocks noChangeArrowheads="1"/>
          </p:cNvSpPr>
          <p:nvPr/>
        </p:nvSpPr>
        <p:spPr bwMode="auto">
          <a:xfrm>
            <a:off x="1694846" y="5246544"/>
            <a:ext cx="2732088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1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Journal of Service Management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服务管理杂志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</a:p>
        </p:txBody>
      </p:sp>
      <p:sp>
        <p:nvSpPr>
          <p:cNvPr id="20" name="文本框 27"/>
          <p:cNvSpPr txBox="1">
            <a:spLocks noChangeArrowheads="1"/>
          </p:cNvSpPr>
          <p:nvPr/>
        </p:nvSpPr>
        <p:spPr bwMode="auto">
          <a:xfrm>
            <a:off x="4680743" y="5246544"/>
            <a:ext cx="2830513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1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Management Decision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管理决策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</a:p>
        </p:txBody>
      </p:sp>
      <p:sp>
        <p:nvSpPr>
          <p:cNvPr id="21" name="文本框 28"/>
          <p:cNvSpPr txBox="1">
            <a:spLocks noChangeArrowheads="1"/>
          </p:cNvSpPr>
          <p:nvPr/>
        </p:nvSpPr>
        <p:spPr bwMode="auto">
          <a:xfrm>
            <a:off x="7799992" y="5247113"/>
            <a:ext cx="2662237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1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Chinese Management Studies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中国管理研究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A8D1923-1165-402A-9F5D-0031001DB1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047" y="2594918"/>
            <a:ext cx="1882474" cy="259915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9124B1-5988-4EF5-A2EC-C809014A0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827" y="2594919"/>
            <a:ext cx="1882474" cy="25991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574FC2E-C2D8-46A0-9CE9-89B9BCD30F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937" y="2594919"/>
            <a:ext cx="1882474" cy="25991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855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0">
            <a:extLst>
              <a:ext uri="{FF2B5EF4-FFF2-40B4-BE49-F238E27FC236}">
                <a16:creationId xmlns:a16="http://schemas.microsoft.com/office/drawing/2014/main" id="{3EB3D062-4DA9-4455-BAD9-54B894D98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52103" y="0"/>
            <a:ext cx="4004233" cy="400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/>
              <a:t>Marketing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zh-CN" altLang="en-US" sz="2000" dirty="0"/>
              <a:t>此学科合集同时具备了学术质量和现实意义，其中</a:t>
            </a:r>
            <a:r>
              <a:rPr lang="en-US" altLang="zh-CN" sz="2000" dirty="0"/>
              <a:t>91%</a:t>
            </a:r>
            <a:r>
              <a:rPr lang="zh-CN" altLang="en-US" sz="2000" dirty="0"/>
              <a:t>的期刊被</a:t>
            </a:r>
            <a:r>
              <a:rPr lang="en-US" altLang="zh-CN" sz="2000" dirty="0"/>
              <a:t>Scopus</a:t>
            </a:r>
            <a:r>
              <a:rPr lang="zh-CN" altLang="en-US" sz="2000" dirty="0"/>
              <a:t>收录，</a:t>
            </a:r>
            <a:r>
              <a:rPr lang="en-US" altLang="zh-CN" sz="2000" dirty="0"/>
              <a:t>12</a:t>
            </a:r>
            <a:r>
              <a:rPr lang="zh-CN" altLang="en-US" sz="2000" dirty="0"/>
              <a:t>本期刊被</a:t>
            </a:r>
            <a:r>
              <a:rPr lang="en-US" altLang="zh-CN" sz="2000" dirty="0"/>
              <a:t>SSCI</a:t>
            </a:r>
            <a:r>
              <a:rPr lang="zh-CN" altLang="en-US" sz="2000" dirty="0"/>
              <a:t>收录，具有很强的主题针对性。</a:t>
            </a:r>
          </a:p>
        </p:txBody>
      </p:sp>
      <p:sp>
        <p:nvSpPr>
          <p:cNvPr id="25" name="文本框 18"/>
          <p:cNvSpPr txBox="1">
            <a:spLocks noChangeArrowheads="1"/>
          </p:cNvSpPr>
          <p:nvPr/>
        </p:nvSpPr>
        <p:spPr bwMode="auto">
          <a:xfrm>
            <a:off x="1698295" y="5342977"/>
            <a:ext cx="2732088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1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European Journal of Marketing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欧洲营销杂志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</a:p>
        </p:txBody>
      </p:sp>
      <p:sp>
        <p:nvSpPr>
          <p:cNvPr id="26" name="文本框 27"/>
          <p:cNvSpPr txBox="1">
            <a:spLocks noChangeArrowheads="1"/>
          </p:cNvSpPr>
          <p:nvPr/>
        </p:nvSpPr>
        <p:spPr bwMode="auto">
          <a:xfrm>
            <a:off x="4658998" y="5342977"/>
            <a:ext cx="2830513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1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International Marketing Review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国际营销评论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</a:p>
        </p:txBody>
      </p:sp>
      <p:sp>
        <p:nvSpPr>
          <p:cNvPr id="27" name="文本框 28"/>
          <p:cNvSpPr txBox="1">
            <a:spLocks noChangeArrowheads="1"/>
          </p:cNvSpPr>
          <p:nvPr/>
        </p:nvSpPr>
        <p:spPr bwMode="auto">
          <a:xfrm>
            <a:off x="7813405" y="5342976"/>
            <a:ext cx="2662237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1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Journal of Services Marketing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服务业营销杂志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</a:p>
        </p:txBody>
      </p:sp>
      <p:pic>
        <p:nvPicPr>
          <p:cNvPr id="6" name="图片 5" descr="图片包含 动物, 哺乳动物, 水栖哺乳动物&#10;&#10;描述已自动生成">
            <a:extLst>
              <a:ext uri="{FF2B5EF4-FFF2-40B4-BE49-F238E27FC236}">
                <a16:creationId xmlns:a16="http://schemas.microsoft.com/office/drawing/2014/main" id="{C5D4F9D7-F64F-4B9F-9078-8C055CEEFA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440" y="2725740"/>
            <a:ext cx="1853630" cy="25593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就坐&#10;&#10;描述已自动生成">
            <a:extLst>
              <a:ext uri="{FF2B5EF4-FFF2-40B4-BE49-F238E27FC236}">
                <a16:creationId xmlns:a16="http://schemas.microsoft.com/office/drawing/2014/main" id="{B2D5B71B-B43F-4825-A3B3-7B114598ED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356" y="2725739"/>
            <a:ext cx="1974336" cy="25593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 descr="图片包含 名片, 配件, 雨伞&#10;&#10;描述已自动生成">
            <a:extLst>
              <a:ext uri="{FF2B5EF4-FFF2-40B4-BE49-F238E27FC236}">
                <a16:creationId xmlns:a16="http://schemas.microsoft.com/office/drawing/2014/main" id="{990EF286-301E-421B-9BA1-46C46F2D44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525" y="2725740"/>
            <a:ext cx="1853628" cy="25593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76651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2|1.1|1.1|1.2|1.1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merald" id="{6F4C9945-46FE-4133-9D46-E6476B92AEB0}" vid="{D4867E98-20EA-4FAC-9CD3-8659397BCF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6930</TotalTime>
  <Words>4363</Words>
  <Application>Microsoft Office PowerPoint</Application>
  <PresentationFormat>宽屏</PresentationFormat>
  <Paragraphs>718</Paragraphs>
  <Slides>71</Slides>
  <Notes>31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71</vt:i4>
      </vt:variant>
    </vt:vector>
  </HeadingPairs>
  <TitlesOfParts>
    <vt:vector size="84" baseType="lpstr">
      <vt:lpstr>等线</vt:lpstr>
      <vt:lpstr>等线 Light</vt:lpstr>
      <vt:lpstr>楷体</vt:lpstr>
      <vt:lpstr>微软雅黑</vt:lpstr>
      <vt:lpstr>造字工房言宋（非商用）常规体</vt:lpstr>
      <vt:lpstr>Arial</vt:lpstr>
      <vt:lpstr>Calibri</vt:lpstr>
      <vt:lpstr>Calibri Light</vt:lpstr>
      <vt:lpstr>Times New Roman</vt:lpstr>
      <vt:lpstr>Verdana</vt:lpstr>
      <vt:lpstr>Wingdings</vt:lpstr>
      <vt:lpstr>1_Office 主题​​</vt:lpstr>
      <vt:lpstr>Office Theme</vt:lpstr>
      <vt:lpstr>Emerald资源使用与投稿交流</vt:lpstr>
      <vt:lpstr>Emerald Overview</vt:lpstr>
      <vt:lpstr>Influence &amp; Impact</vt:lpstr>
      <vt:lpstr>PowerPoint 演示文稿</vt:lpstr>
      <vt:lpstr>Emerald资源介绍</vt:lpstr>
      <vt:lpstr>Emerald Resources</vt:lpstr>
      <vt:lpstr>Emerald 管理学期刊 A leading library of management research</vt:lpstr>
      <vt:lpstr>Business, Management &amp; Strategy</vt:lpstr>
      <vt:lpstr>Marketing</vt:lpstr>
      <vt:lpstr>Operations, Logistics &amp; Quality</vt:lpstr>
      <vt:lpstr>Information &amp; Knowledge Management</vt:lpstr>
      <vt:lpstr>Library Studies</vt:lpstr>
      <vt:lpstr>图书情报与信息科学期刊</vt:lpstr>
      <vt:lpstr>Emerald 工程学电子期刊库 A high-quality specialist portfolio closely connected to the industry</vt:lpstr>
      <vt:lpstr>Emerald 开放获取期刊 Full access to open research worldwide – 50 journals</vt:lpstr>
      <vt:lpstr>Emerald 全文期刊回溯库 Preserving over 100 years of management research online</vt:lpstr>
      <vt:lpstr>Emerald 英文图书 High quality, cutting-edge research across a range of subjects</vt:lpstr>
      <vt:lpstr>Emerald 案例集 Authentic business scenarios for the classroom</vt:lpstr>
      <vt:lpstr>数据库平台使用</vt:lpstr>
      <vt:lpstr>PowerPoint 演示文稿</vt:lpstr>
      <vt:lpstr>PowerPoint 演示文稿</vt:lpstr>
      <vt:lpstr>Emerald平台主要功能</vt:lpstr>
      <vt:lpstr>PowerPoint 演示文稿</vt:lpstr>
      <vt:lpstr>高级检索 – Advanced Search</vt:lpstr>
      <vt:lpstr>检索结果</vt:lpstr>
      <vt:lpstr>检索结果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注册账号</vt:lpstr>
      <vt:lpstr>注册账号 – 设置密码</vt:lpstr>
      <vt:lpstr>登录</vt:lpstr>
      <vt:lpstr>Emerald远程访问</vt:lpstr>
      <vt:lpstr>英文学术论文写作</vt:lpstr>
      <vt:lpstr>论文类型（社会科学）</vt:lpstr>
      <vt:lpstr>文章结构 – Research Paper</vt:lpstr>
      <vt:lpstr>论文速览</vt:lpstr>
      <vt:lpstr>文章结构 – Research Paper</vt:lpstr>
      <vt:lpstr>方法论</vt:lpstr>
      <vt:lpstr>结果</vt:lpstr>
      <vt:lpstr>讨论</vt:lpstr>
      <vt:lpstr>引言</vt:lpstr>
      <vt:lpstr>文献综述</vt:lpstr>
      <vt:lpstr>结论</vt:lpstr>
      <vt:lpstr>文章结构 – Research Paper</vt:lpstr>
      <vt:lpstr>文稿准备</vt:lpstr>
      <vt:lpstr>标题</vt:lpstr>
      <vt:lpstr>摘要</vt:lpstr>
      <vt:lpstr>关键词</vt:lpstr>
      <vt:lpstr>文章结构 – Research Paper</vt:lpstr>
      <vt:lpstr>致谢</vt:lpstr>
      <vt:lpstr>参考文献</vt:lpstr>
      <vt:lpstr>参考文献</vt:lpstr>
      <vt:lpstr>文稿准备 – Research Paper</vt:lpstr>
      <vt:lpstr>主编眼中的 Good Paper</vt:lpstr>
      <vt:lpstr>国际期刊投稿指南</vt:lpstr>
      <vt:lpstr>目标期刊选择方式</vt:lpstr>
      <vt:lpstr>目标期刊 选择因素</vt:lpstr>
      <vt:lpstr>目标期刊选择方式</vt:lpstr>
      <vt:lpstr>文章格式调整</vt:lpstr>
      <vt:lpstr>国际期刊投稿 —— Covering Letter</vt:lpstr>
      <vt:lpstr>国际期刊投稿 —— Online Submission</vt:lpstr>
      <vt:lpstr>国际期刊投稿 —— Review</vt:lpstr>
      <vt:lpstr>中国作者常见现象（2013年调研）</vt:lpstr>
      <vt:lpstr>Emerald 语言编辑及出版支持服务</vt:lpstr>
      <vt:lpstr>提供全面的出版促进方案</vt:lpstr>
      <vt:lpstr>改善论文可读性，降低被拒概率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Emerald资源使用与投稿交流</dc:title>
  <dc:creator>Juno Xu</dc:creator>
  <cp:lastModifiedBy>Tony Liu</cp:lastModifiedBy>
  <cp:revision>451</cp:revision>
  <dcterms:created xsi:type="dcterms:W3CDTF">2019-01-10T07:54:13Z</dcterms:created>
  <dcterms:modified xsi:type="dcterms:W3CDTF">2020-11-25T04:53:51Z</dcterms:modified>
</cp:coreProperties>
</file>