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media/image1.svg" ContentType="image/svg+xml"/>
  <Override PartName="/ppt/media/image10.svg" ContentType="image/svg+xml"/>
  <Override PartName="/ppt/media/image1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372" r:id="rId6"/>
    <p:sldId id="314" r:id="rId7"/>
    <p:sldId id="316" r:id="rId8"/>
    <p:sldId id="313" r:id="rId9"/>
    <p:sldId id="258" r:id="rId10"/>
    <p:sldId id="259" r:id="rId11"/>
    <p:sldId id="260" r:id="rId12"/>
    <p:sldId id="261" r:id="rId13"/>
    <p:sldId id="262" r:id="rId14"/>
    <p:sldId id="264" r:id="rId15"/>
    <p:sldId id="266" r:id="rId16"/>
    <p:sldId id="267" r:id="rId17"/>
    <p:sldId id="474" r:id="rId18"/>
    <p:sldId id="268" r:id="rId19"/>
    <p:sldId id="269" r:id="rId20"/>
    <p:sldId id="278" r:id="rId21"/>
    <p:sldId id="373" r:id="rId22"/>
    <p:sldId id="528" r:id="rId23"/>
    <p:sldId id="271" r:id="rId24"/>
    <p:sldId id="272" r:id="rId25"/>
    <p:sldId id="318" r:id="rId26"/>
    <p:sldId id="319" r:id="rId27"/>
    <p:sldId id="320" r:id="rId28"/>
    <p:sldId id="321" r:id="rId29"/>
    <p:sldId id="322" r:id="rId30"/>
    <p:sldId id="323" r:id="rId31"/>
    <p:sldId id="324" r:id="rId32"/>
    <p:sldId id="325" r:id="rId33"/>
    <p:sldId id="436" r:id="rId34"/>
    <p:sldId id="317" r:id="rId35"/>
    <p:sldId id="279" r:id="rId36"/>
    <p:sldId id="326" r:id="rId37"/>
    <p:sldId id="576" r:id="rId38"/>
    <p:sldId id="274" r:id="rId39"/>
    <p:sldId id="275" r:id="rId40"/>
    <p:sldId id="276" r:id="rId41"/>
    <p:sldId id="277" r:id="rId42"/>
    <p:sldId id="280" r:id="rId43"/>
    <p:sldId id="282" r:id="rId44"/>
    <p:sldId id="288" r:id="rId45"/>
    <p:sldId id="289" r:id="rId46"/>
    <p:sldId id="290" r:id="rId47"/>
    <p:sldId id="291" r:id="rId48"/>
    <p:sldId id="292" r:id="rId49"/>
    <p:sldId id="293" r:id="rId50"/>
    <p:sldId id="295" r:id="rId51"/>
    <p:sldId id="374" r:id="rId52"/>
    <p:sldId id="296" r:id="rId53"/>
    <p:sldId id="297" r:id="rId54"/>
    <p:sldId id="298" r:id="rId55"/>
    <p:sldId id="299" r:id="rId56"/>
    <p:sldId id="300" r:id="rId57"/>
    <p:sldId id="302" r:id="rId58"/>
    <p:sldId id="303" r:id="rId59"/>
    <p:sldId id="375" r:id="rId60"/>
    <p:sldId id="376" r:id="rId61"/>
    <p:sldId id="304" r:id="rId62"/>
    <p:sldId id="602" r:id="rId63"/>
    <p:sldId id="37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2F55B2"/>
    <a:srgbClr val="FFFFFF"/>
    <a:srgbClr val="DB7936"/>
    <a:srgbClr val="EFC01F"/>
    <a:srgbClr val="EF9A34"/>
    <a:srgbClr val="7C9DD6"/>
    <a:srgbClr val="9E87C4"/>
    <a:srgbClr val="CF8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9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2D804EF-9664-43CC-804E-054091EB1F70}"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一、写论文前的思考</a:t>
          </a:r>
        </a:p>
      </dgm:t>
    </dgm:pt>
    <dgm:pt modelId="{A6F953F5-1A7D-4678-AD0C-3D3587C47ACA}" cxnId="{19660785-4C3C-4D1C-A676-95BD05C04D44}" type="parTrans">
      <dgm:prSet/>
      <dgm:spPr/>
      <dgm:t>
        <a:bodyPr/>
        <a:lstStyle/>
        <a:p>
          <a:endParaRPr lang="zh-CN" altLang="en-US"/>
        </a:p>
      </dgm:t>
    </dgm:pt>
    <dgm:pt modelId="{330494EF-5DCA-4BD1-81D7-2A5E2AB0E701}" cxnId="{19660785-4C3C-4D1C-A676-95BD05C04D44}" type="sibTrans">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写什么、怎么写？</a:t>
          </a:r>
        </a:p>
      </dgm:t>
    </dgm:pt>
    <dgm:pt modelId="{419F5193-2D37-436D-BAFE-05DFA6686E53}" cxnId="{912B970F-18B3-4E5D-8206-69A19F890FE8}" type="parTrans">
      <dgm:prSet/>
      <dgm:spPr/>
      <dgm:t>
        <a:bodyPr/>
        <a:lstStyle/>
        <a:p>
          <a:endParaRPr lang="zh-CN" altLang="en-US"/>
        </a:p>
      </dgm:t>
    </dgm:pt>
    <dgm:pt modelId="{0151BDDC-B005-481B-A04A-F674FA90DC80}" cxnId="{912B970F-18B3-4E5D-8206-69A19F890FE8}" type="sibTrans">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二、文献查阅的全程</a:t>
          </a:r>
        </a:p>
      </dgm:t>
    </dgm:pt>
    <dgm:pt modelId="{E628528A-B6A6-4F43-92B7-6AFB9F42CC6D}" cxnId="{3BFE9693-7E4F-4C08-97E6-F57902F72BE6}" type="parTrans">
      <dgm:prSet/>
      <dgm:spPr/>
      <dgm:t>
        <a:bodyPr/>
        <a:lstStyle/>
        <a:p>
          <a:endParaRPr lang="zh-CN" altLang="en-US"/>
        </a:p>
      </dgm:t>
    </dgm:pt>
    <dgm:pt modelId="{FAC3C452-CDD2-407A-AA1E-A50AD3D41CC1}" cxnId="{3BFE9693-7E4F-4C08-97E6-F57902F72BE6}" type="sibTrans">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查什么，怎么查！</a:t>
          </a:r>
        </a:p>
      </dgm:t>
    </dgm:pt>
    <dgm:pt modelId="{4D5E3F38-F38E-4234-9F71-D62514B024F9}" cxnId="{B7A8C170-B63F-4AD0-9E16-B24BFC57EF1B}" type="parTrans">
      <dgm:prSet/>
      <dgm:spPr/>
      <dgm:t>
        <a:bodyPr/>
        <a:lstStyle/>
        <a:p>
          <a:endParaRPr lang="zh-CN" altLang="en-US"/>
        </a:p>
      </dgm:t>
    </dgm:pt>
    <dgm:pt modelId="{D9FB7FD4-E846-4ACE-8DC2-7B01F2E0652B}" cxnId="{B7A8C170-B63F-4AD0-9E16-B24BFC57EF1B}" type="sibTrans">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三、论文完成后的收尾</a:t>
          </a:r>
        </a:p>
      </dgm:t>
    </dgm:pt>
    <dgm:pt modelId="{C936539E-AFFF-4188-848F-AE03E249CC7B}" cxnId="{D75D8A7F-F118-4A22-B219-70885A4B9CF9}" type="parTrans">
      <dgm:prSet/>
      <dgm:spPr/>
      <dgm:t>
        <a:bodyPr/>
        <a:lstStyle/>
        <a:p>
          <a:endParaRPr lang="zh-CN" altLang="en-US"/>
        </a:p>
      </dgm:t>
    </dgm:pt>
    <dgm:pt modelId="{C502A862-BE4C-45F0-BE54-8CC2DE5A0784}" cxnId="{D75D8A7F-F118-4A22-B219-70885A4B9CF9}" type="sibTrans">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查重、发表、被引用。</a:t>
          </a:r>
        </a:p>
      </dgm:t>
    </dgm:pt>
    <dgm:pt modelId="{30F85202-33B4-4AE7-AC22-ACCAEA6FD9E0}" cxnId="{81374CD3-DCC6-4C74-8D4F-EA346A79AA6B}" type="parTrans">
      <dgm:prSet/>
      <dgm:spPr/>
      <dgm:t>
        <a:bodyPr/>
        <a:lstStyle/>
        <a:p>
          <a:endParaRPr lang="zh-CN" altLang="en-US"/>
        </a:p>
      </dgm:t>
    </dgm:pt>
    <dgm:pt modelId="{216236F1-CBBB-4711-BDB0-A7435D221ABC}" cxnId="{81374CD3-DCC6-4C74-8D4F-EA346A79AA6B}" type="sibTrans">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6B53430E-0F13-4FA4-A9E3-008922F74C37}" type="presOf" srcId="{9DE704EF-0D66-419B-8693-4264AACF4603}" destId="{A4662C5F-0E41-4379-886B-920D1D740A1C}" srcOrd="0" destOrd="0" presId="urn:microsoft.com/office/officeart/2005/8/layout/list1#1"/>
    <dgm:cxn modelId="{3BFE9693-7E4F-4C08-97E6-F57902F72BE6}" srcId="{22D804EF-9664-43CC-804E-054091EB1F70}" destId="{07740A1E-4D1E-4397-98A8-4586EB0FA097}" srcOrd="1" destOrd="0" parTransId="{E628528A-B6A6-4F43-92B7-6AFB9F42CC6D}" sibTransId="{FAC3C452-CDD2-407A-AA1E-A50AD3D41CC1}"/>
    <dgm:cxn modelId="{DE0700A2-8D02-4E63-95DC-B6A6F9B55D57}" type="presOf" srcId="{25AE9257-945D-46B5-880D-9A9D757A90D5}" destId="{FFE2C71B-CEDD-47F0-95A5-92AC74267C0D}" srcOrd="1" destOrd="0" presId="urn:microsoft.com/office/officeart/2005/8/layout/list1#1"/>
    <dgm:cxn modelId="{D75D8A7F-F118-4A22-B219-70885A4B9CF9}" srcId="{22D804EF-9664-43CC-804E-054091EB1F70}" destId="{D4FE7E3A-04E0-4F59-9E99-9693DB0EF296}" srcOrd="2" destOrd="0" parTransId="{C936539E-AFFF-4188-848F-AE03E249CC7B}" sibTransId="{C502A862-BE4C-45F0-BE54-8CC2DE5A0784}"/>
    <dgm:cxn modelId="{77A7098B-6FF3-4B42-8B0A-E2845D2B009E}" type="presOf" srcId="{83072B6F-BEA6-42FB-ABC7-ED8E6421FED1}" destId="{F14AAB11-03BD-4813-A0DD-9D212BE2F578}" srcOrd="0" destOrd="0" presId="urn:microsoft.com/office/officeart/2005/8/layout/list1#1"/>
    <dgm:cxn modelId="{B7A8C170-B63F-4AD0-9E16-B24BFC57EF1B}" srcId="{07740A1E-4D1E-4397-98A8-4586EB0FA097}" destId="{03904F95-7C4F-4638-A294-D81C92652BE0}" srcOrd="0" destOrd="0" parTransId="{4D5E3F38-F38E-4234-9F71-D62514B024F9}" sibTransId="{D9FB7FD4-E846-4ACE-8DC2-7B01F2E0652B}"/>
    <dgm:cxn modelId="{46DE0D5F-955B-435E-998C-4362E780D1E4}" type="presOf" srcId="{07740A1E-4D1E-4397-98A8-4586EB0FA097}" destId="{F2BE3F1B-3C10-4475-BF8D-9441C3BA7D38}" srcOrd="0" destOrd="0" presId="urn:microsoft.com/office/officeart/2005/8/layout/list1#1"/>
    <dgm:cxn modelId="{912B970F-18B3-4E5D-8206-69A19F890FE8}" srcId="{25AE9257-945D-46B5-880D-9A9D757A90D5}" destId="{83072B6F-BEA6-42FB-ABC7-ED8E6421FED1}" srcOrd="0" destOrd="0" parTransId="{419F5193-2D37-436D-BAFE-05DFA6686E53}" sibTransId="{0151BDDC-B005-481B-A04A-F674FA90DC80}"/>
    <dgm:cxn modelId="{C97264A6-F97E-43B3-8845-76ACDDC78697}" type="presOf" srcId="{07740A1E-4D1E-4397-98A8-4586EB0FA097}" destId="{4CD93811-3763-493B-94F6-70F2D95554E9}" srcOrd="1" destOrd="0" presId="urn:microsoft.com/office/officeart/2005/8/layout/list1#1"/>
    <dgm:cxn modelId="{6C1127F9-DFAB-488C-9BAC-C01BE497917A}" type="presOf" srcId="{D4FE7E3A-04E0-4F59-9E99-9693DB0EF296}" destId="{DD701D1A-A56D-4835-AA11-DBF4F4298F09}" srcOrd="0" destOrd="0" presId="urn:microsoft.com/office/officeart/2005/8/layout/list1#1"/>
    <dgm:cxn modelId="{EE6153C5-A529-4780-B661-F4CDB45E3CDD}" type="presOf" srcId="{03904F95-7C4F-4638-A294-D81C92652BE0}" destId="{DD251F7E-182F-4F99-AC71-3BE2EFA71F45}" srcOrd="0" destOrd="0" presId="urn:microsoft.com/office/officeart/2005/8/layout/list1#1"/>
    <dgm:cxn modelId="{81374CD3-DCC6-4C74-8D4F-EA346A79AA6B}" srcId="{D4FE7E3A-04E0-4F59-9E99-9693DB0EF296}" destId="{9DE704EF-0D66-419B-8693-4264AACF4603}" srcOrd="0" destOrd="0" parTransId="{30F85202-33B4-4AE7-AC22-ACCAEA6FD9E0}" sibTransId="{216236F1-CBBB-4711-BDB0-A7435D221ABC}"/>
    <dgm:cxn modelId="{19660785-4C3C-4D1C-A676-95BD05C04D44}" srcId="{22D804EF-9664-43CC-804E-054091EB1F70}" destId="{25AE9257-945D-46B5-880D-9A9D757A90D5}" srcOrd="0" destOrd="0" parTransId="{A6F953F5-1A7D-4678-AD0C-3D3587C47ACA}" sibTransId="{330494EF-5DCA-4BD1-81D7-2A5E2AB0E701}"/>
    <dgm:cxn modelId="{D5A60480-9763-47B5-B27D-A248431F724F}" type="presOf" srcId="{22D804EF-9664-43CC-804E-054091EB1F70}" destId="{20F4AA24-A587-44B4-9BF3-0117185B0193}" srcOrd="0" destOrd="0" presId="urn:microsoft.com/office/officeart/2005/8/layout/list1#1"/>
    <dgm:cxn modelId="{EB471C5D-5E74-4C47-AB16-9B43B2303966}" type="presOf" srcId="{D4FE7E3A-04E0-4F59-9E99-9693DB0EF296}" destId="{E1BE01A7-66B9-4C78-9EB0-0D209EA96CD5}" srcOrd="1" destOrd="0" presId="urn:microsoft.com/office/officeart/2005/8/layout/list1#1"/>
    <dgm:cxn modelId="{29C373CD-356B-40C5-B4A7-6CF5BE5A3361}" type="presOf" srcId="{25AE9257-945D-46B5-880D-9A9D757A90D5}" destId="{43064C29-B2CB-421A-B69F-B29C83B6BB2E}" srcOrd="0" destOrd="0" presId="urn:microsoft.com/office/officeart/2005/8/layout/list1#1"/>
    <dgm:cxn modelId="{3AC4F509-F510-41D0-BAA9-9132EABAB8B0}" type="presParOf" srcId="{20F4AA24-A587-44B4-9BF3-0117185B0193}" destId="{9F6D0D7F-7484-4FF8-8A4A-D656E1934DAC}" srcOrd="0" destOrd="0" presId="urn:microsoft.com/office/officeart/2005/8/layout/list1#1"/>
    <dgm:cxn modelId="{760725EB-5683-4BA5-96CB-0F00F79CBD2F}" type="presParOf" srcId="{9F6D0D7F-7484-4FF8-8A4A-D656E1934DAC}" destId="{43064C29-B2CB-421A-B69F-B29C83B6BB2E}" srcOrd="0" destOrd="0" presId="urn:microsoft.com/office/officeart/2005/8/layout/list1#1"/>
    <dgm:cxn modelId="{2F884C5D-370B-4587-892C-FA67CE71A5F7}" type="presParOf" srcId="{9F6D0D7F-7484-4FF8-8A4A-D656E1934DAC}" destId="{FFE2C71B-CEDD-47F0-95A5-92AC74267C0D}" srcOrd="1" destOrd="0" presId="urn:microsoft.com/office/officeart/2005/8/layout/list1#1"/>
    <dgm:cxn modelId="{4E66330C-8365-4726-8873-B6D7C822F4B0}" type="presParOf" srcId="{20F4AA24-A587-44B4-9BF3-0117185B0193}" destId="{5BA36499-FCE8-4C70-9BEA-DBBE6BA28B48}" srcOrd="1" destOrd="0" presId="urn:microsoft.com/office/officeart/2005/8/layout/list1#1"/>
    <dgm:cxn modelId="{B3D63B91-2EAB-4A4D-9898-0DED287617A3}" type="presParOf" srcId="{20F4AA24-A587-44B4-9BF3-0117185B0193}" destId="{F14AAB11-03BD-4813-A0DD-9D212BE2F578}" srcOrd="2" destOrd="0" presId="urn:microsoft.com/office/officeart/2005/8/layout/list1#1"/>
    <dgm:cxn modelId="{4AC5D9B9-4871-43E6-A469-731E2F2E48BB}" type="presParOf" srcId="{20F4AA24-A587-44B4-9BF3-0117185B0193}" destId="{3F346B25-B815-449C-BB21-6DBD2988D639}" srcOrd="3" destOrd="0" presId="urn:microsoft.com/office/officeart/2005/8/layout/list1#1"/>
    <dgm:cxn modelId="{88253F7F-49F3-4AB1-86CC-CEFE05444407}" type="presParOf" srcId="{20F4AA24-A587-44B4-9BF3-0117185B0193}" destId="{7B4A4E43-19C3-4176-807E-F040FEAD7584}" srcOrd="4" destOrd="0" presId="urn:microsoft.com/office/officeart/2005/8/layout/list1#1"/>
    <dgm:cxn modelId="{9DC89C35-CB62-4C74-9561-75109A550E75}" type="presParOf" srcId="{7B4A4E43-19C3-4176-807E-F040FEAD7584}" destId="{F2BE3F1B-3C10-4475-BF8D-9441C3BA7D38}" srcOrd="0" destOrd="0" presId="urn:microsoft.com/office/officeart/2005/8/layout/list1#1"/>
    <dgm:cxn modelId="{C2191158-69E7-43EB-883B-578582C94B78}" type="presParOf" srcId="{7B4A4E43-19C3-4176-807E-F040FEAD7584}" destId="{4CD93811-3763-493B-94F6-70F2D95554E9}" srcOrd="1" destOrd="0" presId="urn:microsoft.com/office/officeart/2005/8/layout/list1#1"/>
    <dgm:cxn modelId="{D28454ED-4023-456B-B869-F804EC1E5F1D}" type="presParOf" srcId="{20F4AA24-A587-44B4-9BF3-0117185B0193}" destId="{49DD9AE8-109E-4B76-9E22-E0058BBB865A}" srcOrd="5" destOrd="0" presId="urn:microsoft.com/office/officeart/2005/8/layout/list1#1"/>
    <dgm:cxn modelId="{7693CB30-A6E9-48CE-9155-168F3620AEB3}" type="presParOf" srcId="{20F4AA24-A587-44B4-9BF3-0117185B0193}" destId="{DD251F7E-182F-4F99-AC71-3BE2EFA71F45}" srcOrd="6" destOrd="0" presId="urn:microsoft.com/office/officeart/2005/8/layout/list1#1"/>
    <dgm:cxn modelId="{879745A7-CC46-4F0F-A00A-2D1C407DF90D}" type="presParOf" srcId="{20F4AA24-A587-44B4-9BF3-0117185B0193}" destId="{9834D198-A040-4BF3-B181-EC9BD0675D2E}" srcOrd="7" destOrd="0" presId="urn:microsoft.com/office/officeart/2005/8/layout/list1#1"/>
    <dgm:cxn modelId="{53D5CD17-9DCD-4596-A2A0-1A45DBCDD00F}" type="presParOf" srcId="{20F4AA24-A587-44B4-9BF3-0117185B0193}" destId="{8898D843-3370-497E-9AAF-F0D0CF2D5882}" srcOrd="8" destOrd="0" presId="urn:microsoft.com/office/officeart/2005/8/layout/list1#1"/>
    <dgm:cxn modelId="{8B86AA54-E58E-4BAA-9311-74BB835AAE18}" type="presParOf" srcId="{8898D843-3370-497E-9AAF-F0D0CF2D5882}" destId="{DD701D1A-A56D-4835-AA11-DBF4F4298F09}" srcOrd="0" destOrd="0" presId="urn:microsoft.com/office/officeart/2005/8/layout/list1#1"/>
    <dgm:cxn modelId="{E7528792-E1CC-4A7B-8886-A2F3B64FF51C}" type="presParOf" srcId="{8898D843-3370-497E-9AAF-F0D0CF2D5882}" destId="{E1BE01A7-66B9-4C78-9EB0-0D209EA96CD5}" srcOrd="1" destOrd="0" presId="urn:microsoft.com/office/officeart/2005/8/layout/list1#1"/>
    <dgm:cxn modelId="{914B2216-B7E3-4D7E-BB20-CD74BAF64BF0}" type="presParOf" srcId="{20F4AA24-A587-44B4-9BF3-0117185B0193}" destId="{9D8DA49F-5721-4987-AEE6-36C193ED63F1}" srcOrd="9" destOrd="0" presId="urn:microsoft.com/office/officeart/2005/8/layout/list1#1"/>
    <dgm:cxn modelId="{108F0839-5FA2-47E6-AA8F-41D3518ADBBD}" type="presParOf" srcId="{20F4AA24-A587-44B4-9BF3-0117185B0193}" destId="{A4662C5F-0E41-4379-886B-920D1D740A1C}" srcOrd="10" destOrd="0" presId="urn:microsoft.com/office/officeart/2005/8/layout/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A398F-594E-4ADB-A6B6-4540FB3F4D31}" type="doc">
      <dgm:prSet loTypeId="urn:microsoft.com/office/officeart/2005/8/layout/funnel1" loCatId="relationship" qsTypeId="urn:microsoft.com/office/officeart/2005/8/quickstyle/simple4#1" qsCatId="3D" csTypeId="urn:microsoft.com/office/officeart/2005/8/colors/accent1_2#2" csCatId="accent1" phldr="1"/>
      <dgm:spPr/>
      <dgm:t>
        <a:bodyPr/>
        <a:lstStyle/>
        <a:p>
          <a:endParaRPr lang="zh-CN" altLang="en-US"/>
        </a:p>
      </dgm:t>
    </dgm:pt>
    <dgm:pt modelId="{67925A8F-3C7D-4765-993A-60B23908978A}">
      <dgm:prSet phldrT="[文本]"/>
      <dgm:spPr/>
      <dgm:t>
        <a:bodyPr/>
        <a:lstStyle/>
        <a:p>
          <a:r>
            <a:rPr lang="zh-CN" altLang="en-US" dirty="0"/>
            <a:t>问老师？</a:t>
          </a:r>
        </a:p>
      </dgm:t>
    </dgm:pt>
    <dgm:pt modelId="{7FAF5762-09B4-4F1D-A848-89A4B75F8AC1}" cxnId="{EF0B378D-74CA-4469-9EFD-A146CD47CFD2}" type="parTrans">
      <dgm:prSet/>
      <dgm:spPr/>
      <dgm:t>
        <a:bodyPr/>
        <a:lstStyle/>
        <a:p>
          <a:endParaRPr lang="zh-CN" altLang="en-US"/>
        </a:p>
      </dgm:t>
    </dgm:pt>
    <dgm:pt modelId="{0578047B-3F80-4FA0-BA2C-D7E6EBB18D55}" cxnId="{EF0B378D-74CA-4469-9EFD-A146CD47CFD2}" type="sibTrans">
      <dgm:prSet/>
      <dgm:spPr/>
      <dgm:t>
        <a:bodyPr/>
        <a:lstStyle/>
        <a:p>
          <a:endParaRPr lang="zh-CN" altLang="en-US"/>
        </a:p>
      </dgm:t>
    </dgm:pt>
    <dgm:pt modelId="{5C83BEA3-AF9D-4DC9-B6BF-7D23A2D5075D}">
      <dgm:prSet phldrT="[文本]"/>
      <dgm:spPr/>
      <dgm:t>
        <a:bodyPr/>
        <a:lstStyle/>
        <a:p>
          <a:r>
            <a:rPr lang="zh-CN" altLang="en-US" dirty="0"/>
            <a:t>查百度？</a:t>
          </a:r>
        </a:p>
      </dgm:t>
    </dgm:pt>
    <dgm:pt modelId="{FFAEF3E1-9605-43CA-A0D3-2B70C75B7453}" cxnId="{DB17AB79-9D3A-4347-8EC4-C8DBF9BD9D00}" type="parTrans">
      <dgm:prSet/>
      <dgm:spPr/>
      <dgm:t>
        <a:bodyPr/>
        <a:lstStyle/>
        <a:p>
          <a:endParaRPr lang="zh-CN" altLang="en-US"/>
        </a:p>
      </dgm:t>
    </dgm:pt>
    <dgm:pt modelId="{85CEE799-1CD2-4DFF-B183-AFCB3B493195}" cxnId="{DB17AB79-9D3A-4347-8EC4-C8DBF9BD9D00}" type="sibTrans">
      <dgm:prSet/>
      <dgm:spPr/>
      <dgm:t>
        <a:bodyPr/>
        <a:lstStyle/>
        <a:p>
          <a:endParaRPr lang="zh-CN" altLang="en-US"/>
        </a:p>
      </dgm:t>
    </dgm:pt>
    <dgm:pt modelId="{6C1C04D4-A538-439B-87B3-FBAB2B0668C0}">
      <dgm:prSet phldrT="[文本]"/>
      <dgm:spPr/>
      <dgm:t>
        <a:bodyPr/>
        <a:lstStyle/>
        <a:p>
          <a:r>
            <a:rPr lang="zh-CN" altLang="en-US" dirty="0"/>
            <a:t>查图书？</a:t>
          </a:r>
        </a:p>
      </dgm:t>
    </dgm:pt>
    <dgm:pt modelId="{C8F25B48-3300-4098-A25D-E6B98294761A}" cxnId="{EC8938BB-0149-4234-A2B6-B58279A26ECE}" type="parTrans">
      <dgm:prSet/>
      <dgm:spPr/>
      <dgm:t>
        <a:bodyPr/>
        <a:lstStyle/>
        <a:p>
          <a:endParaRPr lang="zh-CN" altLang="en-US"/>
        </a:p>
      </dgm:t>
    </dgm:pt>
    <dgm:pt modelId="{8BBCC8D1-E035-407D-9350-7B4BD2847436}" cxnId="{EC8938BB-0149-4234-A2B6-B58279A26ECE}" type="sibTrans">
      <dgm:prSet/>
      <dgm:spPr/>
      <dgm:t>
        <a:bodyPr/>
        <a:lstStyle/>
        <a:p>
          <a:endParaRPr lang="zh-CN" altLang="en-US"/>
        </a:p>
      </dgm:t>
    </dgm:pt>
    <dgm:pt modelId="{8F20E74F-61B1-427A-A95F-410FD307E7A6}">
      <dgm:prSet phldrT="[文本]"/>
      <dgm:spPr/>
      <dgm:t>
        <a:bodyPr/>
        <a:lstStyle/>
        <a:p>
          <a:r>
            <a:rPr lang="zh-CN" altLang="en-US" dirty="0"/>
            <a:t>传统方法</a:t>
          </a:r>
        </a:p>
      </dgm:t>
    </dgm:pt>
    <dgm:pt modelId="{BEB6D9AD-AA43-48D4-8EE2-61B4362D4DF4}" cxnId="{B3A42856-134E-4063-98D8-D74844718100}" type="parTrans">
      <dgm:prSet/>
      <dgm:spPr/>
      <dgm:t>
        <a:bodyPr/>
        <a:lstStyle/>
        <a:p>
          <a:endParaRPr lang="zh-CN" altLang="en-US"/>
        </a:p>
      </dgm:t>
    </dgm:pt>
    <dgm:pt modelId="{75F27C8C-99A1-4DFD-A2B5-C6D2D42D02B2}" cxnId="{B3A42856-134E-4063-98D8-D74844718100}" type="sibTrans">
      <dgm:prSet/>
      <dgm:spPr/>
      <dgm:t>
        <a:bodyPr/>
        <a:lstStyle/>
        <a:p>
          <a:endParaRPr lang="zh-CN" altLang="en-US"/>
        </a:p>
      </dgm:t>
    </dgm:pt>
    <dgm:pt modelId="{5AF97FB6-7AEF-4160-BBE5-B29C179A0051}" type="pres">
      <dgm:prSet presAssocID="{165A398F-594E-4ADB-A6B6-4540FB3F4D31}" presName="Name0" presStyleCnt="0">
        <dgm:presLayoutVars>
          <dgm:chMax val="4"/>
          <dgm:resizeHandles val="exact"/>
        </dgm:presLayoutVars>
      </dgm:prSet>
      <dgm:spPr/>
      <dgm:t>
        <a:bodyPr/>
        <a:lstStyle/>
        <a:p>
          <a:endParaRPr lang="zh-CN" altLang="en-US"/>
        </a:p>
      </dgm:t>
    </dgm:pt>
    <dgm:pt modelId="{5CB41AE9-021A-4FC9-9016-05C6336737D6}" type="pres">
      <dgm:prSet presAssocID="{165A398F-594E-4ADB-A6B6-4540FB3F4D31}" presName="ellipse" presStyleLbl="trBgShp" presStyleIdx="0" presStyleCnt="1"/>
      <dgm:spPr/>
    </dgm:pt>
    <dgm:pt modelId="{59464269-11EC-481D-A8CB-CCA96065C0F0}" type="pres">
      <dgm:prSet presAssocID="{165A398F-594E-4ADB-A6B6-4540FB3F4D31}" presName="arrow1" presStyleLbl="fgShp" presStyleIdx="0" presStyleCnt="1"/>
      <dgm:spPr/>
    </dgm:pt>
    <dgm:pt modelId="{EDAA8458-A255-4234-8B34-AEF92515110F}" type="pres">
      <dgm:prSet presAssocID="{165A398F-594E-4ADB-A6B6-4540FB3F4D31}" presName="rectangle" presStyleLbl="revTx" presStyleIdx="0" presStyleCnt="1">
        <dgm:presLayoutVars>
          <dgm:bulletEnabled val="1"/>
        </dgm:presLayoutVars>
      </dgm:prSet>
      <dgm:spPr/>
      <dgm:t>
        <a:bodyPr/>
        <a:lstStyle/>
        <a:p>
          <a:endParaRPr lang="zh-CN" altLang="en-US"/>
        </a:p>
      </dgm:t>
    </dgm:pt>
    <dgm:pt modelId="{FF2B0CF5-A7EA-46DA-87DB-D499A57A5728}" type="pres">
      <dgm:prSet presAssocID="{5C83BEA3-AF9D-4DC9-B6BF-7D23A2D5075D}" presName="item1" presStyleLbl="node1" presStyleIdx="0" presStyleCnt="3">
        <dgm:presLayoutVars>
          <dgm:bulletEnabled val="1"/>
        </dgm:presLayoutVars>
      </dgm:prSet>
      <dgm:spPr/>
      <dgm:t>
        <a:bodyPr/>
        <a:lstStyle/>
        <a:p>
          <a:endParaRPr lang="zh-CN" altLang="en-US"/>
        </a:p>
      </dgm:t>
    </dgm:pt>
    <dgm:pt modelId="{E34FFF43-F34B-465E-8302-C54DCBE593FD}" type="pres">
      <dgm:prSet presAssocID="{6C1C04D4-A538-439B-87B3-FBAB2B0668C0}" presName="item2" presStyleLbl="node1" presStyleIdx="1" presStyleCnt="3" custLinFactNeighborX="-3831" custLinFactNeighborY="5970">
        <dgm:presLayoutVars>
          <dgm:bulletEnabled val="1"/>
        </dgm:presLayoutVars>
      </dgm:prSet>
      <dgm:spPr/>
      <dgm:t>
        <a:bodyPr/>
        <a:lstStyle/>
        <a:p>
          <a:endParaRPr lang="zh-CN" altLang="en-US"/>
        </a:p>
      </dgm:t>
    </dgm:pt>
    <dgm:pt modelId="{B449506E-FAD5-4F3C-B50A-58269AE99CBA}" type="pres">
      <dgm:prSet presAssocID="{8F20E74F-61B1-427A-A95F-410FD307E7A6}" presName="item3" presStyleLbl="node1" presStyleIdx="2" presStyleCnt="3">
        <dgm:presLayoutVars>
          <dgm:bulletEnabled val="1"/>
        </dgm:presLayoutVars>
      </dgm:prSet>
      <dgm:spPr/>
      <dgm:t>
        <a:bodyPr/>
        <a:lstStyle/>
        <a:p>
          <a:endParaRPr lang="zh-CN" altLang="en-US"/>
        </a:p>
      </dgm:t>
    </dgm:pt>
    <dgm:pt modelId="{2CEFE06C-FACB-4E55-AAA1-99DA5AFF050B}" type="pres">
      <dgm:prSet presAssocID="{165A398F-594E-4ADB-A6B6-4540FB3F4D31}" presName="funnel" presStyleLbl="trAlignAcc1" presStyleIdx="0" presStyleCnt="1" custLinFactNeighborX="-739" custLinFactNeighborY="-1142"/>
      <dgm:spPr/>
    </dgm:pt>
  </dgm:ptLst>
  <dgm:cxnLst>
    <dgm:cxn modelId="{B3A42856-134E-4063-98D8-D74844718100}" srcId="{165A398F-594E-4ADB-A6B6-4540FB3F4D31}" destId="{8F20E74F-61B1-427A-A95F-410FD307E7A6}" srcOrd="3" destOrd="0" parTransId="{BEB6D9AD-AA43-48D4-8EE2-61B4362D4DF4}" sibTransId="{75F27C8C-99A1-4DFD-A2B5-C6D2D42D02B2}"/>
    <dgm:cxn modelId="{B7F73879-B7F5-4AEF-BA97-86016F9FBFB1}" type="presOf" srcId="{6C1C04D4-A538-439B-87B3-FBAB2B0668C0}" destId="{FF2B0CF5-A7EA-46DA-87DB-D499A57A5728}" srcOrd="0" destOrd="0" presId="urn:microsoft.com/office/officeart/2005/8/layout/funnel1"/>
    <dgm:cxn modelId="{DB17AB79-9D3A-4347-8EC4-C8DBF9BD9D00}" srcId="{165A398F-594E-4ADB-A6B6-4540FB3F4D31}" destId="{5C83BEA3-AF9D-4DC9-B6BF-7D23A2D5075D}" srcOrd="1" destOrd="0" parTransId="{FFAEF3E1-9605-43CA-A0D3-2B70C75B7453}" sibTransId="{85CEE799-1CD2-4DFF-B183-AFCB3B493195}"/>
    <dgm:cxn modelId="{EF0B378D-74CA-4469-9EFD-A146CD47CFD2}" srcId="{165A398F-594E-4ADB-A6B6-4540FB3F4D31}" destId="{67925A8F-3C7D-4765-993A-60B23908978A}" srcOrd="0" destOrd="0" parTransId="{7FAF5762-09B4-4F1D-A848-89A4B75F8AC1}" sibTransId="{0578047B-3F80-4FA0-BA2C-D7E6EBB18D55}"/>
    <dgm:cxn modelId="{62BDC8E2-984F-4253-B5EA-8AE9070FCC7B}" type="presOf" srcId="{8F20E74F-61B1-427A-A95F-410FD307E7A6}" destId="{EDAA8458-A255-4234-8B34-AEF92515110F}" srcOrd="0" destOrd="0" presId="urn:microsoft.com/office/officeart/2005/8/layout/funnel1"/>
    <dgm:cxn modelId="{6DFE92CD-B5FF-4624-B377-991FBB6C091F}" type="presOf" srcId="{5C83BEA3-AF9D-4DC9-B6BF-7D23A2D5075D}" destId="{E34FFF43-F34B-465E-8302-C54DCBE593FD}" srcOrd="0" destOrd="0" presId="urn:microsoft.com/office/officeart/2005/8/layout/funnel1"/>
    <dgm:cxn modelId="{64B2E633-9C07-4100-9A33-7336DA78F5F8}" type="presOf" srcId="{67925A8F-3C7D-4765-993A-60B23908978A}" destId="{B449506E-FAD5-4F3C-B50A-58269AE99CBA}" srcOrd="0" destOrd="0" presId="urn:microsoft.com/office/officeart/2005/8/layout/funnel1"/>
    <dgm:cxn modelId="{EC8938BB-0149-4234-A2B6-B58279A26ECE}" srcId="{165A398F-594E-4ADB-A6B6-4540FB3F4D31}" destId="{6C1C04D4-A538-439B-87B3-FBAB2B0668C0}" srcOrd="2" destOrd="0" parTransId="{C8F25B48-3300-4098-A25D-E6B98294761A}" sibTransId="{8BBCC8D1-E035-407D-9350-7B4BD2847436}"/>
    <dgm:cxn modelId="{8F250029-5043-4021-8572-5717D52FD1E1}" type="presOf" srcId="{165A398F-594E-4ADB-A6B6-4540FB3F4D31}" destId="{5AF97FB6-7AEF-4160-BBE5-B29C179A0051}" srcOrd="0" destOrd="0" presId="urn:microsoft.com/office/officeart/2005/8/layout/funnel1"/>
    <dgm:cxn modelId="{3CA0F5DA-EA65-4818-B3FF-8FDAED60BA10}" type="presParOf" srcId="{5AF97FB6-7AEF-4160-BBE5-B29C179A0051}" destId="{5CB41AE9-021A-4FC9-9016-05C6336737D6}" srcOrd="0" destOrd="0" presId="urn:microsoft.com/office/officeart/2005/8/layout/funnel1"/>
    <dgm:cxn modelId="{A87022AF-3FA2-4BE0-BA84-A694BC2467EA}" type="presParOf" srcId="{5AF97FB6-7AEF-4160-BBE5-B29C179A0051}" destId="{59464269-11EC-481D-A8CB-CCA96065C0F0}" srcOrd="1" destOrd="0" presId="urn:microsoft.com/office/officeart/2005/8/layout/funnel1"/>
    <dgm:cxn modelId="{344FF72A-9A3C-42FC-A83D-958B2C05028D}" type="presParOf" srcId="{5AF97FB6-7AEF-4160-BBE5-B29C179A0051}" destId="{EDAA8458-A255-4234-8B34-AEF92515110F}" srcOrd="2" destOrd="0" presId="urn:microsoft.com/office/officeart/2005/8/layout/funnel1"/>
    <dgm:cxn modelId="{791937F3-4D35-474B-A963-7412C065C8BF}" type="presParOf" srcId="{5AF97FB6-7AEF-4160-BBE5-B29C179A0051}" destId="{FF2B0CF5-A7EA-46DA-87DB-D499A57A5728}" srcOrd="3" destOrd="0" presId="urn:microsoft.com/office/officeart/2005/8/layout/funnel1"/>
    <dgm:cxn modelId="{52E91BCA-6705-47F9-BC71-95D51CABE599}" type="presParOf" srcId="{5AF97FB6-7AEF-4160-BBE5-B29C179A0051}" destId="{E34FFF43-F34B-465E-8302-C54DCBE593FD}" srcOrd="4" destOrd="0" presId="urn:microsoft.com/office/officeart/2005/8/layout/funnel1"/>
    <dgm:cxn modelId="{ABA0F11A-984C-485C-8A76-93A87A765F19}" type="presParOf" srcId="{5AF97FB6-7AEF-4160-BBE5-B29C179A0051}" destId="{B449506E-FAD5-4F3C-B50A-58269AE99CBA}" srcOrd="5" destOrd="0" presId="urn:microsoft.com/office/officeart/2005/8/layout/funnel1"/>
    <dgm:cxn modelId="{75E34635-CFDF-4308-B5A2-125078C03ACD}" type="presParOf" srcId="{5AF97FB6-7AEF-4160-BBE5-B29C179A0051}" destId="{2CEFE06C-FACB-4E55-AAA1-99DA5AFF050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D804EF-9664-43CC-804E-054091EB1F70}" type="doc">
      <dgm:prSet loTypeId="urn:microsoft.com/office/officeart/2005/8/layout/list1#2" loCatId="list" qsTypeId="urn:microsoft.com/office/officeart/2005/8/quickstyle/simple1#2" qsCatId="simple" csTypeId="urn:microsoft.com/office/officeart/2005/8/colors/accent1_2#3"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一、写论文前的思考</a:t>
          </a:r>
        </a:p>
      </dgm:t>
    </dgm:pt>
    <dgm:pt modelId="{A6F953F5-1A7D-4678-AD0C-3D3587C47ACA}" cxnId="{7C71FCD8-D721-454B-8A38-ADFC163690D6}" type="parTrans">
      <dgm:prSet/>
      <dgm:spPr/>
      <dgm:t>
        <a:bodyPr/>
        <a:lstStyle/>
        <a:p>
          <a:endParaRPr lang="zh-CN" altLang="en-US"/>
        </a:p>
      </dgm:t>
    </dgm:pt>
    <dgm:pt modelId="{330494EF-5DCA-4BD1-81D7-2A5E2AB0E701}" cxnId="{7C71FCD8-D721-454B-8A38-ADFC163690D6}" type="sibTrans">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写什么、怎么写？</a:t>
          </a:r>
        </a:p>
      </dgm:t>
    </dgm:pt>
    <dgm:pt modelId="{419F5193-2D37-436D-BAFE-05DFA6686E53}" cxnId="{419EED68-EF77-470E-81A2-A2E8E92918C0}" type="parTrans">
      <dgm:prSet/>
      <dgm:spPr/>
      <dgm:t>
        <a:bodyPr/>
        <a:lstStyle/>
        <a:p>
          <a:endParaRPr lang="zh-CN" altLang="en-US"/>
        </a:p>
      </dgm:t>
    </dgm:pt>
    <dgm:pt modelId="{0151BDDC-B005-481B-A04A-F674FA90DC80}" cxnId="{419EED68-EF77-470E-81A2-A2E8E92918C0}" type="sibTrans">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二、文献查阅的全程</a:t>
          </a:r>
        </a:p>
      </dgm:t>
    </dgm:pt>
    <dgm:pt modelId="{E628528A-B6A6-4F43-92B7-6AFB9F42CC6D}" cxnId="{61E85A45-A5B9-4EAA-BB94-BB4057AD76FD}" type="parTrans">
      <dgm:prSet/>
      <dgm:spPr/>
      <dgm:t>
        <a:bodyPr/>
        <a:lstStyle/>
        <a:p>
          <a:endParaRPr lang="zh-CN" altLang="en-US"/>
        </a:p>
      </dgm:t>
    </dgm:pt>
    <dgm:pt modelId="{FAC3C452-CDD2-407A-AA1E-A50AD3D41CC1}" cxnId="{61E85A45-A5B9-4EAA-BB94-BB4057AD76FD}" type="sibTrans">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查什么，怎么查！</a:t>
          </a:r>
        </a:p>
      </dgm:t>
    </dgm:pt>
    <dgm:pt modelId="{4D5E3F38-F38E-4234-9F71-D62514B024F9}" cxnId="{968DDF47-800E-4FDC-818A-C8B9F7D14CB1}" type="parTrans">
      <dgm:prSet/>
      <dgm:spPr/>
      <dgm:t>
        <a:bodyPr/>
        <a:lstStyle/>
        <a:p>
          <a:endParaRPr lang="zh-CN" altLang="en-US"/>
        </a:p>
      </dgm:t>
    </dgm:pt>
    <dgm:pt modelId="{D9FB7FD4-E846-4ACE-8DC2-7B01F2E0652B}" cxnId="{968DDF47-800E-4FDC-818A-C8B9F7D14CB1}" type="sibTrans">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三、论文完成后的收尾</a:t>
          </a:r>
        </a:p>
      </dgm:t>
    </dgm:pt>
    <dgm:pt modelId="{C936539E-AFFF-4188-848F-AE03E249CC7B}" cxnId="{76EF9514-DE69-4F1E-AF3C-5EF7155B2E99}" type="parTrans">
      <dgm:prSet/>
      <dgm:spPr/>
      <dgm:t>
        <a:bodyPr/>
        <a:lstStyle/>
        <a:p>
          <a:endParaRPr lang="zh-CN" altLang="en-US"/>
        </a:p>
      </dgm:t>
    </dgm:pt>
    <dgm:pt modelId="{C502A862-BE4C-45F0-BE54-8CC2DE5A0784}" cxnId="{76EF9514-DE69-4F1E-AF3C-5EF7155B2E99}" type="sibTrans">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查重、发表、被引用。</a:t>
          </a:r>
        </a:p>
      </dgm:t>
    </dgm:pt>
    <dgm:pt modelId="{30F85202-33B4-4AE7-AC22-ACCAEA6FD9E0}" cxnId="{3367B5B7-DA1F-43E5-958B-E356D87F1B6D}" type="parTrans">
      <dgm:prSet/>
      <dgm:spPr/>
      <dgm:t>
        <a:bodyPr/>
        <a:lstStyle/>
        <a:p>
          <a:endParaRPr lang="zh-CN" altLang="en-US"/>
        </a:p>
      </dgm:t>
    </dgm:pt>
    <dgm:pt modelId="{216236F1-CBBB-4711-BDB0-A7435D221ABC}" cxnId="{3367B5B7-DA1F-43E5-958B-E356D87F1B6D}" type="sibTrans">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419EED68-EF77-470E-81A2-A2E8E92918C0}" srcId="{25AE9257-945D-46B5-880D-9A9D757A90D5}" destId="{83072B6F-BEA6-42FB-ABC7-ED8E6421FED1}" srcOrd="0" destOrd="0" parTransId="{419F5193-2D37-436D-BAFE-05DFA6686E53}" sibTransId="{0151BDDC-B005-481B-A04A-F674FA90DC80}"/>
    <dgm:cxn modelId="{09C100CD-3482-4881-A7E9-E138C41A370E}" type="presOf" srcId="{D4FE7E3A-04E0-4F59-9E99-9693DB0EF296}" destId="{DD701D1A-A56D-4835-AA11-DBF4F4298F09}" srcOrd="0" destOrd="0" presId="urn:microsoft.com/office/officeart/2005/8/layout/list1#2"/>
    <dgm:cxn modelId="{A05410CF-7F13-434E-A09B-22993B1236C5}" type="presOf" srcId="{25AE9257-945D-46B5-880D-9A9D757A90D5}" destId="{FFE2C71B-CEDD-47F0-95A5-92AC74267C0D}" srcOrd="1" destOrd="0" presId="urn:microsoft.com/office/officeart/2005/8/layout/list1#2"/>
    <dgm:cxn modelId="{564179F6-F53F-4541-B7E7-D52972314B90}" type="presOf" srcId="{83072B6F-BEA6-42FB-ABC7-ED8E6421FED1}" destId="{F14AAB11-03BD-4813-A0DD-9D212BE2F578}" srcOrd="0" destOrd="0" presId="urn:microsoft.com/office/officeart/2005/8/layout/list1#2"/>
    <dgm:cxn modelId="{412F0D42-9AD0-41E6-AC87-65E525FF7B50}" type="presOf" srcId="{9DE704EF-0D66-419B-8693-4264AACF4603}" destId="{A4662C5F-0E41-4379-886B-920D1D740A1C}" srcOrd="0" destOrd="0" presId="urn:microsoft.com/office/officeart/2005/8/layout/list1#2"/>
    <dgm:cxn modelId="{E01CC3BD-D174-4388-9184-EAD5BCF730EA}" type="presOf" srcId="{03904F95-7C4F-4638-A294-D81C92652BE0}" destId="{DD251F7E-182F-4F99-AC71-3BE2EFA71F45}" srcOrd="0" destOrd="0" presId="urn:microsoft.com/office/officeart/2005/8/layout/list1#2"/>
    <dgm:cxn modelId="{3DAB7F1C-2A37-488B-B8E9-DD357D2DD69E}" type="presOf" srcId="{25AE9257-945D-46B5-880D-9A9D757A90D5}" destId="{43064C29-B2CB-421A-B69F-B29C83B6BB2E}" srcOrd="0" destOrd="0" presId="urn:microsoft.com/office/officeart/2005/8/layout/list1#2"/>
    <dgm:cxn modelId="{968DDF47-800E-4FDC-818A-C8B9F7D14CB1}" srcId="{07740A1E-4D1E-4397-98A8-4586EB0FA097}" destId="{03904F95-7C4F-4638-A294-D81C92652BE0}" srcOrd="0" destOrd="0" parTransId="{4D5E3F38-F38E-4234-9F71-D62514B024F9}" sibTransId="{D9FB7FD4-E846-4ACE-8DC2-7B01F2E0652B}"/>
    <dgm:cxn modelId="{8747D631-2634-427C-9839-9D110DD1F78C}" type="presOf" srcId="{07740A1E-4D1E-4397-98A8-4586EB0FA097}" destId="{F2BE3F1B-3C10-4475-BF8D-9441C3BA7D38}" srcOrd="0" destOrd="0" presId="urn:microsoft.com/office/officeart/2005/8/layout/list1#2"/>
    <dgm:cxn modelId="{7C71FCD8-D721-454B-8A38-ADFC163690D6}" srcId="{22D804EF-9664-43CC-804E-054091EB1F70}" destId="{25AE9257-945D-46B5-880D-9A9D757A90D5}" srcOrd="0" destOrd="0" parTransId="{A6F953F5-1A7D-4678-AD0C-3D3587C47ACA}" sibTransId="{330494EF-5DCA-4BD1-81D7-2A5E2AB0E701}"/>
    <dgm:cxn modelId="{06CB402B-F401-4FF9-9E54-F923D8571DE1}" type="presOf" srcId="{07740A1E-4D1E-4397-98A8-4586EB0FA097}" destId="{4CD93811-3763-493B-94F6-70F2D95554E9}" srcOrd="1" destOrd="0" presId="urn:microsoft.com/office/officeart/2005/8/layout/list1#2"/>
    <dgm:cxn modelId="{76EF9514-DE69-4F1E-AF3C-5EF7155B2E99}" srcId="{22D804EF-9664-43CC-804E-054091EB1F70}" destId="{D4FE7E3A-04E0-4F59-9E99-9693DB0EF296}" srcOrd="2" destOrd="0" parTransId="{C936539E-AFFF-4188-848F-AE03E249CC7B}" sibTransId="{C502A862-BE4C-45F0-BE54-8CC2DE5A0784}"/>
    <dgm:cxn modelId="{B12EAA67-F448-4D7E-80B0-F4BAF1E0EE26}" type="presOf" srcId="{22D804EF-9664-43CC-804E-054091EB1F70}" destId="{20F4AA24-A587-44B4-9BF3-0117185B0193}" srcOrd="0" destOrd="0" presId="urn:microsoft.com/office/officeart/2005/8/layout/list1#2"/>
    <dgm:cxn modelId="{3367B5B7-DA1F-43E5-958B-E356D87F1B6D}" srcId="{D4FE7E3A-04E0-4F59-9E99-9693DB0EF296}" destId="{9DE704EF-0D66-419B-8693-4264AACF4603}" srcOrd="0" destOrd="0" parTransId="{30F85202-33B4-4AE7-AC22-ACCAEA6FD9E0}" sibTransId="{216236F1-CBBB-4711-BDB0-A7435D221ABC}"/>
    <dgm:cxn modelId="{61E85A45-A5B9-4EAA-BB94-BB4057AD76FD}" srcId="{22D804EF-9664-43CC-804E-054091EB1F70}" destId="{07740A1E-4D1E-4397-98A8-4586EB0FA097}" srcOrd="1" destOrd="0" parTransId="{E628528A-B6A6-4F43-92B7-6AFB9F42CC6D}" sibTransId="{FAC3C452-CDD2-407A-AA1E-A50AD3D41CC1}"/>
    <dgm:cxn modelId="{832B65D9-3772-44A5-A89B-EB6C67D60C0C}" type="presOf" srcId="{D4FE7E3A-04E0-4F59-9E99-9693DB0EF296}" destId="{E1BE01A7-66B9-4C78-9EB0-0D209EA96CD5}" srcOrd="1" destOrd="0" presId="urn:microsoft.com/office/officeart/2005/8/layout/list1#2"/>
    <dgm:cxn modelId="{754A725B-AB95-4151-AF34-130AA77CFE17}" type="presParOf" srcId="{20F4AA24-A587-44B4-9BF3-0117185B0193}" destId="{9F6D0D7F-7484-4FF8-8A4A-D656E1934DAC}" srcOrd="0" destOrd="0" presId="urn:microsoft.com/office/officeart/2005/8/layout/list1#2"/>
    <dgm:cxn modelId="{4D690FEF-70D9-4137-8F17-BD25152D3255}" type="presParOf" srcId="{9F6D0D7F-7484-4FF8-8A4A-D656E1934DAC}" destId="{43064C29-B2CB-421A-B69F-B29C83B6BB2E}" srcOrd="0" destOrd="0" presId="urn:microsoft.com/office/officeart/2005/8/layout/list1#2"/>
    <dgm:cxn modelId="{8EF8E789-6B08-4A65-8783-FD0C3E5CA260}" type="presParOf" srcId="{9F6D0D7F-7484-4FF8-8A4A-D656E1934DAC}" destId="{FFE2C71B-CEDD-47F0-95A5-92AC74267C0D}" srcOrd="1" destOrd="0" presId="urn:microsoft.com/office/officeart/2005/8/layout/list1#2"/>
    <dgm:cxn modelId="{6AE0922D-8F2F-40C5-A1DD-235D091ABE7E}" type="presParOf" srcId="{20F4AA24-A587-44B4-9BF3-0117185B0193}" destId="{5BA36499-FCE8-4C70-9BEA-DBBE6BA28B48}" srcOrd="1" destOrd="0" presId="urn:microsoft.com/office/officeart/2005/8/layout/list1#2"/>
    <dgm:cxn modelId="{CF1A2E0C-04AC-4CD4-B649-B95859462CBC}" type="presParOf" srcId="{20F4AA24-A587-44B4-9BF3-0117185B0193}" destId="{F14AAB11-03BD-4813-A0DD-9D212BE2F578}" srcOrd="2" destOrd="0" presId="urn:microsoft.com/office/officeart/2005/8/layout/list1#2"/>
    <dgm:cxn modelId="{854FA28C-56A3-45A6-BD7C-CA8C6E368433}" type="presParOf" srcId="{20F4AA24-A587-44B4-9BF3-0117185B0193}" destId="{3F346B25-B815-449C-BB21-6DBD2988D639}" srcOrd="3" destOrd="0" presId="urn:microsoft.com/office/officeart/2005/8/layout/list1#2"/>
    <dgm:cxn modelId="{72DF94E3-00D8-497F-A7E9-BCB77995651C}" type="presParOf" srcId="{20F4AA24-A587-44B4-9BF3-0117185B0193}" destId="{7B4A4E43-19C3-4176-807E-F040FEAD7584}" srcOrd="4" destOrd="0" presId="urn:microsoft.com/office/officeart/2005/8/layout/list1#2"/>
    <dgm:cxn modelId="{DA208A9B-435C-473B-A68B-0A219DA888B9}" type="presParOf" srcId="{7B4A4E43-19C3-4176-807E-F040FEAD7584}" destId="{F2BE3F1B-3C10-4475-BF8D-9441C3BA7D38}" srcOrd="0" destOrd="0" presId="urn:microsoft.com/office/officeart/2005/8/layout/list1#2"/>
    <dgm:cxn modelId="{8E03DC6A-163C-4536-ACA6-C879F9D92814}" type="presParOf" srcId="{7B4A4E43-19C3-4176-807E-F040FEAD7584}" destId="{4CD93811-3763-493B-94F6-70F2D95554E9}" srcOrd="1" destOrd="0" presId="urn:microsoft.com/office/officeart/2005/8/layout/list1#2"/>
    <dgm:cxn modelId="{3BA09A4F-629C-4932-A6B7-1668296B6401}" type="presParOf" srcId="{20F4AA24-A587-44B4-9BF3-0117185B0193}" destId="{49DD9AE8-109E-4B76-9E22-E0058BBB865A}" srcOrd="5" destOrd="0" presId="urn:microsoft.com/office/officeart/2005/8/layout/list1#2"/>
    <dgm:cxn modelId="{37C53FC7-C918-4E13-B6DB-BA4E7737DCE6}" type="presParOf" srcId="{20F4AA24-A587-44B4-9BF3-0117185B0193}" destId="{DD251F7E-182F-4F99-AC71-3BE2EFA71F45}" srcOrd="6" destOrd="0" presId="urn:microsoft.com/office/officeart/2005/8/layout/list1#2"/>
    <dgm:cxn modelId="{F21A7DBA-9434-4A85-B64A-690673D65AED}" type="presParOf" srcId="{20F4AA24-A587-44B4-9BF3-0117185B0193}" destId="{9834D198-A040-4BF3-B181-EC9BD0675D2E}" srcOrd="7" destOrd="0" presId="urn:microsoft.com/office/officeart/2005/8/layout/list1#2"/>
    <dgm:cxn modelId="{4917F8D7-02E4-4F04-B6EB-5C3AD06D34B6}" type="presParOf" srcId="{20F4AA24-A587-44B4-9BF3-0117185B0193}" destId="{8898D843-3370-497E-9AAF-F0D0CF2D5882}" srcOrd="8" destOrd="0" presId="urn:microsoft.com/office/officeart/2005/8/layout/list1#2"/>
    <dgm:cxn modelId="{7F68DF4B-C7D2-414F-86B6-FC7B7D4360E0}" type="presParOf" srcId="{8898D843-3370-497E-9AAF-F0D0CF2D5882}" destId="{DD701D1A-A56D-4835-AA11-DBF4F4298F09}" srcOrd="0" destOrd="0" presId="urn:microsoft.com/office/officeart/2005/8/layout/list1#2"/>
    <dgm:cxn modelId="{2866EE27-3423-40E9-8201-8609EE7C8255}" type="presParOf" srcId="{8898D843-3370-497E-9AAF-F0D0CF2D5882}" destId="{E1BE01A7-66B9-4C78-9EB0-0D209EA96CD5}" srcOrd="1" destOrd="0" presId="urn:microsoft.com/office/officeart/2005/8/layout/list1#2"/>
    <dgm:cxn modelId="{F893F82D-9686-4AD4-9284-23C426F24591}" type="presParOf" srcId="{20F4AA24-A587-44B4-9BF3-0117185B0193}" destId="{9D8DA49F-5721-4987-AEE6-36C193ED63F1}" srcOrd="9" destOrd="0" presId="urn:microsoft.com/office/officeart/2005/8/layout/list1#2"/>
    <dgm:cxn modelId="{7402D391-EB0E-4C9A-A9F4-4AB92C2A5D9E}" type="presParOf" srcId="{20F4AA24-A587-44B4-9BF3-0117185B0193}" destId="{A4662C5F-0E41-4379-886B-920D1D740A1C}" srcOrd="10" destOrd="0" presId="urn:microsoft.com/office/officeart/2005/8/layout/list1#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ABFF13-71EA-4D10-801F-5D942C706B0B}" type="doc">
      <dgm:prSet loTypeId="urn:microsoft.com/office/officeart/2005/8/layout/orgChart1#1" loCatId="hierarchy" qsTypeId="urn:microsoft.com/office/officeart/2005/8/quickstyle/simple1#4" qsCatId="simple" csTypeId="urn:microsoft.com/office/officeart/2005/8/colors/accent1_2#5" csCatId="accent1" phldr="1"/>
      <dgm:spPr/>
      <dgm:t>
        <a:bodyPr/>
        <a:lstStyle/>
        <a:p>
          <a:endParaRPr lang="zh-CN" altLang="en-US"/>
        </a:p>
      </dgm:t>
    </dgm:pt>
    <dgm:pt modelId="{FD4E3E68-8A1A-4CF9-B09D-3C8ED1F0D3F9}">
      <dgm:prSet phldrT="[文本]" phldr="0" custT="1"/>
      <dgm:spPr/>
      <dgm:t>
        <a:bodyPr vert="horz" wrap="square"/>
        <a:lstStyle/>
        <a:p>
          <a:pPr>
            <a:lnSpc>
              <a:spcPct val="100000"/>
            </a:lnSpc>
            <a:spcBef>
              <a:spcPct val="0"/>
            </a:spcBef>
            <a:spcAft>
              <a:spcPct val="35000"/>
            </a:spcAft>
          </a:pPr>
          <a:r>
            <a:rPr lang="zh-CN" sz="1600" b="1" dirty="0">
              <a:latin typeface="微软雅黑" panose="020B0503020204020204" charset="-122"/>
              <a:ea typeface="微软雅黑" panose="020B0503020204020204" charset="-122"/>
            </a:rPr>
            <a:t>大数据隐私权</a:t>
          </a:r>
          <a:endParaRPr lang="zh-CN" sz="6500" b="1">
            <a:latin typeface="微软雅黑" panose="020B0503020204020204" charset="-122"/>
            <a:ea typeface="微软雅黑" panose="020B0503020204020204" charset="-122"/>
          </a:endParaRPr>
        </a:p>
      </dgm:t>
    </dgm:pt>
    <dgm:pt modelId="{886E78A8-0964-43CF-9E22-69945CCC1A5E}" cxnId="{F8D06266-1C53-4A38-B104-35C363BBD02F}" type="parTrans">
      <dgm:prSet/>
      <dgm:spPr/>
      <dgm:t>
        <a:bodyPr/>
        <a:lstStyle/>
        <a:p>
          <a:endParaRPr lang="zh-CN" altLang="en-US"/>
        </a:p>
      </dgm:t>
    </dgm:pt>
    <dgm:pt modelId="{C9671656-A788-46ED-87FC-EC0E97A6259A}" cxnId="{F8D06266-1C53-4A38-B104-35C363BBD02F}" type="sibTrans">
      <dgm:prSet/>
      <dgm:spPr/>
      <dgm:t>
        <a:bodyPr/>
        <a:lstStyle/>
        <a:p>
          <a:endParaRPr lang="zh-CN" altLang="en-US"/>
        </a:p>
      </dgm:t>
    </dgm:pt>
    <dgm:pt modelId="{2D325B6F-AD96-4739-8692-69879A5A0582}">
      <dgm:prSet phldrT="[文本]" phldr="0" custT="1"/>
      <dgm:spPr/>
      <dgm:t>
        <a:bodyPr vert="horz" wrap="square"/>
        <a:lstStyle/>
        <a:p>
          <a:pPr>
            <a:lnSpc>
              <a:spcPct val="100000"/>
            </a:lnSpc>
            <a:spcBef>
              <a:spcPct val="0"/>
            </a:spcBef>
            <a:spcAft>
              <a:spcPct val="35000"/>
            </a:spcAft>
          </a:pPr>
          <a:r>
            <a:rPr lang="zh-CN" sz="1600" b="1" dirty="0">
              <a:latin typeface="微软雅黑" panose="020B0503020204020204" charset="-122"/>
              <a:ea typeface="微软雅黑" panose="020B0503020204020204" charset="-122"/>
            </a:rPr>
            <a:t>大数据</a:t>
          </a:r>
          <a:endParaRPr lang="zh-CN" sz="6500" b="1">
            <a:latin typeface="微软雅黑" panose="020B0503020204020204" charset="-122"/>
            <a:ea typeface="微软雅黑" panose="020B0503020204020204" charset="-122"/>
          </a:endParaRPr>
        </a:p>
      </dgm:t>
    </dgm:pt>
    <dgm:pt modelId="{B29F9AB0-765C-4164-9B77-99D6EEAD9060}" cxnId="{343FD303-5F1F-416E-BA7A-CF621D05C7CD}" type="parTrans">
      <dgm:prSet/>
      <dgm:spPr/>
      <dgm:t>
        <a:bodyPr/>
        <a:lstStyle/>
        <a:p>
          <a:endParaRPr lang="zh-CN" altLang="en-US"/>
        </a:p>
      </dgm:t>
    </dgm:pt>
    <dgm:pt modelId="{688D68A4-F3ED-4FEA-8AB2-1AD383A46EDF}" cxnId="{343FD303-5F1F-416E-BA7A-CF621D05C7CD}" type="sibTrans">
      <dgm:prSet/>
      <dgm:spPr/>
      <dgm:t>
        <a:bodyPr/>
        <a:lstStyle/>
        <a:p>
          <a:endParaRPr lang="zh-CN" altLang="en-US"/>
        </a:p>
      </dgm:t>
    </dgm:pt>
    <dgm:pt modelId="{5FF5DD07-71C2-4B61-BD42-7DB682EF14F5}">
      <dgm:prSet phldr="0" custT="1"/>
      <dgm:spPr/>
      <dgm:t>
        <a:bodyPr vert="horz" wrap="square"/>
        <a:lstStyle/>
        <a:p>
          <a:pPr algn="ctr">
            <a:lnSpc>
              <a:spcPct val="100000"/>
            </a:lnSpc>
            <a:spcBef>
              <a:spcPct val="0"/>
            </a:spcBef>
            <a:spcAft>
              <a:spcPct val="35000"/>
            </a:spcAft>
          </a:pPr>
          <a:r>
            <a:rPr lang="zh-CN" sz="1200" b="1" dirty="0">
              <a:latin typeface="微软雅黑" panose="020B0503020204020204" charset="-122"/>
              <a:ea typeface="微软雅黑" panose="020B0503020204020204" charset="-122"/>
              <a:cs typeface="微软雅黑" panose="020B0503020204020204" charset="-122"/>
            </a:rPr>
            <a:t>大数据</a:t>
          </a:r>
        </a:p>
        <a:p>
          <a:pPr algn="ctr">
            <a:lnSpc>
              <a:spcPct val="100000"/>
            </a:lnSpc>
            <a:spcBef>
              <a:spcPct val="0"/>
            </a:spcBef>
            <a:spcAft>
              <a:spcPct val="35000"/>
            </a:spcAft>
          </a:pPr>
          <a:r>
            <a:rPr lang="en-US" altLang="zh-CN" sz="1200" b="1" dirty="0">
              <a:latin typeface="微软雅黑" panose="020B0503020204020204" charset="-122"/>
              <a:ea typeface="微软雅黑" panose="020B0503020204020204" charset="-122"/>
              <a:cs typeface="微软雅黑" panose="020B0503020204020204" charset="-122"/>
            </a:rPr>
            <a:t>Big data</a:t>
          </a:r>
        </a:p>
        <a:p>
          <a:pPr algn="ctr">
            <a:lnSpc>
              <a:spcPct val="100000"/>
            </a:lnSpc>
            <a:spcBef>
              <a:spcPct val="0"/>
            </a:spcBef>
            <a:spcAft>
              <a:spcPct val="35000"/>
            </a:spcAft>
          </a:pPr>
          <a:r>
            <a:rPr lang="zh-CN" altLang="en-US" sz="1200" b="1" dirty="0">
              <a:latin typeface="微软雅黑" panose="020B0503020204020204" charset="-122"/>
              <a:ea typeface="微软雅黑" panose="020B0503020204020204" charset="-122"/>
              <a:cs typeface="微软雅黑" panose="020B0503020204020204" charset="-122"/>
            </a:rPr>
            <a:t>数据分析</a:t>
          </a:r>
        </a:p>
        <a:p>
          <a:pPr algn="ctr">
            <a:lnSpc>
              <a:spcPct val="100000"/>
            </a:lnSpc>
            <a:spcBef>
              <a:spcPct val="0"/>
            </a:spcBef>
            <a:spcAft>
              <a:spcPct val="35000"/>
            </a:spcAft>
          </a:pPr>
          <a:r>
            <a:rPr lang="zh-CN" sz="1200" b="1" dirty="0">
              <a:latin typeface="微软雅黑" panose="020B0503020204020204" charset="-122"/>
              <a:ea typeface="微软雅黑" panose="020B0503020204020204" charset="-122"/>
              <a:cs typeface="微软雅黑" panose="020B0503020204020204" charset="-122"/>
            </a:rPr>
            <a:t>云计算</a:t>
          </a:r>
        </a:p>
        <a:p>
          <a:pPr algn="ctr">
            <a:lnSpc>
              <a:spcPct val="100000"/>
            </a:lnSpc>
            <a:spcBef>
              <a:spcPct val="0"/>
            </a:spcBef>
            <a:spcAft>
              <a:spcPct val="35000"/>
            </a:spcAft>
          </a:pPr>
          <a:r>
            <a:rPr lang="en-US" altLang="zh-CN" sz="1200" b="1" dirty="0">
              <a:latin typeface="微软雅黑" panose="020B0503020204020204" charset="-122"/>
              <a:ea typeface="微软雅黑" panose="020B0503020204020204" charset="-122"/>
              <a:cs typeface="微软雅黑" panose="020B0503020204020204" charset="-122"/>
            </a:rPr>
            <a:t>……</a:t>
          </a:r>
          <a:endParaRPr lang="zh-CN" altLang="en-US" sz="1200" b="1" dirty="0">
            <a:latin typeface="微软雅黑" panose="020B0503020204020204" charset="-122"/>
            <a:ea typeface="微软雅黑" panose="020B0503020204020204" charset="-122"/>
            <a:cs typeface="微软雅黑" panose="020B0503020204020204" charset="-122"/>
          </a:endParaRPr>
        </a:p>
      </dgm:t>
    </dgm:pt>
    <dgm:pt modelId="{9496067A-9DAF-4307-B9CF-13C003432DEF}" cxnId="{EF401DB1-6A9D-4648-BAF7-B2A7359E6BE4}" type="parTrans">
      <dgm:prSet/>
      <dgm:spPr/>
      <dgm:t>
        <a:bodyPr/>
        <a:lstStyle/>
        <a:p>
          <a:endParaRPr lang="zh-CN" altLang="en-US"/>
        </a:p>
      </dgm:t>
    </dgm:pt>
    <dgm:pt modelId="{E45DC7ED-7291-4892-AC33-6CD75A67442F}" cxnId="{EF401DB1-6A9D-4648-BAF7-B2A7359E6BE4}" type="sibTrans">
      <dgm:prSet/>
      <dgm:spPr/>
      <dgm:t>
        <a:bodyPr/>
        <a:lstStyle/>
        <a:p>
          <a:endParaRPr lang="zh-CN" altLang="en-US"/>
        </a:p>
      </dgm:t>
    </dgm:pt>
    <dgm:pt modelId="{B6E387C4-983E-467D-AE15-1D89B77EAD5A}">
      <dgm:prSet phldrT="[文本]" phldr="0" custT="1"/>
      <dgm:spPr/>
      <dgm:t>
        <a:bodyPr vert="horz" wrap="square"/>
        <a:lstStyle/>
        <a:p>
          <a:pPr>
            <a:lnSpc>
              <a:spcPct val="100000"/>
            </a:lnSpc>
            <a:spcBef>
              <a:spcPct val="0"/>
            </a:spcBef>
            <a:spcAft>
              <a:spcPct val="35000"/>
            </a:spcAft>
          </a:pPr>
          <a:r>
            <a:rPr lang="zh-CN" sz="1600" b="1" dirty="0">
              <a:latin typeface="微软雅黑" panose="020B0503020204020204" charset="-122"/>
              <a:ea typeface="微软雅黑" panose="020B0503020204020204" charset="-122"/>
            </a:rPr>
            <a:t>隐私权</a:t>
          </a:r>
          <a:endParaRPr lang="zh-CN" sz="6500" b="1">
            <a:latin typeface="微软雅黑" panose="020B0503020204020204" charset="-122"/>
            <a:ea typeface="微软雅黑" panose="020B0503020204020204" charset="-122"/>
          </a:endParaRPr>
        </a:p>
      </dgm:t>
    </dgm:pt>
    <dgm:pt modelId="{4A98F9D9-9D6B-4B0A-85F4-59828A03A1F2}" cxnId="{B6CC00F4-CC11-40C5-80A3-728F9B77CBC0}" type="parTrans">
      <dgm:prSet/>
      <dgm:spPr/>
      <dgm:t>
        <a:bodyPr/>
        <a:lstStyle/>
        <a:p>
          <a:endParaRPr lang="zh-CN" altLang="en-US"/>
        </a:p>
      </dgm:t>
    </dgm:pt>
    <dgm:pt modelId="{FEE37FD5-C55B-4B53-BC05-3513AD239D1F}" cxnId="{B6CC00F4-CC11-40C5-80A3-728F9B77CBC0}" type="sibTrans">
      <dgm:prSet/>
      <dgm:spPr/>
      <dgm:t>
        <a:bodyPr/>
        <a:lstStyle/>
        <a:p>
          <a:endParaRPr lang="zh-CN" altLang="en-US"/>
        </a:p>
      </dgm:t>
    </dgm:pt>
    <dgm:pt modelId="{2A492791-9CF5-40BD-A2A5-1C43A2BF6903}">
      <dgm:prSet phldr="0" custT="1"/>
      <dgm:spPr/>
      <dgm:t>
        <a:bodyPr vert="horz" wrap="square"/>
        <a:lstStyle/>
        <a:p>
          <a:pPr algn="ctr">
            <a:lnSpc>
              <a:spcPct val="100000"/>
            </a:lnSpc>
            <a:spcBef>
              <a:spcPct val="0"/>
            </a:spcBef>
            <a:spcAft>
              <a:spcPct val="35000"/>
            </a:spcAft>
          </a:pPr>
          <a:r>
            <a:rPr lang="zh-CN" altLang="en-US" sz="1200" b="1" dirty="0">
              <a:latin typeface="微软雅黑" panose="020B0503020204020204" charset="-122"/>
              <a:ea typeface="微软雅黑" panose="020B0503020204020204" charset="-122"/>
              <a:cs typeface="微软雅黑" panose="020B0503020204020204" charset="-122"/>
            </a:rPr>
            <a:t>个人隐私</a:t>
          </a:r>
          <a:endParaRPr lang="en-US" altLang="zh-CN" sz="1200" b="1" dirty="0">
            <a:latin typeface="微软雅黑" panose="020B0503020204020204" charset="-122"/>
            <a:ea typeface="微软雅黑" panose="020B0503020204020204" charset="-122"/>
            <a:cs typeface="微软雅黑" panose="020B0503020204020204" charset="-122"/>
          </a:endParaRPr>
        </a:p>
        <a:p>
          <a:pPr algn="ctr">
            <a:lnSpc>
              <a:spcPct val="100000"/>
            </a:lnSpc>
            <a:spcBef>
              <a:spcPct val="0"/>
            </a:spcBef>
            <a:spcAft>
              <a:spcPct val="35000"/>
            </a:spcAft>
          </a:pPr>
          <a:r>
            <a:rPr lang="zh-CN" altLang="en-US" sz="1200" b="1" dirty="0">
              <a:latin typeface="微软雅黑" panose="020B0503020204020204" charset="-122"/>
              <a:ea typeface="微软雅黑" panose="020B0503020204020204" charset="-122"/>
              <a:cs typeface="微软雅黑" panose="020B0503020204020204" charset="-122"/>
            </a:rPr>
            <a:t>信息安全</a:t>
          </a:r>
        </a:p>
        <a:p>
          <a:pPr algn="ctr">
            <a:lnSpc>
              <a:spcPct val="100000"/>
            </a:lnSpc>
            <a:spcBef>
              <a:spcPct val="0"/>
            </a:spcBef>
            <a:spcAft>
              <a:spcPct val="35000"/>
            </a:spcAft>
          </a:pPr>
          <a:r>
            <a:rPr lang="zh-CN" sz="1200" b="1" dirty="0">
              <a:latin typeface="微软雅黑" panose="020B0503020204020204" charset="-122"/>
              <a:ea typeface="微软雅黑" panose="020B0503020204020204" charset="-122"/>
              <a:cs typeface="微软雅黑" panose="020B0503020204020204" charset="-122"/>
            </a:rPr>
            <a:t>网络安全</a:t>
          </a:r>
        </a:p>
        <a:p>
          <a:pPr algn="ctr">
            <a:lnSpc>
              <a:spcPct val="100000"/>
            </a:lnSpc>
            <a:spcBef>
              <a:spcPct val="0"/>
            </a:spcBef>
            <a:spcAft>
              <a:spcPct val="35000"/>
            </a:spcAft>
          </a:pPr>
          <a:r>
            <a:rPr lang="zh-CN" sz="1200" b="1" dirty="0">
              <a:latin typeface="微软雅黑" panose="020B0503020204020204" charset="-122"/>
              <a:ea typeface="微软雅黑" panose="020B0503020204020204" charset="-122"/>
              <a:cs typeface="微软雅黑" panose="020B0503020204020204" charset="-122"/>
            </a:rPr>
            <a:t>智能合约</a:t>
          </a:r>
        </a:p>
        <a:p>
          <a:pPr algn="ctr">
            <a:lnSpc>
              <a:spcPct val="100000"/>
            </a:lnSpc>
            <a:spcBef>
              <a:spcPct val="0"/>
            </a:spcBef>
            <a:spcAft>
              <a:spcPct val="35000"/>
            </a:spcAft>
          </a:pPr>
          <a:r>
            <a:rPr lang="en-US" altLang="zh-CN" sz="1200" b="1" dirty="0">
              <a:latin typeface="微软雅黑" panose="020B0503020204020204" charset="-122"/>
              <a:ea typeface="微软雅黑" panose="020B0503020204020204" charset="-122"/>
              <a:cs typeface="微软雅黑" panose="020B0503020204020204" charset="-122"/>
            </a:rPr>
            <a:t>……</a:t>
          </a:r>
          <a:endParaRPr lang="zh-CN" altLang="en-US" sz="1200" b="1" dirty="0">
            <a:latin typeface="微软雅黑" panose="020B0503020204020204" charset="-122"/>
            <a:ea typeface="微软雅黑" panose="020B0503020204020204" charset="-122"/>
            <a:cs typeface="微软雅黑" panose="020B0503020204020204" charset="-122"/>
          </a:endParaRPr>
        </a:p>
      </dgm:t>
    </dgm:pt>
    <dgm:pt modelId="{D9E15A0C-ED8A-44CC-8254-9F058555D9CD}" cxnId="{B9311D66-D235-4157-8900-5789566C1C94}" type="parTrans">
      <dgm:prSet/>
      <dgm:spPr/>
      <dgm:t>
        <a:bodyPr/>
        <a:lstStyle/>
        <a:p>
          <a:endParaRPr lang="zh-CN" altLang="en-US"/>
        </a:p>
      </dgm:t>
    </dgm:pt>
    <dgm:pt modelId="{EC9CDED9-74D4-4A33-A0DA-5F404DC67C0E}" cxnId="{B9311D66-D235-4157-8900-5789566C1C94}" type="sibTrans">
      <dgm:prSet/>
      <dgm:spPr/>
      <dgm:t>
        <a:bodyPr/>
        <a:lstStyle/>
        <a:p>
          <a:endParaRPr lang="zh-CN" altLang="en-US"/>
        </a:p>
      </dgm:t>
    </dgm:pt>
    <dgm:pt modelId="{02C7F93E-F2AC-4C69-9BFE-A12C667E1B6F}" type="pres">
      <dgm:prSet presAssocID="{CEABFF13-71EA-4D10-801F-5D942C706B0B}" presName="hierChild1" presStyleCnt="0">
        <dgm:presLayoutVars>
          <dgm:orgChart val="1"/>
          <dgm:chPref val="1"/>
          <dgm:dir/>
          <dgm:animOne val="branch"/>
          <dgm:animLvl val="lvl"/>
          <dgm:resizeHandles/>
        </dgm:presLayoutVars>
      </dgm:prSet>
      <dgm:spPr/>
      <dgm:t>
        <a:bodyPr/>
        <a:lstStyle/>
        <a:p>
          <a:endParaRPr lang="zh-CN" altLang="en-US"/>
        </a:p>
      </dgm:t>
    </dgm:pt>
    <dgm:pt modelId="{60498B60-9628-4D08-96A9-3373FDB48700}" type="pres">
      <dgm:prSet presAssocID="{FD4E3E68-8A1A-4CF9-B09D-3C8ED1F0D3F9}" presName="hierRoot1" presStyleCnt="0">
        <dgm:presLayoutVars>
          <dgm:hierBranch/>
        </dgm:presLayoutVars>
      </dgm:prSet>
      <dgm:spPr/>
    </dgm:pt>
    <dgm:pt modelId="{1B03F3B6-0006-48FC-A906-B818D503C5F3}" type="pres">
      <dgm:prSet presAssocID="{FD4E3E68-8A1A-4CF9-B09D-3C8ED1F0D3F9}" presName="rootComposite1" presStyleCnt="0"/>
      <dgm:spPr/>
      <dgm:t>
        <a:bodyPr/>
        <a:lstStyle/>
        <a:p>
          <a:endParaRPr lang="zh-CN" altLang="en-US"/>
        </a:p>
      </dgm:t>
    </dgm:pt>
    <dgm:pt modelId="{6469FDF7-AF70-4B93-B56B-8294645979E8}" type="pres">
      <dgm:prSet presAssocID="{FD4E3E68-8A1A-4CF9-B09D-3C8ED1F0D3F9}" presName="rootText1" presStyleLbl="node0" presStyleIdx="0" presStyleCnt="1" custScaleX="131866" custScaleY="72266">
        <dgm:presLayoutVars>
          <dgm:chPref val="3"/>
        </dgm:presLayoutVars>
      </dgm:prSet>
      <dgm:spPr/>
      <dgm:t>
        <a:bodyPr/>
        <a:lstStyle/>
        <a:p>
          <a:endParaRPr lang="zh-CN" altLang="en-US"/>
        </a:p>
      </dgm:t>
    </dgm:pt>
    <dgm:pt modelId="{F3FCE631-D20F-4753-B4EA-19AA91328FD6}" type="pres">
      <dgm:prSet presAssocID="{FD4E3E68-8A1A-4CF9-B09D-3C8ED1F0D3F9}" presName="rootConnector1" presStyleLbl="node1" presStyleIdx="0" presStyleCnt="0"/>
      <dgm:spPr/>
      <dgm:t>
        <a:bodyPr/>
        <a:lstStyle/>
        <a:p>
          <a:endParaRPr lang="zh-CN" altLang="en-US"/>
        </a:p>
      </dgm:t>
    </dgm:pt>
    <dgm:pt modelId="{5A0410D5-E630-4BE5-A309-CCEB0A4ED881}" type="pres">
      <dgm:prSet presAssocID="{FD4E3E68-8A1A-4CF9-B09D-3C8ED1F0D3F9}" presName="hierChild2" presStyleCnt="0"/>
      <dgm:spPr/>
    </dgm:pt>
    <dgm:pt modelId="{9E5E56AF-E8D2-40DC-ACBA-CDC6E56A754F}" type="pres">
      <dgm:prSet presAssocID="{B29F9AB0-765C-4164-9B77-99D6EEAD9060}" presName="Name35" presStyleLbl="parChTrans1D2" presStyleIdx="0" presStyleCnt="2"/>
      <dgm:spPr/>
      <dgm:t>
        <a:bodyPr/>
        <a:lstStyle/>
        <a:p>
          <a:endParaRPr lang="zh-CN" altLang="en-US"/>
        </a:p>
      </dgm:t>
    </dgm:pt>
    <dgm:pt modelId="{7914008D-5439-40B3-B28B-280844FB60B3}" type="pres">
      <dgm:prSet presAssocID="{2D325B6F-AD96-4739-8692-69879A5A0582}" presName="hierRoot2" presStyleCnt="0">
        <dgm:presLayoutVars>
          <dgm:hierBranch val="init"/>
        </dgm:presLayoutVars>
      </dgm:prSet>
      <dgm:spPr/>
    </dgm:pt>
    <dgm:pt modelId="{4357DF8E-C999-43E7-841D-B2632612E9B8}" type="pres">
      <dgm:prSet presAssocID="{2D325B6F-AD96-4739-8692-69879A5A0582}" presName="rootComposite" presStyleCnt="0"/>
      <dgm:spPr/>
      <dgm:t>
        <a:bodyPr/>
        <a:lstStyle/>
        <a:p>
          <a:endParaRPr lang="zh-CN" altLang="en-US"/>
        </a:p>
      </dgm:t>
    </dgm:pt>
    <dgm:pt modelId="{3D5A7830-223A-4DD4-999E-6A6D78C78CA3}" type="pres">
      <dgm:prSet presAssocID="{2D325B6F-AD96-4739-8692-69879A5A0582}" presName="rootText" presStyleLbl="node2" presStyleIdx="0" presStyleCnt="2" custScaleY="71437" custLinFactNeighborX="-23143" custLinFactNeighborY="-440">
        <dgm:presLayoutVars>
          <dgm:chPref val="3"/>
        </dgm:presLayoutVars>
      </dgm:prSet>
      <dgm:spPr/>
      <dgm:t>
        <a:bodyPr/>
        <a:lstStyle/>
        <a:p>
          <a:endParaRPr lang="zh-CN" altLang="en-US"/>
        </a:p>
      </dgm:t>
    </dgm:pt>
    <dgm:pt modelId="{347A48B1-7BB4-42C9-A234-A30B88950B40}" type="pres">
      <dgm:prSet presAssocID="{2D325B6F-AD96-4739-8692-69879A5A0582}" presName="rootConnector" presStyleLbl="node2" presStyleIdx="0" presStyleCnt="2"/>
      <dgm:spPr/>
      <dgm:t>
        <a:bodyPr/>
        <a:lstStyle/>
        <a:p>
          <a:endParaRPr lang="zh-CN" altLang="en-US"/>
        </a:p>
      </dgm:t>
    </dgm:pt>
    <dgm:pt modelId="{226AC17A-824D-49C1-A70B-449A718CB3AC}" type="pres">
      <dgm:prSet presAssocID="{2D325B6F-AD96-4739-8692-69879A5A0582}" presName="hierChild4" presStyleCnt="0"/>
      <dgm:spPr/>
    </dgm:pt>
    <dgm:pt modelId="{92E7FA74-5578-4366-9273-EC46CECDFD32}" type="pres">
      <dgm:prSet presAssocID="{9496067A-9DAF-4307-B9CF-13C003432DEF}" presName="Name37" presStyleLbl="parChTrans1D3" presStyleIdx="0" presStyleCnt="2"/>
      <dgm:spPr/>
      <dgm:t>
        <a:bodyPr/>
        <a:lstStyle/>
        <a:p>
          <a:endParaRPr lang="zh-CN" altLang="en-US"/>
        </a:p>
      </dgm:t>
    </dgm:pt>
    <dgm:pt modelId="{93812B71-F65B-482F-8AD8-138CF199E13A}" type="pres">
      <dgm:prSet presAssocID="{5FF5DD07-71C2-4B61-BD42-7DB682EF14F5}" presName="hierRoot2" presStyleCnt="0">
        <dgm:presLayoutVars>
          <dgm:hierBranch val="init"/>
        </dgm:presLayoutVars>
      </dgm:prSet>
      <dgm:spPr/>
    </dgm:pt>
    <dgm:pt modelId="{B14236B7-603C-4946-BF04-DFB3C3FA68EA}" type="pres">
      <dgm:prSet presAssocID="{5FF5DD07-71C2-4B61-BD42-7DB682EF14F5}" presName="rootComposite" presStyleCnt="0"/>
      <dgm:spPr/>
      <dgm:t>
        <a:bodyPr/>
        <a:lstStyle/>
        <a:p>
          <a:endParaRPr lang="zh-CN" altLang="en-US"/>
        </a:p>
      </dgm:t>
    </dgm:pt>
    <dgm:pt modelId="{F3E06261-F231-4468-91C7-7B24C387AA74}" type="pres">
      <dgm:prSet presAssocID="{5FF5DD07-71C2-4B61-BD42-7DB682EF14F5}" presName="rootText" presStyleLbl="node3" presStyleIdx="0" presStyleCnt="2" custScaleX="86528" custScaleY="218788" custLinFactNeighborX="-17837" custLinFactNeighborY="-7669">
        <dgm:presLayoutVars>
          <dgm:chPref val="3"/>
        </dgm:presLayoutVars>
      </dgm:prSet>
      <dgm:spPr/>
      <dgm:t>
        <a:bodyPr/>
        <a:lstStyle/>
        <a:p>
          <a:endParaRPr lang="zh-CN" altLang="en-US"/>
        </a:p>
      </dgm:t>
    </dgm:pt>
    <dgm:pt modelId="{C49C4331-4060-486D-BAF0-9B489622BD2F}" type="pres">
      <dgm:prSet presAssocID="{5FF5DD07-71C2-4B61-BD42-7DB682EF14F5}" presName="rootConnector" presStyleLbl="node3" presStyleIdx="0" presStyleCnt="2"/>
      <dgm:spPr/>
      <dgm:t>
        <a:bodyPr/>
        <a:lstStyle/>
        <a:p>
          <a:endParaRPr lang="zh-CN" altLang="en-US"/>
        </a:p>
      </dgm:t>
    </dgm:pt>
    <dgm:pt modelId="{55F3F408-37A7-451B-9138-369704D2DABB}" type="pres">
      <dgm:prSet presAssocID="{5FF5DD07-71C2-4B61-BD42-7DB682EF14F5}" presName="hierChild4" presStyleCnt="0"/>
      <dgm:spPr/>
    </dgm:pt>
    <dgm:pt modelId="{AC8C98DF-D59E-407C-885F-1DF8017E1A08}" type="pres">
      <dgm:prSet presAssocID="{5FF5DD07-71C2-4B61-BD42-7DB682EF14F5}" presName="hierChild5" presStyleCnt="0"/>
      <dgm:spPr/>
    </dgm:pt>
    <dgm:pt modelId="{D6219EA1-561B-4B6A-9EAE-0701982E790E}" type="pres">
      <dgm:prSet presAssocID="{2D325B6F-AD96-4739-8692-69879A5A0582}" presName="hierChild5" presStyleCnt="0"/>
      <dgm:spPr/>
    </dgm:pt>
    <dgm:pt modelId="{82D5E0CA-4CCD-463D-9634-DCE66F7BEB68}" type="pres">
      <dgm:prSet presAssocID="{4A98F9D9-9D6B-4B0A-85F4-59828A03A1F2}" presName="Name35" presStyleLbl="parChTrans1D2" presStyleIdx="1" presStyleCnt="2"/>
      <dgm:spPr/>
      <dgm:t>
        <a:bodyPr/>
        <a:lstStyle/>
        <a:p>
          <a:endParaRPr lang="zh-CN" altLang="en-US"/>
        </a:p>
      </dgm:t>
    </dgm:pt>
    <dgm:pt modelId="{96D45D70-E748-4910-BE66-FC4E4071F49C}" type="pres">
      <dgm:prSet presAssocID="{B6E387C4-983E-467D-AE15-1D89B77EAD5A}" presName="hierRoot2" presStyleCnt="0">
        <dgm:presLayoutVars>
          <dgm:hierBranch val="init"/>
        </dgm:presLayoutVars>
      </dgm:prSet>
      <dgm:spPr/>
    </dgm:pt>
    <dgm:pt modelId="{97D3229A-5BC3-4404-96E9-EB90DE304E99}" type="pres">
      <dgm:prSet presAssocID="{B6E387C4-983E-467D-AE15-1D89B77EAD5A}" presName="rootComposite" presStyleCnt="0"/>
      <dgm:spPr/>
      <dgm:t>
        <a:bodyPr/>
        <a:lstStyle/>
        <a:p>
          <a:endParaRPr lang="zh-CN" altLang="en-US"/>
        </a:p>
      </dgm:t>
    </dgm:pt>
    <dgm:pt modelId="{5E942D1E-7A8E-4D04-A238-4D6883F1CE7B}" type="pres">
      <dgm:prSet presAssocID="{B6E387C4-983E-467D-AE15-1D89B77EAD5A}" presName="rootText" presStyleLbl="node2" presStyleIdx="1" presStyleCnt="2" custScaleY="68028" custLinFactNeighborX="6341" custLinFactNeighborY="-440">
        <dgm:presLayoutVars>
          <dgm:chPref val="3"/>
        </dgm:presLayoutVars>
      </dgm:prSet>
      <dgm:spPr/>
      <dgm:t>
        <a:bodyPr/>
        <a:lstStyle/>
        <a:p>
          <a:endParaRPr lang="zh-CN" altLang="en-US"/>
        </a:p>
      </dgm:t>
    </dgm:pt>
    <dgm:pt modelId="{A000B041-6A7C-4C48-93F6-0B4F836830B8}" type="pres">
      <dgm:prSet presAssocID="{B6E387C4-983E-467D-AE15-1D89B77EAD5A}" presName="rootConnector" presStyleLbl="node2" presStyleIdx="1" presStyleCnt="2"/>
      <dgm:spPr/>
      <dgm:t>
        <a:bodyPr/>
        <a:lstStyle/>
        <a:p>
          <a:endParaRPr lang="zh-CN" altLang="en-US"/>
        </a:p>
      </dgm:t>
    </dgm:pt>
    <dgm:pt modelId="{B693339A-5EB8-4F8B-A6A6-40FD1A464C69}" type="pres">
      <dgm:prSet presAssocID="{B6E387C4-983E-467D-AE15-1D89B77EAD5A}" presName="hierChild4" presStyleCnt="0"/>
      <dgm:spPr/>
    </dgm:pt>
    <dgm:pt modelId="{C9BFE7BC-DD7C-4D63-9033-59E27197E51F}" type="pres">
      <dgm:prSet presAssocID="{D9E15A0C-ED8A-44CC-8254-9F058555D9CD}" presName="Name37" presStyleLbl="parChTrans1D3" presStyleIdx="1" presStyleCnt="2"/>
      <dgm:spPr/>
      <dgm:t>
        <a:bodyPr/>
        <a:lstStyle/>
        <a:p>
          <a:endParaRPr lang="zh-CN" altLang="en-US"/>
        </a:p>
      </dgm:t>
    </dgm:pt>
    <dgm:pt modelId="{2CAAAD71-F258-4A88-AB85-D459C7F00C61}" type="pres">
      <dgm:prSet presAssocID="{2A492791-9CF5-40BD-A2A5-1C43A2BF6903}" presName="hierRoot2" presStyleCnt="0">
        <dgm:presLayoutVars>
          <dgm:hierBranch val="init"/>
        </dgm:presLayoutVars>
      </dgm:prSet>
      <dgm:spPr/>
    </dgm:pt>
    <dgm:pt modelId="{D1A2533D-0223-4D5B-86EB-87AB479C1172}" type="pres">
      <dgm:prSet presAssocID="{2A492791-9CF5-40BD-A2A5-1C43A2BF6903}" presName="rootComposite" presStyleCnt="0"/>
      <dgm:spPr/>
      <dgm:t>
        <a:bodyPr/>
        <a:lstStyle/>
        <a:p>
          <a:endParaRPr lang="zh-CN" altLang="en-US"/>
        </a:p>
      </dgm:t>
    </dgm:pt>
    <dgm:pt modelId="{F3AE293A-A340-45C3-BFF8-60511AB8602C}" type="pres">
      <dgm:prSet presAssocID="{2A492791-9CF5-40BD-A2A5-1C43A2BF6903}" presName="rootText" presStyleLbl="node3" presStyleIdx="1" presStyleCnt="2" custScaleX="85490" custScaleY="237447" custLinFactNeighborX="8445" custLinFactNeighborY="-5013">
        <dgm:presLayoutVars>
          <dgm:chPref val="3"/>
        </dgm:presLayoutVars>
      </dgm:prSet>
      <dgm:spPr/>
      <dgm:t>
        <a:bodyPr/>
        <a:lstStyle/>
        <a:p>
          <a:endParaRPr lang="zh-CN" altLang="en-US"/>
        </a:p>
      </dgm:t>
    </dgm:pt>
    <dgm:pt modelId="{BD627878-B7FD-470C-8DD1-1DC3EA1AEF79}" type="pres">
      <dgm:prSet presAssocID="{2A492791-9CF5-40BD-A2A5-1C43A2BF6903}" presName="rootConnector" presStyleLbl="node3" presStyleIdx="1" presStyleCnt="2"/>
      <dgm:spPr/>
      <dgm:t>
        <a:bodyPr/>
        <a:lstStyle/>
        <a:p>
          <a:endParaRPr lang="zh-CN" altLang="en-US"/>
        </a:p>
      </dgm:t>
    </dgm:pt>
    <dgm:pt modelId="{28879637-69B0-4810-8488-44778239F05F}" type="pres">
      <dgm:prSet presAssocID="{2A492791-9CF5-40BD-A2A5-1C43A2BF6903}" presName="hierChild4" presStyleCnt="0"/>
      <dgm:spPr/>
    </dgm:pt>
    <dgm:pt modelId="{52530CC0-4F81-46F9-8A84-335575D7A10C}" type="pres">
      <dgm:prSet presAssocID="{2A492791-9CF5-40BD-A2A5-1C43A2BF6903}" presName="hierChild5" presStyleCnt="0"/>
      <dgm:spPr/>
    </dgm:pt>
    <dgm:pt modelId="{C9AC4554-1D3A-406F-89D1-011451EE5DFC}" type="pres">
      <dgm:prSet presAssocID="{B6E387C4-983E-467D-AE15-1D89B77EAD5A}" presName="hierChild5" presStyleCnt="0"/>
      <dgm:spPr/>
    </dgm:pt>
    <dgm:pt modelId="{27A6096D-187F-4781-8432-8A6AC1311048}" type="pres">
      <dgm:prSet presAssocID="{FD4E3E68-8A1A-4CF9-B09D-3C8ED1F0D3F9}" presName="hierChild3" presStyleCnt="0"/>
      <dgm:spPr/>
    </dgm:pt>
  </dgm:ptLst>
  <dgm:cxnLst>
    <dgm:cxn modelId="{EF401DB1-6A9D-4648-BAF7-B2A7359E6BE4}" srcId="{2D325B6F-AD96-4739-8692-69879A5A0582}" destId="{5FF5DD07-71C2-4B61-BD42-7DB682EF14F5}" srcOrd="0" destOrd="0" parTransId="{9496067A-9DAF-4307-B9CF-13C003432DEF}" sibTransId="{E45DC7ED-7291-4892-AC33-6CD75A67442F}"/>
    <dgm:cxn modelId="{D48D3962-C487-4636-A88B-104FF7D97749}" type="presOf" srcId="{FD4E3E68-8A1A-4CF9-B09D-3C8ED1F0D3F9}" destId="{6469FDF7-AF70-4B93-B56B-8294645979E8}" srcOrd="1" destOrd="0" presId="urn:microsoft.com/office/officeart/2005/8/layout/orgChart1#1"/>
    <dgm:cxn modelId="{832BE527-6E9C-487A-9045-62829176904C}" type="presOf" srcId="{2D325B6F-AD96-4739-8692-69879A5A0582}" destId="{347A48B1-7BB4-42C9-A234-A30B88950B40}" srcOrd="2" destOrd="0" presId="urn:microsoft.com/office/officeart/2005/8/layout/orgChart1#1"/>
    <dgm:cxn modelId="{864DBA33-B66F-4A4B-9F48-2D8AF9812918}" type="presOf" srcId="{2A492791-9CF5-40BD-A2A5-1C43A2BF6903}" destId="{BD627878-B7FD-470C-8DD1-1DC3EA1AEF79}" srcOrd="2" destOrd="0" presId="urn:microsoft.com/office/officeart/2005/8/layout/orgChart1#1"/>
    <dgm:cxn modelId="{9D4B46E9-1331-4CF6-A255-8FE82B75DF69}" type="presOf" srcId="{CEABFF13-71EA-4D10-801F-5D942C706B0B}" destId="{02C7F93E-F2AC-4C69-9BFE-A12C667E1B6F}" srcOrd="0" destOrd="0" presId="urn:microsoft.com/office/officeart/2005/8/layout/orgChart1#1"/>
    <dgm:cxn modelId="{F8D06266-1C53-4A38-B104-35C363BBD02F}" srcId="{CEABFF13-71EA-4D10-801F-5D942C706B0B}" destId="{FD4E3E68-8A1A-4CF9-B09D-3C8ED1F0D3F9}" srcOrd="0" destOrd="0" parTransId="{886E78A8-0964-43CF-9E22-69945CCC1A5E}" sibTransId="{C9671656-A788-46ED-87FC-EC0E97A6259A}"/>
    <dgm:cxn modelId="{5BC4B1A7-4594-4271-93D9-324B68C3BD02}" type="presOf" srcId="{FD4E3E68-8A1A-4CF9-B09D-3C8ED1F0D3F9}" destId="{1B03F3B6-0006-48FC-A906-B818D503C5F3}" srcOrd="0" destOrd="0" presId="urn:microsoft.com/office/officeart/2005/8/layout/orgChart1#1"/>
    <dgm:cxn modelId="{A8395BF2-CFFE-4CB7-AC40-4F7B526E61FD}" type="presOf" srcId="{2D325B6F-AD96-4739-8692-69879A5A0582}" destId="{4357DF8E-C999-43E7-841D-B2632612E9B8}" srcOrd="0" destOrd="0" presId="urn:microsoft.com/office/officeart/2005/8/layout/orgChart1#1"/>
    <dgm:cxn modelId="{B9311D66-D235-4157-8900-5789566C1C94}" srcId="{B6E387C4-983E-467D-AE15-1D89B77EAD5A}" destId="{2A492791-9CF5-40BD-A2A5-1C43A2BF6903}" srcOrd="0" destOrd="0" parTransId="{D9E15A0C-ED8A-44CC-8254-9F058555D9CD}" sibTransId="{EC9CDED9-74D4-4A33-A0DA-5F404DC67C0E}"/>
    <dgm:cxn modelId="{8E97F0B2-54DA-443E-912F-E924AA7E4511}" type="presOf" srcId="{9496067A-9DAF-4307-B9CF-13C003432DEF}" destId="{92E7FA74-5578-4366-9273-EC46CECDFD32}" srcOrd="0" destOrd="0" presId="urn:microsoft.com/office/officeart/2005/8/layout/orgChart1#1"/>
    <dgm:cxn modelId="{F6FBDDD3-AC90-41FF-89FE-7F0E79B38BBB}" type="presOf" srcId="{2D325B6F-AD96-4739-8692-69879A5A0582}" destId="{3D5A7830-223A-4DD4-999E-6A6D78C78CA3}" srcOrd="1" destOrd="0" presId="urn:microsoft.com/office/officeart/2005/8/layout/orgChart1#1"/>
    <dgm:cxn modelId="{F6F82BD3-CBF7-42F3-9BC7-74ECD31093C7}" type="presOf" srcId="{2A492791-9CF5-40BD-A2A5-1C43A2BF6903}" destId="{D1A2533D-0223-4D5B-86EB-87AB479C1172}" srcOrd="0" destOrd="0" presId="urn:microsoft.com/office/officeart/2005/8/layout/orgChart1#1"/>
    <dgm:cxn modelId="{0557A654-F5D6-42EA-BD6B-5FF5182A1F44}" type="presOf" srcId="{B29F9AB0-765C-4164-9B77-99D6EEAD9060}" destId="{9E5E56AF-E8D2-40DC-ACBA-CDC6E56A754F}" srcOrd="0" destOrd="0" presId="urn:microsoft.com/office/officeart/2005/8/layout/orgChart1#1"/>
    <dgm:cxn modelId="{D614B176-41E2-4E71-A50E-5740485F5BEE}" type="presOf" srcId="{5FF5DD07-71C2-4B61-BD42-7DB682EF14F5}" destId="{F3E06261-F231-4468-91C7-7B24C387AA74}" srcOrd="1" destOrd="0" presId="urn:microsoft.com/office/officeart/2005/8/layout/orgChart1#1"/>
    <dgm:cxn modelId="{68142A5D-3BBC-433F-80AB-9D02E898D764}" type="presOf" srcId="{5FF5DD07-71C2-4B61-BD42-7DB682EF14F5}" destId="{B14236B7-603C-4946-BF04-DFB3C3FA68EA}" srcOrd="0" destOrd="0" presId="urn:microsoft.com/office/officeart/2005/8/layout/orgChart1#1"/>
    <dgm:cxn modelId="{47F67FA0-58DF-4E91-9161-71960A50D66F}" type="presOf" srcId="{FD4E3E68-8A1A-4CF9-B09D-3C8ED1F0D3F9}" destId="{F3FCE631-D20F-4753-B4EA-19AA91328FD6}" srcOrd="2" destOrd="0" presId="urn:microsoft.com/office/officeart/2005/8/layout/orgChart1#1"/>
    <dgm:cxn modelId="{21053B79-20D0-4748-9DC6-D5E7B1119A24}" type="presOf" srcId="{B6E387C4-983E-467D-AE15-1D89B77EAD5A}" destId="{97D3229A-5BC3-4404-96E9-EB90DE304E99}" srcOrd="0" destOrd="0" presId="urn:microsoft.com/office/officeart/2005/8/layout/orgChart1#1"/>
    <dgm:cxn modelId="{52D551BE-C8FF-4D60-A3FD-0F727B48E998}" type="presOf" srcId="{5FF5DD07-71C2-4B61-BD42-7DB682EF14F5}" destId="{C49C4331-4060-486D-BAF0-9B489622BD2F}" srcOrd="2" destOrd="0" presId="urn:microsoft.com/office/officeart/2005/8/layout/orgChart1#1"/>
    <dgm:cxn modelId="{5F6734A2-0E47-48FE-B98B-8962B2055961}" type="presOf" srcId="{2A492791-9CF5-40BD-A2A5-1C43A2BF6903}" destId="{F3AE293A-A340-45C3-BFF8-60511AB8602C}" srcOrd="1" destOrd="0" presId="urn:microsoft.com/office/officeart/2005/8/layout/orgChart1#1"/>
    <dgm:cxn modelId="{B6CC00F4-CC11-40C5-80A3-728F9B77CBC0}" srcId="{FD4E3E68-8A1A-4CF9-B09D-3C8ED1F0D3F9}" destId="{B6E387C4-983E-467D-AE15-1D89B77EAD5A}" srcOrd="1" destOrd="0" parTransId="{4A98F9D9-9D6B-4B0A-85F4-59828A03A1F2}" sibTransId="{FEE37FD5-C55B-4B53-BC05-3513AD239D1F}"/>
    <dgm:cxn modelId="{E38D8D8C-7EA1-4671-8F3F-4549340B2C0C}" type="presOf" srcId="{D9E15A0C-ED8A-44CC-8254-9F058555D9CD}" destId="{C9BFE7BC-DD7C-4D63-9033-59E27197E51F}" srcOrd="0" destOrd="0" presId="urn:microsoft.com/office/officeart/2005/8/layout/orgChart1#1"/>
    <dgm:cxn modelId="{371A4D51-90E1-4702-A69D-5ABC399836FF}" type="presOf" srcId="{4A98F9D9-9D6B-4B0A-85F4-59828A03A1F2}" destId="{82D5E0CA-4CCD-463D-9634-DCE66F7BEB68}" srcOrd="0" destOrd="0" presId="urn:microsoft.com/office/officeart/2005/8/layout/orgChart1#1"/>
    <dgm:cxn modelId="{85C41250-8826-47B1-8901-A4C6825811CA}" type="presOf" srcId="{B6E387C4-983E-467D-AE15-1D89B77EAD5A}" destId="{5E942D1E-7A8E-4D04-A238-4D6883F1CE7B}" srcOrd="1" destOrd="0" presId="urn:microsoft.com/office/officeart/2005/8/layout/orgChart1#1"/>
    <dgm:cxn modelId="{095244D2-240C-4662-BB11-9D54F39FDE46}" type="presOf" srcId="{B6E387C4-983E-467D-AE15-1D89B77EAD5A}" destId="{A000B041-6A7C-4C48-93F6-0B4F836830B8}" srcOrd="2" destOrd="0" presId="urn:microsoft.com/office/officeart/2005/8/layout/orgChart1#1"/>
    <dgm:cxn modelId="{343FD303-5F1F-416E-BA7A-CF621D05C7CD}" srcId="{FD4E3E68-8A1A-4CF9-B09D-3C8ED1F0D3F9}" destId="{2D325B6F-AD96-4739-8692-69879A5A0582}" srcOrd="0" destOrd="0" parTransId="{B29F9AB0-765C-4164-9B77-99D6EEAD9060}" sibTransId="{688D68A4-F3ED-4FEA-8AB2-1AD383A46EDF}"/>
    <dgm:cxn modelId="{E3E65AC5-494F-4747-AC2E-8F6FA9121BEE}" type="presParOf" srcId="{02C7F93E-F2AC-4C69-9BFE-A12C667E1B6F}" destId="{60498B60-9628-4D08-96A9-3373FDB48700}" srcOrd="0" destOrd="0" presId="urn:microsoft.com/office/officeart/2005/8/layout/orgChart1#1"/>
    <dgm:cxn modelId="{B51763E2-62C5-4A1E-95D0-83C0D33969E4}" type="presParOf" srcId="{60498B60-9628-4D08-96A9-3373FDB48700}" destId="{1B03F3B6-0006-48FC-A906-B818D503C5F3}" srcOrd="0" destOrd="0" presId="urn:microsoft.com/office/officeart/2005/8/layout/orgChart1#1"/>
    <dgm:cxn modelId="{7808C3D0-6156-4EF6-AC75-646A25ECD322}" type="presParOf" srcId="{1B03F3B6-0006-48FC-A906-B818D503C5F3}" destId="{6469FDF7-AF70-4B93-B56B-8294645979E8}" srcOrd="0" destOrd="0" presId="urn:microsoft.com/office/officeart/2005/8/layout/orgChart1#1"/>
    <dgm:cxn modelId="{2BFDC6A1-253D-42D5-B230-7225F8844691}" type="presParOf" srcId="{1B03F3B6-0006-48FC-A906-B818D503C5F3}" destId="{F3FCE631-D20F-4753-B4EA-19AA91328FD6}" srcOrd="1" destOrd="0" presId="urn:microsoft.com/office/officeart/2005/8/layout/orgChart1#1"/>
    <dgm:cxn modelId="{B2AE4559-F6B4-4D9D-A39D-F291848334B2}" type="presParOf" srcId="{60498B60-9628-4D08-96A9-3373FDB48700}" destId="{5A0410D5-E630-4BE5-A309-CCEB0A4ED881}" srcOrd="1" destOrd="0" presId="urn:microsoft.com/office/officeart/2005/8/layout/orgChart1#1"/>
    <dgm:cxn modelId="{BCC80792-562A-44AD-AED5-4B26B98B2855}" type="presParOf" srcId="{5A0410D5-E630-4BE5-A309-CCEB0A4ED881}" destId="{9E5E56AF-E8D2-40DC-ACBA-CDC6E56A754F}" srcOrd="0" destOrd="0" presId="urn:microsoft.com/office/officeart/2005/8/layout/orgChart1#1"/>
    <dgm:cxn modelId="{BDE7BE15-DF28-4E72-8AA2-C57900F6A3A5}" type="presParOf" srcId="{5A0410D5-E630-4BE5-A309-CCEB0A4ED881}" destId="{7914008D-5439-40B3-B28B-280844FB60B3}" srcOrd="1" destOrd="0" presId="urn:microsoft.com/office/officeart/2005/8/layout/orgChart1#1"/>
    <dgm:cxn modelId="{DBC79E32-7F66-4705-99E1-29D7D169487E}" type="presParOf" srcId="{7914008D-5439-40B3-B28B-280844FB60B3}" destId="{4357DF8E-C999-43E7-841D-B2632612E9B8}" srcOrd="0" destOrd="0" presId="urn:microsoft.com/office/officeart/2005/8/layout/orgChart1#1"/>
    <dgm:cxn modelId="{3664D54A-C047-4933-B995-993E2FE7CD55}" type="presParOf" srcId="{4357DF8E-C999-43E7-841D-B2632612E9B8}" destId="{3D5A7830-223A-4DD4-999E-6A6D78C78CA3}" srcOrd="0" destOrd="0" presId="urn:microsoft.com/office/officeart/2005/8/layout/orgChart1#1"/>
    <dgm:cxn modelId="{7E8C0FC8-CF12-4C56-A529-6FD097328E9C}" type="presParOf" srcId="{4357DF8E-C999-43E7-841D-B2632612E9B8}" destId="{347A48B1-7BB4-42C9-A234-A30B88950B40}" srcOrd="1" destOrd="0" presId="urn:microsoft.com/office/officeart/2005/8/layout/orgChart1#1"/>
    <dgm:cxn modelId="{35AA74E8-91DC-4DFA-AA3F-8B3989800D9E}" type="presParOf" srcId="{7914008D-5439-40B3-B28B-280844FB60B3}" destId="{226AC17A-824D-49C1-A70B-449A718CB3AC}" srcOrd="1" destOrd="0" presId="urn:microsoft.com/office/officeart/2005/8/layout/orgChart1#1"/>
    <dgm:cxn modelId="{C9C158DC-6FF9-4D58-9241-1B80E3F1C308}" type="presParOf" srcId="{226AC17A-824D-49C1-A70B-449A718CB3AC}" destId="{92E7FA74-5578-4366-9273-EC46CECDFD32}" srcOrd="0" destOrd="0" presId="urn:microsoft.com/office/officeart/2005/8/layout/orgChart1#1"/>
    <dgm:cxn modelId="{7E1E7927-8F9F-4870-9825-9D5FE5FBD45B}" type="presParOf" srcId="{226AC17A-824D-49C1-A70B-449A718CB3AC}" destId="{93812B71-F65B-482F-8AD8-138CF199E13A}" srcOrd="1" destOrd="0" presId="urn:microsoft.com/office/officeart/2005/8/layout/orgChart1#1"/>
    <dgm:cxn modelId="{9DB5CF85-8349-4AC1-A8E3-227947E87087}" type="presParOf" srcId="{93812B71-F65B-482F-8AD8-138CF199E13A}" destId="{B14236B7-603C-4946-BF04-DFB3C3FA68EA}" srcOrd="0" destOrd="0" presId="urn:microsoft.com/office/officeart/2005/8/layout/orgChart1#1"/>
    <dgm:cxn modelId="{5C459FF3-F15F-4E0C-B895-39B1A0147DFB}" type="presParOf" srcId="{B14236B7-603C-4946-BF04-DFB3C3FA68EA}" destId="{F3E06261-F231-4468-91C7-7B24C387AA74}" srcOrd="0" destOrd="0" presId="urn:microsoft.com/office/officeart/2005/8/layout/orgChart1#1"/>
    <dgm:cxn modelId="{3D4D6B68-988D-4089-A9E1-BF8CDA79E8C2}" type="presParOf" srcId="{B14236B7-603C-4946-BF04-DFB3C3FA68EA}" destId="{C49C4331-4060-486D-BAF0-9B489622BD2F}" srcOrd="1" destOrd="0" presId="urn:microsoft.com/office/officeart/2005/8/layout/orgChart1#1"/>
    <dgm:cxn modelId="{10324328-C90C-4777-9721-A6E18B26A5B4}" type="presParOf" srcId="{93812B71-F65B-482F-8AD8-138CF199E13A}" destId="{55F3F408-37A7-451B-9138-369704D2DABB}" srcOrd="1" destOrd="0" presId="urn:microsoft.com/office/officeart/2005/8/layout/orgChart1#1"/>
    <dgm:cxn modelId="{22F3D9CE-38CB-46E9-B7C2-D70A9DBD6DF2}" type="presParOf" srcId="{93812B71-F65B-482F-8AD8-138CF199E13A}" destId="{AC8C98DF-D59E-407C-885F-1DF8017E1A08}" srcOrd="2" destOrd="0" presId="urn:microsoft.com/office/officeart/2005/8/layout/orgChart1#1"/>
    <dgm:cxn modelId="{E4E44CB2-9E0A-4FCD-9074-058C872C5011}" type="presParOf" srcId="{7914008D-5439-40B3-B28B-280844FB60B3}" destId="{D6219EA1-561B-4B6A-9EAE-0701982E790E}" srcOrd="2" destOrd="0" presId="urn:microsoft.com/office/officeart/2005/8/layout/orgChart1#1"/>
    <dgm:cxn modelId="{060A46EA-9FA3-436E-A2D0-32F9223ECFCD}" type="presParOf" srcId="{5A0410D5-E630-4BE5-A309-CCEB0A4ED881}" destId="{82D5E0CA-4CCD-463D-9634-DCE66F7BEB68}" srcOrd="2" destOrd="0" presId="urn:microsoft.com/office/officeart/2005/8/layout/orgChart1#1"/>
    <dgm:cxn modelId="{BE751380-9D69-40DA-A8C2-D42EBB684AEE}" type="presParOf" srcId="{5A0410D5-E630-4BE5-A309-CCEB0A4ED881}" destId="{96D45D70-E748-4910-BE66-FC4E4071F49C}" srcOrd="3" destOrd="0" presId="urn:microsoft.com/office/officeart/2005/8/layout/orgChart1#1"/>
    <dgm:cxn modelId="{6B32302B-886D-4243-B2DC-2AD491E13829}" type="presParOf" srcId="{96D45D70-E748-4910-BE66-FC4E4071F49C}" destId="{97D3229A-5BC3-4404-96E9-EB90DE304E99}" srcOrd="0" destOrd="0" presId="urn:microsoft.com/office/officeart/2005/8/layout/orgChart1#1"/>
    <dgm:cxn modelId="{5FE7BD5F-D576-49C5-A4AB-8BE8AA29CDF9}" type="presParOf" srcId="{97D3229A-5BC3-4404-96E9-EB90DE304E99}" destId="{5E942D1E-7A8E-4D04-A238-4D6883F1CE7B}" srcOrd="0" destOrd="0" presId="urn:microsoft.com/office/officeart/2005/8/layout/orgChart1#1"/>
    <dgm:cxn modelId="{E11911D2-8D41-402F-8DB7-C09A799C6EE0}" type="presParOf" srcId="{97D3229A-5BC3-4404-96E9-EB90DE304E99}" destId="{A000B041-6A7C-4C48-93F6-0B4F836830B8}" srcOrd="1" destOrd="0" presId="urn:microsoft.com/office/officeart/2005/8/layout/orgChart1#1"/>
    <dgm:cxn modelId="{2F2BA02B-501A-4FF2-B389-1777980A2C16}" type="presParOf" srcId="{96D45D70-E748-4910-BE66-FC4E4071F49C}" destId="{B693339A-5EB8-4F8B-A6A6-40FD1A464C69}" srcOrd="1" destOrd="0" presId="urn:microsoft.com/office/officeart/2005/8/layout/orgChart1#1"/>
    <dgm:cxn modelId="{13A4771B-2284-4CCC-83B5-B11084700640}" type="presParOf" srcId="{B693339A-5EB8-4F8B-A6A6-40FD1A464C69}" destId="{C9BFE7BC-DD7C-4D63-9033-59E27197E51F}" srcOrd="0" destOrd="0" presId="urn:microsoft.com/office/officeart/2005/8/layout/orgChart1#1"/>
    <dgm:cxn modelId="{86B2A714-41FA-4ED3-80EE-08864C7FF67A}" type="presParOf" srcId="{B693339A-5EB8-4F8B-A6A6-40FD1A464C69}" destId="{2CAAAD71-F258-4A88-AB85-D459C7F00C61}" srcOrd="1" destOrd="0" presId="urn:microsoft.com/office/officeart/2005/8/layout/orgChart1#1"/>
    <dgm:cxn modelId="{D51BFDD6-3469-4AFA-A0E5-0EB33F90E35B}" type="presParOf" srcId="{2CAAAD71-F258-4A88-AB85-D459C7F00C61}" destId="{D1A2533D-0223-4D5B-86EB-87AB479C1172}" srcOrd="0" destOrd="0" presId="urn:microsoft.com/office/officeart/2005/8/layout/orgChart1#1"/>
    <dgm:cxn modelId="{C5EF4C0B-B85C-4309-B7CD-B8717758B99D}" type="presParOf" srcId="{D1A2533D-0223-4D5B-86EB-87AB479C1172}" destId="{F3AE293A-A340-45C3-BFF8-60511AB8602C}" srcOrd="0" destOrd="0" presId="urn:microsoft.com/office/officeart/2005/8/layout/orgChart1#1"/>
    <dgm:cxn modelId="{CB54CA28-2106-42EC-89C8-601B7AB6DADF}" type="presParOf" srcId="{D1A2533D-0223-4D5B-86EB-87AB479C1172}" destId="{BD627878-B7FD-470C-8DD1-1DC3EA1AEF79}" srcOrd="1" destOrd="0" presId="urn:microsoft.com/office/officeart/2005/8/layout/orgChart1#1"/>
    <dgm:cxn modelId="{83653184-15A6-4D0F-B582-6ECFA1C865F8}" type="presParOf" srcId="{2CAAAD71-F258-4A88-AB85-D459C7F00C61}" destId="{28879637-69B0-4810-8488-44778239F05F}" srcOrd="1" destOrd="0" presId="urn:microsoft.com/office/officeart/2005/8/layout/orgChart1#1"/>
    <dgm:cxn modelId="{93210EC2-B915-4AFB-AC60-9AAB2D908277}" type="presParOf" srcId="{2CAAAD71-F258-4A88-AB85-D459C7F00C61}" destId="{52530CC0-4F81-46F9-8A84-335575D7A10C}" srcOrd="2" destOrd="0" presId="urn:microsoft.com/office/officeart/2005/8/layout/orgChart1#1"/>
    <dgm:cxn modelId="{252C4523-9C3E-46A5-86D3-73034395EA9F}" type="presParOf" srcId="{96D45D70-E748-4910-BE66-FC4E4071F49C}" destId="{C9AC4554-1D3A-406F-89D1-011451EE5DFC}" srcOrd="2" destOrd="0" presId="urn:microsoft.com/office/officeart/2005/8/layout/orgChart1#1"/>
    <dgm:cxn modelId="{BB673394-FF95-443B-9E48-0A739F5F1B0C}" type="presParOf" srcId="{60498B60-9628-4D08-96A9-3373FDB48700}" destId="{27A6096D-187F-4781-8432-8A6AC1311048}" srcOrd="2" destOrd="0" presId="urn:microsoft.com/office/officeart/2005/8/layout/orgChar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D804EF-9664-43CC-804E-054091EB1F70}" type="doc">
      <dgm:prSet loTypeId="urn:microsoft.com/office/officeart/2005/8/layout/list1#3" loCatId="list" qsTypeId="urn:microsoft.com/office/officeart/2005/8/quickstyle/simple1#5" qsCatId="simple" csTypeId="urn:microsoft.com/office/officeart/2005/8/colors/accent1_2#6"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一、写论文前的思考</a:t>
          </a:r>
        </a:p>
      </dgm:t>
    </dgm:pt>
    <dgm:pt modelId="{A6F953F5-1A7D-4678-AD0C-3D3587C47ACA}" cxnId="{8E2008A3-AE3C-420D-B58C-57AD7870393D}" type="parTrans">
      <dgm:prSet/>
      <dgm:spPr/>
      <dgm:t>
        <a:bodyPr/>
        <a:lstStyle/>
        <a:p>
          <a:endParaRPr lang="zh-CN" altLang="en-US"/>
        </a:p>
      </dgm:t>
    </dgm:pt>
    <dgm:pt modelId="{330494EF-5DCA-4BD1-81D7-2A5E2AB0E701}" cxnId="{8E2008A3-AE3C-420D-B58C-57AD7870393D}" type="sibTrans">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写什么、怎么写？</a:t>
          </a:r>
        </a:p>
      </dgm:t>
    </dgm:pt>
    <dgm:pt modelId="{419F5193-2D37-436D-BAFE-05DFA6686E53}" cxnId="{B27BA31B-B3D7-41D9-9042-C45DA364310C}" type="parTrans">
      <dgm:prSet/>
      <dgm:spPr/>
      <dgm:t>
        <a:bodyPr/>
        <a:lstStyle/>
        <a:p>
          <a:endParaRPr lang="zh-CN" altLang="en-US"/>
        </a:p>
      </dgm:t>
    </dgm:pt>
    <dgm:pt modelId="{0151BDDC-B005-481B-A04A-F674FA90DC80}" cxnId="{B27BA31B-B3D7-41D9-9042-C45DA364310C}" type="sibTrans">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二、文献查阅的全程</a:t>
          </a:r>
        </a:p>
      </dgm:t>
    </dgm:pt>
    <dgm:pt modelId="{E628528A-B6A6-4F43-92B7-6AFB9F42CC6D}" cxnId="{0D1C5E2F-4483-4E52-BEBD-CCF1283D2C2F}" type="parTrans">
      <dgm:prSet/>
      <dgm:spPr/>
      <dgm:t>
        <a:bodyPr/>
        <a:lstStyle/>
        <a:p>
          <a:endParaRPr lang="zh-CN" altLang="en-US"/>
        </a:p>
      </dgm:t>
    </dgm:pt>
    <dgm:pt modelId="{FAC3C452-CDD2-407A-AA1E-A50AD3D41CC1}" cxnId="{0D1C5E2F-4483-4E52-BEBD-CCF1283D2C2F}" type="sibTrans">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查什么，怎么查！</a:t>
          </a:r>
        </a:p>
      </dgm:t>
    </dgm:pt>
    <dgm:pt modelId="{4D5E3F38-F38E-4234-9F71-D62514B024F9}" cxnId="{9BEEEFE5-BB43-4576-8C61-A06594A33828}" type="parTrans">
      <dgm:prSet/>
      <dgm:spPr/>
      <dgm:t>
        <a:bodyPr/>
        <a:lstStyle/>
        <a:p>
          <a:endParaRPr lang="zh-CN" altLang="en-US"/>
        </a:p>
      </dgm:t>
    </dgm:pt>
    <dgm:pt modelId="{D9FB7FD4-E846-4ACE-8DC2-7B01F2E0652B}" cxnId="{9BEEEFE5-BB43-4576-8C61-A06594A33828}" type="sibTrans">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三、论文完成后的收尾</a:t>
          </a:r>
        </a:p>
      </dgm:t>
    </dgm:pt>
    <dgm:pt modelId="{C936539E-AFFF-4188-848F-AE03E249CC7B}" cxnId="{7F566218-379B-4004-8A5A-99327C70BBE9}" type="parTrans">
      <dgm:prSet/>
      <dgm:spPr/>
      <dgm:t>
        <a:bodyPr/>
        <a:lstStyle/>
        <a:p>
          <a:endParaRPr lang="zh-CN" altLang="en-US"/>
        </a:p>
      </dgm:t>
    </dgm:pt>
    <dgm:pt modelId="{C502A862-BE4C-45F0-BE54-8CC2DE5A0784}" cxnId="{7F566218-379B-4004-8A5A-99327C70BBE9}" type="sibTrans">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微软雅黑" panose="020B0503020204020204" charset="-122"/>
              <a:ea typeface="微软雅黑" panose="020B0503020204020204" charset="-122"/>
            </a:rPr>
            <a:t>查重、发表、被引用。</a:t>
          </a:r>
        </a:p>
      </dgm:t>
    </dgm:pt>
    <dgm:pt modelId="{30F85202-33B4-4AE7-AC22-ACCAEA6FD9E0}" cxnId="{0682A946-942F-4970-A4A6-0F0C2085679D}" type="parTrans">
      <dgm:prSet/>
      <dgm:spPr/>
      <dgm:t>
        <a:bodyPr/>
        <a:lstStyle/>
        <a:p>
          <a:endParaRPr lang="zh-CN" altLang="en-US"/>
        </a:p>
      </dgm:t>
    </dgm:pt>
    <dgm:pt modelId="{216236F1-CBBB-4711-BDB0-A7435D221ABC}" cxnId="{0682A946-942F-4970-A4A6-0F0C2085679D}" type="sibTrans">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1E85D0FE-DE47-4DC8-A2F6-7430D9AA720E}" type="presOf" srcId="{25AE9257-945D-46B5-880D-9A9D757A90D5}" destId="{FFE2C71B-CEDD-47F0-95A5-92AC74267C0D}" srcOrd="1" destOrd="0" presId="urn:microsoft.com/office/officeart/2005/8/layout/list1#3"/>
    <dgm:cxn modelId="{9BD517B1-4AC4-43BE-A3CC-35981CBA6C24}" type="presOf" srcId="{D4FE7E3A-04E0-4F59-9E99-9693DB0EF296}" destId="{E1BE01A7-66B9-4C78-9EB0-0D209EA96CD5}" srcOrd="1" destOrd="0" presId="urn:microsoft.com/office/officeart/2005/8/layout/list1#3"/>
    <dgm:cxn modelId="{0C54A5DE-7F3B-411E-B5B7-6BCDD9DF4AD0}" type="presOf" srcId="{07740A1E-4D1E-4397-98A8-4586EB0FA097}" destId="{F2BE3F1B-3C10-4475-BF8D-9441C3BA7D38}" srcOrd="0" destOrd="0" presId="urn:microsoft.com/office/officeart/2005/8/layout/list1#3"/>
    <dgm:cxn modelId="{BF4B6ED2-710B-4BC7-8630-484AFC93C1C0}" type="presOf" srcId="{22D804EF-9664-43CC-804E-054091EB1F70}" destId="{20F4AA24-A587-44B4-9BF3-0117185B0193}" srcOrd="0" destOrd="0" presId="urn:microsoft.com/office/officeart/2005/8/layout/list1#3"/>
    <dgm:cxn modelId="{9F071CEF-A659-4EA3-95EF-99CCCE7F400C}" type="presOf" srcId="{25AE9257-945D-46B5-880D-9A9D757A90D5}" destId="{43064C29-B2CB-421A-B69F-B29C83B6BB2E}" srcOrd="0" destOrd="0" presId="urn:microsoft.com/office/officeart/2005/8/layout/list1#3"/>
    <dgm:cxn modelId="{5142A2D0-D7B4-4258-A887-64DB8DCBE1B5}" type="presOf" srcId="{9DE704EF-0D66-419B-8693-4264AACF4603}" destId="{A4662C5F-0E41-4379-886B-920D1D740A1C}" srcOrd="0" destOrd="0" presId="urn:microsoft.com/office/officeart/2005/8/layout/list1#3"/>
    <dgm:cxn modelId="{7F566218-379B-4004-8A5A-99327C70BBE9}" srcId="{22D804EF-9664-43CC-804E-054091EB1F70}" destId="{D4FE7E3A-04E0-4F59-9E99-9693DB0EF296}" srcOrd="2" destOrd="0" parTransId="{C936539E-AFFF-4188-848F-AE03E249CC7B}" sibTransId="{C502A862-BE4C-45F0-BE54-8CC2DE5A0784}"/>
    <dgm:cxn modelId="{B27BA31B-B3D7-41D9-9042-C45DA364310C}" srcId="{25AE9257-945D-46B5-880D-9A9D757A90D5}" destId="{83072B6F-BEA6-42FB-ABC7-ED8E6421FED1}" srcOrd="0" destOrd="0" parTransId="{419F5193-2D37-436D-BAFE-05DFA6686E53}" sibTransId="{0151BDDC-B005-481B-A04A-F674FA90DC80}"/>
    <dgm:cxn modelId="{03AEDFDC-044D-40EC-BBB2-A81F27D4D380}" type="presOf" srcId="{07740A1E-4D1E-4397-98A8-4586EB0FA097}" destId="{4CD93811-3763-493B-94F6-70F2D95554E9}" srcOrd="1" destOrd="0" presId="urn:microsoft.com/office/officeart/2005/8/layout/list1#3"/>
    <dgm:cxn modelId="{9BEEEFE5-BB43-4576-8C61-A06594A33828}" srcId="{07740A1E-4D1E-4397-98A8-4586EB0FA097}" destId="{03904F95-7C4F-4638-A294-D81C92652BE0}" srcOrd="0" destOrd="0" parTransId="{4D5E3F38-F38E-4234-9F71-D62514B024F9}" sibTransId="{D9FB7FD4-E846-4ACE-8DC2-7B01F2E0652B}"/>
    <dgm:cxn modelId="{86165943-CE57-43E7-9A7A-F68070FBEA26}" type="presOf" srcId="{03904F95-7C4F-4638-A294-D81C92652BE0}" destId="{DD251F7E-182F-4F99-AC71-3BE2EFA71F45}" srcOrd="0" destOrd="0" presId="urn:microsoft.com/office/officeart/2005/8/layout/list1#3"/>
    <dgm:cxn modelId="{A92C75BD-E75A-4DF3-972F-3B27FBEA5D0D}" type="presOf" srcId="{83072B6F-BEA6-42FB-ABC7-ED8E6421FED1}" destId="{F14AAB11-03BD-4813-A0DD-9D212BE2F578}" srcOrd="0" destOrd="0" presId="urn:microsoft.com/office/officeart/2005/8/layout/list1#3"/>
    <dgm:cxn modelId="{0682A946-942F-4970-A4A6-0F0C2085679D}" srcId="{D4FE7E3A-04E0-4F59-9E99-9693DB0EF296}" destId="{9DE704EF-0D66-419B-8693-4264AACF4603}" srcOrd="0" destOrd="0" parTransId="{30F85202-33B4-4AE7-AC22-ACCAEA6FD9E0}" sibTransId="{216236F1-CBBB-4711-BDB0-A7435D221ABC}"/>
    <dgm:cxn modelId="{0D1C5E2F-4483-4E52-BEBD-CCF1283D2C2F}" srcId="{22D804EF-9664-43CC-804E-054091EB1F70}" destId="{07740A1E-4D1E-4397-98A8-4586EB0FA097}" srcOrd="1" destOrd="0" parTransId="{E628528A-B6A6-4F43-92B7-6AFB9F42CC6D}" sibTransId="{FAC3C452-CDD2-407A-AA1E-A50AD3D41CC1}"/>
    <dgm:cxn modelId="{D467E4BE-EBE9-49AD-9F06-6EA14CD7A619}" type="presOf" srcId="{D4FE7E3A-04E0-4F59-9E99-9693DB0EF296}" destId="{DD701D1A-A56D-4835-AA11-DBF4F4298F09}" srcOrd="0" destOrd="0" presId="urn:microsoft.com/office/officeart/2005/8/layout/list1#3"/>
    <dgm:cxn modelId="{8E2008A3-AE3C-420D-B58C-57AD7870393D}" srcId="{22D804EF-9664-43CC-804E-054091EB1F70}" destId="{25AE9257-945D-46B5-880D-9A9D757A90D5}" srcOrd="0" destOrd="0" parTransId="{A6F953F5-1A7D-4678-AD0C-3D3587C47ACA}" sibTransId="{330494EF-5DCA-4BD1-81D7-2A5E2AB0E701}"/>
    <dgm:cxn modelId="{D69DC6FA-132A-4E26-B204-676F43E7B0D7}" type="presParOf" srcId="{20F4AA24-A587-44B4-9BF3-0117185B0193}" destId="{9F6D0D7F-7484-4FF8-8A4A-D656E1934DAC}" srcOrd="0" destOrd="0" presId="urn:microsoft.com/office/officeart/2005/8/layout/list1#3"/>
    <dgm:cxn modelId="{867DD43F-EB2A-4BD0-BEBD-1162AFAAA09B}" type="presParOf" srcId="{9F6D0D7F-7484-4FF8-8A4A-D656E1934DAC}" destId="{43064C29-B2CB-421A-B69F-B29C83B6BB2E}" srcOrd="0" destOrd="0" presId="urn:microsoft.com/office/officeart/2005/8/layout/list1#3"/>
    <dgm:cxn modelId="{D0B6F4F9-46B1-4DDC-B7D1-81BB9C2A0D9A}" type="presParOf" srcId="{9F6D0D7F-7484-4FF8-8A4A-D656E1934DAC}" destId="{FFE2C71B-CEDD-47F0-95A5-92AC74267C0D}" srcOrd="1" destOrd="0" presId="urn:microsoft.com/office/officeart/2005/8/layout/list1#3"/>
    <dgm:cxn modelId="{48917485-B384-4C59-A12E-3DE163B7B1BD}" type="presParOf" srcId="{20F4AA24-A587-44B4-9BF3-0117185B0193}" destId="{5BA36499-FCE8-4C70-9BEA-DBBE6BA28B48}" srcOrd="1" destOrd="0" presId="urn:microsoft.com/office/officeart/2005/8/layout/list1#3"/>
    <dgm:cxn modelId="{3C136924-0E43-4AE4-AE3B-DFC9A4DA78E2}" type="presParOf" srcId="{20F4AA24-A587-44B4-9BF3-0117185B0193}" destId="{F14AAB11-03BD-4813-A0DD-9D212BE2F578}" srcOrd="2" destOrd="0" presId="urn:microsoft.com/office/officeart/2005/8/layout/list1#3"/>
    <dgm:cxn modelId="{60079E11-B25F-4B7C-99FE-13750DDA86FA}" type="presParOf" srcId="{20F4AA24-A587-44B4-9BF3-0117185B0193}" destId="{3F346B25-B815-449C-BB21-6DBD2988D639}" srcOrd="3" destOrd="0" presId="urn:microsoft.com/office/officeart/2005/8/layout/list1#3"/>
    <dgm:cxn modelId="{FA0A99C0-18A6-4392-971A-DAC49865DEE3}" type="presParOf" srcId="{20F4AA24-A587-44B4-9BF3-0117185B0193}" destId="{7B4A4E43-19C3-4176-807E-F040FEAD7584}" srcOrd="4" destOrd="0" presId="urn:microsoft.com/office/officeart/2005/8/layout/list1#3"/>
    <dgm:cxn modelId="{54E57D3C-5C62-4725-90E3-C63B470DE548}" type="presParOf" srcId="{7B4A4E43-19C3-4176-807E-F040FEAD7584}" destId="{F2BE3F1B-3C10-4475-BF8D-9441C3BA7D38}" srcOrd="0" destOrd="0" presId="urn:microsoft.com/office/officeart/2005/8/layout/list1#3"/>
    <dgm:cxn modelId="{EE93A416-57E3-4573-B14F-DD517238B3E9}" type="presParOf" srcId="{7B4A4E43-19C3-4176-807E-F040FEAD7584}" destId="{4CD93811-3763-493B-94F6-70F2D95554E9}" srcOrd="1" destOrd="0" presId="urn:microsoft.com/office/officeart/2005/8/layout/list1#3"/>
    <dgm:cxn modelId="{176AC428-EE92-4E6B-9C18-DDAB92635D29}" type="presParOf" srcId="{20F4AA24-A587-44B4-9BF3-0117185B0193}" destId="{49DD9AE8-109E-4B76-9E22-E0058BBB865A}" srcOrd="5" destOrd="0" presId="urn:microsoft.com/office/officeart/2005/8/layout/list1#3"/>
    <dgm:cxn modelId="{102201FA-2533-4E8A-AEDD-78E79B9BE791}" type="presParOf" srcId="{20F4AA24-A587-44B4-9BF3-0117185B0193}" destId="{DD251F7E-182F-4F99-AC71-3BE2EFA71F45}" srcOrd="6" destOrd="0" presId="urn:microsoft.com/office/officeart/2005/8/layout/list1#3"/>
    <dgm:cxn modelId="{BA11B716-E698-424A-A0C5-BA8F3F12E6F2}" type="presParOf" srcId="{20F4AA24-A587-44B4-9BF3-0117185B0193}" destId="{9834D198-A040-4BF3-B181-EC9BD0675D2E}" srcOrd="7" destOrd="0" presId="urn:microsoft.com/office/officeart/2005/8/layout/list1#3"/>
    <dgm:cxn modelId="{79D11CBE-807A-4711-8AF4-C24FB54FF549}" type="presParOf" srcId="{20F4AA24-A587-44B4-9BF3-0117185B0193}" destId="{8898D843-3370-497E-9AAF-F0D0CF2D5882}" srcOrd="8" destOrd="0" presId="urn:microsoft.com/office/officeart/2005/8/layout/list1#3"/>
    <dgm:cxn modelId="{F4CD65E7-52D3-477F-BBFF-32F7D6099EA4}" type="presParOf" srcId="{8898D843-3370-497E-9AAF-F0D0CF2D5882}" destId="{DD701D1A-A56D-4835-AA11-DBF4F4298F09}" srcOrd="0" destOrd="0" presId="urn:microsoft.com/office/officeart/2005/8/layout/list1#3"/>
    <dgm:cxn modelId="{5FEA8BC4-55D4-47BE-83E0-41803FFB6576}" type="presParOf" srcId="{8898D843-3370-497E-9AAF-F0D0CF2D5882}" destId="{E1BE01A7-66B9-4C78-9EB0-0D209EA96CD5}" srcOrd="1" destOrd="0" presId="urn:microsoft.com/office/officeart/2005/8/layout/list1#3"/>
    <dgm:cxn modelId="{781F5B4D-609D-4194-BDAB-E971599CEA21}" type="presParOf" srcId="{20F4AA24-A587-44B4-9BF3-0117185B0193}" destId="{9D8DA49F-5721-4987-AEE6-36C193ED63F1}" srcOrd="9" destOrd="0" presId="urn:microsoft.com/office/officeart/2005/8/layout/list1#3"/>
    <dgm:cxn modelId="{0DA2FD60-0DA2-4BC5-8B39-9A516A794E23}" type="presParOf" srcId="{20F4AA24-A587-44B4-9BF3-0117185B0193}" destId="{A4662C5F-0E41-4379-886B-920D1D740A1C}" srcOrd="10" destOrd="0" presId="urn:microsoft.com/office/officeart/2005/8/layout/list1#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13C487-D929-428D-A514-4EA87D28C3CC}" type="doc">
      <dgm:prSet loTypeId="urn:microsoft.com/office/officeart/2008/layout/VerticalAccentList" loCatId="list" qsTypeId="urn:microsoft.com/office/officeart/2005/8/quickstyle/simple1#6" qsCatId="simple" csTypeId="urn:microsoft.com/office/officeart/2005/8/colors/accent1_2#7" csCatId="accent1" phldr="1"/>
      <dgm:spPr/>
      <dgm:t>
        <a:bodyPr/>
        <a:lstStyle/>
        <a:p>
          <a:endParaRPr lang="zh-CN" altLang="en-US"/>
        </a:p>
      </dgm:t>
    </dgm:pt>
    <dgm:pt modelId="{DEBC930D-40E8-4883-8308-D6393A860B56}">
      <dgm:prSet phldrT="[文本]"/>
      <dgm:spPr/>
      <dgm:t>
        <a:bodyPr/>
        <a:lstStyle/>
        <a:p>
          <a:r>
            <a:rPr lang="en-US" altLang="zh-CN" dirty="0"/>
            <a:t>1</a:t>
          </a:r>
          <a:r>
            <a:rPr lang="zh-CN" altLang="en-US" dirty="0"/>
            <a:t>、查重</a:t>
          </a:r>
        </a:p>
      </dgm:t>
    </dgm:pt>
    <dgm:pt modelId="{8E7FE7C0-809E-47F8-8CA7-44535C69AE10}" cxnId="{E457D286-E7EF-4018-ABF9-53EC8E1261A7}" type="parTrans">
      <dgm:prSet/>
      <dgm:spPr/>
      <dgm:t>
        <a:bodyPr/>
        <a:lstStyle/>
        <a:p>
          <a:endParaRPr lang="zh-CN" altLang="en-US"/>
        </a:p>
      </dgm:t>
    </dgm:pt>
    <dgm:pt modelId="{48DDCA65-A9BE-460B-A111-0BB096BEDC60}" cxnId="{E457D286-E7EF-4018-ABF9-53EC8E1261A7}" type="sibTrans">
      <dgm:prSet/>
      <dgm:spPr/>
      <dgm:t>
        <a:bodyPr/>
        <a:lstStyle/>
        <a:p>
          <a:endParaRPr lang="zh-CN" altLang="en-US"/>
        </a:p>
      </dgm:t>
    </dgm:pt>
    <dgm:pt modelId="{825AA68A-D134-4493-95F9-169FEED5802B}">
      <dgm:prSet phldrT="[文本]"/>
      <dgm:spPr/>
      <dgm:t>
        <a:bodyPr/>
        <a:lstStyle/>
        <a:p>
          <a:r>
            <a:rPr lang="zh-CN" altLang="en-US" dirty="0"/>
            <a:t>相似性检测哪里查？相似性太高怎么办？</a:t>
          </a:r>
        </a:p>
      </dgm:t>
    </dgm:pt>
    <dgm:pt modelId="{B87B5EB7-4B59-4CE5-8328-1E63CDCE0CE4}" cxnId="{2A63EF2D-72C1-4B22-B72C-282914CC7D0F}" type="parTrans">
      <dgm:prSet/>
      <dgm:spPr/>
      <dgm:t>
        <a:bodyPr/>
        <a:lstStyle/>
        <a:p>
          <a:endParaRPr lang="zh-CN" altLang="en-US"/>
        </a:p>
      </dgm:t>
    </dgm:pt>
    <dgm:pt modelId="{186CF2F0-4327-4329-AE60-5A6FEBFB6297}" cxnId="{2A63EF2D-72C1-4B22-B72C-282914CC7D0F}" type="sibTrans">
      <dgm:prSet/>
      <dgm:spPr/>
      <dgm:t>
        <a:bodyPr/>
        <a:lstStyle/>
        <a:p>
          <a:endParaRPr lang="zh-CN" altLang="en-US"/>
        </a:p>
      </dgm:t>
    </dgm:pt>
    <dgm:pt modelId="{E0A11898-4335-4B85-BF42-80771CC75CEC}">
      <dgm:prSet phldrT="[文本]"/>
      <dgm:spPr/>
      <dgm:t>
        <a:bodyPr/>
        <a:lstStyle/>
        <a:p>
          <a:r>
            <a:rPr lang="en-US" altLang="zh-CN" dirty="0"/>
            <a:t>2</a:t>
          </a:r>
          <a:r>
            <a:rPr lang="zh-CN" altLang="en-US" dirty="0"/>
            <a:t>、发表</a:t>
          </a:r>
        </a:p>
      </dgm:t>
    </dgm:pt>
    <dgm:pt modelId="{12FCB711-4AB3-4B0F-9FD9-D63A7104621E}" cxnId="{AE737EEB-8BE7-4F4F-994E-12E99FD012DA}" type="parTrans">
      <dgm:prSet/>
      <dgm:spPr/>
      <dgm:t>
        <a:bodyPr/>
        <a:lstStyle/>
        <a:p>
          <a:endParaRPr lang="zh-CN" altLang="en-US"/>
        </a:p>
      </dgm:t>
    </dgm:pt>
    <dgm:pt modelId="{0EA97BFB-6021-4D5B-B92B-D975E17E30EE}" cxnId="{AE737EEB-8BE7-4F4F-994E-12E99FD012DA}" type="sibTrans">
      <dgm:prSet/>
      <dgm:spPr/>
      <dgm:t>
        <a:bodyPr/>
        <a:lstStyle/>
        <a:p>
          <a:endParaRPr lang="zh-CN" altLang="en-US"/>
        </a:p>
      </dgm:t>
    </dgm:pt>
    <dgm:pt modelId="{4A4FE83B-102C-4842-9C0F-3957C9A27FCC}">
      <dgm:prSet phldrT="[文本]"/>
      <dgm:spPr/>
      <dgm:t>
        <a:bodyPr/>
        <a:lstStyle/>
        <a:p>
          <a:r>
            <a:rPr lang="zh-CN" altLang="en-US" dirty="0"/>
            <a:t>怎么发表？在哪里发表？</a:t>
          </a:r>
        </a:p>
      </dgm:t>
    </dgm:pt>
    <dgm:pt modelId="{25BF9A48-B1A3-46D0-B377-179B6804334B}" cxnId="{F4A4CA75-E344-45F3-B89D-0D72B4FF40D9}" type="parTrans">
      <dgm:prSet/>
      <dgm:spPr/>
      <dgm:t>
        <a:bodyPr/>
        <a:lstStyle/>
        <a:p>
          <a:endParaRPr lang="zh-CN" altLang="en-US"/>
        </a:p>
      </dgm:t>
    </dgm:pt>
    <dgm:pt modelId="{0204F9C7-9C8C-4500-A268-7A3D8BB16088}" cxnId="{F4A4CA75-E344-45F3-B89D-0D72B4FF40D9}" type="sibTrans">
      <dgm:prSet/>
      <dgm:spPr/>
      <dgm:t>
        <a:bodyPr/>
        <a:lstStyle/>
        <a:p>
          <a:endParaRPr lang="zh-CN" altLang="en-US"/>
        </a:p>
      </dgm:t>
    </dgm:pt>
    <dgm:pt modelId="{478A9999-75FA-483B-8149-60C6ECB2F354}">
      <dgm:prSet phldrT="[文本]"/>
      <dgm:spPr/>
      <dgm:t>
        <a:bodyPr/>
        <a:lstStyle/>
        <a:p>
          <a:r>
            <a:rPr lang="en-US" altLang="zh-CN" dirty="0"/>
            <a:t>3.</a:t>
          </a:r>
          <a:r>
            <a:rPr lang="zh-CN" altLang="en-US" dirty="0"/>
            <a:t>被引用</a:t>
          </a:r>
        </a:p>
      </dgm:t>
    </dgm:pt>
    <dgm:pt modelId="{58565412-72E6-4E83-BD85-BAB1ACD542AB}" cxnId="{86944314-3340-41FD-ADFE-B678E6286B5E}" type="parTrans">
      <dgm:prSet/>
      <dgm:spPr/>
      <dgm:t>
        <a:bodyPr/>
        <a:lstStyle/>
        <a:p>
          <a:endParaRPr lang="zh-CN" altLang="en-US"/>
        </a:p>
      </dgm:t>
    </dgm:pt>
    <dgm:pt modelId="{7C58A4E3-C5E1-458F-BDA4-9BFE9ECA8F2D}" cxnId="{86944314-3340-41FD-ADFE-B678E6286B5E}" type="sibTrans">
      <dgm:prSet/>
      <dgm:spPr/>
      <dgm:t>
        <a:bodyPr/>
        <a:lstStyle/>
        <a:p>
          <a:endParaRPr lang="zh-CN" altLang="en-US"/>
        </a:p>
      </dgm:t>
    </dgm:pt>
    <dgm:pt modelId="{3072B865-312E-40B3-9219-EC74508C8DF5}">
      <dgm:prSet phldrT="[文本]"/>
      <dgm:spPr/>
      <dgm:t>
        <a:bodyPr/>
        <a:lstStyle/>
        <a:p>
          <a:r>
            <a:rPr lang="zh-CN" altLang="en-US" dirty="0"/>
            <a:t>怎么</a:t>
          </a:r>
          <a:r>
            <a:rPr lang="zh-CN" altLang="en-US" dirty="0" smtClean="0"/>
            <a:t>知道论文</a:t>
          </a:r>
          <a:r>
            <a:rPr lang="zh-CN" altLang="en-US" dirty="0"/>
            <a:t>被引用了？</a:t>
          </a:r>
        </a:p>
      </dgm:t>
    </dgm:pt>
    <dgm:pt modelId="{7515A5BA-0965-4357-BE3F-732097BF855C}" cxnId="{AFC09CA2-ECE6-4824-B108-6C90E3ABD9F3}" type="parTrans">
      <dgm:prSet/>
      <dgm:spPr/>
      <dgm:t>
        <a:bodyPr/>
        <a:lstStyle/>
        <a:p>
          <a:endParaRPr lang="zh-CN" altLang="en-US"/>
        </a:p>
      </dgm:t>
    </dgm:pt>
    <dgm:pt modelId="{936D7AFF-BBED-454F-BE29-3F9FA8F995BD}" cxnId="{AFC09CA2-ECE6-4824-B108-6C90E3ABD9F3}" type="sibTrans">
      <dgm:prSet/>
      <dgm:spPr/>
      <dgm:t>
        <a:bodyPr/>
        <a:lstStyle/>
        <a:p>
          <a:endParaRPr lang="zh-CN" altLang="en-US"/>
        </a:p>
      </dgm:t>
    </dgm:pt>
    <dgm:pt modelId="{E235A5D2-1BDE-44B0-A78E-DC7CD6F0D3AC}" type="pres">
      <dgm:prSet presAssocID="{9C13C487-D929-428D-A514-4EA87D28C3CC}" presName="Name0" presStyleCnt="0">
        <dgm:presLayoutVars>
          <dgm:chMax/>
          <dgm:chPref/>
          <dgm:dir/>
        </dgm:presLayoutVars>
      </dgm:prSet>
      <dgm:spPr/>
      <dgm:t>
        <a:bodyPr/>
        <a:lstStyle/>
        <a:p>
          <a:endParaRPr lang="zh-CN" altLang="en-US"/>
        </a:p>
      </dgm:t>
    </dgm:pt>
    <dgm:pt modelId="{13491CAB-DD0B-427C-9627-9401A4084C8C}" type="pres">
      <dgm:prSet presAssocID="{DEBC930D-40E8-4883-8308-D6393A860B56}" presName="parenttextcomposite" presStyleCnt="0"/>
      <dgm:spPr/>
    </dgm:pt>
    <dgm:pt modelId="{F9BBEA57-1A68-4AFB-A192-9C3FC1E5368D}" type="pres">
      <dgm:prSet presAssocID="{DEBC930D-40E8-4883-8308-D6393A860B56}" presName="parenttext" presStyleLbl="revTx" presStyleIdx="0" presStyleCnt="3">
        <dgm:presLayoutVars>
          <dgm:chMax/>
          <dgm:chPref val="2"/>
          <dgm:bulletEnabled val="1"/>
        </dgm:presLayoutVars>
      </dgm:prSet>
      <dgm:spPr/>
      <dgm:t>
        <a:bodyPr/>
        <a:lstStyle/>
        <a:p>
          <a:endParaRPr lang="zh-CN" altLang="en-US"/>
        </a:p>
      </dgm:t>
    </dgm:pt>
    <dgm:pt modelId="{FF3A0614-633A-479C-B189-DE57218778C0}" type="pres">
      <dgm:prSet presAssocID="{DEBC930D-40E8-4883-8308-D6393A860B56}" presName="composite" presStyleCnt="0"/>
      <dgm:spPr/>
    </dgm:pt>
    <dgm:pt modelId="{BC35D856-502B-434F-8CC4-080178C2E8FE}" type="pres">
      <dgm:prSet presAssocID="{DEBC930D-40E8-4883-8308-D6393A860B56}" presName="chevron1" presStyleLbl="alignNode1" presStyleIdx="0" presStyleCnt="21"/>
      <dgm:spPr/>
    </dgm:pt>
    <dgm:pt modelId="{190B13D7-1BE6-4986-B315-975EBEC4E9BE}" type="pres">
      <dgm:prSet presAssocID="{DEBC930D-40E8-4883-8308-D6393A860B56}" presName="chevron2" presStyleLbl="alignNode1" presStyleIdx="1" presStyleCnt="21"/>
      <dgm:spPr/>
    </dgm:pt>
    <dgm:pt modelId="{98C0CF9F-0C87-4AD1-AA3C-7E8CEE8C3CD3}" type="pres">
      <dgm:prSet presAssocID="{DEBC930D-40E8-4883-8308-D6393A860B56}" presName="chevron3" presStyleLbl="alignNode1" presStyleIdx="2" presStyleCnt="21"/>
      <dgm:spPr/>
    </dgm:pt>
    <dgm:pt modelId="{341D45E6-42B8-46ED-B752-8BC27C6FE861}" type="pres">
      <dgm:prSet presAssocID="{DEBC930D-40E8-4883-8308-D6393A860B56}" presName="chevron4" presStyleLbl="alignNode1" presStyleIdx="3" presStyleCnt="21"/>
      <dgm:spPr/>
    </dgm:pt>
    <dgm:pt modelId="{CE80100A-9FCA-4893-AF47-FD74C9266431}" type="pres">
      <dgm:prSet presAssocID="{DEBC930D-40E8-4883-8308-D6393A860B56}" presName="chevron5" presStyleLbl="alignNode1" presStyleIdx="4" presStyleCnt="21"/>
      <dgm:spPr/>
    </dgm:pt>
    <dgm:pt modelId="{C45AF277-477D-43F5-B7C4-3DCB0246C59A}" type="pres">
      <dgm:prSet presAssocID="{DEBC930D-40E8-4883-8308-D6393A860B56}" presName="chevron6" presStyleLbl="alignNode1" presStyleIdx="5" presStyleCnt="21"/>
      <dgm:spPr/>
    </dgm:pt>
    <dgm:pt modelId="{56E90FC4-F7D0-4559-B171-200FC5958928}" type="pres">
      <dgm:prSet presAssocID="{DEBC930D-40E8-4883-8308-D6393A860B56}" presName="chevron7" presStyleLbl="alignNode1" presStyleIdx="6" presStyleCnt="21"/>
      <dgm:spPr/>
    </dgm:pt>
    <dgm:pt modelId="{43A806B5-C7E6-41FA-8122-E5D647094F57}" type="pres">
      <dgm:prSet presAssocID="{DEBC930D-40E8-4883-8308-D6393A860B56}" presName="childtext" presStyleLbl="solidFgAcc1" presStyleIdx="0" presStyleCnt="3">
        <dgm:presLayoutVars>
          <dgm:chMax/>
          <dgm:chPref val="0"/>
          <dgm:bulletEnabled val="1"/>
        </dgm:presLayoutVars>
      </dgm:prSet>
      <dgm:spPr/>
      <dgm:t>
        <a:bodyPr/>
        <a:lstStyle/>
        <a:p>
          <a:endParaRPr lang="zh-CN" altLang="en-US"/>
        </a:p>
      </dgm:t>
    </dgm:pt>
    <dgm:pt modelId="{36815953-2BA0-43C0-80D7-AA444B1990BA}" type="pres">
      <dgm:prSet presAssocID="{48DDCA65-A9BE-460B-A111-0BB096BEDC60}" presName="sibTrans" presStyleCnt="0"/>
      <dgm:spPr/>
    </dgm:pt>
    <dgm:pt modelId="{75333D5C-5AD8-49CF-9679-6ACE28BB4216}" type="pres">
      <dgm:prSet presAssocID="{E0A11898-4335-4B85-BF42-80771CC75CEC}" presName="parenttextcomposite" presStyleCnt="0"/>
      <dgm:spPr/>
    </dgm:pt>
    <dgm:pt modelId="{4AD61376-48F5-478C-86A5-04C2C159B58A}" type="pres">
      <dgm:prSet presAssocID="{E0A11898-4335-4B85-BF42-80771CC75CEC}" presName="parenttext" presStyleLbl="revTx" presStyleIdx="1" presStyleCnt="3">
        <dgm:presLayoutVars>
          <dgm:chMax/>
          <dgm:chPref val="2"/>
          <dgm:bulletEnabled val="1"/>
        </dgm:presLayoutVars>
      </dgm:prSet>
      <dgm:spPr/>
      <dgm:t>
        <a:bodyPr/>
        <a:lstStyle/>
        <a:p>
          <a:endParaRPr lang="zh-CN" altLang="en-US"/>
        </a:p>
      </dgm:t>
    </dgm:pt>
    <dgm:pt modelId="{1E4B3D85-3D41-4917-AC1A-329378321791}" type="pres">
      <dgm:prSet presAssocID="{E0A11898-4335-4B85-BF42-80771CC75CEC}" presName="composite" presStyleCnt="0"/>
      <dgm:spPr/>
    </dgm:pt>
    <dgm:pt modelId="{7BFFE479-5987-4C5A-87C5-34778030745F}" type="pres">
      <dgm:prSet presAssocID="{E0A11898-4335-4B85-BF42-80771CC75CEC}" presName="chevron1" presStyleLbl="alignNode1" presStyleIdx="7" presStyleCnt="21"/>
      <dgm:spPr/>
    </dgm:pt>
    <dgm:pt modelId="{E6EA061C-9420-4D17-B697-3F812204573E}" type="pres">
      <dgm:prSet presAssocID="{E0A11898-4335-4B85-BF42-80771CC75CEC}" presName="chevron2" presStyleLbl="alignNode1" presStyleIdx="8" presStyleCnt="21"/>
      <dgm:spPr/>
    </dgm:pt>
    <dgm:pt modelId="{97720DCF-AE4D-4B07-99FC-9D9452DAEDA0}" type="pres">
      <dgm:prSet presAssocID="{E0A11898-4335-4B85-BF42-80771CC75CEC}" presName="chevron3" presStyleLbl="alignNode1" presStyleIdx="9" presStyleCnt="21"/>
      <dgm:spPr/>
    </dgm:pt>
    <dgm:pt modelId="{C6F730F3-0A75-4989-AD9E-20B48D423A77}" type="pres">
      <dgm:prSet presAssocID="{E0A11898-4335-4B85-BF42-80771CC75CEC}" presName="chevron4" presStyleLbl="alignNode1" presStyleIdx="10" presStyleCnt="21"/>
      <dgm:spPr/>
    </dgm:pt>
    <dgm:pt modelId="{84684A33-5005-4101-BFCA-982238E5BB5F}" type="pres">
      <dgm:prSet presAssocID="{E0A11898-4335-4B85-BF42-80771CC75CEC}" presName="chevron5" presStyleLbl="alignNode1" presStyleIdx="11" presStyleCnt="21"/>
      <dgm:spPr/>
    </dgm:pt>
    <dgm:pt modelId="{AF6ADB6D-F6A5-417E-B380-56C6B3132A78}" type="pres">
      <dgm:prSet presAssocID="{E0A11898-4335-4B85-BF42-80771CC75CEC}" presName="chevron6" presStyleLbl="alignNode1" presStyleIdx="12" presStyleCnt="21"/>
      <dgm:spPr/>
    </dgm:pt>
    <dgm:pt modelId="{3FF1E0FA-4E61-43E7-AE02-6595BDD00252}" type="pres">
      <dgm:prSet presAssocID="{E0A11898-4335-4B85-BF42-80771CC75CEC}" presName="chevron7" presStyleLbl="alignNode1" presStyleIdx="13" presStyleCnt="21"/>
      <dgm:spPr/>
    </dgm:pt>
    <dgm:pt modelId="{0452562F-2C83-4447-A320-E5397739F3F4}" type="pres">
      <dgm:prSet presAssocID="{E0A11898-4335-4B85-BF42-80771CC75CEC}" presName="childtext" presStyleLbl="solidFgAcc1" presStyleIdx="1" presStyleCnt="3">
        <dgm:presLayoutVars>
          <dgm:chMax/>
          <dgm:chPref val="0"/>
          <dgm:bulletEnabled val="1"/>
        </dgm:presLayoutVars>
      </dgm:prSet>
      <dgm:spPr/>
      <dgm:t>
        <a:bodyPr/>
        <a:lstStyle/>
        <a:p>
          <a:endParaRPr lang="zh-CN" altLang="en-US"/>
        </a:p>
      </dgm:t>
    </dgm:pt>
    <dgm:pt modelId="{145A857F-68D2-4546-AE30-CDF77BD1779A}" type="pres">
      <dgm:prSet presAssocID="{0EA97BFB-6021-4D5B-B92B-D975E17E30EE}" presName="sibTrans" presStyleCnt="0"/>
      <dgm:spPr/>
    </dgm:pt>
    <dgm:pt modelId="{24E97BF8-A23C-4639-8A69-8A3BB7EDD589}" type="pres">
      <dgm:prSet presAssocID="{478A9999-75FA-483B-8149-60C6ECB2F354}" presName="parenttextcomposite" presStyleCnt="0"/>
      <dgm:spPr/>
    </dgm:pt>
    <dgm:pt modelId="{CF56AF7D-2EF2-4B05-A281-5A48D531F819}" type="pres">
      <dgm:prSet presAssocID="{478A9999-75FA-483B-8149-60C6ECB2F354}" presName="parenttext" presStyleLbl="revTx" presStyleIdx="2" presStyleCnt="3">
        <dgm:presLayoutVars>
          <dgm:chMax/>
          <dgm:chPref val="2"/>
          <dgm:bulletEnabled val="1"/>
        </dgm:presLayoutVars>
      </dgm:prSet>
      <dgm:spPr/>
      <dgm:t>
        <a:bodyPr/>
        <a:lstStyle/>
        <a:p>
          <a:endParaRPr lang="zh-CN" altLang="en-US"/>
        </a:p>
      </dgm:t>
    </dgm:pt>
    <dgm:pt modelId="{A716EEEB-9C19-4EC5-9AB2-629DA27B95C7}" type="pres">
      <dgm:prSet presAssocID="{478A9999-75FA-483B-8149-60C6ECB2F354}" presName="composite" presStyleCnt="0"/>
      <dgm:spPr/>
    </dgm:pt>
    <dgm:pt modelId="{6728B31A-4B24-40E1-9151-187AF9F86B9C}" type="pres">
      <dgm:prSet presAssocID="{478A9999-75FA-483B-8149-60C6ECB2F354}" presName="chevron1" presStyleLbl="alignNode1" presStyleIdx="14" presStyleCnt="21"/>
      <dgm:spPr/>
    </dgm:pt>
    <dgm:pt modelId="{50659CC4-95BE-496F-99A3-8A8BD926A990}" type="pres">
      <dgm:prSet presAssocID="{478A9999-75FA-483B-8149-60C6ECB2F354}" presName="chevron2" presStyleLbl="alignNode1" presStyleIdx="15" presStyleCnt="21"/>
      <dgm:spPr/>
    </dgm:pt>
    <dgm:pt modelId="{D0AAE4D2-5108-47AF-853B-2276D810FB71}" type="pres">
      <dgm:prSet presAssocID="{478A9999-75FA-483B-8149-60C6ECB2F354}" presName="chevron3" presStyleLbl="alignNode1" presStyleIdx="16" presStyleCnt="21"/>
      <dgm:spPr/>
    </dgm:pt>
    <dgm:pt modelId="{BFE5869E-39EF-4DB5-937A-4C7A5648BD97}" type="pres">
      <dgm:prSet presAssocID="{478A9999-75FA-483B-8149-60C6ECB2F354}" presName="chevron4" presStyleLbl="alignNode1" presStyleIdx="17" presStyleCnt="21"/>
      <dgm:spPr/>
    </dgm:pt>
    <dgm:pt modelId="{DF44C11E-CED7-4F52-A789-81A9C6EB8C92}" type="pres">
      <dgm:prSet presAssocID="{478A9999-75FA-483B-8149-60C6ECB2F354}" presName="chevron5" presStyleLbl="alignNode1" presStyleIdx="18" presStyleCnt="21"/>
      <dgm:spPr/>
    </dgm:pt>
    <dgm:pt modelId="{CCC50B0A-1BEE-4D0E-969D-98A7B1A2EBDE}" type="pres">
      <dgm:prSet presAssocID="{478A9999-75FA-483B-8149-60C6ECB2F354}" presName="chevron6" presStyleLbl="alignNode1" presStyleIdx="19" presStyleCnt="21"/>
      <dgm:spPr/>
    </dgm:pt>
    <dgm:pt modelId="{ECC88C99-C1B6-4AEA-8807-969933EC4F82}" type="pres">
      <dgm:prSet presAssocID="{478A9999-75FA-483B-8149-60C6ECB2F354}" presName="chevron7" presStyleLbl="alignNode1" presStyleIdx="20" presStyleCnt="21"/>
      <dgm:spPr/>
    </dgm:pt>
    <dgm:pt modelId="{7388DBB0-08DB-404F-824C-9BA1F22ED2E0}" type="pres">
      <dgm:prSet presAssocID="{478A9999-75FA-483B-8149-60C6ECB2F354}" presName="childtext" presStyleLbl="solidFgAcc1" presStyleIdx="2" presStyleCnt="3">
        <dgm:presLayoutVars>
          <dgm:chMax/>
          <dgm:chPref val="0"/>
          <dgm:bulletEnabled val="1"/>
        </dgm:presLayoutVars>
      </dgm:prSet>
      <dgm:spPr/>
      <dgm:t>
        <a:bodyPr/>
        <a:lstStyle/>
        <a:p>
          <a:endParaRPr lang="zh-CN" altLang="en-US"/>
        </a:p>
      </dgm:t>
    </dgm:pt>
  </dgm:ptLst>
  <dgm:cxnLst>
    <dgm:cxn modelId="{E457D286-E7EF-4018-ABF9-53EC8E1261A7}" srcId="{9C13C487-D929-428D-A514-4EA87D28C3CC}" destId="{DEBC930D-40E8-4883-8308-D6393A860B56}" srcOrd="0" destOrd="0" parTransId="{8E7FE7C0-809E-47F8-8CA7-44535C69AE10}" sibTransId="{48DDCA65-A9BE-460B-A111-0BB096BEDC60}"/>
    <dgm:cxn modelId="{B492B8FC-2336-4294-B5EA-DDADA29321B3}" type="presOf" srcId="{DEBC930D-40E8-4883-8308-D6393A860B56}" destId="{F9BBEA57-1A68-4AFB-A192-9C3FC1E5368D}" srcOrd="0" destOrd="0" presId="urn:microsoft.com/office/officeart/2008/layout/VerticalAccentList"/>
    <dgm:cxn modelId="{F4A4CA75-E344-45F3-B89D-0D72B4FF40D9}" srcId="{E0A11898-4335-4B85-BF42-80771CC75CEC}" destId="{4A4FE83B-102C-4842-9C0F-3957C9A27FCC}" srcOrd="0" destOrd="0" parTransId="{25BF9A48-B1A3-46D0-B377-179B6804334B}" sibTransId="{0204F9C7-9C8C-4500-A268-7A3D8BB16088}"/>
    <dgm:cxn modelId="{FD1F11D2-B18D-4D29-8091-6C3E7A8001A5}" type="presOf" srcId="{478A9999-75FA-483B-8149-60C6ECB2F354}" destId="{CF56AF7D-2EF2-4B05-A281-5A48D531F819}" srcOrd="0" destOrd="0" presId="urn:microsoft.com/office/officeart/2008/layout/VerticalAccentList"/>
    <dgm:cxn modelId="{A09DADA2-7E15-4329-B9B0-3C43C5BAF845}" type="presOf" srcId="{9C13C487-D929-428D-A514-4EA87D28C3CC}" destId="{E235A5D2-1BDE-44B0-A78E-DC7CD6F0D3AC}" srcOrd="0" destOrd="0" presId="urn:microsoft.com/office/officeart/2008/layout/VerticalAccentList"/>
    <dgm:cxn modelId="{18618938-3651-4EE1-B9AF-E678602CDDA8}" type="presOf" srcId="{E0A11898-4335-4B85-BF42-80771CC75CEC}" destId="{4AD61376-48F5-478C-86A5-04C2C159B58A}" srcOrd="0" destOrd="0" presId="urn:microsoft.com/office/officeart/2008/layout/VerticalAccentList"/>
    <dgm:cxn modelId="{86944314-3340-41FD-ADFE-B678E6286B5E}" srcId="{9C13C487-D929-428D-A514-4EA87D28C3CC}" destId="{478A9999-75FA-483B-8149-60C6ECB2F354}" srcOrd="2" destOrd="0" parTransId="{58565412-72E6-4E83-BD85-BAB1ACD542AB}" sibTransId="{7C58A4E3-C5E1-458F-BDA4-9BFE9ECA8F2D}"/>
    <dgm:cxn modelId="{4DAD336A-9390-47C4-BDB8-3DBE3763B336}" type="presOf" srcId="{4A4FE83B-102C-4842-9C0F-3957C9A27FCC}" destId="{0452562F-2C83-4447-A320-E5397739F3F4}" srcOrd="0" destOrd="0" presId="urn:microsoft.com/office/officeart/2008/layout/VerticalAccentList"/>
    <dgm:cxn modelId="{AE737EEB-8BE7-4F4F-994E-12E99FD012DA}" srcId="{9C13C487-D929-428D-A514-4EA87D28C3CC}" destId="{E0A11898-4335-4B85-BF42-80771CC75CEC}" srcOrd="1" destOrd="0" parTransId="{12FCB711-4AB3-4B0F-9FD9-D63A7104621E}" sibTransId="{0EA97BFB-6021-4D5B-B92B-D975E17E30EE}"/>
    <dgm:cxn modelId="{F45FDB3B-CF05-4E80-8740-8B5D91582B31}" type="presOf" srcId="{3072B865-312E-40B3-9219-EC74508C8DF5}" destId="{7388DBB0-08DB-404F-824C-9BA1F22ED2E0}" srcOrd="0" destOrd="0" presId="urn:microsoft.com/office/officeart/2008/layout/VerticalAccentList"/>
    <dgm:cxn modelId="{AFC09CA2-ECE6-4824-B108-6C90E3ABD9F3}" srcId="{478A9999-75FA-483B-8149-60C6ECB2F354}" destId="{3072B865-312E-40B3-9219-EC74508C8DF5}" srcOrd="0" destOrd="0" parTransId="{7515A5BA-0965-4357-BE3F-732097BF855C}" sibTransId="{936D7AFF-BBED-454F-BE29-3F9FA8F995BD}"/>
    <dgm:cxn modelId="{2A63EF2D-72C1-4B22-B72C-282914CC7D0F}" srcId="{DEBC930D-40E8-4883-8308-D6393A860B56}" destId="{825AA68A-D134-4493-95F9-169FEED5802B}" srcOrd="0" destOrd="0" parTransId="{B87B5EB7-4B59-4CE5-8328-1E63CDCE0CE4}" sibTransId="{186CF2F0-4327-4329-AE60-5A6FEBFB6297}"/>
    <dgm:cxn modelId="{5BBE51B4-CE5D-4DCD-AD78-1DEE6C684F10}" type="presOf" srcId="{825AA68A-D134-4493-95F9-169FEED5802B}" destId="{43A806B5-C7E6-41FA-8122-E5D647094F57}" srcOrd="0" destOrd="0" presId="urn:microsoft.com/office/officeart/2008/layout/VerticalAccentList"/>
    <dgm:cxn modelId="{C8424D73-9F0F-49E7-A5D5-36831EEEAFDB}" type="presParOf" srcId="{E235A5D2-1BDE-44B0-A78E-DC7CD6F0D3AC}" destId="{13491CAB-DD0B-427C-9627-9401A4084C8C}" srcOrd="0" destOrd="0" presId="urn:microsoft.com/office/officeart/2008/layout/VerticalAccentList"/>
    <dgm:cxn modelId="{DD1A9CCF-4FF7-4AFC-8BCB-91E43939784A}" type="presParOf" srcId="{13491CAB-DD0B-427C-9627-9401A4084C8C}" destId="{F9BBEA57-1A68-4AFB-A192-9C3FC1E5368D}" srcOrd="0" destOrd="0" presId="urn:microsoft.com/office/officeart/2008/layout/VerticalAccentList"/>
    <dgm:cxn modelId="{A5784EA6-C76E-4AD8-A494-4DC928781B25}" type="presParOf" srcId="{E235A5D2-1BDE-44B0-A78E-DC7CD6F0D3AC}" destId="{FF3A0614-633A-479C-B189-DE57218778C0}" srcOrd="1" destOrd="0" presId="urn:microsoft.com/office/officeart/2008/layout/VerticalAccentList"/>
    <dgm:cxn modelId="{52D81732-1FEE-4719-80D8-1A7213812D75}" type="presParOf" srcId="{FF3A0614-633A-479C-B189-DE57218778C0}" destId="{BC35D856-502B-434F-8CC4-080178C2E8FE}" srcOrd="0" destOrd="0" presId="urn:microsoft.com/office/officeart/2008/layout/VerticalAccentList"/>
    <dgm:cxn modelId="{C10499B5-E3D4-48A1-AFE5-DC748BE617FB}" type="presParOf" srcId="{FF3A0614-633A-479C-B189-DE57218778C0}" destId="{190B13D7-1BE6-4986-B315-975EBEC4E9BE}" srcOrd="1" destOrd="0" presId="urn:microsoft.com/office/officeart/2008/layout/VerticalAccentList"/>
    <dgm:cxn modelId="{288BEF41-68A3-425B-817D-7758EA7CFB30}" type="presParOf" srcId="{FF3A0614-633A-479C-B189-DE57218778C0}" destId="{98C0CF9F-0C87-4AD1-AA3C-7E8CEE8C3CD3}" srcOrd="2" destOrd="0" presId="urn:microsoft.com/office/officeart/2008/layout/VerticalAccentList"/>
    <dgm:cxn modelId="{A6BCC87A-48BD-420B-83D4-06BBCFE32F2A}" type="presParOf" srcId="{FF3A0614-633A-479C-B189-DE57218778C0}" destId="{341D45E6-42B8-46ED-B752-8BC27C6FE861}" srcOrd="3" destOrd="0" presId="urn:microsoft.com/office/officeart/2008/layout/VerticalAccentList"/>
    <dgm:cxn modelId="{A961EC38-2038-4AFB-938A-5D00C20F86B6}" type="presParOf" srcId="{FF3A0614-633A-479C-B189-DE57218778C0}" destId="{CE80100A-9FCA-4893-AF47-FD74C9266431}" srcOrd="4" destOrd="0" presId="urn:microsoft.com/office/officeart/2008/layout/VerticalAccentList"/>
    <dgm:cxn modelId="{75FCCDAC-825E-4CA7-BD0E-7BA795F64D05}" type="presParOf" srcId="{FF3A0614-633A-479C-B189-DE57218778C0}" destId="{C45AF277-477D-43F5-B7C4-3DCB0246C59A}" srcOrd="5" destOrd="0" presId="urn:microsoft.com/office/officeart/2008/layout/VerticalAccentList"/>
    <dgm:cxn modelId="{06A94E1F-0B3C-41DB-B466-7C7381CE47AA}" type="presParOf" srcId="{FF3A0614-633A-479C-B189-DE57218778C0}" destId="{56E90FC4-F7D0-4559-B171-200FC5958928}" srcOrd="6" destOrd="0" presId="urn:microsoft.com/office/officeart/2008/layout/VerticalAccentList"/>
    <dgm:cxn modelId="{1D13F7A6-C1E4-4E67-A67B-EEA268378184}" type="presParOf" srcId="{FF3A0614-633A-479C-B189-DE57218778C0}" destId="{43A806B5-C7E6-41FA-8122-E5D647094F57}" srcOrd="7" destOrd="0" presId="urn:microsoft.com/office/officeart/2008/layout/VerticalAccentList"/>
    <dgm:cxn modelId="{B509C633-1B21-4A1E-9859-0013013B38BF}" type="presParOf" srcId="{E235A5D2-1BDE-44B0-A78E-DC7CD6F0D3AC}" destId="{36815953-2BA0-43C0-80D7-AA444B1990BA}" srcOrd="2" destOrd="0" presId="urn:microsoft.com/office/officeart/2008/layout/VerticalAccentList"/>
    <dgm:cxn modelId="{552D9EEA-F2CE-458D-B099-CA1CE44159FA}" type="presParOf" srcId="{E235A5D2-1BDE-44B0-A78E-DC7CD6F0D3AC}" destId="{75333D5C-5AD8-49CF-9679-6ACE28BB4216}" srcOrd="3" destOrd="0" presId="urn:microsoft.com/office/officeart/2008/layout/VerticalAccentList"/>
    <dgm:cxn modelId="{335E5E1C-0426-4074-B3CD-2607DE42628A}" type="presParOf" srcId="{75333D5C-5AD8-49CF-9679-6ACE28BB4216}" destId="{4AD61376-48F5-478C-86A5-04C2C159B58A}" srcOrd="0" destOrd="0" presId="urn:microsoft.com/office/officeart/2008/layout/VerticalAccentList"/>
    <dgm:cxn modelId="{18FFADCB-E286-4EC6-A4F6-F99C5D9F56E6}" type="presParOf" srcId="{E235A5D2-1BDE-44B0-A78E-DC7CD6F0D3AC}" destId="{1E4B3D85-3D41-4917-AC1A-329378321791}" srcOrd="4" destOrd="0" presId="urn:microsoft.com/office/officeart/2008/layout/VerticalAccentList"/>
    <dgm:cxn modelId="{A7553759-F23C-448A-9269-0098E607502B}" type="presParOf" srcId="{1E4B3D85-3D41-4917-AC1A-329378321791}" destId="{7BFFE479-5987-4C5A-87C5-34778030745F}" srcOrd="0" destOrd="0" presId="urn:microsoft.com/office/officeart/2008/layout/VerticalAccentList"/>
    <dgm:cxn modelId="{C653B190-CD13-4574-A0A8-D3EDE0430947}" type="presParOf" srcId="{1E4B3D85-3D41-4917-AC1A-329378321791}" destId="{E6EA061C-9420-4D17-B697-3F812204573E}" srcOrd="1" destOrd="0" presId="urn:microsoft.com/office/officeart/2008/layout/VerticalAccentList"/>
    <dgm:cxn modelId="{24D6BDBA-D2D0-43B7-BCF8-BB83BEBA672F}" type="presParOf" srcId="{1E4B3D85-3D41-4917-AC1A-329378321791}" destId="{97720DCF-AE4D-4B07-99FC-9D9452DAEDA0}" srcOrd="2" destOrd="0" presId="urn:microsoft.com/office/officeart/2008/layout/VerticalAccentList"/>
    <dgm:cxn modelId="{3D29B08F-2FB2-437E-A2E7-A2944CA33131}" type="presParOf" srcId="{1E4B3D85-3D41-4917-AC1A-329378321791}" destId="{C6F730F3-0A75-4989-AD9E-20B48D423A77}" srcOrd="3" destOrd="0" presId="urn:microsoft.com/office/officeart/2008/layout/VerticalAccentList"/>
    <dgm:cxn modelId="{71C06650-1D40-4909-AC77-9F6B6836DF84}" type="presParOf" srcId="{1E4B3D85-3D41-4917-AC1A-329378321791}" destId="{84684A33-5005-4101-BFCA-982238E5BB5F}" srcOrd="4" destOrd="0" presId="urn:microsoft.com/office/officeart/2008/layout/VerticalAccentList"/>
    <dgm:cxn modelId="{B866FF06-1C1D-4E27-B956-DD376A62DA3B}" type="presParOf" srcId="{1E4B3D85-3D41-4917-AC1A-329378321791}" destId="{AF6ADB6D-F6A5-417E-B380-56C6B3132A78}" srcOrd="5" destOrd="0" presId="urn:microsoft.com/office/officeart/2008/layout/VerticalAccentList"/>
    <dgm:cxn modelId="{0BD16699-08D3-4B47-A00A-E777745EF8A1}" type="presParOf" srcId="{1E4B3D85-3D41-4917-AC1A-329378321791}" destId="{3FF1E0FA-4E61-43E7-AE02-6595BDD00252}" srcOrd="6" destOrd="0" presId="urn:microsoft.com/office/officeart/2008/layout/VerticalAccentList"/>
    <dgm:cxn modelId="{278A69FC-F671-4108-B6D2-999E791D9B48}" type="presParOf" srcId="{1E4B3D85-3D41-4917-AC1A-329378321791}" destId="{0452562F-2C83-4447-A320-E5397739F3F4}" srcOrd="7" destOrd="0" presId="urn:microsoft.com/office/officeart/2008/layout/VerticalAccentList"/>
    <dgm:cxn modelId="{F629AA05-5EC5-4EFE-917C-A8A47B06FBF5}" type="presParOf" srcId="{E235A5D2-1BDE-44B0-A78E-DC7CD6F0D3AC}" destId="{145A857F-68D2-4546-AE30-CDF77BD1779A}" srcOrd="5" destOrd="0" presId="urn:microsoft.com/office/officeart/2008/layout/VerticalAccentList"/>
    <dgm:cxn modelId="{883E2C62-ED3A-49D8-8CF6-EEA00665F5EF}" type="presParOf" srcId="{E235A5D2-1BDE-44B0-A78E-DC7CD6F0D3AC}" destId="{24E97BF8-A23C-4639-8A69-8A3BB7EDD589}" srcOrd="6" destOrd="0" presId="urn:microsoft.com/office/officeart/2008/layout/VerticalAccentList"/>
    <dgm:cxn modelId="{4EA4F369-3577-47BC-8A18-CCF291A04CBB}" type="presParOf" srcId="{24E97BF8-A23C-4639-8A69-8A3BB7EDD589}" destId="{CF56AF7D-2EF2-4B05-A281-5A48D531F819}" srcOrd="0" destOrd="0" presId="urn:microsoft.com/office/officeart/2008/layout/VerticalAccentList"/>
    <dgm:cxn modelId="{C3AD3AA7-5B19-423B-BF0D-FE280A011D36}" type="presParOf" srcId="{E235A5D2-1BDE-44B0-A78E-DC7CD6F0D3AC}" destId="{A716EEEB-9C19-4EC5-9AB2-629DA27B95C7}" srcOrd="7" destOrd="0" presId="urn:microsoft.com/office/officeart/2008/layout/VerticalAccentList"/>
    <dgm:cxn modelId="{8F3AC12F-8A26-454C-8397-A06C463F8126}" type="presParOf" srcId="{A716EEEB-9C19-4EC5-9AB2-629DA27B95C7}" destId="{6728B31A-4B24-40E1-9151-187AF9F86B9C}" srcOrd="0" destOrd="0" presId="urn:microsoft.com/office/officeart/2008/layout/VerticalAccentList"/>
    <dgm:cxn modelId="{1035889A-B4A9-4C84-B1CB-A6CAF8ABA1F7}" type="presParOf" srcId="{A716EEEB-9C19-4EC5-9AB2-629DA27B95C7}" destId="{50659CC4-95BE-496F-99A3-8A8BD926A990}" srcOrd="1" destOrd="0" presId="urn:microsoft.com/office/officeart/2008/layout/VerticalAccentList"/>
    <dgm:cxn modelId="{FD04B613-0690-408F-8B12-F301CC16D638}" type="presParOf" srcId="{A716EEEB-9C19-4EC5-9AB2-629DA27B95C7}" destId="{D0AAE4D2-5108-47AF-853B-2276D810FB71}" srcOrd="2" destOrd="0" presId="urn:microsoft.com/office/officeart/2008/layout/VerticalAccentList"/>
    <dgm:cxn modelId="{49BA9A94-964C-4A33-A834-F9F83E50C76E}" type="presParOf" srcId="{A716EEEB-9C19-4EC5-9AB2-629DA27B95C7}" destId="{BFE5869E-39EF-4DB5-937A-4C7A5648BD97}" srcOrd="3" destOrd="0" presId="urn:microsoft.com/office/officeart/2008/layout/VerticalAccentList"/>
    <dgm:cxn modelId="{5635ED1F-0DD9-4EBF-81CD-1DDC157A23D5}" type="presParOf" srcId="{A716EEEB-9C19-4EC5-9AB2-629DA27B95C7}" destId="{DF44C11E-CED7-4F52-A789-81A9C6EB8C92}" srcOrd="4" destOrd="0" presId="urn:microsoft.com/office/officeart/2008/layout/VerticalAccentList"/>
    <dgm:cxn modelId="{12CF1DB3-A519-4EFD-B92B-E5009039DF65}" type="presParOf" srcId="{A716EEEB-9C19-4EC5-9AB2-629DA27B95C7}" destId="{CCC50B0A-1BEE-4D0E-969D-98A7B1A2EBDE}" srcOrd="5" destOrd="0" presId="urn:microsoft.com/office/officeart/2008/layout/VerticalAccentList"/>
    <dgm:cxn modelId="{9CA3CB9E-4EE2-4008-B34C-72F9A4DD7727}" type="presParOf" srcId="{A716EEEB-9C19-4EC5-9AB2-629DA27B95C7}" destId="{ECC88C99-C1B6-4AEA-8807-969933EC4F82}" srcOrd="6" destOrd="0" presId="urn:microsoft.com/office/officeart/2008/layout/VerticalAccentList"/>
    <dgm:cxn modelId="{346A9ED1-CEAF-4589-9DB5-985947F6E603}" type="presParOf" srcId="{A716EEEB-9C19-4EC5-9AB2-629DA27B95C7}" destId="{7388DBB0-08DB-404F-824C-9BA1F22ED2E0}"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AAB11-03BD-4813-A0DD-9D212BE2F578}">
      <dsp:nvSpPr>
        <dsp:cNvPr id="0" name=""/>
        <dsp:cNvSpPr/>
      </dsp:nvSpPr>
      <dsp:spPr>
        <a:xfrm>
          <a:off x="0" y="352779"/>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写什么、怎么写？</a:t>
          </a:r>
        </a:p>
      </dsp:txBody>
      <dsp:txXfrm>
        <a:off x="0" y="352779"/>
        <a:ext cx="6096000" cy="957600"/>
      </dsp:txXfrm>
    </dsp:sp>
    <dsp:sp modelId="{FFE2C71B-CEDD-47F0-95A5-92AC74267C0D}">
      <dsp:nvSpPr>
        <dsp:cNvPr id="0" name=""/>
        <dsp:cNvSpPr/>
      </dsp:nvSpPr>
      <dsp:spPr>
        <a:xfrm>
          <a:off x="304800" y="72339"/>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一、写论文前的思考</a:t>
          </a:r>
        </a:p>
      </dsp:txBody>
      <dsp:txXfrm>
        <a:off x="332180" y="99719"/>
        <a:ext cx="4212440" cy="506120"/>
      </dsp:txXfrm>
    </dsp:sp>
    <dsp:sp modelId="{DD251F7E-182F-4F99-AC71-3BE2EFA71F45}">
      <dsp:nvSpPr>
        <dsp:cNvPr id="0" name=""/>
        <dsp:cNvSpPr/>
      </dsp:nvSpPr>
      <dsp:spPr>
        <a:xfrm>
          <a:off x="0" y="1693420"/>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查什么，怎么查！</a:t>
          </a:r>
        </a:p>
      </dsp:txBody>
      <dsp:txXfrm>
        <a:off x="0" y="1693420"/>
        <a:ext cx="6096000" cy="957600"/>
      </dsp:txXfrm>
    </dsp:sp>
    <dsp:sp modelId="{4CD93811-3763-493B-94F6-70F2D95554E9}">
      <dsp:nvSpPr>
        <dsp:cNvPr id="0" name=""/>
        <dsp:cNvSpPr/>
      </dsp:nvSpPr>
      <dsp:spPr>
        <a:xfrm>
          <a:off x="304800" y="1412980"/>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二、文献查阅的全程</a:t>
          </a:r>
        </a:p>
      </dsp:txBody>
      <dsp:txXfrm>
        <a:off x="332180" y="1440360"/>
        <a:ext cx="4212440" cy="506120"/>
      </dsp:txXfrm>
    </dsp:sp>
    <dsp:sp modelId="{A4662C5F-0E41-4379-886B-920D1D740A1C}">
      <dsp:nvSpPr>
        <dsp:cNvPr id="0" name=""/>
        <dsp:cNvSpPr/>
      </dsp:nvSpPr>
      <dsp:spPr>
        <a:xfrm>
          <a:off x="0" y="3034059"/>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查重、发表、被引用。</a:t>
          </a:r>
        </a:p>
      </dsp:txBody>
      <dsp:txXfrm>
        <a:off x="0" y="3034059"/>
        <a:ext cx="6096000" cy="957600"/>
      </dsp:txXfrm>
    </dsp:sp>
    <dsp:sp modelId="{E1BE01A7-66B9-4C78-9EB0-0D209EA96CD5}">
      <dsp:nvSpPr>
        <dsp:cNvPr id="0" name=""/>
        <dsp:cNvSpPr/>
      </dsp:nvSpPr>
      <dsp:spPr>
        <a:xfrm>
          <a:off x="304800" y="2753620"/>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三、论文完成后的收尾</a:t>
          </a:r>
        </a:p>
      </dsp:txBody>
      <dsp:txXfrm>
        <a:off x="332180" y="2781000"/>
        <a:ext cx="42124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41AE9-021A-4FC9-9016-05C6336737D6}">
      <dsp:nvSpPr>
        <dsp:cNvPr id="0" name=""/>
        <dsp:cNvSpPr/>
      </dsp:nvSpPr>
      <dsp:spPr>
        <a:xfrm>
          <a:off x="737145" y="605161"/>
          <a:ext cx="2693819" cy="93552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464269-11EC-481D-A8CB-CCA96065C0F0}">
      <dsp:nvSpPr>
        <dsp:cNvPr id="0" name=""/>
        <dsp:cNvSpPr/>
      </dsp:nvSpPr>
      <dsp:spPr>
        <a:xfrm>
          <a:off x="1827203" y="2895951"/>
          <a:ext cx="522058" cy="334117"/>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EDAA8458-A255-4234-8B34-AEF92515110F}">
      <dsp:nvSpPr>
        <dsp:cNvPr id="0" name=""/>
        <dsp:cNvSpPr/>
      </dsp:nvSpPr>
      <dsp:spPr>
        <a:xfrm>
          <a:off x="835292" y="3163245"/>
          <a:ext cx="2505878" cy="626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zh-CN" altLang="en-US" sz="2100" kern="1200" dirty="0"/>
            <a:t>传统方法</a:t>
          </a:r>
        </a:p>
      </dsp:txBody>
      <dsp:txXfrm>
        <a:off x="835292" y="3163245"/>
        <a:ext cx="2505878" cy="626469"/>
      </dsp:txXfrm>
    </dsp:sp>
    <dsp:sp modelId="{FF2B0CF5-A7EA-46DA-87DB-D499A57A5728}">
      <dsp:nvSpPr>
        <dsp:cNvPr id="0" name=""/>
        <dsp:cNvSpPr/>
      </dsp:nvSpPr>
      <dsp:spPr>
        <a:xfrm>
          <a:off x="1716526" y="1612942"/>
          <a:ext cx="939704" cy="93970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a:t>查图书？</a:t>
          </a:r>
        </a:p>
      </dsp:txBody>
      <dsp:txXfrm>
        <a:off x="1854142" y="1750558"/>
        <a:ext cx="664472" cy="664472"/>
      </dsp:txXfrm>
    </dsp:sp>
    <dsp:sp modelId="{E34FFF43-F34B-465E-8302-C54DCBE593FD}">
      <dsp:nvSpPr>
        <dsp:cNvPr id="0" name=""/>
        <dsp:cNvSpPr/>
      </dsp:nvSpPr>
      <dsp:spPr>
        <a:xfrm>
          <a:off x="1008115" y="964055"/>
          <a:ext cx="939704" cy="93970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a:t>查百度？</a:t>
          </a:r>
        </a:p>
      </dsp:txBody>
      <dsp:txXfrm>
        <a:off x="1145731" y="1101671"/>
        <a:ext cx="664472" cy="664472"/>
      </dsp:txXfrm>
    </dsp:sp>
    <dsp:sp modelId="{B449506E-FAD5-4F3C-B50A-58269AE99CBA}">
      <dsp:nvSpPr>
        <dsp:cNvPr id="0" name=""/>
        <dsp:cNvSpPr/>
      </dsp:nvSpPr>
      <dsp:spPr>
        <a:xfrm>
          <a:off x="2004702" y="680755"/>
          <a:ext cx="939704" cy="93970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a:t>问老师？</a:t>
          </a:r>
        </a:p>
      </dsp:txBody>
      <dsp:txXfrm>
        <a:off x="2142318" y="818371"/>
        <a:ext cx="664472" cy="664472"/>
      </dsp:txXfrm>
    </dsp:sp>
    <dsp:sp modelId="{2CEFE06C-FACB-4E55-AAA1-99DA5AFF050B}">
      <dsp:nvSpPr>
        <dsp:cNvPr id="0" name=""/>
        <dsp:cNvSpPr/>
      </dsp:nvSpPr>
      <dsp:spPr>
        <a:xfrm>
          <a:off x="604864" y="463599"/>
          <a:ext cx="2923524" cy="2338819"/>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AAB11-03BD-4813-A0DD-9D212BE2F578}">
      <dsp:nvSpPr>
        <dsp:cNvPr id="0" name=""/>
        <dsp:cNvSpPr/>
      </dsp:nvSpPr>
      <dsp:spPr>
        <a:xfrm>
          <a:off x="0" y="352779"/>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写什么、怎么写？</a:t>
          </a:r>
        </a:p>
      </dsp:txBody>
      <dsp:txXfrm>
        <a:off x="0" y="352779"/>
        <a:ext cx="6096000" cy="957600"/>
      </dsp:txXfrm>
    </dsp:sp>
    <dsp:sp modelId="{FFE2C71B-CEDD-47F0-95A5-92AC74267C0D}">
      <dsp:nvSpPr>
        <dsp:cNvPr id="0" name=""/>
        <dsp:cNvSpPr/>
      </dsp:nvSpPr>
      <dsp:spPr>
        <a:xfrm>
          <a:off x="304800" y="72339"/>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一、写论文前的思考</a:t>
          </a:r>
        </a:p>
      </dsp:txBody>
      <dsp:txXfrm>
        <a:off x="332180" y="99719"/>
        <a:ext cx="4212440" cy="506120"/>
      </dsp:txXfrm>
    </dsp:sp>
    <dsp:sp modelId="{DD251F7E-182F-4F99-AC71-3BE2EFA71F45}">
      <dsp:nvSpPr>
        <dsp:cNvPr id="0" name=""/>
        <dsp:cNvSpPr/>
      </dsp:nvSpPr>
      <dsp:spPr>
        <a:xfrm>
          <a:off x="0" y="1693420"/>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查什么，怎么查！</a:t>
          </a:r>
        </a:p>
      </dsp:txBody>
      <dsp:txXfrm>
        <a:off x="0" y="1693420"/>
        <a:ext cx="6096000" cy="957600"/>
      </dsp:txXfrm>
    </dsp:sp>
    <dsp:sp modelId="{4CD93811-3763-493B-94F6-70F2D95554E9}">
      <dsp:nvSpPr>
        <dsp:cNvPr id="0" name=""/>
        <dsp:cNvSpPr/>
      </dsp:nvSpPr>
      <dsp:spPr>
        <a:xfrm>
          <a:off x="304800" y="1412980"/>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二、文献查阅的全程</a:t>
          </a:r>
        </a:p>
      </dsp:txBody>
      <dsp:txXfrm>
        <a:off x="332180" y="1440360"/>
        <a:ext cx="4212440" cy="506120"/>
      </dsp:txXfrm>
    </dsp:sp>
    <dsp:sp modelId="{A4662C5F-0E41-4379-886B-920D1D740A1C}">
      <dsp:nvSpPr>
        <dsp:cNvPr id="0" name=""/>
        <dsp:cNvSpPr/>
      </dsp:nvSpPr>
      <dsp:spPr>
        <a:xfrm>
          <a:off x="0" y="3034059"/>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查重、发表、被引用。</a:t>
          </a:r>
        </a:p>
      </dsp:txBody>
      <dsp:txXfrm>
        <a:off x="0" y="3034059"/>
        <a:ext cx="6096000" cy="957600"/>
      </dsp:txXfrm>
    </dsp:sp>
    <dsp:sp modelId="{E1BE01A7-66B9-4C78-9EB0-0D209EA96CD5}">
      <dsp:nvSpPr>
        <dsp:cNvPr id="0" name=""/>
        <dsp:cNvSpPr/>
      </dsp:nvSpPr>
      <dsp:spPr>
        <a:xfrm>
          <a:off x="304800" y="2753620"/>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三、论文完成后的收尾</a:t>
          </a:r>
        </a:p>
      </dsp:txBody>
      <dsp:txXfrm>
        <a:off x="332180" y="2781000"/>
        <a:ext cx="4212440"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FE7BC-DD7C-4D63-9033-59E27197E51F}">
      <dsp:nvSpPr>
        <dsp:cNvPr id="0" name=""/>
        <dsp:cNvSpPr/>
      </dsp:nvSpPr>
      <dsp:spPr>
        <a:xfrm>
          <a:off x="2520469" y="1520023"/>
          <a:ext cx="285475" cy="1303121"/>
        </a:xfrm>
        <a:custGeom>
          <a:avLst/>
          <a:gdLst/>
          <a:ahLst/>
          <a:cxnLst/>
          <a:rect l="0" t="0" r="0" b="0"/>
          <a:pathLst>
            <a:path>
              <a:moveTo>
                <a:pt x="0" y="0"/>
              </a:moveTo>
              <a:lnTo>
                <a:pt x="0" y="1303121"/>
              </a:lnTo>
              <a:lnTo>
                <a:pt x="285475" y="1303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5E0CA-4CCD-463D-9634-DCE66F7BEB68}">
      <dsp:nvSpPr>
        <dsp:cNvPr id="0" name=""/>
        <dsp:cNvSpPr/>
      </dsp:nvSpPr>
      <dsp:spPr>
        <a:xfrm>
          <a:off x="2072477" y="605479"/>
          <a:ext cx="1115615" cy="346830"/>
        </a:xfrm>
        <a:custGeom>
          <a:avLst/>
          <a:gdLst/>
          <a:ahLst/>
          <a:cxnLst/>
          <a:rect l="0" t="0" r="0" b="0"/>
          <a:pathLst>
            <a:path>
              <a:moveTo>
                <a:pt x="0" y="0"/>
              </a:moveTo>
              <a:lnTo>
                <a:pt x="0" y="171579"/>
              </a:lnTo>
              <a:lnTo>
                <a:pt x="1115615" y="171579"/>
              </a:lnTo>
              <a:lnTo>
                <a:pt x="1115615" y="3468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E7FA74-5578-4366-9273-EC46CECDFD32}">
      <dsp:nvSpPr>
        <dsp:cNvPr id="0" name=""/>
        <dsp:cNvSpPr/>
      </dsp:nvSpPr>
      <dsp:spPr>
        <a:xfrm>
          <a:off x="166905" y="1548472"/>
          <a:ext cx="180817" cy="1203098"/>
        </a:xfrm>
        <a:custGeom>
          <a:avLst/>
          <a:gdLst/>
          <a:ahLst/>
          <a:cxnLst/>
          <a:rect l="0" t="0" r="0" b="0"/>
          <a:pathLst>
            <a:path>
              <a:moveTo>
                <a:pt x="0" y="0"/>
              </a:moveTo>
              <a:lnTo>
                <a:pt x="0" y="1203098"/>
              </a:lnTo>
              <a:lnTo>
                <a:pt x="180817" y="12030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5E56AF-E8D2-40DC-ACBA-CDC6E56A754F}">
      <dsp:nvSpPr>
        <dsp:cNvPr id="0" name=""/>
        <dsp:cNvSpPr/>
      </dsp:nvSpPr>
      <dsp:spPr>
        <a:xfrm>
          <a:off x="834529" y="605479"/>
          <a:ext cx="1237948" cy="346830"/>
        </a:xfrm>
        <a:custGeom>
          <a:avLst/>
          <a:gdLst/>
          <a:ahLst/>
          <a:cxnLst/>
          <a:rect l="0" t="0" r="0" b="0"/>
          <a:pathLst>
            <a:path>
              <a:moveTo>
                <a:pt x="1237948" y="0"/>
              </a:moveTo>
              <a:lnTo>
                <a:pt x="1237948" y="171579"/>
              </a:lnTo>
              <a:lnTo>
                <a:pt x="0" y="171579"/>
              </a:lnTo>
              <a:lnTo>
                <a:pt x="0" y="3468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9FDF7-AF70-4B93-B56B-8294645979E8}">
      <dsp:nvSpPr>
        <dsp:cNvPr id="0" name=""/>
        <dsp:cNvSpPr/>
      </dsp:nvSpPr>
      <dsp:spPr>
        <a:xfrm>
          <a:off x="972017" y="2399"/>
          <a:ext cx="2200920" cy="603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ct val="35000"/>
            </a:spcAft>
          </a:pPr>
          <a:r>
            <a:rPr lang="zh-CN" sz="1600" b="1" kern="1200" dirty="0">
              <a:latin typeface="微软雅黑" panose="020B0503020204020204" charset="-122"/>
              <a:ea typeface="微软雅黑" panose="020B0503020204020204" charset="-122"/>
            </a:rPr>
            <a:t>大数据隐私权</a:t>
          </a:r>
          <a:endParaRPr lang="zh-CN" sz="6500" b="1" kern="1200">
            <a:latin typeface="微软雅黑" panose="020B0503020204020204" charset="-122"/>
            <a:ea typeface="微软雅黑" panose="020B0503020204020204" charset="-122"/>
          </a:endParaRPr>
        </a:p>
      </dsp:txBody>
      <dsp:txXfrm>
        <a:off x="972017" y="2399"/>
        <a:ext cx="2200920" cy="603080"/>
      </dsp:txXfrm>
    </dsp:sp>
    <dsp:sp modelId="{3D5A7830-223A-4DD4-999E-6A6D78C78CA3}">
      <dsp:nvSpPr>
        <dsp:cNvPr id="0" name=""/>
        <dsp:cNvSpPr/>
      </dsp:nvSpPr>
      <dsp:spPr>
        <a:xfrm>
          <a:off x="0" y="952310"/>
          <a:ext cx="1669058" cy="5961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ct val="35000"/>
            </a:spcAft>
          </a:pPr>
          <a:r>
            <a:rPr lang="zh-CN" sz="1600" b="1" kern="1200" dirty="0">
              <a:latin typeface="微软雅黑" panose="020B0503020204020204" charset="-122"/>
              <a:ea typeface="微软雅黑" panose="020B0503020204020204" charset="-122"/>
            </a:rPr>
            <a:t>大数据</a:t>
          </a:r>
          <a:endParaRPr lang="zh-CN" sz="6500" b="1" kern="1200">
            <a:latin typeface="微软雅黑" panose="020B0503020204020204" charset="-122"/>
            <a:ea typeface="微软雅黑" panose="020B0503020204020204" charset="-122"/>
          </a:endParaRPr>
        </a:p>
      </dsp:txBody>
      <dsp:txXfrm>
        <a:off x="0" y="952310"/>
        <a:ext cx="1669058" cy="596162"/>
      </dsp:txXfrm>
    </dsp:sp>
    <dsp:sp modelId="{F3E06261-F231-4468-91C7-7B24C387AA74}">
      <dsp:nvSpPr>
        <dsp:cNvPr id="0" name=""/>
        <dsp:cNvSpPr/>
      </dsp:nvSpPr>
      <dsp:spPr>
        <a:xfrm>
          <a:off x="347722" y="1838646"/>
          <a:ext cx="1444202" cy="18258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zh-CN" sz="1200" b="1" kern="1200" dirty="0">
              <a:latin typeface="微软雅黑" panose="020B0503020204020204" charset="-122"/>
              <a:ea typeface="微软雅黑" panose="020B0503020204020204" charset="-122"/>
              <a:cs typeface="微软雅黑" panose="020B0503020204020204" charset="-122"/>
            </a:rPr>
            <a:t>大数据</a:t>
          </a:r>
        </a:p>
        <a:p>
          <a:pPr lvl="0" algn="ctr" defTabSz="533400">
            <a:lnSpc>
              <a:spcPct val="100000"/>
            </a:lnSpc>
            <a:spcBef>
              <a:spcPct val="0"/>
            </a:spcBef>
            <a:spcAft>
              <a:spcPct val="35000"/>
            </a:spcAft>
          </a:pPr>
          <a:r>
            <a:rPr lang="en-US" altLang="zh-CN" sz="1200" b="1" kern="1200" dirty="0">
              <a:latin typeface="微软雅黑" panose="020B0503020204020204" charset="-122"/>
              <a:ea typeface="微软雅黑" panose="020B0503020204020204" charset="-122"/>
              <a:cs typeface="微软雅黑" panose="020B0503020204020204" charset="-122"/>
            </a:rPr>
            <a:t>Big data</a:t>
          </a:r>
        </a:p>
        <a:p>
          <a:pPr lvl="0" algn="ctr" defTabSz="533400">
            <a:lnSpc>
              <a:spcPct val="100000"/>
            </a:lnSpc>
            <a:spcBef>
              <a:spcPct val="0"/>
            </a:spcBef>
            <a:spcAft>
              <a:spcPct val="35000"/>
            </a:spcAft>
          </a:pPr>
          <a:r>
            <a:rPr lang="zh-CN" altLang="en-US" sz="1200" b="1" kern="1200" dirty="0">
              <a:latin typeface="微软雅黑" panose="020B0503020204020204" charset="-122"/>
              <a:ea typeface="微软雅黑" panose="020B0503020204020204" charset="-122"/>
              <a:cs typeface="微软雅黑" panose="020B0503020204020204" charset="-122"/>
            </a:rPr>
            <a:t>数据分析</a:t>
          </a:r>
        </a:p>
        <a:p>
          <a:pPr lvl="0" algn="ctr" defTabSz="533400">
            <a:lnSpc>
              <a:spcPct val="100000"/>
            </a:lnSpc>
            <a:spcBef>
              <a:spcPct val="0"/>
            </a:spcBef>
            <a:spcAft>
              <a:spcPct val="35000"/>
            </a:spcAft>
          </a:pPr>
          <a:r>
            <a:rPr lang="zh-CN" sz="1200" b="1" kern="1200" dirty="0">
              <a:latin typeface="微软雅黑" panose="020B0503020204020204" charset="-122"/>
              <a:ea typeface="微软雅黑" panose="020B0503020204020204" charset="-122"/>
              <a:cs typeface="微软雅黑" panose="020B0503020204020204" charset="-122"/>
            </a:rPr>
            <a:t>云计算</a:t>
          </a:r>
        </a:p>
        <a:p>
          <a:pPr lvl="0" algn="ctr" defTabSz="533400">
            <a:lnSpc>
              <a:spcPct val="100000"/>
            </a:lnSpc>
            <a:spcBef>
              <a:spcPct val="0"/>
            </a:spcBef>
            <a:spcAft>
              <a:spcPct val="35000"/>
            </a:spcAft>
          </a:pPr>
          <a:r>
            <a:rPr lang="en-US" altLang="zh-CN" sz="1200" b="1" kern="1200" dirty="0">
              <a:latin typeface="微软雅黑" panose="020B0503020204020204" charset="-122"/>
              <a:ea typeface="微软雅黑" panose="020B0503020204020204" charset="-122"/>
              <a:cs typeface="微软雅黑" panose="020B0503020204020204" charset="-122"/>
            </a:rPr>
            <a:t>……</a:t>
          </a:r>
          <a:endParaRPr lang="zh-CN" altLang="en-US" sz="1200" b="1" kern="1200" dirty="0">
            <a:latin typeface="微软雅黑" panose="020B0503020204020204" charset="-122"/>
            <a:ea typeface="微软雅黑" panose="020B0503020204020204" charset="-122"/>
            <a:cs typeface="微软雅黑" panose="020B0503020204020204" charset="-122"/>
          </a:endParaRPr>
        </a:p>
      </dsp:txBody>
      <dsp:txXfrm>
        <a:off x="347722" y="1838646"/>
        <a:ext cx="1444202" cy="1825849"/>
      </dsp:txXfrm>
    </dsp:sp>
    <dsp:sp modelId="{5E942D1E-7A8E-4D04-A238-4D6883F1CE7B}">
      <dsp:nvSpPr>
        <dsp:cNvPr id="0" name=""/>
        <dsp:cNvSpPr/>
      </dsp:nvSpPr>
      <dsp:spPr>
        <a:xfrm>
          <a:off x="2353563" y="952310"/>
          <a:ext cx="1669058" cy="567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ct val="35000"/>
            </a:spcAft>
          </a:pPr>
          <a:r>
            <a:rPr lang="zh-CN" sz="1600" b="1" kern="1200" dirty="0">
              <a:latin typeface="微软雅黑" panose="020B0503020204020204" charset="-122"/>
              <a:ea typeface="微软雅黑" panose="020B0503020204020204" charset="-122"/>
            </a:rPr>
            <a:t>隐私权</a:t>
          </a:r>
          <a:endParaRPr lang="zh-CN" sz="6500" b="1" kern="1200">
            <a:latin typeface="微软雅黑" panose="020B0503020204020204" charset="-122"/>
            <a:ea typeface="微软雅黑" panose="020B0503020204020204" charset="-122"/>
          </a:endParaRPr>
        </a:p>
      </dsp:txBody>
      <dsp:txXfrm>
        <a:off x="2353563" y="952310"/>
        <a:ext cx="1669058" cy="567713"/>
      </dsp:txXfrm>
    </dsp:sp>
    <dsp:sp modelId="{F3AE293A-A340-45C3-BFF8-60511AB8602C}">
      <dsp:nvSpPr>
        <dsp:cNvPr id="0" name=""/>
        <dsp:cNvSpPr/>
      </dsp:nvSpPr>
      <dsp:spPr>
        <a:xfrm>
          <a:off x="2805944" y="1832362"/>
          <a:ext cx="1426877" cy="19815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zh-CN" altLang="en-US" sz="1200" b="1" kern="1200" dirty="0">
              <a:latin typeface="微软雅黑" panose="020B0503020204020204" charset="-122"/>
              <a:ea typeface="微软雅黑" panose="020B0503020204020204" charset="-122"/>
              <a:cs typeface="微软雅黑" panose="020B0503020204020204" charset="-122"/>
            </a:rPr>
            <a:t>个人隐私</a:t>
          </a:r>
          <a:endParaRPr lang="en-US" altLang="zh-CN" sz="1200" b="1" kern="1200" dirty="0">
            <a:latin typeface="微软雅黑" panose="020B0503020204020204" charset="-122"/>
            <a:ea typeface="微软雅黑" panose="020B0503020204020204" charset="-122"/>
            <a:cs typeface="微软雅黑" panose="020B0503020204020204" charset="-122"/>
          </a:endParaRPr>
        </a:p>
        <a:p>
          <a:pPr lvl="0" algn="ctr" defTabSz="533400">
            <a:lnSpc>
              <a:spcPct val="100000"/>
            </a:lnSpc>
            <a:spcBef>
              <a:spcPct val="0"/>
            </a:spcBef>
            <a:spcAft>
              <a:spcPct val="35000"/>
            </a:spcAft>
          </a:pPr>
          <a:r>
            <a:rPr lang="zh-CN" altLang="en-US" sz="1200" b="1" kern="1200" dirty="0">
              <a:latin typeface="微软雅黑" panose="020B0503020204020204" charset="-122"/>
              <a:ea typeface="微软雅黑" panose="020B0503020204020204" charset="-122"/>
              <a:cs typeface="微软雅黑" panose="020B0503020204020204" charset="-122"/>
            </a:rPr>
            <a:t>信息安全</a:t>
          </a:r>
        </a:p>
        <a:p>
          <a:pPr lvl="0" algn="ctr" defTabSz="533400">
            <a:lnSpc>
              <a:spcPct val="100000"/>
            </a:lnSpc>
            <a:spcBef>
              <a:spcPct val="0"/>
            </a:spcBef>
            <a:spcAft>
              <a:spcPct val="35000"/>
            </a:spcAft>
          </a:pPr>
          <a:r>
            <a:rPr lang="zh-CN" sz="1200" b="1" kern="1200" dirty="0">
              <a:latin typeface="微软雅黑" panose="020B0503020204020204" charset="-122"/>
              <a:ea typeface="微软雅黑" panose="020B0503020204020204" charset="-122"/>
              <a:cs typeface="微软雅黑" panose="020B0503020204020204" charset="-122"/>
            </a:rPr>
            <a:t>网络安全</a:t>
          </a:r>
        </a:p>
        <a:p>
          <a:pPr lvl="0" algn="ctr" defTabSz="533400">
            <a:lnSpc>
              <a:spcPct val="100000"/>
            </a:lnSpc>
            <a:spcBef>
              <a:spcPct val="0"/>
            </a:spcBef>
            <a:spcAft>
              <a:spcPct val="35000"/>
            </a:spcAft>
          </a:pPr>
          <a:r>
            <a:rPr lang="zh-CN" sz="1200" b="1" kern="1200" dirty="0">
              <a:latin typeface="微软雅黑" panose="020B0503020204020204" charset="-122"/>
              <a:ea typeface="微软雅黑" panose="020B0503020204020204" charset="-122"/>
              <a:cs typeface="微软雅黑" panose="020B0503020204020204" charset="-122"/>
            </a:rPr>
            <a:t>智能合约</a:t>
          </a:r>
        </a:p>
        <a:p>
          <a:pPr lvl="0" algn="ctr" defTabSz="533400">
            <a:lnSpc>
              <a:spcPct val="100000"/>
            </a:lnSpc>
            <a:spcBef>
              <a:spcPct val="0"/>
            </a:spcBef>
            <a:spcAft>
              <a:spcPct val="35000"/>
            </a:spcAft>
          </a:pPr>
          <a:r>
            <a:rPr lang="en-US" altLang="zh-CN" sz="1200" b="1" kern="1200" dirty="0">
              <a:latin typeface="微软雅黑" panose="020B0503020204020204" charset="-122"/>
              <a:ea typeface="微软雅黑" panose="020B0503020204020204" charset="-122"/>
              <a:cs typeface="微软雅黑" panose="020B0503020204020204" charset="-122"/>
            </a:rPr>
            <a:t>……</a:t>
          </a:r>
          <a:endParaRPr lang="zh-CN" altLang="en-US" sz="1200" b="1" kern="1200" dirty="0">
            <a:latin typeface="微软雅黑" panose="020B0503020204020204" charset="-122"/>
            <a:ea typeface="微软雅黑" panose="020B0503020204020204" charset="-122"/>
            <a:cs typeface="微软雅黑" panose="020B0503020204020204" charset="-122"/>
          </a:endParaRPr>
        </a:p>
      </dsp:txBody>
      <dsp:txXfrm>
        <a:off x="2805944" y="1832362"/>
        <a:ext cx="1426877" cy="1981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AAB11-03BD-4813-A0DD-9D212BE2F578}">
      <dsp:nvSpPr>
        <dsp:cNvPr id="0" name=""/>
        <dsp:cNvSpPr/>
      </dsp:nvSpPr>
      <dsp:spPr>
        <a:xfrm>
          <a:off x="0" y="352779"/>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写什么、怎么写？</a:t>
          </a:r>
        </a:p>
      </dsp:txBody>
      <dsp:txXfrm>
        <a:off x="0" y="352779"/>
        <a:ext cx="6096000" cy="957600"/>
      </dsp:txXfrm>
    </dsp:sp>
    <dsp:sp modelId="{FFE2C71B-CEDD-47F0-95A5-92AC74267C0D}">
      <dsp:nvSpPr>
        <dsp:cNvPr id="0" name=""/>
        <dsp:cNvSpPr/>
      </dsp:nvSpPr>
      <dsp:spPr>
        <a:xfrm>
          <a:off x="304800" y="72339"/>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一、写论文前的思考</a:t>
          </a:r>
        </a:p>
      </dsp:txBody>
      <dsp:txXfrm>
        <a:off x="332180" y="99719"/>
        <a:ext cx="4212440" cy="506120"/>
      </dsp:txXfrm>
    </dsp:sp>
    <dsp:sp modelId="{DD251F7E-182F-4F99-AC71-3BE2EFA71F45}">
      <dsp:nvSpPr>
        <dsp:cNvPr id="0" name=""/>
        <dsp:cNvSpPr/>
      </dsp:nvSpPr>
      <dsp:spPr>
        <a:xfrm>
          <a:off x="0" y="1693420"/>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查什么，怎么查！</a:t>
          </a:r>
        </a:p>
      </dsp:txBody>
      <dsp:txXfrm>
        <a:off x="0" y="1693420"/>
        <a:ext cx="6096000" cy="957600"/>
      </dsp:txXfrm>
    </dsp:sp>
    <dsp:sp modelId="{4CD93811-3763-493B-94F6-70F2D95554E9}">
      <dsp:nvSpPr>
        <dsp:cNvPr id="0" name=""/>
        <dsp:cNvSpPr/>
      </dsp:nvSpPr>
      <dsp:spPr>
        <a:xfrm>
          <a:off x="304800" y="1412980"/>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二、文献查阅的全程</a:t>
          </a:r>
        </a:p>
      </dsp:txBody>
      <dsp:txXfrm>
        <a:off x="332180" y="1440360"/>
        <a:ext cx="4212440" cy="506120"/>
      </dsp:txXfrm>
    </dsp:sp>
    <dsp:sp modelId="{A4662C5F-0E41-4379-886B-920D1D740A1C}">
      <dsp:nvSpPr>
        <dsp:cNvPr id="0" name=""/>
        <dsp:cNvSpPr/>
      </dsp:nvSpPr>
      <dsp:spPr>
        <a:xfrm>
          <a:off x="0" y="3034059"/>
          <a:ext cx="6096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95732" rIns="473117" bIns="135128" numCol="1" spcCol="1270" anchor="t" anchorCtr="0">
          <a:noAutofit/>
        </a:bodyPr>
        <a:lstStyle/>
        <a:p>
          <a:pPr marL="171450" lvl="1" indent="-171450" algn="l" defTabSz="844550">
            <a:lnSpc>
              <a:spcPct val="100000"/>
            </a:lnSpc>
            <a:spcBef>
              <a:spcPct val="0"/>
            </a:spcBef>
            <a:spcAft>
              <a:spcPct val="15000"/>
            </a:spcAft>
            <a:buChar char="••"/>
          </a:pPr>
          <a:r>
            <a:rPr lang="zh-CN" altLang="en-US" sz="1900" b="1" kern="1200" dirty="0">
              <a:latin typeface="微软雅黑" panose="020B0503020204020204" charset="-122"/>
              <a:ea typeface="微软雅黑" panose="020B0503020204020204" charset="-122"/>
            </a:rPr>
            <a:t>查重、发表、被引用。</a:t>
          </a:r>
        </a:p>
      </dsp:txBody>
      <dsp:txXfrm>
        <a:off x="0" y="3034059"/>
        <a:ext cx="6096000" cy="957600"/>
      </dsp:txXfrm>
    </dsp:sp>
    <dsp:sp modelId="{E1BE01A7-66B9-4C78-9EB0-0D209EA96CD5}">
      <dsp:nvSpPr>
        <dsp:cNvPr id="0" name=""/>
        <dsp:cNvSpPr/>
      </dsp:nvSpPr>
      <dsp:spPr>
        <a:xfrm>
          <a:off x="304800" y="2753620"/>
          <a:ext cx="426720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100000"/>
            </a:lnSpc>
            <a:spcBef>
              <a:spcPct val="0"/>
            </a:spcBef>
            <a:spcAft>
              <a:spcPct val="35000"/>
            </a:spcAft>
          </a:pPr>
          <a:r>
            <a:rPr lang="zh-CN" altLang="en-US" sz="1900" b="1" kern="1200" dirty="0">
              <a:latin typeface="微软雅黑" panose="020B0503020204020204" charset="-122"/>
              <a:ea typeface="微软雅黑" panose="020B0503020204020204" charset="-122"/>
            </a:rPr>
            <a:t>三、论文完成后的收尾</a:t>
          </a:r>
        </a:p>
      </dsp:txBody>
      <dsp:txXfrm>
        <a:off x="332180" y="2781000"/>
        <a:ext cx="4212440"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BEA57-1A68-4AFB-A192-9C3FC1E5368D}">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lvl="0" algn="l" defTabSz="1111250">
            <a:lnSpc>
              <a:spcPct val="90000"/>
            </a:lnSpc>
            <a:spcBef>
              <a:spcPct val="0"/>
            </a:spcBef>
            <a:spcAft>
              <a:spcPct val="35000"/>
            </a:spcAft>
          </a:pPr>
          <a:r>
            <a:rPr lang="en-US" altLang="zh-CN" sz="2500" kern="1200" dirty="0"/>
            <a:t>1</a:t>
          </a:r>
          <a:r>
            <a:rPr lang="zh-CN" altLang="en-US" sz="2500" kern="1200" dirty="0"/>
            <a:t>、查重</a:t>
          </a:r>
        </a:p>
      </dsp:txBody>
      <dsp:txXfrm>
        <a:off x="661227" y="442"/>
        <a:ext cx="6315075" cy="574097"/>
      </dsp:txXfrm>
    </dsp:sp>
    <dsp:sp modelId="{BC35D856-502B-434F-8CC4-080178C2E8FE}">
      <dsp:nvSpPr>
        <dsp:cNvPr id="0" name=""/>
        <dsp:cNvSpPr/>
      </dsp:nvSpPr>
      <dsp:spPr>
        <a:xfrm>
          <a:off x="661227"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B13D7-1BE6-4986-B315-975EBEC4E9BE}">
      <dsp:nvSpPr>
        <dsp:cNvPr id="0" name=""/>
        <dsp:cNvSpPr/>
      </dsp:nvSpPr>
      <dsp:spPr>
        <a:xfrm>
          <a:off x="154884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C0CF9F-0C87-4AD1-AA3C-7E8CEE8C3CD3}">
      <dsp:nvSpPr>
        <dsp:cNvPr id="0" name=""/>
        <dsp:cNvSpPr/>
      </dsp:nvSpPr>
      <dsp:spPr>
        <a:xfrm>
          <a:off x="2437166"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D45E6-42B8-46ED-B752-8BC27C6FE861}">
      <dsp:nvSpPr>
        <dsp:cNvPr id="0" name=""/>
        <dsp:cNvSpPr/>
      </dsp:nvSpPr>
      <dsp:spPr>
        <a:xfrm>
          <a:off x="332478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0100A-9FCA-4893-AF47-FD74C9266431}">
      <dsp:nvSpPr>
        <dsp:cNvPr id="0" name=""/>
        <dsp:cNvSpPr/>
      </dsp:nvSpPr>
      <dsp:spPr>
        <a:xfrm>
          <a:off x="421310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AF277-477D-43F5-B7C4-3DCB0246C59A}">
      <dsp:nvSpPr>
        <dsp:cNvPr id="0" name=""/>
        <dsp:cNvSpPr/>
      </dsp:nvSpPr>
      <dsp:spPr>
        <a:xfrm>
          <a:off x="5100724"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E90FC4-F7D0-4559-B171-200FC5958928}">
      <dsp:nvSpPr>
        <dsp:cNvPr id="0" name=""/>
        <dsp:cNvSpPr/>
      </dsp:nvSpPr>
      <dsp:spPr>
        <a:xfrm>
          <a:off x="598904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806B5-C7E6-41FA-8122-E5D647094F57}">
      <dsp:nvSpPr>
        <dsp:cNvPr id="0" name=""/>
        <dsp:cNvSpPr/>
      </dsp:nvSpPr>
      <dsp:spPr>
        <a:xfrm>
          <a:off x="661227" y="691486"/>
          <a:ext cx="6397170" cy="9355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l" defTabSz="1111250">
            <a:lnSpc>
              <a:spcPct val="90000"/>
            </a:lnSpc>
            <a:spcBef>
              <a:spcPct val="0"/>
            </a:spcBef>
            <a:spcAft>
              <a:spcPct val="35000"/>
            </a:spcAft>
          </a:pPr>
          <a:r>
            <a:rPr lang="zh-CN" altLang="en-US" sz="2500" kern="1200" dirty="0"/>
            <a:t>相似性检测哪里查？相似性太高怎么办？</a:t>
          </a:r>
        </a:p>
      </dsp:txBody>
      <dsp:txXfrm>
        <a:off x="661227" y="691486"/>
        <a:ext cx="6397170" cy="935566"/>
      </dsp:txXfrm>
    </dsp:sp>
    <dsp:sp modelId="{4AD61376-48F5-478C-86A5-04C2C159B58A}">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lvl="0" algn="l" defTabSz="1111250">
            <a:lnSpc>
              <a:spcPct val="90000"/>
            </a:lnSpc>
            <a:spcBef>
              <a:spcPct val="0"/>
            </a:spcBef>
            <a:spcAft>
              <a:spcPct val="35000"/>
            </a:spcAft>
          </a:pPr>
          <a:r>
            <a:rPr lang="en-US" altLang="zh-CN" sz="2500" kern="1200" dirty="0"/>
            <a:t>2</a:t>
          </a:r>
          <a:r>
            <a:rPr lang="zh-CN" altLang="en-US" sz="2500" kern="1200" dirty="0"/>
            <a:t>、发表</a:t>
          </a:r>
        </a:p>
      </dsp:txBody>
      <dsp:txXfrm>
        <a:off x="661227" y="1837555"/>
        <a:ext cx="6315075" cy="574097"/>
      </dsp:txXfrm>
    </dsp:sp>
    <dsp:sp modelId="{7BFFE479-5987-4C5A-87C5-34778030745F}">
      <dsp:nvSpPr>
        <dsp:cNvPr id="0" name=""/>
        <dsp:cNvSpPr/>
      </dsp:nvSpPr>
      <dsp:spPr>
        <a:xfrm>
          <a:off x="661227"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A061C-9420-4D17-B697-3F812204573E}">
      <dsp:nvSpPr>
        <dsp:cNvPr id="0" name=""/>
        <dsp:cNvSpPr/>
      </dsp:nvSpPr>
      <dsp:spPr>
        <a:xfrm>
          <a:off x="154884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20DCF-AE4D-4B07-99FC-9D9452DAEDA0}">
      <dsp:nvSpPr>
        <dsp:cNvPr id="0" name=""/>
        <dsp:cNvSpPr/>
      </dsp:nvSpPr>
      <dsp:spPr>
        <a:xfrm>
          <a:off x="2437166"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730F3-0A75-4989-AD9E-20B48D423A77}">
      <dsp:nvSpPr>
        <dsp:cNvPr id="0" name=""/>
        <dsp:cNvSpPr/>
      </dsp:nvSpPr>
      <dsp:spPr>
        <a:xfrm>
          <a:off x="332478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84A33-5005-4101-BFCA-982238E5BB5F}">
      <dsp:nvSpPr>
        <dsp:cNvPr id="0" name=""/>
        <dsp:cNvSpPr/>
      </dsp:nvSpPr>
      <dsp:spPr>
        <a:xfrm>
          <a:off x="421310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ADB6D-F6A5-417E-B380-56C6B3132A78}">
      <dsp:nvSpPr>
        <dsp:cNvPr id="0" name=""/>
        <dsp:cNvSpPr/>
      </dsp:nvSpPr>
      <dsp:spPr>
        <a:xfrm>
          <a:off x="5100724"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F1E0FA-4E61-43E7-AE02-6595BDD00252}">
      <dsp:nvSpPr>
        <dsp:cNvPr id="0" name=""/>
        <dsp:cNvSpPr/>
      </dsp:nvSpPr>
      <dsp:spPr>
        <a:xfrm>
          <a:off x="598904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2562F-2C83-4447-A320-E5397739F3F4}">
      <dsp:nvSpPr>
        <dsp:cNvPr id="0" name=""/>
        <dsp:cNvSpPr/>
      </dsp:nvSpPr>
      <dsp:spPr>
        <a:xfrm>
          <a:off x="661227" y="2528599"/>
          <a:ext cx="6397170" cy="9355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l" defTabSz="1111250">
            <a:lnSpc>
              <a:spcPct val="90000"/>
            </a:lnSpc>
            <a:spcBef>
              <a:spcPct val="0"/>
            </a:spcBef>
            <a:spcAft>
              <a:spcPct val="35000"/>
            </a:spcAft>
          </a:pPr>
          <a:r>
            <a:rPr lang="zh-CN" altLang="en-US" sz="2500" kern="1200" dirty="0"/>
            <a:t>怎么发表？在哪里发表？</a:t>
          </a:r>
        </a:p>
      </dsp:txBody>
      <dsp:txXfrm>
        <a:off x="661227" y="2528599"/>
        <a:ext cx="6397170" cy="935566"/>
      </dsp:txXfrm>
    </dsp:sp>
    <dsp:sp modelId="{CF56AF7D-2EF2-4B05-A281-5A48D531F819}">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lvl="0" algn="l" defTabSz="1111250">
            <a:lnSpc>
              <a:spcPct val="90000"/>
            </a:lnSpc>
            <a:spcBef>
              <a:spcPct val="0"/>
            </a:spcBef>
            <a:spcAft>
              <a:spcPct val="35000"/>
            </a:spcAft>
          </a:pPr>
          <a:r>
            <a:rPr lang="en-US" altLang="zh-CN" sz="2500" kern="1200" dirty="0"/>
            <a:t>3.</a:t>
          </a:r>
          <a:r>
            <a:rPr lang="zh-CN" altLang="en-US" sz="2500" kern="1200" dirty="0"/>
            <a:t>被引用</a:t>
          </a:r>
        </a:p>
      </dsp:txBody>
      <dsp:txXfrm>
        <a:off x="661227" y="3674668"/>
        <a:ext cx="6315075" cy="574097"/>
      </dsp:txXfrm>
    </dsp:sp>
    <dsp:sp modelId="{6728B31A-4B24-40E1-9151-187AF9F86B9C}">
      <dsp:nvSpPr>
        <dsp:cNvPr id="0" name=""/>
        <dsp:cNvSpPr/>
      </dsp:nvSpPr>
      <dsp:spPr>
        <a:xfrm>
          <a:off x="661227"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59CC4-95BE-496F-99A3-8A8BD926A990}">
      <dsp:nvSpPr>
        <dsp:cNvPr id="0" name=""/>
        <dsp:cNvSpPr/>
      </dsp:nvSpPr>
      <dsp:spPr>
        <a:xfrm>
          <a:off x="154884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AE4D2-5108-47AF-853B-2276D810FB71}">
      <dsp:nvSpPr>
        <dsp:cNvPr id="0" name=""/>
        <dsp:cNvSpPr/>
      </dsp:nvSpPr>
      <dsp:spPr>
        <a:xfrm>
          <a:off x="2437166"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E5869E-39EF-4DB5-937A-4C7A5648BD97}">
      <dsp:nvSpPr>
        <dsp:cNvPr id="0" name=""/>
        <dsp:cNvSpPr/>
      </dsp:nvSpPr>
      <dsp:spPr>
        <a:xfrm>
          <a:off x="332478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44C11E-CED7-4F52-A789-81A9C6EB8C92}">
      <dsp:nvSpPr>
        <dsp:cNvPr id="0" name=""/>
        <dsp:cNvSpPr/>
      </dsp:nvSpPr>
      <dsp:spPr>
        <a:xfrm>
          <a:off x="421310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50B0A-1BEE-4D0E-969D-98A7B1A2EBDE}">
      <dsp:nvSpPr>
        <dsp:cNvPr id="0" name=""/>
        <dsp:cNvSpPr/>
      </dsp:nvSpPr>
      <dsp:spPr>
        <a:xfrm>
          <a:off x="5100724"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C88C99-C1B6-4AEA-8807-969933EC4F82}">
      <dsp:nvSpPr>
        <dsp:cNvPr id="0" name=""/>
        <dsp:cNvSpPr/>
      </dsp:nvSpPr>
      <dsp:spPr>
        <a:xfrm>
          <a:off x="598904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8DBB0-08DB-404F-824C-9BA1F22ED2E0}">
      <dsp:nvSpPr>
        <dsp:cNvPr id="0" name=""/>
        <dsp:cNvSpPr/>
      </dsp:nvSpPr>
      <dsp:spPr>
        <a:xfrm>
          <a:off x="661227" y="4365711"/>
          <a:ext cx="6397170" cy="9355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l" defTabSz="1111250">
            <a:lnSpc>
              <a:spcPct val="90000"/>
            </a:lnSpc>
            <a:spcBef>
              <a:spcPct val="0"/>
            </a:spcBef>
            <a:spcAft>
              <a:spcPct val="35000"/>
            </a:spcAft>
          </a:pPr>
          <a:r>
            <a:rPr lang="zh-CN" altLang="en-US" sz="2500" kern="1200" dirty="0"/>
            <a:t>怎么</a:t>
          </a:r>
          <a:r>
            <a:rPr lang="zh-CN" altLang="en-US" sz="2500" kern="1200" dirty="0" smtClean="0"/>
            <a:t>知道论文</a:t>
          </a:r>
          <a:r>
            <a:rPr lang="zh-CN" altLang="en-US" sz="2500" kern="1200" dirty="0"/>
            <a:t>被引用了？</a:t>
          </a:r>
        </a:p>
      </dsp:txBody>
      <dsp:txXfrm>
        <a:off x="661227" y="4365711"/>
        <a:ext cx="6397170" cy="935566"/>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type="chevron" r:blip="" rot="180">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type="chevron" r:blip="" rot="180">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type="chevron" r:blip="" rot="180">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type="chevron" r:blip="" rot="180">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type="chevron" r:blip="" rot="180">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type="chevron" r:blip="" rot="180">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type="chevron" r:blip="" rot="180">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rgbClr val="FF0000"/>
                </a:solidFill>
              </a:rPr>
              <a:t>该</a:t>
            </a:r>
            <a:r>
              <a:rPr lang="en-US" altLang="zh-CN">
                <a:solidFill>
                  <a:srgbClr val="FF0000"/>
                </a:solidFill>
              </a:rPr>
              <a:t>PPT</a:t>
            </a:r>
            <a:r>
              <a:rPr lang="zh-CN" altLang="en-US">
                <a:solidFill>
                  <a:srgbClr val="FF0000"/>
                </a:solidFill>
              </a:rPr>
              <a:t>以一名统计学研究生完成一篇关于</a:t>
            </a:r>
            <a:r>
              <a:rPr lang="en-US" altLang="zh-CN">
                <a:solidFill>
                  <a:srgbClr val="FF0000"/>
                </a:solidFill>
              </a:rPr>
              <a:t>“</a:t>
            </a:r>
            <a:r>
              <a:rPr lang="zh-CN" altLang="en-US">
                <a:solidFill>
                  <a:srgbClr val="FF0000"/>
                </a:solidFill>
              </a:rPr>
              <a:t>大数据</a:t>
            </a:r>
            <a:r>
              <a:rPr lang="en-US" altLang="zh-CN">
                <a:solidFill>
                  <a:srgbClr val="FF0000"/>
                </a:solidFill>
              </a:rPr>
              <a:t>”</a:t>
            </a:r>
            <a:r>
              <a:rPr lang="zh-CN" altLang="en-US">
                <a:solidFill>
                  <a:srgbClr val="FF0000"/>
                </a:solidFill>
              </a:rPr>
              <a:t>主题论文的过程为例，从论文构思、收集文献及论文完成后三个层面分析用户在论文写作整个过程中可能会遇到的问题，并结合知识服务新平台的产品及服务，针对每个层面的不同问题提供可行性解决办法，由此达到让用户更了解平台，更会用平台，更爱用平台的目的。</a:t>
            </a:r>
            <a:endParaRPr lang="zh-CN" altLang="en-US">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引用通知功能暂未上线，即将上线。</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454150" y="393699"/>
            <a:ext cx="4254500" cy="1270001"/>
          </a:xfrm>
        </p:spPr>
        <p:txBody>
          <a:bodyPr anchor="ctr" anchorCtr="0">
            <a:normAutofit/>
          </a:bodyPr>
          <a:lstStyle>
            <a:lvl1pPr algn="ctr">
              <a:defRPr sz="4800"/>
            </a:lvl1pPr>
          </a:lstStyle>
          <a:p>
            <a:r>
              <a:rPr lang="zh-CN" altLang="en-US" dirty="0"/>
              <a:t>编辑标题</a:t>
            </a:r>
            <a:endParaRPr lang="zh-CN" altLang="en-US" dirty="0"/>
          </a:p>
        </p:txBody>
      </p:sp>
      <p:sp>
        <p:nvSpPr>
          <p:cNvPr id="3" name="副标题 2"/>
          <p:cNvSpPr>
            <a:spLocks noGrp="1"/>
          </p:cNvSpPr>
          <p:nvPr>
            <p:ph type="subTitle" idx="1"/>
          </p:nvPr>
        </p:nvSpPr>
        <p:spPr>
          <a:xfrm>
            <a:off x="1454150" y="1689100"/>
            <a:ext cx="4254500" cy="5254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fld>
            <a:endParaRPr lang="zh-CN" altLang="en-US"/>
          </a:p>
        </p:txBody>
      </p:sp>
      <p:sp>
        <p:nvSpPr>
          <p:cNvPr id="9" name="内容占位符 8"/>
          <p:cNvSpPr>
            <a:spLocks noGrp="1"/>
          </p:cNvSpPr>
          <p:nvPr>
            <p:ph sz="quarter" idx="13"/>
          </p:nvPr>
        </p:nvSpPr>
        <p:spPr>
          <a:xfrm>
            <a:off x="838200" y="403761"/>
            <a:ext cx="10515600" cy="580177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958850" y="1087439"/>
            <a:ext cx="4514850" cy="1350961"/>
          </a:xfrm>
        </p:spPr>
        <p:txBody>
          <a:bodyPr anchor="ctr" anchorCtr="0">
            <a:normAutofit/>
          </a:bodyPr>
          <a:lstStyle>
            <a:lvl1pPr algn="ctr">
              <a:defRPr sz="4800"/>
            </a:lvl1pPr>
          </a:lstStyle>
          <a:p>
            <a:r>
              <a:rPr lang="zh-CN" altLang="en-US" dirty="0"/>
              <a:t>编辑标题</a:t>
            </a:r>
            <a:endParaRPr lang="zh-CN" altLang="en-US" dirty="0"/>
          </a:p>
        </p:txBody>
      </p:sp>
      <p:sp>
        <p:nvSpPr>
          <p:cNvPr id="3" name="文本占位符 2"/>
          <p:cNvSpPr>
            <a:spLocks noGrp="1"/>
          </p:cNvSpPr>
          <p:nvPr>
            <p:ph type="body" idx="1"/>
          </p:nvPr>
        </p:nvSpPr>
        <p:spPr>
          <a:xfrm>
            <a:off x="7188200" y="4610100"/>
            <a:ext cx="4165600" cy="1200150"/>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84300" y="441325"/>
            <a:ext cx="6045200" cy="1325563"/>
          </a:xfrm>
        </p:spPr>
        <p:txBody>
          <a:body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DFDD57-4F60-4CBE-BE7D-104E160654DE}" type="datetimeFigureOut">
              <a:rPr lang="zh-CN" altLang="en-US" smtClean="0"/>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571512" y="365125"/>
            <a:ext cx="1782288"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578932"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BDFDD57-4F60-4CBE-BE7D-104E16065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3.xml"/><Relationship Id="rId15" Type="http://schemas.openxmlformats.org/officeDocument/2006/relationships/tags" Target="../tags/tag2.xml"/><Relationship Id="rId14" Type="http://schemas.openxmlformats.org/officeDocument/2006/relationships/image" Target="../media/image5.png"/><Relationship Id="rId13" Type="http://schemas.openxmlformats.org/officeDocument/2006/relationships/image" Target="../media/image4.png"/><Relationship Id="rId12" Type="http://schemas.openxmlformats.org/officeDocument/2006/relationships/tags" Target="../tags/tag1.xml"/><Relationship Id="rId11" Type="http://schemas.openxmlformats.org/officeDocument/2006/relationships/image" Target="../media/image3.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custDataLst>
              <p:tags r:id="rId12"/>
            </p:custDataLst>
          </p:nvPr>
        </p:nvGrpSpPr>
        <p:grpSpPr>
          <a:xfrm>
            <a:off x="0" y="0"/>
            <a:ext cx="12192000" cy="6855543"/>
            <a:chOff x="0" y="0"/>
            <a:chExt cx="12192000" cy="6855543"/>
          </a:xfrm>
        </p:grpSpPr>
        <p:pic>
          <p:nvPicPr>
            <p:cNvPr id="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1268361"/>
            </a:xfrm>
            <a:prstGeom prst="rect">
              <a:avLst/>
            </a:prstGeom>
          </p:spPr>
        </p:pic>
        <p:pic>
          <p:nvPicPr>
            <p:cNvPr id="9" name="图片 8"/>
            <p:cNvPicPr>
              <a:picLocks noChangeAspect="1"/>
            </p:cNvPicPr>
            <p:nvPr/>
          </p:nvPicPr>
          <p:blipFill rotWithShape="1">
            <a:blip r:embed="rId14">
              <a:extLst>
                <a:ext uri="{28A0092B-C50C-407E-A947-70E740481C1C}">
                  <a14:useLocalDpi xmlns:a14="http://schemas.microsoft.com/office/drawing/2010/main" val="0"/>
                </a:ext>
              </a:extLst>
            </a:blip>
            <a:srcRect/>
            <a:stretch>
              <a:fillRect/>
            </a:stretch>
          </p:blipFill>
          <p:spPr>
            <a:xfrm>
              <a:off x="0" y="6771969"/>
              <a:ext cx="12192000" cy="83574"/>
            </a:xfrm>
            <a:prstGeom prst="rect">
              <a:avLst/>
            </a:prstGeom>
          </p:spPr>
        </p:pic>
      </p:grpSp>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9BDFDD57-4F60-4CBE-BE7D-104E160654D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C5A8F65C-32B6-44AD-B5C6-741E2EBC8CA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6.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7.emf"/><Relationship Id="rId7" Type="http://schemas.openxmlformats.org/officeDocument/2006/relationships/image" Target="../media/image21.png"/><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0" Type="http://schemas.openxmlformats.org/officeDocument/2006/relationships/slideLayout" Target="../slideLayouts/slideLayout7.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83.xml"/><Relationship Id="rId5" Type="http://schemas.openxmlformats.org/officeDocument/2006/relationships/image" Target="../media/image7.emf"/><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4.xml"/><Relationship Id="rId2" Type="http://schemas.openxmlformats.org/officeDocument/2006/relationships/image" Target="../media/image7.emf"/><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5.xml"/><Relationship Id="rId4" Type="http://schemas.openxmlformats.org/officeDocument/2006/relationships/image" Target="../media/image7.emf"/><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6.xml"/><Relationship Id="rId4" Type="http://schemas.openxmlformats.org/officeDocument/2006/relationships/image" Target="../media/image7.emf"/><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7.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7.emf"/></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8.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7.em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9.xml"/><Relationship Id="rId2" Type="http://schemas.openxmlformats.org/officeDocument/2006/relationships/image" Target="../media/image7.emf"/><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0.xml"/><Relationship Id="rId4" Type="http://schemas.openxmlformats.org/officeDocument/2006/relationships/image" Target="../media/image7.emf"/><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1.xml"/><Relationship Id="rId7" Type="http://schemas.openxmlformats.org/officeDocument/2006/relationships/image" Target="../media/image18.png"/><Relationship Id="rId6" Type="http://schemas.openxmlformats.org/officeDocument/2006/relationships/image" Target="../media/image7.emf"/><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xml"/><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image" Target="../media/image43.jpeg"/><Relationship Id="rId2" Type="http://schemas.openxmlformats.org/officeDocument/2006/relationships/image" Target="../media/image42.jpeg"/><Relationship Id="rId13" Type="http://schemas.openxmlformats.org/officeDocument/2006/relationships/slideLayout" Target="../slideLayouts/slideLayout7.xml"/><Relationship Id="rId12" Type="http://schemas.openxmlformats.org/officeDocument/2006/relationships/tags" Target="../tags/tag99.xml"/><Relationship Id="rId11" Type="http://schemas.openxmlformats.org/officeDocument/2006/relationships/image" Target="../media/image44.png"/><Relationship Id="rId10" Type="http://schemas.openxmlformats.org/officeDocument/2006/relationships/tags" Target="../tags/tag98.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0.xml"/><Relationship Id="rId1"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1.xml"/><Relationship Id="rId1" Type="http://schemas.openxmlformats.org/officeDocument/2006/relationships/image" Target="../media/image7.emf"/></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2.xml"/><Relationship Id="rId3" Type="http://schemas.openxmlformats.org/officeDocument/2006/relationships/image" Target="../media/image7.emf"/><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3.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7.emf"/></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4.xml"/><Relationship Id="rId2" Type="http://schemas.openxmlformats.org/officeDocument/2006/relationships/image" Target="../media/image50.png"/><Relationship Id="rId1"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5.xml"/><Relationship Id="rId1" Type="http://schemas.openxmlformats.org/officeDocument/2006/relationships/image" Target="../media/image7.emf"/></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6.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7.emf"/></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7.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7.emf"/><Relationship Id="rId1" Type="http://schemas.openxmlformats.org/officeDocument/2006/relationships/image" Target="../media/image53.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8.xml"/><Relationship Id="rId3" Type="http://schemas.openxmlformats.org/officeDocument/2006/relationships/image" Target="../media/image7.emf"/><Relationship Id="rId2" Type="http://schemas.openxmlformats.org/officeDocument/2006/relationships/image" Target="../media/image58.png"/><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image" Target="../media/image9.png"/><Relationship Id="rId3" Type="http://schemas.openxmlformats.org/officeDocument/2006/relationships/hyperlink" Target="http://www.wanfangdata.com.cn/index.html" TargetMode="External"/><Relationship Id="rId2" Type="http://schemas.openxmlformats.org/officeDocument/2006/relationships/image" Target="../media/image7.emf"/><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9.xml"/><Relationship Id="rId2" Type="http://schemas.openxmlformats.org/officeDocument/2006/relationships/image" Target="../media/image7.emf"/><Relationship Id="rId1" Type="http://schemas.openxmlformats.org/officeDocument/2006/relationships/image" Target="../media/image59.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10.xml"/><Relationship Id="rId7" Type="http://schemas.openxmlformats.org/officeDocument/2006/relationships/image" Target="../media/image60.png"/><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image" Target="../media/image7.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image" Target="../media/image7.emf"/></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2.xml"/><Relationship Id="rId2" Type="http://schemas.openxmlformats.org/officeDocument/2006/relationships/image" Target="../media/image7.emf"/><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3.xml"/><Relationship Id="rId2" Type="http://schemas.openxmlformats.org/officeDocument/2006/relationships/image" Target="../media/image7.emf"/><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4.xml"/><Relationship Id="rId2" Type="http://schemas.openxmlformats.org/officeDocument/2006/relationships/image" Target="../media/image63.png"/><Relationship Id="rId1" Type="http://schemas.openxmlformats.org/officeDocument/2006/relationships/image" Target="../media/image7.emf"/></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7.emf"/><Relationship Id="rId2" Type="http://schemas.openxmlformats.org/officeDocument/2006/relationships/image" Target="../media/image65.png"/><Relationship Id="rId1" Type="http://schemas.openxmlformats.org/officeDocument/2006/relationships/image" Target="../media/image64.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6.xml"/><Relationship Id="rId2" Type="http://schemas.openxmlformats.org/officeDocument/2006/relationships/image" Target="../media/image69.png"/><Relationship Id="rId1" Type="http://schemas.openxmlformats.org/officeDocument/2006/relationships/image" Target="../media/image7.emf"/></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7.xml"/><Relationship Id="rId2" Type="http://schemas.openxmlformats.org/officeDocument/2006/relationships/image" Target="../media/image70.png"/><Relationship Id="rId1"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8.xml"/><Relationship Id="rId1" Type="http://schemas.openxmlformats.org/officeDocument/2006/relationships/image" Target="../media/image7.em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xml"/><Relationship Id="rId3" Type="http://schemas.openxmlformats.org/officeDocument/2006/relationships/image" Target="../media/image7.emf"/><Relationship Id="rId2" Type="http://schemas.openxmlformats.org/officeDocument/2006/relationships/tags" Target="../tags/tag14.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9.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emf"/></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0.xml"/><Relationship Id="rId3" Type="http://schemas.openxmlformats.org/officeDocument/2006/relationships/image" Target="../media/image7.emf"/><Relationship Id="rId2" Type="http://schemas.openxmlformats.org/officeDocument/2006/relationships/image" Target="../media/image74.png"/><Relationship Id="rId1"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image" Target="../media/image7.emf"/></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2.xml"/><Relationship Id="rId2" Type="http://schemas.openxmlformats.org/officeDocument/2006/relationships/image" Target="../media/image7.emf"/><Relationship Id="rId1"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3.xml"/><Relationship Id="rId1" Type="http://schemas.openxmlformats.org/officeDocument/2006/relationships/image" Target="../media/image7.emf"/></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7.emf"/><Relationship Id="rId1" Type="http://schemas.openxmlformats.org/officeDocument/2006/relationships/image" Target="../media/image76.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5.xml"/><Relationship Id="rId3" Type="http://schemas.openxmlformats.org/officeDocument/2006/relationships/image" Target="../media/image7.emf"/><Relationship Id="rId2" Type="http://schemas.openxmlformats.org/officeDocument/2006/relationships/image" Target="../media/image78.png"/><Relationship Id="rId1" Type="http://schemas.openxmlformats.org/officeDocument/2006/relationships/image" Target="../media/image77.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6.xml"/><Relationship Id="rId5" Type="http://schemas.openxmlformats.org/officeDocument/2006/relationships/image" Target="../media/image9.svg"/><Relationship Id="rId4" Type="http://schemas.openxmlformats.org/officeDocument/2006/relationships/image" Target="../media/image81.png"/><Relationship Id="rId3" Type="http://schemas.openxmlformats.org/officeDocument/2006/relationships/image" Target="../media/image7.emf"/><Relationship Id="rId2" Type="http://schemas.openxmlformats.org/officeDocument/2006/relationships/image" Target="../media/image80.png"/><Relationship Id="rId1"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0.svg"/><Relationship Id="rId3" Type="http://schemas.openxmlformats.org/officeDocument/2006/relationships/image" Target="../media/image83.png"/><Relationship Id="rId2" Type="http://schemas.openxmlformats.org/officeDocument/2006/relationships/image" Target="../media/image7.emf"/><Relationship Id="rId1" Type="http://schemas.openxmlformats.org/officeDocument/2006/relationships/image" Target="../media/image82.png"/></Relationships>
</file>

<file path=ppt/slides/_rels/slide4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8.xml"/><Relationship Id="rId7" Type="http://schemas.openxmlformats.org/officeDocument/2006/relationships/image" Target="../media/image18.png"/><Relationship Id="rId6" Type="http://schemas.openxmlformats.org/officeDocument/2006/relationships/image" Target="../media/image7.emf"/><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7.emf"/><Relationship Id="rId2" Type="http://schemas.openxmlformats.org/officeDocument/2006/relationships/tags" Target="../tags/tag17.xml"/><Relationship Id="rId18" Type="http://schemas.openxmlformats.org/officeDocument/2006/relationships/slideLayout" Target="../slideLayouts/slideLayout7.xml"/><Relationship Id="rId17" Type="http://schemas.openxmlformats.org/officeDocument/2006/relationships/tags" Target="../tags/tag29.xml"/><Relationship Id="rId16" Type="http://schemas.openxmlformats.org/officeDocument/2006/relationships/image" Target="../media/image1.svg"/><Relationship Id="rId15" Type="http://schemas.openxmlformats.org/officeDocument/2006/relationships/image" Target="../media/image11.png"/><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9.xml"/><Relationship Id="rId7" Type="http://schemas.openxmlformats.org/officeDocument/2006/relationships/image" Target="../media/image7.emf"/><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image" Target="../media/image86.jpe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0.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7.emf"/></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31.xml"/><Relationship Id="rId5" Type="http://schemas.openxmlformats.org/officeDocument/2006/relationships/image" Target="../media/image7.emf"/><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2.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3.xml"/><Relationship Id="rId2" Type="http://schemas.openxmlformats.org/officeDocument/2006/relationships/image" Target="../media/image7.emf"/><Relationship Id="rId1" Type="http://schemas.openxmlformats.org/officeDocument/2006/relationships/image" Target="../media/image96.jpeg"/></Relationships>
</file>

<file path=ppt/slides/_rels/slide55.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0" Type="http://schemas.openxmlformats.org/officeDocument/2006/relationships/slideLayout" Target="../slideLayouts/slideLayout7.xml"/><Relationship Id="rId2" Type="http://schemas.openxmlformats.org/officeDocument/2006/relationships/tags" Target="../tags/tag134.xml"/><Relationship Id="rId19" Type="http://schemas.openxmlformats.org/officeDocument/2006/relationships/tags" Target="../tags/tag149.xml"/><Relationship Id="rId18" Type="http://schemas.openxmlformats.org/officeDocument/2006/relationships/image" Target="../media/image98.png"/><Relationship Id="rId17" Type="http://schemas.openxmlformats.org/officeDocument/2006/relationships/image" Target="../media/image97.png"/><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image" Target="../media/image7.emf"/></Relationships>
</file>

<file path=ppt/slides/_rels/slide5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150.xml"/><Relationship Id="rId3" Type="http://schemas.openxmlformats.org/officeDocument/2006/relationships/image" Target="../media/image11.svg"/><Relationship Id="rId2" Type="http://schemas.openxmlformats.org/officeDocument/2006/relationships/image" Target="../media/image99.png"/><Relationship Id="rId1" Type="http://schemas.openxmlformats.org/officeDocument/2006/relationships/image" Target="../media/image7.emf"/></Relationships>
</file>

<file path=ppt/slides/_rels/slide57.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2" Type="http://schemas.openxmlformats.org/officeDocument/2006/relationships/slideLayout" Target="../slideLayouts/slideLayout7.xml"/><Relationship Id="rId51" Type="http://schemas.openxmlformats.org/officeDocument/2006/relationships/tags" Target="../tags/tag200.xml"/><Relationship Id="rId50" Type="http://schemas.openxmlformats.org/officeDocument/2006/relationships/tags" Target="../tags/tag199.xml"/><Relationship Id="rId5" Type="http://schemas.openxmlformats.org/officeDocument/2006/relationships/tags" Target="../tags/tag154.xml"/><Relationship Id="rId49" Type="http://schemas.openxmlformats.org/officeDocument/2006/relationships/tags" Target="../tags/tag198.xml"/><Relationship Id="rId48" Type="http://schemas.openxmlformats.org/officeDocument/2006/relationships/tags" Target="../tags/tag197.xml"/><Relationship Id="rId47" Type="http://schemas.openxmlformats.org/officeDocument/2006/relationships/tags" Target="../tags/tag196.xml"/><Relationship Id="rId46" Type="http://schemas.openxmlformats.org/officeDocument/2006/relationships/tags" Target="../tags/tag195.xml"/><Relationship Id="rId45" Type="http://schemas.openxmlformats.org/officeDocument/2006/relationships/tags" Target="../tags/tag194.xml"/><Relationship Id="rId44" Type="http://schemas.openxmlformats.org/officeDocument/2006/relationships/tags" Target="../tags/tag193.xml"/><Relationship Id="rId43" Type="http://schemas.openxmlformats.org/officeDocument/2006/relationships/tags" Target="../tags/tag192.xml"/><Relationship Id="rId42" Type="http://schemas.openxmlformats.org/officeDocument/2006/relationships/tags" Target="../tags/tag191.xml"/><Relationship Id="rId41" Type="http://schemas.openxmlformats.org/officeDocument/2006/relationships/tags" Target="../tags/tag190.xml"/><Relationship Id="rId40" Type="http://schemas.openxmlformats.org/officeDocument/2006/relationships/tags" Target="../tags/tag189.xml"/><Relationship Id="rId4" Type="http://schemas.openxmlformats.org/officeDocument/2006/relationships/tags" Target="../tags/tag153.xml"/><Relationship Id="rId39" Type="http://schemas.openxmlformats.org/officeDocument/2006/relationships/tags" Target="../tags/tag188.xml"/><Relationship Id="rId38" Type="http://schemas.openxmlformats.org/officeDocument/2006/relationships/tags" Target="../tags/tag187.xml"/><Relationship Id="rId37" Type="http://schemas.openxmlformats.org/officeDocument/2006/relationships/tags" Target="../tags/tag186.xml"/><Relationship Id="rId36" Type="http://schemas.openxmlformats.org/officeDocument/2006/relationships/tags" Target="../tags/tag185.xml"/><Relationship Id="rId35" Type="http://schemas.openxmlformats.org/officeDocument/2006/relationships/tags" Target="../tags/tag184.xml"/><Relationship Id="rId34" Type="http://schemas.openxmlformats.org/officeDocument/2006/relationships/tags" Target="../tags/tag183.xml"/><Relationship Id="rId33" Type="http://schemas.openxmlformats.org/officeDocument/2006/relationships/tags" Target="../tags/tag182.xml"/><Relationship Id="rId32" Type="http://schemas.openxmlformats.org/officeDocument/2006/relationships/tags" Target="../tags/tag181.xml"/><Relationship Id="rId31" Type="http://schemas.openxmlformats.org/officeDocument/2006/relationships/tags" Target="../tags/tag180.xml"/><Relationship Id="rId30" Type="http://schemas.openxmlformats.org/officeDocument/2006/relationships/tags" Target="../tags/tag179.xml"/><Relationship Id="rId3" Type="http://schemas.openxmlformats.org/officeDocument/2006/relationships/tags" Target="../tags/tag152.xml"/><Relationship Id="rId29" Type="http://schemas.openxmlformats.org/officeDocument/2006/relationships/tags" Target="../tags/tag178.xml"/><Relationship Id="rId28" Type="http://schemas.openxmlformats.org/officeDocument/2006/relationships/tags" Target="../tags/tag177.xml"/><Relationship Id="rId27" Type="http://schemas.openxmlformats.org/officeDocument/2006/relationships/tags" Target="../tags/tag176.xml"/><Relationship Id="rId26" Type="http://schemas.openxmlformats.org/officeDocument/2006/relationships/tags" Target="../tags/tag175.xml"/><Relationship Id="rId25" Type="http://schemas.openxmlformats.org/officeDocument/2006/relationships/tags" Target="../tags/tag174.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tags" Target="../tags/tag151.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image" Target="../media/image7.emf"/></Relationships>
</file>

<file path=ppt/slides/_rels/slide58.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image" Target="../media/image104.png"/><Relationship Id="rId7" Type="http://schemas.openxmlformats.org/officeDocument/2006/relationships/image" Target="../media/image103.jpeg"/><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tags" Target="../tags/tag202.xml"/><Relationship Id="rId3" Type="http://schemas.openxmlformats.org/officeDocument/2006/relationships/image" Target="../media/image100.png"/><Relationship Id="rId2" Type="http://schemas.openxmlformats.org/officeDocument/2006/relationships/tags" Target="../tags/tag201.xml"/><Relationship Id="rId10" Type="http://schemas.openxmlformats.org/officeDocument/2006/relationships/slideLayout" Target="../slideLayouts/slideLayout7.xml"/><Relationship Id="rId1" Type="http://schemas.openxmlformats.org/officeDocument/2006/relationships/image" Target="../media/image7.emf"/></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04.xml"/><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7.emf"/></Relationships>
</file>

<file path=ppt/slides/_rels/slide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1" Type="http://schemas.openxmlformats.org/officeDocument/2006/relationships/slideLayout" Target="../slideLayouts/slideLayout7.xml"/><Relationship Id="rId30" Type="http://schemas.openxmlformats.org/officeDocument/2006/relationships/tags" Target="../tags/tag58.xml"/><Relationship Id="rId3" Type="http://schemas.openxmlformats.org/officeDocument/2006/relationships/tags" Target="../tags/tag32.xml"/><Relationship Id="rId29" Type="http://schemas.openxmlformats.org/officeDocument/2006/relationships/image" Target="../media/image7.emf"/><Relationship Id="rId28" Type="http://schemas.openxmlformats.org/officeDocument/2006/relationships/tags" Target="../tags/tag5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1.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5.xml"/><Relationship Id="rId1"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6.xml"/><Relationship Id="rId1" Type="http://schemas.openxmlformats.org/officeDocument/2006/relationships/image" Target="../media/image7.emf"/></Relationships>
</file>

<file path=ppt/slides/_rels/slide7.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5" Type="http://schemas.openxmlformats.org/officeDocument/2006/relationships/slideLayout" Target="../slideLayouts/slideLayout7.xml"/><Relationship Id="rId34" Type="http://schemas.openxmlformats.org/officeDocument/2006/relationships/tags" Target="../tags/tag79.xml"/><Relationship Id="rId33" Type="http://schemas.openxmlformats.org/officeDocument/2006/relationships/image" Target="../media/image7.svg"/><Relationship Id="rId32" Type="http://schemas.openxmlformats.org/officeDocument/2006/relationships/image" Target="../media/image17.png"/><Relationship Id="rId31" Type="http://schemas.openxmlformats.org/officeDocument/2006/relationships/image" Target="../media/image6.svg"/><Relationship Id="rId30" Type="http://schemas.openxmlformats.org/officeDocument/2006/relationships/image" Target="../media/image16.png"/><Relationship Id="rId3" Type="http://schemas.openxmlformats.org/officeDocument/2006/relationships/tags" Target="../tags/tag60.xml"/><Relationship Id="rId29" Type="http://schemas.openxmlformats.org/officeDocument/2006/relationships/image" Target="../media/image5.svg"/><Relationship Id="rId28" Type="http://schemas.openxmlformats.org/officeDocument/2006/relationships/image" Target="../media/image15.png"/><Relationship Id="rId27" Type="http://schemas.openxmlformats.org/officeDocument/2006/relationships/image" Target="../media/image4.svg"/><Relationship Id="rId26" Type="http://schemas.openxmlformats.org/officeDocument/2006/relationships/image" Target="../media/image14.png"/><Relationship Id="rId25" Type="http://schemas.openxmlformats.org/officeDocument/2006/relationships/image" Target="../media/image3.svg"/><Relationship Id="rId24" Type="http://schemas.openxmlformats.org/officeDocument/2006/relationships/image" Target="../media/image13.png"/><Relationship Id="rId23" Type="http://schemas.openxmlformats.org/officeDocument/2006/relationships/image" Target="../media/image2.svg"/><Relationship Id="rId22" Type="http://schemas.openxmlformats.org/officeDocument/2006/relationships/image" Target="../media/image12.png"/><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tags" Target="../tags/tag59.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7.emf"/></Relationships>
</file>

<file path=ppt/slides/_rels/slide8.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8.svg"/><Relationship Id="rId7" Type="http://schemas.openxmlformats.org/officeDocument/2006/relationships/image" Target="../media/image18.png"/><Relationship Id="rId6" Type="http://schemas.openxmlformats.org/officeDocument/2006/relationships/image" Target="../media/image7.emf"/><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slideLayout" Target="../slideLayouts/slideLayout7.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1.xml"/><Relationship Id="rId2" Type="http://schemas.openxmlformats.org/officeDocument/2006/relationships/image" Target="../media/image7.emf"/><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custDataLst>
              <p:tags r:id="rId1"/>
            </p:custDataLst>
          </p:nvPr>
        </p:nvSpPr>
        <p:spPr bwMode="auto">
          <a:xfrm>
            <a:off x="2823210" y="1690370"/>
            <a:ext cx="644461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00430" indent="-900430">
              <a:lnSpc>
                <a:spcPct val="120000"/>
              </a:lnSpc>
              <a:spcBef>
                <a:spcPts val="1000"/>
              </a:spcBef>
              <a:buClr>
                <a:schemeClr val="tx1"/>
              </a:buClr>
              <a:buFont typeface="Arial" panose="020B0604020202020204" pitchFamily="34" charset="0"/>
              <a:buChar char="•"/>
              <a:tabLst>
                <a:tab pos="1254125" algn="l"/>
              </a:tabLst>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tabLst>
                <a:tab pos="1254125" algn="l"/>
              </a:tabLst>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tabLst>
                <a:tab pos="1254125" algn="l"/>
              </a:tabLst>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9pPr>
          </a:lstStyle>
          <a:p>
            <a:pPr eaLnBrk="1" hangingPunct="1">
              <a:lnSpc>
                <a:spcPct val="150000"/>
              </a:lnSpc>
              <a:spcBef>
                <a:spcPct val="0"/>
              </a:spcBef>
              <a:buClrTx/>
              <a:buFontTx/>
              <a:buNone/>
            </a:pPr>
            <a:r>
              <a:rPr lang="zh-CN" sz="4000" b="1" dirty="0">
                <a:solidFill>
                  <a:srgbClr val="002D86"/>
                </a:solidFill>
                <a:latin typeface="+mn-ea"/>
                <a:ea typeface="+mn-ea"/>
                <a:cs typeface="+mn-ea"/>
              </a:rPr>
              <a:t>如何用数据库</a:t>
            </a:r>
            <a:endParaRPr lang="zh-CN" sz="4000" b="1" dirty="0">
              <a:solidFill>
                <a:srgbClr val="002D86"/>
              </a:solidFill>
              <a:latin typeface="+mn-ea"/>
              <a:ea typeface="+mn-ea"/>
              <a:cs typeface="+mn-ea"/>
            </a:endParaRPr>
          </a:p>
          <a:p>
            <a:pPr eaLnBrk="1" hangingPunct="1">
              <a:lnSpc>
                <a:spcPct val="150000"/>
              </a:lnSpc>
              <a:spcBef>
                <a:spcPct val="0"/>
              </a:spcBef>
              <a:buClrTx/>
              <a:buFontTx/>
              <a:buNone/>
            </a:pPr>
            <a:r>
              <a:rPr lang="zh-CN" sz="4000" b="1" dirty="0">
                <a:solidFill>
                  <a:srgbClr val="002D86"/>
                </a:solidFill>
                <a:latin typeface="+mn-ea"/>
                <a:ea typeface="+mn-ea"/>
                <a:cs typeface="+mn-ea"/>
              </a:rPr>
              <a:t>           写高品质文章</a:t>
            </a:r>
            <a:endParaRPr lang="en-US" altLang="zh-CN" sz="4000" b="1" dirty="0">
              <a:solidFill>
                <a:srgbClr val="002D86"/>
              </a:solidFill>
              <a:latin typeface="+mn-ea"/>
              <a:ea typeface="+mn-ea"/>
              <a:cs typeface="+mn-ea"/>
            </a:endParaRPr>
          </a:p>
          <a:p>
            <a:pPr eaLnBrk="1" hangingPunct="1">
              <a:lnSpc>
                <a:spcPct val="150000"/>
              </a:lnSpc>
              <a:spcBef>
                <a:spcPct val="0"/>
              </a:spcBef>
              <a:buClrTx/>
              <a:buFontTx/>
              <a:buNone/>
            </a:pPr>
            <a:r>
              <a:rPr lang="zh-CN" altLang="en-US" sz="3200" b="1" dirty="0">
                <a:solidFill>
                  <a:srgbClr val="0A9A11"/>
                </a:solidFill>
                <a:latin typeface="+mn-ea"/>
                <a:ea typeface="+mn-ea"/>
                <a:cs typeface="+mn-ea"/>
              </a:rPr>
              <a:t>      </a:t>
            </a:r>
            <a:r>
              <a:rPr lang="en-US" altLang="zh-CN" sz="2400" b="1" dirty="0">
                <a:gradFill>
                  <a:gsLst>
                    <a:gs pos="0">
                      <a:srgbClr val="FE4444"/>
                    </a:gs>
                    <a:gs pos="100000">
                      <a:srgbClr val="832B2B"/>
                    </a:gs>
                  </a:gsLst>
                  <a:lin scaled="0"/>
                </a:gradFill>
                <a:latin typeface="+mn-ea"/>
                <a:ea typeface="+mn-ea"/>
                <a:cs typeface="+mn-ea"/>
              </a:rPr>
              <a:t>----</a:t>
            </a:r>
            <a:r>
              <a:rPr lang="zh-CN" altLang="en-US" sz="2400" b="1" dirty="0">
                <a:gradFill>
                  <a:gsLst>
                    <a:gs pos="0">
                      <a:srgbClr val="FE4444"/>
                    </a:gs>
                    <a:gs pos="100000">
                      <a:srgbClr val="832B2B"/>
                    </a:gs>
                  </a:gsLst>
                  <a:lin scaled="0"/>
                </a:gradFill>
                <a:latin typeface="+mn-ea"/>
                <a:ea typeface="+mn-ea"/>
                <a:cs typeface="+mn-ea"/>
              </a:rPr>
              <a:t>万方数据知识服务平台使用讲解</a:t>
            </a:r>
            <a:endParaRPr lang="zh-CN" altLang="en-US" sz="2400" b="1" dirty="0">
              <a:gradFill>
                <a:gsLst>
                  <a:gs pos="0">
                    <a:srgbClr val="FE4444"/>
                  </a:gs>
                  <a:gs pos="100000">
                    <a:srgbClr val="832B2B"/>
                  </a:gs>
                </a:gsLst>
                <a:lin scaled="0"/>
              </a:gradFill>
              <a:latin typeface="+mn-ea"/>
              <a:ea typeface="+mn-ea"/>
              <a:cs typeface="+mn-ea"/>
            </a:endParaRPr>
          </a:p>
        </p:txBody>
      </p:sp>
      <p:sp>
        <p:nvSpPr>
          <p:cNvPr id="5" name="TextBox 6"/>
          <p:cNvSpPr txBox="1"/>
          <p:nvPr>
            <p:custDataLst>
              <p:tags r:id="rId2"/>
            </p:custDataLst>
          </p:nvPr>
        </p:nvSpPr>
        <p:spPr>
          <a:xfrm>
            <a:off x="3363595" y="4422140"/>
            <a:ext cx="6069330" cy="398780"/>
          </a:xfrm>
          <a:prstGeom prst="rect">
            <a:avLst/>
          </a:prstGeom>
          <a:noFill/>
        </p:spPr>
        <p:txBody>
          <a:bodyPr wrap="square">
            <a:spAutoFit/>
          </a:bodyPr>
          <a:lstStyle/>
          <a:p>
            <a:pPr algn="r" eaLnBrk="1" fontAlgn="auto" hangingPunct="1">
              <a:spcBef>
                <a:spcPts val="0"/>
              </a:spcBef>
              <a:spcAft>
                <a:spcPts val="0"/>
              </a:spcAft>
              <a:defRPr/>
            </a:pPr>
            <a:r>
              <a:rPr lang="zh-CN" altLang="en-US" sz="2000" b="1" dirty="0">
                <a:solidFill>
                  <a:schemeClr val="bg1"/>
                </a:solidFill>
                <a:latin typeface="+mn-ea"/>
                <a:cs typeface="+mn-ea"/>
              </a:rPr>
              <a:t>江苏高教区域经理</a:t>
            </a:r>
            <a:r>
              <a:rPr lang="en-US" altLang="zh-CN" sz="2000" b="1" dirty="0">
                <a:solidFill>
                  <a:schemeClr val="bg1"/>
                </a:solidFill>
                <a:latin typeface="+mn-ea"/>
                <a:cs typeface="+mn-ea"/>
              </a:rPr>
              <a:t>——</a:t>
            </a:r>
            <a:r>
              <a:rPr lang="zh-CN" altLang="en-US" sz="2000" b="1" dirty="0">
                <a:solidFill>
                  <a:schemeClr val="bg1"/>
                </a:solidFill>
                <a:latin typeface="+mn-ea"/>
                <a:cs typeface="+mn-ea"/>
              </a:rPr>
              <a:t>刘建明</a:t>
            </a:r>
            <a:endParaRPr lang="zh-CN" altLang="en-US" sz="2000" b="1" dirty="0">
              <a:solidFill>
                <a:schemeClr val="bg1"/>
              </a:solidFill>
              <a:latin typeface="+mn-ea"/>
              <a:cs typeface="+mn-ea"/>
            </a:endParaRPr>
          </a:p>
        </p:txBody>
      </p:sp>
      <p:cxnSp>
        <p:nvCxnSpPr>
          <p:cNvPr id="6" name="直接连接符 5"/>
          <p:cNvCxnSpPr/>
          <p:nvPr>
            <p:custDataLst>
              <p:tags r:id="rId3"/>
            </p:custDataLst>
          </p:nvPr>
        </p:nvCxnSpPr>
        <p:spPr>
          <a:xfrm flipV="1">
            <a:off x="2734945" y="1523365"/>
            <a:ext cx="6338570" cy="14605"/>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5273674" y="757237"/>
            <a:ext cx="1619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custDataLst>
              <p:tags r:id="rId6"/>
            </p:custDataLst>
          </p:nvPr>
        </p:nvCxnSpPr>
        <p:spPr>
          <a:xfrm flipV="1">
            <a:off x="2778125" y="4374515"/>
            <a:ext cx="6338570" cy="1460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tretch>
            <a:fillRect/>
          </a:stretch>
        </p:blipFill>
        <p:spPr>
          <a:xfrm>
            <a:off x="5551345" y="1565203"/>
            <a:ext cx="6096866" cy="1134733"/>
          </a:xfrm>
          <a:prstGeom prst="rect">
            <a:avLst/>
          </a:prstGeom>
        </p:spPr>
      </p:pic>
      <p:sp>
        <p:nvSpPr>
          <p:cNvPr id="2" name="五边形 1"/>
          <p:cNvSpPr/>
          <p:nvPr/>
        </p:nvSpPr>
        <p:spPr>
          <a:xfrm>
            <a:off x="1586865" y="255270"/>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3" name="矩形 1"/>
          <p:cNvSpPr>
            <a:spLocks noChangeArrowheads="1"/>
          </p:cNvSpPr>
          <p:nvPr/>
        </p:nvSpPr>
        <p:spPr bwMode="auto">
          <a:xfrm>
            <a:off x="4580948" y="308610"/>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研究主题怎么定？</a:t>
            </a:r>
            <a:endParaRPr lang="zh-CN" altLang="en-US" sz="2800" b="1">
              <a:solidFill>
                <a:schemeClr val="bg1"/>
              </a:solidFill>
              <a:latin typeface="微软雅黑" panose="020B0503020204020204" charset="-122"/>
              <a:ea typeface="微软雅黑" panose="020B0503020204020204" charset="-122"/>
            </a:endParaRPr>
          </a:p>
        </p:txBody>
      </p:sp>
      <p:graphicFrame>
        <p:nvGraphicFramePr>
          <p:cNvPr id="4" name="图示 3"/>
          <p:cNvGraphicFramePr/>
          <p:nvPr/>
        </p:nvGraphicFramePr>
        <p:xfrm>
          <a:off x="398134" y="1775018"/>
          <a:ext cx="4176464" cy="428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15"/>
          <p:cNvSpPr txBox="1">
            <a:spLocks noChangeArrowheads="1"/>
          </p:cNvSpPr>
          <p:nvPr/>
        </p:nvSpPr>
        <p:spPr bwMode="auto">
          <a:xfrm>
            <a:off x="2156836" y="5603081"/>
            <a:ext cx="5759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latin typeface="微软雅黑" panose="020B0503020204020204" charset="-122"/>
                <a:ea typeface="微软雅黑" panose="020B0503020204020204" charset="-122"/>
              </a:rPr>
              <a:t>out</a:t>
            </a:r>
            <a:endParaRPr lang="en-US" altLang="zh-CN" b="1" dirty="0">
              <a:latin typeface="微软雅黑" panose="020B0503020204020204" charset="-122"/>
              <a:ea typeface="微软雅黑" panose="020B0503020204020204" charset="-122"/>
            </a:endParaRPr>
          </a:p>
        </p:txBody>
      </p:sp>
      <p:sp>
        <p:nvSpPr>
          <p:cNvPr id="7" name="矩形 20"/>
          <p:cNvSpPr>
            <a:spLocks noChangeArrowheads="1"/>
          </p:cNvSpPr>
          <p:nvPr/>
        </p:nvSpPr>
        <p:spPr bwMode="auto">
          <a:xfrm>
            <a:off x="5497427" y="1205143"/>
            <a:ext cx="52622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微软雅黑" panose="020B0503020204020204" charset="-122"/>
                <a:ea typeface="微软雅黑" panose="020B0503020204020204" charset="-122"/>
              </a:rPr>
              <a:t>http://www.wanfangdata.com.cn</a:t>
            </a:r>
            <a:endParaRPr lang="zh-CN" altLang="en-US" sz="2400" b="1" dirty="0">
              <a:solidFill>
                <a:srgbClr val="FF0000"/>
              </a:solidFill>
              <a:latin typeface="微软雅黑" panose="020B0503020204020204" charset="-122"/>
              <a:ea typeface="微软雅黑" panose="020B0503020204020204" charset="-122"/>
            </a:endParaRPr>
          </a:p>
        </p:txBody>
      </p:sp>
      <p:pic>
        <p:nvPicPr>
          <p:cNvPr id="8" name="图片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1170" y="2700020"/>
            <a:ext cx="6068060" cy="415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6501103" y="2245931"/>
            <a:ext cx="4197350" cy="43180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8"/>
          <a:stretch>
            <a:fillRect/>
          </a:stretch>
        </p:blipFill>
        <p:spPr>
          <a:xfrm>
            <a:off x="10726895" y="479034"/>
            <a:ext cx="1286933" cy="304800"/>
          </a:xfrm>
          <a:prstGeom prst="rect">
            <a:avLst/>
          </a:prstGeom>
        </p:spPr>
      </p:pic>
      <p:sp>
        <p:nvSpPr>
          <p:cNvPr id="105" name="AutoShape 3"/>
          <p:cNvSpPr>
            <a:spLocks noChangeArrowheads="1"/>
          </p:cNvSpPr>
          <p:nvPr/>
        </p:nvSpPr>
        <p:spPr bwMode="auto">
          <a:xfrm>
            <a:off x="4304665" y="2094865"/>
            <a:ext cx="1159510" cy="582930"/>
          </a:xfrm>
          <a:prstGeom prst="wedgeRectCallout">
            <a:avLst>
              <a:gd name="adj1" fmla="val 107174"/>
              <a:gd name="adj2" fmla="val 33986"/>
            </a:avLst>
          </a:prstGeom>
          <a:solidFill>
            <a:schemeClr val="accent2"/>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一框式</a:t>
            </a:r>
            <a:endParaRPr lang="zh-CN" altLang="en-US" b="1" dirty="0">
              <a:solidFill>
                <a:schemeClr val="bg1"/>
              </a:solidFill>
              <a:latin typeface="微软雅黑" panose="020B0503020204020204" charset="-122"/>
              <a:ea typeface="微软雅黑" panose="020B0503020204020204" charset="-122"/>
            </a:endParaRPr>
          </a:p>
          <a:p>
            <a:pPr algn="ctr">
              <a:defRPr/>
            </a:pPr>
            <a:r>
              <a:rPr lang="zh-CN" altLang="en-US" b="1" dirty="0">
                <a:solidFill>
                  <a:schemeClr val="bg1"/>
                </a:solidFill>
                <a:latin typeface="微软雅黑" panose="020B0503020204020204" charset="-122"/>
                <a:ea typeface="微软雅黑" panose="020B0503020204020204" charset="-122"/>
              </a:rPr>
              <a:t>检索</a:t>
            </a:r>
            <a:endParaRPr lang="zh-CN" b="1" dirty="0">
              <a:solidFill>
                <a:schemeClr val="bg1"/>
              </a:solidFill>
              <a:latin typeface="微软雅黑" panose="020B0503020204020204" charset="-122"/>
              <a:ea typeface="微软雅黑" panose="020B0503020204020204" charset="-122"/>
            </a:endParaRPr>
          </a:p>
        </p:txBody>
      </p:sp>
      <p:sp>
        <p:nvSpPr>
          <p:cNvPr id="6" name="AutoShape 3"/>
          <p:cNvSpPr>
            <a:spLocks noChangeArrowheads="1"/>
          </p:cNvSpPr>
          <p:nvPr/>
        </p:nvSpPr>
        <p:spPr bwMode="auto">
          <a:xfrm>
            <a:off x="4580890" y="4616450"/>
            <a:ext cx="1805940" cy="668020"/>
          </a:xfrm>
          <a:prstGeom prst="wedgeRectCallout">
            <a:avLst>
              <a:gd name="adj1" fmla="val 107174"/>
              <a:gd name="adj2" fmla="val 33986"/>
            </a:avLst>
          </a:prstGeom>
          <a:solidFill>
            <a:srgbClr val="C0000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十余种资源类型，</a:t>
            </a:r>
            <a:endParaRPr lang="zh-CN" altLang="en-US" b="1" dirty="0">
              <a:solidFill>
                <a:schemeClr val="bg1"/>
              </a:solidFill>
              <a:latin typeface="微软雅黑" panose="020B0503020204020204" charset="-122"/>
              <a:ea typeface="微软雅黑" panose="020B0503020204020204" charset="-122"/>
            </a:endParaRPr>
          </a:p>
          <a:p>
            <a:pPr algn="ctr">
              <a:defRPr/>
            </a:pPr>
            <a:r>
              <a:rPr lang="zh-CN" b="1" dirty="0">
                <a:solidFill>
                  <a:schemeClr val="bg1"/>
                </a:solidFill>
                <a:latin typeface="微软雅黑" panose="020B0503020204020204" charset="-122"/>
                <a:ea typeface="微软雅黑" panose="020B0503020204020204" charset="-122"/>
              </a:rPr>
              <a:t>海量知识收录</a:t>
            </a:r>
            <a:endParaRPr lang="zh-CN" b="1" dirty="0">
              <a:solidFill>
                <a:schemeClr val="bg1"/>
              </a:solidFill>
              <a:latin typeface="微软雅黑" panose="020B0503020204020204" charset="-122"/>
              <a:ea typeface="微软雅黑" panose="020B0503020204020204" charset="-122"/>
            </a:endParaRPr>
          </a:p>
        </p:txBody>
      </p:sp>
    </p:spTree>
    <p:custDataLst>
      <p:tags r:id="rId9"/>
    </p:custDataLst>
  </p:cSld>
  <p:clrMapOvr>
    <a:masterClrMapping/>
  </p:clrMapOvr>
  <p:timing>
    <p:tnLst>
      <p:par>
        <p:cTn id="1" dur="indefinite" restart="never" nodeType="tmRoot"/>
      </p:par>
    </p:tnLst>
    <p:bldLst>
      <p:bldP spid="5" grpId="1"/>
      <p:bldP spid="7" grpId="1"/>
      <p:bldP spid="12" grpId="1" animBg="1"/>
      <p:bldP spid="105" grpId="1"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p:cNvSpPr>
            <a:spLocks noChangeArrowheads="1"/>
          </p:cNvSpPr>
          <p:nvPr/>
        </p:nvSpPr>
        <p:spPr bwMode="auto">
          <a:xfrm>
            <a:off x="2731756" y="1422400"/>
            <a:ext cx="24441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看看最近热门文献</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1937907" y="2081092"/>
            <a:ext cx="8316416" cy="3480411"/>
          </a:xfrm>
          <a:prstGeom prst="rect">
            <a:avLst/>
          </a:prstGeom>
        </p:spPr>
      </p:pic>
      <p:pic>
        <p:nvPicPr>
          <p:cNvPr id="2" name="图片 1"/>
          <p:cNvPicPr>
            <a:picLocks noChangeAspect="1"/>
          </p:cNvPicPr>
          <p:nvPr/>
        </p:nvPicPr>
        <p:blipFill>
          <a:blip r:embed="rId2"/>
          <a:stretch>
            <a:fillRect/>
          </a:stretch>
        </p:blipFill>
        <p:spPr>
          <a:xfrm>
            <a:off x="2504440" y="1941195"/>
            <a:ext cx="6952615" cy="3759835"/>
          </a:xfrm>
          <a:prstGeom prst="rect">
            <a:avLst/>
          </a:prstGeom>
        </p:spPr>
      </p:pic>
      <p:sp>
        <p:nvSpPr>
          <p:cNvPr id="11" name="矩形 10"/>
          <p:cNvSpPr/>
          <p:nvPr/>
        </p:nvSpPr>
        <p:spPr>
          <a:xfrm>
            <a:off x="82550" y="3978275"/>
            <a:ext cx="2422525" cy="2406650"/>
          </a:xfrm>
          <a:prstGeom prst="rect">
            <a:avLst/>
          </a:prstGeom>
        </p:spPr>
        <p:txBody>
          <a:bodyPr vert="horz" lIns="121920" tIns="60960" rIns="121920" bIns="60960" rtlCol="0">
            <a:noAutofit/>
            <a:scene3d>
              <a:camera prst="orthographicFront"/>
              <a:lightRig rig="threePt" dir="t"/>
            </a:scene3d>
          </a:bodyPr>
          <a:lstStyle/>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通过</a:t>
            </a:r>
            <a:r>
              <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热门文献</a:t>
            </a:r>
            <a:r>
              <a:rPr lang="en-US" altLang="zh-CN" sz="1600" b="1" u="sng"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a:t>
            </a:r>
            <a:r>
              <a:rPr lang="en-US" altLang="zh-CN" sz="1600" b="1"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热搜词</a:t>
            </a:r>
            <a:r>
              <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了解学术动态。</a:t>
            </a:r>
            <a:endPar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通过热搜词的</a:t>
            </a:r>
            <a:r>
              <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研究趋势</a:t>
            </a:r>
            <a:r>
              <a:rPr lang="en-US" altLang="zh-CN" sz="1600" b="1"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及</a:t>
            </a:r>
            <a:r>
              <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effectLst/>
                <a:latin typeface="微软雅黑" panose="020B0503020204020204" charset="-122"/>
                <a:ea typeface="微软雅黑" panose="020B0503020204020204" charset="-122"/>
                <a:cs typeface="Times New Roman" panose="02020603050405020304" pitchFamily="18" charset="0"/>
              </a:rPr>
              <a:t>相关热词</a:t>
            </a:r>
            <a:r>
              <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，激发创作灵感。</a:t>
            </a:r>
            <a:endPar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7" name="五边形 6"/>
          <p:cNvSpPr/>
          <p:nvPr/>
        </p:nvSpPr>
        <p:spPr>
          <a:xfrm>
            <a:off x="1586865" y="255270"/>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0" name="矩形 1"/>
          <p:cNvSpPr>
            <a:spLocks noChangeArrowheads="1"/>
          </p:cNvSpPr>
          <p:nvPr/>
        </p:nvSpPr>
        <p:spPr bwMode="auto">
          <a:xfrm>
            <a:off x="4580948" y="308610"/>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研究主题怎么定？</a:t>
            </a:r>
            <a:endParaRPr lang="zh-CN" altLang="en-US" sz="2800" b="1">
              <a:solidFill>
                <a:schemeClr val="bg1"/>
              </a:solidFill>
              <a:latin typeface="微软雅黑" panose="020B0503020204020204" charset="-122"/>
              <a:ea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4" name="矩形 30"/>
          <p:cNvSpPr>
            <a:spLocks noChangeArrowheads="1"/>
          </p:cNvSpPr>
          <p:nvPr/>
        </p:nvSpPr>
        <p:spPr bwMode="auto">
          <a:xfrm>
            <a:off x="6389487" y="1402225"/>
            <a:ext cx="21901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看看最近热搜词</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6" name="图片 15"/>
          <p:cNvPicPr>
            <a:picLocks noChangeAspect="1"/>
          </p:cNvPicPr>
          <p:nvPr/>
        </p:nvPicPr>
        <p:blipFill>
          <a:blip r:embed="rId3"/>
          <a:stretch>
            <a:fillRect/>
          </a:stretch>
        </p:blipFill>
        <p:spPr>
          <a:xfrm>
            <a:off x="3131490" y="2366616"/>
            <a:ext cx="8882738" cy="3744416"/>
          </a:xfrm>
          <a:prstGeom prst="rect">
            <a:avLst/>
          </a:prstGeom>
        </p:spPr>
      </p:pic>
      <p:pic>
        <p:nvPicPr>
          <p:cNvPr id="17" name="图片 16"/>
          <p:cNvPicPr>
            <a:picLocks noChangeAspect="1"/>
          </p:cNvPicPr>
          <p:nvPr/>
        </p:nvPicPr>
        <p:blipFill>
          <a:blip r:embed="rId4"/>
          <a:stretch>
            <a:fillRect/>
          </a:stretch>
        </p:blipFill>
        <p:spPr>
          <a:xfrm>
            <a:off x="4216358" y="2149447"/>
            <a:ext cx="7183436" cy="3961536"/>
          </a:xfrm>
          <a:prstGeom prst="rect">
            <a:avLst/>
          </a:prstGeom>
        </p:spPr>
      </p:pic>
      <p:pic>
        <p:nvPicPr>
          <p:cNvPr id="48" name="图片 47"/>
          <p:cNvPicPr>
            <a:picLocks noChangeAspect="1"/>
          </p:cNvPicPr>
          <p:nvPr/>
        </p:nvPicPr>
        <p:blipFill>
          <a:blip r:embed="rId5"/>
          <a:stretch>
            <a:fillRect/>
          </a:stretch>
        </p:blipFill>
        <p:spPr>
          <a:xfrm>
            <a:off x="10726895" y="479034"/>
            <a:ext cx="1286933" cy="3048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25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50" fill="hold"/>
                                        <p:tgtEl>
                                          <p:spTgt spid="16"/>
                                        </p:tgtEl>
                                        <p:attrNameLst>
                                          <p:attrName>ppt_w</p:attrName>
                                        </p:attrNameLst>
                                      </p:cBhvr>
                                      <p:tavLst>
                                        <p:tav tm="0">
                                          <p:val>
                                            <p:fltVal val="0"/>
                                          </p:val>
                                        </p:tav>
                                        <p:tav tm="100000">
                                          <p:val>
                                            <p:strVal val="#ppt_w"/>
                                          </p:val>
                                        </p:tav>
                                      </p:tavLst>
                                    </p:anim>
                                    <p:anim calcmode="lin" valueType="num">
                                      <p:cBhvr>
                                        <p:cTn id="33" dur="250" fill="hold"/>
                                        <p:tgtEl>
                                          <p:spTgt spid="16"/>
                                        </p:tgtEl>
                                        <p:attrNameLst>
                                          <p:attrName>ppt_h</p:attrName>
                                        </p:attrNameLst>
                                      </p:cBhvr>
                                      <p:tavLst>
                                        <p:tav tm="0">
                                          <p:val>
                                            <p:fltVal val="0"/>
                                          </p:val>
                                        </p:tav>
                                        <p:tav tm="100000">
                                          <p:val>
                                            <p:strVal val="#ppt_h"/>
                                          </p:val>
                                        </p:tav>
                                      </p:tavLst>
                                    </p:anim>
                                    <p:anim calcmode="lin" valueType="num">
                                      <p:cBhvr>
                                        <p:cTn id="34" dur="250" fill="hold"/>
                                        <p:tgtEl>
                                          <p:spTgt spid="16"/>
                                        </p:tgtEl>
                                        <p:attrNameLst>
                                          <p:attrName>style.rotation</p:attrName>
                                        </p:attrNameLst>
                                      </p:cBhvr>
                                      <p:tavLst>
                                        <p:tav tm="0">
                                          <p:val>
                                            <p:fltVal val="90"/>
                                          </p:val>
                                        </p:tav>
                                        <p:tav tm="100000">
                                          <p:val>
                                            <p:fltVal val="0"/>
                                          </p:val>
                                        </p:tav>
                                      </p:tavLst>
                                    </p:anim>
                                    <p:animEffect transition="in" filter="fade">
                                      <p:cBhvr>
                                        <p:cTn id="35" dur="25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59804" y="1340244"/>
            <a:ext cx="5262880" cy="398780"/>
          </a:xfrm>
          <a:prstGeom prst="rect">
            <a:avLst/>
          </a:prstGeom>
          <a:noFill/>
        </p:spPr>
        <p:txBody>
          <a:bodyPr wrap="none" rtlCol="0">
            <a:spAutoFit/>
            <a:scene3d>
              <a:camera prst="orthographicFront"/>
              <a:lightRig rig="threePt" dir="t"/>
            </a:scene3d>
          </a:bodyPr>
          <a:lstStyle/>
          <a:p>
            <a:r>
              <a:rPr lang="zh-CN" altLang="en-US" sz="2000" b="1" dirty="0">
                <a:solidFill>
                  <a:schemeClr val="accent1"/>
                </a:solidFill>
                <a:effectLst/>
                <a:latin typeface="微软雅黑" panose="020B0503020204020204" charset="-122"/>
                <a:ea typeface="微软雅黑" panose="020B0503020204020204" charset="-122"/>
                <a:cs typeface="微软雅黑" panose="020B0503020204020204" charset="-122"/>
              </a:rPr>
              <a:t>看了这么多热门推荐，研究主题有了大概方向</a:t>
            </a:r>
            <a:endParaRPr lang="zh-CN" altLang="en-US" sz="20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723105" y="1966601"/>
            <a:ext cx="5400600" cy="460375"/>
          </a:xfrm>
          <a:prstGeom prst="rect">
            <a:avLst/>
          </a:prstGeom>
          <a:noFill/>
        </p:spPr>
        <p:txBody>
          <a:bodyPr wrap="square" rtlCol="0">
            <a:spAutoFit/>
          </a:bodyPr>
          <a:lstStyle/>
          <a:p>
            <a:pPr lvl="1"/>
            <a:r>
              <a:rPr lang="zh-CN" altLang="en-US" sz="2400" b="1" dirty="0">
                <a:solidFill>
                  <a:srgbClr val="C00000"/>
                </a:solidFill>
                <a:latin typeface="微软雅黑" panose="020B0503020204020204" charset="-122"/>
                <a:ea typeface="微软雅黑" panose="020B0503020204020204" charset="-122"/>
              </a:rPr>
              <a:t>例如，暂定了大数据这个研究方向</a:t>
            </a:r>
            <a:endParaRPr lang="zh-CN" altLang="en-US" sz="24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5160233" y="2985508"/>
            <a:ext cx="5652119" cy="2861310"/>
          </a:xfrm>
          <a:prstGeom prst="rect">
            <a:avLst/>
          </a:prstGeom>
        </p:spPr>
        <p:txBody>
          <a:bodyPr wrap="square">
            <a:spAutoFit/>
          </a:bodyPr>
          <a:lstStyle/>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1</a:t>
            </a:r>
            <a:r>
              <a:rPr lang="zh-CN" altLang="en-US" sz="2000" b="1" dirty="0">
                <a:latin typeface="微软雅黑" panose="020B0503020204020204" charset="-122"/>
                <a:ea typeface="微软雅黑" panose="020B0503020204020204" charset="-122"/>
                <a:cs typeface="微软雅黑" panose="020B0503020204020204" charset="-122"/>
              </a:rPr>
              <a:t>、大数据具体指什么？</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2</a:t>
            </a:r>
            <a:r>
              <a:rPr lang="zh-CN"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大数据方向的主题很多，具体定什么？</a:t>
            </a:r>
            <a:endParaRPr lang="zh-CN" altLang="en-US"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zh-CN" altLang="en-US"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3</a:t>
            </a:r>
            <a:r>
              <a:rPr lang="zh-CN" altLang="en-US" sz="2000" b="1" dirty="0">
                <a:latin typeface="微软雅黑" panose="020B0503020204020204" charset="-122"/>
                <a:ea typeface="微软雅黑" panose="020B0503020204020204" charset="-122"/>
                <a:cs typeface="微软雅黑" panose="020B0503020204020204" charset="-122"/>
              </a:rPr>
              <a:t>、研究价值怎么样？</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a:latin typeface="微软雅黑" panose="020B0503020204020204" charset="-122"/>
                <a:ea typeface="微软雅黑" panose="020B0503020204020204" charset="-122"/>
                <a:cs typeface="微软雅黑" panose="020B0503020204020204" charset="-122"/>
              </a:rPr>
              <a:t>、参考文献有哪些？（资源类型、时间、语种）</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5605" y="2428266"/>
            <a:ext cx="2857500" cy="2857500"/>
          </a:xfrm>
          <a:prstGeom prst="rect">
            <a:avLst/>
          </a:prstGeom>
          <a:ln>
            <a:solidFill>
              <a:srgbClr val="FCFCFC"/>
            </a:solidFill>
          </a:ln>
        </p:spPr>
      </p:pic>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研究主题怎么定？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bldLst>
      <p:bldP spid="4" grpId="1"/>
      <p:bldP spid="5" grpId="1"/>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9610" y="1287145"/>
            <a:ext cx="6325870" cy="1938020"/>
          </a:xfrm>
          <a:prstGeom prst="rect">
            <a:avLst/>
          </a:prstGeom>
        </p:spPr>
        <p:txBody>
          <a:bodyPr wrap="square">
            <a:spAutoFit/>
          </a:bodyPr>
          <a:lstStyle/>
          <a:p>
            <a:pPr>
              <a:buFont typeface="Wingdings" panose="05000000000000000000" pitchFamily="2" charset="2"/>
              <a:buNone/>
            </a:pP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、大数据具体指什么？</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2</a:t>
            </a:r>
            <a:r>
              <a:rPr lang="zh-CN"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大数据方向的主题很多，具体定什么？</a:t>
            </a:r>
            <a:endParaRPr lang="zh-CN" altLang="en-US"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3</a:t>
            </a:r>
            <a:r>
              <a:rPr lang="zh-CN" altLang="en-US" sz="2000" b="1" dirty="0">
                <a:latin typeface="微软雅黑" panose="020B0503020204020204" charset="-122"/>
                <a:ea typeface="微软雅黑" panose="020B0503020204020204" charset="-122"/>
                <a:cs typeface="微软雅黑" panose="020B0503020204020204" charset="-122"/>
              </a:rPr>
              <a:t>、研究价值怎么样？</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a:latin typeface="微软雅黑" panose="020B0503020204020204" charset="-122"/>
                <a:ea typeface="微软雅黑" panose="020B0503020204020204" charset="-122"/>
                <a:cs typeface="微软雅黑" panose="020B0503020204020204" charset="-122"/>
              </a:rPr>
              <a:t>、参考文献有哪些？（资源类型、发表时间、语种）</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4105594" y="2650573"/>
            <a:ext cx="6665796" cy="3014608"/>
          </a:xfrm>
          <a:prstGeom prst="rect">
            <a:avLst/>
          </a:prstGeom>
        </p:spPr>
      </p:pic>
      <p:pic>
        <p:nvPicPr>
          <p:cNvPr id="7" name="图片 6"/>
          <p:cNvPicPr>
            <a:picLocks noChangeAspect="1"/>
          </p:cNvPicPr>
          <p:nvPr/>
        </p:nvPicPr>
        <p:blipFill>
          <a:blip r:embed="rId2"/>
          <a:stretch>
            <a:fillRect/>
          </a:stretch>
        </p:blipFill>
        <p:spPr>
          <a:xfrm>
            <a:off x="5295140" y="2964322"/>
            <a:ext cx="5688632" cy="3488815"/>
          </a:xfrm>
          <a:prstGeom prst="rect">
            <a:avLst/>
          </a:prstGeom>
        </p:spPr>
      </p:pic>
      <p:pic>
        <p:nvPicPr>
          <p:cNvPr id="8" name="图片 7"/>
          <p:cNvPicPr>
            <a:picLocks noChangeAspect="1"/>
          </p:cNvPicPr>
          <p:nvPr/>
        </p:nvPicPr>
        <p:blipFill>
          <a:blip r:embed="rId3"/>
          <a:stretch>
            <a:fillRect/>
          </a:stretch>
        </p:blipFill>
        <p:spPr>
          <a:xfrm>
            <a:off x="5795011" y="3114654"/>
            <a:ext cx="5904656" cy="3522076"/>
          </a:xfrm>
          <a:prstGeom prst="rect">
            <a:avLst/>
          </a:prstGeom>
        </p:spPr>
      </p:pic>
      <p:sp>
        <p:nvSpPr>
          <p:cNvPr id="11" name="文本框 10"/>
          <p:cNvSpPr txBox="1"/>
          <p:nvPr/>
        </p:nvSpPr>
        <p:spPr>
          <a:xfrm>
            <a:off x="497180" y="3058156"/>
            <a:ext cx="2896870" cy="645160"/>
          </a:xfrm>
          <a:prstGeom prst="rect">
            <a:avLst/>
          </a:prstGeom>
          <a:noFill/>
        </p:spPr>
        <p:txBody>
          <a:bodyPr wrap="none" rtlCol="0">
            <a:spAutoFit/>
          </a:bodyPr>
          <a:lstStyle/>
          <a:p>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步骤：万方分析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主题分析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endPar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endParaRPr>
          </a:p>
          <a:p>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分析结果</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知识脉络</a:t>
            </a:r>
            <a:endPar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9" name="矩形 18"/>
          <p:cNvSpPr/>
          <p:nvPr/>
        </p:nvSpPr>
        <p:spPr>
          <a:xfrm>
            <a:off x="296545" y="3960495"/>
            <a:ext cx="3481070" cy="212534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限定“</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关键词</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使用</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万方分析</a:t>
            </a:r>
            <a:r>
              <a:rPr lang="en-US" altLang="zh-CN" sz="1600" b="1" kern="10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主题分析</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，追溯</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关键词知识脉络</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，了解关键词定义。</a:t>
            </a:r>
            <a:endPar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通过</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词典、百科全书</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等工具书</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       了解什么是  大数据</a:t>
            </a:r>
            <a:endPar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研究主题怎么定？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4"/>
          <a:stretch>
            <a:fillRect/>
          </a:stretch>
        </p:blipFill>
        <p:spPr>
          <a:xfrm>
            <a:off x="10726895" y="479034"/>
            <a:ext cx="1286933" cy="30480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 calcmode="lin" valueType="num">
                                      <p:cBhvr>
                                        <p:cTn id="9" dur="250" fill="hold"/>
                                        <p:tgtEl>
                                          <p:spTgt spid="7"/>
                                        </p:tgtEl>
                                        <p:attrNameLst>
                                          <p:attrName>style.rotation</p:attrName>
                                        </p:attrNameLst>
                                      </p:cBhvr>
                                      <p:tavLst>
                                        <p:tav tm="0">
                                          <p:val>
                                            <p:fltVal val="90"/>
                                          </p:val>
                                        </p:tav>
                                        <p:tav tm="100000">
                                          <p:val>
                                            <p:fltVal val="0"/>
                                          </p:val>
                                        </p:tav>
                                      </p:tavLst>
                                    </p:anim>
                                    <p:animEffect transition="in" filter="fade">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 calcmode="lin" valueType="num">
                                      <p:cBhvr>
                                        <p:cTn id="17" dur="250" fill="hold"/>
                                        <p:tgtEl>
                                          <p:spTgt spid="8"/>
                                        </p:tgtEl>
                                        <p:attrNameLst>
                                          <p:attrName>style.rotation</p:attrName>
                                        </p:attrNameLst>
                                      </p:cBhvr>
                                      <p:tavLst>
                                        <p:tav tm="0">
                                          <p:val>
                                            <p:fltVal val="90"/>
                                          </p:val>
                                        </p:tav>
                                        <p:tav tm="100000">
                                          <p:val>
                                            <p:fltVal val="0"/>
                                          </p:val>
                                        </p:tav>
                                      </p:tavLst>
                                    </p:anim>
                                    <p:animEffect transition="in" filter="fade">
                                      <p:cBhvr>
                                        <p:cTn id="18"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5661" y="1222851"/>
            <a:ext cx="5832648" cy="1938020"/>
          </a:xfrm>
          <a:prstGeom prst="rect">
            <a:avLst/>
          </a:prstGeom>
        </p:spPr>
        <p:txBody>
          <a:bodyPr wrap="square">
            <a:spAutoFit/>
          </a:bodyPr>
          <a:lstStyle/>
          <a:p>
            <a:pPr>
              <a:buFont typeface="Wingdings" panose="05000000000000000000" pitchFamily="2" charset="2"/>
              <a:buNone/>
            </a:pP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、大数据具体指什么？</a:t>
            </a:r>
            <a:endParaRPr lang="en-US" altLang="zh-CN" sz="2000" b="1" dirty="0">
              <a:solidFill>
                <a:srgbClr val="0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2</a:t>
            </a:r>
            <a:r>
              <a:rPr lang="zh-CN" altLang="zh-CN" sz="20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大数据方向的主题很多，具体定什么？</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、研究价值怎么样？</a:t>
            </a:r>
            <a:endParaRPr lang="en-US" altLang="zh-CN" sz="2000" b="1" dirty="0">
              <a:solidFill>
                <a:srgbClr val="FFC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a:latin typeface="微软雅黑" panose="020B0503020204020204" charset="-122"/>
                <a:ea typeface="微软雅黑" panose="020B0503020204020204" charset="-122"/>
                <a:cs typeface="微软雅黑" panose="020B0503020204020204" charset="-122"/>
              </a:rPr>
              <a:t>、参考文献有哪些？（资源类型、时间、语种）</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3562657" y="2645515"/>
            <a:ext cx="7776864" cy="4087166"/>
          </a:xfrm>
          <a:prstGeom prst="rect">
            <a:avLst/>
          </a:prstGeom>
        </p:spPr>
      </p:pic>
      <p:pic>
        <p:nvPicPr>
          <p:cNvPr id="6" name="图片 5"/>
          <p:cNvPicPr>
            <a:picLocks noChangeAspect="1"/>
          </p:cNvPicPr>
          <p:nvPr/>
        </p:nvPicPr>
        <p:blipFill>
          <a:blip r:embed="rId2"/>
          <a:stretch>
            <a:fillRect/>
          </a:stretch>
        </p:blipFill>
        <p:spPr>
          <a:xfrm>
            <a:off x="3872359" y="3229672"/>
            <a:ext cx="7547111" cy="3744416"/>
          </a:xfrm>
          <a:prstGeom prst="rect">
            <a:avLst/>
          </a:prstGeom>
        </p:spPr>
      </p:pic>
      <p:pic>
        <p:nvPicPr>
          <p:cNvPr id="8" name="图片 7"/>
          <p:cNvPicPr>
            <a:picLocks noChangeAspect="1"/>
          </p:cNvPicPr>
          <p:nvPr/>
        </p:nvPicPr>
        <p:blipFill>
          <a:blip r:embed="rId3"/>
          <a:stretch>
            <a:fillRect/>
          </a:stretch>
        </p:blipFill>
        <p:spPr>
          <a:xfrm>
            <a:off x="4390435" y="3071694"/>
            <a:ext cx="4690662" cy="3576503"/>
          </a:xfrm>
          <a:prstGeom prst="rect">
            <a:avLst/>
          </a:prstGeom>
        </p:spPr>
      </p:pic>
      <p:sp>
        <p:nvSpPr>
          <p:cNvPr id="9" name="矩形 8"/>
          <p:cNvSpPr/>
          <p:nvPr/>
        </p:nvSpPr>
        <p:spPr>
          <a:xfrm>
            <a:off x="296272" y="4316180"/>
            <a:ext cx="3398075" cy="190590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从“</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渗透学科</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检索结果分析</a:t>
            </a:r>
            <a:r>
              <a:rPr lang="en-US" altLang="zh-CN"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关键词</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”等多个层面进一步确定研究方向</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通过渗透学科可以确定研究的学科方向，通过</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检索结果分析</a:t>
            </a:r>
            <a:r>
              <a:rPr lang="en-US" altLang="zh-CN" sz="1600" b="1" kern="10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关键词 </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可确定研究关键词。</a:t>
            </a:r>
            <a:endPar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541020" y="2771140"/>
            <a:ext cx="2908300" cy="1476375"/>
          </a:xfrm>
          <a:prstGeom prst="rect">
            <a:avLst/>
          </a:prstGeom>
          <a:noFill/>
        </p:spPr>
        <p:txBody>
          <a:bodyPr wrap="square" rtlCol="0">
            <a:spAutoFit/>
          </a:bodyPr>
          <a:lstStyle/>
          <a:p>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步骤</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1</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：万方分析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主题分析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分析结果</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渗透学科</a:t>
            </a:r>
            <a:endPar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endParaRPr>
          </a:p>
          <a:p>
            <a:endPar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endParaRPr>
          </a:p>
          <a:p>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步骤</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2</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：关键词检索</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检索结果分析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关键词</a:t>
            </a:r>
            <a:endPar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研究主题怎么定？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4"/>
          <a:stretch>
            <a:fillRect/>
          </a:stretch>
        </p:blipFill>
        <p:spPr>
          <a:xfrm>
            <a:off x="10726895" y="479034"/>
            <a:ext cx="1286933" cy="30480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 calcmode="lin" valueType="num">
                                      <p:cBhvr>
                                        <p:cTn id="17" dur="250" fill="hold"/>
                                        <p:tgtEl>
                                          <p:spTgt spid="8"/>
                                        </p:tgtEl>
                                        <p:attrNameLst>
                                          <p:attrName>style.rotation</p:attrName>
                                        </p:attrNameLst>
                                      </p:cBhvr>
                                      <p:tavLst>
                                        <p:tav tm="0">
                                          <p:val>
                                            <p:fltVal val="90"/>
                                          </p:val>
                                        </p:tav>
                                        <p:tav tm="100000">
                                          <p:val>
                                            <p:fltVal val="0"/>
                                          </p:val>
                                        </p:tav>
                                      </p:tavLst>
                                    </p:anim>
                                    <p:animEffect transition="in" filter="fade">
                                      <p:cBhvr>
                                        <p:cTn id="18"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5661" y="1222851"/>
            <a:ext cx="5832648" cy="1938020"/>
          </a:xfrm>
          <a:prstGeom prst="rect">
            <a:avLst/>
          </a:prstGeom>
        </p:spPr>
        <p:txBody>
          <a:bodyPr wrap="square">
            <a:spAutoFit/>
          </a:bodyPr>
          <a:lstStyle/>
          <a:p>
            <a:pPr>
              <a:buFont typeface="Wingdings" panose="05000000000000000000" pitchFamily="2" charset="2"/>
              <a:buNone/>
            </a:pP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、大数据具体指什么？</a:t>
            </a:r>
            <a:endParaRPr lang="en-US" altLang="zh-CN" sz="2000" b="1" dirty="0">
              <a:solidFill>
                <a:srgbClr val="0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2</a:t>
            </a:r>
            <a:r>
              <a:rPr lang="zh-CN" altLang="zh-CN" sz="2000"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大数据方向的主题很多，具体定什么？</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3</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、研究价值怎么样？</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a:latin typeface="微软雅黑" panose="020B0503020204020204" charset="-122"/>
                <a:ea typeface="微软雅黑" panose="020B0503020204020204" charset="-122"/>
                <a:cs typeface="微软雅黑" panose="020B0503020204020204" charset="-122"/>
              </a:rPr>
              <a:t>、参考文献有哪些？（资源类型、时间、语种）</a:t>
            </a: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p:txBody>
      </p:sp>
      <p:sp>
        <p:nvSpPr>
          <p:cNvPr id="9" name="矩形 8"/>
          <p:cNvSpPr/>
          <p:nvPr/>
        </p:nvSpPr>
        <p:spPr>
          <a:xfrm>
            <a:off x="296272" y="3852630"/>
            <a:ext cx="3398075" cy="190590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从“</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发文趋势</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被引趋势</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”等多个层面了解研究价值。</a:t>
            </a:r>
            <a:endPar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从</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发文趋势图</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可知，关于大数据的研究文献发文量处于上升趋势，一定程度上确定了该主题的研究价值。</a:t>
            </a:r>
            <a:endPar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561903" y="2876861"/>
            <a:ext cx="3133725" cy="645160"/>
          </a:xfrm>
          <a:prstGeom prst="rect">
            <a:avLst/>
          </a:prstGeom>
          <a:noFill/>
        </p:spPr>
        <p:txBody>
          <a:bodyPr wrap="none" rtlCol="0">
            <a:spAutoFit/>
          </a:bodyPr>
          <a:lstStyle/>
          <a:p>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步骤：万方分析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主题分析</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endPar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endParaRPr>
          </a:p>
          <a:p>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分析结果</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发文趋势</a:t>
            </a:r>
            <a:r>
              <a:rPr lang="en-US" altLang="zh-CN" b="1"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rPr>
              <a:t>被引趋势</a:t>
            </a:r>
            <a:endParaRPr lang="zh-CN" altLang="en-US"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研究价值怎么样？</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2" name="图片 1"/>
          <p:cNvPicPr>
            <a:picLocks noChangeAspect="1"/>
          </p:cNvPicPr>
          <p:nvPr/>
        </p:nvPicPr>
        <p:blipFill>
          <a:blip r:embed="rId2"/>
          <a:stretch>
            <a:fillRect/>
          </a:stretch>
        </p:blipFill>
        <p:spPr>
          <a:xfrm>
            <a:off x="4373880" y="2756535"/>
            <a:ext cx="7002145" cy="3165475"/>
          </a:xfrm>
          <a:prstGeom prst="rect">
            <a:avLst/>
          </a:prstGeom>
        </p:spPr>
      </p:pic>
      <p:pic>
        <p:nvPicPr>
          <p:cNvPr id="3" name="图片 2"/>
          <p:cNvPicPr>
            <a:picLocks noChangeAspect="1"/>
          </p:cNvPicPr>
          <p:nvPr/>
        </p:nvPicPr>
        <p:blipFill>
          <a:blip r:embed="rId3"/>
          <a:stretch>
            <a:fillRect/>
          </a:stretch>
        </p:blipFill>
        <p:spPr>
          <a:xfrm>
            <a:off x="4299585" y="2898775"/>
            <a:ext cx="7933055" cy="363029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071" y="1180941"/>
            <a:ext cx="5832648" cy="1938020"/>
          </a:xfrm>
          <a:prstGeom prst="rect">
            <a:avLst/>
          </a:prstGeom>
        </p:spPr>
        <p:txBody>
          <a:bodyPr wrap="square">
            <a:spAutoFit/>
          </a:bodyPr>
          <a:lstStyle/>
          <a:p>
            <a:pPr>
              <a:buFont typeface="Wingdings" panose="05000000000000000000" pitchFamily="2" charset="2"/>
              <a:buNone/>
            </a:pP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、大数据具体指什么？</a:t>
            </a:r>
            <a:endParaRPr lang="en-US" altLang="zh-CN" sz="2000" b="1" dirty="0">
              <a:solidFill>
                <a:srgbClr val="0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2</a:t>
            </a:r>
            <a:r>
              <a:rPr lang="zh-CN" altLang="zh-CN" sz="20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大数据方向的主题很多，具体定什么？</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、研究价值怎么样？</a:t>
            </a:r>
            <a:endParaRPr lang="en-US" altLang="zh-CN" sz="2000" b="1" dirty="0">
              <a:solidFill>
                <a:srgbClr val="0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4</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、参考文献有哪些？（资源类型、时间、语种）</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a:p>
            <a:pPr>
              <a:buFont typeface="Wingdings" panose="05000000000000000000" pitchFamily="2" charset="2"/>
              <a:buNone/>
            </a:pPr>
            <a:endParaRPr lang="en-US" altLang="zh-CN" sz="2000" b="1" dirty="0">
              <a:latin typeface="微软雅黑" panose="020B0503020204020204" charset="-122"/>
              <a:ea typeface="微软雅黑" panose="020B0503020204020204" charset="-122"/>
              <a:cs typeface="微软雅黑" panose="020B0503020204020204" charset="-122"/>
            </a:endParaRPr>
          </a:p>
        </p:txBody>
      </p:sp>
      <p:sp>
        <p:nvSpPr>
          <p:cNvPr id="11" name="矩形 10"/>
          <p:cNvSpPr/>
          <p:nvPr/>
        </p:nvSpPr>
        <p:spPr>
          <a:xfrm>
            <a:off x="181611" y="2376291"/>
            <a:ext cx="3106882" cy="336321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想了解最新研究</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资源类型可选为</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期刊、</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学位、</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会议、</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专利、</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科技报告</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等；</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时间限定一般为</a:t>
            </a:r>
            <a:r>
              <a:rPr lang="en-US" altLang="zh-CN"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5-10</a:t>
            </a:r>
            <a:r>
              <a:rPr lang="zh-CN" altLang="en-US" sz="1600" b="1" u="sng" kern="100" dirty="0">
                <a:solidFill>
                  <a:schemeClr val="tx1"/>
                </a:solidFill>
                <a:effectLst/>
                <a:latin typeface="微软雅黑" panose="020B0503020204020204" charset="-122"/>
                <a:ea typeface="微软雅黑" panose="020B0503020204020204" charset="-122"/>
                <a:cs typeface="微软雅黑" panose="020B0503020204020204" charset="-122"/>
              </a:rPr>
              <a:t>年</a:t>
            </a:r>
            <a:endParaRPr lang="en-US" altLang="zh-CN" sz="1600" b="1" u="sng"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想了解基础研究、系统性</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研究资源类型可选为</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期刊（</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高</a:t>
            </a:r>
            <a:endParaRPr lang="en-US" altLang="zh-CN" sz="1600" b="1" u="sng"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spcBef>
                <a:spcPct val="20000"/>
              </a:spcBef>
            </a:pP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被引论文</a:t>
            </a:r>
            <a:r>
              <a:rPr lang="zh-CN" altLang="en-US" sz="1600" b="1" kern="100" dirty="0">
                <a:solidFill>
                  <a:srgbClr val="FF0000"/>
                </a:solidFill>
                <a:effectLst/>
                <a:latin typeface="微软雅黑" panose="020B0503020204020204" charset="-122"/>
                <a:ea typeface="微软雅黑" panose="020B0503020204020204" charset="-122"/>
                <a:cs typeface="微软雅黑" panose="020B0503020204020204" charset="-122"/>
              </a:rPr>
              <a:t>）、学位</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等</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想了解国外研究情况可选</a:t>
            </a:r>
            <a:endParaRPr lang="en-US" altLang="zh-CN"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spcBef>
                <a:spcPct val="20000"/>
              </a:spcBef>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择语种为</a:t>
            </a:r>
            <a:r>
              <a:rPr lang="en-US" altLang="zh-CN"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英文</a:t>
            </a:r>
            <a:r>
              <a:rPr lang="en-US" altLang="zh-CN"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；时间限定一般为</a:t>
            </a:r>
            <a:r>
              <a:rPr lang="en-US" altLang="zh-CN" sz="1600" b="1" u="sng" kern="100" dirty="0">
                <a:solidFill>
                  <a:srgbClr val="FF0000"/>
                </a:solidFill>
                <a:effectLst/>
                <a:latin typeface="微软雅黑" panose="020B0503020204020204" charset="-122"/>
                <a:ea typeface="微软雅黑" panose="020B0503020204020204" charset="-122"/>
                <a:cs typeface="微软雅黑" panose="020B0503020204020204" charset="-122"/>
              </a:rPr>
              <a:t>5-10</a:t>
            </a:r>
            <a:r>
              <a:rPr lang="zh-CN" altLang="en-US" sz="1600" b="1" u="sng" kern="100" dirty="0">
                <a:solidFill>
                  <a:schemeClr val="tx1"/>
                </a:solidFill>
                <a:effectLst/>
                <a:latin typeface="微软雅黑" panose="020B0503020204020204" charset="-122"/>
                <a:ea typeface="微软雅黑" panose="020B0503020204020204" charset="-122"/>
                <a:cs typeface="微软雅黑" panose="020B0503020204020204" charset="-122"/>
              </a:rPr>
              <a:t>年</a:t>
            </a:r>
            <a:endParaRPr lang="zh-CN" altLang="en-US" sz="1600" b="1" u="sng"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参考文献有哪些？</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2" name="图片 1"/>
          <p:cNvPicPr>
            <a:picLocks noChangeAspect="1"/>
          </p:cNvPicPr>
          <p:nvPr/>
        </p:nvPicPr>
        <p:blipFill>
          <a:blip r:embed="rId2"/>
          <a:stretch>
            <a:fillRect/>
          </a:stretch>
        </p:blipFill>
        <p:spPr>
          <a:xfrm>
            <a:off x="4190365" y="2453005"/>
            <a:ext cx="7149465" cy="4422140"/>
          </a:xfrm>
          <a:prstGeom prst="rect">
            <a:avLst/>
          </a:prstGeom>
        </p:spPr>
      </p:pic>
      <p:pic>
        <p:nvPicPr>
          <p:cNvPr id="3" name="图片 2"/>
          <p:cNvPicPr>
            <a:picLocks noChangeAspect="1"/>
          </p:cNvPicPr>
          <p:nvPr/>
        </p:nvPicPr>
        <p:blipFill>
          <a:blip r:embed="rId3"/>
          <a:stretch>
            <a:fillRect/>
          </a:stretch>
        </p:blipFill>
        <p:spPr>
          <a:xfrm>
            <a:off x="4582160" y="2453005"/>
            <a:ext cx="6627495" cy="4363085"/>
          </a:xfrm>
          <a:prstGeom prst="rect">
            <a:avLst/>
          </a:prstGeom>
        </p:spPr>
      </p:pic>
      <p:pic>
        <p:nvPicPr>
          <p:cNvPr id="4" name="图片 3"/>
          <p:cNvPicPr>
            <a:picLocks noChangeAspect="1"/>
          </p:cNvPicPr>
          <p:nvPr/>
        </p:nvPicPr>
        <p:blipFill>
          <a:blip r:embed="rId4"/>
          <a:stretch>
            <a:fillRect/>
          </a:stretch>
        </p:blipFill>
        <p:spPr>
          <a:xfrm>
            <a:off x="5060315" y="2453005"/>
            <a:ext cx="6650355" cy="436308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75537" y="1443289"/>
            <a:ext cx="6885709" cy="368300"/>
          </a:xfrm>
          <a:prstGeom prst="rect">
            <a:avLst/>
          </a:prstGeom>
        </p:spPr>
        <p:txBody>
          <a:bodyPr wrap="square">
            <a:spAutoFit/>
            <a:scene3d>
              <a:camera prst="orthographicFront"/>
              <a:lightRig rig="threePt" dir="t"/>
            </a:scene3d>
          </a:bodyPr>
          <a:lstStyle/>
          <a:p>
            <a:pPr algn="ctr"/>
            <a:r>
              <a:rPr lang="zh-CN" altLang="en-US" b="1" dirty="0">
                <a:solidFill>
                  <a:schemeClr val="accent1"/>
                </a:solidFill>
                <a:effectLst/>
                <a:latin typeface="微软雅黑" panose="020B0503020204020204" charset="-122"/>
                <a:ea typeface="微软雅黑" panose="020B0503020204020204" charset="-122"/>
              </a:rPr>
              <a:t>论文结构相当于房屋的地基，地基打的好，文章才更丰满和严谨</a:t>
            </a:r>
            <a:endParaRPr lang="zh-CN" altLang="en-US" b="1" dirty="0">
              <a:solidFill>
                <a:schemeClr val="accent1"/>
              </a:solidFill>
              <a:effectLst/>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1"/>
          <a:srcRect r="67047"/>
          <a:stretch>
            <a:fillRect/>
          </a:stretch>
        </p:blipFill>
        <p:spPr>
          <a:xfrm>
            <a:off x="1030697" y="2582586"/>
            <a:ext cx="2218725" cy="2842591"/>
          </a:xfrm>
          <a:prstGeom prst="rect">
            <a:avLst/>
          </a:prstGeom>
        </p:spPr>
      </p:pic>
      <p:sp>
        <p:nvSpPr>
          <p:cNvPr id="8" name="文本框 7"/>
          <p:cNvSpPr txBox="1"/>
          <p:nvPr/>
        </p:nvSpPr>
        <p:spPr>
          <a:xfrm>
            <a:off x="1142313" y="5667633"/>
            <a:ext cx="1933147" cy="46037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大纲</a:t>
            </a:r>
            <a:endParaRPr lang="zh-CN" altLang="en-US" sz="2400" b="1" dirty="0">
              <a:latin typeface="微软雅黑" panose="020B0503020204020204" charset="-122"/>
              <a:ea typeface="微软雅黑" panose="020B0503020204020204" charset="-122"/>
            </a:endParaRPr>
          </a:p>
        </p:txBody>
      </p:sp>
      <p:sp>
        <p:nvSpPr>
          <p:cNvPr id="10" name="Rectangle 3"/>
          <p:cNvSpPr txBox="1">
            <a:spLocks noChangeArrowheads="1"/>
          </p:cNvSpPr>
          <p:nvPr/>
        </p:nvSpPr>
        <p:spPr>
          <a:xfrm>
            <a:off x="3931567" y="2748920"/>
            <a:ext cx="7540912" cy="2424949"/>
          </a:xfrm>
          <a:prstGeom prst="rect">
            <a:avLst/>
          </a:prstGeom>
        </p:spPr>
        <p:txBody>
          <a:bodyPr vert="horz" lIns="121920" tIns="60960" rIns="121920" bIns="60960" rtlCol="0">
            <a:noAutofit/>
            <a:scene3d>
              <a:camera prst="orthographicFront"/>
              <a:lightRig rig="threePt" dir="t"/>
            </a:scene3d>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Wingdings" panose="05000000000000000000" pitchFamily="2" charset="2"/>
              <a:buChar char="p"/>
            </a:pPr>
            <a:r>
              <a:rPr lang="zh-CN" altLang="en-US" sz="2135" b="1" kern="100" dirty="0">
                <a:solidFill>
                  <a:schemeClr val="tx1"/>
                </a:solidFill>
                <a:effectLst/>
                <a:latin typeface="微软雅黑" panose="020B0503020204020204" charset="-122"/>
                <a:ea typeface="微软雅黑" panose="020B0503020204020204" charset="-122"/>
                <a:cs typeface="微软雅黑" panose="020B0503020204020204" charset="-122"/>
              </a:rPr>
              <a:t>看看别人怎么写？</a:t>
            </a:r>
            <a:endParaRPr lang="en-US" altLang="zh-CN" sz="2135"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0" indent="0" algn="just">
              <a:lnSpc>
                <a:spcPct val="150000"/>
              </a:lnSpc>
              <a:buNone/>
            </a:pPr>
            <a:r>
              <a:rPr lang="en-US" altLang="zh-CN" sz="2135" b="1" kern="100"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2135" b="1" kern="100" dirty="0">
                <a:solidFill>
                  <a:schemeClr val="tx1"/>
                </a:solidFill>
                <a:effectLst/>
                <a:latin typeface="微软雅黑" panose="020B0503020204020204" charset="-122"/>
                <a:ea typeface="微软雅黑" panose="020B0503020204020204" charset="-122"/>
                <a:cs typeface="微软雅黑" panose="020B0503020204020204" charset="-122"/>
              </a:rPr>
              <a:t>优秀学者的论文、核心期刊的论文、学位论文目录等</a:t>
            </a:r>
            <a:endParaRPr lang="en-US" altLang="zh-CN" sz="2135"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a:lnSpc>
                <a:spcPct val="150000"/>
              </a:lnSpc>
              <a:buFont typeface="Wingdings" panose="05000000000000000000" pitchFamily="2" charset="2"/>
              <a:buChar char="p"/>
            </a:pPr>
            <a:r>
              <a:rPr lang="zh-CN" altLang="en-US" sz="2135" b="1" kern="100" dirty="0">
                <a:solidFill>
                  <a:schemeClr val="tx1"/>
                </a:solidFill>
                <a:effectLst/>
                <a:latin typeface="微软雅黑" panose="020B0503020204020204" charset="-122"/>
                <a:ea typeface="微软雅黑" panose="020B0503020204020204" charset="-122"/>
                <a:cs typeface="微软雅黑" panose="020B0503020204020204" charset="-122"/>
              </a:rPr>
              <a:t>请教老师</a:t>
            </a:r>
            <a:endParaRPr lang="en-US" altLang="zh-CN" sz="2135"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0" indent="0" algn="just">
              <a:lnSpc>
                <a:spcPct val="150000"/>
              </a:lnSpc>
              <a:buNone/>
            </a:pPr>
            <a:r>
              <a:rPr lang="en-US" altLang="zh-CN" sz="2135" b="1" kern="100"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2135" b="1" kern="100" dirty="0">
                <a:solidFill>
                  <a:schemeClr val="tx1"/>
                </a:solidFill>
                <a:effectLst/>
                <a:latin typeface="微软雅黑" panose="020B0503020204020204" charset="-122"/>
                <a:ea typeface="微软雅黑" panose="020B0503020204020204" charset="-122"/>
                <a:cs typeface="微软雅黑" panose="020B0503020204020204" charset="-122"/>
              </a:rPr>
              <a:t>不同学科有不同学科对于论文的要求</a:t>
            </a:r>
            <a:endParaRPr lang="zh-CN" altLang="en-US" sz="2135"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2" name="五边形 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9"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论文结构怎么写？</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bldLst>
      <p:bldP spid="6" grpId="1"/>
      <p:bldP spid="8" grpId="1"/>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58392" y="1443289"/>
            <a:ext cx="6885709" cy="368300"/>
          </a:xfrm>
          <a:prstGeom prst="rect">
            <a:avLst/>
          </a:prstGeom>
        </p:spPr>
        <p:txBody>
          <a:bodyPr wrap="square">
            <a:spAutoFit/>
            <a:scene3d>
              <a:camera prst="orthographicFront"/>
              <a:lightRig rig="threePt" dir="t"/>
            </a:scene3d>
          </a:bodyPr>
          <a:lstStyle/>
          <a:p>
            <a:pPr algn="ctr"/>
            <a:r>
              <a:rPr lang="zh-CN" altLang="en-US" b="1" dirty="0">
                <a:solidFill>
                  <a:schemeClr val="accent1"/>
                </a:solidFill>
                <a:effectLst/>
                <a:latin typeface="微软雅黑" panose="020B0503020204020204" charset="-122"/>
                <a:ea typeface="微软雅黑" panose="020B0503020204020204" charset="-122"/>
              </a:rPr>
              <a:t>论文结构相当于房屋的地基，地基打的好，文章才更丰满和严谨</a:t>
            </a:r>
            <a:endParaRPr lang="zh-CN" altLang="en-US" b="1" dirty="0">
              <a:solidFill>
                <a:schemeClr val="accent1"/>
              </a:solidFill>
              <a:effectLst/>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1"/>
          <a:srcRect r="67047"/>
          <a:stretch>
            <a:fillRect/>
          </a:stretch>
        </p:blipFill>
        <p:spPr>
          <a:xfrm>
            <a:off x="999524" y="2582586"/>
            <a:ext cx="2218725" cy="2842591"/>
          </a:xfrm>
          <a:prstGeom prst="rect">
            <a:avLst/>
          </a:prstGeom>
        </p:spPr>
      </p:pic>
      <p:sp>
        <p:nvSpPr>
          <p:cNvPr id="8" name="文本框 7"/>
          <p:cNvSpPr txBox="1"/>
          <p:nvPr/>
        </p:nvSpPr>
        <p:spPr>
          <a:xfrm>
            <a:off x="1142313" y="5667633"/>
            <a:ext cx="1933147" cy="46037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大纲</a:t>
            </a:r>
            <a:endParaRPr lang="zh-CN" altLang="en-US" sz="2400" b="1" dirty="0">
              <a:latin typeface="微软雅黑" panose="020B0503020204020204" charset="-122"/>
              <a:ea typeface="微软雅黑" panose="020B0503020204020204" charset="-122"/>
            </a:endParaRPr>
          </a:p>
        </p:txBody>
      </p:sp>
      <p:sp>
        <p:nvSpPr>
          <p:cNvPr id="11" name="文本框 10"/>
          <p:cNvSpPr txBox="1"/>
          <p:nvPr/>
        </p:nvSpPr>
        <p:spPr>
          <a:xfrm>
            <a:off x="3395802" y="2508314"/>
            <a:ext cx="7314508" cy="398780"/>
          </a:xfrm>
          <a:prstGeom prst="rect">
            <a:avLst/>
          </a:prstGeom>
          <a:noFill/>
        </p:spPr>
        <p:txBody>
          <a:bodyPr wrap="square" rtlCol="0">
            <a:spAutoFit/>
          </a:bodyPr>
          <a:lstStyle/>
          <a:p>
            <a:r>
              <a:rPr lang="zh-CN" altLang="en-US" sz="2000" b="1" dirty="0">
                <a:latin typeface="微软雅黑" panose="020B0503020204020204" charset="-122"/>
                <a:ea typeface="微软雅黑" panose="020B0503020204020204" charset="-122"/>
              </a:rPr>
              <a:t>通过万方数据的学位论文目录，可以了解论文的大纲</a:t>
            </a:r>
            <a:endParaRPr lang="zh-CN" altLang="en-US" sz="2000" b="1"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3560501" y="3111672"/>
            <a:ext cx="6781363" cy="3659198"/>
          </a:xfrm>
          <a:prstGeom prst="rect">
            <a:avLst/>
          </a:prstGeom>
        </p:spPr>
      </p:pic>
      <p:pic>
        <p:nvPicPr>
          <p:cNvPr id="5" name="图片 4"/>
          <p:cNvPicPr>
            <a:picLocks noChangeAspect="1"/>
          </p:cNvPicPr>
          <p:nvPr/>
        </p:nvPicPr>
        <p:blipFill>
          <a:blip r:embed="rId3"/>
          <a:stretch>
            <a:fillRect/>
          </a:stretch>
        </p:blipFill>
        <p:spPr>
          <a:xfrm>
            <a:off x="6016336" y="3150020"/>
            <a:ext cx="5600700" cy="3620655"/>
          </a:xfrm>
          <a:prstGeom prst="rect">
            <a:avLst/>
          </a:prstGeom>
        </p:spPr>
      </p:pic>
      <p:sp>
        <p:nvSpPr>
          <p:cNvPr id="9" name="五边形 8"/>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0"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论文结构怎么写？</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4"/>
          <a:stretch>
            <a:fillRect/>
          </a:stretch>
        </p:blipFill>
        <p:spPr>
          <a:xfrm>
            <a:off x="10726895" y="479034"/>
            <a:ext cx="1286933" cy="30480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3280064" y="1791854"/>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五边形 2"/>
          <p:cNvSpPr/>
          <p:nvPr/>
        </p:nvSpPr>
        <p:spPr>
          <a:xfrm>
            <a:off x="2900652" y="1015567"/>
            <a:ext cx="1698625" cy="431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4000" b="1" dirty="0">
                <a:solidFill>
                  <a:srgbClr val="FFFF00"/>
                </a:solidFill>
                <a:latin typeface="微软雅黑" panose="020B0503020204020204" charset="-122"/>
                <a:ea typeface="微软雅黑" panose="020B0503020204020204" charset="-122"/>
                <a:cs typeface="微软雅黑" panose="020B0503020204020204" charset="-122"/>
              </a:rPr>
              <a:t>目录</a:t>
            </a:r>
            <a:endParaRPr lang="zh-CN" altLang="en-US" sz="40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6"/>
          <a:stretch>
            <a:fillRect/>
          </a:stretch>
        </p:blipFill>
        <p:spPr>
          <a:xfrm>
            <a:off x="10726895" y="479034"/>
            <a:ext cx="1286933" cy="304800"/>
          </a:xfrm>
          <a:prstGeom prst="rect">
            <a:avLst/>
          </a:prstGeom>
        </p:spPr>
      </p:pic>
      <p:pic>
        <p:nvPicPr>
          <p:cNvPr id="5" name="图片 4" descr="3637623"/>
          <p:cNvPicPr>
            <a:picLocks noChangeAspect="1"/>
          </p:cNvPicPr>
          <p:nvPr/>
        </p:nvPicPr>
        <p:blipFill>
          <a:blip r:embed="rId7"/>
          <a:stretch>
            <a:fillRect/>
          </a:stretch>
        </p:blipFill>
        <p:spPr>
          <a:xfrm rot="10560000">
            <a:off x="8193405" y="3672840"/>
            <a:ext cx="1014730" cy="594995"/>
          </a:xfrm>
          <a:prstGeom prst="rect">
            <a:avLst/>
          </a:prstGeom>
          <a:effectLst>
            <a:outerShdw blurRad="50800" dist="38100" dir="18900000" algn="bl" rotWithShape="0">
              <a:prstClr val="black">
                <a:alpha val="40000"/>
              </a:prstClr>
            </a:outerShdw>
          </a:effectLst>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fill="hold">
                                          <p:stCondLst>
                                            <p:cond delay="0"/>
                                          </p:stCondLst>
                                        </p:cTn>
                                        <p:tgtEl>
                                          <p:spTgt spid="5"/>
                                        </p:tgtEl>
                                      </p:cBhvr>
                                      <p:from x="0" y="0"/>
                                      <p:to x="100000" y="100000"/>
                                    </p:animScale>
                                    <p:anim to="" calcmode="lin" valueType="num">
                                      <p:cBhvr>
                                        <p:cTn id="8" dur="500" fill="hold">
                                          <p:stCondLst>
                                            <p:cond delay="0"/>
                                          </p:stCondLst>
                                        </p:cTn>
                                        <p:tgtEl>
                                          <p:spTgt spid="5"/>
                                        </p:tgtEl>
                                        <p:attrNameLst>
                                          <p:attrName>ppt_y</p:attrName>
                                        </p:attrNameLst>
                                      </p:cBhvr>
                                      <p:tavLst>
                                        <p:tav tm="0">
                                          <p:val>
                                            <p:strVal val="#ppt_y-0.5"/>
                                          </p:val>
                                        </p:tav>
                                        <p:tav tm="100000">
                                          <p:val>
                                            <p:fltVal val="0.57501"/>
                                          </p:val>
                                        </p:tav>
                                      </p:tavLst>
                                    </p:anim>
                                    <p:animEffect filter="fade">
                                      <p:cBhvr>
                                        <p:cTn id="9" dur="500">
                                          <p:stCondLst>
                                            <p:cond delay="0"/>
                                          </p:stCondLst>
                                        </p:cTn>
                                        <p:tgtEl>
                                          <p:spTgt spid="5"/>
                                        </p:tgtEl>
                                      </p:cBhvr>
                                    </p:animEffect>
                                    <p:anim to="" calcmode="lin" valueType="num">
                                      <p:cBhvr>
                                        <p:cTn id="10" dur="500" fill="hold">
                                          <p:stCondLst>
                                            <p:cond delay="0"/>
                                          </p:stCondLst>
                                        </p:cTn>
                                        <p:tgtEl>
                                          <p:spTgt spid="5"/>
                                        </p:tgtEl>
                                        <p:attrNameLst>
                                          <p:attrName>ppt_x</p:attrName>
                                        </p:attrNameLst>
                                      </p:cBhvr>
                                      <p:tavLst>
                                        <p:tav tm="0">
                                          <p:val>
                                            <p:fltVal val="0.578"/>
                                          </p:val>
                                        </p:tav>
                                        <p:tav tm="100000">
                                          <p:val>
                                            <p:fltVal val="0.71586"/>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矩形 4"/>
          <p:cNvSpPr/>
          <p:nvPr/>
        </p:nvSpPr>
        <p:spPr>
          <a:xfrm>
            <a:off x="758190" y="2515553"/>
            <a:ext cx="4967288" cy="2861310"/>
          </a:xfrm>
          <a:prstGeom prst="rect">
            <a:avLst/>
          </a:prstGeom>
          <a:noFill/>
          <a:ln w="9525">
            <a:noFill/>
          </a:ln>
        </p:spPr>
        <p:txBody>
          <a:bodyPr>
            <a:spAutoFit/>
            <a:scene3d>
              <a:camera prst="orthographicFront"/>
              <a:lightRig rig="threePt" dir="t"/>
            </a:scene3d>
          </a:bodyPr>
          <a:lstStyle/>
          <a:p>
            <a:pPr>
              <a:lnSpc>
                <a:spcPct val="150000"/>
              </a:lnSpc>
            </a:pPr>
            <a:r>
              <a:rPr lang="en-US" altLang="zh-CN" sz="2400" b="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2400" b="1" dirty="0">
                <a:solidFill>
                  <a:schemeClr val="tx1"/>
                </a:solidFill>
                <a:effectLst/>
                <a:latin typeface="微软雅黑" panose="020B0503020204020204" charset="-122"/>
                <a:ea typeface="微软雅黑" panose="020B0503020204020204" charset="-122"/>
                <a:cs typeface="微软雅黑" panose="020B0503020204020204" charset="-122"/>
              </a:rPr>
              <a:t>万方数据股份有限公司是国内较早以信息服务为核心的股份制高新技术企业，是在互联网领域，集信息资源产品、信息增值服务和信息处理方案为一体的综合信息服务商。</a:t>
            </a:r>
            <a:endParaRPr lang="zh-CN" altLang="en-US" sz="2400" b="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63" name="TextBox 2"/>
          <p:cNvSpPr txBox="1"/>
          <p:nvPr>
            <p:custDataLst>
              <p:tags r:id="rId1"/>
            </p:custDataLst>
          </p:nvPr>
        </p:nvSpPr>
        <p:spPr>
          <a:xfrm>
            <a:off x="4557395" y="314325"/>
            <a:ext cx="3175635" cy="1322070"/>
          </a:xfrm>
          <a:prstGeom prst="rect">
            <a:avLst/>
          </a:prstGeom>
          <a:noFill/>
        </p:spPr>
        <p:txBody>
          <a:bodyPr wrap="square" rtlCol="0">
            <a:spAutoFit/>
          </a:bodyPr>
          <a:lstStyle/>
          <a:p>
            <a:pPr>
              <a:defRPr/>
            </a:pPr>
            <a:r>
              <a:rPr lang="zh-CN" altLang="en-US" sz="4000" b="1" dirty="0">
                <a:solidFill>
                  <a:schemeClr val="bg1"/>
                </a:solidFill>
                <a:latin typeface="微软雅黑" panose="020B0503020204020204" charset="-122"/>
                <a:ea typeface="微软雅黑" panose="020B0503020204020204" charset="-122"/>
                <a:sym typeface="+mn-ea"/>
              </a:rPr>
              <a:t>公司介绍</a:t>
            </a:r>
            <a:endParaRPr lang="ko-KR" altLang="en-US" sz="4000" b="1" dirty="0">
              <a:solidFill>
                <a:schemeClr val="bg1"/>
              </a:solidFill>
              <a:latin typeface="微软雅黑" panose="020B0503020204020204" charset="-122"/>
              <a:ea typeface="微软雅黑" panose="020B0503020204020204" charset="-122"/>
            </a:endParaRPr>
          </a:p>
          <a:p>
            <a:pPr>
              <a:defRPr/>
            </a:pPr>
            <a:endParaRPr lang="ko-KR" altLang="en-US" sz="40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pic>
        <p:nvPicPr>
          <p:cNvPr id="4098" name="Picture 8" descr="D:\lj2010工作规划\2010药企业务\药企客户培训资料\封面.jpg"/>
          <p:cNvPicPr>
            <a:picLocks noChangeAspect="1"/>
          </p:cNvPicPr>
          <p:nvPr/>
        </p:nvPicPr>
        <p:blipFill>
          <a:blip r:embed="rId3"/>
          <a:srcRect t="15150"/>
          <a:stretch>
            <a:fillRect/>
          </a:stretch>
        </p:blipFill>
        <p:spPr>
          <a:xfrm>
            <a:off x="6475730" y="1427480"/>
            <a:ext cx="4251325" cy="5261610"/>
          </a:xfrm>
          <a:prstGeom prst="rect">
            <a:avLst/>
          </a:prstGeom>
          <a:noFill/>
          <a:ln w="9525">
            <a:noFill/>
          </a:ln>
        </p:spPr>
      </p:pic>
    </p:spTree>
    <p:custDataLst>
      <p:tags r:id="rId4"/>
    </p:custDataLst>
  </p:cSld>
  <p:clrMapOvr>
    <a:masterClrMapping/>
  </p:clrMapOvr>
  <p:timing>
    <p:tnLst>
      <p:par>
        <p:cTn id="1" dur="indefinite" restart="never" nodeType="tmRoot"/>
      </p:par>
    </p:tnLst>
    <p:bldLst>
      <p:bldP spid="3075" grpId="1"/>
      <p:bldP spid="6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67024" y="1318087"/>
            <a:ext cx="229947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descr="135219pvysipr3h9ooc3p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9838" y="3015442"/>
            <a:ext cx="2781891"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descr="1279036910586_7690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5865" y="4211493"/>
            <a:ext cx="26289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五边形 2"/>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20" name="任意多边形 19"/>
          <p:cNvSpPr/>
          <p:nvPr>
            <p:custDataLst>
              <p:tags r:id="rId4"/>
            </p:custDataLst>
          </p:nvPr>
        </p:nvSpPr>
        <p:spPr>
          <a:xfrm>
            <a:off x="4620032" y="2865714"/>
            <a:ext cx="1052290" cy="71437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rgbClr val="E779A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rgbClr val="FFFFFF"/>
                </a:solidFill>
              </a:rPr>
              <a:t>01</a:t>
            </a:r>
            <a:endParaRPr lang="zh-CN" altLang="en-US" sz="2800" b="1" dirty="0" err="1">
              <a:solidFill>
                <a:srgbClr val="FFFFFF"/>
              </a:solidFill>
            </a:endParaRPr>
          </a:p>
        </p:txBody>
      </p:sp>
      <p:sp>
        <p:nvSpPr>
          <p:cNvPr id="21" name="任意多边形 20"/>
          <p:cNvSpPr/>
          <p:nvPr>
            <p:custDataLst>
              <p:tags r:id="rId5"/>
            </p:custDataLst>
          </p:nvPr>
        </p:nvSpPr>
        <p:spPr>
          <a:xfrm>
            <a:off x="4923823" y="3751539"/>
            <a:ext cx="1097115" cy="71437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rgbClr val="FFC91D"/>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rgbClr val="FFFFFF"/>
                </a:solidFill>
              </a:rPr>
              <a:t>02</a:t>
            </a:r>
            <a:endParaRPr lang="zh-CN" altLang="en-US" sz="2800" b="1" dirty="0" err="1">
              <a:solidFill>
                <a:srgbClr val="FFFFFF"/>
              </a:solidFill>
            </a:endParaRPr>
          </a:p>
        </p:txBody>
      </p:sp>
      <p:sp>
        <p:nvSpPr>
          <p:cNvPr id="22" name="任意多边形 21"/>
          <p:cNvSpPr/>
          <p:nvPr>
            <p:custDataLst>
              <p:tags r:id="rId6"/>
            </p:custDataLst>
          </p:nvPr>
        </p:nvSpPr>
        <p:spPr>
          <a:xfrm>
            <a:off x="5227612" y="4637364"/>
            <a:ext cx="1141940" cy="71437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rgbClr val="B7DC50"/>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rgbClr val="FFFFFF"/>
                </a:solidFill>
              </a:rPr>
              <a:t>03</a:t>
            </a:r>
            <a:endParaRPr lang="zh-CN" altLang="en-US" sz="2800" b="1" dirty="0" err="1">
              <a:solidFill>
                <a:srgbClr val="FFFFFF"/>
              </a:solidFill>
            </a:endParaRPr>
          </a:p>
        </p:txBody>
      </p:sp>
      <p:sp>
        <p:nvSpPr>
          <p:cNvPr id="26" name="矩形 25"/>
          <p:cNvSpPr/>
          <p:nvPr>
            <p:custDataLst>
              <p:tags r:id="rId7"/>
            </p:custDataLst>
          </p:nvPr>
        </p:nvSpPr>
        <p:spPr>
          <a:xfrm>
            <a:off x="5672323" y="3015410"/>
            <a:ext cx="4663167" cy="414985"/>
          </a:xfrm>
          <a:prstGeom prst="rect">
            <a:avLst/>
          </a:prstGeom>
        </p:spPr>
        <p:txBody>
          <a:bodyPr wrap="square" anchor="ctr" anchorCtr="0">
            <a:noAutofit/>
          </a:bodyPr>
          <a:lstStyle/>
          <a:p>
            <a:pPr>
              <a:lnSpc>
                <a:spcPct val="130000"/>
              </a:lnSpc>
            </a:pPr>
            <a:r>
              <a:rPr lang="zh-CN" altLang="pt-BR" sz="3200" b="1" kern="0" dirty="0">
                <a:latin typeface="微软雅黑" panose="020B0503020204020204" charset="-122"/>
                <a:ea typeface="微软雅黑" panose="020B0503020204020204" charset="-122"/>
              </a:rPr>
              <a:t>海量文献怎么查？</a:t>
            </a:r>
            <a:endParaRPr lang="zh-CN" altLang="pt-BR" sz="3200" b="1" kern="0" dirty="0">
              <a:latin typeface="微软雅黑" panose="020B0503020204020204" charset="-122"/>
              <a:ea typeface="微软雅黑" panose="020B0503020204020204" charset="-122"/>
            </a:endParaRPr>
          </a:p>
        </p:txBody>
      </p:sp>
      <p:sp>
        <p:nvSpPr>
          <p:cNvPr id="27" name="矩形 26"/>
          <p:cNvSpPr/>
          <p:nvPr>
            <p:custDataLst>
              <p:tags r:id="rId8"/>
            </p:custDataLst>
          </p:nvPr>
        </p:nvSpPr>
        <p:spPr>
          <a:xfrm>
            <a:off x="6020938" y="3901235"/>
            <a:ext cx="4663167" cy="414985"/>
          </a:xfrm>
          <a:prstGeom prst="rect">
            <a:avLst/>
          </a:prstGeom>
        </p:spPr>
        <p:txBody>
          <a:bodyPr wrap="square" anchor="ctr" anchorCtr="0">
            <a:noAutofit/>
          </a:bodyPr>
          <a:lstStyle/>
          <a:p>
            <a:pPr>
              <a:lnSpc>
                <a:spcPct val="130000"/>
              </a:lnSpc>
            </a:pPr>
            <a:r>
              <a:rPr lang="zh-CN" altLang="pt-BR" sz="3200" b="1" kern="0" dirty="0">
                <a:latin typeface="微软雅黑" panose="020B0503020204020204" charset="-122"/>
                <a:ea typeface="微软雅黑" panose="020B0503020204020204" charset="-122"/>
              </a:rPr>
              <a:t>阅读时笔记怎么做？</a:t>
            </a:r>
            <a:endParaRPr lang="zh-CN" altLang="pt-BR" sz="3200" b="1" kern="0" dirty="0">
              <a:latin typeface="微软雅黑" panose="020B0503020204020204" charset="-122"/>
              <a:ea typeface="微软雅黑" panose="020B0503020204020204" charset="-122"/>
            </a:endParaRPr>
          </a:p>
        </p:txBody>
      </p:sp>
      <p:sp>
        <p:nvSpPr>
          <p:cNvPr id="28" name="矩形 27"/>
          <p:cNvSpPr/>
          <p:nvPr>
            <p:custDataLst>
              <p:tags r:id="rId9"/>
            </p:custDataLst>
          </p:nvPr>
        </p:nvSpPr>
        <p:spPr>
          <a:xfrm>
            <a:off x="6369553" y="4787060"/>
            <a:ext cx="4663167" cy="414985"/>
          </a:xfrm>
          <a:prstGeom prst="rect">
            <a:avLst/>
          </a:prstGeom>
        </p:spPr>
        <p:txBody>
          <a:bodyPr wrap="square" anchor="ctr" anchorCtr="0">
            <a:noAutofit/>
          </a:bodyPr>
          <a:lstStyle/>
          <a:p>
            <a:pPr>
              <a:lnSpc>
                <a:spcPct val="130000"/>
              </a:lnSpc>
            </a:pPr>
            <a:r>
              <a:rPr lang="zh-CN" altLang="pt-BR" sz="3200" b="1" kern="0" dirty="0">
                <a:latin typeface="微软雅黑" panose="020B0503020204020204" charset="-122"/>
                <a:ea typeface="微软雅黑" panose="020B0503020204020204" charset="-122"/>
              </a:rPr>
              <a:t>参考文献怎么管理？</a:t>
            </a:r>
            <a:endParaRPr lang="zh-CN" altLang="pt-BR" sz="3200" b="1" kern="0" dirty="0">
              <a:latin typeface="微软雅黑" panose="020B0503020204020204" charset="-122"/>
              <a:ea typeface="微软雅黑" panose="020B0503020204020204" charset="-122"/>
            </a:endParaRPr>
          </a:p>
        </p:txBody>
      </p:sp>
      <p:pic>
        <p:nvPicPr>
          <p:cNvPr id="37" name="图片 36"/>
          <p:cNvPicPr>
            <a:picLocks noChangeAspect="1"/>
          </p:cNvPicPr>
          <p:nvPr>
            <p:custDataLst>
              <p:tags r:id="rId10"/>
            </p:custDataLst>
          </p:nvPr>
        </p:nvPicPr>
        <p:blipFill>
          <a:blip r:embed="rId11"/>
          <a:srcRect l="50449"/>
          <a:stretch>
            <a:fillRect/>
          </a:stretch>
        </p:blipFill>
        <p:spPr>
          <a:xfrm rot="20460000">
            <a:off x="4934632" y="1408727"/>
            <a:ext cx="113775" cy="54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Tree>
    <p:custDataLst>
      <p:tags r:id="rId1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01438" y="1575001"/>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5" name="矩形 4"/>
          <p:cNvSpPr/>
          <p:nvPr/>
        </p:nvSpPr>
        <p:spPr>
          <a:xfrm>
            <a:off x="4401956" y="139083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039365" y="2255430"/>
            <a:ext cx="6731240" cy="1337945"/>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kern="100" dirty="0">
                <a:latin typeface="微软雅黑" panose="020B0503020204020204" charset="-122"/>
                <a:ea typeface="微软雅黑" panose="020B0503020204020204" charset="-122"/>
                <a:cs typeface="微软雅黑" panose="020B0503020204020204" charset="-122"/>
              </a:rPr>
              <a:t>研究所涉及的知识点（术语集合、术语之间的关系</a:t>
            </a:r>
            <a:r>
              <a:rPr lang="en-US" altLang="zh-CN" b="1" kern="100" dirty="0">
                <a:latin typeface="微软雅黑" panose="020B0503020204020204" charset="-122"/>
                <a:ea typeface="微软雅黑" panose="020B0503020204020204" charset="-122"/>
                <a:cs typeface="微软雅黑" panose="020B0503020204020204" charset="-122"/>
              </a:rPr>
              <a:t>)</a:t>
            </a:r>
            <a:endParaRPr lang="zh-CN" altLang="en-US" b="1" kern="100" dirty="0">
              <a:latin typeface="微软雅黑" panose="020B0503020204020204" charset="-122"/>
              <a:ea typeface="微软雅黑" panose="020B0503020204020204" charset="-122"/>
              <a:cs typeface="微软雅黑" panose="020B0503020204020204" charset="-122"/>
            </a:endParaRPr>
          </a:p>
          <a:p>
            <a:pPr marL="381000" indent="-381000">
              <a:lnSpc>
                <a:spcPct val="150000"/>
              </a:lnSpc>
              <a:buFont typeface="Wingdings" panose="05000000000000000000" pitchFamily="2" charset="2"/>
              <a:buChar char="p"/>
            </a:pPr>
            <a:r>
              <a:rPr lang="zh-CN" altLang="en-US" b="1" kern="100" dirty="0">
                <a:latin typeface="微软雅黑" panose="020B0503020204020204" charset="-122"/>
                <a:ea typeface="微软雅黑" panose="020B0503020204020204" charset="-122"/>
                <a:cs typeface="微软雅黑" panose="020B0503020204020204" charset="-122"/>
              </a:rPr>
              <a:t>明确研究重点：最新研究、基础研究等</a:t>
            </a:r>
            <a:endParaRPr lang="en-US" altLang="zh-CN" b="1" kern="100" dirty="0">
              <a:latin typeface="微软雅黑" panose="020B0503020204020204" charset="-122"/>
              <a:ea typeface="微软雅黑" panose="020B0503020204020204" charset="-122"/>
              <a:cs typeface="微软雅黑" panose="020B0503020204020204" charset="-122"/>
            </a:endParaRPr>
          </a:p>
          <a:p>
            <a:pPr marL="381000" indent="-381000">
              <a:lnSpc>
                <a:spcPct val="150000"/>
              </a:lnSpc>
              <a:buFont typeface="Wingdings" panose="05000000000000000000" pitchFamily="2" charset="2"/>
              <a:buChar char="p"/>
            </a:pPr>
            <a:r>
              <a:rPr lang="zh-CN" altLang="en-US" b="1" kern="100" dirty="0">
                <a:latin typeface="微软雅黑" panose="020B0503020204020204" charset="-122"/>
                <a:ea typeface="微软雅黑" panose="020B0503020204020204" charset="-122"/>
                <a:cs typeface="微软雅黑" panose="020B0503020204020204" charset="-122"/>
              </a:rPr>
              <a:t>明确查找范围：即类型、语种、时间</a:t>
            </a:r>
            <a:endParaRPr lang="zh-CN" altLang="en-US" b="1" kern="100" dirty="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5476601" y="4100632"/>
            <a:ext cx="2926080" cy="460375"/>
          </a:xfrm>
          <a:prstGeom prst="rect">
            <a:avLst/>
          </a:prstGeom>
          <a:noFill/>
        </p:spPr>
        <p:txBody>
          <a:bodyPr wrap="none" lIns="91440" tIns="45720" rIns="91440" bIns="45720">
            <a:spAutoFit/>
            <a:scene3d>
              <a:camera prst="orthographicFront"/>
              <a:lightRig rig="threePt" dir="t"/>
            </a:scene3d>
          </a:bodyPr>
          <a:lstStyle/>
          <a:p>
            <a:pPr algn="ctr"/>
            <a:r>
              <a:rPr lang="zh-CN" altLang="en-US" sz="2400" b="1" dirty="0">
                <a:solidFill>
                  <a:schemeClr val="accent1"/>
                </a:solidFill>
                <a:effectLst/>
                <a:latin typeface="微软雅黑" panose="020B0503020204020204" charset="-122"/>
                <a:ea typeface="微软雅黑" panose="020B0503020204020204" charset="-122"/>
              </a:rPr>
              <a:t>首先想到的检索词？</a:t>
            </a:r>
            <a:endParaRPr lang="zh-CN" altLang="en-US" sz="2400" b="1" dirty="0">
              <a:solidFill>
                <a:schemeClr val="accent1"/>
              </a:solidFill>
              <a:effectLst/>
              <a:latin typeface="微软雅黑" panose="020B0503020204020204" charset="-122"/>
              <a:ea typeface="微软雅黑" panose="020B0503020204020204" charset="-122"/>
            </a:endParaRPr>
          </a:p>
        </p:txBody>
      </p:sp>
      <p:sp>
        <p:nvSpPr>
          <p:cNvPr id="9" name="矩形 8"/>
          <p:cNvSpPr/>
          <p:nvPr/>
        </p:nvSpPr>
        <p:spPr>
          <a:xfrm>
            <a:off x="5462313" y="4869751"/>
            <a:ext cx="1097280" cy="460375"/>
          </a:xfrm>
          <a:prstGeom prst="rect">
            <a:avLst/>
          </a:prstGeom>
        </p:spPr>
        <p:txBody>
          <a:bodyPr wrap="none">
            <a:spAutoFit/>
          </a:bodyPr>
          <a:lstStyle/>
          <a:p>
            <a:r>
              <a:rPr lang="zh-CN" altLang="en-US" sz="2400" b="1" dirty="0">
                <a:solidFill>
                  <a:srgbClr val="C00000"/>
                </a:solidFill>
                <a:latin typeface="微软雅黑" panose="020B0503020204020204" charset="-122"/>
                <a:ea typeface="微软雅黑" panose="020B0503020204020204" charset="-122"/>
              </a:rPr>
              <a:t>大数据</a:t>
            </a:r>
            <a:endParaRPr lang="zh-CN" altLang="en-US" sz="2400" b="1" dirty="0">
              <a:solidFill>
                <a:srgbClr val="C00000"/>
              </a:solidFill>
              <a:latin typeface="微软雅黑" panose="020B0503020204020204" charset="-122"/>
              <a:ea typeface="微软雅黑" panose="020B0503020204020204" charset="-122"/>
            </a:endParaRPr>
          </a:p>
        </p:txBody>
      </p:sp>
      <p:sp>
        <p:nvSpPr>
          <p:cNvPr id="11" name="矩形 10"/>
          <p:cNvSpPr/>
          <p:nvPr/>
        </p:nvSpPr>
        <p:spPr>
          <a:xfrm>
            <a:off x="6939640" y="4845556"/>
            <a:ext cx="1097280" cy="460375"/>
          </a:xfrm>
          <a:prstGeom prst="rect">
            <a:avLst/>
          </a:prstGeom>
        </p:spPr>
        <p:txBody>
          <a:bodyPr wrap="none">
            <a:spAutoFit/>
          </a:bodyPr>
          <a:lstStyle/>
          <a:p>
            <a:r>
              <a:rPr lang="zh-CN" altLang="en-US" sz="2400" b="1" dirty="0">
                <a:solidFill>
                  <a:srgbClr val="C00000"/>
                </a:solidFill>
                <a:latin typeface="微软雅黑" panose="020B0503020204020204" charset="-122"/>
                <a:ea typeface="微软雅黑" panose="020B0503020204020204" charset="-122"/>
              </a:rPr>
              <a:t>隐私权</a:t>
            </a:r>
            <a:endParaRPr lang="zh-CN" altLang="en-US" sz="2400" b="1" dirty="0">
              <a:solidFill>
                <a:srgbClr val="C00000"/>
              </a:solidFill>
              <a:latin typeface="微软雅黑" panose="020B0503020204020204" charset="-122"/>
              <a:ea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par>
    </p:tnLst>
    <p:bldLst>
      <p:bldP spid="4" grpId="1"/>
      <p:bldP spid="5" grpId="1"/>
      <p:bldP spid="7" grpId="1"/>
      <p:bldP spid="8" grpId="1"/>
      <p:bldP spid="9" grpId="1"/>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2421" y="144925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0" name="Rectangle 3"/>
          <p:cNvSpPr txBox="1">
            <a:spLocks noChangeArrowheads="1"/>
          </p:cNvSpPr>
          <p:nvPr/>
        </p:nvSpPr>
        <p:spPr>
          <a:xfrm>
            <a:off x="772930" y="2188065"/>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11" name="矩形 10"/>
          <p:cNvSpPr/>
          <p:nvPr/>
        </p:nvSpPr>
        <p:spPr>
          <a:xfrm>
            <a:off x="4312257" y="1940940"/>
            <a:ext cx="6976272" cy="645160"/>
          </a:xfrm>
          <a:prstGeom prst="rect">
            <a:avLst/>
          </a:prstGeom>
        </p:spPr>
        <p:txBody>
          <a:bodyPr wrap="square">
            <a:spAutoFit/>
          </a:bodyPr>
          <a:lstStyle/>
          <a:p>
            <a:pPr>
              <a:lnSpc>
                <a:spcPct val="150000"/>
              </a:lnSpc>
            </a:pPr>
            <a:r>
              <a:rPr lang="zh-CN" altLang="en-US" sz="2400" b="1" kern="100" dirty="0">
                <a:solidFill>
                  <a:srgbClr val="C00000"/>
                </a:solidFill>
                <a:latin typeface="微软雅黑" panose="020B0503020204020204" charset="-122"/>
                <a:ea typeface="微软雅黑" panose="020B0503020204020204" charset="-122"/>
                <a:cs typeface="Times New Roman" panose="02020603050405020304" pitchFamily="18" charset="0"/>
              </a:rPr>
              <a:t>怎么构建检索式？</a:t>
            </a:r>
            <a:endParaRPr lang="zh-CN" altLang="en-US" sz="2400"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sp>
        <p:nvSpPr>
          <p:cNvPr id="2" name="Rectangle 3"/>
          <p:cNvSpPr txBox="1">
            <a:spLocks noChangeArrowheads="1"/>
          </p:cNvSpPr>
          <p:nvPr/>
        </p:nvSpPr>
        <p:spPr>
          <a:xfrm>
            <a:off x="4312285" y="2675255"/>
            <a:ext cx="4987925" cy="3213735"/>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ts val="4000"/>
              </a:lnSpc>
              <a:spcBef>
                <a:spcPct val="20000"/>
              </a:spcBef>
              <a:spcAft>
                <a:spcPts val="0"/>
              </a:spcAft>
              <a:buClrTx/>
              <a:buSzTx/>
              <a:buFont typeface="Arial" panose="020B0604020202020204" pitchFamily="34" charset="0"/>
              <a:buNone/>
              <a:defRPr/>
            </a:pPr>
            <a:r>
              <a:rPr lang="zh-CN" altLang="zh-CN" sz="1800" b="1" noProof="0" dirty="0">
                <a:ln>
                  <a:noFill/>
                </a:ln>
                <a:solidFill>
                  <a:schemeClr val="tx1"/>
                </a:solidFill>
                <a:effectLst/>
                <a:uLnTx/>
                <a:uFillTx/>
                <a:latin typeface="微软雅黑" panose="020B0503020204020204" charset="-122"/>
                <a:ea typeface="微软雅黑" panose="020B0503020204020204" charset="-122"/>
                <a:sym typeface="+mn-ea"/>
              </a:rPr>
              <a:t>信息检索的基本方法</a:t>
            </a:r>
            <a:endParaRPr kumimoji="0" lang="zh-CN" altLang="zh-CN" sz="18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rPr>
              <a:t>布尔逻辑检索</a:t>
            </a:r>
            <a:endPar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rPr>
              <a:t>短语检索</a:t>
            </a:r>
            <a:endParaRPr kumimoji="0" lang="en-US"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en-US"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rPr>
              <a:t>主题词检索</a:t>
            </a:r>
            <a:endParaRPr kumimoji="0" lang="en-US"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rPr>
              <a:t>字段限制检索</a:t>
            </a:r>
            <a:endPar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rPr>
              <a:t>多种检索方法的综合运用</a:t>
            </a:r>
            <a:endParaRPr kumimoji="0" lang="zh-CN" altLang="zh-CN" sz="2000" b="1" i="0" u="none" strike="noStrike" kern="100" cap="none" spc="0" normalizeH="0" baseline="0" noProof="0" dirty="0">
              <a:ln>
                <a:noFill/>
              </a:ln>
              <a:solidFill>
                <a:srgbClr val="DB7936"/>
              </a:solidFill>
              <a:effectLst/>
              <a:uLnTx/>
              <a:uFillTx/>
              <a:latin typeface="微软雅黑" panose="020B0503020204020204" charset="-122"/>
              <a:ea typeface="微软雅黑" panose="020B0503020204020204" charset="-122"/>
              <a:cs typeface="Times New Roman" panose="02020603050405020304" pitchFamily="18" charset="0"/>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par>
    </p:tnLst>
    <p:bldLst>
      <p:bldP spid="5" grpId="1"/>
      <p:bldP spid="10" grpId="1"/>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sp>
        <p:nvSpPr>
          <p:cNvPr id="3" name="矩形 2"/>
          <p:cNvSpPr/>
          <p:nvPr/>
        </p:nvSpPr>
        <p:spPr>
          <a:xfrm>
            <a:off x="4772562" y="1216613"/>
            <a:ext cx="2646878" cy="574709"/>
          </a:xfrm>
          <a:prstGeom prst="rect">
            <a:avLst/>
          </a:prstGeom>
        </p:spPr>
        <p:txBody>
          <a:bodyPr wrap="none">
            <a:spAutoFit/>
            <a:scene3d>
              <a:camera prst="orthographicFront"/>
              <a:lightRig rig="threePt" dir="t"/>
            </a:scene3d>
          </a:bodyPr>
          <a:lstStyle/>
          <a:p>
            <a:pPr algn="just" defTabSz="914400">
              <a:lnSpc>
                <a:spcPts val="4000"/>
              </a:lnSpc>
              <a:defRPr/>
            </a:pPr>
            <a:r>
              <a:rPr lang="zh-CN" altLang="zh-CN"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rPr>
              <a:t>布尔逻辑检索</a:t>
            </a:r>
            <a:endParaRPr lang="zh-CN" altLang="zh-CN"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endParaRPr>
          </a:p>
        </p:txBody>
      </p:sp>
      <p:grpSp>
        <p:nvGrpSpPr>
          <p:cNvPr id="6" name="组合 5"/>
          <p:cNvGrpSpPr/>
          <p:nvPr/>
        </p:nvGrpSpPr>
        <p:grpSpPr>
          <a:xfrm>
            <a:off x="3524693" y="3194487"/>
            <a:ext cx="5535900" cy="2574716"/>
            <a:chOff x="488673" y="1623800"/>
            <a:chExt cx="6135329" cy="2853507"/>
          </a:xfrm>
        </p:grpSpPr>
        <p:pic>
          <p:nvPicPr>
            <p:cNvPr id="7" name="图片 6"/>
            <p:cNvPicPr>
              <a:picLocks noChangeAspect="1"/>
            </p:cNvPicPr>
            <p:nvPr/>
          </p:nvPicPr>
          <p:blipFill>
            <a:blip r:embed="rId1"/>
            <a:stretch>
              <a:fillRect/>
            </a:stretch>
          </p:blipFill>
          <p:spPr>
            <a:xfrm>
              <a:off x="488673" y="1623800"/>
              <a:ext cx="6135329" cy="2853506"/>
            </a:xfrm>
            <a:prstGeom prst="rect">
              <a:avLst/>
            </a:prstGeom>
          </p:spPr>
        </p:pic>
        <p:pic>
          <p:nvPicPr>
            <p:cNvPr id="9" name="图片 8"/>
            <p:cNvPicPr>
              <a:picLocks noChangeAspect="1"/>
            </p:cNvPicPr>
            <p:nvPr/>
          </p:nvPicPr>
          <p:blipFill rotWithShape="1">
            <a:blip r:embed="rId2"/>
            <a:srcRect b="7769"/>
            <a:stretch>
              <a:fillRect/>
            </a:stretch>
          </p:blipFill>
          <p:spPr>
            <a:xfrm>
              <a:off x="3988250" y="1623801"/>
              <a:ext cx="2635751" cy="2853506"/>
            </a:xfrm>
            <a:prstGeom prst="rect">
              <a:avLst/>
            </a:prstGeom>
          </p:spPr>
        </p:pic>
      </p:grpSp>
      <p:sp>
        <p:nvSpPr>
          <p:cNvPr id="8" name="文本框 7"/>
          <p:cNvSpPr txBox="1"/>
          <p:nvPr/>
        </p:nvSpPr>
        <p:spPr>
          <a:xfrm>
            <a:off x="2241751" y="5857789"/>
            <a:ext cx="8101780" cy="4203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乔治</a:t>
            </a:r>
            <a:r>
              <a:rPr kumimoji="0" lang="en-US" altLang="zh-CN"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布尔，英格兰数学家，代表著作</a:t>
            </a:r>
            <a:r>
              <a:rPr kumimoji="0" lang="en-US" altLang="zh-CN"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逻辑的数学分析</a:t>
            </a:r>
            <a:r>
              <a:rPr kumimoji="0" lang="en-US" altLang="zh-CN"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135"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1965925" y="1832429"/>
            <a:ext cx="8377607" cy="1079593"/>
          </a:xfrm>
          <a:prstGeom prst="rect">
            <a:avLst/>
          </a:prstGeom>
        </p:spPr>
        <p:txBody>
          <a:bodyPr vert="horz" lIns="121920" tIns="60960" rIns="121920" bIns="60960" rtlCol="0">
            <a:noAutofit/>
            <a:scene3d>
              <a:camera prst="orthographicFront"/>
              <a:lightRig rig="threePt" dir="t"/>
            </a:scene3d>
          </a:bodyPr>
          <a:lstStyle/>
          <a:p>
            <a:pPr marL="0" marR="0" lvl="0" indent="0" algn="l" defTabSz="914400" rtl="0" eaLnBrk="1" fontAlgn="auto" latinLnBrk="0" hangingPunct="1">
              <a:lnSpc>
                <a:spcPct val="150000"/>
              </a:lnSpc>
              <a:spcBef>
                <a:spcPct val="20000"/>
              </a:spcBef>
              <a:spcAft>
                <a:spcPts val="0"/>
              </a:spcAft>
              <a:buClrTx/>
              <a:buSzTx/>
              <a:buFontTx/>
              <a:buNone/>
              <a:defRPr/>
            </a:pPr>
            <a:r>
              <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布尔逻辑检索： 即运用布尔逻辑算符对检索词进行逻辑组配，表达两个概念之间的逻辑关系。 </a:t>
            </a:r>
            <a:endPar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spTree>
    <p:custDataLst>
      <p:tags r:id="rId4"/>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5" name="Rectangle 3"/>
          <p:cNvSpPr txBox="1">
            <a:spLocks noChangeArrowheads="1"/>
          </p:cNvSpPr>
          <p:nvPr/>
        </p:nvSpPr>
        <p:spPr>
          <a:xfrm>
            <a:off x="758460" y="1950486"/>
            <a:ext cx="5150336" cy="6203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逻辑与：</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AND </a:t>
            </a: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and</a:t>
            </a: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endPar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endPar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nvGrpSpPr>
        <p:grpSpPr>
          <a:xfrm>
            <a:off x="5173541" y="2020336"/>
            <a:ext cx="1659452" cy="679363"/>
            <a:chOff x="3772888" y="1233447"/>
            <a:chExt cx="1598224" cy="654296"/>
          </a:xfrm>
        </p:grpSpPr>
        <p:sp>
          <p:nvSpPr>
            <p:cNvPr id="44" name="任意多边形: 形状 43"/>
            <p:cNvSpPr/>
            <p:nvPr/>
          </p:nvSpPr>
          <p:spPr>
            <a:xfrm>
              <a:off x="4405093" y="1315052"/>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3" name="任意多边形: 形状 42"/>
            <p:cNvSpPr/>
            <p:nvPr/>
          </p:nvSpPr>
          <p:spPr>
            <a:xfrm>
              <a:off x="3772888" y="1233447"/>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2" name="任意多边形: 形状 41"/>
            <p:cNvSpPr/>
            <p:nvPr/>
          </p:nvSpPr>
          <p:spPr>
            <a:xfrm>
              <a:off x="4572000" y="1233447"/>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11" name="组合 10"/>
          <p:cNvGrpSpPr/>
          <p:nvPr/>
        </p:nvGrpSpPr>
        <p:grpSpPr>
          <a:xfrm>
            <a:off x="5173540" y="2816831"/>
            <a:ext cx="1649032" cy="675096"/>
            <a:chOff x="3772888" y="2085436"/>
            <a:chExt cx="1598224" cy="654296"/>
          </a:xfrm>
        </p:grpSpPr>
        <p:sp>
          <p:nvSpPr>
            <p:cNvPr id="51" name="任意多边形: 形状 50"/>
            <p:cNvSpPr/>
            <p:nvPr/>
          </p:nvSpPr>
          <p:spPr>
            <a:xfrm>
              <a:off x="4405093" y="2167041"/>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0" name="任意多边形: 形状 49"/>
            <p:cNvSpPr/>
            <p:nvPr/>
          </p:nvSpPr>
          <p:spPr>
            <a:xfrm>
              <a:off x="3772888" y="2085436"/>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9" name="任意多边形: 形状 48"/>
            <p:cNvSpPr/>
            <p:nvPr/>
          </p:nvSpPr>
          <p:spPr>
            <a:xfrm>
              <a:off x="4572000" y="2085436"/>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14" name="组合 13"/>
          <p:cNvGrpSpPr/>
          <p:nvPr/>
        </p:nvGrpSpPr>
        <p:grpSpPr>
          <a:xfrm>
            <a:off x="5194383" y="3695364"/>
            <a:ext cx="1638611" cy="670829"/>
            <a:chOff x="3772888" y="2969244"/>
            <a:chExt cx="1598224" cy="654296"/>
          </a:xfrm>
        </p:grpSpPr>
        <p:sp>
          <p:nvSpPr>
            <p:cNvPr id="54" name="任意多边形: 形状 53"/>
            <p:cNvSpPr/>
            <p:nvPr/>
          </p:nvSpPr>
          <p:spPr>
            <a:xfrm>
              <a:off x="4405093" y="3050849"/>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3" name="任意多边形: 形状 52"/>
            <p:cNvSpPr/>
            <p:nvPr/>
          </p:nvSpPr>
          <p:spPr>
            <a:xfrm>
              <a:off x="3772888" y="2969244"/>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2" name="任意多边形: 形状 51"/>
            <p:cNvSpPr/>
            <p:nvPr/>
          </p:nvSpPr>
          <p:spPr>
            <a:xfrm>
              <a:off x="4572000" y="2969244"/>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55" name="文本框 54"/>
          <p:cNvSpPr txBox="1"/>
          <p:nvPr/>
        </p:nvSpPr>
        <p:spPr>
          <a:xfrm>
            <a:off x="7236687" y="2014420"/>
            <a:ext cx="3272589"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 * B :  A</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和</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同时出现</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6" name="文本框 55"/>
          <p:cNvSpPr txBox="1"/>
          <p:nvPr/>
        </p:nvSpPr>
        <p:spPr>
          <a:xfrm>
            <a:off x="7236687" y="2915001"/>
            <a:ext cx="4246180" cy="460375"/>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 + B</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：或者</a:t>
            </a: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出现或者</a:t>
            </a: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出现</a:t>
            </a:r>
            <a:endPar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7" name="文本框 56"/>
          <p:cNvSpPr txBox="1"/>
          <p:nvPr/>
        </p:nvSpPr>
        <p:spPr>
          <a:xfrm>
            <a:off x="7236687" y="3882348"/>
            <a:ext cx="4246179" cy="460375"/>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  ^ B</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出现排除</a:t>
            </a: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B</a:t>
            </a:r>
            <a:endPar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8" name="矩形 57"/>
          <p:cNvSpPr/>
          <p:nvPr/>
        </p:nvSpPr>
        <p:spPr>
          <a:xfrm>
            <a:off x="758460" y="2848441"/>
            <a:ext cx="4014102" cy="611877"/>
          </a:xfrm>
          <a:prstGeom prst="rect">
            <a:avLst/>
          </a:prstGeom>
        </p:spPr>
        <p:txBody>
          <a:bodyPr vert="horz" lIns="121920" tIns="60960" rIns="121920" bIns="60960" rtlCol="0">
            <a:noAutofit/>
          </a:bodyPr>
          <a:lstStyle/>
          <a:p>
            <a:pPr marL="457200" marR="0" lvl="0" indent="-457200" algn="just" defTabSz="9144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逻辑或：</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OR</a:t>
            </a: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or</a:t>
            </a: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9" name="矩形 58"/>
          <p:cNvSpPr/>
          <p:nvPr/>
        </p:nvSpPr>
        <p:spPr>
          <a:xfrm>
            <a:off x="758460" y="3724840"/>
            <a:ext cx="4174266" cy="611877"/>
          </a:xfrm>
          <a:prstGeom prst="rect">
            <a:avLst/>
          </a:prstGeom>
        </p:spPr>
        <p:txBody>
          <a:bodyPr vert="horz" lIns="121920" tIns="60960" rIns="121920" bIns="60960" rtlCol="0">
            <a:noAutofit/>
          </a:bodyPr>
          <a:lstStyle/>
          <a:p>
            <a:pPr marL="457200" marR="0" lvl="0" indent="-457200" algn="just" defTabSz="9144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逻辑非：</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NOT</a:t>
            </a: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not</a:t>
            </a:r>
            <a:r>
              <a:rPr kumimoji="0" lang="zh-CN" altLang="en-US"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lang="en-US" altLang="zh-CN" sz="2400" b="1" kern="100" noProof="0" dirty="0">
                <a:solidFill>
                  <a:srgbClr val="173F7E"/>
                </a:solidFill>
                <a:latin typeface="微软雅黑" panose="020B0503020204020204" charset="-122"/>
                <a:ea typeface="微软雅黑" panose="020B0503020204020204" charset="-122"/>
                <a:cs typeface="微软雅黑" panose="020B0503020204020204" charset="-122"/>
              </a:rPr>
              <a:t>^</a:t>
            </a:r>
            <a:endParaRPr kumimoji="0" lang="en-US" altLang="zh-CN" sz="24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矩形 14"/>
          <p:cNvSpPr/>
          <p:nvPr/>
        </p:nvSpPr>
        <p:spPr>
          <a:xfrm>
            <a:off x="4760497" y="1283923"/>
            <a:ext cx="2646878" cy="574709"/>
          </a:xfrm>
          <a:prstGeom prst="rect">
            <a:avLst/>
          </a:prstGeom>
        </p:spPr>
        <p:txBody>
          <a:bodyPr wrap="none">
            <a:spAutoFit/>
            <a:scene3d>
              <a:camera prst="orthographicFront"/>
              <a:lightRig rig="threePt" dir="t"/>
            </a:scene3d>
          </a:bodyPr>
          <a:lstStyle/>
          <a:p>
            <a:pPr marL="0" marR="0" lvl="0" indent="0" algn="just" defTabSz="914400" rtl="0" eaLnBrk="1" fontAlgn="auto" latinLnBrk="0" hangingPunct="1">
              <a:lnSpc>
                <a:spcPts val="4000"/>
              </a:lnSpc>
              <a:spcBef>
                <a:spcPts val="0"/>
              </a:spcBef>
              <a:spcAft>
                <a:spcPts val="0"/>
              </a:spcAft>
              <a:buClrTx/>
              <a:buSzTx/>
              <a:buFontTx/>
              <a:buNone/>
              <a:defRPr/>
            </a:pPr>
            <a:r>
              <a:rPr lang="zh-CN" altLang="zh-CN"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rPr>
              <a:t>布尔逻辑检索</a:t>
            </a:r>
            <a:endParaRPr lang="zh-CN" altLang="zh-CN"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endParaRPr>
          </a:p>
        </p:txBody>
      </p:sp>
      <p:sp>
        <p:nvSpPr>
          <p:cNvPr id="3" name="Rectangle 3"/>
          <p:cNvSpPr txBox="1">
            <a:spLocks noChangeArrowheads="1"/>
          </p:cNvSpPr>
          <p:nvPr/>
        </p:nvSpPr>
        <p:spPr>
          <a:xfrm>
            <a:off x="759095" y="1956836"/>
            <a:ext cx="5150336" cy="620309"/>
          </a:xfrm>
          <a:prstGeom prst="rect">
            <a:avLst/>
          </a:prstGeom>
        </p:spPr>
        <p:txBody>
          <a:bodyPr vert="horz" lIns="121920" tIns="60960" rIns="121920" bIns="60960" rtlCol="0">
            <a:noAutofit/>
            <a:scene3d>
              <a:camera prst="orthographicFront"/>
              <a:lightRig rig="threePt" dir="t"/>
            </a:scene3d>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逻辑与：</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AND </a:t>
            </a: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and</a:t>
            </a: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endPar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endPar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237322" y="2020770"/>
            <a:ext cx="3272589" cy="460375"/>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 * B :  A</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和</a:t>
            </a:r>
            <a:r>
              <a:rPr kumimoji="0" lang="en-US" altLang="zh-CN"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同时出现</a:t>
            </a:r>
            <a:endParaRPr kumimoji="0" lang="zh-CN" altLang="en-US" sz="2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 name="矩形 8"/>
          <p:cNvSpPr/>
          <p:nvPr/>
        </p:nvSpPr>
        <p:spPr>
          <a:xfrm>
            <a:off x="759730" y="2848441"/>
            <a:ext cx="4014102" cy="611877"/>
          </a:xfrm>
          <a:prstGeom prst="rect">
            <a:avLst/>
          </a:prstGeom>
        </p:spPr>
        <p:txBody>
          <a:bodyPr vert="horz" lIns="121920" tIns="60960" rIns="121920" bIns="60960" rtlCol="0">
            <a:noAutofit/>
            <a:scene3d>
              <a:camera prst="orthographicFront"/>
              <a:lightRig rig="threePt" dir="t"/>
            </a:scene3d>
          </a:bodyPr>
          <a:lstStyle/>
          <a:p>
            <a:pPr marL="457200" marR="0" lvl="0" indent="-457200" algn="just" defTabSz="9144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逻辑或：</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OR</a:t>
            </a: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or</a:t>
            </a: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759095" y="3731190"/>
            <a:ext cx="4174266" cy="611877"/>
          </a:xfrm>
          <a:prstGeom prst="rect">
            <a:avLst/>
          </a:prstGeom>
        </p:spPr>
        <p:txBody>
          <a:bodyPr vert="horz" lIns="121920" tIns="60960" rIns="121920" bIns="60960" rtlCol="0">
            <a:noAutofit/>
            <a:scene3d>
              <a:camera prst="orthographicFront"/>
              <a:lightRig rig="threePt" dir="t"/>
            </a:scene3d>
          </a:bodyPr>
          <a:lstStyle/>
          <a:p>
            <a:pPr marL="457200" marR="0" lvl="0" indent="-457200" algn="just" defTabSz="9144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逻辑非：</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NOT</a:t>
            </a: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not</a:t>
            </a:r>
            <a:r>
              <a:rPr kumimoji="0" lang="zh-CN" altLang="en-US"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lang="en-US" altLang="zh-CN" sz="2400" b="1" kern="100" noProof="0" dirty="0">
                <a:solidFill>
                  <a:schemeClr val="tx1"/>
                </a:solidFill>
                <a:effectLst/>
                <a:latin typeface="微软雅黑" panose="020B0503020204020204" charset="-122"/>
                <a:ea typeface="微软雅黑" panose="020B0503020204020204" charset="-122"/>
                <a:cs typeface="微软雅黑" panose="020B0503020204020204" charset="-122"/>
              </a:rPr>
              <a:t>^</a:t>
            </a:r>
            <a:endParaRPr kumimoji="0" lang="en-US" altLang="zh-CN" sz="2400"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31" name="图片 30"/>
          <p:cNvPicPr>
            <a:picLocks noChangeAspect="1"/>
          </p:cNvPicPr>
          <p:nvPr/>
        </p:nvPicPr>
        <p:blipFill>
          <a:blip r:embed="rId2"/>
          <a:stretch>
            <a:fillRect/>
          </a:stretch>
        </p:blipFill>
        <p:spPr>
          <a:xfrm>
            <a:off x="116200" y="4413877"/>
            <a:ext cx="3725787" cy="2442860"/>
          </a:xfrm>
          <a:prstGeom prst="rect">
            <a:avLst/>
          </a:prstGeom>
        </p:spPr>
      </p:pic>
      <p:pic>
        <p:nvPicPr>
          <p:cNvPr id="32" name="图片 31"/>
          <p:cNvPicPr>
            <a:picLocks noChangeAspect="1"/>
          </p:cNvPicPr>
          <p:nvPr/>
        </p:nvPicPr>
        <p:blipFill>
          <a:blip r:embed="rId3"/>
          <a:stretch>
            <a:fillRect/>
          </a:stretch>
        </p:blipFill>
        <p:spPr>
          <a:xfrm>
            <a:off x="3778066" y="4434226"/>
            <a:ext cx="3966272" cy="2387015"/>
          </a:xfrm>
          <a:prstGeom prst="rect">
            <a:avLst/>
          </a:prstGeom>
        </p:spPr>
      </p:pic>
      <p:pic>
        <p:nvPicPr>
          <p:cNvPr id="33" name="图片 32"/>
          <p:cNvPicPr>
            <a:picLocks noChangeAspect="1"/>
          </p:cNvPicPr>
          <p:nvPr/>
        </p:nvPicPr>
        <p:blipFill>
          <a:blip r:embed="rId4"/>
          <a:stretch>
            <a:fillRect/>
          </a:stretch>
        </p:blipFill>
        <p:spPr>
          <a:xfrm>
            <a:off x="7744338" y="4454300"/>
            <a:ext cx="3838926" cy="240243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3"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grpId="3" nodeType="clickEffect">
                                  <p:stCondLst>
                                    <p:cond delay="0"/>
                                  </p:stCondLst>
                                  <p:iterate type="lt">
                                    <p:tmPct val="4000"/>
                                  </p:iterate>
                                  <p:childTnLst>
                                    <p:set>
                                      <p:cBhvr override="childStyle">
                                        <p:cTn id="16" dur="500" fill="hold"/>
                                        <p:tgtEl>
                                          <p:spTgt spid="9"/>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mph" presetSubtype="0" fill="hold" grpId="1" nodeType="clickEffect">
                                  <p:stCondLst>
                                    <p:cond delay="0"/>
                                  </p:stCondLst>
                                  <p:iterate type="lt">
                                    <p:tmPct val="4000"/>
                                  </p:iterate>
                                  <p:childTnLst>
                                    <p:set>
                                      <p:cBhvr override="childStyle">
                                        <p:cTn id="26" dur="500" fill="hold"/>
                                        <p:tgtEl>
                                          <p:spTgt spid="12"/>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8" grpId="0"/>
      <p:bldP spid="58" grpId="1"/>
      <p:bldP spid="58" grpId="2"/>
      <p:bldP spid="59" grpId="0"/>
      <p:bldP spid="3" grpId="0"/>
      <p:bldP spid="3" grpId="1"/>
      <p:bldP spid="3" grpId="2"/>
      <p:bldP spid="3" grpId="3"/>
      <p:bldP spid="9" grpId="0"/>
      <p:bldP spid="9" grpId="1"/>
      <p:bldP spid="9" grpId="2"/>
      <p:bldP spid="9" grpId="3"/>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9" name="矩形 8"/>
          <p:cNvSpPr/>
          <p:nvPr/>
        </p:nvSpPr>
        <p:spPr>
          <a:xfrm>
            <a:off x="450436" y="1375363"/>
            <a:ext cx="4288353" cy="574709"/>
          </a:xfrm>
          <a:prstGeom prst="rect">
            <a:avLst/>
          </a:prstGeom>
        </p:spPr>
        <p:txBody>
          <a:bodyPr wrap="none">
            <a:spAutoFit/>
            <a:scene3d>
              <a:camera prst="orthographicFront"/>
              <a:lightRig rig="threePt" dir="t"/>
            </a:scene3d>
          </a:bodyPr>
          <a:lstStyle/>
          <a:p>
            <a:pPr marL="0" marR="0" lvl="0" indent="0" algn="just" defTabSz="914400" rtl="0" eaLnBrk="1" fontAlgn="auto" latinLnBrk="0" hangingPunct="1">
              <a:lnSpc>
                <a:spcPts val="4000"/>
              </a:lnSpc>
              <a:spcBef>
                <a:spcPts val="0"/>
              </a:spcBef>
              <a:spcAft>
                <a:spcPts val="0"/>
              </a:spcAft>
              <a:buClrTx/>
              <a:buSzTx/>
              <a:buFontTx/>
              <a:buNone/>
              <a:defRPr/>
            </a:pPr>
            <a:r>
              <a:rPr lang="zh-CN" altLang="en-US"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rPr>
              <a:t>短语</a:t>
            </a:r>
            <a:r>
              <a:rPr lang="zh-CN" altLang="zh-CN"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rPr>
              <a:t>检索</a:t>
            </a:r>
            <a:r>
              <a:rPr lang="zh-CN" altLang="en-US"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rPr>
              <a:t>（精确检索）</a:t>
            </a:r>
            <a:endParaRPr lang="zh-CN" altLang="en-US"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endParaRPr>
          </a:p>
        </p:txBody>
      </p:sp>
      <p:sp>
        <p:nvSpPr>
          <p:cNvPr id="10" name="Rectangle 3"/>
          <p:cNvSpPr txBox="1">
            <a:spLocks noChangeArrowheads="1"/>
          </p:cNvSpPr>
          <p:nvPr/>
        </p:nvSpPr>
        <p:spPr>
          <a:xfrm>
            <a:off x="347980" y="2286000"/>
            <a:ext cx="4493895" cy="3689350"/>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rPr>
              <a:t>短语检索，也称精确检索，指检索词不进行拆分，作为一个整体去检索，</a:t>
            </a:r>
            <a:r>
              <a:rPr kumimoji="0" lang="zh-CN" altLang="en-US" sz="2135" b="1" i="0" u="none" strike="noStrike" kern="100" cap="none" spc="0" normalizeH="0" baseline="0" noProof="0" dirty="0">
                <a:solidFill>
                  <a:srgbClr val="C00000"/>
                </a:solidFill>
                <a:effectLst/>
                <a:uLnTx/>
                <a:uFillTx/>
                <a:latin typeface="微软雅黑" panose="020B0503020204020204" charset="-122"/>
                <a:ea typeface="微软雅黑" panose="020B0503020204020204" charset="-122"/>
                <a:cs typeface="微软雅黑" panose="020B0503020204020204" charset="-122"/>
              </a:rPr>
              <a:t>使检索结果更为精准</a:t>
            </a:r>
            <a:endParaRPr kumimoji="0" lang="en-US" altLang="zh-CN" sz="2135" b="1" i="0" u="none" strike="noStrike" kern="100" cap="none" spc="0" normalizeH="0" baseline="0" noProof="0" dirty="0">
              <a:solidFill>
                <a:srgbClr val="C00000"/>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rPr>
              <a:t>“”（双引号）表示短语检索</a:t>
            </a:r>
            <a:endParaRPr kumimoji="0" lang="en-US" altLang="zh-CN" sz="2135" b="1" i="0" u="none" strike="noStrike" kern="1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rPr>
              <a:t>常用于机构名称、人名、地名、专有术语等检索场景</a:t>
            </a:r>
            <a:endParaRPr kumimoji="0" lang="zh-CN" altLang="en-US" sz="2135" b="1" i="0" u="none" strike="noStrike" kern="1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5045710" y="1800860"/>
            <a:ext cx="6968490" cy="4072255"/>
          </a:xfrm>
          <a:prstGeom prst="rect">
            <a:avLst/>
          </a:prstGeom>
        </p:spPr>
      </p:pic>
    </p:spTree>
    <p:custDataLst>
      <p:tags r:id="rId3"/>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9" name="矩形 8"/>
          <p:cNvSpPr/>
          <p:nvPr/>
        </p:nvSpPr>
        <p:spPr>
          <a:xfrm>
            <a:off x="626807" y="1339168"/>
            <a:ext cx="5109091" cy="574709"/>
          </a:xfrm>
          <a:prstGeom prst="rect">
            <a:avLst/>
          </a:prstGeom>
        </p:spPr>
        <p:txBody>
          <a:bodyPr wrap="none">
            <a:spAutoFit/>
            <a:scene3d>
              <a:camera prst="orthographicFront"/>
              <a:lightRig rig="threePt" dir="t"/>
            </a:scene3d>
          </a:bodyPr>
          <a:lstStyle/>
          <a:p>
            <a:pPr marL="0" marR="0" lvl="0" indent="0" algn="just" defTabSz="914400" rtl="0" eaLnBrk="1" fontAlgn="auto" latinLnBrk="0" hangingPunct="1">
              <a:lnSpc>
                <a:spcPts val="4000"/>
              </a:lnSpc>
              <a:spcBef>
                <a:spcPts val="0"/>
              </a:spcBef>
              <a:spcAft>
                <a:spcPts val="0"/>
              </a:spcAft>
              <a:buClrTx/>
              <a:buSzTx/>
              <a:buFontTx/>
              <a:buNone/>
              <a:defRPr/>
            </a:pPr>
            <a:r>
              <a:rPr lang="zh-CN" altLang="en-US"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rPr>
              <a:t>主题词检索（受控词检索）</a:t>
            </a:r>
            <a:endParaRPr lang="zh-CN" altLang="en-US" sz="3200" b="1" kern="100" dirty="0">
              <a:ln w="0"/>
              <a:solidFill>
                <a:schemeClr val="accent1"/>
              </a:solidFill>
              <a:latin typeface="微软雅黑" panose="020B0503020204020204" charset="-122"/>
              <a:ea typeface="微软雅黑" panose="020B0503020204020204" charset="-122"/>
              <a:cs typeface="Times New Roman" panose="02020603050405020304" pitchFamily="18" charset="0"/>
            </a:endParaRPr>
          </a:p>
        </p:txBody>
      </p:sp>
      <p:sp>
        <p:nvSpPr>
          <p:cNvPr id="17" name="Rectangle 3"/>
          <p:cNvSpPr txBox="1">
            <a:spLocks noChangeArrowheads="1"/>
          </p:cNvSpPr>
          <p:nvPr/>
        </p:nvSpPr>
        <p:spPr>
          <a:xfrm>
            <a:off x="3181506" y="1769350"/>
            <a:ext cx="8607757" cy="4839192"/>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主题词</a:t>
            </a:r>
            <a:r>
              <a:rPr kumimoji="0" lang="zh-CN" altLang="en-US"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主题词又称叙词，在标引和检索中用以表达文献主题的规范化的词或词组</a:t>
            </a:r>
            <a:endPar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关键词</a:t>
            </a:r>
            <a:r>
              <a:rPr kumimoji="0" lang="zh-CN" altLang="en-US"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从文献题目、文摘或正文中提取出来的并具有实质意义的、能代表文献主题内容的语词。</a:t>
            </a:r>
            <a:endParaRPr kumimoji="0" lang="en-US" altLang="zh-CN"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主题字段检索</a:t>
            </a:r>
            <a:r>
              <a:rPr kumimoji="0" lang="zh-CN" altLang="en-US"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表示在篇名或关键词或摘要当中包含检索词的文献为命中文献。</a:t>
            </a:r>
            <a:endParaRPr kumimoji="0" lang="en-US" altLang="zh-CN"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r>
              <a:rPr kumimoji="0" lang="en-US" altLang="zh-CN"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主题字段检索</a:t>
            </a:r>
            <a:r>
              <a:rPr kumimoji="0" lang="en-US" altLang="zh-CN"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主题词检索</a:t>
            </a:r>
            <a:endParaRPr kumimoji="0" lang="en-US" altLang="zh-CN"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主题词检索：</a:t>
            </a:r>
            <a:r>
              <a:rPr kumimoji="0" lang="zh-CN" altLang="en-US" sz="2135" b="1" i="0" u="none" strike="noStrike" kern="100" cap="none" spc="0" normalizeH="0" baseline="0" noProof="0" dirty="0">
                <a:solidFill>
                  <a:schemeClr val="tx1"/>
                </a:solidFill>
                <a:effectLst/>
                <a:uLnTx/>
                <a:uFillTx/>
                <a:latin typeface="微软雅黑" panose="020B0503020204020204" charset="-122"/>
                <a:ea typeface="微软雅黑" panose="020B0503020204020204" charset="-122"/>
                <a:cs typeface="微软雅黑" panose="020B0503020204020204" charset="-122"/>
              </a:rPr>
              <a:t>以能够表达文献资料内容实质的主题词来作为文献检索的标志进行检索的方式。</a:t>
            </a:r>
            <a:endParaRPr kumimoji="0" lang="en-US" altLang="zh-CN"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endParaRPr kumimoji="0" lang="zh-CN" altLang="en-US"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endParaRPr kumimoji="0" lang="zh-CN" altLang="en-US" sz="2135"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454135" y="2928795"/>
            <a:ext cx="2413000" cy="778510"/>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265" b="1" i="0" u="none" strike="noStrike" kern="1200" normalizeH="0" baseline="0" noProof="0" dirty="0">
                <a:ln w="0"/>
                <a:solidFill>
                  <a:schemeClr val="accent1"/>
                </a:solidFill>
                <a:uLnTx/>
                <a:uFillTx/>
                <a:latin typeface="微软雅黑" panose="020B0503020204020204" charset="-122"/>
                <a:ea typeface="微软雅黑" panose="020B0503020204020204" charset="-122"/>
                <a:cs typeface="+mn-cs"/>
              </a:rPr>
              <a:t>几个概念</a:t>
            </a:r>
            <a:endParaRPr kumimoji="0" lang="zh-CN" altLang="en-US" sz="4265" b="1" i="0" u="none" strike="noStrike" kern="1200" normalizeH="0" baseline="0" noProof="0" dirty="0">
              <a:ln w="0"/>
              <a:solidFill>
                <a:schemeClr val="accent1"/>
              </a:solidFill>
              <a:uLnTx/>
              <a:uFillTx/>
              <a:latin typeface="微软雅黑" panose="020B0503020204020204" charset="-122"/>
              <a:ea typeface="微软雅黑" panose="020B0503020204020204" charset="-122"/>
              <a:cs typeface="+mn-cs"/>
            </a:endParaRPr>
          </a:p>
        </p:txBody>
      </p:sp>
    </p:spTree>
    <p:custDataLst>
      <p:tags r:id="rId2"/>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9" name="矩形 8"/>
          <p:cNvSpPr/>
          <p:nvPr/>
        </p:nvSpPr>
        <p:spPr>
          <a:xfrm>
            <a:off x="1231328" y="1228678"/>
            <a:ext cx="5109091"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en-US"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rPr>
              <a:t>主题词检索（受控词检索）</a:t>
            </a:r>
            <a:endParaRPr kumimoji="0" lang="zh-CN" altLang="en-US"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endParaRPr>
          </a:p>
        </p:txBody>
      </p:sp>
      <p:sp>
        <p:nvSpPr>
          <p:cNvPr id="16" name="文本框 15"/>
          <p:cNvSpPr txBox="1"/>
          <p:nvPr/>
        </p:nvSpPr>
        <p:spPr>
          <a:xfrm>
            <a:off x="483003" y="1991193"/>
            <a:ext cx="2541066" cy="2861310"/>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defRPr/>
            </a:pPr>
            <a:r>
              <a:rPr lang="zh-CN" altLang="en-US" sz="2400" b="1" dirty="0">
                <a:solidFill>
                  <a:prstClr val="black"/>
                </a:solidFill>
                <a:latin typeface="微软雅黑" panose="020B0503020204020204" charset="-122"/>
                <a:ea typeface="微软雅黑" panose="020B0503020204020204" charset="-122"/>
              </a:rPr>
              <a:t>输入检索词</a:t>
            </a:r>
            <a:endParaRPr lang="en-US" altLang="zh-CN" sz="2400" b="1" dirty="0">
              <a:solidFill>
                <a:prstClr val="black"/>
              </a:solidFill>
              <a:latin typeface="微软雅黑" panose="020B0503020204020204" charset="-122"/>
              <a:ea typeface="微软雅黑" panose="020B0503020204020204" charset="-122"/>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查看上位术语或下位术语</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defRPr/>
            </a:pPr>
            <a:r>
              <a:rPr lang="zh-CN" altLang="en-US" sz="2400" b="1" dirty="0">
                <a:solidFill>
                  <a:prstClr val="black"/>
                </a:solidFill>
                <a:latin typeface="微软雅黑" panose="020B0503020204020204" charset="-122"/>
                <a:ea typeface="微软雅黑" panose="020B0503020204020204" charset="-122"/>
              </a:rPr>
              <a:t>查看规范英文术语</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646196" y="4852503"/>
            <a:ext cx="2214679" cy="1198880"/>
          </a:xfrm>
          <a:prstGeom prst="rect">
            <a:avLst/>
          </a:prstGeom>
          <a:noFill/>
        </p:spPr>
        <p:txBody>
          <a:bodyPr wrap="square" rtlCol="0">
            <a:spAutoFit/>
          </a:bodyPr>
          <a:lstStyle/>
          <a:p>
            <a:pPr marL="381000" marR="0" lvl="0" indent="-381000" algn="l" defTabSz="914400" rtl="0" eaLnBrk="1" fontAlgn="auto" latinLnBrk="0" hangingPunct="1">
              <a:lnSpc>
                <a:spcPct val="150000"/>
              </a:lnSpc>
              <a:spcBef>
                <a:spcPts val="0"/>
              </a:spcBef>
              <a:spcAft>
                <a:spcPts val="0"/>
              </a:spcAft>
              <a:buClrTx/>
              <a:buSzTx/>
              <a:buFont typeface="Wingdings" panose="05000000000000000000" pitchFamily="2" charset="2"/>
              <a:buChar char="ü"/>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检索较准确</a:t>
            </a:r>
            <a:endPar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381000" marR="0" lvl="0" indent="-381000" algn="l" defTabSz="914400" rtl="0" eaLnBrk="1" fontAlgn="auto" latinLnBrk="0" hangingPunct="1">
              <a:lnSpc>
                <a:spcPct val="150000"/>
              </a:lnSpc>
              <a:spcBef>
                <a:spcPts val="0"/>
              </a:spcBef>
              <a:spcAft>
                <a:spcPts val="0"/>
              </a:spcAft>
              <a:buClrTx/>
              <a:buSzTx/>
              <a:buFont typeface="Wingdings" panose="05000000000000000000" pitchFamily="2" charset="2"/>
              <a:buChar char="ü"/>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检索较全面</a:t>
            </a:r>
            <a:endPar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4077970" y="1919605"/>
            <a:ext cx="8037195" cy="3590925"/>
          </a:xfrm>
          <a:prstGeom prst="rect">
            <a:avLst/>
          </a:prstGeom>
        </p:spPr>
      </p:pic>
      <p:pic>
        <p:nvPicPr>
          <p:cNvPr id="5" name="图片 4"/>
          <p:cNvPicPr>
            <a:picLocks noChangeAspect="1"/>
          </p:cNvPicPr>
          <p:nvPr/>
        </p:nvPicPr>
        <p:blipFill>
          <a:blip r:embed="rId3"/>
          <a:stretch>
            <a:fillRect/>
          </a:stretch>
        </p:blipFill>
        <p:spPr>
          <a:xfrm>
            <a:off x="5307330" y="2938145"/>
            <a:ext cx="6530975" cy="386270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364355" y="1988185"/>
            <a:ext cx="7818120" cy="3504565"/>
          </a:xfrm>
          <a:prstGeom prst="rect">
            <a:avLst/>
          </a:prstGeom>
        </p:spPr>
      </p:pic>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
        <p:nvSpPr>
          <p:cNvPr id="9" name="矩形 8"/>
          <p:cNvSpPr/>
          <p:nvPr/>
        </p:nvSpPr>
        <p:spPr>
          <a:xfrm>
            <a:off x="4665885" y="1363298"/>
            <a:ext cx="2646878"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en-US"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rPr>
              <a:t>字段限制检索</a:t>
            </a:r>
            <a:endParaRPr kumimoji="0" lang="zh-CN" altLang="en-US"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endParaRPr>
          </a:p>
        </p:txBody>
      </p:sp>
      <p:sp>
        <p:nvSpPr>
          <p:cNvPr id="7" name="文本框 6"/>
          <p:cNvSpPr txBox="1"/>
          <p:nvPr/>
        </p:nvSpPr>
        <p:spPr>
          <a:xfrm>
            <a:off x="213316" y="2082766"/>
            <a:ext cx="4240341"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题名包含</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大数据</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240330" y="4032574"/>
            <a:ext cx="4240341"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作者为</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陆伟 </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4665980" y="2543810"/>
            <a:ext cx="7348855" cy="3963035"/>
            <a:chOff x="3622782" y="2485128"/>
            <a:chExt cx="4358566" cy="2404891"/>
          </a:xfrm>
        </p:grpSpPr>
        <p:pic>
          <p:nvPicPr>
            <p:cNvPr id="23" name="图片 22"/>
            <p:cNvPicPr>
              <a:picLocks noChangeAspect="1"/>
            </p:cNvPicPr>
            <p:nvPr/>
          </p:nvPicPr>
          <p:blipFill>
            <a:blip r:embed="rId3"/>
            <a:stretch>
              <a:fillRect/>
            </a:stretch>
          </p:blipFill>
          <p:spPr>
            <a:xfrm>
              <a:off x="3622782" y="2485128"/>
              <a:ext cx="4358566" cy="2404891"/>
            </a:xfrm>
            <a:prstGeom prst="rect">
              <a:avLst/>
            </a:prstGeom>
            <a:ln>
              <a:solidFill>
                <a:schemeClr val="accent1"/>
              </a:solidFill>
            </a:ln>
          </p:spPr>
        </p:pic>
        <p:sp>
          <p:nvSpPr>
            <p:cNvPr id="5" name="矩形 4"/>
            <p:cNvSpPr/>
            <p:nvPr/>
          </p:nvSpPr>
          <p:spPr>
            <a:xfrm>
              <a:off x="4874079" y="4033156"/>
              <a:ext cx="506185" cy="19594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pic>
        <p:nvPicPr>
          <p:cNvPr id="18" name="图片 17"/>
          <p:cNvPicPr>
            <a:picLocks noChangeAspect="1"/>
          </p:cNvPicPr>
          <p:nvPr/>
        </p:nvPicPr>
        <p:blipFill>
          <a:blip r:embed="rId4"/>
          <a:stretch>
            <a:fillRect/>
          </a:stretch>
        </p:blipFill>
        <p:spPr>
          <a:xfrm rot="716376">
            <a:off x="3666665" y="2049798"/>
            <a:ext cx="294649" cy="468927"/>
          </a:xfrm>
          <a:prstGeom prst="rect">
            <a:avLst/>
          </a:prstGeom>
        </p:spPr>
      </p:pic>
      <p:pic>
        <p:nvPicPr>
          <p:cNvPr id="19" name="图片 18"/>
          <p:cNvPicPr>
            <a:picLocks noChangeAspect="1"/>
          </p:cNvPicPr>
          <p:nvPr/>
        </p:nvPicPr>
        <p:blipFill>
          <a:blip r:embed="rId4"/>
          <a:stretch>
            <a:fillRect/>
          </a:stretch>
        </p:blipFill>
        <p:spPr>
          <a:xfrm rot="716376">
            <a:off x="4024432" y="2955855"/>
            <a:ext cx="294649" cy="468927"/>
          </a:xfrm>
          <a:prstGeom prst="rect">
            <a:avLst/>
          </a:prstGeom>
        </p:spPr>
      </p:pic>
      <p:sp>
        <p:nvSpPr>
          <p:cNvPr id="21" name="文本框 20"/>
          <p:cNvSpPr txBox="1"/>
          <p:nvPr/>
        </p:nvSpPr>
        <p:spPr>
          <a:xfrm>
            <a:off x="213316" y="3057670"/>
            <a:ext cx="4240341"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刊登在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情报学报</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的论文</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6" name="图片 25"/>
          <p:cNvPicPr>
            <a:picLocks noChangeAspect="1"/>
          </p:cNvPicPr>
          <p:nvPr/>
        </p:nvPicPr>
        <p:blipFill>
          <a:blip r:embed="rId4"/>
          <a:stretch>
            <a:fillRect/>
          </a:stretch>
        </p:blipFill>
        <p:spPr>
          <a:xfrm rot="716376">
            <a:off x="2415198" y="3983243"/>
            <a:ext cx="294649" cy="468927"/>
          </a:xfrm>
          <a:prstGeom prst="rect">
            <a:avLst/>
          </a:prstGeom>
        </p:spPr>
      </p:pic>
      <p:pic>
        <p:nvPicPr>
          <p:cNvPr id="11" name="图片 10"/>
          <p:cNvPicPr>
            <a:picLocks noChangeAspect="1"/>
          </p:cNvPicPr>
          <p:nvPr/>
        </p:nvPicPr>
        <p:blipFill>
          <a:blip r:embed="rId5"/>
          <a:stretch>
            <a:fillRect/>
          </a:stretch>
        </p:blipFill>
        <p:spPr>
          <a:xfrm>
            <a:off x="4658995" y="2807335"/>
            <a:ext cx="7487920" cy="3856355"/>
          </a:xfrm>
          <a:prstGeom prst="rect">
            <a:avLst/>
          </a:prstGeom>
          <a:ln>
            <a:solidFill>
              <a:schemeClr val="accent1"/>
            </a:solid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14504" y="1996344"/>
            <a:ext cx="6400121" cy="3080027"/>
          </a:xfrm>
          <a:prstGeom prst="rect">
            <a:avLst/>
          </a:prstGeom>
        </p:spPr>
      </p:pic>
      <p:pic>
        <p:nvPicPr>
          <p:cNvPr id="8" name="图片 7"/>
          <p:cNvPicPr>
            <a:picLocks noChangeAspect="1"/>
          </p:cNvPicPr>
          <p:nvPr/>
        </p:nvPicPr>
        <p:blipFill>
          <a:blip r:embed="rId2"/>
          <a:stretch>
            <a:fillRect/>
          </a:stretch>
        </p:blipFill>
        <p:spPr>
          <a:xfrm>
            <a:off x="4724399" y="2707861"/>
            <a:ext cx="6823981" cy="3587805"/>
          </a:xfrm>
          <a:prstGeom prst="rect">
            <a:avLst/>
          </a:prstGeom>
        </p:spPr>
      </p:pic>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sp>
        <p:nvSpPr>
          <p:cNvPr id="9" name="矩形 8"/>
          <p:cNvSpPr/>
          <p:nvPr/>
        </p:nvSpPr>
        <p:spPr>
          <a:xfrm>
            <a:off x="4036840" y="1285828"/>
            <a:ext cx="4698722"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zh-CN"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rPr>
              <a:t>多种检索方法的综合运用</a:t>
            </a:r>
            <a:endParaRPr kumimoji="0" lang="zh-CN" altLang="zh-CN"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endParaRPr>
          </a:p>
        </p:txBody>
      </p:sp>
      <p:sp>
        <p:nvSpPr>
          <p:cNvPr id="105" name="AutoShape 3"/>
          <p:cNvSpPr>
            <a:spLocks noChangeArrowheads="1"/>
          </p:cNvSpPr>
          <p:nvPr/>
        </p:nvSpPr>
        <p:spPr bwMode="auto">
          <a:xfrm>
            <a:off x="1205865" y="1413510"/>
            <a:ext cx="1159510" cy="582930"/>
          </a:xfrm>
          <a:prstGeom prst="wedgeRectCallout">
            <a:avLst>
              <a:gd name="adj1" fmla="val 92990"/>
              <a:gd name="adj2" fmla="val 67864"/>
            </a:avLst>
          </a:prstGeom>
          <a:solidFill>
            <a:schemeClr val="accent2"/>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一框式</a:t>
            </a:r>
            <a:endParaRPr lang="zh-CN" altLang="en-US" b="1" dirty="0">
              <a:solidFill>
                <a:schemeClr val="bg1"/>
              </a:solidFill>
              <a:latin typeface="微软雅黑" panose="020B0503020204020204" charset="-122"/>
              <a:ea typeface="微软雅黑" panose="020B0503020204020204" charset="-122"/>
            </a:endParaRPr>
          </a:p>
          <a:p>
            <a:pPr algn="ctr">
              <a:defRPr/>
            </a:pPr>
            <a:r>
              <a:rPr lang="zh-CN" altLang="en-US" b="1" dirty="0">
                <a:solidFill>
                  <a:schemeClr val="bg1"/>
                </a:solidFill>
                <a:latin typeface="微软雅黑" panose="020B0503020204020204" charset="-122"/>
                <a:ea typeface="微软雅黑" panose="020B0503020204020204" charset="-122"/>
              </a:rPr>
              <a:t>检索</a:t>
            </a:r>
            <a:endParaRPr lang="zh-CN" b="1" dirty="0">
              <a:solidFill>
                <a:schemeClr val="bg1"/>
              </a:solidFill>
              <a:latin typeface="微软雅黑" panose="020B0503020204020204" charset="-122"/>
              <a:ea typeface="微软雅黑" panose="020B0503020204020204" charset="-122"/>
            </a:endParaRPr>
          </a:p>
        </p:txBody>
      </p:sp>
      <p:sp>
        <p:nvSpPr>
          <p:cNvPr id="2" name="AutoShape 3"/>
          <p:cNvSpPr>
            <a:spLocks noChangeArrowheads="1"/>
          </p:cNvSpPr>
          <p:nvPr/>
        </p:nvSpPr>
        <p:spPr bwMode="auto">
          <a:xfrm>
            <a:off x="5455557" y="3977641"/>
            <a:ext cx="1159510" cy="473710"/>
          </a:xfrm>
          <a:prstGeom prst="wedgeRectCallout">
            <a:avLst>
              <a:gd name="adj1" fmla="val -25301"/>
              <a:gd name="adj2" fmla="val -122222"/>
            </a:avLst>
          </a:prstGeom>
          <a:solidFill>
            <a:srgbClr val="00B05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高级检索</a:t>
            </a:r>
            <a:endParaRPr lang="zh-CN" b="1" dirty="0">
              <a:solidFill>
                <a:schemeClr val="bg1"/>
              </a:solidFill>
              <a:latin typeface="微软雅黑" panose="020B0503020204020204" charset="-122"/>
              <a:ea typeface="微软雅黑" panose="020B0503020204020204" charset="-122"/>
            </a:endParaRPr>
          </a:p>
        </p:txBody>
      </p:sp>
      <p:sp>
        <p:nvSpPr>
          <p:cNvPr id="5" name="AutoShape 3"/>
          <p:cNvSpPr>
            <a:spLocks noChangeArrowheads="1"/>
          </p:cNvSpPr>
          <p:nvPr/>
        </p:nvSpPr>
        <p:spPr bwMode="auto">
          <a:xfrm>
            <a:off x="7152730" y="3065672"/>
            <a:ext cx="1159510" cy="473710"/>
          </a:xfrm>
          <a:prstGeom prst="wedgeRectCallout">
            <a:avLst>
              <a:gd name="adj1" fmla="val -84939"/>
              <a:gd name="adj2" fmla="val 30563"/>
            </a:avLst>
          </a:prstGeom>
          <a:solidFill>
            <a:srgbClr val="CF8BA2"/>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专业检索</a:t>
            </a:r>
            <a:endParaRPr lang="zh-CN" b="1" dirty="0">
              <a:solidFill>
                <a:schemeClr val="bg1"/>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 grpId="0" animBg="1"/>
      <p:bldP spid="2" grpId="1"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2"/>
          <p:cNvSpPr txBox="1"/>
          <p:nvPr>
            <p:custDataLst>
              <p:tags r:id="rId1"/>
            </p:custDataLst>
          </p:nvPr>
        </p:nvSpPr>
        <p:spPr>
          <a:xfrm>
            <a:off x="4557395" y="314325"/>
            <a:ext cx="3175635" cy="1322070"/>
          </a:xfrm>
          <a:prstGeom prst="rect">
            <a:avLst/>
          </a:prstGeom>
          <a:noFill/>
        </p:spPr>
        <p:txBody>
          <a:bodyPr wrap="square" rtlCol="0">
            <a:spAutoFit/>
          </a:bodyPr>
          <a:lstStyle/>
          <a:p>
            <a:pPr>
              <a:defRPr/>
            </a:pPr>
            <a:r>
              <a:rPr lang="zh-CN" altLang="en-US" sz="4000" b="1" dirty="0">
                <a:solidFill>
                  <a:schemeClr val="bg1"/>
                </a:solidFill>
                <a:latin typeface="微软雅黑" panose="020B0503020204020204" charset="-122"/>
                <a:ea typeface="微软雅黑" panose="020B0503020204020204" charset="-122"/>
                <a:sym typeface="+mn-ea"/>
              </a:rPr>
              <a:t>认识平台</a:t>
            </a:r>
            <a:endParaRPr lang="ko-KR" altLang="en-US" sz="4000" b="1" dirty="0">
              <a:solidFill>
                <a:schemeClr val="bg1"/>
              </a:solidFill>
              <a:latin typeface="微软雅黑" panose="020B0503020204020204" charset="-122"/>
              <a:ea typeface="微软雅黑" panose="020B0503020204020204" charset="-122"/>
            </a:endParaRPr>
          </a:p>
          <a:p>
            <a:pPr>
              <a:defRPr/>
            </a:pPr>
            <a:endParaRPr lang="ko-KR" altLang="en-US" sz="40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pic>
        <p:nvPicPr>
          <p:cNvPr id="6" name="图片 5">
            <a:hlinkClick r:id="rId3"/>
          </p:cNvPr>
          <p:cNvPicPr>
            <a:picLocks noChangeAspect="1"/>
          </p:cNvPicPr>
          <p:nvPr/>
        </p:nvPicPr>
        <p:blipFill>
          <a:blip r:embed="rId4"/>
          <a:stretch>
            <a:fillRect/>
          </a:stretch>
        </p:blipFill>
        <p:spPr>
          <a:xfrm>
            <a:off x="4321175" y="1976755"/>
            <a:ext cx="7439660" cy="3430270"/>
          </a:xfrm>
          <a:prstGeom prst="rect">
            <a:avLst/>
          </a:prstGeom>
        </p:spPr>
      </p:pic>
      <p:sp>
        <p:nvSpPr>
          <p:cNvPr id="11" name="文本框 10"/>
          <p:cNvSpPr txBox="1"/>
          <p:nvPr/>
        </p:nvSpPr>
        <p:spPr>
          <a:xfrm>
            <a:off x="337820" y="2476500"/>
            <a:ext cx="3707765" cy="3969385"/>
          </a:xfrm>
          <a:prstGeom prst="rect">
            <a:avLst/>
          </a:prstGeom>
          <a:noFill/>
        </p:spPr>
        <p:txBody>
          <a:bodyPr wrap="square" rtlCol="0" anchor="t">
            <a:spAutoFit/>
            <a:scene3d>
              <a:camera prst="orthographicFront"/>
              <a:lightRig rig="threePt" dir="t"/>
            </a:scene3d>
          </a:bodyPr>
          <a:lstStyle/>
          <a:p>
            <a:pPr>
              <a:lnSpc>
                <a:spcPct val="150000"/>
              </a:lnSpc>
            </a:pPr>
            <a:r>
              <a:rPr lang="en-US" altLang="zh-CN" b="1">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dirty="0">
                <a:solidFill>
                  <a:schemeClr val="tx1"/>
                </a:solidFill>
                <a:effectLst/>
                <a:latin typeface="微软雅黑" panose="020B0503020204020204" charset="-122"/>
                <a:ea typeface="微软雅黑" panose="020B0503020204020204" charset="-122"/>
                <a:cs typeface="微软雅黑" panose="020B0503020204020204" charset="-122"/>
                <a:sym typeface="+mn-ea"/>
              </a:rPr>
              <a:t>万方数据知识服务平台专注于知识的发现、共享、传播与应用，为用户提供最愉悦的知识学习、发现和创造服务是公司的服务宗旨。</a:t>
            </a:r>
            <a:endParaRPr lang="zh-CN" altLang="en-US" sz="2400" b="1" dirty="0">
              <a:solidFill>
                <a:schemeClr val="tx1"/>
              </a:solidFill>
              <a:effectLst/>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2400" b="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7" name="矩形 20"/>
          <p:cNvSpPr>
            <a:spLocks noChangeArrowheads="1"/>
          </p:cNvSpPr>
          <p:nvPr/>
        </p:nvSpPr>
        <p:spPr bwMode="auto">
          <a:xfrm>
            <a:off x="5618712" y="5583468"/>
            <a:ext cx="52622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微软雅黑" panose="020B0503020204020204" charset="-122"/>
                <a:ea typeface="微软雅黑" panose="020B0503020204020204" charset="-122"/>
              </a:rPr>
              <a:t>http://www.wanfangdata.com.cn</a:t>
            </a:r>
            <a:endParaRPr lang="zh-CN" altLang="en-US" sz="2400" b="1" dirty="0">
              <a:solidFill>
                <a:srgbClr val="FF0000"/>
              </a:solidFill>
              <a:latin typeface="微软雅黑" panose="020B0503020204020204" charset="-122"/>
              <a:ea typeface="微软雅黑" panose="020B0503020204020204" charset="-122"/>
            </a:endParaRPr>
          </a:p>
        </p:txBody>
      </p:sp>
    </p:spTree>
    <p:custDataLst>
      <p:tags r:id="rId5"/>
    </p:custDataLst>
  </p:cSld>
  <p:clrMapOvr>
    <a:masterClrMapping/>
  </p:clrMapOvr>
  <p:timing>
    <p:tnLst>
      <p:par>
        <p:cTn id="1" dur="indefinite" restart="never" nodeType="tmRoot"/>
      </p:par>
    </p:tnLst>
    <p:bldLst>
      <p:bldP spid="6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2314846" y="2059850"/>
            <a:ext cx="8331244" cy="4266109"/>
          </a:xfrm>
          <a:prstGeom prst="rect">
            <a:avLst/>
          </a:prstGeom>
        </p:spPr>
      </p:pic>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
        <p:nvSpPr>
          <p:cNvPr id="9" name="矩形 8"/>
          <p:cNvSpPr/>
          <p:nvPr/>
        </p:nvSpPr>
        <p:spPr>
          <a:xfrm>
            <a:off x="4036840" y="1327738"/>
            <a:ext cx="4698722"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zh-CN"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rPr>
              <a:t>多种检索方法的综合运用</a:t>
            </a:r>
            <a:endParaRPr kumimoji="0" lang="zh-CN" altLang="zh-CN"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endParaRPr>
          </a:p>
        </p:txBody>
      </p:sp>
      <p:sp>
        <p:nvSpPr>
          <p:cNvPr id="12" name="矩形 11"/>
          <p:cNvSpPr/>
          <p:nvPr/>
        </p:nvSpPr>
        <p:spPr>
          <a:xfrm>
            <a:off x="3591013" y="2848610"/>
            <a:ext cx="6848387" cy="431800"/>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微软雅黑" panose="020B0503020204020204" charset="-122"/>
              <a:ea typeface="微软雅黑" panose="020B0503020204020204" charset="-122"/>
            </a:endParaRPr>
          </a:p>
        </p:txBody>
      </p:sp>
      <p:sp>
        <p:nvSpPr>
          <p:cNvPr id="105" name="AutoShape 3"/>
          <p:cNvSpPr>
            <a:spLocks noChangeArrowheads="1"/>
          </p:cNvSpPr>
          <p:nvPr/>
        </p:nvSpPr>
        <p:spPr bwMode="auto">
          <a:xfrm>
            <a:off x="10770870" y="2179320"/>
            <a:ext cx="1421130" cy="669290"/>
          </a:xfrm>
          <a:prstGeom prst="wedgeRectCallout">
            <a:avLst>
              <a:gd name="adj1" fmla="val -102464"/>
              <a:gd name="adj2" fmla="val 51851"/>
            </a:avLst>
          </a:prstGeom>
          <a:solidFill>
            <a:srgbClr val="FFC00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九种文献类型可勾选</a:t>
            </a:r>
            <a:endParaRPr lang="zh-CN" altLang="en-US" b="1" dirty="0">
              <a:solidFill>
                <a:schemeClr val="bg1"/>
              </a:solidFill>
              <a:latin typeface="微软雅黑" panose="020B0503020204020204" charset="-122"/>
              <a:ea typeface="微软雅黑" panose="020B0503020204020204" charset="-122"/>
            </a:endParaRPr>
          </a:p>
        </p:txBody>
      </p:sp>
      <p:sp>
        <p:nvSpPr>
          <p:cNvPr id="3" name="AutoShape 3"/>
          <p:cNvSpPr>
            <a:spLocks noChangeArrowheads="1"/>
          </p:cNvSpPr>
          <p:nvPr/>
        </p:nvSpPr>
        <p:spPr bwMode="auto">
          <a:xfrm>
            <a:off x="859971" y="3771376"/>
            <a:ext cx="1998076" cy="638064"/>
          </a:xfrm>
          <a:prstGeom prst="wedgeRectCallout">
            <a:avLst>
              <a:gd name="adj1" fmla="val 71219"/>
              <a:gd name="adj2" fmla="val 5812"/>
            </a:avLst>
          </a:prstGeom>
          <a:solidFill>
            <a:srgbClr val="CF8BA2"/>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与、或、非 三种逻辑检索可选</a:t>
            </a:r>
            <a:endParaRPr lang="zh-CN" altLang="en-US" b="1" dirty="0">
              <a:solidFill>
                <a:schemeClr val="bg1"/>
              </a:solidFill>
              <a:latin typeface="微软雅黑" panose="020B0503020204020204" charset="-122"/>
              <a:ea typeface="微软雅黑" panose="020B0503020204020204" charset="-122"/>
            </a:endParaRPr>
          </a:p>
        </p:txBody>
      </p:sp>
      <p:sp>
        <p:nvSpPr>
          <p:cNvPr id="5" name="AutoShape 3"/>
          <p:cNvSpPr>
            <a:spLocks noChangeArrowheads="1"/>
          </p:cNvSpPr>
          <p:nvPr/>
        </p:nvSpPr>
        <p:spPr bwMode="auto">
          <a:xfrm>
            <a:off x="10770870" y="3628071"/>
            <a:ext cx="1268730" cy="596265"/>
          </a:xfrm>
          <a:prstGeom prst="wedgeRectCallout">
            <a:avLst>
              <a:gd name="adj1" fmla="val -102464"/>
              <a:gd name="adj2" fmla="val 51851"/>
            </a:avLst>
          </a:prstGeom>
          <a:solidFill>
            <a:srgbClr val="92D05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精准检索</a:t>
            </a:r>
            <a:endParaRPr lang="zh-CN" altLang="en-US" b="1" dirty="0">
              <a:solidFill>
                <a:schemeClr val="bg1"/>
              </a:solidFill>
              <a:latin typeface="微软雅黑" panose="020B0503020204020204" charset="-122"/>
              <a:ea typeface="微软雅黑" panose="020B0503020204020204" charset="-122"/>
            </a:endParaRPr>
          </a:p>
          <a:p>
            <a:pPr algn="ctr">
              <a:defRPr/>
            </a:pPr>
            <a:r>
              <a:rPr lang="zh-CN" altLang="en-US" b="1" dirty="0">
                <a:solidFill>
                  <a:schemeClr val="bg1"/>
                </a:solidFill>
                <a:latin typeface="微软雅黑" panose="020B0503020204020204" charset="-122"/>
                <a:ea typeface="微软雅黑" panose="020B0503020204020204" charset="-122"/>
              </a:rPr>
              <a:t>模糊检索</a:t>
            </a:r>
            <a:endParaRPr lang="zh-CN" altLang="en-US" b="1" dirty="0">
              <a:solidFill>
                <a:schemeClr val="bg1"/>
              </a:solidFill>
              <a:latin typeface="微软雅黑" panose="020B0503020204020204" charset="-122"/>
              <a:ea typeface="微软雅黑" panose="020B0503020204020204" charset="-122"/>
            </a:endParaRPr>
          </a:p>
        </p:txBody>
      </p:sp>
      <p:sp>
        <p:nvSpPr>
          <p:cNvPr id="7" name="AutoShape 3"/>
          <p:cNvSpPr>
            <a:spLocks noChangeArrowheads="1"/>
          </p:cNvSpPr>
          <p:nvPr/>
        </p:nvSpPr>
        <p:spPr bwMode="auto">
          <a:xfrm>
            <a:off x="1148126" y="5600447"/>
            <a:ext cx="1421765" cy="589280"/>
          </a:xfrm>
          <a:prstGeom prst="wedgeRectCallout">
            <a:avLst>
              <a:gd name="adj1" fmla="val 81551"/>
              <a:gd name="adj2" fmla="val -55557"/>
            </a:avLst>
          </a:prstGeom>
          <a:solidFill>
            <a:srgbClr val="00B0F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时间范围限定检索</a:t>
            </a:r>
            <a:endParaRPr lang="zh-CN" altLang="en-US" b="1" dirty="0">
              <a:solidFill>
                <a:schemeClr val="bg1"/>
              </a:solidFill>
              <a:latin typeface="微软雅黑" panose="020B0503020204020204" charset="-122"/>
              <a:ea typeface="微软雅黑" panose="020B0503020204020204" charset="-122"/>
            </a:endParaRPr>
          </a:p>
        </p:txBody>
      </p:sp>
      <p:sp>
        <p:nvSpPr>
          <p:cNvPr id="15" name="矩形 14"/>
          <p:cNvSpPr/>
          <p:nvPr/>
        </p:nvSpPr>
        <p:spPr>
          <a:xfrm>
            <a:off x="9317446" y="4116068"/>
            <a:ext cx="710565" cy="216535"/>
          </a:xfrm>
          <a:prstGeom prst="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微软雅黑" panose="020B0503020204020204" charset="-122"/>
              <a:ea typeface="微软雅黑" panose="020B0503020204020204" charset="-122"/>
            </a:endParaRPr>
          </a:p>
        </p:txBody>
      </p:sp>
      <p:sp>
        <p:nvSpPr>
          <p:cNvPr id="16" name="矩形 15"/>
          <p:cNvSpPr/>
          <p:nvPr/>
        </p:nvSpPr>
        <p:spPr>
          <a:xfrm>
            <a:off x="3211466" y="4069169"/>
            <a:ext cx="478791" cy="310335"/>
          </a:xfrm>
          <a:prstGeom prst="rect">
            <a:avLst/>
          </a:prstGeom>
          <a:noFill/>
          <a:ln w="28575">
            <a:solidFill>
              <a:srgbClr val="9E87C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微软雅黑" panose="020B0503020204020204" charset="-122"/>
              <a:ea typeface="微软雅黑" panose="020B0503020204020204" charset="-122"/>
            </a:endParaRPr>
          </a:p>
        </p:txBody>
      </p:sp>
      <p:sp>
        <p:nvSpPr>
          <p:cNvPr id="17" name="矩形 16"/>
          <p:cNvSpPr/>
          <p:nvPr/>
        </p:nvSpPr>
        <p:spPr>
          <a:xfrm>
            <a:off x="2340423" y="5136831"/>
            <a:ext cx="2808517" cy="431800"/>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additive="base">
                                        <p:cTn id="11" dur="500" fill="hold"/>
                                        <p:tgtEl>
                                          <p:spTgt spid="105"/>
                                        </p:tgtEl>
                                        <p:attrNameLst>
                                          <p:attrName>ppt_x</p:attrName>
                                        </p:attrNameLst>
                                      </p:cBhvr>
                                      <p:tavLst>
                                        <p:tav tm="0">
                                          <p:val>
                                            <p:strVal val="#ppt_x"/>
                                          </p:val>
                                        </p:tav>
                                        <p:tav tm="100000">
                                          <p:val>
                                            <p:strVal val="#ppt_x"/>
                                          </p:val>
                                        </p:tav>
                                      </p:tavLst>
                                    </p:anim>
                                    <p:anim calcmode="lin" valueType="num">
                                      <p:cBhvr additive="base">
                                        <p:cTn id="1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05" grpId="0" bldLvl="0" animBg="1"/>
      <p:bldP spid="105" grpId="1" animBg="1"/>
      <p:bldP spid="3" grpId="0" animBg="1"/>
      <p:bldP spid="3" grpId="1" animBg="1"/>
      <p:bldP spid="5" grpId="0" bldLvl="0" animBg="1"/>
      <p:bldP spid="5" grpId="1" animBg="1"/>
      <p:bldP spid="7" grpId="0" bldLvl="0" animBg="1"/>
      <p:bldP spid="15" grpId="0" animBg="1"/>
      <p:bldP spid="15" grpId="1" animBg="1"/>
      <p:bldP spid="16" grpId="0" animBg="1"/>
      <p:bldP spid="16" grpId="1"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9" name="矩形 8"/>
          <p:cNvSpPr/>
          <p:nvPr/>
        </p:nvSpPr>
        <p:spPr>
          <a:xfrm>
            <a:off x="4059561" y="1327738"/>
            <a:ext cx="4653280" cy="603885"/>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zh-CN"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rPr>
              <a:t>多种检索方法的综合运用</a:t>
            </a:r>
            <a:endParaRPr kumimoji="0" lang="zh-CN" altLang="zh-CN" sz="3200" b="1" i="0" u="none" strike="noStrike" kern="100" normalizeH="0" baseline="0" noProof="0" dirty="0">
              <a:ln w="0"/>
              <a:solidFill>
                <a:schemeClr val="accent1"/>
              </a:solidFill>
              <a:uLnTx/>
              <a:uFillTx/>
              <a:latin typeface="微软雅黑" panose="020B0503020204020204" charset="-122"/>
              <a:ea typeface="微软雅黑" panose="020B0503020204020204" charset="-122"/>
              <a:cs typeface="Times New Roman" panose="02020603050405020304" pitchFamily="18" charset="0"/>
            </a:endParaRPr>
          </a:p>
        </p:txBody>
      </p:sp>
      <p:sp>
        <p:nvSpPr>
          <p:cNvPr id="10" name="Rectangle 3"/>
          <p:cNvSpPr txBox="1">
            <a:spLocks noChangeArrowheads="1"/>
          </p:cNvSpPr>
          <p:nvPr/>
        </p:nvSpPr>
        <p:spPr>
          <a:xfrm>
            <a:off x="6240164" y="2920017"/>
            <a:ext cx="5515897" cy="188922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32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pitchFamily="18" charset="0"/>
              </a:rPr>
              <a:t>布尔逻辑检索</a:t>
            </a:r>
            <a:endParaRPr kumimoji="0" lang="zh-CN" altLang="zh-CN" sz="32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32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pitchFamily="18" charset="0"/>
              </a:rPr>
              <a:t>短语检索</a:t>
            </a:r>
            <a:endParaRPr kumimoji="0" lang="en-US" altLang="zh-CN" sz="32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32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pitchFamily="18" charset="0"/>
              </a:rPr>
              <a:t>字段限制检索</a:t>
            </a:r>
            <a:endParaRPr kumimoji="0" lang="zh-CN" altLang="zh-CN" sz="3200" b="1"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pitchFamily="18" charset="0"/>
            </a:endParaRPr>
          </a:p>
        </p:txBody>
      </p:sp>
      <p:graphicFrame>
        <p:nvGraphicFramePr>
          <p:cNvPr id="6" name="图示 5"/>
          <p:cNvGraphicFramePr/>
          <p:nvPr/>
        </p:nvGraphicFramePr>
        <p:xfrm>
          <a:off x="435941" y="2217737"/>
          <a:ext cx="4320039" cy="3858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图片 7"/>
          <p:cNvPicPr>
            <a:picLocks noChangeAspect="1"/>
          </p:cNvPicPr>
          <p:nvPr/>
        </p:nvPicPr>
        <p:blipFill>
          <a:blip r:embed="rId7"/>
          <a:stretch>
            <a:fillRect/>
          </a:stretch>
        </p:blipFill>
        <p:spPr>
          <a:xfrm>
            <a:off x="4884979" y="2694671"/>
            <a:ext cx="6141140" cy="3254998"/>
          </a:xfrm>
          <a:prstGeom prst="rect">
            <a:avLst/>
          </a:prstGeom>
        </p:spPr>
      </p:pic>
      <p:sp>
        <p:nvSpPr>
          <p:cNvPr id="7" name="AutoShape 3"/>
          <p:cNvSpPr>
            <a:spLocks noChangeArrowheads="1"/>
          </p:cNvSpPr>
          <p:nvPr/>
        </p:nvSpPr>
        <p:spPr bwMode="auto">
          <a:xfrm>
            <a:off x="10142834" y="5142412"/>
            <a:ext cx="1766570" cy="1211580"/>
          </a:xfrm>
          <a:prstGeom prst="wedgeRectCallout">
            <a:avLst>
              <a:gd name="adj1" fmla="val -85735"/>
              <a:gd name="adj2" fmla="val -59279"/>
            </a:avLst>
          </a:prstGeom>
          <a:solidFill>
            <a:srgbClr val="FF000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专业检索，构建复杂检索式，检索结果更精准！</a:t>
            </a:r>
            <a:endParaRPr lang="zh-CN" altLang="en-US" b="1" dirty="0">
              <a:solidFill>
                <a:schemeClr val="bg1"/>
              </a:solidFill>
              <a:latin typeface="微软雅黑" panose="020B0503020204020204" charset="-122"/>
              <a:ea typeface="微软雅黑" panose="020B0503020204020204"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2421" y="144925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0" name="Rectangle 3"/>
          <p:cNvSpPr txBox="1">
            <a:spLocks noChangeArrowheads="1"/>
          </p:cNvSpPr>
          <p:nvPr/>
        </p:nvSpPr>
        <p:spPr>
          <a:xfrm>
            <a:off x="772930" y="2188065"/>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11" name="矩形 10"/>
          <p:cNvSpPr/>
          <p:nvPr/>
        </p:nvSpPr>
        <p:spPr>
          <a:xfrm>
            <a:off x="4312257" y="2375280"/>
            <a:ext cx="6976272" cy="645160"/>
          </a:xfrm>
          <a:prstGeom prst="rect">
            <a:avLst/>
          </a:prstGeom>
        </p:spPr>
        <p:txBody>
          <a:bodyPr wrap="square">
            <a:spAutoFit/>
            <a:scene3d>
              <a:camera prst="orthographicFront"/>
              <a:lightRig rig="threePt" dir="t"/>
            </a:scene3d>
          </a:bodyPr>
          <a:lstStyle/>
          <a:p>
            <a:pPr>
              <a:lnSpc>
                <a:spcPct val="150000"/>
              </a:lnSpc>
            </a:pPr>
            <a:r>
              <a:rPr lang="zh-CN" altLang="en-US" sz="2400" b="1" kern="100" dirty="0">
                <a:solidFill>
                  <a:schemeClr val="tx1"/>
                </a:solidFill>
                <a:effectLst/>
                <a:latin typeface="微软雅黑" panose="020B0503020204020204" charset="-122"/>
                <a:ea typeface="微软雅黑" panose="020B0503020204020204" charset="-122"/>
                <a:cs typeface="微软雅黑" panose="020B0503020204020204" charset="-122"/>
              </a:rPr>
              <a:t>检索式：大数据 </a:t>
            </a:r>
            <a:r>
              <a:rPr lang="en-US" altLang="zh-CN" sz="2400" b="1" kern="100"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2400" b="1" kern="100" dirty="0">
                <a:solidFill>
                  <a:schemeClr val="tx1"/>
                </a:solidFill>
                <a:effectLst/>
                <a:latin typeface="微软雅黑" panose="020B0503020204020204" charset="-122"/>
                <a:ea typeface="微软雅黑" panose="020B0503020204020204" charset="-122"/>
                <a:cs typeface="微软雅黑" panose="020B0503020204020204" charset="-122"/>
              </a:rPr>
              <a:t>隐私权</a:t>
            </a:r>
            <a:r>
              <a:rPr lang="en-US" altLang="zh-CN" sz="2400" b="1" kern="100" dirty="0">
                <a:solidFill>
                  <a:schemeClr val="tx1"/>
                </a:solidFill>
                <a:effectLst/>
                <a:latin typeface="微软雅黑" panose="020B0503020204020204" charset="-122"/>
                <a:ea typeface="微软雅黑" panose="020B0503020204020204" charset="-122"/>
                <a:cs typeface="微软雅黑" panose="020B0503020204020204" charset="-122"/>
              </a:rPr>
              <a:t>”</a:t>
            </a:r>
            <a:endParaRPr lang="en-US" altLang="zh-CN" sz="2400"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4312257" y="3337508"/>
            <a:ext cx="7390118" cy="1753235"/>
          </a:xfrm>
          <a:prstGeom prst="rect">
            <a:avLst/>
          </a:prstGeom>
        </p:spPr>
        <p:txBody>
          <a:bodyPr wrap="square">
            <a:spAutoFit/>
          </a:bodyPr>
          <a:lstStyle/>
          <a:p>
            <a:pPr lvl="0">
              <a:lnSpc>
                <a:spcPct val="150000"/>
              </a:lnSpc>
            </a:pP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常用检索策略：</a:t>
            </a:r>
            <a:endParaRPr lang="en-US" altLang="zh-CN" sz="2400" b="1" kern="100" dirty="0">
              <a:solidFill>
                <a:srgbClr val="C00000"/>
              </a:solidFill>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精确检索：</a:t>
            </a:r>
            <a:r>
              <a:rPr lang="zh-CN" altLang="en-US" sz="2400" b="1" kern="100" dirty="0">
                <a:latin typeface="微软雅黑" panose="020B0503020204020204" charset="-122"/>
                <a:ea typeface="微软雅黑" panose="020B0503020204020204" charset="-122"/>
                <a:cs typeface="微软雅黑" panose="020B0503020204020204" charset="-122"/>
              </a:rPr>
              <a:t>大数据隐私权</a:t>
            </a: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作为一个整体去查找</a:t>
            </a:r>
            <a:endParaRPr lang="en-US" altLang="zh-CN" sz="2400" b="1" kern="100" dirty="0">
              <a:solidFill>
                <a:srgbClr val="C00000"/>
              </a:solidFill>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布尔逻辑检索：</a:t>
            </a:r>
            <a:r>
              <a:rPr lang="zh-CN" altLang="en-US" sz="2400" b="1" kern="100" dirty="0">
                <a:latin typeface="微软雅黑" panose="020B0503020204020204" charset="-122"/>
                <a:ea typeface="微软雅黑" panose="020B0503020204020204" charset="-122"/>
                <a:cs typeface="微软雅黑" panose="020B0503020204020204" charset="-122"/>
              </a:rPr>
              <a:t>大数据和隐私权 </a:t>
            </a: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用</a:t>
            </a:r>
            <a:r>
              <a:rPr lang="en-US" altLang="zh-CN" sz="2400" b="1" kern="100" dirty="0">
                <a:solidFill>
                  <a:srgbClr val="C00000"/>
                </a:solidFill>
                <a:latin typeface="微软雅黑" panose="020B0503020204020204" charset="-122"/>
                <a:ea typeface="微软雅黑" panose="020B0503020204020204" charset="-122"/>
                <a:cs typeface="微软雅黑" panose="020B0503020204020204" charset="-122"/>
              </a:rPr>
              <a:t>AND</a:t>
            </a: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（或者空格）</a:t>
            </a:r>
            <a:endPar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par>
    </p:tnLst>
    <p:bldLst>
      <p:bldP spid="5" grpId="1"/>
      <p:bldP spid="10" grpId="1"/>
      <p:bldP spid="11" grpId="1"/>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01956" y="1317806"/>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0" name="Rectangle 3"/>
          <p:cNvSpPr txBox="1">
            <a:spLocks noChangeArrowheads="1"/>
          </p:cNvSpPr>
          <p:nvPr/>
        </p:nvSpPr>
        <p:spPr>
          <a:xfrm>
            <a:off x="772930" y="2188065"/>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8" name="矩形 7"/>
          <p:cNvSpPr/>
          <p:nvPr/>
        </p:nvSpPr>
        <p:spPr>
          <a:xfrm>
            <a:off x="4312257" y="1997455"/>
            <a:ext cx="6976272" cy="645160"/>
          </a:xfrm>
          <a:prstGeom prst="rect">
            <a:avLst/>
          </a:prstGeom>
        </p:spPr>
        <p:txBody>
          <a:bodyPr wrap="square">
            <a:spAutoFit/>
          </a:bodyPr>
          <a:lstStyle/>
          <a:p>
            <a:pPr>
              <a:lnSpc>
                <a:spcPct val="150000"/>
              </a:lnSpc>
            </a:pP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检索式：大数据 </a:t>
            </a:r>
            <a:r>
              <a:rPr lang="en-US" altLang="zh-CN" sz="2400" b="1" kern="100"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rPr>
              <a:t>隐私权</a:t>
            </a:r>
            <a:r>
              <a:rPr lang="en-US" altLang="zh-CN" sz="2400" b="1" kern="100" dirty="0">
                <a:solidFill>
                  <a:srgbClr val="C00000"/>
                </a:solidFill>
                <a:latin typeface="微软雅黑" panose="020B0503020204020204" charset="-122"/>
                <a:ea typeface="微软雅黑" panose="020B0503020204020204" charset="-122"/>
                <a:cs typeface="微软雅黑" panose="020B0503020204020204" charset="-122"/>
              </a:rPr>
              <a:t>”</a:t>
            </a:r>
            <a:endPar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p:nvSpPr>
        <p:spPr>
          <a:xfrm>
            <a:off x="3456527" y="2736934"/>
            <a:ext cx="8444533" cy="398780"/>
          </a:xfrm>
          <a:prstGeom prst="rect">
            <a:avLst/>
          </a:prstGeom>
        </p:spPr>
        <p:txBody>
          <a:bodyPr wrap="square">
            <a:spAutoFit/>
            <a:scene3d>
              <a:camera prst="orthographicFront"/>
              <a:lightRig rig="threePt" dir="t"/>
            </a:scene3d>
          </a:bodyPr>
          <a:lstStyle/>
          <a:p>
            <a:r>
              <a:rPr lang="zh-CN" altLang="en-US" sz="2000" b="1" dirty="0">
                <a:solidFill>
                  <a:schemeClr val="accent1"/>
                </a:solidFill>
                <a:effectLst/>
                <a:latin typeface="微软雅黑" panose="020B0503020204020204" charset="-122"/>
                <a:ea typeface="微软雅黑" panose="020B0503020204020204" charset="-122"/>
              </a:rPr>
              <a:t>满足用户经常使用搜索引擎的习惯，不用限定字段，即可精准检索和发现</a:t>
            </a:r>
            <a:endParaRPr lang="zh-CN" altLang="en-US" sz="2000" b="1" dirty="0">
              <a:solidFill>
                <a:schemeClr val="accent1"/>
              </a:solidFill>
              <a:effectLst/>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3584334" y="3359732"/>
            <a:ext cx="6505239" cy="2819439"/>
          </a:xfrm>
          <a:prstGeom prst="rect">
            <a:avLst/>
          </a:prstGeom>
        </p:spPr>
      </p:pic>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3920490" y="1708785"/>
            <a:ext cx="7799705" cy="5085715"/>
          </a:xfrm>
          <a:prstGeom prst="rect">
            <a:avLst/>
          </a:prstGeom>
        </p:spPr>
      </p:pic>
      <p:sp>
        <p:nvSpPr>
          <p:cNvPr id="3" name="Rectangle 3"/>
          <p:cNvSpPr txBox="1">
            <a:spLocks noChangeArrowheads="1"/>
          </p:cNvSpPr>
          <p:nvPr/>
        </p:nvSpPr>
        <p:spPr>
          <a:xfrm>
            <a:off x="801505" y="2164570"/>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6" name="矩形 5"/>
          <p:cNvSpPr/>
          <p:nvPr/>
        </p:nvSpPr>
        <p:spPr>
          <a:xfrm>
            <a:off x="4401956" y="1200966"/>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
        <p:nvSpPr>
          <p:cNvPr id="105" name="AutoShape 3"/>
          <p:cNvSpPr>
            <a:spLocks noChangeArrowheads="1"/>
          </p:cNvSpPr>
          <p:nvPr/>
        </p:nvSpPr>
        <p:spPr bwMode="auto">
          <a:xfrm>
            <a:off x="2882900" y="2955925"/>
            <a:ext cx="1159510" cy="582930"/>
          </a:xfrm>
          <a:prstGeom prst="wedgeRectCallout">
            <a:avLst>
              <a:gd name="adj1" fmla="val 50876"/>
              <a:gd name="adj2" fmla="val 83877"/>
            </a:avLst>
          </a:prstGeom>
          <a:solidFill>
            <a:schemeClr val="accent5">
              <a:lumMod val="75000"/>
            </a:schemeClr>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资源类型分类</a:t>
            </a:r>
            <a:endParaRPr lang="zh-CN" altLang="en-US" b="1" dirty="0">
              <a:solidFill>
                <a:schemeClr val="bg1"/>
              </a:solidFill>
              <a:latin typeface="微软雅黑" panose="020B0503020204020204" charset="-122"/>
              <a:ea typeface="微软雅黑" panose="020B0503020204020204" charset="-122"/>
            </a:endParaRPr>
          </a:p>
        </p:txBody>
      </p:sp>
      <p:sp>
        <p:nvSpPr>
          <p:cNvPr id="4" name="AutoShape 3"/>
          <p:cNvSpPr>
            <a:spLocks noChangeArrowheads="1"/>
          </p:cNvSpPr>
          <p:nvPr/>
        </p:nvSpPr>
        <p:spPr bwMode="auto">
          <a:xfrm>
            <a:off x="8162290" y="3857625"/>
            <a:ext cx="1159510" cy="582930"/>
          </a:xfrm>
          <a:prstGeom prst="wedgeRectCallout">
            <a:avLst>
              <a:gd name="adj1" fmla="val 76944"/>
              <a:gd name="adj2" fmla="val -42701"/>
            </a:avLst>
          </a:prstGeom>
          <a:solidFill>
            <a:srgbClr val="00B050"/>
          </a:solidFill>
          <a:ln w="38100">
            <a:noFill/>
            <a:miter lim="800000"/>
          </a:ln>
          <a:effectLst>
            <a:outerShdw dist="28398" dir="3806097" algn="ctr" rotWithShape="0">
              <a:srgbClr val="243F60">
                <a:alpha val="50000"/>
              </a:srgbClr>
            </a:outerShdw>
          </a:effectLst>
        </p:spPr>
        <p:txBody>
          <a:bodyPr/>
          <a:lstStyle/>
          <a:p>
            <a:pPr algn="ctr">
              <a:defRPr/>
            </a:pPr>
            <a:r>
              <a:rPr lang="zh-CN" b="1" dirty="0">
                <a:solidFill>
                  <a:schemeClr val="bg1"/>
                </a:solidFill>
                <a:latin typeface="微软雅黑" panose="020B0503020204020204" charset="-122"/>
                <a:ea typeface="微软雅黑" panose="020B0503020204020204" charset="-122"/>
              </a:rPr>
              <a:t>检索的总文献量</a:t>
            </a:r>
            <a:endParaRPr lang="zh-CN" b="1" dirty="0">
              <a:solidFill>
                <a:schemeClr val="bg1"/>
              </a:solidFill>
              <a:latin typeface="微软雅黑" panose="020B0503020204020204" charset="-122"/>
              <a:ea typeface="微软雅黑" panose="020B0503020204020204" charset="-122"/>
            </a:endParaRPr>
          </a:p>
        </p:txBody>
      </p:sp>
      <p:sp>
        <p:nvSpPr>
          <p:cNvPr id="5" name="AutoShape 3"/>
          <p:cNvSpPr>
            <a:spLocks noChangeArrowheads="1"/>
          </p:cNvSpPr>
          <p:nvPr/>
        </p:nvSpPr>
        <p:spPr bwMode="auto">
          <a:xfrm>
            <a:off x="2882900" y="4464685"/>
            <a:ext cx="1159510" cy="582930"/>
          </a:xfrm>
          <a:prstGeom prst="wedgeRectCallout">
            <a:avLst>
              <a:gd name="adj1" fmla="val 50876"/>
              <a:gd name="adj2" fmla="val 83877"/>
            </a:avLst>
          </a:prstGeom>
          <a:solidFill>
            <a:srgbClr val="9E87C4"/>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时间年份分类</a:t>
            </a:r>
            <a:endParaRPr lang="zh-CN" altLang="en-US" b="1" dirty="0">
              <a:solidFill>
                <a:schemeClr val="bg1"/>
              </a:solidFill>
              <a:latin typeface="微软雅黑" panose="020B0503020204020204" charset="-122"/>
              <a:ea typeface="微软雅黑" panose="020B0503020204020204" charset="-122"/>
            </a:endParaRPr>
          </a:p>
        </p:txBody>
      </p:sp>
      <p:sp>
        <p:nvSpPr>
          <p:cNvPr id="8" name="AutoShape 3"/>
          <p:cNvSpPr>
            <a:spLocks noChangeArrowheads="1"/>
          </p:cNvSpPr>
          <p:nvPr/>
        </p:nvSpPr>
        <p:spPr bwMode="auto">
          <a:xfrm>
            <a:off x="8712835" y="4721860"/>
            <a:ext cx="1159510" cy="582930"/>
          </a:xfrm>
          <a:prstGeom prst="wedgeRectCallout">
            <a:avLst>
              <a:gd name="adj1" fmla="val 76944"/>
              <a:gd name="adj2" fmla="val -42701"/>
            </a:avLst>
          </a:prstGeom>
          <a:solidFill>
            <a:schemeClr val="accent4">
              <a:lumMod val="75000"/>
            </a:schemeClr>
          </a:solidFill>
          <a:ln w="38100">
            <a:noFill/>
            <a:miter lim="800000"/>
          </a:ln>
          <a:effectLst>
            <a:outerShdw dist="28398" dir="3806097" algn="ctr" rotWithShape="0">
              <a:srgbClr val="243F60">
                <a:alpha val="50000"/>
              </a:srgbClr>
            </a:outerShdw>
          </a:effectLst>
        </p:spPr>
        <p:txBody>
          <a:bodyPr/>
          <a:lstStyle/>
          <a:p>
            <a:pPr algn="ctr">
              <a:defRPr/>
            </a:pPr>
            <a:r>
              <a:rPr lang="zh-CN" b="1" dirty="0">
                <a:solidFill>
                  <a:schemeClr val="bg1"/>
                </a:solidFill>
                <a:latin typeface="微软雅黑" panose="020B0503020204020204" charset="-122"/>
                <a:ea typeface="微软雅黑" panose="020B0503020204020204" charset="-122"/>
              </a:rPr>
              <a:t>研究趋势展示</a:t>
            </a:r>
            <a:endParaRPr lang="zh-CN" b="1" dirty="0">
              <a:solidFill>
                <a:schemeClr val="bg1"/>
              </a:solidFill>
              <a:latin typeface="微软雅黑" panose="020B0503020204020204" charset="-122"/>
              <a:ea typeface="微软雅黑" panose="020B0503020204020204" charset="-122"/>
            </a:endParaRPr>
          </a:p>
        </p:txBody>
      </p:sp>
      <p:sp>
        <p:nvSpPr>
          <p:cNvPr id="14" name="AutoShape 3"/>
          <p:cNvSpPr>
            <a:spLocks noChangeArrowheads="1"/>
          </p:cNvSpPr>
          <p:nvPr/>
        </p:nvSpPr>
        <p:spPr bwMode="auto">
          <a:xfrm>
            <a:off x="8634095" y="5671185"/>
            <a:ext cx="1159510" cy="582930"/>
          </a:xfrm>
          <a:prstGeom prst="wedgeRectCallout">
            <a:avLst>
              <a:gd name="adj1" fmla="val 76944"/>
              <a:gd name="adj2" fmla="val -42701"/>
            </a:avLst>
          </a:prstGeom>
          <a:solidFill>
            <a:srgbClr val="FF0000"/>
          </a:solidFill>
          <a:ln w="38100">
            <a:noFill/>
            <a:miter lim="800000"/>
          </a:ln>
          <a:effectLst>
            <a:outerShdw dist="28398" dir="3806097" algn="ctr" rotWithShape="0">
              <a:srgbClr val="243F60">
                <a:alpha val="50000"/>
              </a:srgbClr>
            </a:outerShdw>
          </a:effectLst>
        </p:spPr>
        <p:txBody>
          <a:bodyPr/>
          <a:lstStyle/>
          <a:p>
            <a:pPr algn="ctr">
              <a:defRPr/>
            </a:pPr>
            <a:r>
              <a:rPr lang="zh-CN" b="1" dirty="0">
                <a:solidFill>
                  <a:schemeClr val="bg1"/>
                </a:solidFill>
                <a:latin typeface="微软雅黑" panose="020B0503020204020204" charset="-122"/>
                <a:ea typeface="微软雅黑" panose="020B0503020204020204" charset="-122"/>
              </a:rPr>
              <a:t>相关热词滚动展示</a:t>
            </a:r>
            <a:endParaRPr lang="zh-CN" b="1" dirty="0">
              <a:solidFill>
                <a:schemeClr val="bg1"/>
              </a:solidFill>
              <a:latin typeface="微软雅黑" panose="020B0503020204020204" charset="-122"/>
              <a:ea typeface="微软雅黑" panose="020B0503020204020204" charset="-122"/>
            </a:endParaRPr>
          </a:p>
        </p:txBody>
      </p:sp>
      <p:sp>
        <p:nvSpPr>
          <p:cNvPr id="104" name="矩形 103"/>
          <p:cNvSpPr/>
          <p:nvPr/>
        </p:nvSpPr>
        <p:spPr bwMode="auto">
          <a:xfrm>
            <a:off x="5397500" y="3072130"/>
            <a:ext cx="4584700" cy="422910"/>
          </a:xfrm>
          <a:prstGeom prst="rect">
            <a:avLst/>
          </a:prstGeom>
          <a:noFill/>
          <a:ln w="53975">
            <a:solidFill>
              <a:schemeClr val="accent5">
                <a:lumMod val="75000"/>
              </a:schemeClr>
            </a:solidFill>
            <a:prstDash val="sysDash"/>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b="1">
              <a:latin typeface="微软雅黑" panose="020B0503020204020204" charset="-122"/>
              <a:ea typeface="微软雅黑" panose="020B0503020204020204" charset="-122"/>
            </a:endParaRPr>
          </a:p>
        </p:txBody>
      </p:sp>
      <p:sp>
        <p:nvSpPr>
          <p:cNvPr id="15" name="AutoShape 3"/>
          <p:cNvSpPr>
            <a:spLocks noChangeArrowheads="1"/>
          </p:cNvSpPr>
          <p:nvPr/>
        </p:nvSpPr>
        <p:spPr bwMode="auto">
          <a:xfrm>
            <a:off x="6179185" y="2489200"/>
            <a:ext cx="1438275" cy="582930"/>
          </a:xfrm>
          <a:prstGeom prst="wedgeRectCallout">
            <a:avLst>
              <a:gd name="adj1" fmla="val 90525"/>
              <a:gd name="adj2" fmla="val 48583"/>
            </a:avLst>
          </a:prstGeom>
          <a:solidFill>
            <a:schemeClr val="bg2">
              <a:lumMod val="50000"/>
            </a:schemeClr>
          </a:solidFill>
          <a:ln w="38100">
            <a:noFill/>
            <a:miter lim="800000"/>
          </a:ln>
          <a:effectLst>
            <a:outerShdw dist="28398" dir="3806097" algn="ctr" rotWithShape="0">
              <a:srgbClr val="243F60">
                <a:alpha val="50000"/>
              </a:srgbClr>
            </a:outerShdw>
          </a:effectLst>
        </p:spPr>
        <p:txBody>
          <a:bodyPr/>
          <a:lstStyle/>
          <a:p>
            <a:pPr algn="ctr">
              <a:defRPr/>
            </a:pPr>
            <a:r>
              <a:rPr lang="zh-CN" b="1" dirty="0">
                <a:solidFill>
                  <a:schemeClr val="bg1"/>
                </a:solidFill>
                <a:latin typeface="微软雅黑" panose="020B0503020204020204" charset="-122"/>
                <a:ea typeface="微软雅黑" panose="020B0503020204020204" charset="-122"/>
              </a:rPr>
              <a:t>结果中检索，二次筛选</a:t>
            </a:r>
            <a:endParaRPr lang="zh-CN" b="1" dirty="0">
              <a:solidFill>
                <a:schemeClr val="bg1"/>
              </a:solidFill>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bldLvl="0" animBg="1"/>
      <p:bldP spid="4" grpId="0" bldLvl="0" animBg="1"/>
      <p:bldP spid="5" grpId="0" bldLvl="0" animBg="1"/>
      <p:bldP spid="8" grpId="0" bldLvl="0" animBg="1"/>
      <p:bldP spid="8" grpId="1" animBg="1"/>
      <p:bldP spid="14" grpId="0" bldLvl="0" animBg="1"/>
      <p:bldP spid="14" grpId="1" animBg="1"/>
      <p:bldP spid="104" grpId="0" bldLvl="0" animBg="1"/>
      <p:bldP spid="15" grpId="0" bldLvl="0" animBg="1"/>
      <p:bldP spid="1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01956" y="1881686"/>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7" name="Rectangle 3"/>
          <p:cNvSpPr txBox="1">
            <a:spLocks noChangeArrowheads="1"/>
          </p:cNvSpPr>
          <p:nvPr/>
        </p:nvSpPr>
        <p:spPr>
          <a:xfrm>
            <a:off x="772930" y="2188065"/>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cxnSp>
        <p:nvCxnSpPr>
          <p:cNvPr id="2" name="连接符: 肘形 34"/>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图片 2"/>
          <p:cNvPicPr>
            <a:picLocks noChangeAspect="1"/>
          </p:cNvPicPr>
          <p:nvPr/>
        </p:nvPicPr>
        <p:blipFill>
          <a:blip r:embed="rId2"/>
          <a:stretch>
            <a:fillRect/>
          </a:stretch>
        </p:blipFill>
        <p:spPr>
          <a:xfrm>
            <a:off x="3396342" y="2463248"/>
            <a:ext cx="7550628" cy="3943334"/>
          </a:xfrm>
          <a:prstGeom prst="rect">
            <a:avLst/>
          </a:prstGeom>
        </p:spPr>
      </p:pic>
    </p:spTree>
    <p:custDataLst>
      <p:tags r:id="rId3"/>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583940" y="2851785"/>
            <a:ext cx="6492240" cy="2933065"/>
            <a:chOff x="-259" y="2145"/>
            <a:chExt cx="10224" cy="4619"/>
          </a:xfrm>
        </p:grpSpPr>
        <p:pic>
          <p:nvPicPr>
            <p:cNvPr id="4" name="图片 3"/>
            <p:cNvPicPr>
              <a:picLocks noChangeAspect="1"/>
            </p:cNvPicPr>
            <p:nvPr/>
          </p:nvPicPr>
          <p:blipFill>
            <a:blip r:embed="rId1"/>
            <a:stretch>
              <a:fillRect/>
            </a:stretch>
          </p:blipFill>
          <p:spPr>
            <a:xfrm>
              <a:off x="-259" y="2145"/>
              <a:ext cx="10225" cy="2381"/>
            </a:xfrm>
            <a:prstGeom prst="rect">
              <a:avLst/>
            </a:prstGeom>
          </p:spPr>
        </p:pic>
        <p:pic>
          <p:nvPicPr>
            <p:cNvPr id="5" name="图片 4"/>
            <p:cNvPicPr>
              <a:picLocks noChangeAspect="1"/>
            </p:cNvPicPr>
            <p:nvPr/>
          </p:nvPicPr>
          <p:blipFill>
            <a:blip r:embed="rId2"/>
            <a:stretch>
              <a:fillRect/>
            </a:stretch>
          </p:blipFill>
          <p:spPr>
            <a:xfrm>
              <a:off x="-259" y="4276"/>
              <a:ext cx="10211" cy="2488"/>
            </a:xfrm>
            <a:prstGeom prst="rect">
              <a:avLst/>
            </a:prstGeom>
          </p:spPr>
        </p:pic>
      </p:grpSp>
      <p:sp>
        <p:nvSpPr>
          <p:cNvPr id="10" name="矩形 9"/>
          <p:cNvSpPr/>
          <p:nvPr/>
        </p:nvSpPr>
        <p:spPr>
          <a:xfrm>
            <a:off x="4401956" y="1405436"/>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Rectangle 3"/>
          <p:cNvSpPr txBox="1">
            <a:spLocks noChangeArrowheads="1"/>
          </p:cNvSpPr>
          <p:nvPr/>
        </p:nvSpPr>
        <p:spPr>
          <a:xfrm>
            <a:off x="772930" y="2200130"/>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调整检索策略</a:t>
            </a:r>
            <a:endPar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2" name="五边形 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pic>
        <p:nvPicPr>
          <p:cNvPr id="21" name="图片 20"/>
          <p:cNvPicPr>
            <a:picLocks noChangeAspect="1"/>
          </p:cNvPicPr>
          <p:nvPr/>
        </p:nvPicPr>
        <p:blipFill>
          <a:blip r:embed="rId4"/>
          <a:stretch>
            <a:fillRect/>
          </a:stretch>
        </p:blipFill>
        <p:spPr>
          <a:xfrm>
            <a:off x="4198620" y="2608580"/>
            <a:ext cx="7614285" cy="3479165"/>
          </a:xfrm>
          <a:prstGeom prst="rect">
            <a:avLst/>
          </a:prstGeom>
        </p:spPr>
      </p:pic>
      <p:pic>
        <p:nvPicPr>
          <p:cNvPr id="9" name="图片 8"/>
          <p:cNvPicPr>
            <a:picLocks noChangeAspect="1"/>
          </p:cNvPicPr>
          <p:nvPr/>
        </p:nvPicPr>
        <p:blipFill>
          <a:blip r:embed="rId5"/>
          <a:stretch>
            <a:fillRect/>
          </a:stretch>
        </p:blipFill>
        <p:spPr>
          <a:xfrm>
            <a:off x="8170545" y="1955800"/>
            <a:ext cx="953770" cy="325120"/>
          </a:xfrm>
          <a:prstGeom prst="rect">
            <a:avLst/>
          </a:prstGeom>
        </p:spPr>
      </p:pic>
      <p:pic>
        <p:nvPicPr>
          <p:cNvPr id="6" name="图片 5"/>
          <p:cNvPicPr>
            <a:picLocks noChangeAspect="1"/>
          </p:cNvPicPr>
          <p:nvPr/>
        </p:nvPicPr>
        <p:blipFill>
          <a:blip r:embed="rId6"/>
          <a:stretch>
            <a:fillRect/>
          </a:stretch>
        </p:blipFill>
        <p:spPr>
          <a:xfrm>
            <a:off x="5403773" y="2260327"/>
            <a:ext cx="6487313" cy="4606823"/>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772930" y="218806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调整检索策略</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cxnSp>
        <p:nvCxnSpPr>
          <p:cNvPr id="15" name="连接符: 肘形 34"/>
          <p:cNvCxnSpPr>
            <a:stCxn id="13" idx="2"/>
            <a:endCxn id="13" idx="0"/>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5793603" y="5304995"/>
            <a:ext cx="23164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微软雅黑" panose="020B0503020204020204" charset="-122"/>
                <a:ea typeface="微软雅黑" panose="020B0503020204020204" charset="-122"/>
              </a:rPr>
              <a:t>检索结果太少？</a:t>
            </a:r>
            <a:endParaRPr lang="zh-CN" altLang="en-US" b="1" dirty="0">
              <a:solidFill>
                <a:schemeClr val="tx1"/>
              </a:solidFill>
              <a:effectLst/>
              <a:latin typeface="微软雅黑" panose="020B0503020204020204" charset="-122"/>
              <a:ea typeface="微软雅黑" panose="020B0503020204020204" charset="-122"/>
            </a:endParaRPr>
          </a:p>
        </p:txBody>
      </p:sp>
      <p:sp>
        <p:nvSpPr>
          <p:cNvPr id="18" name="文本框 17"/>
          <p:cNvSpPr txBox="1"/>
          <p:nvPr/>
        </p:nvSpPr>
        <p:spPr>
          <a:xfrm>
            <a:off x="4717804" y="5916386"/>
            <a:ext cx="47548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微软雅黑" panose="020B0503020204020204" charset="-122"/>
                <a:ea typeface="微软雅黑" panose="020B0503020204020204" charset="-122"/>
              </a:rPr>
              <a:t>检索结果范围大，想了解更细点？</a:t>
            </a:r>
            <a:endParaRPr lang="zh-CN" altLang="en-US" b="1" dirty="0">
              <a:solidFill>
                <a:schemeClr val="tx1"/>
              </a:solidFill>
              <a:effectLst/>
              <a:latin typeface="微软雅黑" panose="020B0503020204020204" charset="-122"/>
              <a:ea typeface="微软雅黑" panose="020B0503020204020204" charset="-122"/>
            </a:endParaRPr>
          </a:p>
        </p:txBody>
      </p:sp>
      <p:sp>
        <p:nvSpPr>
          <p:cNvPr id="28" name="矩形 27"/>
          <p:cNvSpPr/>
          <p:nvPr/>
        </p:nvSpPr>
        <p:spPr>
          <a:xfrm>
            <a:off x="4401956" y="124478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2"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3" name="图片 2"/>
          <p:cNvPicPr>
            <a:picLocks noChangeAspect="1"/>
          </p:cNvPicPr>
          <p:nvPr/>
        </p:nvPicPr>
        <p:blipFill>
          <a:blip r:embed="rId2"/>
          <a:stretch>
            <a:fillRect/>
          </a:stretch>
        </p:blipFill>
        <p:spPr>
          <a:xfrm>
            <a:off x="3365508" y="1786423"/>
            <a:ext cx="7611872" cy="3443064"/>
          </a:xfrm>
          <a:prstGeom prst="rect">
            <a:avLst/>
          </a:prstGeom>
        </p:spPr>
      </p:pic>
    </p:spTree>
    <p:custDataLst>
      <p:tags r:id="rId3"/>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72930" y="218806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调整检索策略</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cxnSp>
        <p:nvCxnSpPr>
          <p:cNvPr id="3" name="连接符: 肘形 34"/>
          <p:cNvCxnSpPr>
            <a:stCxn id="2" idx="2"/>
            <a:endCxn id="2" idx="0"/>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矩形 7"/>
          <p:cNvSpPr/>
          <p:nvPr/>
        </p:nvSpPr>
        <p:spPr>
          <a:xfrm>
            <a:off x="4401956" y="1439959"/>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4250446" y="2009899"/>
            <a:ext cx="47548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微软雅黑" panose="020B0503020204020204" charset="-122"/>
                <a:ea typeface="微软雅黑" panose="020B0503020204020204" charset="-122"/>
              </a:rPr>
              <a:t>检索结果范围大，想了解更细点？</a:t>
            </a:r>
            <a:endParaRPr lang="zh-CN" altLang="en-US" b="1" dirty="0">
              <a:solidFill>
                <a:schemeClr val="tx1"/>
              </a:solidFill>
              <a:effectLst/>
              <a:latin typeface="微软雅黑" panose="020B0503020204020204" charset="-122"/>
              <a:ea typeface="微软雅黑" panose="020B0503020204020204" charset="-122"/>
            </a:endParaRPr>
          </a:p>
        </p:txBody>
      </p:sp>
      <p:sp>
        <p:nvSpPr>
          <p:cNvPr id="11" name="文本框 10"/>
          <p:cNvSpPr txBox="1"/>
          <p:nvPr/>
        </p:nvSpPr>
        <p:spPr>
          <a:xfrm>
            <a:off x="4253305" y="2512194"/>
            <a:ext cx="5822283" cy="506730"/>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kern="100" dirty="0">
                <a:solidFill>
                  <a:srgbClr val="C00000"/>
                </a:solidFill>
                <a:latin typeface="微软雅黑" panose="020B0503020204020204" charset="-122"/>
                <a:ea typeface="微软雅黑" panose="020B0503020204020204" charset="-122"/>
                <a:cs typeface="Times New Roman" panose="02020603050405020304" pitchFamily="18" charset="0"/>
              </a:rPr>
              <a:t>结果中检索，缩小检索范围，检索更加准确</a:t>
            </a:r>
            <a:endParaRPr lang="zh-CN" altLang="en-US"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5" name="图片 4"/>
          <p:cNvPicPr>
            <a:picLocks noChangeAspect="1"/>
          </p:cNvPicPr>
          <p:nvPr/>
        </p:nvPicPr>
        <p:blipFill>
          <a:blip r:embed="rId2"/>
          <a:stretch>
            <a:fillRect/>
          </a:stretch>
        </p:blipFill>
        <p:spPr>
          <a:xfrm>
            <a:off x="3912099" y="3060844"/>
            <a:ext cx="7790044" cy="3458437"/>
          </a:xfrm>
          <a:prstGeom prst="rect">
            <a:avLst/>
          </a:prstGeom>
        </p:spPr>
      </p:pic>
    </p:spTree>
    <p:custDataLst>
      <p:tags r:id="rId3"/>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48373" y="2293856"/>
            <a:ext cx="23164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微软雅黑" panose="020B0503020204020204" charset="-122"/>
                <a:ea typeface="微软雅黑" panose="020B0503020204020204" charset="-122"/>
              </a:rPr>
              <a:t>检索结果太少？</a:t>
            </a:r>
            <a:endParaRPr lang="zh-CN" altLang="en-US" b="1" dirty="0">
              <a:solidFill>
                <a:schemeClr val="tx1"/>
              </a:solidFill>
              <a:effectLst/>
              <a:latin typeface="微软雅黑" panose="020B0503020204020204" charset="-122"/>
              <a:ea typeface="微软雅黑" panose="020B0503020204020204" charset="-122"/>
            </a:endParaRPr>
          </a:p>
        </p:txBody>
      </p:sp>
      <p:sp>
        <p:nvSpPr>
          <p:cNvPr id="3" name="文本框 2"/>
          <p:cNvSpPr txBox="1"/>
          <p:nvPr/>
        </p:nvSpPr>
        <p:spPr>
          <a:xfrm>
            <a:off x="4274086" y="3216993"/>
            <a:ext cx="5822283" cy="1337945"/>
          </a:xfrm>
          <a:prstGeom prst="rect">
            <a:avLst/>
          </a:prstGeom>
          <a:noFill/>
        </p:spPr>
        <p:txBody>
          <a:bodyPr wrap="square" rtlCol="0">
            <a:spAutoFit/>
            <a:scene3d>
              <a:camera prst="orthographicFront"/>
              <a:lightRig rig="threePt" dir="t"/>
            </a:scene3d>
          </a:bodyPr>
          <a:lstStyle/>
          <a:p>
            <a:pPr marL="381000" indent="-381000">
              <a:lnSpc>
                <a:spcPct val="150000"/>
              </a:lnSpc>
              <a:buFont typeface="Wingdings" panose="05000000000000000000" pitchFamily="2" charset="2"/>
              <a:buChar char="p"/>
            </a:pPr>
            <a:r>
              <a:rPr lang="zh-CN" altLang="en-US" b="1" kern="100" dirty="0">
                <a:solidFill>
                  <a:srgbClr val="C00000"/>
                </a:solidFill>
                <a:effectLst/>
                <a:latin typeface="微软雅黑" panose="020B0503020204020204" charset="-122"/>
                <a:ea typeface="微软雅黑" panose="020B0503020204020204" charset="-122"/>
                <a:cs typeface="微软雅黑" panose="020B0503020204020204" charset="-122"/>
              </a:rPr>
              <a:t>研究所涉及的知识点（术语集合、术语之间的关系</a:t>
            </a:r>
            <a:r>
              <a:rPr lang="en-US" altLang="zh-CN" b="1" kern="100" dirty="0">
                <a:solidFill>
                  <a:srgbClr val="C00000"/>
                </a:solidFill>
                <a:effectLst/>
                <a:latin typeface="微软雅黑" panose="020B0503020204020204" charset="-122"/>
                <a:ea typeface="微软雅黑" panose="020B0503020204020204" charset="-122"/>
                <a:cs typeface="微软雅黑" panose="020B0503020204020204" charset="-122"/>
              </a:rPr>
              <a:t>)</a:t>
            </a:r>
            <a:endPar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381000" indent="-381000">
              <a:lnSpc>
                <a:spcPct val="150000"/>
              </a:lnSpc>
              <a:buFont typeface="Wingdings" panose="05000000000000000000" pitchFamily="2" charset="2"/>
              <a:buChar char="p"/>
            </a:pPr>
            <a:r>
              <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rPr>
              <a:t>明确研究重点：最新研究、基础研究等</a:t>
            </a:r>
            <a:endParaRPr lang="en-US" altLang="zh-CN"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381000" indent="-381000">
              <a:lnSpc>
                <a:spcPct val="150000"/>
              </a:lnSpc>
              <a:buFont typeface="Wingdings" panose="05000000000000000000" pitchFamily="2" charset="2"/>
              <a:buChar char="p"/>
            </a:pPr>
            <a:r>
              <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rPr>
              <a:t>明确查找范围：即类型、语种、时间</a:t>
            </a:r>
            <a:endPar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Rectangle 3"/>
          <p:cNvSpPr txBox="1">
            <a:spLocks noChangeArrowheads="1"/>
          </p:cNvSpPr>
          <p:nvPr/>
        </p:nvSpPr>
        <p:spPr>
          <a:xfrm>
            <a:off x="772930" y="218806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调整检索策略</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cxnSp>
        <p:nvCxnSpPr>
          <p:cNvPr id="5" name="连接符: 肘形 34"/>
          <p:cNvCxnSpPr>
            <a:stCxn id="4" idx="2"/>
            <a:endCxn id="4" idx="0"/>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矩形 7"/>
          <p:cNvSpPr/>
          <p:nvPr/>
        </p:nvSpPr>
        <p:spPr>
          <a:xfrm>
            <a:off x="4401956" y="141369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78885" y="5324158"/>
            <a:ext cx="4248150" cy="70675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学位论文  </a:t>
            </a:r>
            <a:endParaRPr lang="en-US" altLang="zh-CN" sz="1800" b="1" dirty="0">
              <a:solidFill>
                <a:srgbClr val="FF0000"/>
              </a:solidFill>
              <a:latin typeface="微软雅黑" panose="020B0503020204020204" charset="-122"/>
              <a:ea typeface="微软雅黑" panose="020B0503020204020204" charset="-122"/>
              <a:cs typeface="微软雅黑" panose="020B0503020204020204" charset="-122"/>
            </a:endParaRPr>
          </a:p>
          <a:p>
            <a:pPr marL="0" lvl="0" indent="0" eaLnBrk="1" hangingPunct="1">
              <a:spcBef>
                <a:spcPct val="0"/>
              </a:spcBef>
              <a:buFontTx/>
              <a:buNone/>
            </a:pPr>
            <a:r>
              <a:rPr lang="en-US" altLang="zh-CN" sz="2000" b="1" dirty="0">
                <a:solidFill>
                  <a:srgbClr val="06560A"/>
                </a:solidFill>
                <a:latin typeface="微软雅黑" panose="020B0503020204020204" charset="-122"/>
                <a:ea typeface="微软雅黑" panose="020B0503020204020204" charset="-122"/>
                <a:cs typeface="微软雅黑" panose="020B0503020204020204" charset="-122"/>
              </a:rPr>
              <a:t>   (</a:t>
            </a: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本科、硕士、博士、博士后</a:t>
            </a:r>
            <a:r>
              <a:rPr lang="en-US" altLang="zh-CN" sz="2000" b="1" dirty="0">
                <a:solidFill>
                  <a:srgbClr val="06560A"/>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a:t>
            </a:r>
            <a:endParaRPr lang="zh-CN" altLang="en-US" sz="2000" b="1" dirty="0">
              <a:solidFill>
                <a:srgbClr val="06560A"/>
              </a:solidFill>
              <a:latin typeface="微软雅黑" panose="020B0503020204020204" charset="-122"/>
              <a:ea typeface="微软雅黑" panose="020B0503020204020204" charset="-122"/>
              <a:cs typeface="微软雅黑" panose="020B0503020204020204" charset="-122"/>
            </a:endParaRPr>
          </a:p>
        </p:txBody>
      </p:sp>
      <p:sp>
        <p:nvSpPr>
          <p:cNvPr id="12" name="TextBox 11"/>
          <p:cNvSpPr txBox="1"/>
          <p:nvPr/>
        </p:nvSpPr>
        <p:spPr>
          <a:xfrm>
            <a:off x="3924300" y="4580255"/>
            <a:ext cx="4464050" cy="101473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期刊论文</a:t>
            </a:r>
            <a:endParaRPr lang="en-US" altLang="zh-CN" sz="2000" b="1" dirty="0">
              <a:solidFill>
                <a:srgbClr val="06560A"/>
              </a:solidFill>
              <a:latin typeface="微软雅黑" panose="020B0503020204020204" charset="-122"/>
              <a:ea typeface="微软雅黑" panose="020B0503020204020204" charset="-122"/>
              <a:cs typeface="微软雅黑" panose="020B0503020204020204" charset="-122"/>
            </a:endParaRPr>
          </a:p>
          <a:p>
            <a:pPr marL="0" lvl="0" indent="0" eaLnBrk="1" hangingPunct="1">
              <a:spcBef>
                <a:spcPct val="0"/>
              </a:spcBef>
              <a:buFontTx/>
              <a:buNone/>
            </a:pP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   </a:t>
            </a:r>
            <a:r>
              <a:rPr lang="en-US" altLang="zh-CN" sz="2000" b="1" dirty="0">
                <a:solidFill>
                  <a:srgbClr val="06560A"/>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评职称、科研成果发表</a:t>
            </a:r>
            <a:r>
              <a:rPr lang="en-US" altLang="zh-CN" sz="2000" b="1" dirty="0">
                <a:solidFill>
                  <a:srgbClr val="06560A"/>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 </a:t>
            </a:r>
            <a:endParaRPr lang="en-US" altLang="zh-CN" sz="1800" b="1" dirty="0">
              <a:solidFill>
                <a:srgbClr val="FF0000"/>
              </a:solidFill>
              <a:latin typeface="微软雅黑" panose="020B0503020204020204" charset="-122"/>
              <a:ea typeface="微软雅黑" panose="020B0503020204020204" charset="-122"/>
              <a:cs typeface="微软雅黑" panose="020B0503020204020204" charset="-122"/>
            </a:endParaRPr>
          </a:p>
          <a:p>
            <a:pPr marL="0" lvl="0" indent="0" eaLnBrk="1" hangingPunct="1">
              <a:spcBef>
                <a:spcPct val="0"/>
              </a:spcBef>
              <a:buFontTx/>
              <a:buNone/>
            </a:pPr>
            <a:r>
              <a:rPr lang="en-US" altLang="zh-CN" sz="2000" b="1" dirty="0">
                <a:solidFill>
                  <a:srgbClr val="06560A"/>
                </a:solidFill>
                <a:latin typeface="微软雅黑" panose="020B0503020204020204" charset="-122"/>
                <a:ea typeface="微软雅黑" panose="020B0503020204020204" charset="-122"/>
                <a:cs typeface="微软雅黑" panose="020B0503020204020204" charset="-122"/>
              </a:rPr>
              <a:t> </a:t>
            </a:r>
            <a:endParaRPr lang="zh-CN" altLang="en-US" sz="2000" b="1" dirty="0">
              <a:solidFill>
                <a:srgbClr val="06560A"/>
              </a:solidFill>
              <a:latin typeface="微软雅黑" panose="020B0503020204020204" charset="-122"/>
              <a:ea typeface="微软雅黑" panose="020B0503020204020204" charset="-122"/>
              <a:cs typeface="微软雅黑" panose="020B0503020204020204" charset="-122"/>
            </a:endParaRPr>
          </a:p>
        </p:txBody>
      </p:sp>
      <p:sp>
        <p:nvSpPr>
          <p:cNvPr id="13" name="TextBox 12"/>
          <p:cNvSpPr txBox="1"/>
          <p:nvPr/>
        </p:nvSpPr>
        <p:spPr>
          <a:xfrm>
            <a:off x="4930458" y="3619500"/>
            <a:ext cx="1944687"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1" indent="0" eaLnBrk="1" hangingPunct="1">
              <a:spcBef>
                <a:spcPct val="0"/>
              </a:spcBef>
              <a:buFont typeface="Wingdings" panose="05000000000000000000" pitchFamily="2" charset="2"/>
              <a:buChar char="n"/>
            </a:pPr>
            <a:r>
              <a:rPr lang="zh-CN" altLang="en-US" sz="2400" b="1" dirty="0">
                <a:solidFill>
                  <a:srgbClr val="06560A"/>
                </a:solidFill>
                <a:latin typeface="微软雅黑" panose="020B0503020204020204" charset="-122"/>
                <a:ea typeface="微软雅黑" panose="020B0503020204020204" charset="-122"/>
              </a:rPr>
              <a:t>课题研究</a:t>
            </a:r>
            <a:endParaRPr lang="zh-CN" altLang="en-US" sz="2400" b="1" dirty="0">
              <a:solidFill>
                <a:srgbClr val="06560A"/>
              </a:solidFill>
              <a:latin typeface="微软雅黑" panose="020B0503020204020204" charset="-122"/>
              <a:ea typeface="微软雅黑" panose="020B0503020204020204" charset="-122"/>
            </a:endParaRPr>
          </a:p>
        </p:txBody>
      </p:sp>
      <p:sp>
        <p:nvSpPr>
          <p:cNvPr id="14" name="TextBox 13"/>
          <p:cNvSpPr txBox="1"/>
          <p:nvPr/>
        </p:nvSpPr>
        <p:spPr>
          <a:xfrm>
            <a:off x="5329238" y="3213418"/>
            <a:ext cx="1944687"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solidFill>
                  <a:srgbClr val="06560A"/>
                </a:solidFill>
                <a:latin typeface="微软雅黑" panose="020B0503020204020204" charset="-122"/>
                <a:ea typeface="微软雅黑" panose="020B0503020204020204" charset="-122"/>
              </a:rPr>
              <a:t>科研项目</a:t>
            </a:r>
            <a:endParaRPr lang="zh-CN" altLang="en-US" sz="2400" b="1" dirty="0">
              <a:solidFill>
                <a:srgbClr val="06560A"/>
              </a:solidFill>
              <a:latin typeface="微软雅黑" panose="020B0503020204020204" charset="-122"/>
              <a:ea typeface="微软雅黑" panose="020B0503020204020204" charset="-122"/>
            </a:endParaRPr>
          </a:p>
        </p:txBody>
      </p:sp>
      <p:sp>
        <p:nvSpPr>
          <p:cNvPr id="15" name="TextBox 14"/>
          <p:cNvSpPr txBox="1"/>
          <p:nvPr/>
        </p:nvSpPr>
        <p:spPr>
          <a:xfrm>
            <a:off x="5508625" y="2819083"/>
            <a:ext cx="19431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solidFill>
                  <a:srgbClr val="06560A"/>
                </a:solidFill>
                <a:latin typeface="微软雅黑" panose="020B0503020204020204" charset="-122"/>
                <a:ea typeface="微软雅黑" panose="020B0503020204020204" charset="-122"/>
              </a:rPr>
              <a:t>创新实验</a:t>
            </a:r>
            <a:endParaRPr lang="zh-CN" altLang="en-US" sz="2400" b="1" dirty="0">
              <a:solidFill>
                <a:srgbClr val="06560A"/>
              </a:solidFill>
              <a:latin typeface="微软雅黑" panose="020B0503020204020204" charset="-122"/>
              <a:ea typeface="微软雅黑" panose="020B0503020204020204" charset="-122"/>
            </a:endParaRPr>
          </a:p>
        </p:txBody>
      </p:sp>
      <p:sp>
        <p:nvSpPr>
          <p:cNvPr id="16" name="TextBox 15"/>
          <p:cNvSpPr txBox="1"/>
          <p:nvPr/>
        </p:nvSpPr>
        <p:spPr>
          <a:xfrm>
            <a:off x="5651500" y="2412683"/>
            <a:ext cx="1944688"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solidFill>
                  <a:srgbClr val="06560A"/>
                </a:solidFill>
                <a:latin typeface="微软雅黑" panose="020B0503020204020204" charset="-122"/>
                <a:ea typeface="微软雅黑" panose="020B0503020204020204" charset="-122"/>
              </a:rPr>
              <a:t>申请基金</a:t>
            </a:r>
            <a:endParaRPr lang="zh-CN" altLang="en-US" sz="2400" b="1" dirty="0">
              <a:solidFill>
                <a:srgbClr val="06560A"/>
              </a:solidFill>
              <a:latin typeface="微软雅黑" panose="020B0503020204020204" charset="-122"/>
              <a:ea typeface="微软雅黑" panose="020B0503020204020204" charset="-122"/>
            </a:endParaRPr>
          </a:p>
        </p:txBody>
      </p:sp>
      <p:sp>
        <p:nvSpPr>
          <p:cNvPr id="17" name="TextBox 16"/>
          <p:cNvSpPr txBox="1"/>
          <p:nvPr/>
        </p:nvSpPr>
        <p:spPr>
          <a:xfrm>
            <a:off x="5040313" y="1229678"/>
            <a:ext cx="3167062"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latin typeface="微软雅黑" panose="020B0503020204020204" charset="-122"/>
                <a:ea typeface="微软雅黑" panose="020B0503020204020204" charset="-122"/>
              </a:rPr>
              <a:t>找知名专家、学者</a:t>
            </a:r>
            <a:endParaRPr lang="zh-CN" altLang="en-US" sz="2400" b="1" dirty="0">
              <a:latin typeface="微软雅黑" panose="020B0503020204020204" charset="-122"/>
              <a:ea typeface="微软雅黑" panose="020B0503020204020204" charset="-122"/>
            </a:endParaRPr>
          </a:p>
        </p:txBody>
      </p:sp>
      <p:sp>
        <p:nvSpPr>
          <p:cNvPr id="18" name="TextBox 17"/>
          <p:cNvSpPr txBox="1"/>
          <p:nvPr/>
        </p:nvSpPr>
        <p:spPr>
          <a:xfrm>
            <a:off x="5724525" y="2029460"/>
            <a:ext cx="19431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solidFill>
                  <a:srgbClr val="06560A"/>
                </a:solidFill>
                <a:latin typeface="微软雅黑" panose="020B0503020204020204" charset="-122"/>
                <a:ea typeface="微软雅黑" panose="020B0503020204020204" charset="-122"/>
              </a:rPr>
              <a:t>申请专利</a:t>
            </a:r>
            <a:endParaRPr lang="zh-CN" altLang="en-US" sz="2400" b="1" dirty="0">
              <a:solidFill>
                <a:srgbClr val="06560A"/>
              </a:solidFill>
              <a:latin typeface="微软雅黑" panose="020B0503020204020204" charset="-122"/>
              <a:ea typeface="微软雅黑" panose="020B0503020204020204" charset="-122"/>
            </a:endParaRPr>
          </a:p>
        </p:txBody>
      </p:sp>
      <p:sp>
        <p:nvSpPr>
          <p:cNvPr id="19" name="TextBox 18"/>
          <p:cNvSpPr txBox="1"/>
          <p:nvPr/>
        </p:nvSpPr>
        <p:spPr>
          <a:xfrm>
            <a:off x="4384040" y="3969385"/>
            <a:ext cx="5040313" cy="70675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会议论文   </a:t>
            </a:r>
            <a:endParaRPr lang="en-US" altLang="zh-CN" sz="2000" b="1" dirty="0">
              <a:solidFill>
                <a:srgbClr val="FF0000"/>
              </a:solidFill>
              <a:latin typeface="微软雅黑" panose="020B0503020204020204" charset="-122"/>
              <a:ea typeface="微软雅黑" panose="020B0503020204020204" charset="-122"/>
              <a:cs typeface="微软雅黑" panose="020B0503020204020204" charset="-122"/>
            </a:endParaRPr>
          </a:p>
          <a:p>
            <a:pPr marL="0" lvl="0" indent="0" eaLnBrk="1" hangingPunct="1">
              <a:spcBef>
                <a:spcPct val="0"/>
              </a:spcBef>
              <a:buFontTx/>
              <a:buNone/>
            </a:pPr>
            <a:r>
              <a:rPr lang="zh-CN" altLang="en-US" sz="2000" b="1" dirty="0">
                <a:solidFill>
                  <a:srgbClr val="06560A"/>
                </a:solidFill>
                <a:latin typeface="微软雅黑" panose="020B0503020204020204" charset="-122"/>
                <a:ea typeface="微软雅黑" panose="020B0503020204020204" charset="-122"/>
                <a:cs typeface="微软雅黑" panose="020B0503020204020204" charset="-122"/>
              </a:rPr>
              <a:t>（参与各类学术交流会议</a:t>
            </a:r>
            <a:r>
              <a:rPr lang="en-US" altLang="zh-CN" sz="2000" b="1" dirty="0">
                <a:solidFill>
                  <a:srgbClr val="06560A"/>
                </a:solidFill>
                <a:latin typeface="微软雅黑" panose="020B0503020204020204" charset="-122"/>
                <a:ea typeface="微软雅黑" panose="020B0503020204020204" charset="-122"/>
                <a:cs typeface="微软雅黑" panose="020B0503020204020204" charset="-122"/>
              </a:rPr>
              <a:t>…) </a:t>
            </a:r>
            <a:endParaRPr lang="zh-CN" altLang="en-US" sz="2000" b="1" dirty="0">
              <a:solidFill>
                <a:srgbClr val="06560A"/>
              </a:solidFill>
              <a:latin typeface="微软雅黑" panose="020B0503020204020204" charset="-122"/>
              <a:ea typeface="微软雅黑" panose="020B0503020204020204" charset="-122"/>
              <a:cs typeface="微软雅黑" panose="020B0503020204020204" charset="-122"/>
            </a:endParaRPr>
          </a:p>
        </p:txBody>
      </p:sp>
      <p:sp>
        <p:nvSpPr>
          <p:cNvPr id="20" name="TextBox 19"/>
          <p:cNvSpPr txBox="1"/>
          <p:nvPr/>
        </p:nvSpPr>
        <p:spPr>
          <a:xfrm>
            <a:off x="3781425" y="6032500"/>
            <a:ext cx="3311525"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latin typeface="微软雅黑" panose="020B0503020204020204" charset="-122"/>
                <a:ea typeface="微软雅黑" panose="020B0503020204020204" charset="-122"/>
              </a:rPr>
              <a:t>提升学术科研水平</a:t>
            </a:r>
            <a:endParaRPr lang="zh-CN" altLang="en-US" sz="2400" b="1" dirty="0">
              <a:latin typeface="微软雅黑" panose="020B0503020204020204" charset="-122"/>
              <a:ea typeface="微软雅黑" panose="020B0503020204020204" charset="-122"/>
            </a:endParaRPr>
          </a:p>
        </p:txBody>
      </p:sp>
      <p:sp>
        <p:nvSpPr>
          <p:cNvPr id="23" name="TextBox 22"/>
          <p:cNvSpPr txBox="1"/>
          <p:nvPr/>
        </p:nvSpPr>
        <p:spPr>
          <a:xfrm>
            <a:off x="5364163" y="1610043"/>
            <a:ext cx="1944687"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Char char="n"/>
            </a:pPr>
            <a:r>
              <a:rPr lang="zh-CN" altLang="en-US" sz="2400" b="1" dirty="0">
                <a:latin typeface="微软雅黑" panose="020B0503020204020204" charset="-122"/>
                <a:ea typeface="微软雅黑" panose="020B0503020204020204" charset="-122"/>
              </a:rPr>
              <a:t>查科技成果</a:t>
            </a:r>
            <a:endParaRPr lang="zh-CN" altLang="en-US" sz="2400" b="1" dirty="0">
              <a:latin typeface="微软雅黑" panose="020B0503020204020204" charset="-122"/>
              <a:ea typeface="微软雅黑" panose="020B0503020204020204" charset="-122"/>
            </a:endParaRPr>
          </a:p>
        </p:txBody>
      </p:sp>
      <p:cxnSp>
        <p:nvCxnSpPr>
          <p:cNvPr id="26" name="直接连接符 25"/>
          <p:cNvCxnSpPr/>
          <p:nvPr/>
        </p:nvCxnSpPr>
        <p:spPr>
          <a:xfrm>
            <a:off x="7308850" y="1306513"/>
            <a:ext cx="1835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019925" y="6419533"/>
            <a:ext cx="212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8641715" y="1330325"/>
            <a:ext cx="107315" cy="50895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956550" y="1595120"/>
            <a:ext cx="647700" cy="510794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2800" b="1" dirty="0">
                <a:solidFill>
                  <a:srgbClr val="06560A"/>
                </a:solidFill>
                <a:latin typeface="微软雅黑" panose="020B0503020204020204" charset="-122"/>
                <a:ea typeface="微软雅黑" panose="020B0503020204020204" charset="-122"/>
              </a:rPr>
              <a:t>需要写论文</a:t>
            </a:r>
            <a:endParaRPr lang="en-US" altLang="zh-CN" sz="2800" b="1" dirty="0">
              <a:solidFill>
                <a:srgbClr val="06560A"/>
              </a:solidFill>
              <a:latin typeface="微软雅黑" panose="020B0503020204020204" charset="-122"/>
              <a:ea typeface="微软雅黑" panose="020B0503020204020204" charset="-122"/>
            </a:endParaRPr>
          </a:p>
          <a:p>
            <a:pPr marL="0" lvl="0" indent="0" eaLnBrk="1" hangingPunct="1">
              <a:spcBef>
                <a:spcPct val="0"/>
              </a:spcBef>
              <a:buFontTx/>
              <a:buNone/>
            </a:pPr>
            <a:r>
              <a:rPr lang="zh-CN" altLang="en-US" sz="2800" b="1" dirty="0">
                <a:solidFill>
                  <a:srgbClr val="06560A"/>
                </a:solidFill>
                <a:latin typeface="微软雅黑" panose="020B0503020204020204" charset="-122"/>
                <a:ea typeface="微软雅黑" panose="020B0503020204020204" charset="-122"/>
              </a:rPr>
              <a:t>、</a:t>
            </a:r>
            <a:endParaRPr lang="en-US" altLang="zh-CN" sz="2800" b="1" dirty="0">
              <a:solidFill>
                <a:srgbClr val="06560A"/>
              </a:solidFill>
              <a:latin typeface="微软雅黑" panose="020B0503020204020204" charset="-122"/>
              <a:ea typeface="微软雅黑" panose="020B0503020204020204" charset="-122"/>
            </a:endParaRPr>
          </a:p>
          <a:p>
            <a:pPr marL="0" lvl="0" indent="0" eaLnBrk="1" hangingPunct="1">
              <a:spcBef>
                <a:spcPct val="0"/>
              </a:spcBef>
              <a:buFontTx/>
              <a:buNone/>
            </a:pPr>
            <a:r>
              <a:rPr lang="zh-CN" altLang="en-US" sz="2800" b="1" dirty="0">
                <a:solidFill>
                  <a:srgbClr val="06560A"/>
                </a:solidFill>
                <a:latin typeface="微软雅黑" panose="020B0503020204020204" charset="-122"/>
                <a:ea typeface="微软雅黑" panose="020B0503020204020204" charset="-122"/>
              </a:rPr>
              <a:t>报告</a:t>
            </a:r>
            <a:endParaRPr lang="en-US" altLang="zh-CN" sz="2800" b="1" dirty="0">
              <a:solidFill>
                <a:srgbClr val="06560A"/>
              </a:solidFill>
              <a:latin typeface="微软雅黑" panose="020B0503020204020204" charset="-122"/>
              <a:ea typeface="微软雅黑" panose="020B0503020204020204" charset="-122"/>
            </a:endParaRPr>
          </a:p>
          <a:p>
            <a:pPr marL="0" lvl="0" indent="0" eaLnBrk="1" hangingPunct="1">
              <a:spcBef>
                <a:spcPct val="0"/>
              </a:spcBef>
              <a:buFontTx/>
              <a:buNone/>
            </a:pPr>
            <a:r>
              <a:rPr lang="zh-CN" altLang="en-US" sz="2800" b="1" dirty="0">
                <a:solidFill>
                  <a:srgbClr val="06560A"/>
                </a:solidFill>
                <a:latin typeface="微软雅黑" panose="020B0503020204020204" charset="-122"/>
                <a:ea typeface="微软雅黑" panose="020B0503020204020204" charset="-122"/>
              </a:rPr>
              <a:t>或材料</a:t>
            </a:r>
            <a:endParaRPr lang="en-US" altLang="zh-CN" sz="2800" b="1" dirty="0">
              <a:solidFill>
                <a:srgbClr val="06560A"/>
              </a:solidFill>
              <a:latin typeface="微软雅黑" panose="020B0503020204020204" charset="-122"/>
              <a:ea typeface="微软雅黑" panose="020B0503020204020204" charset="-122"/>
            </a:endParaRPr>
          </a:p>
          <a:p>
            <a:pPr marL="0" lvl="0" indent="0" eaLnBrk="1" hangingPunct="1">
              <a:spcBef>
                <a:spcPct val="0"/>
              </a:spcBef>
              <a:buFontTx/>
              <a:buNone/>
            </a:pPr>
            <a:endParaRPr lang="zh-CN" altLang="en-US" sz="1800" dirty="0">
              <a:latin typeface="微软雅黑" panose="020B0503020204020204" charset="-122"/>
              <a:ea typeface="微软雅黑" panose="020B0503020204020204" charset="-122"/>
            </a:endParaRPr>
          </a:p>
        </p:txBody>
      </p:sp>
      <p:grpSp>
        <p:nvGrpSpPr>
          <p:cNvPr id="5139" name="组合 31"/>
          <p:cNvGrpSpPr/>
          <p:nvPr/>
        </p:nvGrpSpPr>
        <p:grpSpPr>
          <a:xfrm>
            <a:off x="3034348" y="1332865"/>
            <a:ext cx="2508250" cy="2592388"/>
            <a:chOff x="3059832" y="764704"/>
            <a:chExt cx="2508278" cy="2592288"/>
          </a:xfrm>
        </p:grpSpPr>
        <p:grpSp>
          <p:nvGrpSpPr>
            <p:cNvPr id="5140" name="组合 24"/>
            <p:cNvGrpSpPr/>
            <p:nvPr/>
          </p:nvGrpSpPr>
          <p:grpSpPr>
            <a:xfrm>
              <a:off x="3059832" y="764704"/>
              <a:ext cx="2508278" cy="2592288"/>
              <a:chOff x="2987822" y="764704"/>
              <a:chExt cx="2508278" cy="2592288"/>
            </a:xfrm>
          </p:grpSpPr>
          <p:grpSp>
            <p:nvGrpSpPr>
              <p:cNvPr id="5142" name="组合 34"/>
              <p:cNvGrpSpPr/>
              <p:nvPr/>
            </p:nvGrpSpPr>
            <p:grpSpPr>
              <a:xfrm>
                <a:off x="2987822" y="764704"/>
                <a:ext cx="2508278" cy="2592288"/>
                <a:chOff x="5508104" y="1884828"/>
                <a:chExt cx="2376264" cy="2304256"/>
              </a:xfrm>
            </p:grpSpPr>
            <p:sp>
              <p:nvSpPr>
                <p:cNvPr id="7" name="椭圆 6"/>
                <p:cNvSpPr/>
                <p:nvPr/>
              </p:nvSpPr>
              <p:spPr>
                <a:xfrm>
                  <a:off x="5508104" y="1884828"/>
                  <a:ext cx="2376264" cy="2304256"/>
                </a:xfrm>
                <a:prstGeom prst="ellipse">
                  <a:avLst/>
                </a:prstGeom>
                <a:noFill/>
                <a:ln w="635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5148" name="矩形 8"/>
                <p:cNvSpPr/>
                <p:nvPr/>
              </p:nvSpPr>
              <p:spPr>
                <a:xfrm>
                  <a:off x="5917415" y="2204864"/>
                  <a:ext cx="1705452" cy="57345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dirty="0">
                      <a:solidFill>
                        <a:srgbClr val="0070C0"/>
                      </a:solidFill>
                      <a:latin typeface="微软雅黑" panose="020B0503020204020204" charset="-122"/>
                      <a:ea typeface="微软雅黑" panose="020B0503020204020204" charset="-122"/>
                    </a:rPr>
                    <a:t>查资料</a:t>
                  </a:r>
                  <a:endParaRPr lang="zh-CN" altLang="en-US" sz="3600" b="1" dirty="0">
                    <a:solidFill>
                      <a:srgbClr val="0070C0"/>
                    </a:solidFill>
                    <a:latin typeface="微软雅黑" panose="020B0503020204020204" charset="-122"/>
                    <a:ea typeface="微软雅黑" panose="020B0503020204020204" charset="-122"/>
                  </a:endParaRPr>
                </a:p>
              </p:txBody>
            </p:sp>
          </p:grpSp>
          <p:sp>
            <p:nvSpPr>
              <p:cNvPr id="5143" name="TextBox 5"/>
              <p:cNvSpPr txBox="1"/>
              <p:nvPr/>
            </p:nvSpPr>
            <p:spPr>
              <a:xfrm>
                <a:off x="3635895" y="2636912"/>
                <a:ext cx="1440160" cy="64633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3600" b="1" dirty="0">
                  <a:solidFill>
                    <a:srgbClr val="0070C0"/>
                  </a:solidFill>
                  <a:latin typeface="微软雅黑" panose="020B0503020204020204" charset="-122"/>
                  <a:ea typeface="微软雅黑" panose="020B0503020204020204" charset="-122"/>
                </a:endParaRPr>
              </a:p>
            </p:txBody>
          </p:sp>
        </p:grpSp>
        <p:sp>
          <p:nvSpPr>
            <p:cNvPr id="5141" name="矩形 28"/>
            <p:cNvSpPr/>
            <p:nvPr/>
          </p:nvSpPr>
          <p:spPr>
            <a:xfrm>
              <a:off x="3779912" y="2636912"/>
              <a:ext cx="1152128" cy="58354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b="1" dirty="0">
                  <a:solidFill>
                    <a:srgbClr val="0070C0"/>
                  </a:solidFill>
                  <a:latin typeface="微软雅黑" panose="020B0503020204020204" charset="-122"/>
                  <a:ea typeface="微软雅黑" panose="020B0503020204020204" charset="-122"/>
                </a:rPr>
                <a:t>必备</a:t>
              </a:r>
              <a:endParaRPr lang="zh-CN" altLang="en-US" b="1" dirty="0">
                <a:solidFill>
                  <a:srgbClr val="0070C0"/>
                </a:solidFill>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stretch>
            <a:fillRect/>
          </a:stretch>
        </p:blipFill>
        <p:spPr>
          <a:xfrm>
            <a:off x="3523615" y="2413000"/>
            <a:ext cx="1743075" cy="714375"/>
          </a:xfrm>
          <a:prstGeom prst="rect">
            <a:avLst/>
          </a:prstGeom>
        </p:spPr>
      </p:pic>
      <p:sp>
        <p:nvSpPr>
          <p:cNvPr id="63" name="TextBox 2"/>
          <p:cNvSpPr txBox="1"/>
          <p:nvPr>
            <p:custDataLst>
              <p:tags r:id="rId2"/>
            </p:custDataLst>
          </p:nvPr>
        </p:nvSpPr>
        <p:spPr>
          <a:xfrm>
            <a:off x="4557395" y="314325"/>
            <a:ext cx="5594350" cy="1322070"/>
          </a:xfrm>
          <a:prstGeom prst="rect">
            <a:avLst/>
          </a:prstGeom>
          <a:noFill/>
        </p:spPr>
        <p:txBody>
          <a:bodyPr wrap="square" rtlCol="0">
            <a:spAutoFit/>
          </a:bodyPr>
          <a:lstStyle/>
          <a:p>
            <a:pPr>
              <a:defRPr/>
            </a:pPr>
            <a:r>
              <a:rPr lang="zh-CN" altLang="en-US" sz="4000" b="1" dirty="0">
                <a:solidFill>
                  <a:schemeClr val="bg1"/>
                </a:solidFill>
                <a:latin typeface="微软雅黑" panose="020B0503020204020204" charset="-122"/>
                <a:ea typeface="微软雅黑" panose="020B0503020204020204" charset="-122"/>
                <a:sym typeface="+mn-ea"/>
              </a:rPr>
              <a:t>知识服务平台</a:t>
            </a:r>
            <a:endParaRPr lang="ko-KR" altLang="en-US" sz="4000" b="1" dirty="0">
              <a:solidFill>
                <a:schemeClr val="bg1"/>
              </a:solidFill>
              <a:latin typeface="微软雅黑" panose="020B0503020204020204" charset="-122"/>
              <a:ea typeface="微软雅黑" panose="020B0503020204020204" charset="-122"/>
            </a:endParaRPr>
          </a:p>
          <a:p>
            <a:pPr>
              <a:defRPr/>
            </a:pPr>
            <a:endParaRPr lang="ko-KR" altLang="en-US" sz="40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spTree>
    <p:custDataLst>
      <p:tags r:id="rId4"/>
    </p:custDataLst>
  </p:cSld>
  <p:clrMapOvr>
    <a:masterClrMapping/>
  </p:clrMapOvr>
  <p:timing>
    <p:tnLst>
      <p:par>
        <p:cTn id="1" dur="indefinite" restart="never" nodeType="tmRoot"/>
      </p:par>
    </p:tnLst>
    <p:bldLst>
      <p:bldP spid="10" grpId="1"/>
      <p:bldP spid="12" grpId="1"/>
      <p:bldP spid="13" grpId="1"/>
      <p:bldP spid="14" grpId="1"/>
      <p:bldP spid="15" grpId="1"/>
      <p:bldP spid="16" grpId="1"/>
      <p:bldP spid="17" grpId="1"/>
      <p:bldP spid="18" grpId="1"/>
      <p:bldP spid="19" grpId="1"/>
      <p:bldP spid="20" grpId="1"/>
      <p:bldP spid="23" grpId="1"/>
      <p:bldP spid="31" grpId="1"/>
      <p:bldP spid="6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48373" y="2034776"/>
            <a:ext cx="23164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微软雅黑" panose="020B0503020204020204" charset="-122"/>
                <a:ea typeface="微软雅黑" panose="020B0503020204020204" charset="-122"/>
              </a:rPr>
              <a:t>检索结果太少？</a:t>
            </a:r>
            <a:endParaRPr lang="zh-CN" altLang="en-US" b="1" dirty="0">
              <a:solidFill>
                <a:schemeClr val="tx1"/>
              </a:solidFill>
              <a:effectLst/>
              <a:latin typeface="微软雅黑" panose="020B0503020204020204" charset="-122"/>
              <a:ea typeface="微软雅黑" panose="020B0503020204020204" charset="-122"/>
            </a:endParaRPr>
          </a:p>
        </p:txBody>
      </p:sp>
      <p:sp>
        <p:nvSpPr>
          <p:cNvPr id="4" name="Rectangle 3"/>
          <p:cNvSpPr txBox="1">
            <a:spLocks noChangeArrowheads="1"/>
          </p:cNvSpPr>
          <p:nvPr/>
        </p:nvSpPr>
        <p:spPr>
          <a:xfrm>
            <a:off x="772930" y="218806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调整检索策略</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cxnSp>
        <p:nvCxnSpPr>
          <p:cNvPr id="5" name="连接符: 肘形 34"/>
          <p:cNvCxnSpPr>
            <a:stCxn id="4" idx="2"/>
            <a:endCxn id="4" idx="0"/>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矩形 7"/>
          <p:cNvSpPr/>
          <p:nvPr/>
        </p:nvSpPr>
        <p:spPr>
          <a:xfrm>
            <a:off x="4401956" y="144417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4474693" y="2497077"/>
            <a:ext cx="5822283" cy="506730"/>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kern="100" dirty="0">
                <a:solidFill>
                  <a:srgbClr val="C00000"/>
                </a:solidFill>
                <a:latin typeface="微软雅黑" panose="020B0503020204020204" charset="-122"/>
                <a:ea typeface="微软雅黑" panose="020B0503020204020204" charset="-122"/>
                <a:cs typeface="微软雅黑" panose="020B0503020204020204" charset="-122"/>
              </a:rPr>
              <a:t>研究所涉及的知识点（术语集合、术语之间的关系</a:t>
            </a:r>
            <a:r>
              <a:rPr lang="en-US" altLang="zh-CN" b="1" kern="100" dirty="0">
                <a:solidFill>
                  <a:srgbClr val="C00000"/>
                </a:solidFill>
                <a:latin typeface="微软雅黑" panose="020B0503020204020204" charset="-122"/>
                <a:ea typeface="微软雅黑" panose="020B0503020204020204" charset="-122"/>
                <a:cs typeface="微软雅黑" panose="020B0503020204020204" charset="-122"/>
              </a:rPr>
              <a:t>)</a:t>
            </a:r>
            <a:endParaRPr lang="en-US" altLang="zh-CN" b="1" kern="100"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3" name="图片 2"/>
          <p:cNvPicPr>
            <a:picLocks noChangeAspect="1"/>
          </p:cNvPicPr>
          <p:nvPr/>
        </p:nvPicPr>
        <p:blipFill>
          <a:blip r:embed="rId2"/>
          <a:stretch>
            <a:fillRect/>
          </a:stretch>
        </p:blipFill>
        <p:spPr>
          <a:xfrm>
            <a:off x="4401956" y="3087682"/>
            <a:ext cx="7380514" cy="3508056"/>
          </a:xfrm>
          <a:prstGeom prst="rect">
            <a:avLst/>
          </a:prstGeom>
        </p:spPr>
      </p:pic>
      <p:pic>
        <p:nvPicPr>
          <p:cNvPr id="6" name="图片 5"/>
          <p:cNvPicPr>
            <a:picLocks noChangeAspect="1"/>
          </p:cNvPicPr>
          <p:nvPr/>
        </p:nvPicPr>
        <p:blipFill>
          <a:blip r:embed="rId3"/>
          <a:stretch>
            <a:fillRect/>
          </a:stretch>
        </p:blipFill>
        <p:spPr>
          <a:xfrm>
            <a:off x="9896762" y="4400857"/>
            <a:ext cx="2295238" cy="2457143"/>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48373" y="2034776"/>
            <a:ext cx="23164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微软雅黑" panose="020B0503020204020204" charset="-122"/>
                <a:ea typeface="微软雅黑" panose="020B0503020204020204" charset="-122"/>
              </a:rPr>
              <a:t>检索结果太少？</a:t>
            </a:r>
            <a:endParaRPr lang="zh-CN" altLang="en-US" b="1" dirty="0">
              <a:solidFill>
                <a:schemeClr val="tx1"/>
              </a:solidFill>
              <a:effectLst/>
              <a:latin typeface="微软雅黑" panose="020B0503020204020204" charset="-122"/>
              <a:ea typeface="微软雅黑" panose="020B0503020204020204" charset="-122"/>
            </a:endParaRPr>
          </a:p>
        </p:txBody>
      </p:sp>
      <p:sp>
        <p:nvSpPr>
          <p:cNvPr id="4" name="Rectangle 3"/>
          <p:cNvSpPr txBox="1">
            <a:spLocks noChangeArrowheads="1"/>
          </p:cNvSpPr>
          <p:nvPr/>
        </p:nvSpPr>
        <p:spPr>
          <a:xfrm>
            <a:off x="772930" y="218806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调整检索策略</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cxnSp>
        <p:nvCxnSpPr>
          <p:cNvPr id="5" name="连接符: 肘形 34"/>
          <p:cNvCxnSpPr>
            <a:stCxn id="4" idx="2"/>
            <a:endCxn id="4" idx="0"/>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矩形 7"/>
          <p:cNvSpPr/>
          <p:nvPr/>
        </p:nvSpPr>
        <p:spPr>
          <a:xfrm>
            <a:off x="4401956" y="1303201"/>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4474693" y="2497077"/>
            <a:ext cx="5822283" cy="506730"/>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kern="100" dirty="0">
                <a:solidFill>
                  <a:srgbClr val="C00000"/>
                </a:solidFill>
                <a:latin typeface="微软雅黑" panose="020B0503020204020204" charset="-122"/>
                <a:ea typeface="微软雅黑" panose="020B0503020204020204" charset="-122"/>
                <a:cs typeface="微软雅黑" panose="020B0503020204020204" charset="-122"/>
              </a:rPr>
              <a:t>研究所涉及的知识点（术语集合、术语之间的关系</a:t>
            </a:r>
            <a:r>
              <a:rPr lang="en-US" altLang="zh-CN" b="1" kern="100" dirty="0">
                <a:solidFill>
                  <a:srgbClr val="C00000"/>
                </a:solidFill>
                <a:latin typeface="微软雅黑" panose="020B0503020204020204" charset="-122"/>
                <a:ea typeface="微软雅黑" panose="020B0503020204020204" charset="-122"/>
                <a:cs typeface="微软雅黑" panose="020B0503020204020204" charset="-122"/>
              </a:rPr>
              <a:t>)</a:t>
            </a:r>
            <a:endParaRPr lang="en-US" altLang="zh-CN" b="1" kern="100" dirty="0">
              <a:solidFill>
                <a:srgbClr val="C00000"/>
              </a:solidFill>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1"/>
          <a:stretch>
            <a:fillRect/>
          </a:stretch>
        </p:blipFill>
        <p:spPr>
          <a:xfrm>
            <a:off x="3948545" y="3065318"/>
            <a:ext cx="7243986" cy="3595255"/>
          </a:xfrm>
          <a:prstGeom prst="rect">
            <a:avLst/>
          </a:prstGeom>
        </p:spPr>
      </p:pic>
      <p:pic>
        <p:nvPicPr>
          <p:cNvPr id="12" name="图片 11"/>
          <p:cNvPicPr>
            <a:picLocks noChangeAspect="1"/>
          </p:cNvPicPr>
          <p:nvPr/>
        </p:nvPicPr>
        <p:blipFill>
          <a:blip r:embed="rId2"/>
          <a:stretch>
            <a:fillRect/>
          </a:stretch>
        </p:blipFill>
        <p:spPr>
          <a:xfrm>
            <a:off x="6442364" y="4197927"/>
            <a:ext cx="3002870" cy="2327563"/>
          </a:xfrm>
          <a:prstGeom prst="rect">
            <a:avLst/>
          </a:prstGeom>
        </p:spPr>
      </p:pic>
      <p:sp>
        <p:nvSpPr>
          <p:cNvPr id="2" name="五边形 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spTree>
    <p:custDataLst>
      <p:tags r:id="rId4"/>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72930" y="218806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分析研究主题</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抽取关键词</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构造检索式</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筛选检索结果</a:t>
            </a:r>
            <a:endParaRPr lang="en-US" altLang="zh-CN"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索取原始文献</a:t>
            </a:r>
            <a:endParaRPr lang="en-US" altLang="zh-CN" sz="2135" b="1" kern="100" dirty="0">
              <a:solidFill>
                <a:srgbClr val="173F7E"/>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微软雅黑" panose="020B0503020204020204" charset="-122"/>
                <a:ea typeface="微软雅黑" panose="020B0503020204020204" charset="-122"/>
                <a:cs typeface="Times New Roman" panose="02020603050405020304" pitchFamily="18" charset="0"/>
              </a:rPr>
              <a:t>调整检索策略</a:t>
            </a:r>
            <a:endParaRPr lang="en-US" altLang="zh-CN" sz="2135"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cxnSp>
        <p:nvCxnSpPr>
          <p:cNvPr id="5" name="连接符: 肘形 34"/>
          <p:cNvCxnSpPr>
            <a:stCxn id="3" idx="2"/>
            <a:endCxn id="3" idx="0"/>
          </p:cNvCxnSpPr>
          <p:nvPr/>
        </p:nvCxnSpPr>
        <p:spPr>
          <a:xfrm rot="5400000" flipH="1">
            <a:off x="504751" y="3861947"/>
            <a:ext cx="3347763" cy="16933"/>
          </a:xfrm>
          <a:prstGeom prst="bentConnector5">
            <a:avLst>
              <a:gd name="adj1" fmla="val -9105"/>
              <a:gd name="adj2" fmla="val 10101386"/>
              <a:gd name="adj3" fmla="val 109105"/>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文本框 5"/>
          <p:cNvSpPr txBox="1"/>
          <p:nvPr/>
        </p:nvSpPr>
        <p:spPr>
          <a:xfrm>
            <a:off x="4091219" y="2824864"/>
            <a:ext cx="6221560" cy="2584450"/>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kern="100" dirty="0">
                <a:latin typeface="微软雅黑" panose="020B0503020204020204" charset="-122"/>
                <a:ea typeface="微软雅黑" panose="020B0503020204020204" charset="-122"/>
                <a:cs typeface="微软雅黑" panose="020B0503020204020204" charset="-122"/>
              </a:rPr>
              <a:t>研究所涉及的知识点（术语集合、术语之间的关系</a:t>
            </a:r>
            <a:r>
              <a:rPr lang="en-US" altLang="zh-CN" b="1" kern="100" dirty="0">
                <a:latin typeface="微软雅黑" panose="020B0503020204020204" charset="-122"/>
                <a:ea typeface="微软雅黑" panose="020B0503020204020204" charset="-122"/>
                <a:cs typeface="微软雅黑" panose="020B0503020204020204" charset="-122"/>
              </a:rPr>
              <a:t>)</a:t>
            </a:r>
            <a:endParaRPr lang="en-US" altLang="zh-CN" b="1" kern="1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b="1" kern="100" dirty="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400" b="1" kern="100" dirty="0">
                <a:solidFill>
                  <a:srgbClr val="C00000"/>
                </a:solidFill>
                <a:latin typeface="微软雅黑" panose="020B0503020204020204" charset="-122"/>
                <a:ea typeface="微软雅黑" panose="020B0503020204020204" charset="-122"/>
                <a:cs typeface="微软雅黑" panose="020B0503020204020204" charset="-122"/>
              </a:rPr>
              <a:t>相关热词、智能扩展词表、万方分析的关键词知识脉络、主题分析等</a:t>
            </a:r>
            <a:endParaRPr lang="zh-CN" altLang="en-US" sz="1400" b="1" kern="100" dirty="0">
              <a:solidFill>
                <a:srgbClr val="C00000"/>
              </a:solidFill>
              <a:latin typeface="微软雅黑" panose="020B0503020204020204" charset="-122"/>
              <a:ea typeface="微软雅黑" panose="020B0503020204020204" charset="-122"/>
              <a:cs typeface="微软雅黑" panose="020B0503020204020204" charset="-122"/>
            </a:endParaRPr>
          </a:p>
          <a:p>
            <a:pPr marL="381000" indent="-381000">
              <a:lnSpc>
                <a:spcPct val="150000"/>
              </a:lnSpc>
              <a:buFont typeface="Wingdings" panose="05000000000000000000" pitchFamily="2" charset="2"/>
              <a:buChar char="p"/>
            </a:pPr>
            <a:r>
              <a:rPr lang="zh-CN" altLang="en-US" b="1" kern="100" dirty="0">
                <a:latin typeface="微软雅黑" panose="020B0503020204020204" charset="-122"/>
                <a:ea typeface="微软雅黑" panose="020B0503020204020204" charset="-122"/>
                <a:cs typeface="微软雅黑" panose="020B0503020204020204" charset="-122"/>
              </a:rPr>
              <a:t>明确研究重点：最新研究、基础研究等</a:t>
            </a:r>
            <a:endParaRPr lang="en-US" altLang="zh-CN" b="1" kern="100" dirty="0">
              <a:latin typeface="微软雅黑" panose="020B0503020204020204" charset="-122"/>
              <a:ea typeface="微软雅黑" panose="020B0503020204020204" charset="-122"/>
              <a:cs typeface="微软雅黑" panose="020B0503020204020204" charset="-122"/>
            </a:endParaRPr>
          </a:p>
          <a:p>
            <a:pPr marL="381000" indent="-381000">
              <a:lnSpc>
                <a:spcPct val="150000"/>
              </a:lnSpc>
              <a:buFont typeface="Wingdings" panose="05000000000000000000" pitchFamily="2" charset="2"/>
              <a:buChar char="p"/>
            </a:pPr>
            <a:r>
              <a:rPr lang="zh-CN" altLang="en-US" b="1" kern="100" dirty="0">
                <a:latin typeface="微软雅黑" panose="020B0503020204020204" charset="-122"/>
                <a:ea typeface="微软雅黑" panose="020B0503020204020204" charset="-122"/>
                <a:cs typeface="微软雅黑" panose="020B0503020204020204" charset="-122"/>
              </a:rPr>
              <a:t>明确查找范围：即类型、语种、时间</a:t>
            </a:r>
            <a:endParaRPr lang="en-US" altLang="zh-CN" b="1" kern="1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b="1" kern="1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b="1" kern="100" dirty="0">
                <a:latin typeface="微软雅黑" panose="020B0503020204020204" charset="-122"/>
                <a:ea typeface="微软雅黑" panose="020B0503020204020204" charset="-122"/>
                <a:cs typeface="微软雅黑" panose="020B0503020204020204" charset="-122"/>
              </a:rPr>
              <a:t>      </a:t>
            </a:r>
            <a:endParaRPr lang="zh-CN" altLang="en-US" b="1" kern="100" dirty="0">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4401956" y="1838506"/>
            <a:ext cx="4417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rPr>
              <a:t>想研究 大数据时代隐私权  方向</a:t>
            </a:r>
            <a:endParaRPr lang="zh-CN" altLang="en-US" sz="24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82218" y="2940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海量文献怎么查？</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81671" y="2407281"/>
            <a:ext cx="5260032" cy="2581921"/>
          </a:xfrm>
          <a:prstGeom prst="rect">
            <a:avLst/>
          </a:prstGeom>
        </p:spPr>
      </p:pic>
      <p:sp>
        <p:nvSpPr>
          <p:cNvPr id="5" name="文本框 4"/>
          <p:cNvSpPr txBox="1"/>
          <p:nvPr/>
        </p:nvSpPr>
        <p:spPr>
          <a:xfrm>
            <a:off x="6407210" y="2932353"/>
            <a:ext cx="4776283" cy="1753235"/>
          </a:xfrm>
          <a:prstGeom prst="rect">
            <a:avLst/>
          </a:prstGeom>
          <a:noFill/>
        </p:spPr>
        <p:txBody>
          <a:bodyPr wrap="square" rtlCol="0">
            <a:spAutoFit/>
            <a:scene3d>
              <a:camera prst="orthographicFront"/>
              <a:lightRig rig="threePt" dir="t"/>
            </a:scene3d>
          </a:bodyPr>
          <a:lstStyle/>
          <a:p>
            <a:pPr marL="342900" indent="-342900">
              <a:lnSpc>
                <a:spcPct val="150000"/>
              </a:lnSpc>
              <a:buFont typeface="Wingdings" panose="05000000000000000000" pitchFamily="2" charset="2"/>
              <a:buChar char="p"/>
            </a:pPr>
            <a:r>
              <a:rPr lang="zh-CN" altLang="en-US" sz="2400" b="1" dirty="0">
                <a:solidFill>
                  <a:schemeClr val="tx1"/>
                </a:solidFill>
                <a:effectLst/>
                <a:latin typeface="微软雅黑" panose="020B0503020204020204" charset="-122"/>
                <a:ea typeface="微软雅黑" panose="020B0503020204020204" charset="-122"/>
              </a:rPr>
              <a:t>想边看文献边做笔记？</a:t>
            </a:r>
            <a:endParaRPr lang="en-US" altLang="zh-CN" sz="2400" b="1" dirty="0">
              <a:solidFill>
                <a:schemeClr val="tx1"/>
              </a:solidFill>
              <a:effectLst/>
              <a:latin typeface="微软雅黑" panose="020B0503020204020204" charset="-122"/>
              <a:ea typeface="微软雅黑" panose="020B0503020204020204" charset="-122"/>
            </a:endParaRPr>
          </a:p>
          <a:p>
            <a:pPr marL="342900" indent="-342900">
              <a:lnSpc>
                <a:spcPct val="150000"/>
              </a:lnSpc>
              <a:buFont typeface="Wingdings" panose="05000000000000000000" pitchFamily="2" charset="2"/>
              <a:buChar char="p"/>
            </a:pPr>
            <a:r>
              <a:rPr lang="zh-CN" altLang="en-US" sz="2400" b="1" dirty="0">
                <a:solidFill>
                  <a:schemeClr val="tx1"/>
                </a:solidFill>
                <a:effectLst/>
                <a:latin typeface="微软雅黑" panose="020B0503020204020204" charset="-122"/>
                <a:ea typeface="微软雅黑" panose="020B0503020204020204" charset="-122"/>
              </a:rPr>
              <a:t>不用自己的电脑学习可以吗？</a:t>
            </a:r>
            <a:endParaRPr lang="en-US" altLang="zh-CN" sz="2400" b="1" dirty="0">
              <a:solidFill>
                <a:schemeClr val="tx1"/>
              </a:solidFill>
              <a:effectLst/>
              <a:latin typeface="微软雅黑" panose="020B0503020204020204" charset="-122"/>
              <a:ea typeface="微软雅黑" panose="020B0503020204020204" charset="-122"/>
            </a:endParaRPr>
          </a:p>
          <a:p>
            <a:pPr marL="342900" indent="-342900">
              <a:lnSpc>
                <a:spcPct val="150000"/>
              </a:lnSpc>
              <a:buFont typeface="Wingdings" panose="05000000000000000000" pitchFamily="2" charset="2"/>
              <a:buChar char="p"/>
            </a:pPr>
            <a:r>
              <a:rPr lang="zh-CN" altLang="en-US" sz="2400" b="1" dirty="0">
                <a:solidFill>
                  <a:schemeClr val="tx1"/>
                </a:solidFill>
                <a:effectLst/>
                <a:latin typeface="微软雅黑" panose="020B0503020204020204" charset="-122"/>
                <a:ea typeface="微软雅黑" panose="020B0503020204020204" charset="-122"/>
              </a:rPr>
              <a:t>想随时随地学习？</a:t>
            </a:r>
            <a:endParaRPr lang="zh-CN" altLang="en-US" sz="2400" b="1" dirty="0">
              <a:solidFill>
                <a:schemeClr val="tx1"/>
              </a:solidFill>
              <a:effectLst/>
              <a:latin typeface="微软雅黑" panose="020B0503020204020204" charset="-122"/>
              <a:ea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74598" y="294005"/>
            <a:ext cx="40944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阅读文献时笔记怎么做？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12963" y="1183320"/>
            <a:ext cx="4287520" cy="603885"/>
          </a:xfrm>
          <a:prstGeom prst="rect">
            <a:avLst/>
          </a:prstGeom>
        </p:spPr>
        <p:txBody>
          <a:bodyPr wrap="none">
            <a:spAutoFit/>
            <a:scene3d>
              <a:camera prst="orthographicFront"/>
              <a:lightRig rig="threePt" dir="t"/>
            </a:scene3d>
          </a:bodyPr>
          <a:lstStyle/>
          <a:p>
            <a:pPr algn="ctr">
              <a:lnSpc>
                <a:spcPts val="4000"/>
              </a:lnSpc>
            </a:pPr>
            <a:r>
              <a:rPr lang="zh-CN" altLang="en-US" sz="2000" b="1" kern="100" dirty="0">
                <a:solidFill>
                  <a:schemeClr val="tx1"/>
                </a:solidFill>
                <a:effectLst/>
                <a:latin typeface="微软雅黑" panose="020B0503020204020204" charset="-122"/>
                <a:ea typeface="微软雅黑" panose="020B0503020204020204" charset="-122"/>
                <a:cs typeface="微软雅黑" panose="020B0503020204020204" charset="-122"/>
              </a:rPr>
              <a:t>笔记</a:t>
            </a:r>
            <a:r>
              <a:rPr lang="en-US" altLang="zh-CN" sz="2000" b="1" kern="100"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2000" b="1" kern="100" dirty="0">
                <a:solidFill>
                  <a:schemeClr val="tx1"/>
                </a:solidFill>
                <a:effectLst/>
                <a:latin typeface="微软雅黑" panose="020B0503020204020204" charset="-122"/>
                <a:ea typeface="微软雅黑" panose="020B0503020204020204" charset="-122"/>
                <a:cs typeface="微软雅黑" panose="020B0503020204020204" charset="-122"/>
              </a:rPr>
              <a:t>笔记只能在我的电脑上？！</a:t>
            </a:r>
            <a:endParaRPr lang="zh-CN" altLang="en-US" sz="2000" b="1" kern="100" dirty="0">
              <a:solidFill>
                <a:schemeClr val="tx1"/>
              </a:solidFill>
              <a:effectLst/>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1862210" y="2509264"/>
            <a:ext cx="8692302" cy="3500868"/>
            <a:chOff x="-54140" y="1255942"/>
            <a:chExt cx="9830438" cy="3081759"/>
          </a:xfrm>
        </p:grpSpPr>
        <p:sp>
          <p:nvSpPr>
            <p:cNvPr id="4" name="Rectangle 9"/>
            <p:cNvSpPr/>
            <p:nvPr/>
          </p:nvSpPr>
          <p:spPr>
            <a:xfrm>
              <a:off x="-54140" y="1255942"/>
              <a:ext cx="9830438" cy="3019168"/>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p"/>
              </a:pPr>
              <a:endParaRPr lang="ko-KR" altLang="en-US" sz="2160" b="1" dirty="0">
                <a:solidFill>
                  <a:prstClr val="white"/>
                </a:solidFill>
                <a:latin typeface="微软雅黑" panose="020B0503020204020204" charset="-122"/>
                <a:ea typeface="微软雅黑" panose="020B0503020204020204" charset="-122"/>
              </a:endParaRPr>
            </a:p>
          </p:txBody>
        </p:sp>
        <p:sp>
          <p:nvSpPr>
            <p:cNvPr id="5" name="前言标题"/>
            <p:cNvSpPr>
              <a:spLocks noChangeArrowheads="1"/>
            </p:cNvSpPr>
            <p:nvPr/>
          </p:nvSpPr>
          <p:spPr bwMode="auto">
            <a:xfrm>
              <a:off x="-54140" y="1412556"/>
              <a:ext cx="9705848" cy="292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ü"/>
              </a:pP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为个人用户提供免费在线文献资源管理工具</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ü"/>
              </a:pP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ü"/>
              </a:pP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万方书案自动记录用户在全平台的操作，提供自定义分类、文献标星等</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ü"/>
              </a:pP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ü"/>
              </a:pP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多样的订阅方式：检索词、检索式、期刊等订阅满足不同用户需要</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ü"/>
              </a:pP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ü"/>
              </a:pP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联合万方智搜以及万方学术圈形成知识发现</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知识管理</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知识发布的闭环</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p:txBody>
        </p:sp>
      </p:grpSp>
      <p:sp>
        <p:nvSpPr>
          <p:cNvPr id="6" name="Title 1"/>
          <p:cNvSpPr txBox="1"/>
          <p:nvPr/>
        </p:nvSpPr>
        <p:spPr>
          <a:xfrm>
            <a:off x="1862210" y="1759552"/>
            <a:ext cx="7282447" cy="660756"/>
          </a:xfrm>
          <a:prstGeom prst="rect">
            <a:avLst/>
          </a:prstGeom>
        </p:spPr>
        <p:txBody>
          <a:bodyPr vert="horz" lIns="121920" tIns="60960" rIns="121920" bIns="60960" rtlCol="0">
            <a:noAutofit/>
            <a:scene3d>
              <a:camera prst="orthographicFront"/>
              <a:lightRig rig="threePt" dir="t"/>
            </a:scene3d>
          </a:bodyPr>
          <a:lstStyle>
            <a:defPPr>
              <a:defRPr lang="zh-CN"/>
            </a:defPPr>
            <a:lvl1pPr indent="0" algn="just" defTabSz="457200">
              <a:lnSpc>
                <a:spcPct val="150000"/>
              </a:lnSpc>
              <a:spcBef>
                <a:spcPct val="20000"/>
              </a:spcBef>
              <a:buFont typeface="Arial" panose="020B0604020202020204"/>
              <a:buNone/>
              <a:defRPr sz="2135" kern="100">
                <a:solidFill>
                  <a:srgbClr val="173F7E"/>
                </a:solidFill>
                <a:latin typeface="微软雅黑" panose="020B0503020204020204" charset="-122"/>
                <a:ea typeface="微软雅黑" panose="020B0503020204020204" charset="-122"/>
                <a:cs typeface="Times New Roman" panose="02020603050405020304" pitchFamily="18" charset="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400" b="1" dirty="0">
                <a:solidFill>
                  <a:schemeClr val="tx1"/>
                </a:solidFill>
                <a:effectLst/>
                <a:cs typeface="微软雅黑" panose="020B0503020204020204" charset="-122"/>
              </a:rPr>
              <a:t>万方书案</a:t>
            </a:r>
            <a:r>
              <a:rPr lang="en-US" altLang="zh-CN" sz="2400" b="1" dirty="0">
                <a:solidFill>
                  <a:schemeClr val="tx1"/>
                </a:solidFill>
                <a:effectLst/>
                <a:cs typeface="微软雅黑" panose="020B0503020204020204" charset="-122"/>
              </a:rPr>
              <a:t>——</a:t>
            </a:r>
            <a:r>
              <a:rPr lang="zh-CN" altLang="en-US" sz="2400" b="1" dirty="0">
                <a:solidFill>
                  <a:schemeClr val="tx1"/>
                </a:solidFill>
                <a:effectLst/>
                <a:cs typeface="微软雅黑" panose="020B0503020204020204" charset="-122"/>
              </a:rPr>
              <a:t>个人文献管理工具</a:t>
            </a:r>
            <a:endParaRPr lang="zh-CN" altLang="en-US" sz="2400" b="1" dirty="0">
              <a:solidFill>
                <a:schemeClr val="tx1"/>
              </a:solidFill>
              <a:effectLst/>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74598" y="294005"/>
            <a:ext cx="40944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阅读文献时笔记怎么做？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81418" y="1754070"/>
            <a:ext cx="8208303" cy="4431276"/>
          </a:xfrm>
          <a:prstGeom prst="rect">
            <a:avLst/>
          </a:prstGeom>
        </p:spPr>
      </p:pic>
      <p:sp>
        <p:nvSpPr>
          <p:cNvPr id="5" name="矩形: 圆角 4"/>
          <p:cNvSpPr/>
          <p:nvPr/>
        </p:nvSpPr>
        <p:spPr>
          <a:xfrm>
            <a:off x="2350446" y="5969380"/>
            <a:ext cx="2552295" cy="26460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760981" y="3360365"/>
            <a:ext cx="1391055" cy="922020"/>
          </a:xfrm>
          <a:prstGeom prst="rect">
            <a:avLst/>
          </a:prstGeom>
          <a:noFill/>
        </p:spPr>
        <p:txBody>
          <a:bodyPr wrap="square" rtlCol="0">
            <a:spAutoFit/>
          </a:bodyPr>
          <a:lstStyle/>
          <a:p>
            <a:pPr marL="285750" indent="-285750">
              <a:buFont typeface="Wingdings" panose="05000000000000000000" pitchFamily="2" charset="2"/>
              <a:buChar char="ü"/>
            </a:pPr>
            <a:r>
              <a:rPr lang="zh-CN" altLang="en-US" b="1" dirty="0">
                <a:solidFill>
                  <a:srgbClr val="C00000"/>
                </a:solidFill>
                <a:latin typeface="微软雅黑" panose="020B0503020204020204" charset="-122"/>
                <a:ea typeface="微软雅黑" panose="020B0503020204020204" charset="-122"/>
              </a:rPr>
              <a:t>高亮</a:t>
            </a:r>
            <a:endParaRPr lang="en-US" altLang="zh-CN" b="1" dirty="0">
              <a:solidFill>
                <a:srgbClr val="C00000"/>
              </a:solidFill>
              <a:latin typeface="微软雅黑" panose="020B0503020204020204" charset="-122"/>
              <a:ea typeface="微软雅黑" panose="020B0503020204020204" charset="-122"/>
            </a:endParaRPr>
          </a:p>
          <a:p>
            <a:pPr marL="285750" indent="-285750">
              <a:buFont typeface="Wingdings" panose="05000000000000000000" pitchFamily="2" charset="2"/>
              <a:buChar char="ü"/>
            </a:pPr>
            <a:r>
              <a:rPr lang="zh-CN" altLang="en-US" b="1" dirty="0">
                <a:solidFill>
                  <a:srgbClr val="C00000"/>
                </a:solidFill>
                <a:latin typeface="微软雅黑" panose="020B0503020204020204" charset="-122"/>
                <a:ea typeface="微软雅黑" panose="020B0503020204020204" charset="-122"/>
              </a:rPr>
              <a:t>添加笔记</a:t>
            </a:r>
            <a:endParaRPr lang="en-US" altLang="zh-CN" b="1" dirty="0">
              <a:solidFill>
                <a:srgbClr val="C00000"/>
              </a:solidFill>
              <a:latin typeface="微软雅黑" panose="020B0503020204020204" charset="-122"/>
              <a:ea typeface="微软雅黑" panose="020B0503020204020204" charset="-122"/>
            </a:endParaRPr>
          </a:p>
          <a:p>
            <a:pPr marL="285750" indent="-285750">
              <a:buFont typeface="Wingdings" panose="05000000000000000000" pitchFamily="2" charset="2"/>
              <a:buChar char="ü"/>
            </a:pPr>
            <a:endParaRPr lang="en-US" altLang="zh-CN" b="1" dirty="0">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10165859" y="4439338"/>
            <a:ext cx="1857528" cy="922020"/>
          </a:xfrm>
          <a:prstGeom prst="rect">
            <a:avLst/>
          </a:prstGeom>
          <a:noFill/>
        </p:spPr>
        <p:txBody>
          <a:bodyPr wrap="square" rtlCol="0">
            <a:spAutoFit/>
          </a:bodyPr>
          <a:lstStyle/>
          <a:p>
            <a:pPr marL="285750" indent="-285750">
              <a:buFont typeface="Wingdings" panose="05000000000000000000" pitchFamily="2" charset="2"/>
              <a:buChar char="ü"/>
            </a:pPr>
            <a:r>
              <a:rPr lang="zh-CN" altLang="en-US" b="1" dirty="0">
                <a:solidFill>
                  <a:srgbClr val="C00000"/>
                </a:solidFill>
                <a:latin typeface="微软雅黑" panose="020B0503020204020204" charset="-122"/>
                <a:ea typeface="微软雅黑" panose="020B0503020204020204" charset="-122"/>
              </a:rPr>
              <a:t>下载、分享</a:t>
            </a:r>
            <a:endParaRPr lang="zh-CN" altLang="en-US" b="1" dirty="0">
              <a:solidFill>
                <a:srgbClr val="C00000"/>
              </a:solidFill>
              <a:latin typeface="微软雅黑" panose="020B0503020204020204" charset="-122"/>
              <a:ea typeface="微软雅黑" panose="020B0503020204020204" charset="-122"/>
            </a:endParaRPr>
          </a:p>
          <a:p>
            <a:pPr marL="285750" indent="-285750">
              <a:buFont typeface="Wingdings" panose="05000000000000000000" pitchFamily="2" charset="2"/>
              <a:buChar char="ü"/>
            </a:pPr>
            <a:r>
              <a:rPr lang="zh-CN" altLang="en-US" b="1" dirty="0">
                <a:solidFill>
                  <a:srgbClr val="C00000"/>
                </a:solidFill>
                <a:latin typeface="微软雅黑" panose="020B0503020204020204" charset="-122"/>
                <a:ea typeface="微软雅黑" panose="020B0503020204020204" charset="-122"/>
              </a:rPr>
              <a:t>标签</a:t>
            </a:r>
            <a:endParaRPr lang="en-US" altLang="zh-CN" b="1" dirty="0">
              <a:solidFill>
                <a:srgbClr val="C00000"/>
              </a:solidFill>
              <a:latin typeface="微软雅黑" panose="020B0503020204020204" charset="-122"/>
              <a:ea typeface="微软雅黑" panose="020B0503020204020204" charset="-122"/>
            </a:endParaRPr>
          </a:p>
          <a:p>
            <a:pPr marL="285750" indent="-285750">
              <a:buFont typeface="Wingdings" panose="05000000000000000000" pitchFamily="2" charset="2"/>
              <a:buChar char="ü"/>
            </a:pPr>
            <a:r>
              <a:rPr lang="zh-CN" altLang="en-US" b="1" dirty="0">
                <a:solidFill>
                  <a:srgbClr val="C00000"/>
                </a:solidFill>
                <a:latin typeface="微软雅黑" panose="020B0503020204020204" charset="-122"/>
                <a:ea typeface="微软雅黑" panose="020B0503020204020204" charset="-122"/>
              </a:rPr>
              <a:t>修改删除笔记</a:t>
            </a:r>
            <a:endParaRPr lang="zh-CN" altLang="en-US" b="1" dirty="0">
              <a:solidFill>
                <a:srgbClr val="C00000"/>
              </a:solidFill>
              <a:latin typeface="微软雅黑" panose="020B0503020204020204" charset="-122"/>
              <a:ea typeface="微软雅黑" panose="020B0503020204020204" charset="-122"/>
            </a:endParaRPr>
          </a:p>
        </p:txBody>
      </p:sp>
      <p:sp>
        <p:nvSpPr>
          <p:cNvPr id="8" name="矩形 7"/>
          <p:cNvSpPr/>
          <p:nvPr/>
        </p:nvSpPr>
        <p:spPr>
          <a:xfrm>
            <a:off x="3612963" y="1053780"/>
            <a:ext cx="4287520" cy="603885"/>
          </a:xfrm>
          <a:prstGeom prst="rect">
            <a:avLst/>
          </a:prstGeom>
        </p:spPr>
        <p:txBody>
          <a:bodyPr wrap="none">
            <a:spAutoFit/>
          </a:bodyPr>
          <a:lstStyle/>
          <a:p>
            <a:pPr algn="ctr">
              <a:lnSpc>
                <a:spcPts val="4000"/>
              </a:lnSpc>
            </a:pPr>
            <a:r>
              <a:rPr lang="zh-CN" altLang="en-US" sz="2000" b="1" kern="100" dirty="0">
                <a:solidFill>
                  <a:srgbClr val="173F7E"/>
                </a:solidFill>
                <a:latin typeface="微软雅黑" panose="020B0503020204020204" charset="-122"/>
                <a:ea typeface="微软雅黑" panose="020B0503020204020204" charset="-122"/>
                <a:cs typeface="微软雅黑" panose="020B0503020204020204" charset="-122"/>
              </a:rPr>
              <a:t>笔记</a:t>
            </a:r>
            <a:r>
              <a:rPr lang="en-US" altLang="zh-CN" sz="2000" b="1" kern="100" dirty="0">
                <a:solidFill>
                  <a:srgbClr val="173F7E"/>
                </a:solidFill>
                <a:latin typeface="微软雅黑" panose="020B0503020204020204" charset="-122"/>
                <a:ea typeface="微软雅黑" panose="020B0503020204020204" charset="-122"/>
                <a:cs typeface="微软雅黑" panose="020B0503020204020204" charset="-122"/>
              </a:rPr>
              <a:t>——</a:t>
            </a:r>
            <a:r>
              <a:rPr lang="zh-CN" altLang="en-US" sz="2000" b="1" kern="100" dirty="0">
                <a:solidFill>
                  <a:srgbClr val="173F7E"/>
                </a:solidFill>
                <a:latin typeface="微软雅黑" panose="020B0503020204020204" charset="-122"/>
                <a:ea typeface="微软雅黑" panose="020B0503020204020204" charset="-122"/>
                <a:cs typeface="微软雅黑" panose="020B0503020204020204" charset="-122"/>
              </a:rPr>
              <a:t>笔记只能在我的电脑上？！</a:t>
            </a:r>
            <a:endParaRPr lang="en-US" altLang="zh-CN" sz="2000" b="1" kern="100" dirty="0">
              <a:solidFill>
                <a:srgbClr val="173F7E"/>
              </a:solidFill>
              <a:latin typeface="微软雅黑" panose="020B0503020204020204" charset="-122"/>
              <a:ea typeface="微软雅黑" panose="020B0503020204020204" charset="-122"/>
              <a:cs typeface="微软雅黑" panose="020B0503020204020204" charset="-122"/>
            </a:endParaRPr>
          </a:p>
        </p:txBody>
      </p:sp>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74598" y="294005"/>
            <a:ext cx="40944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阅读文献时笔记怎么做？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94005" y="2097405"/>
            <a:ext cx="8910320" cy="4606925"/>
          </a:xfrm>
          <a:prstGeom prst="rect">
            <a:avLst/>
          </a:prstGeom>
        </p:spPr>
      </p:pic>
      <p:sp>
        <p:nvSpPr>
          <p:cNvPr id="4" name="矩形 3"/>
          <p:cNvSpPr/>
          <p:nvPr/>
        </p:nvSpPr>
        <p:spPr>
          <a:xfrm>
            <a:off x="3591707" y="1053780"/>
            <a:ext cx="4330032" cy="538096"/>
          </a:xfrm>
          <a:prstGeom prst="rect">
            <a:avLst/>
          </a:prstGeom>
        </p:spPr>
        <p:txBody>
          <a:bodyPr wrap="none">
            <a:spAutoFit/>
          </a:bodyPr>
          <a:lstStyle/>
          <a:p>
            <a:pPr algn="ctr">
              <a:lnSpc>
                <a:spcPts val="4000"/>
              </a:lnSpc>
            </a:pPr>
            <a:r>
              <a:rPr lang="zh-CN" altLang="en-US" sz="2000" b="1" kern="100" dirty="0">
                <a:latin typeface="微软雅黑" panose="020B0503020204020204" charset="-122"/>
                <a:ea typeface="微软雅黑" panose="020B0503020204020204" charset="-122"/>
                <a:cs typeface="微软雅黑" panose="020B0503020204020204" charset="-122"/>
              </a:rPr>
              <a:t>笔记</a:t>
            </a:r>
            <a:r>
              <a:rPr lang="en-US" altLang="zh-CN" sz="2000" b="1" kern="100" dirty="0">
                <a:latin typeface="微软雅黑" panose="020B0503020204020204" charset="-122"/>
                <a:ea typeface="微软雅黑" panose="020B0503020204020204" charset="-122"/>
                <a:cs typeface="微软雅黑" panose="020B0503020204020204" charset="-122"/>
              </a:rPr>
              <a:t>——</a:t>
            </a:r>
            <a:r>
              <a:rPr lang="zh-CN" altLang="en-US" sz="2000" b="1" kern="100" dirty="0">
                <a:latin typeface="微软雅黑" panose="020B0503020204020204" charset="-122"/>
                <a:ea typeface="微软雅黑" panose="020B0503020204020204" charset="-122"/>
                <a:cs typeface="微软雅黑" panose="020B0503020204020204" charset="-122"/>
              </a:rPr>
              <a:t>笔记只能在我的电脑上？！</a:t>
            </a:r>
            <a:endParaRPr lang="en-US" altLang="zh-CN" sz="2000" b="1" kern="1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640957" y="1602470"/>
            <a:ext cx="4231532" cy="458908"/>
          </a:xfrm>
          <a:prstGeom prst="rect">
            <a:avLst/>
          </a:prstGeom>
          <a:noFill/>
        </p:spPr>
        <p:txBody>
          <a:bodyPr wrap="square" rtlCol="0">
            <a:spAutoFit/>
          </a:bodyPr>
          <a:lstStyle>
            <a:defPPr>
              <a:defRPr lang="zh-CN"/>
            </a:defPPr>
            <a:lvl1pPr marL="381000" indent="-381000">
              <a:lnSpc>
                <a:spcPct val="150000"/>
              </a:lnSpc>
              <a:buFont typeface="Wingdings" panose="05000000000000000000" pitchFamily="2" charset="2"/>
              <a:buChar char="p"/>
              <a:defRPr sz="2000" kern="100">
                <a:solidFill>
                  <a:srgbClr val="173F7E"/>
                </a:solidFill>
                <a:latin typeface="微软雅黑" panose="020B0503020204020204" charset="-122"/>
                <a:ea typeface="微软雅黑" panose="020B0503020204020204" charset="-122"/>
                <a:cs typeface="Times New Roman" panose="02020603050405020304" pitchFamily="18" charset="0"/>
              </a:defRPr>
            </a:lvl1pPr>
          </a:lstStyle>
          <a:p>
            <a:r>
              <a:rPr lang="zh-CN" altLang="en-US" sz="1800" b="1" dirty="0">
                <a:solidFill>
                  <a:srgbClr val="C00000"/>
                </a:solidFill>
              </a:rPr>
              <a:t>已经添加过的笔记怎么找？</a:t>
            </a:r>
            <a:endParaRPr lang="zh-CN" altLang="en-US" sz="1800" b="1" dirty="0">
              <a:solidFill>
                <a:srgbClr val="C00000"/>
              </a:solidFill>
            </a:endParaRPr>
          </a:p>
        </p:txBody>
      </p:sp>
      <p:pic>
        <p:nvPicPr>
          <p:cNvPr id="10" name="图片 9"/>
          <p:cNvPicPr>
            <a:picLocks noChangeAspect="1"/>
          </p:cNvPicPr>
          <p:nvPr/>
        </p:nvPicPr>
        <p:blipFill>
          <a:blip r:embed="rId2"/>
          <a:stretch>
            <a:fillRect/>
          </a:stretch>
        </p:blipFill>
        <p:spPr>
          <a:xfrm>
            <a:off x="3207732" y="2116959"/>
            <a:ext cx="8431530" cy="4587478"/>
          </a:xfrm>
          <a:prstGeom prst="rect">
            <a:avLst/>
          </a:prstGeom>
        </p:spPr>
      </p:pic>
      <p:sp>
        <p:nvSpPr>
          <p:cNvPr id="12" name="五边形 1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574598" y="294005"/>
            <a:ext cx="40944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阅读文献时笔记怎么做？</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82608" y="1100446"/>
            <a:ext cx="3779520" cy="603885"/>
          </a:xfrm>
          <a:prstGeom prst="rect">
            <a:avLst/>
          </a:prstGeom>
        </p:spPr>
        <p:txBody>
          <a:bodyPr wrap="none">
            <a:spAutoFit/>
            <a:scene3d>
              <a:camera prst="orthographicFront"/>
              <a:lightRig rig="threePt" dir="t"/>
            </a:scene3d>
          </a:bodyPr>
          <a:lstStyle/>
          <a:p>
            <a:pPr algn="ctr">
              <a:lnSpc>
                <a:spcPts val="4000"/>
              </a:lnSpc>
            </a:pPr>
            <a:r>
              <a:rPr lang="zh-CN" altLang="en-US" sz="2000" b="1" kern="100" dirty="0">
                <a:solidFill>
                  <a:schemeClr val="accent1"/>
                </a:solidFill>
                <a:effectLst/>
                <a:latin typeface="微软雅黑" panose="020B0503020204020204" charset="-122"/>
                <a:ea typeface="微软雅黑" panose="020B0503020204020204" charset="-122"/>
                <a:cs typeface="微软雅黑" panose="020B0503020204020204" charset="-122"/>
              </a:rPr>
              <a:t>结尾</a:t>
            </a:r>
            <a:r>
              <a:rPr lang="en-US" altLang="zh-CN" sz="2000" b="1" kern="100" dirty="0">
                <a:solidFill>
                  <a:schemeClr val="accent1"/>
                </a:solidFill>
                <a:effectLst/>
                <a:latin typeface="微软雅黑" panose="020B0503020204020204" charset="-122"/>
                <a:ea typeface="微软雅黑" panose="020B0503020204020204" charset="-122"/>
                <a:cs typeface="微软雅黑" panose="020B0503020204020204" charset="-122"/>
              </a:rPr>
              <a:t>——</a:t>
            </a:r>
            <a:r>
              <a:rPr lang="zh-CN" altLang="en-US" sz="2000" b="1" kern="100" dirty="0">
                <a:solidFill>
                  <a:schemeClr val="accent1"/>
                </a:solidFill>
                <a:effectLst/>
                <a:latin typeface="微软雅黑" panose="020B0503020204020204" charset="-122"/>
                <a:ea typeface="微软雅黑" panose="020B0503020204020204" charset="-122"/>
                <a:cs typeface="微软雅黑" panose="020B0503020204020204" charset="-122"/>
              </a:rPr>
              <a:t>参考文献太折磨人？！</a:t>
            </a:r>
            <a:endParaRPr lang="zh-CN" altLang="en-US" sz="2000" b="1" kern="100"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3271364" y="1479750"/>
            <a:ext cx="7925171" cy="1014730"/>
          </a:xfrm>
          <a:prstGeom prst="rect">
            <a:avLst/>
          </a:prstGeom>
          <a:noFill/>
        </p:spPr>
        <p:txBody>
          <a:bodyPr wrap="square" rtlCol="0">
            <a:spAutoFit/>
            <a:scene3d>
              <a:camera prst="orthographicFront"/>
              <a:lightRig rig="threePt" dir="t"/>
            </a:scene3d>
          </a:bodyPr>
          <a:lstStyle/>
          <a:p>
            <a:pPr marL="381000" indent="-381000">
              <a:lnSpc>
                <a:spcPct val="150000"/>
              </a:lnSpc>
              <a:buFont typeface="Wingdings" panose="05000000000000000000" pitchFamily="2" charset="2"/>
              <a:buChar char="p"/>
            </a:pPr>
            <a:r>
              <a:rPr lang="zh-CN" altLang="en-US"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参考文献：为撰写或编辑论文和著作而引用的有关文献信息资源</a:t>
            </a:r>
            <a:endParaRPr lang="en-US" altLang="zh-CN"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marL="381000" indent="-381000">
              <a:lnSpc>
                <a:spcPct val="150000"/>
              </a:lnSpc>
              <a:buFont typeface="Wingdings" panose="05000000000000000000" pitchFamily="2" charset="2"/>
              <a:buChar char="p"/>
            </a:pPr>
            <a:r>
              <a:rPr lang="zh-CN" altLang="en-US"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规范的参考文献表明了作者对于学术研究的严谨态度</a:t>
            </a:r>
            <a:endParaRPr lang="zh-CN" altLang="en-US"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8" name="文本框 7"/>
          <p:cNvSpPr txBox="1"/>
          <p:nvPr/>
        </p:nvSpPr>
        <p:spPr>
          <a:xfrm>
            <a:off x="753268" y="2513354"/>
            <a:ext cx="1944035" cy="460375"/>
          </a:xfrm>
          <a:prstGeom prst="rect">
            <a:avLst/>
          </a:prstGeom>
          <a:noFill/>
        </p:spPr>
        <p:txBody>
          <a:bodyPr wrap="square" rtlCol="0">
            <a:spAutoFit/>
          </a:bodyPr>
          <a:lstStyle/>
          <a:p>
            <a:r>
              <a:rPr lang="zh-CN" altLang="en-US" sz="2400" b="1" dirty="0">
                <a:solidFill>
                  <a:srgbClr val="C00000"/>
                </a:solidFill>
                <a:latin typeface="微软雅黑" panose="020B0503020204020204" charset="-122"/>
                <a:ea typeface="微软雅黑" panose="020B0503020204020204" charset="-122"/>
              </a:rPr>
              <a:t>导出功能</a:t>
            </a:r>
            <a:endParaRPr lang="zh-CN" altLang="en-US" sz="2400" b="1" dirty="0">
              <a:solidFill>
                <a:srgbClr val="C00000"/>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1"/>
          <a:stretch>
            <a:fillRect/>
          </a:stretch>
        </p:blipFill>
        <p:spPr>
          <a:xfrm>
            <a:off x="3271364" y="2469503"/>
            <a:ext cx="6756054" cy="4360380"/>
          </a:xfrm>
          <a:prstGeom prst="rect">
            <a:avLst/>
          </a:prstGeom>
        </p:spPr>
      </p:pic>
      <p:pic>
        <p:nvPicPr>
          <p:cNvPr id="12" name="图片 11"/>
          <p:cNvPicPr>
            <a:picLocks noChangeAspect="1"/>
          </p:cNvPicPr>
          <p:nvPr/>
        </p:nvPicPr>
        <p:blipFill>
          <a:blip r:embed="rId2"/>
          <a:stretch>
            <a:fillRect/>
          </a:stretch>
        </p:blipFill>
        <p:spPr>
          <a:xfrm>
            <a:off x="5007935" y="3160229"/>
            <a:ext cx="5972446" cy="3649828"/>
          </a:xfrm>
          <a:prstGeom prst="rect">
            <a:avLst/>
          </a:prstGeom>
        </p:spPr>
      </p:pic>
      <p:sp>
        <p:nvSpPr>
          <p:cNvPr id="4" name="五边形 3"/>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13" name="矩形 1"/>
          <p:cNvSpPr>
            <a:spLocks noChangeArrowheads="1"/>
          </p:cNvSpPr>
          <p:nvPr/>
        </p:nvSpPr>
        <p:spPr bwMode="auto">
          <a:xfrm>
            <a:off x="4749223" y="364490"/>
            <a:ext cx="3383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参考文献怎么管理？</a:t>
            </a:r>
            <a:endParaRPr lang="zh-CN" altLang="en-US" sz="2800" b="1">
              <a:solidFill>
                <a:schemeClr val="bg1"/>
              </a:solidFill>
              <a:latin typeface="微软雅黑" panose="020B0503020204020204" charset="-122"/>
              <a:ea typeface="微软雅黑" panose="020B0503020204020204" charset="-122"/>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pic>
        <p:nvPicPr>
          <p:cNvPr id="3" name="图片 2" descr="36553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515" y="2988945"/>
            <a:ext cx="1369695" cy="136969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250" fill="hold"/>
                                        <p:tgtEl>
                                          <p:spTgt spid="12"/>
                                        </p:tgtEl>
                                        <p:attrNameLst>
                                          <p:attrName>ppt_w</p:attrName>
                                        </p:attrNameLst>
                                      </p:cBhvr>
                                      <p:tavLst>
                                        <p:tav tm="0">
                                          <p:val>
                                            <p:fltVal val="0"/>
                                          </p:val>
                                        </p:tav>
                                        <p:tav tm="100000">
                                          <p:val>
                                            <p:strVal val="#ppt_w"/>
                                          </p:val>
                                        </p:tav>
                                      </p:tavLst>
                                    </p:anim>
                                    <p:anim calcmode="lin" valueType="num">
                                      <p:cBhvr>
                                        <p:cTn id="16" dur="250" fill="hold"/>
                                        <p:tgtEl>
                                          <p:spTgt spid="12"/>
                                        </p:tgtEl>
                                        <p:attrNameLst>
                                          <p:attrName>ppt_h</p:attrName>
                                        </p:attrNameLst>
                                      </p:cBhvr>
                                      <p:tavLst>
                                        <p:tav tm="0">
                                          <p:val>
                                            <p:fltVal val="0"/>
                                          </p:val>
                                        </p:tav>
                                        <p:tav tm="100000">
                                          <p:val>
                                            <p:strVal val="#ppt_h"/>
                                          </p:val>
                                        </p:tav>
                                      </p:tavLst>
                                    </p:anim>
                                    <p:anim calcmode="lin" valueType="num">
                                      <p:cBhvr>
                                        <p:cTn id="17" dur="250" fill="hold"/>
                                        <p:tgtEl>
                                          <p:spTgt spid="12"/>
                                        </p:tgtEl>
                                        <p:attrNameLst>
                                          <p:attrName>style.rotation</p:attrName>
                                        </p:attrNameLst>
                                      </p:cBhvr>
                                      <p:tavLst>
                                        <p:tav tm="0">
                                          <p:val>
                                            <p:fltVal val="90"/>
                                          </p:val>
                                        </p:tav>
                                        <p:tav tm="100000">
                                          <p:val>
                                            <p:fltVal val="0"/>
                                          </p:val>
                                        </p:tav>
                                      </p:tavLst>
                                    </p:anim>
                                    <p:animEffect transition="in" filter="fade">
                                      <p:cBhvr>
                                        <p:cTn id="18"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4486910" y="2705735"/>
            <a:ext cx="7054850" cy="4119880"/>
          </a:xfrm>
          <a:prstGeom prst="rect">
            <a:avLst/>
          </a:prstGeom>
        </p:spPr>
      </p:pic>
      <p:sp>
        <p:nvSpPr>
          <p:cNvPr id="12" name="矩形 11"/>
          <p:cNvSpPr/>
          <p:nvPr/>
        </p:nvSpPr>
        <p:spPr>
          <a:xfrm>
            <a:off x="4364413" y="1073479"/>
            <a:ext cx="3525520" cy="603885"/>
          </a:xfrm>
          <a:prstGeom prst="rect">
            <a:avLst/>
          </a:prstGeom>
        </p:spPr>
        <p:txBody>
          <a:bodyPr wrap="none">
            <a:spAutoFit/>
          </a:bodyPr>
          <a:lstStyle/>
          <a:p>
            <a:pPr algn="just">
              <a:lnSpc>
                <a:spcPts val="4000"/>
              </a:lnSpc>
            </a:pPr>
            <a:r>
              <a:rPr lang="zh-CN" altLang="en-US" sz="2000" b="1" kern="100" dirty="0">
                <a:solidFill>
                  <a:srgbClr val="C00000"/>
                </a:solidFill>
                <a:latin typeface="微软雅黑" panose="020B0503020204020204" charset="-122"/>
                <a:ea typeface="微软雅黑" panose="020B0503020204020204" charset="-122"/>
                <a:cs typeface="微软雅黑" panose="020B0503020204020204" charset="-122"/>
              </a:rPr>
              <a:t>跟踪</a:t>
            </a:r>
            <a:r>
              <a:rPr lang="en-US" altLang="zh-CN" sz="2000" b="1" kern="100"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kern="100" dirty="0">
                <a:solidFill>
                  <a:srgbClr val="C00000"/>
                </a:solidFill>
                <a:latin typeface="微软雅黑" panose="020B0503020204020204" charset="-122"/>
                <a:ea typeface="微软雅黑" panose="020B0503020204020204" charset="-122"/>
                <a:cs typeface="微软雅黑" panose="020B0503020204020204" charset="-122"/>
              </a:rPr>
              <a:t>最新文献太难找？！</a:t>
            </a:r>
            <a:endParaRPr lang="zh-CN" altLang="en-US" sz="2000" b="1" kern="100"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3841168" y="1552065"/>
            <a:ext cx="5626317" cy="1014730"/>
          </a:xfrm>
          <a:prstGeom prst="rect">
            <a:avLst/>
          </a:prstGeom>
          <a:noFill/>
        </p:spPr>
        <p:txBody>
          <a:bodyPr wrap="square" rtlCol="0">
            <a:spAutoFit/>
            <a:scene3d>
              <a:camera prst="orthographicFront"/>
              <a:lightRig rig="threePt" dir="t"/>
            </a:scene3d>
          </a:bodyPr>
          <a:lstStyle/>
          <a:p>
            <a:pPr marL="381000" indent="-381000">
              <a:lnSpc>
                <a:spcPct val="150000"/>
              </a:lnSpc>
              <a:buFont typeface="Wingdings" panose="05000000000000000000" pitchFamily="2" charset="2"/>
              <a:buChar char="p"/>
            </a:pPr>
            <a:r>
              <a:rPr lang="zh-CN" altLang="en-US"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根据个性化设置、自动推荐最新的文献</a:t>
            </a:r>
            <a:endParaRPr lang="en-US" altLang="zh-CN"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marL="381000" indent="-381000">
              <a:lnSpc>
                <a:spcPct val="150000"/>
              </a:lnSpc>
              <a:buFont typeface="Wingdings" panose="05000000000000000000" pitchFamily="2" charset="2"/>
              <a:buChar char="p"/>
            </a:pPr>
            <a:r>
              <a:rPr lang="zh-CN" altLang="en-US"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期刊论文订阅、检索式订阅、</a:t>
            </a:r>
            <a:endParaRPr lang="zh-CN" altLang="en-US" sz="20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14" name="文本框 13"/>
          <p:cNvSpPr txBox="1"/>
          <p:nvPr/>
        </p:nvSpPr>
        <p:spPr>
          <a:xfrm>
            <a:off x="753268" y="2513354"/>
            <a:ext cx="1944035" cy="460375"/>
          </a:xfrm>
          <a:prstGeom prst="rect">
            <a:avLst/>
          </a:prstGeom>
          <a:noFill/>
        </p:spPr>
        <p:txBody>
          <a:bodyPr wrap="square" rtlCol="0">
            <a:spAutoFit/>
          </a:bodyPr>
          <a:lstStyle/>
          <a:p>
            <a:r>
              <a:rPr lang="zh-CN" altLang="en-US" sz="2400" b="1" dirty="0">
                <a:solidFill>
                  <a:srgbClr val="C00000"/>
                </a:solidFill>
                <a:latin typeface="微软雅黑" panose="020B0503020204020204" charset="-122"/>
                <a:ea typeface="微软雅黑" panose="020B0503020204020204" charset="-122"/>
              </a:rPr>
              <a:t>订阅功能</a:t>
            </a:r>
            <a:endParaRPr lang="zh-CN" altLang="en-US" sz="2400" b="1" dirty="0">
              <a:solidFill>
                <a:srgbClr val="C00000"/>
              </a:solidFill>
              <a:latin typeface="微软雅黑" panose="020B0503020204020204" charset="-122"/>
              <a:ea typeface="微软雅黑" panose="020B0503020204020204" charset="-122"/>
            </a:endParaRPr>
          </a:p>
        </p:txBody>
      </p:sp>
      <p:sp>
        <p:nvSpPr>
          <p:cNvPr id="2" name="五边形 1"/>
          <p:cNvSpPr/>
          <p:nvPr/>
        </p:nvSpPr>
        <p:spPr>
          <a:xfrm>
            <a:off x="1588135" y="240665"/>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文献查阅的全程</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pic>
        <p:nvPicPr>
          <p:cNvPr id="4" name="图片 3" descr="452694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380" y="3122930"/>
            <a:ext cx="1341755" cy="1341755"/>
          </a:xfrm>
          <a:prstGeom prst="rect">
            <a:avLst/>
          </a:prstGeom>
        </p:spPr>
      </p:pic>
      <p:grpSp>
        <p:nvGrpSpPr>
          <p:cNvPr id="15" name="组合 14"/>
          <p:cNvGrpSpPr/>
          <p:nvPr/>
        </p:nvGrpSpPr>
        <p:grpSpPr>
          <a:xfrm>
            <a:off x="4364355" y="2705735"/>
            <a:ext cx="5817870" cy="4132580"/>
            <a:chOff x="7236" y="1633"/>
            <a:chExt cx="11405" cy="9087"/>
          </a:xfrm>
        </p:grpSpPr>
        <p:pic>
          <p:nvPicPr>
            <p:cNvPr id="7" name="图片 6"/>
            <p:cNvPicPr>
              <a:picLocks noChangeAspect="1"/>
            </p:cNvPicPr>
            <p:nvPr/>
          </p:nvPicPr>
          <p:blipFill>
            <a:blip r:embed="rId5"/>
            <a:stretch>
              <a:fillRect/>
            </a:stretch>
          </p:blipFill>
          <p:spPr>
            <a:xfrm>
              <a:off x="7236" y="1633"/>
              <a:ext cx="11381" cy="4729"/>
            </a:xfrm>
            <a:prstGeom prst="rect">
              <a:avLst/>
            </a:prstGeom>
          </p:spPr>
        </p:pic>
        <p:pic>
          <p:nvPicPr>
            <p:cNvPr id="8" name="图片 7"/>
            <p:cNvPicPr>
              <a:picLocks noChangeAspect="1"/>
            </p:cNvPicPr>
            <p:nvPr/>
          </p:nvPicPr>
          <p:blipFill>
            <a:blip r:embed="rId6"/>
            <a:stretch>
              <a:fillRect/>
            </a:stretch>
          </p:blipFill>
          <p:spPr>
            <a:xfrm>
              <a:off x="7253" y="6362"/>
              <a:ext cx="11388" cy="4359"/>
            </a:xfrm>
            <a:prstGeom prst="rect">
              <a:avLst/>
            </a:prstGeom>
          </p:spPr>
        </p:pic>
      </p:grpSp>
      <p:sp>
        <p:nvSpPr>
          <p:cNvPr id="6" name="文本框 5"/>
          <p:cNvSpPr txBox="1"/>
          <p:nvPr/>
        </p:nvSpPr>
        <p:spPr>
          <a:xfrm>
            <a:off x="516890" y="4269105"/>
            <a:ext cx="3542030" cy="1801495"/>
          </a:xfrm>
          <a:prstGeom prst="rect">
            <a:avLst/>
          </a:prstGeom>
          <a:noFill/>
        </p:spPr>
        <p:txBody>
          <a:bodyPr wrap="square" rtlCol="0">
            <a:spAutoFit/>
            <a:scene3d>
              <a:camera prst="orthographicFront"/>
              <a:lightRig rig="threePt" dir="t"/>
            </a:scene3d>
          </a:bodyPr>
          <a:lstStyle/>
          <a:p>
            <a:pPr indent="0">
              <a:lnSpc>
                <a:spcPct val="150000"/>
              </a:lnSpc>
              <a:buClr>
                <a:srgbClr val="FF0000"/>
              </a:buClr>
              <a:buFont typeface="Wingdings" panose="05000000000000000000" pitchFamily="2" charset="2"/>
              <a:buNone/>
            </a:pPr>
            <a:endParaRPr lang="en-US" altLang="zh-CN" b="1" dirty="0">
              <a:solidFill>
                <a:schemeClr val="tx1"/>
              </a:solidFill>
              <a:effectLst>
                <a:outerShdw blurRad="38100" dist="19050" dir="2700000" algn="tl" rotWithShape="0">
                  <a:schemeClr val="dk1">
                    <a:alpha val="40000"/>
                  </a:schemeClr>
                </a:outerShdw>
              </a:effectLst>
              <a:latin typeface="+mn-ea"/>
              <a:cs typeface="+mn-ea"/>
            </a:endParaRPr>
          </a:p>
          <a:p>
            <a:pPr>
              <a:lnSpc>
                <a:spcPct val="150000"/>
              </a:lnSpc>
              <a:buClr>
                <a:srgbClr val="FF0000"/>
              </a:buClr>
            </a:pPr>
            <a:r>
              <a:rPr lang="en-US" altLang="zh-CN" sz="1865" b="1" dirty="0">
                <a:solidFill>
                  <a:schemeClr val="tx1"/>
                </a:solidFill>
                <a:effectLst>
                  <a:outerShdw blurRad="38100" dist="19050" dir="2700000" algn="tl" rotWithShape="0">
                    <a:schemeClr val="dk1">
                      <a:alpha val="40000"/>
                    </a:schemeClr>
                  </a:outerShdw>
                </a:effectLst>
                <a:latin typeface="+mn-ea"/>
                <a:cs typeface="+mn-ea"/>
              </a:rPr>
              <a:t>1.</a:t>
            </a:r>
            <a:r>
              <a:rPr lang="zh-CN" altLang="en-US" sz="1865" b="1" dirty="0">
                <a:solidFill>
                  <a:schemeClr val="tx1"/>
                </a:solidFill>
                <a:effectLst>
                  <a:outerShdw blurRad="38100" dist="19050" dir="2700000" algn="tl" rotWithShape="0">
                    <a:schemeClr val="dk1">
                      <a:alpha val="40000"/>
                    </a:schemeClr>
                  </a:outerShdw>
                </a:effectLst>
                <a:latin typeface="+mn-ea"/>
                <a:cs typeface="+mn-ea"/>
              </a:rPr>
              <a:t>文献订阅（万方书案</a:t>
            </a:r>
            <a:r>
              <a:rPr lang="en-US" altLang="zh-CN" sz="1865" b="1" dirty="0">
                <a:solidFill>
                  <a:schemeClr val="tx1"/>
                </a:solidFill>
                <a:effectLst>
                  <a:outerShdw blurRad="38100" dist="19050" dir="2700000" algn="tl" rotWithShape="0">
                    <a:schemeClr val="dk1">
                      <a:alpha val="40000"/>
                    </a:schemeClr>
                  </a:outerShdw>
                </a:effectLst>
                <a:latin typeface="+mn-ea"/>
                <a:cs typeface="+mn-ea"/>
              </a:rPr>
              <a:t>-</a:t>
            </a:r>
            <a:r>
              <a:rPr lang="zh-CN" altLang="en-US" sz="1865" b="1" dirty="0">
                <a:solidFill>
                  <a:schemeClr val="tx1"/>
                </a:solidFill>
                <a:effectLst>
                  <a:outerShdw blurRad="38100" dist="19050" dir="2700000" algn="tl" rotWithShape="0">
                    <a:schemeClr val="dk1">
                      <a:alpha val="40000"/>
                    </a:schemeClr>
                  </a:outerShdw>
                </a:effectLst>
                <a:latin typeface="+mn-ea"/>
                <a:cs typeface="+mn-ea"/>
              </a:rPr>
              <a:t>检索式订阅、检索历史订阅）</a:t>
            </a:r>
            <a:endParaRPr lang="zh-CN" altLang="en-US" sz="1865" b="1" dirty="0">
              <a:solidFill>
                <a:schemeClr val="tx1"/>
              </a:solidFill>
              <a:effectLst>
                <a:outerShdw blurRad="38100" dist="19050" dir="2700000" algn="tl" rotWithShape="0">
                  <a:schemeClr val="dk1">
                    <a:alpha val="40000"/>
                  </a:schemeClr>
                </a:outerShdw>
              </a:effectLst>
              <a:latin typeface="+mn-ea"/>
              <a:cs typeface="+mn-ea"/>
            </a:endParaRPr>
          </a:p>
          <a:p>
            <a:pPr>
              <a:lnSpc>
                <a:spcPct val="150000"/>
              </a:lnSpc>
              <a:buClr>
                <a:srgbClr val="FF0000"/>
              </a:buClr>
            </a:pPr>
            <a:r>
              <a:rPr lang="en-US" altLang="zh-CN" sz="1865" b="1" dirty="0">
                <a:solidFill>
                  <a:schemeClr val="tx1"/>
                </a:solidFill>
                <a:effectLst>
                  <a:outerShdw blurRad="38100" dist="19050" dir="2700000" algn="tl" rotWithShape="0">
                    <a:schemeClr val="dk1">
                      <a:alpha val="40000"/>
                    </a:schemeClr>
                  </a:outerShdw>
                </a:effectLst>
                <a:latin typeface="+mn-ea"/>
                <a:cs typeface="+mn-ea"/>
              </a:rPr>
              <a:t>2.</a:t>
            </a:r>
            <a:r>
              <a:rPr lang="zh-CN" altLang="en-US" sz="1865" b="1" dirty="0">
                <a:solidFill>
                  <a:schemeClr val="tx1"/>
                </a:solidFill>
                <a:effectLst>
                  <a:outerShdw blurRad="38100" dist="19050" dir="2700000" algn="tl" rotWithShape="0">
                    <a:schemeClr val="dk1">
                      <a:alpha val="40000"/>
                    </a:schemeClr>
                  </a:outerShdw>
                </a:effectLst>
                <a:latin typeface="+mn-ea"/>
                <a:cs typeface="+mn-ea"/>
              </a:rPr>
              <a:t>按刊订阅</a:t>
            </a:r>
            <a:endParaRPr lang="zh-CN" altLang="en-US" sz="1865" b="1" dirty="0">
              <a:solidFill>
                <a:schemeClr val="tx1"/>
              </a:solidFill>
              <a:effectLst>
                <a:outerShdw blurRad="38100" dist="19050" dir="2700000" algn="tl" rotWithShape="0">
                  <a:schemeClr val="dk1">
                    <a:alpha val="40000"/>
                  </a:schemeClr>
                </a:outerShdw>
              </a:effectLst>
              <a:latin typeface="+mn-ea"/>
              <a:cs typeface="+mn-ea"/>
            </a:endParaRPr>
          </a:p>
        </p:txBody>
      </p:sp>
      <p:sp>
        <p:nvSpPr>
          <p:cNvPr id="5" name="矩形 1"/>
          <p:cNvSpPr>
            <a:spLocks noChangeArrowheads="1"/>
          </p:cNvSpPr>
          <p:nvPr/>
        </p:nvSpPr>
        <p:spPr bwMode="auto">
          <a:xfrm>
            <a:off x="4749223" y="364490"/>
            <a:ext cx="3383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charset="-122"/>
                <a:ea typeface="微软雅黑" panose="020B0503020204020204" charset="-122"/>
              </a:rPr>
              <a:t>参考文献怎么管理？</a:t>
            </a:r>
            <a:endParaRPr lang="zh-CN" altLang="en-US" sz="2800" b="1">
              <a:solidFill>
                <a:schemeClr val="bg1"/>
              </a:solidFill>
              <a:latin typeface="微软雅黑" panose="020B0503020204020204" charset="-122"/>
              <a:ea typeface="微软雅黑" panose="020B0503020204020204"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3280064" y="1791854"/>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五边形 2"/>
          <p:cNvSpPr/>
          <p:nvPr/>
        </p:nvSpPr>
        <p:spPr>
          <a:xfrm>
            <a:off x="2900652" y="1015567"/>
            <a:ext cx="1698625" cy="431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4000" b="1" dirty="0">
                <a:solidFill>
                  <a:srgbClr val="FFFF00"/>
                </a:solidFill>
                <a:latin typeface="微软雅黑" panose="020B0503020204020204" charset="-122"/>
                <a:ea typeface="微软雅黑" panose="020B0503020204020204" charset="-122"/>
                <a:cs typeface="微软雅黑" panose="020B0503020204020204" charset="-122"/>
              </a:rPr>
              <a:t>目录</a:t>
            </a:r>
            <a:endParaRPr lang="zh-CN" altLang="en-US" sz="40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6"/>
          <a:stretch>
            <a:fillRect/>
          </a:stretch>
        </p:blipFill>
        <p:spPr>
          <a:xfrm>
            <a:off x="10726895" y="479034"/>
            <a:ext cx="1286933" cy="304800"/>
          </a:xfrm>
          <a:prstGeom prst="rect">
            <a:avLst/>
          </a:prstGeom>
        </p:spPr>
      </p:pic>
      <p:pic>
        <p:nvPicPr>
          <p:cNvPr id="5" name="图片 4" descr="3637623"/>
          <p:cNvPicPr>
            <a:picLocks noChangeAspect="1"/>
          </p:cNvPicPr>
          <p:nvPr/>
        </p:nvPicPr>
        <p:blipFill>
          <a:blip r:embed="rId7"/>
          <a:stretch>
            <a:fillRect/>
          </a:stretch>
        </p:blipFill>
        <p:spPr>
          <a:xfrm rot="10560000">
            <a:off x="8207375" y="4940300"/>
            <a:ext cx="1014730" cy="594995"/>
          </a:xfrm>
          <a:prstGeom prst="rect">
            <a:avLst/>
          </a:prstGeom>
          <a:effectLst>
            <a:outerShdw blurRad="50800" dist="38100" dir="18900000" algn="bl" rotWithShape="0">
              <a:prstClr val="black">
                <a:alpha val="40000"/>
              </a:prstClr>
            </a:outerShdw>
          </a:effectLst>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fltVal val="0.717"/>
                                          </p:val>
                                        </p:tav>
                                      </p:tavLst>
                                    </p:anim>
                                    <p:anim calcmode="lin" valueType="num">
                                      <p:cBhvr>
                                        <p:cTn id="9" dur="450" decel="100000" fill="hold"/>
                                        <p:tgtEl>
                                          <p:spTgt spid="5"/>
                                        </p:tgtEl>
                                        <p:attrNameLst>
                                          <p:attrName>ppt_y</p:attrName>
                                        </p:attrNameLst>
                                      </p:cBhvr>
                                      <p:tavLst>
                                        <p:tav tm="0">
                                          <p:val>
                                            <p:strVal val="#ppt_y+1"/>
                                          </p:val>
                                        </p:tav>
                                        <p:tav tm="100000">
                                          <p:val>
                                            <p:fltVal val="0.75982"/>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fltVal val="0.75982"/>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custDataLst>
              <p:tags r:id="rId1"/>
            </p:custDataLst>
          </p:nvPr>
        </p:nvSpPr>
        <p:spPr>
          <a:xfrm>
            <a:off x="3946757" y="5159413"/>
            <a:ext cx="4621420" cy="827944"/>
          </a:xfrm>
          <a:prstGeom prst="roundRect">
            <a:avLst>
              <a:gd name="adj" fmla="val 50000"/>
            </a:avLst>
          </a:prstGeom>
          <a:solidFill>
            <a:srgbClr val="C5D12F">
              <a:lumMod val="20000"/>
              <a:lumOff val="80000"/>
            </a:srgbClr>
          </a:solidFill>
          <a:ln>
            <a:noFill/>
          </a:ln>
          <a:effectLst>
            <a:outerShdw blurRad="50800" dist="38100" dir="2700000" algn="tl" rotWithShape="0">
              <a:srgbClr val="83B40D">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486000" tIns="45720" rIns="91440" bIns="45720" numCol="1" spcCol="0" rtlCol="0" fromWordArt="0" anchor="ctr" anchorCtr="0" forceAA="0" compatLnSpc="1">
            <a:noAutofit/>
          </a:bodyPr>
          <a:lstStyle/>
          <a:p>
            <a:r>
              <a:rPr lang="zh-CN" sz="2400" b="1" dirty="0">
                <a:solidFill>
                  <a:srgbClr val="06560A"/>
                </a:solidFill>
                <a:latin typeface="微软雅黑" panose="020B0503020204020204" charset="-122"/>
                <a:ea typeface="微软雅黑" panose="020B0503020204020204" charset="-122"/>
                <a:sym typeface="+mn-ea"/>
              </a:rPr>
              <a:t>我对大数据感兴趣，我要做哪些准备呢？</a:t>
            </a:r>
            <a:endParaRPr lang="zh-CN" sz="2400" b="1" dirty="0">
              <a:solidFill>
                <a:srgbClr val="06560A"/>
              </a:solidFill>
              <a:latin typeface="微软雅黑" panose="020B0503020204020204" charset="-122"/>
              <a:ea typeface="微软雅黑" panose="020B0503020204020204" charset="-122"/>
              <a:sym typeface="+mn-ea"/>
            </a:endParaRPr>
          </a:p>
        </p:txBody>
      </p:sp>
      <p:sp>
        <p:nvSpPr>
          <p:cNvPr id="63" name="TextBox 2"/>
          <p:cNvSpPr txBox="1"/>
          <p:nvPr>
            <p:custDataLst>
              <p:tags r:id="rId2"/>
            </p:custDataLst>
          </p:nvPr>
        </p:nvSpPr>
        <p:spPr>
          <a:xfrm>
            <a:off x="4787265" y="338455"/>
            <a:ext cx="5594350" cy="1322070"/>
          </a:xfrm>
          <a:prstGeom prst="rect">
            <a:avLst/>
          </a:prstGeom>
          <a:noFill/>
        </p:spPr>
        <p:txBody>
          <a:bodyPr wrap="square" rtlCol="0">
            <a:spAutoFit/>
          </a:bodyPr>
          <a:lstStyle/>
          <a:p>
            <a:pPr>
              <a:defRPr/>
            </a:pPr>
            <a:r>
              <a:rPr lang="zh-CN" altLang="en-US" sz="4000" b="1" dirty="0">
                <a:solidFill>
                  <a:schemeClr val="bg1"/>
                </a:solidFill>
                <a:latin typeface="微软雅黑" panose="020B0503020204020204" charset="-122"/>
                <a:ea typeface="微软雅黑" panose="020B0503020204020204" charset="-122"/>
                <a:sym typeface="+mn-ea"/>
              </a:rPr>
              <a:t>情景假设</a:t>
            </a:r>
            <a:endParaRPr lang="ko-KR" altLang="en-US" sz="4000" b="1" dirty="0">
              <a:solidFill>
                <a:schemeClr val="bg1"/>
              </a:solidFill>
              <a:latin typeface="微软雅黑" panose="020B0503020204020204" charset="-122"/>
              <a:ea typeface="微软雅黑" panose="020B0503020204020204" charset="-122"/>
            </a:endParaRPr>
          </a:p>
          <a:p>
            <a:pPr>
              <a:defRPr/>
            </a:pPr>
            <a:endParaRPr lang="ko-KR" altLang="en-US" sz="40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pic>
        <p:nvPicPr>
          <p:cNvPr id="48" name="图片 47"/>
          <p:cNvPicPr>
            <a:picLocks noChangeAspect="1"/>
          </p:cNvPicPr>
          <p:nvPr/>
        </p:nvPicPr>
        <p:blipFill>
          <a:blip r:embed="rId3"/>
          <a:stretch>
            <a:fillRect/>
          </a:stretch>
        </p:blipFill>
        <p:spPr>
          <a:xfrm>
            <a:off x="10726895" y="479034"/>
            <a:ext cx="1286933" cy="304800"/>
          </a:xfrm>
          <a:prstGeom prst="rect">
            <a:avLst/>
          </a:prstGeom>
        </p:spPr>
      </p:pic>
      <p:sp>
        <p:nvSpPr>
          <p:cNvPr id="7" name="圆角矩形 6"/>
          <p:cNvSpPr/>
          <p:nvPr>
            <p:custDataLst>
              <p:tags r:id="rId4"/>
            </p:custDataLst>
          </p:nvPr>
        </p:nvSpPr>
        <p:spPr>
          <a:xfrm>
            <a:off x="3801110" y="1905635"/>
            <a:ext cx="5000625" cy="828040"/>
          </a:xfrm>
          <a:prstGeom prst="roundRect">
            <a:avLst>
              <a:gd name="adj" fmla="val 50000"/>
            </a:avLst>
          </a:prstGeom>
          <a:solidFill>
            <a:srgbClr val="83B40D">
              <a:lumMod val="20000"/>
              <a:lumOff val="80000"/>
            </a:srgbClr>
          </a:solidFill>
          <a:ln>
            <a:noFill/>
          </a:ln>
          <a:effectLst>
            <a:outerShdw blurRad="50800" dist="38100" dir="2700000" algn="tl" rotWithShape="0">
              <a:srgbClr val="83B40D">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486000" tIns="45720" rIns="91440" bIns="45720" numCol="1" spcCol="0" rtlCol="0" fromWordArt="0" anchor="ctr" anchorCtr="0" forceAA="0" compatLnSpc="1">
            <a:noAutofit/>
          </a:bodyPr>
          <a:lstStyle/>
          <a:p>
            <a:endParaRPr lang="zh-CN" altLang="en-US" sz="2400" b="1" dirty="0">
              <a:solidFill>
                <a:srgbClr val="06560A"/>
              </a:solidFill>
              <a:latin typeface="微软雅黑" panose="020B0503020204020204" charset="-122"/>
              <a:ea typeface="微软雅黑" panose="020B0503020204020204" charset="-122"/>
              <a:sym typeface="+mn-ea"/>
            </a:endParaRPr>
          </a:p>
          <a:p>
            <a:r>
              <a:rPr lang="zh-CN" altLang="en-US" sz="2400" b="1" dirty="0">
                <a:solidFill>
                  <a:srgbClr val="06560A"/>
                </a:solidFill>
                <a:latin typeface="微软雅黑" panose="020B0503020204020204" charset="-122"/>
                <a:ea typeface="微软雅黑" panose="020B0503020204020204" charset="-122"/>
                <a:sym typeface="+mn-ea"/>
              </a:rPr>
              <a:t>我是一名统计学专业的硕士研究生。</a:t>
            </a:r>
            <a:endParaRPr lang="zh-CN" altLang="en-US" sz="2400" b="1" dirty="0">
              <a:solidFill>
                <a:srgbClr val="06560A"/>
              </a:solidFill>
              <a:latin typeface="微软雅黑" panose="020B0503020204020204" charset="-122"/>
              <a:ea typeface="微软雅黑" panose="020B0503020204020204" charset="-122"/>
            </a:endParaRPr>
          </a:p>
          <a:p>
            <a:endParaRPr lang="zh-CN" altLang="en-US" sz="2400" b="1" dirty="0">
              <a:solidFill>
                <a:srgbClr val="06560A"/>
              </a:solidFill>
              <a:latin typeface="微软雅黑" panose="020B0503020204020204" charset="-122"/>
              <a:ea typeface="微软雅黑" panose="020B0503020204020204" charset="-122"/>
            </a:endParaRPr>
          </a:p>
        </p:txBody>
      </p:sp>
      <p:grpSp>
        <p:nvGrpSpPr>
          <p:cNvPr id="13" name="组合 12"/>
          <p:cNvGrpSpPr/>
          <p:nvPr>
            <p:custDataLst>
              <p:tags r:id="rId5"/>
            </p:custDataLst>
          </p:nvPr>
        </p:nvGrpSpPr>
        <p:grpSpPr>
          <a:xfrm>
            <a:off x="3073006" y="1704955"/>
            <a:ext cx="1229702" cy="1229702"/>
            <a:chOff x="2298700" y="1024341"/>
            <a:chExt cx="1365096" cy="1365096"/>
          </a:xfrm>
        </p:grpSpPr>
        <p:sp>
          <p:nvSpPr>
            <p:cNvPr id="8" name="椭圆 7"/>
            <p:cNvSpPr/>
            <p:nvPr>
              <p:custDataLst>
                <p:tags r:id="rId6"/>
              </p:custDataLst>
            </p:nvPr>
          </p:nvSpPr>
          <p:spPr>
            <a:xfrm>
              <a:off x="2298700" y="1024341"/>
              <a:ext cx="1365096" cy="1365096"/>
            </a:xfrm>
            <a:prstGeom prst="ellipse">
              <a:avLst/>
            </a:prstGeom>
            <a:solidFill>
              <a:srgbClr val="83B40D"/>
            </a:solidFill>
            <a:ln>
              <a:noFill/>
            </a:ln>
            <a:effectLst>
              <a:outerShdw blurRad="50800" dist="38100" dir="5400000" algn="t" rotWithShape="0">
                <a:srgbClr val="FFFFFF">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b="1">
                <a:latin typeface="微软雅黑" panose="020B0503020204020204" charset="-122"/>
                <a:ea typeface="微软雅黑" panose="020B0503020204020204" charset="-122"/>
              </a:endParaRPr>
            </a:p>
          </p:txBody>
        </p:sp>
        <p:sp>
          <p:nvSpPr>
            <p:cNvPr id="10" name="椭圆 9"/>
            <p:cNvSpPr/>
            <p:nvPr>
              <p:custDataLst>
                <p:tags r:id="rId7"/>
              </p:custDataLst>
            </p:nvPr>
          </p:nvSpPr>
          <p:spPr>
            <a:xfrm>
              <a:off x="2416238" y="1141879"/>
              <a:ext cx="1130020" cy="1130020"/>
            </a:xfrm>
            <a:prstGeom prst="ellipse">
              <a:avLst/>
            </a:prstGeom>
            <a:noFill/>
            <a:ln>
              <a:solidFill>
                <a:srgbClr val="FFFFFF"/>
              </a:solidFill>
              <a:prstDash val="dash"/>
            </a:ln>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2800" b="1">
                  <a:solidFill>
                    <a:srgbClr val="FFFFFF"/>
                  </a:solidFill>
                  <a:latin typeface="微软雅黑" panose="020B0503020204020204" charset="-122"/>
                  <a:ea typeface="微软雅黑" panose="020B0503020204020204" charset="-122"/>
                  <a:cs typeface="+mj-cs"/>
                </a:rPr>
                <a:t>01</a:t>
              </a:r>
              <a:endParaRPr lang="en-US" altLang="zh-CN" sz="2800" b="1">
                <a:solidFill>
                  <a:srgbClr val="FFFFFF"/>
                </a:solidFill>
                <a:latin typeface="微软雅黑" panose="020B0503020204020204" charset="-122"/>
                <a:ea typeface="微软雅黑" panose="020B0503020204020204" charset="-122"/>
                <a:cs typeface="+mj-cs"/>
              </a:endParaRPr>
            </a:p>
          </p:txBody>
        </p:sp>
      </p:grpSp>
      <p:sp>
        <p:nvSpPr>
          <p:cNvPr id="24" name="圆角矩形 23"/>
          <p:cNvSpPr/>
          <p:nvPr>
            <p:custDataLst>
              <p:tags r:id="rId8"/>
            </p:custDataLst>
          </p:nvPr>
        </p:nvSpPr>
        <p:spPr>
          <a:xfrm>
            <a:off x="6891887" y="3532543"/>
            <a:ext cx="4621420" cy="827944"/>
          </a:xfrm>
          <a:prstGeom prst="roundRect">
            <a:avLst>
              <a:gd name="adj" fmla="val 50000"/>
            </a:avLst>
          </a:prstGeom>
          <a:solidFill>
            <a:srgbClr val="C5D12F">
              <a:lumMod val="20000"/>
              <a:lumOff val="80000"/>
            </a:srgbClr>
          </a:solidFill>
          <a:ln>
            <a:noFill/>
          </a:ln>
          <a:effectLst>
            <a:outerShdw blurRad="50800" dist="38100" dir="2700000" algn="tl" rotWithShape="0">
              <a:srgbClr val="83B40D">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486000" tIns="45720" rIns="91440" bIns="45720" numCol="1" spcCol="0" rtlCol="0" fromWordArt="0" anchor="ctr" anchorCtr="0" forceAA="0" compatLnSpc="1">
            <a:noAutofit/>
          </a:bodyPr>
          <a:lstStyle/>
          <a:p>
            <a:r>
              <a:rPr lang="zh-CN" altLang="en-US" sz="2400" b="1" dirty="0">
                <a:solidFill>
                  <a:srgbClr val="06560A"/>
                </a:solidFill>
                <a:latin typeface="微软雅黑" panose="020B0503020204020204" charset="-122"/>
                <a:ea typeface="微软雅黑" panose="020B0503020204020204" charset="-122"/>
                <a:cs typeface="微软雅黑" panose="020B0503020204020204" charset="-122"/>
                <a:sym typeface="+mn-ea"/>
              </a:rPr>
              <a:t>毕业前</a:t>
            </a:r>
            <a:r>
              <a:rPr lang="en-US" altLang="zh-CN" sz="2400" b="1" dirty="0">
                <a:solidFill>
                  <a:srgbClr val="06560A"/>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a:solidFill>
                  <a:srgbClr val="06560A"/>
                </a:solidFill>
                <a:latin typeface="微软雅黑" panose="020B0503020204020204" charset="-122"/>
                <a:ea typeface="微软雅黑" panose="020B0503020204020204" charset="-122"/>
                <a:cs typeface="微软雅黑" panose="020B0503020204020204" charset="-122"/>
                <a:sym typeface="+mn-ea"/>
              </a:rPr>
              <a:t>我要发表期刊论文、完成毕业论文。</a:t>
            </a:r>
            <a:endParaRPr lang="zh-CN" altLang="en-US" sz="2400" b="1" dirty="0">
              <a:solidFill>
                <a:srgbClr val="06560A"/>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custDataLst>
              <p:tags r:id="rId9"/>
            </p:custDataLst>
          </p:nvPr>
        </p:nvGrpSpPr>
        <p:grpSpPr>
          <a:xfrm>
            <a:off x="6163678" y="3331664"/>
            <a:ext cx="1229702" cy="1229702"/>
            <a:chOff x="2298700" y="1024341"/>
            <a:chExt cx="1365096" cy="1365096"/>
          </a:xfrm>
        </p:grpSpPr>
        <p:sp>
          <p:nvSpPr>
            <p:cNvPr id="26" name="椭圆 25"/>
            <p:cNvSpPr/>
            <p:nvPr>
              <p:custDataLst>
                <p:tags r:id="rId10"/>
              </p:custDataLst>
            </p:nvPr>
          </p:nvSpPr>
          <p:spPr>
            <a:xfrm>
              <a:off x="2298700" y="1024341"/>
              <a:ext cx="1365096" cy="1365096"/>
            </a:xfrm>
            <a:prstGeom prst="ellipse">
              <a:avLst/>
            </a:prstGeom>
            <a:solidFill>
              <a:srgbClr val="C5D12F"/>
            </a:solidFill>
            <a:ln>
              <a:noFill/>
            </a:ln>
            <a:effectLst>
              <a:outerShdw blurRad="50800" dist="38100" dir="5400000" algn="t" rotWithShape="0">
                <a:srgbClr val="FFFFFF">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b="1">
                <a:latin typeface="微软雅黑" panose="020B0503020204020204" charset="-122"/>
                <a:ea typeface="微软雅黑" panose="020B0503020204020204" charset="-122"/>
              </a:endParaRPr>
            </a:p>
          </p:txBody>
        </p:sp>
        <p:sp>
          <p:nvSpPr>
            <p:cNvPr id="27" name="椭圆 26"/>
            <p:cNvSpPr/>
            <p:nvPr>
              <p:custDataLst>
                <p:tags r:id="rId11"/>
              </p:custDataLst>
            </p:nvPr>
          </p:nvSpPr>
          <p:spPr>
            <a:xfrm>
              <a:off x="2416238" y="1141879"/>
              <a:ext cx="1130020" cy="1130020"/>
            </a:xfrm>
            <a:prstGeom prst="ellipse">
              <a:avLst/>
            </a:prstGeom>
            <a:noFill/>
            <a:ln>
              <a:solidFill>
                <a:srgbClr val="FFFFFF"/>
              </a:solidFill>
              <a:prstDash val="dash"/>
            </a:ln>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2800" b="1">
                  <a:solidFill>
                    <a:srgbClr val="FFFFFF"/>
                  </a:solidFill>
                  <a:latin typeface="微软雅黑" panose="020B0503020204020204" charset="-122"/>
                  <a:ea typeface="微软雅黑" panose="020B0503020204020204" charset="-122"/>
                  <a:cs typeface="+mj-cs"/>
                </a:rPr>
                <a:t>02</a:t>
              </a:r>
              <a:endParaRPr lang="en-US" altLang="zh-CN" sz="2800" b="1">
                <a:solidFill>
                  <a:srgbClr val="FFFFFF"/>
                </a:solidFill>
                <a:latin typeface="微软雅黑" panose="020B0503020204020204" charset="-122"/>
                <a:ea typeface="微软雅黑" panose="020B0503020204020204" charset="-122"/>
                <a:cs typeface="+mj-cs"/>
              </a:endParaRPr>
            </a:p>
          </p:txBody>
        </p:sp>
      </p:grpSp>
      <p:grpSp>
        <p:nvGrpSpPr>
          <p:cNvPr id="30" name="组合 29"/>
          <p:cNvGrpSpPr/>
          <p:nvPr>
            <p:custDataLst>
              <p:tags r:id="rId12"/>
            </p:custDataLst>
          </p:nvPr>
        </p:nvGrpSpPr>
        <p:grpSpPr>
          <a:xfrm>
            <a:off x="3074482" y="4958373"/>
            <a:ext cx="1229702" cy="1229702"/>
            <a:chOff x="2298700" y="1024341"/>
            <a:chExt cx="1365096" cy="1365096"/>
          </a:xfrm>
        </p:grpSpPr>
        <p:sp>
          <p:nvSpPr>
            <p:cNvPr id="31" name="椭圆 30"/>
            <p:cNvSpPr/>
            <p:nvPr>
              <p:custDataLst>
                <p:tags r:id="rId13"/>
              </p:custDataLst>
            </p:nvPr>
          </p:nvSpPr>
          <p:spPr>
            <a:xfrm>
              <a:off x="2298700" y="1024341"/>
              <a:ext cx="1365096" cy="1365096"/>
            </a:xfrm>
            <a:prstGeom prst="ellipse">
              <a:avLst/>
            </a:prstGeom>
            <a:solidFill>
              <a:srgbClr val="56B4B6"/>
            </a:solidFill>
            <a:ln>
              <a:noFill/>
            </a:ln>
            <a:effectLst>
              <a:outerShdw blurRad="50800" dist="38100" dir="5400000" algn="t" rotWithShape="0">
                <a:srgbClr val="FFFFFF">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b="1">
                <a:latin typeface="微软雅黑" panose="020B0503020204020204" charset="-122"/>
                <a:ea typeface="微软雅黑" panose="020B0503020204020204" charset="-122"/>
              </a:endParaRPr>
            </a:p>
          </p:txBody>
        </p:sp>
        <p:sp>
          <p:nvSpPr>
            <p:cNvPr id="32" name="椭圆 31"/>
            <p:cNvSpPr/>
            <p:nvPr>
              <p:custDataLst>
                <p:tags r:id="rId14"/>
              </p:custDataLst>
            </p:nvPr>
          </p:nvSpPr>
          <p:spPr>
            <a:xfrm>
              <a:off x="2416238" y="1141879"/>
              <a:ext cx="1130020" cy="1130020"/>
            </a:xfrm>
            <a:prstGeom prst="ellipse">
              <a:avLst/>
            </a:prstGeom>
            <a:noFill/>
            <a:ln>
              <a:solidFill>
                <a:srgbClr val="FFFFFF"/>
              </a:solidFill>
              <a:prstDash val="dash"/>
            </a:ln>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2800" b="1">
                  <a:solidFill>
                    <a:srgbClr val="FFFFFF"/>
                  </a:solidFill>
                  <a:latin typeface="微软雅黑" panose="020B0503020204020204" charset="-122"/>
                  <a:ea typeface="微软雅黑" panose="020B0503020204020204" charset="-122"/>
                  <a:cs typeface="+mj-cs"/>
                </a:rPr>
                <a:t>03</a:t>
              </a:r>
              <a:endParaRPr lang="en-US" altLang="zh-CN" sz="2800" b="1">
                <a:solidFill>
                  <a:srgbClr val="FFFFFF"/>
                </a:solidFill>
                <a:latin typeface="微软雅黑" panose="020B0503020204020204" charset="-122"/>
                <a:ea typeface="微软雅黑" panose="020B0503020204020204" charset="-122"/>
                <a:cs typeface="+mj-cs"/>
              </a:endParaRPr>
            </a:p>
          </p:txBody>
        </p:sp>
      </p:grpSp>
      <p:pic>
        <p:nvPicPr>
          <p:cNvPr id="12" name="图片 11" descr="453182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6025" y="1660525"/>
            <a:ext cx="1073785" cy="1073785"/>
          </a:xfrm>
          <a:prstGeom prst="rect">
            <a:avLst/>
          </a:prstGeom>
        </p:spPr>
      </p:pic>
    </p:spTree>
    <p:custDataLst>
      <p:tags r:id="rId17"/>
    </p:custDataLst>
  </p:cSld>
  <p:clrMapOvr>
    <a:masterClrMapping/>
  </p:clrMapOvr>
  <p:timing>
    <p:tnLst>
      <p:par>
        <p:cTn id="1" dur="indefinite" restart="never" nodeType="tmRoot"/>
      </p:par>
    </p:tnLst>
    <p:bldLst>
      <p:bldP spid="14" grpId="1" animBg="1"/>
      <p:bldP spid="63" grpId="1"/>
      <p:bldP spid="7" grpId="1" animBg="1"/>
      <p:bldP spid="2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7789" y="1637550"/>
            <a:ext cx="4076088" cy="3801124"/>
          </a:xfrm>
          <a:prstGeom prst="rect">
            <a:avLst/>
          </a:prstGeom>
        </p:spPr>
      </p:pic>
      <p:graphicFrame>
        <p:nvGraphicFramePr>
          <p:cNvPr id="9" name="图示 8"/>
          <p:cNvGraphicFramePr/>
          <p:nvPr/>
        </p:nvGraphicFramePr>
        <p:xfrm>
          <a:off x="4464050" y="13425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五边形 11"/>
          <p:cNvSpPr/>
          <p:nvPr/>
        </p:nvSpPr>
        <p:spPr>
          <a:xfrm>
            <a:off x="1378585" y="226060"/>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7"/>
          <a:stretch>
            <a:fillRect/>
          </a:stretch>
        </p:blipFill>
        <p:spPr>
          <a:xfrm>
            <a:off x="10712290" y="464429"/>
            <a:ext cx="1286933" cy="304800"/>
          </a:xfrm>
          <a:prstGeom prst="rect">
            <a:avLst/>
          </a:prstGeom>
        </p:spPr>
      </p:pic>
    </p:spTree>
    <p:custDataLst>
      <p:tags r:id="rId8"/>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p:cNvSpPr>
            <a:spLocks noChangeArrowheads="1"/>
          </p:cNvSpPr>
          <p:nvPr/>
        </p:nvSpPr>
        <p:spPr bwMode="auto">
          <a:xfrm>
            <a:off x="4936118" y="351732"/>
            <a:ext cx="308483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查重</a:t>
            </a: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哪里查？</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五边形 5"/>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11" name="图片 10"/>
          <p:cNvPicPr>
            <a:picLocks noChangeAspect="1"/>
          </p:cNvPicPr>
          <p:nvPr/>
        </p:nvPicPr>
        <p:blipFill>
          <a:blip r:embed="rId2"/>
          <a:stretch>
            <a:fillRect/>
          </a:stretch>
        </p:blipFill>
        <p:spPr>
          <a:xfrm>
            <a:off x="182147" y="1612406"/>
            <a:ext cx="3703418" cy="1309289"/>
          </a:xfrm>
          <a:prstGeom prst="rect">
            <a:avLst/>
          </a:prstGeom>
        </p:spPr>
      </p:pic>
      <p:sp>
        <p:nvSpPr>
          <p:cNvPr id="12" name="文本框 11"/>
          <p:cNvSpPr txBox="1"/>
          <p:nvPr/>
        </p:nvSpPr>
        <p:spPr>
          <a:xfrm>
            <a:off x="0" y="2921635"/>
            <a:ext cx="4473575" cy="3415030"/>
          </a:xfrm>
          <a:prstGeom prst="rect">
            <a:avLst/>
          </a:prstGeom>
          <a:noFill/>
        </p:spPr>
        <p:txBody>
          <a:bodyPr wrap="square" rtlCol="0" anchor="t">
            <a:spAutoFit/>
          </a:bodyPr>
          <a:lstStyle/>
          <a:p>
            <a:pPr>
              <a:lnSpc>
                <a:spcPct val="150000"/>
              </a:lnSpc>
            </a:pPr>
            <a:r>
              <a:rPr lang="en-US" altLang="zh-CN" sz="1600" b="1" dirty="0">
                <a:latin typeface="仿宋" panose="02010609060101010101" charset="-122"/>
                <a:ea typeface="微软雅黑" panose="020B0503020204020204" charset="-122"/>
                <a:cs typeface="仿宋" panose="02010609060101010101" charset="-122"/>
              </a:rPr>
              <a:t>    </a:t>
            </a:r>
            <a:r>
              <a:rPr lang="zh-CN" altLang="en-US" sz="1600" b="1" dirty="0">
                <a:latin typeface="仿宋" panose="02010609060101010101" charset="-122"/>
                <a:ea typeface="微软雅黑" panose="020B0503020204020204" charset="-122"/>
                <a:cs typeface="仿宋" panose="02010609060101010101" charset="-122"/>
              </a:rPr>
              <a:t>万方检测（WF Similarity Detection）于2016年在检测算法、数据积累、用户体验等方面都进行了全面的升级并更名。</a:t>
            </a:r>
            <a:endParaRPr lang="zh-CN" altLang="en-US" sz="1600" b="1" dirty="0">
              <a:latin typeface="仿宋" panose="02010609060101010101" charset="-122"/>
              <a:ea typeface="微软雅黑" panose="020B0503020204020204" charset="-122"/>
              <a:cs typeface="仿宋" panose="02010609060101010101" charset="-122"/>
            </a:endParaRPr>
          </a:p>
          <a:p>
            <a:pPr>
              <a:lnSpc>
                <a:spcPct val="150000"/>
              </a:lnSpc>
            </a:pPr>
            <a:r>
              <a:rPr lang="zh-CN" altLang="en-US" sz="1600" b="1" dirty="0">
                <a:latin typeface="仿宋" panose="02010609060101010101" charset="-122"/>
                <a:ea typeface="微软雅黑" panose="020B0503020204020204" charset="-122"/>
                <a:cs typeface="仿宋" panose="02010609060101010101" charset="-122"/>
              </a:rPr>
              <a:t>    该系统采用先进的检测技术，实现海量数据全文比对，秉持客观、公正、精准、全面的原则，提供多版本、多维度的检测报告，检测结果精准详实，为科研管理机构、教育领域、出版发行领域、学术个体等客户和用户提供各类学术科研成果的相似性检测服务。</a:t>
            </a:r>
            <a:endParaRPr lang="zh-CN" altLang="en-US" sz="1600" b="1" dirty="0">
              <a:latin typeface="仿宋" panose="02010609060101010101" charset="-122"/>
              <a:ea typeface="微软雅黑" panose="020B0503020204020204" charset="-122"/>
              <a:cs typeface="仿宋" panose="02010609060101010101" charset="-122"/>
            </a:endParaRPr>
          </a:p>
        </p:txBody>
      </p:sp>
      <p:pic>
        <p:nvPicPr>
          <p:cNvPr id="13" name="图片 12"/>
          <p:cNvPicPr>
            <a:picLocks noChangeAspect="1"/>
          </p:cNvPicPr>
          <p:nvPr/>
        </p:nvPicPr>
        <p:blipFill>
          <a:blip r:embed="rId3"/>
          <a:stretch>
            <a:fillRect/>
          </a:stretch>
        </p:blipFill>
        <p:spPr>
          <a:xfrm>
            <a:off x="4473806" y="1839729"/>
            <a:ext cx="7286657" cy="3014574"/>
          </a:xfrm>
          <a:prstGeom prst="rect">
            <a:avLst/>
          </a:prstGeom>
        </p:spPr>
      </p:pic>
      <p:sp>
        <p:nvSpPr>
          <p:cNvPr id="15" name="文本框 14"/>
          <p:cNvSpPr txBox="1"/>
          <p:nvPr/>
        </p:nvSpPr>
        <p:spPr>
          <a:xfrm>
            <a:off x="4902201" y="4925693"/>
            <a:ext cx="1723549" cy="461665"/>
          </a:xfrm>
          <a:prstGeom prst="rect">
            <a:avLst/>
          </a:prstGeom>
          <a:noFill/>
        </p:spPr>
        <p:txBody>
          <a:bodyPr wrap="none" rtlCol="0">
            <a:spAutoFit/>
          </a:bodyPr>
          <a:lstStyle/>
          <a:p>
            <a:r>
              <a:rPr lang="zh-CN" altLang="en-US" sz="2400" b="1" dirty="0">
                <a:solidFill>
                  <a:schemeClr val="tx1"/>
                </a:solidFill>
                <a:effectLst/>
                <a:latin typeface="仿宋" panose="02010609060101010101" charset="-122"/>
                <a:ea typeface="微软雅黑" panose="020B0503020204020204" charset="-122"/>
                <a:cs typeface="仿宋" panose="02010609060101010101" charset="-122"/>
              </a:rPr>
              <a:t>个人文献版</a:t>
            </a:r>
            <a:endParaRPr lang="zh-CN" altLang="en-US" sz="2400" b="1" dirty="0">
              <a:solidFill>
                <a:schemeClr val="tx1"/>
              </a:solidFill>
              <a:effectLst/>
              <a:latin typeface="仿宋" panose="02010609060101010101" charset="-122"/>
              <a:ea typeface="微软雅黑" panose="020B0503020204020204" charset="-122"/>
              <a:cs typeface="仿宋" panose="02010609060101010101" charset="-122"/>
            </a:endParaRPr>
          </a:p>
        </p:txBody>
      </p:sp>
      <p:sp>
        <p:nvSpPr>
          <p:cNvPr id="16" name="文本框 15"/>
          <p:cNvSpPr txBox="1"/>
          <p:nvPr/>
        </p:nvSpPr>
        <p:spPr>
          <a:xfrm>
            <a:off x="4953816" y="5387496"/>
            <a:ext cx="1620957" cy="1569660"/>
          </a:xfrm>
          <a:prstGeom prst="rect">
            <a:avLst/>
          </a:prstGeom>
          <a:noFill/>
        </p:spPr>
        <p:txBody>
          <a:bodyPr wrap="none" rtlCol="0" anchor="t">
            <a:spAutoFit/>
          </a:bodyPr>
          <a:lstStyle/>
          <a:p>
            <a:pPr algn="l">
              <a:lnSpc>
                <a:spcPct val="150000"/>
              </a:lnSpc>
              <a:buNone/>
            </a:pPr>
            <a:r>
              <a:rPr lang="zh-CN" altLang="en-US" sz="1600" b="1" dirty="0">
                <a:solidFill>
                  <a:schemeClr val="accent1"/>
                </a:solidFill>
                <a:latin typeface="仿宋" panose="02010609060101010101" charset="-122"/>
                <a:ea typeface="微软雅黑" panose="020B0503020204020204" charset="-122"/>
                <a:cs typeface="仿宋" panose="02010609060101010101" charset="-122"/>
                <a:sym typeface="+mn-ea"/>
              </a:rPr>
              <a:t>新文献检测</a:t>
            </a: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微软雅黑" panose="020B0503020204020204" charset="-122"/>
                <a:cs typeface="仿宋" panose="02010609060101010101" charset="-122"/>
                <a:sym typeface="+mn-ea"/>
              </a:rPr>
              <a:t>已发表论文检测</a:t>
            </a: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微软雅黑" panose="020B0503020204020204" charset="-122"/>
                <a:cs typeface="仿宋" panose="02010609060101010101" charset="-122"/>
                <a:sym typeface="+mn-ea"/>
              </a:rPr>
              <a:t>查看检测结果</a:t>
            </a: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lnSpc>
                <a:spcPct val="150000"/>
              </a:lnSpc>
              <a:buNone/>
            </a:pP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p:txBody>
      </p:sp>
      <p:sp>
        <p:nvSpPr>
          <p:cNvPr id="17" name="文本框 16"/>
          <p:cNvSpPr txBox="1"/>
          <p:nvPr/>
        </p:nvSpPr>
        <p:spPr>
          <a:xfrm>
            <a:off x="6868888" y="4899985"/>
            <a:ext cx="2646878" cy="461665"/>
          </a:xfrm>
          <a:prstGeom prst="rect">
            <a:avLst/>
          </a:prstGeom>
          <a:noFill/>
        </p:spPr>
        <p:txBody>
          <a:bodyPr wrap="none" rtlCol="0">
            <a:spAutoFit/>
          </a:bodyPr>
          <a:lstStyle/>
          <a:p>
            <a:r>
              <a:rPr lang="zh-CN" altLang="en-US" sz="2400" b="1" dirty="0">
                <a:solidFill>
                  <a:schemeClr val="tx1"/>
                </a:solidFill>
                <a:effectLst/>
                <a:latin typeface="仿宋" panose="02010609060101010101" charset="-122"/>
                <a:ea typeface="微软雅黑" panose="020B0503020204020204" charset="-122"/>
                <a:cs typeface="仿宋" panose="02010609060101010101" charset="-122"/>
              </a:rPr>
              <a:t>检测报告真伪验证</a:t>
            </a:r>
            <a:endParaRPr lang="zh-CN" altLang="en-US" sz="2400" b="1" dirty="0">
              <a:solidFill>
                <a:schemeClr val="tx1"/>
              </a:solidFill>
              <a:effectLst/>
              <a:latin typeface="仿宋" panose="02010609060101010101" charset="-122"/>
              <a:ea typeface="微软雅黑" panose="020B0503020204020204" charset="-122"/>
              <a:cs typeface="仿宋" panose="02010609060101010101" charset="-122"/>
            </a:endParaRPr>
          </a:p>
        </p:txBody>
      </p:sp>
    </p:spTree>
    <p:custDataLst>
      <p:tags r:id="rId4"/>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025" y="1151953"/>
            <a:ext cx="4753054" cy="5459402"/>
          </a:xfrm>
          <a:prstGeom prst="rect">
            <a:avLst/>
          </a:prstGeom>
        </p:spPr>
      </p:pic>
      <p:pic>
        <p:nvPicPr>
          <p:cNvPr id="6" name="图片 5"/>
          <p:cNvPicPr>
            <a:picLocks noChangeAspect="1"/>
          </p:cNvPicPr>
          <p:nvPr/>
        </p:nvPicPr>
        <p:blipFill>
          <a:blip r:embed="rId2"/>
          <a:stretch>
            <a:fillRect/>
          </a:stretch>
        </p:blipFill>
        <p:spPr>
          <a:xfrm>
            <a:off x="2123651" y="1202005"/>
            <a:ext cx="4219589" cy="5409350"/>
          </a:xfrm>
          <a:prstGeom prst="rect">
            <a:avLst/>
          </a:prstGeom>
        </p:spPr>
      </p:pic>
      <p:pic>
        <p:nvPicPr>
          <p:cNvPr id="8" name="图片 7"/>
          <p:cNvPicPr>
            <a:picLocks noChangeAspect="1"/>
          </p:cNvPicPr>
          <p:nvPr/>
        </p:nvPicPr>
        <p:blipFill>
          <a:blip r:embed="rId3"/>
          <a:stretch>
            <a:fillRect/>
          </a:stretch>
        </p:blipFill>
        <p:spPr>
          <a:xfrm>
            <a:off x="3867675" y="1267263"/>
            <a:ext cx="6628839" cy="5228782"/>
          </a:xfrm>
          <a:prstGeom prst="rect">
            <a:avLst/>
          </a:prstGeom>
        </p:spPr>
      </p:pic>
      <p:pic>
        <p:nvPicPr>
          <p:cNvPr id="9" name="图片 8"/>
          <p:cNvPicPr>
            <a:picLocks noChangeAspect="1"/>
          </p:cNvPicPr>
          <p:nvPr/>
        </p:nvPicPr>
        <p:blipFill>
          <a:blip r:embed="rId4"/>
          <a:stretch>
            <a:fillRect/>
          </a:stretch>
        </p:blipFill>
        <p:spPr>
          <a:xfrm>
            <a:off x="5845854" y="2991607"/>
            <a:ext cx="5845404" cy="3619748"/>
          </a:xfrm>
          <a:prstGeom prst="rect">
            <a:avLst/>
          </a:prstGeom>
        </p:spPr>
      </p:pic>
      <p:sp>
        <p:nvSpPr>
          <p:cNvPr id="10" name="矩形 1"/>
          <p:cNvSpPr>
            <a:spLocks noChangeArrowheads="1"/>
          </p:cNvSpPr>
          <p:nvPr/>
        </p:nvSpPr>
        <p:spPr bwMode="auto">
          <a:xfrm>
            <a:off x="4936118" y="351732"/>
            <a:ext cx="308483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查重</a:t>
            </a: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哪里查？</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 name="五边形 10"/>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5"/>
          <a:stretch>
            <a:fillRect/>
          </a:stretch>
        </p:blipFill>
        <p:spPr>
          <a:xfrm>
            <a:off x="10726895" y="479034"/>
            <a:ext cx="1286933" cy="3048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 calcmode="lin" valueType="num">
                                      <p:cBhvr>
                                        <p:cTn id="9" dur="250" fill="hold"/>
                                        <p:tgtEl>
                                          <p:spTgt spid="7"/>
                                        </p:tgtEl>
                                        <p:attrNameLst>
                                          <p:attrName>style.rotation</p:attrName>
                                        </p:attrNameLst>
                                      </p:cBhvr>
                                      <p:tavLst>
                                        <p:tav tm="0">
                                          <p:val>
                                            <p:fltVal val="90"/>
                                          </p:val>
                                        </p:tav>
                                        <p:tav tm="100000">
                                          <p:val>
                                            <p:fltVal val="0"/>
                                          </p:val>
                                        </p:tav>
                                      </p:tavLst>
                                    </p:anim>
                                    <p:animEffect transition="in" filter="fade">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50" fill="hold"/>
                                        <p:tgtEl>
                                          <p:spTgt spid="6"/>
                                        </p:tgtEl>
                                        <p:attrNameLst>
                                          <p:attrName>ppt_w</p:attrName>
                                        </p:attrNameLst>
                                      </p:cBhvr>
                                      <p:tavLst>
                                        <p:tav tm="0">
                                          <p:val>
                                            <p:fltVal val="0"/>
                                          </p:val>
                                        </p:tav>
                                        <p:tav tm="100000">
                                          <p:val>
                                            <p:strVal val="#ppt_w"/>
                                          </p:val>
                                        </p:tav>
                                      </p:tavLst>
                                    </p:anim>
                                    <p:anim calcmode="lin" valueType="num">
                                      <p:cBhvr>
                                        <p:cTn id="16" dur="250" fill="hold"/>
                                        <p:tgtEl>
                                          <p:spTgt spid="6"/>
                                        </p:tgtEl>
                                        <p:attrNameLst>
                                          <p:attrName>ppt_h</p:attrName>
                                        </p:attrNameLst>
                                      </p:cBhvr>
                                      <p:tavLst>
                                        <p:tav tm="0">
                                          <p:val>
                                            <p:fltVal val="0"/>
                                          </p:val>
                                        </p:tav>
                                        <p:tav tm="100000">
                                          <p:val>
                                            <p:strVal val="#ppt_h"/>
                                          </p:val>
                                        </p:tav>
                                      </p:tavLst>
                                    </p:anim>
                                    <p:anim calcmode="lin" valueType="num">
                                      <p:cBhvr>
                                        <p:cTn id="17" dur="250" fill="hold"/>
                                        <p:tgtEl>
                                          <p:spTgt spid="6"/>
                                        </p:tgtEl>
                                        <p:attrNameLst>
                                          <p:attrName>style.rotation</p:attrName>
                                        </p:attrNameLst>
                                      </p:cBhvr>
                                      <p:tavLst>
                                        <p:tav tm="0">
                                          <p:val>
                                            <p:fltVal val="90"/>
                                          </p:val>
                                        </p:tav>
                                        <p:tav tm="100000">
                                          <p:val>
                                            <p:fltVal val="0"/>
                                          </p:val>
                                        </p:tav>
                                      </p:tavLst>
                                    </p:anim>
                                    <p:animEffect transition="in" filter="fade">
                                      <p:cBhvr>
                                        <p:cTn id="18" dur="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50" fill="hold"/>
                                        <p:tgtEl>
                                          <p:spTgt spid="8"/>
                                        </p:tgtEl>
                                        <p:attrNameLst>
                                          <p:attrName>ppt_w</p:attrName>
                                        </p:attrNameLst>
                                      </p:cBhvr>
                                      <p:tavLst>
                                        <p:tav tm="0">
                                          <p:val>
                                            <p:fltVal val="0"/>
                                          </p:val>
                                        </p:tav>
                                        <p:tav tm="100000">
                                          <p:val>
                                            <p:strVal val="#ppt_w"/>
                                          </p:val>
                                        </p:tav>
                                      </p:tavLst>
                                    </p:anim>
                                    <p:anim calcmode="lin" valueType="num">
                                      <p:cBhvr>
                                        <p:cTn id="24" dur="250" fill="hold"/>
                                        <p:tgtEl>
                                          <p:spTgt spid="8"/>
                                        </p:tgtEl>
                                        <p:attrNameLst>
                                          <p:attrName>ppt_h</p:attrName>
                                        </p:attrNameLst>
                                      </p:cBhvr>
                                      <p:tavLst>
                                        <p:tav tm="0">
                                          <p:val>
                                            <p:fltVal val="0"/>
                                          </p:val>
                                        </p:tav>
                                        <p:tav tm="100000">
                                          <p:val>
                                            <p:strVal val="#ppt_h"/>
                                          </p:val>
                                        </p:tav>
                                      </p:tavLst>
                                    </p:anim>
                                    <p:anim calcmode="lin" valueType="num">
                                      <p:cBhvr>
                                        <p:cTn id="25" dur="250" fill="hold"/>
                                        <p:tgtEl>
                                          <p:spTgt spid="8"/>
                                        </p:tgtEl>
                                        <p:attrNameLst>
                                          <p:attrName>style.rotation</p:attrName>
                                        </p:attrNameLst>
                                      </p:cBhvr>
                                      <p:tavLst>
                                        <p:tav tm="0">
                                          <p:val>
                                            <p:fltVal val="90"/>
                                          </p:val>
                                        </p:tav>
                                        <p:tav tm="100000">
                                          <p:val>
                                            <p:fltVal val="0"/>
                                          </p:val>
                                        </p:tav>
                                      </p:tavLst>
                                    </p:anim>
                                    <p:animEffect transition="in" filter="fade">
                                      <p:cBhvr>
                                        <p:cTn id="26" dur="2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fltVal val="0"/>
                                          </p:val>
                                        </p:tav>
                                        <p:tav tm="100000">
                                          <p:val>
                                            <p:strVal val="#ppt_w"/>
                                          </p:val>
                                        </p:tav>
                                      </p:tavLst>
                                    </p:anim>
                                    <p:anim calcmode="lin" valueType="num">
                                      <p:cBhvr>
                                        <p:cTn id="32" dur="250" fill="hold"/>
                                        <p:tgtEl>
                                          <p:spTgt spid="9"/>
                                        </p:tgtEl>
                                        <p:attrNameLst>
                                          <p:attrName>ppt_h</p:attrName>
                                        </p:attrNameLst>
                                      </p:cBhvr>
                                      <p:tavLst>
                                        <p:tav tm="0">
                                          <p:val>
                                            <p:fltVal val="0"/>
                                          </p:val>
                                        </p:tav>
                                        <p:tav tm="100000">
                                          <p:val>
                                            <p:strVal val="#ppt_h"/>
                                          </p:val>
                                        </p:tav>
                                      </p:tavLst>
                                    </p:anim>
                                    <p:anim calcmode="lin" valueType="num">
                                      <p:cBhvr>
                                        <p:cTn id="33" dur="250" fill="hold"/>
                                        <p:tgtEl>
                                          <p:spTgt spid="9"/>
                                        </p:tgtEl>
                                        <p:attrNameLst>
                                          <p:attrName>style.rotation</p:attrName>
                                        </p:attrNameLst>
                                      </p:cBhvr>
                                      <p:tavLst>
                                        <p:tav tm="0">
                                          <p:val>
                                            <p:fltVal val="90"/>
                                          </p:val>
                                        </p:tav>
                                        <p:tav tm="100000">
                                          <p:val>
                                            <p:fltVal val="0"/>
                                          </p:val>
                                        </p:tav>
                                      </p:tavLst>
                                    </p:anim>
                                    <p:animEffect transition="in" filter="fade">
                                      <p:cBhvr>
                                        <p:cTn id="3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59645" y="1465119"/>
            <a:ext cx="6125334" cy="5133109"/>
          </a:xfrm>
          <a:prstGeom prst="rect">
            <a:avLst/>
          </a:prstGeom>
        </p:spPr>
      </p:pic>
      <p:pic>
        <p:nvPicPr>
          <p:cNvPr id="5" name="图片 4"/>
          <p:cNvPicPr>
            <a:picLocks noChangeAspect="1"/>
          </p:cNvPicPr>
          <p:nvPr/>
        </p:nvPicPr>
        <p:blipFill>
          <a:blip r:embed="rId2"/>
          <a:stretch>
            <a:fillRect/>
          </a:stretch>
        </p:blipFill>
        <p:spPr>
          <a:xfrm>
            <a:off x="4124970" y="4563334"/>
            <a:ext cx="3380952" cy="2285714"/>
          </a:xfrm>
          <a:prstGeom prst="rect">
            <a:avLst/>
          </a:prstGeom>
        </p:spPr>
      </p:pic>
      <p:pic>
        <p:nvPicPr>
          <p:cNvPr id="6" name="图片 5"/>
          <p:cNvPicPr>
            <a:picLocks noChangeAspect="1"/>
          </p:cNvPicPr>
          <p:nvPr/>
        </p:nvPicPr>
        <p:blipFill>
          <a:blip r:embed="rId3"/>
          <a:stretch>
            <a:fillRect/>
          </a:stretch>
        </p:blipFill>
        <p:spPr>
          <a:xfrm>
            <a:off x="6328063" y="4611181"/>
            <a:ext cx="4400617" cy="2246819"/>
          </a:xfrm>
          <a:prstGeom prst="rect">
            <a:avLst/>
          </a:prstGeom>
        </p:spPr>
      </p:pic>
      <p:sp>
        <p:nvSpPr>
          <p:cNvPr id="7" name="矩形 1"/>
          <p:cNvSpPr>
            <a:spLocks noChangeArrowheads="1"/>
          </p:cNvSpPr>
          <p:nvPr/>
        </p:nvSpPr>
        <p:spPr bwMode="auto">
          <a:xfrm>
            <a:off x="6485069" y="3415689"/>
            <a:ext cx="44037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2</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、精准检测相似性片段，针对性修改</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8" name="矩形 1"/>
          <p:cNvSpPr>
            <a:spLocks noChangeArrowheads="1"/>
          </p:cNvSpPr>
          <p:nvPr/>
        </p:nvSpPr>
        <p:spPr bwMode="auto">
          <a:xfrm>
            <a:off x="6484979" y="2872215"/>
            <a:ext cx="39405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、相似性片段分类，修改有方向</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9" name="矩形 1"/>
          <p:cNvSpPr>
            <a:spLocks noChangeArrowheads="1"/>
          </p:cNvSpPr>
          <p:nvPr/>
        </p:nvSpPr>
        <p:spPr bwMode="auto">
          <a:xfrm>
            <a:off x="5083756" y="401262"/>
            <a:ext cx="482663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查重</a:t>
            </a: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相似比太高怎么办？</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五边形 9"/>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50" fill="hold"/>
                                        <p:tgtEl>
                                          <p:spTgt spid="6"/>
                                        </p:tgtEl>
                                        <p:attrNameLst>
                                          <p:attrName>ppt_w</p:attrName>
                                        </p:attrNameLst>
                                      </p:cBhvr>
                                      <p:tavLst>
                                        <p:tav tm="0">
                                          <p:val>
                                            <p:fltVal val="0"/>
                                          </p:val>
                                        </p:tav>
                                        <p:tav tm="100000">
                                          <p:val>
                                            <p:strVal val="#ppt_w"/>
                                          </p:val>
                                        </p:tav>
                                      </p:tavLst>
                                    </p:anim>
                                    <p:anim calcmode="lin" valueType="num">
                                      <p:cBhvr>
                                        <p:cTn id="16" dur="250" fill="hold"/>
                                        <p:tgtEl>
                                          <p:spTgt spid="6"/>
                                        </p:tgtEl>
                                        <p:attrNameLst>
                                          <p:attrName>ppt_h</p:attrName>
                                        </p:attrNameLst>
                                      </p:cBhvr>
                                      <p:tavLst>
                                        <p:tav tm="0">
                                          <p:val>
                                            <p:fltVal val="0"/>
                                          </p:val>
                                        </p:tav>
                                        <p:tav tm="100000">
                                          <p:val>
                                            <p:strVal val="#ppt_h"/>
                                          </p:val>
                                        </p:tav>
                                      </p:tavLst>
                                    </p:anim>
                                    <p:anim calcmode="lin" valueType="num">
                                      <p:cBhvr>
                                        <p:cTn id="17" dur="250" fill="hold"/>
                                        <p:tgtEl>
                                          <p:spTgt spid="6"/>
                                        </p:tgtEl>
                                        <p:attrNameLst>
                                          <p:attrName>style.rotation</p:attrName>
                                        </p:attrNameLst>
                                      </p:cBhvr>
                                      <p:tavLst>
                                        <p:tav tm="0">
                                          <p:val>
                                            <p:fltVal val="90"/>
                                          </p:val>
                                        </p:tav>
                                        <p:tav tm="100000">
                                          <p:val>
                                            <p:fltVal val="0"/>
                                          </p:val>
                                        </p:tav>
                                      </p:tavLst>
                                    </p:anim>
                                    <p:animEffect transition="in" filter="fade">
                                      <p:cBhvr>
                                        <p:cTn id="1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4717473" y="3213533"/>
            <a:ext cx="4895850" cy="953135"/>
          </a:xfrm>
          <a:prstGeom prst="rect">
            <a:avLst/>
          </a:prstGeom>
          <a:noFill/>
          <a:ln>
            <a:noFill/>
          </a:ln>
        </p:spPr>
        <p:txBody>
          <a:bodyPr>
            <a:spAutoFit/>
            <a:scene3d>
              <a:camera prst="orthographicFront"/>
              <a:lightRig rig="threePt" dir="t"/>
            </a:scene3d>
          </a:bodyPr>
          <a:lstStyle/>
          <a:p>
            <a:pPr>
              <a:defRPr/>
            </a:pPr>
            <a:r>
              <a:rPr lang="zh-CN" altLang="en-US" sz="2800" b="1" dirty="0">
                <a:solidFill>
                  <a:schemeClr val="accent1"/>
                </a:solidFill>
                <a:effectLst/>
                <a:latin typeface="微软雅黑" panose="020B0503020204020204" charset="-122"/>
                <a:ea typeface="微软雅黑" panose="020B0503020204020204" charset="-122"/>
                <a:cs typeface="微软雅黑" panose="020B0503020204020204" charset="-122"/>
              </a:rPr>
              <a:t> 如何查找与我专业方向相关的期刊进行投稿？</a:t>
            </a:r>
            <a:endParaRPr lang="zh-CN" altLang="en-US" sz="28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sp>
        <p:nvSpPr>
          <p:cNvPr id="8" name="矩形 7"/>
          <p:cNvSpPr>
            <a:spLocks noChangeArrowheads="1"/>
          </p:cNvSpPr>
          <p:nvPr/>
        </p:nvSpPr>
        <p:spPr bwMode="auto">
          <a:xfrm>
            <a:off x="4717473" y="2057833"/>
            <a:ext cx="4895850" cy="521970"/>
          </a:xfrm>
          <a:prstGeom prst="rect">
            <a:avLst/>
          </a:prstGeom>
          <a:noFill/>
          <a:ln>
            <a:noFill/>
          </a:ln>
        </p:spPr>
        <p:txBody>
          <a:bodyPr>
            <a:spAutoFit/>
            <a:scene3d>
              <a:camera prst="orthographicFront"/>
              <a:lightRig rig="threePt" dir="t"/>
            </a:scene3d>
          </a:bodyPr>
          <a:lstStyle/>
          <a:p>
            <a:pPr>
              <a:defRPr/>
            </a:pPr>
            <a:r>
              <a:rPr lang="zh-CN" altLang="en-US" sz="2800" b="1" dirty="0">
                <a:solidFill>
                  <a:schemeClr val="accent1"/>
                </a:solidFill>
                <a:effectLst/>
                <a:latin typeface="微软雅黑" panose="020B0503020204020204" charset="-122"/>
                <a:ea typeface="微软雅黑" panose="020B0503020204020204" charset="-122"/>
                <a:cs typeface="微软雅黑" panose="020B0503020204020204" charset="-122"/>
              </a:rPr>
              <a:t> 如何看某本刊的征稿启事？</a:t>
            </a:r>
            <a:endParaRPr lang="zh-CN" altLang="en-US" sz="2800" b="1" dirty="0">
              <a:solidFill>
                <a:schemeClr val="accent1"/>
              </a:solidFill>
              <a:effectLst/>
              <a:latin typeface="微软雅黑" panose="020B0503020204020204" charset="-122"/>
              <a:ea typeface="微软雅黑" panose="020B0503020204020204" charset="-122"/>
              <a:cs typeface="微软雅黑" panose="020B0503020204020204" charset="-122"/>
            </a:endParaRPr>
          </a:p>
        </p:txBody>
      </p:sp>
      <p:pic>
        <p:nvPicPr>
          <p:cNvPr id="9" name="内容占位符 3" descr="思考.jpg"/>
          <p:cNvPicPr>
            <a:picLocks noChangeAspect="1"/>
          </p:cNvPicPr>
          <p:nvPr/>
        </p:nvPicPr>
        <p:blipFill>
          <a:blip r:embed="rId1" cstate="print">
            <a:clrChange>
              <a:clrFrom>
                <a:srgbClr val="FFFFFF"/>
              </a:clrFrom>
              <a:clrTo>
                <a:srgbClr val="FFFFFF">
                  <a:alpha val="0"/>
                </a:srgbClr>
              </a:clrTo>
            </a:clrChange>
          </a:blip>
          <a:srcRect/>
          <a:stretch>
            <a:fillRect/>
          </a:stretch>
        </p:blipFill>
        <p:spPr bwMode="auto">
          <a:xfrm>
            <a:off x="1413885" y="1818120"/>
            <a:ext cx="3109913" cy="3376613"/>
          </a:xfrm>
          <a:prstGeom prst="rect">
            <a:avLst/>
          </a:prstGeom>
          <a:noFill/>
          <a:ln w="9525">
            <a:noFill/>
            <a:miter lim="800000"/>
            <a:headEnd/>
            <a:tailEnd/>
          </a:ln>
        </p:spPr>
      </p:pic>
      <p:sp>
        <p:nvSpPr>
          <p:cNvPr id="4" name="矩形 1"/>
          <p:cNvSpPr>
            <a:spLocks noChangeArrowheads="1"/>
          </p:cNvSpPr>
          <p:nvPr/>
        </p:nvSpPr>
        <p:spPr bwMode="auto">
          <a:xfrm>
            <a:off x="4977394" y="366337"/>
            <a:ext cx="344043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投稿</a:t>
            </a: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怎么投稿？</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五边形 5"/>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5"/>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2" name="矩形 1"/>
          <p:cNvSpPr>
            <a:spLocks noChangeArrowheads="1"/>
          </p:cNvSpPr>
          <p:nvPr/>
        </p:nvSpPr>
        <p:spPr bwMode="auto">
          <a:xfrm>
            <a:off x="4977394" y="366337"/>
            <a:ext cx="344043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投稿</a:t>
            </a: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怎么投稿？</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矩形 7"/>
          <p:cNvSpPr>
            <a:spLocks noChangeArrowheads="1"/>
          </p:cNvSpPr>
          <p:nvPr/>
        </p:nvSpPr>
        <p:spPr bwMode="auto">
          <a:xfrm>
            <a:off x="2058035" y="1430338"/>
            <a:ext cx="7528560" cy="983615"/>
          </a:xfrm>
          <a:prstGeom prst="rect">
            <a:avLst/>
          </a:prstGeom>
          <a:noFill/>
          <a:ln w="9525">
            <a:noFill/>
            <a:miter lim="800000"/>
          </a:ln>
        </p:spPr>
        <p:txBody>
          <a:bodyPr wrap="none">
            <a:spAutoFit/>
          </a:bodyPr>
          <a:lstStyle/>
          <a:p>
            <a:pPr>
              <a:spcAft>
                <a:spcPts val="1200"/>
              </a:spcAft>
            </a:pP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作者：方便获得最新权威征稿信息，轻松选定投稿</a:t>
            </a:r>
            <a:endParaRPr lang="en-US" altLang="zh-CN"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期刊编辑部：获得更多、更有针对性的优质稿件</a:t>
            </a:r>
            <a:endParaRPr lang="zh-CN" altLang="en-US" sz="2400" b="1">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nvGrpSpPr>
        <p:grpSpPr>
          <a:xfrm>
            <a:off x="1905000" y="2598420"/>
            <a:ext cx="2941320" cy="3766820"/>
            <a:chOff x="3000" y="4092"/>
            <a:chExt cx="4632" cy="5932"/>
          </a:xfrm>
        </p:grpSpPr>
        <p:sp>
          <p:nvSpPr>
            <p:cNvPr id="39" name="Freeform 40"/>
            <p:cNvSpPr/>
            <p:nvPr>
              <p:custDataLst>
                <p:tags r:id="rId2"/>
              </p:custDataLst>
            </p:nvPr>
          </p:nvSpPr>
          <p:spPr bwMode="auto">
            <a:xfrm>
              <a:off x="3404"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42" name="Freeform 41"/>
            <p:cNvSpPr/>
            <p:nvPr>
              <p:custDataLst>
                <p:tags r:id="rId3"/>
              </p:custDataLst>
            </p:nvPr>
          </p:nvSpPr>
          <p:spPr bwMode="auto">
            <a:xfrm>
              <a:off x="3410"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F74A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76" name="Овал 75"/>
            <p:cNvSpPr/>
            <p:nvPr>
              <p:custDataLst>
                <p:tags r:id="rId4"/>
              </p:custDataLst>
            </p:nvPr>
          </p:nvSpPr>
          <p:spPr>
            <a:xfrm>
              <a:off x="4645" y="7722"/>
              <a:ext cx="926" cy="866"/>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Roboto Medium" charset="0"/>
                  <a:sym typeface="Arial" panose="020B0604020202020204" pitchFamily="34" charset="0"/>
                </a:rPr>
                <a:t>1</a:t>
              </a:r>
              <a:endParaRPr kumimoji="0" lang="en-US"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75" name="Текст 13"/>
            <p:cNvSpPr txBox="1"/>
            <p:nvPr>
              <p:custDataLst>
                <p:tags r:id="rId5"/>
              </p:custDataLst>
            </p:nvPr>
          </p:nvSpPr>
          <p:spPr>
            <a:xfrm>
              <a:off x="3002"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rPr>
                <a:t>查找目标期刊</a:t>
              </a:r>
              <a:endPar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3" name="文本框 2"/>
            <p:cNvSpPr txBox="1"/>
            <p:nvPr>
              <p:custDataLst>
                <p:tags r:id="rId6"/>
              </p:custDataLst>
            </p:nvPr>
          </p:nvSpPr>
          <p:spPr>
            <a:xfrm>
              <a:off x="3000" y="9494"/>
              <a:ext cx="4217"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万方智搜期刊检索</a:t>
              </a:r>
              <a:endParaRPr kumimoji="0" lang="zh-CN" altLang="en-US" sz="1600"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grpSp>
      <p:grpSp>
        <p:nvGrpSpPr>
          <p:cNvPr id="12" name="组合 11"/>
          <p:cNvGrpSpPr/>
          <p:nvPr/>
        </p:nvGrpSpPr>
        <p:grpSpPr>
          <a:xfrm>
            <a:off x="4753610" y="3445510"/>
            <a:ext cx="2684780" cy="2951480"/>
            <a:chOff x="7486" y="5426"/>
            <a:chExt cx="4228" cy="4648"/>
          </a:xfrm>
        </p:grpSpPr>
        <p:sp>
          <p:nvSpPr>
            <p:cNvPr id="69" name="Freeform 40"/>
            <p:cNvSpPr/>
            <p:nvPr>
              <p:custDataLst>
                <p:tags r:id="rId7"/>
              </p:custDataLst>
            </p:nvPr>
          </p:nvSpPr>
          <p:spPr bwMode="auto">
            <a:xfrm rot="10800000" flipH="1">
              <a:off x="7486" y="5426"/>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70" name="Freeform 41"/>
            <p:cNvSpPr/>
            <p:nvPr>
              <p:custDataLst>
                <p:tags r:id="rId8"/>
              </p:custDataLst>
            </p:nvPr>
          </p:nvSpPr>
          <p:spPr bwMode="auto">
            <a:xfrm rot="10800000" flipH="1">
              <a:off x="7493" y="543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3498DB">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93" name="Овал 92"/>
            <p:cNvSpPr/>
            <p:nvPr>
              <p:custDataLst>
                <p:tags r:id="rId9"/>
              </p:custDataLst>
            </p:nvPr>
          </p:nvSpPr>
          <p:spPr>
            <a:xfrm>
              <a:off x="9137" y="7722"/>
              <a:ext cx="926" cy="866"/>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2</a:t>
              </a:r>
              <a:endPar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32" name="Текст 13"/>
            <p:cNvSpPr txBox="1"/>
            <p:nvPr>
              <p:custDataLst>
                <p:tags r:id="rId10"/>
              </p:custDataLst>
            </p:nvPr>
          </p:nvSpPr>
          <p:spPr>
            <a:xfrm>
              <a:off x="7493"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rPr>
                <a:t>获取投稿方式</a:t>
              </a:r>
              <a:endPar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33" name="文本框 32"/>
            <p:cNvSpPr txBox="1"/>
            <p:nvPr>
              <p:custDataLst>
                <p:tags r:id="rId11"/>
              </p:custDataLst>
            </p:nvPr>
          </p:nvSpPr>
          <p:spPr>
            <a:xfrm>
              <a:off x="7491"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期刊信息</a:t>
              </a:r>
              <a:endPar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grpSp>
      <p:grpSp>
        <p:nvGrpSpPr>
          <p:cNvPr id="4" name="组合 3"/>
          <p:cNvGrpSpPr/>
          <p:nvPr/>
        </p:nvGrpSpPr>
        <p:grpSpPr>
          <a:xfrm>
            <a:off x="7345680" y="2598420"/>
            <a:ext cx="2940685" cy="3798570"/>
            <a:chOff x="11568" y="4092"/>
            <a:chExt cx="4631" cy="5982"/>
          </a:xfrm>
        </p:grpSpPr>
        <p:sp>
          <p:nvSpPr>
            <p:cNvPr id="72" name="Freeform 40"/>
            <p:cNvSpPr/>
            <p:nvPr>
              <p:custDataLst>
                <p:tags r:id="rId12"/>
              </p:custDataLst>
            </p:nvPr>
          </p:nvSpPr>
          <p:spPr bwMode="auto">
            <a:xfrm>
              <a:off x="11568"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73" name="Freeform 41"/>
            <p:cNvSpPr/>
            <p:nvPr>
              <p:custDataLst>
                <p:tags r:id="rId13"/>
              </p:custDataLst>
            </p:nvPr>
          </p:nvSpPr>
          <p:spPr bwMode="auto">
            <a:xfrm>
              <a:off x="11575"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AA3AA">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96" name="Овал 95"/>
            <p:cNvSpPr/>
            <p:nvPr>
              <p:custDataLst>
                <p:tags r:id="rId14"/>
              </p:custDataLst>
            </p:nvPr>
          </p:nvSpPr>
          <p:spPr>
            <a:xfrm>
              <a:off x="13629" y="7722"/>
              <a:ext cx="926" cy="866"/>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3</a:t>
              </a:r>
              <a:endPar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35" name="Текст 13"/>
            <p:cNvSpPr txBox="1"/>
            <p:nvPr>
              <p:custDataLst>
                <p:tags r:id="rId15"/>
              </p:custDataLst>
            </p:nvPr>
          </p:nvSpPr>
          <p:spPr>
            <a:xfrm>
              <a:off x="11985"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rPr>
                <a:t>投稿</a:t>
              </a:r>
              <a:endPar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36" name="文本框 35"/>
            <p:cNvSpPr txBox="1"/>
            <p:nvPr>
              <p:custDataLst>
                <p:tags r:id="rId16"/>
              </p:custDataLst>
            </p:nvPr>
          </p:nvSpPr>
          <p:spPr>
            <a:xfrm>
              <a:off x="11983"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投递论文，等待结果</a:t>
              </a:r>
              <a:endPar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grpSp>
      <p:pic>
        <p:nvPicPr>
          <p:cNvPr id="11" name="图片 10"/>
          <p:cNvPicPr>
            <a:picLocks noChangeAspect="1"/>
          </p:cNvPicPr>
          <p:nvPr/>
        </p:nvPicPr>
        <p:blipFill>
          <a:blip r:embed="rId17"/>
          <a:stretch>
            <a:fillRect/>
          </a:stretch>
        </p:blipFill>
        <p:spPr>
          <a:xfrm>
            <a:off x="763905" y="2131695"/>
            <a:ext cx="10862310" cy="1941830"/>
          </a:xfrm>
          <a:prstGeom prst="rect">
            <a:avLst/>
          </a:prstGeom>
        </p:spPr>
      </p:pic>
      <p:pic>
        <p:nvPicPr>
          <p:cNvPr id="5" name="图片 4"/>
          <p:cNvPicPr>
            <a:picLocks noChangeAspect="1"/>
          </p:cNvPicPr>
          <p:nvPr/>
        </p:nvPicPr>
        <p:blipFill>
          <a:blip r:embed="rId18"/>
          <a:stretch>
            <a:fillRect/>
          </a:stretch>
        </p:blipFill>
        <p:spPr>
          <a:xfrm>
            <a:off x="2345266" y="1430338"/>
            <a:ext cx="8089478" cy="5286768"/>
          </a:xfrm>
          <a:prstGeom prst="rect">
            <a:avLst/>
          </a:prstGeom>
        </p:spPr>
      </p:pic>
      <p:sp>
        <p:nvSpPr>
          <p:cNvPr id="99" name="AutoShape 3"/>
          <p:cNvSpPr>
            <a:spLocks noChangeArrowheads="1"/>
          </p:cNvSpPr>
          <p:nvPr/>
        </p:nvSpPr>
        <p:spPr bwMode="auto">
          <a:xfrm>
            <a:off x="2958751" y="5105945"/>
            <a:ext cx="1008623" cy="694869"/>
          </a:xfrm>
          <a:prstGeom prst="wedgeRectCallout">
            <a:avLst>
              <a:gd name="adj1" fmla="val 102806"/>
              <a:gd name="adj2" fmla="val 104509"/>
            </a:avLst>
          </a:prstGeom>
          <a:solidFill>
            <a:schemeClr val="accent5">
              <a:lumMod val="75000"/>
            </a:schemeClr>
          </a:solidFill>
          <a:ln w="38100">
            <a:noFill/>
            <a:miter lim="800000"/>
          </a:ln>
          <a:effectLst>
            <a:outerShdw dist="28398" dir="3806097" algn="ctr" rotWithShape="0">
              <a:srgbClr val="243F60">
                <a:alpha val="50000"/>
              </a:srgbClr>
            </a:outerShdw>
          </a:effectLst>
        </p:spPr>
        <p:txBody>
          <a:bodyPr/>
          <a:lstStyle/>
          <a:p>
            <a:pPr algn="ctr">
              <a:defRPr/>
            </a:pPr>
            <a:r>
              <a:rPr lang="zh-CN" altLang="en-US" dirty="0" smtClean="0">
                <a:solidFill>
                  <a:schemeClr val="bg1"/>
                </a:solidFill>
              </a:rPr>
              <a:t>联系</a:t>
            </a:r>
            <a:endParaRPr lang="en-US" altLang="zh-CN" dirty="0" smtClean="0">
              <a:solidFill>
                <a:schemeClr val="bg1"/>
              </a:solidFill>
            </a:endParaRPr>
          </a:p>
          <a:p>
            <a:pPr algn="ctr">
              <a:defRPr/>
            </a:pPr>
            <a:r>
              <a:rPr lang="zh-CN" altLang="en-US" dirty="0" smtClean="0">
                <a:solidFill>
                  <a:schemeClr val="bg1"/>
                </a:solidFill>
              </a:rPr>
              <a:t>方式</a:t>
            </a:r>
            <a:endParaRPr lang="zh-CN" dirty="0">
              <a:solidFill>
                <a:schemeClr val="bg1"/>
              </a:solidFill>
            </a:endParaRPr>
          </a:p>
        </p:txBody>
      </p:sp>
    </p:spTree>
    <p:custDataLst>
      <p:tags r:id="rId1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9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2732808" y="3416331"/>
            <a:ext cx="9355282" cy="2861310"/>
          </a:xfrm>
          <a:prstGeom prst="rect">
            <a:avLst/>
          </a:prstGeom>
          <a:noFill/>
          <a:ln w="9525">
            <a:noFill/>
            <a:miter lim="800000"/>
          </a:ln>
        </p:spPr>
        <p:txBody>
          <a:bodyPr wrap="square">
            <a:spAutoFit/>
          </a:bodyPr>
          <a:lstStyle/>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引用通知是一款新的信息服务，当您所订阅的论文被其他论文引用时，您将得到即时通知。</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万方数据提供引证文献以及指定论文的引用通知两种服务。此处提供的是第二种服务。这种服务的独到之处在于可以指定一组文献，了解它们被引用的情况以及引用变更的情况。及时了解指定论文的的权威性、受欢迎程度。</a:t>
            </a:r>
            <a:r>
              <a:rPr lang="zh-CN" altLang="en-US" sz="2000" b="1" dirty="0">
                <a:latin typeface="微软雅黑" panose="020B0503020204020204" charset="-122"/>
                <a:ea typeface="微软雅黑" panose="020B0503020204020204" charset="-122"/>
                <a:cs typeface="微软雅黑" panose="020B0503020204020204" charset="-122"/>
                <a:sym typeface="+mn-ea"/>
              </a:rPr>
              <a:t>（即将上线）</a:t>
            </a:r>
            <a:endParaRPr lang="zh-CN" altLang="en-US" sz="2000" b="1" dirty="0">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6" name="矩形 5"/>
          <p:cNvSpPr>
            <a:spLocks noChangeArrowheads="1"/>
          </p:cNvSpPr>
          <p:nvPr/>
        </p:nvSpPr>
        <p:spPr bwMode="auto">
          <a:xfrm>
            <a:off x="5296766" y="1630075"/>
            <a:ext cx="4560888" cy="521970"/>
          </a:xfrm>
          <a:prstGeom prst="rect">
            <a:avLst/>
          </a:prstGeom>
          <a:noFill/>
          <a:ln w="9525">
            <a:noFill/>
            <a:miter lim="800000"/>
          </a:ln>
        </p:spPr>
        <p:txBody>
          <a:bodyPr>
            <a:spAutoFit/>
          </a:bodyPr>
          <a:lstStyle/>
          <a:p>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rPr>
              <a:t>你关注的论文被谁引用了？</a:t>
            </a:r>
            <a:endParaRPr lang="zh-CN" altLang="en-US" sz="28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7" name="矩形 6"/>
          <p:cNvSpPr>
            <a:spLocks noChangeArrowheads="1"/>
          </p:cNvSpPr>
          <p:nvPr/>
        </p:nvSpPr>
        <p:spPr bwMode="auto">
          <a:xfrm>
            <a:off x="5358679" y="2628930"/>
            <a:ext cx="3938587" cy="521970"/>
          </a:xfrm>
          <a:prstGeom prst="rect">
            <a:avLst/>
          </a:prstGeom>
          <a:noFill/>
          <a:ln w="9525">
            <a:noFill/>
            <a:miter lim="800000"/>
          </a:ln>
        </p:spPr>
        <p:txBody>
          <a:bodyPr>
            <a:spAutoFit/>
          </a:bodyPr>
          <a:lstStyle/>
          <a:p>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什么时间有了新引用？</a:t>
            </a:r>
            <a:endParaRPr lang="zh-CN" altLang="en-US" sz="28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8" name="矩形 1"/>
          <p:cNvSpPr>
            <a:spLocks noChangeArrowheads="1"/>
          </p:cNvSpPr>
          <p:nvPr/>
        </p:nvSpPr>
        <p:spPr bwMode="auto">
          <a:xfrm>
            <a:off x="5183134" y="353637"/>
            <a:ext cx="379603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被引用</a:t>
            </a: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怎么知道？</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五边形 8"/>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论文完成后的收尾</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pic>
        <p:nvPicPr>
          <p:cNvPr id="2" name="图片 1" descr="368185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6285" y="1883410"/>
            <a:ext cx="1284605" cy="1284605"/>
          </a:xfrm>
          <a:prstGeom prst="rect">
            <a:avLst/>
          </a:prstGeom>
        </p:spPr>
      </p:pic>
    </p:spTree>
    <p:custDataLst>
      <p:tags r:id="rId4"/>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五边形 8"/>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更多服务</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12" name="椭圆 11"/>
          <p:cNvSpPr/>
          <p:nvPr>
            <p:custDataLst>
              <p:tags r:id="rId2"/>
            </p:custDataLst>
          </p:nvPr>
        </p:nvSpPr>
        <p:spPr>
          <a:xfrm>
            <a:off x="997466" y="4079865"/>
            <a:ext cx="214257" cy="21425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3" name="椭圆 12"/>
          <p:cNvSpPr/>
          <p:nvPr>
            <p:custDataLst>
              <p:tags r:id="rId3"/>
            </p:custDataLst>
          </p:nvPr>
        </p:nvSpPr>
        <p:spPr>
          <a:xfrm>
            <a:off x="2082892" y="3392218"/>
            <a:ext cx="331614" cy="33161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0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4" name="椭圆 13"/>
          <p:cNvSpPr/>
          <p:nvPr>
            <p:custDataLst>
              <p:tags r:id="rId4"/>
            </p:custDataLst>
          </p:nvPr>
        </p:nvSpPr>
        <p:spPr>
          <a:xfrm>
            <a:off x="2093634" y="4429781"/>
            <a:ext cx="771327" cy="771326"/>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5" name="椭圆 14"/>
          <p:cNvSpPr/>
          <p:nvPr>
            <p:custDataLst>
              <p:tags r:id="rId5"/>
            </p:custDataLst>
          </p:nvPr>
        </p:nvSpPr>
        <p:spPr>
          <a:xfrm>
            <a:off x="2672129" y="3551325"/>
            <a:ext cx="385663" cy="38566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6" name="椭圆 15"/>
          <p:cNvSpPr/>
          <p:nvPr>
            <p:custDataLst>
              <p:tags r:id="rId6"/>
            </p:custDataLst>
          </p:nvPr>
        </p:nvSpPr>
        <p:spPr>
          <a:xfrm>
            <a:off x="3250624" y="3707072"/>
            <a:ext cx="514218" cy="514218"/>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lnSpcReduction="1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7" name="椭圆 16"/>
          <p:cNvSpPr/>
          <p:nvPr>
            <p:custDataLst>
              <p:tags r:id="rId7"/>
            </p:custDataLst>
          </p:nvPr>
        </p:nvSpPr>
        <p:spPr>
          <a:xfrm>
            <a:off x="2813988" y="2813722"/>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8" name="椭圆 17"/>
          <p:cNvSpPr/>
          <p:nvPr>
            <p:custDataLst>
              <p:tags r:id="rId8"/>
            </p:custDataLst>
          </p:nvPr>
        </p:nvSpPr>
        <p:spPr>
          <a:xfrm>
            <a:off x="4050805" y="5492004"/>
            <a:ext cx="385663" cy="385663"/>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9" name="椭圆 18"/>
          <p:cNvSpPr/>
          <p:nvPr>
            <p:custDataLst>
              <p:tags r:id="rId9"/>
            </p:custDataLst>
          </p:nvPr>
        </p:nvSpPr>
        <p:spPr>
          <a:xfrm>
            <a:off x="4520923" y="4815444"/>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0" name="椭圆 19"/>
          <p:cNvSpPr/>
          <p:nvPr>
            <p:custDataLst>
              <p:tags r:id="rId10"/>
            </p:custDataLst>
          </p:nvPr>
        </p:nvSpPr>
        <p:spPr>
          <a:xfrm>
            <a:off x="4715066" y="4359835"/>
            <a:ext cx="214257" cy="21425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1" name="椭圆 20"/>
          <p:cNvSpPr/>
          <p:nvPr>
            <p:custDataLst>
              <p:tags r:id="rId11"/>
            </p:custDataLst>
          </p:nvPr>
        </p:nvSpPr>
        <p:spPr>
          <a:xfrm>
            <a:off x="3857496" y="2535960"/>
            <a:ext cx="1326855" cy="1326855"/>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sz="2000" b="1">
                <a:solidFill>
                  <a:sysClr val="window" lastClr="FFFFFF"/>
                </a:solidFill>
                <a:latin typeface="微软雅黑" panose="020B0503020204020204" charset="-122"/>
                <a:ea typeface="微软雅黑" panose="020B0503020204020204" charset="-122"/>
                <a:sym typeface="Arial" panose="020B0604020202020204" pitchFamily="34" charset="0"/>
              </a:rPr>
              <a:t>万方学术圈</a:t>
            </a:r>
            <a:endParaRPr lang="zh-CN" altLang="en-US" sz="2000"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2" name="椭圆 21"/>
          <p:cNvSpPr/>
          <p:nvPr>
            <p:custDataLst>
              <p:tags r:id="rId12"/>
            </p:custDataLst>
          </p:nvPr>
        </p:nvSpPr>
        <p:spPr>
          <a:xfrm>
            <a:off x="3888098" y="2253116"/>
            <a:ext cx="192832" cy="192832"/>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3" name="椭圆 22"/>
          <p:cNvSpPr/>
          <p:nvPr>
            <p:custDataLst>
              <p:tags r:id="rId13"/>
            </p:custDataLst>
          </p:nvPr>
        </p:nvSpPr>
        <p:spPr>
          <a:xfrm>
            <a:off x="4946523" y="2349532"/>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4" name="椭圆 23"/>
          <p:cNvSpPr/>
          <p:nvPr>
            <p:custDataLst>
              <p:tags r:id="rId14"/>
            </p:custDataLst>
          </p:nvPr>
        </p:nvSpPr>
        <p:spPr>
          <a:xfrm>
            <a:off x="5563036" y="3707072"/>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6" name="椭圆 25"/>
          <p:cNvSpPr/>
          <p:nvPr>
            <p:custDataLst>
              <p:tags r:id="rId15"/>
            </p:custDataLst>
          </p:nvPr>
        </p:nvSpPr>
        <p:spPr>
          <a:xfrm>
            <a:off x="6020467" y="3006554"/>
            <a:ext cx="385663" cy="38566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27" name="椭圆 26"/>
          <p:cNvSpPr/>
          <p:nvPr>
            <p:custDataLst>
              <p:tags r:id="rId16"/>
            </p:custDataLst>
          </p:nvPr>
        </p:nvSpPr>
        <p:spPr>
          <a:xfrm>
            <a:off x="5607030" y="1676693"/>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0" name="椭圆 29"/>
          <p:cNvSpPr/>
          <p:nvPr>
            <p:custDataLst>
              <p:tags r:id="rId17"/>
            </p:custDataLst>
          </p:nvPr>
        </p:nvSpPr>
        <p:spPr>
          <a:xfrm>
            <a:off x="8321250" y="1703818"/>
            <a:ext cx="327944" cy="327944"/>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0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1" name="椭圆 30"/>
          <p:cNvSpPr/>
          <p:nvPr>
            <p:custDataLst>
              <p:tags r:id="rId18"/>
            </p:custDataLst>
          </p:nvPr>
        </p:nvSpPr>
        <p:spPr>
          <a:xfrm>
            <a:off x="5400455" y="4581806"/>
            <a:ext cx="975426" cy="975426"/>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Autofit/>
          </a:bodyPr>
          <a:lstStyle/>
          <a:p>
            <a:pPr algn="ctr"/>
            <a:r>
              <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rPr>
              <a:t>万方选题</a:t>
            </a: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2" name="椭圆 31"/>
          <p:cNvSpPr/>
          <p:nvPr>
            <p:custDataLst>
              <p:tags r:id="rId19"/>
            </p:custDataLst>
          </p:nvPr>
        </p:nvSpPr>
        <p:spPr>
          <a:xfrm>
            <a:off x="6262421" y="5292165"/>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3" name="椭圆 32"/>
          <p:cNvSpPr/>
          <p:nvPr>
            <p:custDataLst>
              <p:tags r:id="rId20"/>
            </p:custDataLst>
          </p:nvPr>
        </p:nvSpPr>
        <p:spPr>
          <a:xfrm>
            <a:off x="6690108" y="5450269"/>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4" name="椭圆 33"/>
          <p:cNvSpPr/>
          <p:nvPr>
            <p:custDataLst>
              <p:tags r:id="rId21"/>
            </p:custDataLst>
          </p:nvPr>
        </p:nvSpPr>
        <p:spPr>
          <a:xfrm>
            <a:off x="7757520" y="5941945"/>
            <a:ext cx="85703" cy="8570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5" name="椭圆 34"/>
          <p:cNvSpPr/>
          <p:nvPr>
            <p:custDataLst>
              <p:tags r:id="rId22"/>
            </p:custDataLst>
          </p:nvPr>
        </p:nvSpPr>
        <p:spPr>
          <a:xfrm>
            <a:off x="7472428" y="5292165"/>
            <a:ext cx="327944" cy="327944"/>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0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6" name="椭圆 35"/>
          <p:cNvSpPr/>
          <p:nvPr>
            <p:custDataLst>
              <p:tags r:id="rId23"/>
            </p:custDataLst>
          </p:nvPr>
        </p:nvSpPr>
        <p:spPr>
          <a:xfrm>
            <a:off x="6719353" y="2028871"/>
            <a:ext cx="1638750" cy="1638750"/>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sz="2400" b="1">
                <a:solidFill>
                  <a:sysClr val="window" lastClr="FFFFFF"/>
                </a:solidFill>
                <a:latin typeface="微软雅黑" panose="020B0503020204020204" charset="-122"/>
                <a:ea typeface="微软雅黑" panose="020B0503020204020204" charset="-122"/>
                <a:sym typeface="Arial" panose="020B0604020202020204" pitchFamily="34" charset="0"/>
              </a:rPr>
              <a:t>移动服务</a:t>
            </a:r>
            <a:endParaRPr lang="zh-CN" altLang="en-US" sz="2400"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7" name="椭圆 36"/>
          <p:cNvSpPr/>
          <p:nvPr>
            <p:custDataLst>
              <p:tags r:id="rId24"/>
            </p:custDataLst>
          </p:nvPr>
        </p:nvSpPr>
        <p:spPr>
          <a:xfrm>
            <a:off x="8949873" y="1771375"/>
            <a:ext cx="96416" cy="96416"/>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8" name="椭圆 37"/>
          <p:cNvSpPr/>
          <p:nvPr>
            <p:custDataLst>
              <p:tags r:id="rId25"/>
            </p:custDataLst>
          </p:nvPr>
        </p:nvSpPr>
        <p:spPr>
          <a:xfrm>
            <a:off x="8538682" y="2220824"/>
            <a:ext cx="514218" cy="514218"/>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lnSpcReduction="1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39" name="椭圆 38"/>
          <p:cNvSpPr/>
          <p:nvPr>
            <p:custDataLst>
              <p:tags r:id="rId26"/>
            </p:custDataLst>
          </p:nvPr>
        </p:nvSpPr>
        <p:spPr>
          <a:xfrm>
            <a:off x="9071117" y="2571433"/>
            <a:ext cx="115287" cy="115287"/>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0" name="椭圆 39"/>
          <p:cNvSpPr/>
          <p:nvPr>
            <p:custDataLst>
              <p:tags r:id="rId27"/>
            </p:custDataLst>
          </p:nvPr>
        </p:nvSpPr>
        <p:spPr>
          <a:xfrm>
            <a:off x="5262584" y="4636767"/>
            <a:ext cx="137870" cy="137870"/>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1" name="椭圆 40"/>
          <p:cNvSpPr/>
          <p:nvPr>
            <p:custDataLst>
              <p:tags r:id="rId28"/>
            </p:custDataLst>
          </p:nvPr>
        </p:nvSpPr>
        <p:spPr>
          <a:xfrm>
            <a:off x="8811688" y="3150235"/>
            <a:ext cx="151939" cy="151939"/>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2" name="椭圆 41"/>
          <p:cNvSpPr/>
          <p:nvPr>
            <p:custDataLst>
              <p:tags r:id="rId29"/>
            </p:custDataLst>
          </p:nvPr>
        </p:nvSpPr>
        <p:spPr>
          <a:xfrm>
            <a:off x="9237166" y="3247961"/>
            <a:ext cx="85703" cy="8570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3" name="椭圆 42"/>
          <p:cNvSpPr/>
          <p:nvPr>
            <p:custDataLst>
              <p:tags r:id="rId30"/>
            </p:custDataLst>
          </p:nvPr>
        </p:nvSpPr>
        <p:spPr>
          <a:xfrm>
            <a:off x="9304112" y="3876320"/>
            <a:ext cx="278535" cy="278535"/>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40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4" name="椭圆 43"/>
          <p:cNvSpPr/>
          <p:nvPr>
            <p:custDataLst>
              <p:tags r:id="rId31"/>
            </p:custDataLst>
          </p:nvPr>
        </p:nvSpPr>
        <p:spPr>
          <a:xfrm>
            <a:off x="8806910" y="4833485"/>
            <a:ext cx="975426" cy="975426"/>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rPr>
              <a:t>社区</a:t>
            </a: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5" name="椭圆 44"/>
          <p:cNvSpPr/>
          <p:nvPr>
            <p:custDataLst>
              <p:tags r:id="rId32"/>
            </p:custDataLst>
          </p:nvPr>
        </p:nvSpPr>
        <p:spPr>
          <a:xfrm>
            <a:off x="10042584" y="4388973"/>
            <a:ext cx="385663" cy="38566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6" name="椭圆 45"/>
          <p:cNvSpPr/>
          <p:nvPr>
            <p:custDataLst>
              <p:tags r:id="rId33"/>
            </p:custDataLst>
          </p:nvPr>
        </p:nvSpPr>
        <p:spPr>
          <a:xfrm>
            <a:off x="9739348" y="3353062"/>
            <a:ext cx="218197" cy="21819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7" name="椭圆 46"/>
          <p:cNvSpPr/>
          <p:nvPr>
            <p:custDataLst>
              <p:tags r:id="rId34"/>
            </p:custDataLst>
          </p:nvPr>
        </p:nvSpPr>
        <p:spPr>
          <a:xfrm>
            <a:off x="9102530" y="1774653"/>
            <a:ext cx="447263" cy="447263"/>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87500" lnSpcReduction="1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49" name="椭圆 48"/>
          <p:cNvSpPr/>
          <p:nvPr>
            <p:custDataLst>
              <p:tags r:id="rId35"/>
            </p:custDataLst>
          </p:nvPr>
        </p:nvSpPr>
        <p:spPr>
          <a:xfrm>
            <a:off x="9396672" y="2220824"/>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50" name="椭圆 49"/>
          <p:cNvSpPr/>
          <p:nvPr>
            <p:custDataLst>
              <p:tags r:id="rId36"/>
            </p:custDataLst>
          </p:nvPr>
        </p:nvSpPr>
        <p:spPr>
          <a:xfrm>
            <a:off x="9696637" y="2138812"/>
            <a:ext cx="521822" cy="521822"/>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51" name="椭圆 50"/>
          <p:cNvSpPr/>
          <p:nvPr>
            <p:custDataLst>
              <p:tags r:id="rId37"/>
            </p:custDataLst>
          </p:nvPr>
        </p:nvSpPr>
        <p:spPr>
          <a:xfrm>
            <a:off x="11006742" y="2619186"/>
            <a:ext cx="187793" cy="18779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52" name="椭圆 51"/>
          <p:cNvSpPr/>
          <p:nvPr>
            <p:custDataLst>
              <p:tags r:id="rId38"/>
            </p:custDataLst>
          </p:nvPr>
        </p:nvSpPr>
        <p:spPr>
          <a:xfrm>
            <a:off x="10405369" y="2918604"/>
            <a:ext cx="301112" cy="301112"/>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525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58" name="椭圆 57"/>
          <p:cNvSpPr/>
          <p:nvPr>
            <p:custDataLst>
              <p:tags r:id="rId39"/>
            </p:custDataLst>
          </p:nvPr>
        </p:nvSpPr>
        <p:spPr>
          <a:xfrm>
            <a:off x="6496145" y="4359835"/>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61" name="椭圆 60"/>
          <p:cNvSpPr/>
          <p:nvPr>
            <p:custDataLst>
              <p:tags r:id="rId40"/>
            </p:custDataLst>
          </p:nvPr>
        </p:nvSpPr>
        <p:spPr>
          <a:xfrm>
            <a:off x="6978042" y="4292294"/>
            <a:ext cx="541190" cy="541190"/>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65" name="椭圆 64"/>
          <p:cNvSpPr/>
          <p:nvPr>
            <p:custDataLst>
              <p:tags r:id="rId41"/>
            </p:custDataLst>
          </p:nvPr>
        </p:nvSpPr>
        <p:spPr>
          <a:xfrm>
            <a:off x="7800372" y="4321706"/>
            <a:ext cx="76260" cy="76260"/>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68" name="椭圆 67"/>
          <p:cNvSpPr/>
          <p:nvPr>
            <p:custDataLst>
              <p:tags r:id="rId42"/>
            </p:custDataLst>
          </p:nvPr>
        </p:nvSpPr>
        <p:spPr>
          <a:xfrm>
            <a:off x="8295526" y="4061691"/>
            <a:ext cx="300031" cy="300031"/>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525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71" name="椭圆 70"/>
          <p:cNvSpPr/>
          <p:nvPr>
            <p:custDataLst>
              <p:tags r:id="rId43"/>
            </p:custDataLst>
          </p:nvPr>
        </p:nvSpPr>
        <p:spPr>
          <a:xfrm>
            <a:off x="8390741" y="2715106"/>
            <a:ext cx="218197" cy="21819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72" name="椭圆 71"/>
          <p:cNvSpPr/>
          <p:nvPr>
            <p:custDataLst>
              <p:tags r:id="rId44"/>
            </p:custDataLst>
          </p:nvPr>
        </p:nvSpPr>
        <p:spPr>
          <a:xfrm>
            <a:off x="9101732" y="3121753"/>
            <a:ext cx="104451" cy="104451"/>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73" name="椭圆 72"/>
          <p:cNvSpPr/>
          <p:nvPr>
            <p:custDataLst>
              <p:tags r:id="rId45"/>
            </p:custDataLst>
          </p:nvPr>
        </p:nvSpPr>
        <p:spPr>
          <a:xfrm>
            <a:off x="9975172" y="3151903"/>
            <a:ext cx="93896" cy="93896"/>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24" name="椭圆 123"/>
          <p:cNvSpPr/>
          <p:nvPr>
            <p:custDataLst>
              <p:tags r:id="rId46"/>
            </p:custDataLst>
          </p:nvPr>
        </p:nvSpPr>
        <p:spPr>
          <a:xfrm>
            <a:off x="3577428" y="4930031"/>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25" name="椭圆 124"/>
          <p:cNvSpPr/>
          <p:nvPr>
            <p:custDataLst>
              <p:tags r:id="rId47"/>
            </p:custDataLst>
          </p:nvPr>
        </p:nvSpPr>
        <p:spPr>
          <a:xfrm>
            <a:off x="5370204" y="3219716"/>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26" name="椭圆 125"/>
          <p:cNvSpPr/>
          <p:nvPr>
            <p:custDataLst>
              <p:tags r:id="rId48"/>
            </p:custDataLst>
          </p:nvPr>
        </p:nvSpPr>
        <p:spPr>
          <a:xfrm>
            <a:off x="6703832" y="5777860"/>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27" name="椭圆 126"/>
          <p:cNvSpPr/>
          <p:nvPr>
            <p:custDataLst>
              <p:tags r:id="rId49"/>
            </p:custDataLst>
          </p:nvPr>
        </p:nvSpPr>
        <p:spPr>
          <a:xfrm>
            <a:off x="8285462" y="5062331"/>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
        <p:nvSpPr>
          <p:cNvPr id="128" name="椭圆 127"/>
          <p:cNvSpPr/>
          <p:nvPr>
            <p:custDataLst>
              <p:tags r:id="rId50"/>
            </p:custDataLst>
          </p:nvPr>
        </p:nvSpPr>
        <p:spPr>
          <a:xfrm>
            <a:off x="10441972" y="2147960"/>
            <a:ext cx="384030" cy="384030"/>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75000" lnSpcReduction="20000"/>
          </a:bodyPr>
          <a:lstStyle/>
          <a:p>
            <a:pPr algn="ctr"/>
            <a:endParaRPr lang="zh-CN" altLang="en-US" b="1">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spTree>
    <p:custDataLst>
      <p:tags r:id="rId51"/>
    </p:custDataLst>
  </p:cSld>
  <p:clrMapOvr>
    <a:masterClrMapping/>
  </p:clrMapOvr>
  <p:timing>
    <p:tnLst>
      <p:par>
        <p:cTn id="1" dur="indefinite" restart="never" nodeType="tmRoot"/>
      </p:par>
    </p:tnLst>
    <p:bldLst>
      <p:bldP spid="12" grpId="1" animBg="1"/>
      <p:bldP spid="13" grpId="1" animBg="1"/>
      <p:bldP spid="14" grpId="1" animBg="1"/>
      <p:bldP spid="15" grpId="1" animBg="1"/>
      <p:bldP spid="16" grpId="1" animBg="1"/>
      <p:bldP spid="17" grpId="1" animBg="1"/>
      <p:bldP spid="18" grpId="1" animBg="1"/>
      <p:bldP spid="19" grpId="1" animBg="1"/>
      <p:bldP spid="20" grpId="1" animBg="1"/>
      <p:bldP spid="21" grpId="1" animBg="1"/>
      <p:bldP spid="22" grpId="1" animBg="1"/>
      <p:bldP spid="23" grpId="1" animBg="1"/>
      <p:bldP spid="24" grpId="1" animBg="1"/>
      <p:bldP spid="26" grpId="1" animBg="1"/>
      <p:bldP spid="27" grpId="1" animBg="1"/>
      <p:bldP spid="30" grpId="1" animBg="1"/>
      <p:bldP spid="31" grpId="1" animBg="1"/>
      <p:bldP spid="32" grpId="1" animBg="1"/>
      <p:bldP spid="33" grpId="1" animBg="1"/>
      <p:bldP spid="34" grpId="1" animBg="1"/>
      <p:bldP spid="35" grpId="1" animBg="1"/>
      <p:bldP spid="36" grpId="1" animBg="1"/>
      <p:bldP spid="37" grpId="1" animBg="1"/>
      <p:bldP spid="38" grpId="1" animBg="1"/>
      <p:bldP spid="39" grpId="1" animBg="1"/>
      <p:bldP spid="40" grpId="1" animBg="1"/>
      <p:bldP spid="41" grpId="1" animBg="1"/>
      <p:bldP spid="42" grpId="1" animBg="1"/>
      <p:bldP spid="43" grpId="1" animBg="1"/>
      <p:bldP spid="44" grpId="1" animBg="1"/>
      <p:bldP spid="45" grpId="1" animBg="1"/>
      <p:bldP spid="46" grpId="1" animBg="1"/>
      <p:bldP spid="47" grpId="1" animBg="1"/>
      <p:bldP spid="49" grpId="1" animBg="1"/>
      <p:bldP spid="50" grpId="1" animBg="1"/>
      <p:bldP spid="51" grpId="1" animBg="1"/>
      <p:bldP spid="52" grpId="1" animBg="1"/>
      <p:bldP spid="58" grpId="1" animBg="1"/>
      <p:bldP spid="61" grpId="1" animBg="1"/>
      <p:bldP spid="65" grpId="1" animBg="1"/>
      <p:bldP spid="68" grpId="1" animBg="1"/>
      <p:bldP spid="71" grpId="1" animBg="1"/>
      <p:bldP spid="72" grpId="1" animBg="1"/>
      <p:bldP spid="73" grpId="1" animBg="1"/>
      <p:bldP spid="124" grpId="1" animBg="1"/>
      <p:bldP spid="125" grpId="1" animBg="1"/>
      <p:bldP spid="126" grpId="1" animBg="1"/>
      <p:bldP spid="127" grpId="1" animBg="1"/>
      <p:bldP spid="12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五边形 8"/>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更多服务</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57" name="矩形 1"/>
          <p:cNvSpPr>
            <a:spLocks noChangeArrowheads="1"/>
          </p:cNvSpPr>
          <p:nvPr/>
        </p:nvSpPr>
        <p:spPr bwMode="auto">
          <a:xfrm>
            <a:off x="5289814" y="373322"/>
            <a:ext cx="16129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sz="2800" b="1" dirty="0">
                <a:solidFill>
                  <a:schemeClr val="bg1"/>
                </a:solidFill>
                <a:latin typeface="微软雅黑" panose="020B0503020204020204" charset="-122"/>
                <a:ea typeface="微软雅黑" panose="020B0503020204020204" charset="-122"/>
              </a:rPr>
              <a:t>移动服务</a:t>
            </a:r>
            <a:endParaRPr lang="zh-CN" altLang="en-US" sz="2800" b="1" dirty="0">
              <a:solidFill>
                <a:schemeClr val="bg1"/>
              </a:solidFill>
              <a:latin typeface="微软雅黑" panose="020B0503020204020204" charset="-122"/>
              <a:ea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endParaRPr>
          </a:p>
        </p:txBody>
      </p:sp>
      <p:pic>
        <p:nvPicPr>
          <p:cNvPr id="4" name="图片 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846229" y="1281051"/>
            <a:ext cx="2671051" cy="5468999"/>
          </a:xfrm>
          <a:prstGeom prst="rect">
            <a:avLst/>
          </a:prstGeom>
        </p:spPr>
      </p:pic>
      <p:pic>
        <p:nvPicPr>
          <p:cNvPr id="5" name="图片 4"/>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a:off x="9154954" y="1325501"/>
            <a:ext cx="2671051" cy="5468999"/>
          </a:xfrm>
          <a:prstGeom prst="rect">
            <a:avLst/>
          </a:prstGeom>
        </p:spPr>
      </p:pic>
      <p:pic>
        <p:nvPicPr>
          <p:cNvPr id="10" name="图片 9" descr="C8BA827E9507885CE427939A57B00273"/>
          <p:cNvPicPr>
            <a:picLocks noChangeAspect="1"/>
          </p:cNvPicPr>
          <p:nvPr/>
        </p:nvPicPr>
        <p:blipFill>
          <a:blip r:embed="rId5"/>
          <a:stretch>
            <a:fillRect/>
          </a:stretch>
        </p:blipFill>
        <p:spPr>
          <a:xfrm>
            <a:off x="9291320" y="1974215"/>
            <a:ext cx="2397760" cy="4171315"/>
          </a:xfrm>
          <a:prstGeom prst="rect">
            <a:avLst/>
          </a:prstGeom>
        </p:spPr>
      </p:pic>
      <p:pic>
        <p:nvPicPr>
          <p:cNvPr id="6" name="图片 5"/>
          <p:cNvPicPr>
            <a:picLocks noChangeAspect="1"/>
          </p:cNvPicPr>
          <p:nvPr/>
        </p:nvPicPr>
        <p:blipFill>
          <a:blip r:embed="rId6"/>
          <a:stretch>
            <a:fillRect/>
          </a:stretch>
        </p:blipFill>
        <p:spPr>
          <a:xfrm>
            <a:off x="116205" y="2647950"/>
            <a:ext cx="2114550" cy="876300"/>
          </a:xfrm>
          <a:prstGeom prst="rect">
            <a:avLst/>
          </a:prstGeom>
        </p:spPr>
      </p:pic>
      <p:pic>
        <p:nvPicPr>
          <p:cNvPr id="14" name="图片 13" descr="48FFEAC4343A454947E3F471FBB9DBA0"/>
          <p:cNvPicPr>
            <a:picLocks noChangeAspect="1"/>
          </p:cNvPicPr>
          <p:nvPr/>
        </p:nvPicPr>
        <p:blipFill>
          <a:blip r:embed="rId7"/>
          <a:stretch>
            <a:fillRect/>
          </a:stretch>
        </p:blipFill>
        <p:spPr>
          <a:xfrm>
            <a:off x="2985135" y="1885315"/>
            <a:ext cx="2399030" cy="4194175"/>
          </a:xfrm>
          <a:prstGeom prst="rect">
            <a:avLst/>
          </a:prstGeom>
        </p:spPr>
      </p:pic>
      <p:cxnSp>
        <p:nvCxnSpPr>
          <p:cNvPr id="7" name="肘形连接符 6"/>
          <p:cNvCxnSpPr/>
          <p:nvPr/>
        </p:nvCxnSpPr>
        <p:spPr>
          <a:xfrm rot="10800000" flipV="1">
            <a:off x="8168640" y="3036570"/>
            <a:ext cx="842010" cy="8255"/>
          </a:xfrm>
          <a:prstGeom prst="bentConnector3">
            <a:avLst>
              <a:gd name="adj1" fmla="val 4992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2313940" y="2727960"/>
            <a:ext cx="1027430" cy="5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8105" y="3507105"/>
            <a:ext cx="2540000" cy="2676525"/>
          </a:xfrm>
          <a:prstGeom prst="rect">
            <a:avLst/>
          </a:prstGeom>
          <a:noFill/>
        </p:spPr>
        <p:txBody>
          <a:bodyPr wrap="square" rtlCol="0" anchor="t">
            <a:spAutoFit/>
          </a:bodyPr>
          <a:lstStyle/>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服务：万方智搜</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实现微信公众号上的文献检索与阅读；万方检测</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实现个人用户在微信公众号上查看简明版检测报告</a:t>
            </a:r>
            <a:endPar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endParaRPr>
          </a:p>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内容：推送前沿学术消息</a:t>
            </a:r>
            <a:endParaRPr lang="zh-CN" altLang="en-US" sz="1600" b="1">
              <a:latin typeface="仿宋" panose="02010609060101010101" charset="-122"/>
              <a:ea typeface="微软雅黑" panose="020B0503020204020204" charset="-122"/>
              <a:cs typeface="仿宋" panose="02010609060101010101" charset="-122"/>
            </a:endParaRPr>
          </a:p>
        </p:txBody>
      </p:sp>
      <p:sp>
        <p:nvSpPr>
          <p:cNvPr id="16" name="文本框 15"/>
          <p:cNvSpPr txBox="1"/>
          <p:nvPr/>
        </p:nvSpPr>
        <p:spPr>
          <a:xfrm>
            <a:off x="5805170" y="3536315"/>
            <a:ext cx="3204845" cy="2306955"/>
          </a:xfrm>
          <a:prstGeom prst="rect">
            <a:avLst/>
          </a:prstGeom>
          <a:noFill/>
        </p:spPr>
        <p:txBody>
          <a:bodyPr wrap="square" rtlCol="0" anchor="t">
            <a:spAutoFit/>
          </a:bodyPr>
          <a:lstStyle/>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服务：万方智搜；万方检测</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实现个人用户在</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APP</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上查看详细版检测报告；查看订阅、收藏的文献等</a:t>
            </a:r>
            <a:endPar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endParaRPr>
          </a:p>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内容：逐渐提供按不同分类的学术内容</a:t>
            </a:r>
            <a:endParaRPr lang="zh-CN" altLang="en-US" sz="1600" b="1">
              <a:latin typeface="仿宋" panose="02010609060101010101" charset="-122"/>
              <a:ea typeface="微软雅黑" panose="020B0503020204020204" charset="-122"/>
              <a:cs typeface="仿宋" panose="02010609060101010101" charset="-122"/>
            </a:endParaRPr>
          </a:p>
        </p:txBody>
      </p:sp>
      <p:pic>
        <p:nvPicPr>
          <p:cNvPr id="12" name="图片 11"/>
          <p:cNvPicPr>
            <a:picLocks noChangeAspect="1"/>
          </p:cNvPicPr>
          <p:nvPr/>
        </p:nvPicPr>
        <p:blipFill>
          <a:blip r:embed="rId8"/>
          <a:stretch>
            <a:fillRect/>
          </a:stretch>
        </p:blipFill>
        <p:spPr>
          <a:xfrm>
            <a:off x="6061601" y="2619521"/>
            <a:ext cx="2076190" cy="904762"/>
          </a:xfrm>
          <a:prstGeom prst="rect">
            <a:avLst/>
          </a:prstGeom>
        </p:spPr>
      </p:pic>
    </p:spTree>
    <p:custDataLst>
      <p:tags r:id="rId9"/>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五边形 8"/>
          <p:cNvSpPr/>
          <p:nvPr/>
        </p:nvSpPr>
        <p:spPr>
          <a:xfrm>
            <a:off x="1393190" y="240665"/>
            <a:ext cx="365442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更多服务</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57" name="矩形 1"/>
          <p:cNvSpPr>
            <a:spLocks noChangeArrowheads="1"/>
          </p:cNvSpPr>
          <p:nvPr/>
        </p:nvSpPr>
        <p:spPr bwMode="auto">
          <a:xfrm>
            <a:off x="5047615" y="373380"/>
            <a:ext cx="229425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sz="2800" b="1" dirty="0">
                <a:solidFill>
                  <a:schemeClr val="bg1"/>
                </a:solidFill>
                <a:latin typeface="微软雅黑" panose="020B0503020204020204" charset="-122"/>
                <a:ea typeface="微软雅黑" panose="020B0503020204020204" charset="-122"/>
              </a:rPr>
              <a:t>万方学术圈</a:t>
            </a:r>
            <a:endParaRPr lang="zh-CN" altLang="en-US" sz="2800" b="1" dirty="0">
              <a:solidFill>
                <a:schemeClr val="bg1"/>
              </a:solidFill>
              <a:latin typeface="微软雅黑" panose="020B0503020204020204" charset="-122"/>
              <a:ea typeface="微软雅黑" panose="020B0503020204020204" charset="-122"/>
            </a:endParaRPr>
          </a:p>
          <a:p>
            <a:pPr algn="ctr" eaLnBrk="1" hangingPunct="1"/>
            <a:endParaRPr lang="zh-CN" altLang="en-US" sz="2800" b="1" dirty="0">
              <a:solidFill>
                <a:schemeClr val="bg1"/>
              </a:solidFill>
              <a:latin typeface="微软雅黑" panose="020B0503020204020204" charset="-122"/>
              <a:ea typeface="微软雅黑" panose="020B0503020204020204" charset="-122"/>
            </a:endParaRPr>
          </a:p>
        </p:txBody>
      </p:sp>
      <p:sp>
        <p:nvSpPr>
          <p:cNvPr id="59" name="矩形 58"/>
          <p:cNvSpPr>
            <a:spLocks noChangeArrowheads="1"/>
          </p:cNvSpPr>
          <p:nvPr/>
        </p:nvSpPr>
        <p:spPr bwMode="auto">
          <a:xfrm>
            <a:off x="205740" y="3749040"/>
            <a:ext cx="3669665" cy="2584450"/>
          </a:xfrm>
          <a:prstGeom prst="rect">
            <a:avLst/>
          </a:prstGeom>
          <a:noFill/>
          <a:ln w="9525">
            <a:noFill/>
            <a:miter lim="800000"/>
          </a:ln>
        </p:spPr>
        <p:txBody>
          <a:bodyPr wrap="square">
            <a:spAutoFit/>
          </a:bodyPr>
          <a:lstStyle/>
          <a:p>
            <a:pPr>
              <a:lnSpc>
                <a:spcPct val="150000"/>
              </a:lnSpc>
            </a:pPr>
            <a:r>
              <a:rPr lang="zh-CN" altLang="en-US" b="1">
                <a:solidFill>
                  <a:schemeClr val="tx1"/>
                </a:solidFill>
                <a:latin typeface="微软雅黑" panose="020B0503020204020204" charset="-122"/>
                <a:ea typeface="微软雅黑" panose="020B0503020204020204" charset="-122"/>
                <a:cs typeface="微软雅黑" panose="020B0503020204020204" charset="-122"/>
              </a:rPr>
              <a:t>      万方学术圈（WFLink）基于优质学术内容的轻社交平台，提供学术文献分享、科研档案展示、学术认知交流等功能，营造轻松、友好、专业的学术氛围，帮助学者们进行学术探讨与交流互动。</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4419600" y="1697355"/>
            <a:ext cx="7594600" cy="4961890"/>
          </a:xfrm>
          <a:prstGeom prst="rect">
            <a:avLst/>
          </a:prstGeom>
        </p:spPr>
      </p:pic>
      <p:pic>
        <p:nvPicPr>
          <p:cNvPr id="4" name="图片 3"/>
          <p:cNvPicPr>
            <a:picLocks noChangeAspect="1"/>
          </p:cNvPicPr>
          <p:nvPr/>
        </p:nvPicPr>
        <p:blipFill>
          <a:blip r:embed="rId3"/>
          <a:stretch>
            <a:fillRect/>
          </a:stretch>
        </p:blipFill>
        <p:spPr>
          <a:xfrm>
            <a:off x="314325" y="1697355"/>
            <a:ext cx="3771900" cy="1971675"/>
          </a:xfrm>
          <a:prstGeom prst="rect">
            <a:avLst/>
          </a:prstGeom>
        </p:spPr>
      </p:pic>
    </p:spTree>
    <p:custDataLst>
      <p:tags r:id="rId4"/>
    </p:custDataLst>
  </p:cSld>
  <p:clrMapOvr>
    <a:masterClrMapping/>
  </p:clrMapOvr>
  <p:timing>
    <p:tnLst>
      <p:par>
        <p:cTn id="1" dur="indefinite" restart="never" nodeType="tmRoot"/>
      </p:par>
    </p:tnLst>
    <p:bldLst>
      <p:bldP spid="5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5"/>
          <p:cNvSpPr>
            <a:spLocks noChangeArrowheads="1"/>
          </p:cNvSpPr>
          <p:nvPr/>
        </p:nvSpPr>
        <p:spPr bwMode="auto">
          <a:xfrm>
            <a:off x="4094621" y="79664"/>
            <a:ext cx="5508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写论文，需要</a:t>
            </a:r>
            <a:r>
              <a:rPr lang="en-US" altLang="zh-CN" sz="4000" b="1"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5" name="组合 34"/>
          <p:cNvGrpSpPr/>
          <p:nvPr>
            <p:custDataLst>
              <p:tags r:id="rId1"/>
            </p:custDataLst>
          </p:nvPr>
        </p:nvGrpSpPr>
        <p:grpSpPr>
          <a:xfrm>
            <a:off x="3837940" y="1820545"/>
            <a:ext cx="6177280" cy="1046480"/>
            <a:chOff x="4186550" y="4858056"/>
            <a:chExt cx="5950226" cy="981029"/>
          </a:xfrm>
        </p:grpSpPr>
        <p:sp>
          <p:nvSpPr>
            <p:cNvPr id="13" name="圆角矩形 12"/>
            <p:cNvSpPr/>
            <p:nvPr>
              <p:custDataLst>
                <p:tags r:id="rId2"/>
              </p:custDataLst>
            </p:nvPr>
          </p:nvSpPr>
          <p:spPr>
            <a:xfrm rot="21439215">
              <a:off x="4186550" y="4858056"/>
              <a:ext cx="969304" cy="981029"/>
            </a:xfrm>
            <a:prstGeom prst="roundRect">
              <a:avLst>
                <a:gd name="adj" fmla="val 18567"/>
              </a:avLst>
            </a:prstGeom>
            <a:solidFill>
              <a:srgbClr val="FFC000"/>
            </a:solidFill>
            <a:ln>
              <a:solidFill>
                <a:srgbClr val="FFC000">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fontScale="97500"/>
            </a:bodyPr>
            <a:lstStyle/>
            <a:p>
              <a:pPr algn="ctr"/>
              <a:r>
                <a:rPr lang="en-US" altLang="zh-CN" sz="5400" b="1" dirty="0">
                  <a:solidFill>
                    <a:sysClr val="window" lastClr="FFFFFF"/>
                  </a:solidFill>
                  <a:latin typeface="微软雅黑" panose="020B0503020204020204" charset="-122"/>
                  <a:ea typeface="微软雅黑" panose="020B0503020204020204" charset="-122"/>
                  <a:sym typeface="Arial" panose="020B0604020202020204" pitchFamily="34" charset="0"/>
                </a:rPr>
                <a:t>1</a:t>
              </a:r>
              <a:endParaRPr lang="en-US" altLang="zh-CN" sz="5400" b="1" dirty="0">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cxnSp>
          <p:nvCxnSpPr>
            <p:cNvPr id="2" name="直接箭头连接符 1"/>
            <p:cNvCxnSpPr/>
            <p:nvPr>
              <p:custDataLst>
                <p:tags r:id="rId3"/>
              </p:custDataLst>
            </p:nvPr>
          </p:nvCxnSpPr>
          <p:spPr>
            <a:xfrm>
              <a:off x="5178258" y="5117834"/>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19" name="标题 1"/>
            <p:cNvSpPr txBox="1"/>
            <p:nvPr>
              <p:custDataLst>
                <p:tags r:id="rId4"/>
              </p:custDataLst>
            </p:nvPr>
          </p:nvSpPr>
          <p:spPr>
            <a:xfrm>
              <a:off x="6426712" y="4870577"/>
              <a:ext cx="2536313" cy="414985"/>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FFC000"/>
                  </a:solidFill>
                  <a:latin typeface="微软雅黑" panose="020B0503020204020204" charset="-122"/>
                  <a:ea typeface="微软雅黑" panose="020B0503020204020204" charset="-122"/>
                  <a:cs typeface="+mn-ea"/>
                  <a:sym typeface="Arial" panose="020B0604020202020204" pitchFamily="34" charset="0"/>
                </a:rPr>
                <a:t>选题</a:t>
              </a:r>
              <a:endParaRPr lang="zh-CN" altLang="en-US" sz="2800" b="1" dirty="0">
                <a:solidFill>
                  <a:srgbClr val="FFC000"/>
                </a:solidFill>
                <a:latin typeface="微软雅黑" panose="020B0503020204020204" charset="-122"/>
                <a:ea typeface="微软雅黑" panose="020B0503020204020204" charset="-122"/>
                <a:cs typeface="+mn-ea"/>
                <a:sym typeface="Arial" panose="020B0604020202020204" pitchFamily="34" charset="0"/>
              </a:endParaRPr>
            </a:p>
          </p:txBody>
        </p:sp>
        <p:sp>
          <p:nvSpPr>
            <p:cNvPr id="20" name="标题 1"/>
            <p:cNvSpPr txBox="1"/>
            <p:nvPr>
              <p:custDataLst>
                <p:tags r:id="rId5"/>
              </p:custDataLst>
            </p:nvPr>
          </p:nvSpPr>
          <p:spPr>
            <a:xfrm>
              <a:off x="6436353" y="5331425"/>
              <a:ext cx="3700423" cy="452432"/>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微软雅黑" panose="020B0503020204020204" charset="-122"/>
                  <a:ea typeface="微软雅黑" panose="020B0503020204020204" charset="-122"/>
                  <a:sym typeface="Arial" panose="020B0604020202020204" pitchFamily="34" charset="0"/>
                </a:rPr>
                <a:t>确定研究方向</a:t>
              </a:r>
              <a:endParaRPr lang="zh-CN" altLang="en-US" sz="1800" b="1" dirty="0">
                <a:latin typeface="微软雅黑" panose="020B0503020204020204" charset="-122"/>
                <a:ea typeface="微软雅黑" panose="020B0503020204020204" charset="-122"/>
                <a:sym typeface="Arial" panose="020B0604020202020204" pitchFamily="34" charset="0"/>
              </a:endParaRPr>
            </a:p>
          </p:txBody>
        </p:sp>
      </p:grpSp>
      <p:grpSp>
        <p:nvGrpSpPr>
          <p:cNvPr id="34" name="组合 33"/>
          <p:cNvGrpSpPr/>
          <p:nvPr>
            <p:custDataLst>
              <p:tags r:id="rId6"/>
            </p:custDataLst>
          </p:nvPr>
        </p:nvGrpSpPr>
        <p:grpSpPr>
          <a:xfrm>
            <a:off x="3860474" y="2860664"/>
            <a:ext cx="5977132" cy="1003152"/>
            <a:chOff x="4412289" y="3875394"/>
            <a:chExt cx="5977132" cy="1003152"/>
          </a:xfrm>
        </p:grpSpPr>
        <p:sp>
          <p:nvSpPr>
            <p:cNvPr id="12" name="圆角矩形 11"/>
            <p:cNvSpPr/>
            <p:nvPr>
              <p:custDataLst>
                <p:tags r:id="rId7"/>
              </p:custDataLst>
            </p:nvPr>
          </p:nvSpPr>
          <p:spPr>
            <a:xfrm rot="21439215">
              <a:off x="4412289" y="3897517"/>
              <a:ext cx="969304" cy="981029"/>
            </a:xfrm>
            <a:prstGeom prst="roundRect">
              <a:avLst>
                <a:gd name="adj" fmla="val 18567"/>
              </a:avLst>
            </a:prstGeom>
            <a:solidFill>
              <a:srgbClr val="B16B8E"/>
            </a:solidFill>
            <a:ln>
              <a:solidFill>
                <a:srgbClr val="B16B8E">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r>
                <a:rPr lang="en-US" altLang="zh-CN" sz="4800" b="1" dirty="0">
                  <a:solidFill>
                    <a:sysClr val="window" lastClr="FFFFFF"/>
                  </a:solidFill>
                  <a:latin typeface="微软雅黑" panose="020B0503020204020204" charset="-122"/>
                  <a:ea typeface="微软雅黑" panose="020B0503020204020204" charset="-122"/>
                  <a:sym typeface="Arial" panose="020B0604020202020204" pitchFamily="34" charset="0"/>
                </a:rPr>
                <a:t>2</a:t>
              </a:r>
              <a:endParaRPr lang="en-US" altLang="zh-CN" sz="4800" b="1" dirty="0">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cxnSp>
          <p:nvCxnSpPr>
            <p:cNvPr id="21" name="直接箭头连接符 20"/>
            <p:cNvCxnSpPr/>
            <p:nvPr>
              <p:custDataLst>
                <p:tags r:id="rId8"/>
              </p:custDataLst>
            </p:nvPr>
          </p:nvCxnSpPr>
          <p:spPr>
            <a:xfrm>
              <a:off x="5380099" y="4122651"/>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22" name="标题 1"/>
            <p:cNvSpPr txBox="1"/>
            <p:nvPr>
              <p:custDataLst>
                <p:tags r:id="rId9"/>
              </p:custDataLst>
            </p:nvPr>
          </p:nvSpPr>
          <p:spPr>
            <a:xfrm>
              <a:off x="6628553" y="3875394"/>
              <a:ext cx="2536313" cy="414985"/>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B16B8E"/>
                  </a:solidFill>
                  <a:latin typeface="微软雅黑" panose="020B0503020204020204" charset="-122"/>
                  <a:ea typeface="微软雅黑" panose="020B0503020204020204" charset="-122"/>
                  <a:cs typeface="+mn-ea"/>
                  <a:sym typeface="Arial" panose="020B0604020202020204" pitchFamily="34" charset="0"/>
                </a:rPr>
                <a:t>查阅</a:t>
              </a:r>
              <a:endParaRPr lang="zh-CN" altLang="en-US" sz="2800" b="1" dirty="0">
                <a:solidFill>
                  <a:srgbClr val="B16B8E"/>
                </a:solidFill>
                <a:latin typeface="微软雅黑" panose="020B0503020204020204" charset="-122"/>
                <a:ea typeface="微软雅黑" panose="020B0503020204020204" charset="-122"/>
                <a:cs typeface="+mn-ea"/>
                <a:sym typeface="Arial" panose="020B0604020202020204" pitchFamily="34" charset="0"/>
              </a:endParaRPr>
            </a:p>
          </p:txBody>
        </p:sp>
        <p:sp>
          <p:nvSpPr>
            <p:cNvPr id="23" name="标题 1"/>
            <p:cNvSpPr txBox="1"/>
            <p:nvPr>
              <p:custDataLst>
                <p:tags r:id="rId10"/>
              </p:custDataLst>
            </p:nvPr>
          </p:nvSpPr>
          <p:spPr>
            <a:xfrm>
              <a:off x="6638194" y="4336242"/>
              <a:ext cx="3751227" cy="452432"/>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微软雅黑" panose="020B0503020204020204" charset="-122"/>
                  <a:ea typeface="微软雅黑" panose="020B0503020204020204" charset="-122"/>
                  <a:sym typeface="Arial" panose="020B0604020202020204" pitchFamily="34" charset="0"/>
                </a:rPr>
                <a:t>相关文献资料</a:t>
              </a:r>
              <a:endParaRPr lang="zh-CN" altLang="en-US" sz="1800" b="1" dirty="0">
                <a:latin typeface="微软雅黑" panose="020B0503020204020204" charset="-122"/>
                <a:ea typeface="微软雅黑" panose="020B0503020204020204" charset="-122"/>
                <a:sym typeface="Arial" panose="020B0604020202020204" pitchFamily="34" charset="0"/>
              </a:endParaRPr>
            </a:p>
          </p:txBody>
        </p:sp>
      </p:grpSp>
      <p:grpSp>
        <p:nvGrpSpPr>
          <p:cNvPr id="30" name="组合 29"/>
          <p:cNvGrpSpPr/>
          <p:nvPr>
            <p:custDataLst>
              <p:tags r:id="rId11"/>
            </p:custDataLst>
          </p:nvPr>
        </p:nvGrpSpPr>
        <p:grpSpPr>
          <a:xfrm>
            <a:off x="4096978" y="3843238"/>
            <a:ext cx="5961324" cy="1023728"/>
            <a:chOff x="4058243" y="2903438"/>
            <a:chExt cx="5961324" cy="1023728"/>
          </a:xfrm>
        </p:grpSpPr>
        <p:sp>
          <p:nvSpPr>
            <p:cNvPr id="11" name="圆角矩形 10"/>
            <p:cNvSpPr/>
            <p:nvPr>
              <p:custDataLst>
                <p:tags r:id="rId12"/>
              </p:custDataLst>
            </p:nvPr>
          </p:nvSpPr>
          <p:spPr>
            <a:xfrm rot="21439215">
              <a:off x="4058243" y="2946137"/>
              <a:ext cx="969304" cy="981029"/>
            </a:xfrm>
            <a:prstGeom prst="roundRect">
              <a:avLst>
                <a:gd name="adj" fmla="val 18567"/>
              </a:avLst>
            </a:prstGeom>
            <a:solidFill>
              <a:srgbClr val="D24726"/>
            </a:solidFill>
            <a:ln>
              <a:solidFill>
                <a:srgbClr val="D24726">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r>
                <a:rPr lang="en-US" altLang="zh-CN" sz="4800" b="1" dirty="0">
                  <a:solidFill>
                    <a:sysClr val="window" lastClr="FFFFFF"/>
                  </a:solidFill>
                  <a:latin typeface="微软雅黑" panose="020B0503020204020204" charset="-122"/>
                  <a:ea typeface="微软雅黑" panose="020B0503020204020204" charset="-122"/>
                  <a:sym typeface="Arial" panose="020B0604020202020204" pitchFamily="34" charset="0"/>
                </a:rPr>
                <a:t>3</a:t>
              </a:r>
              <a:endParaRPr lang="en-US" altLang="zh-CN" sz="4800" b="1" dirty="0">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cxnSp>
          <p:nvCxnSpPr>
            <p:cNvPr id="24" name="直接箭头连接符 23"/>
            <p:cNvCxnSpPr/>
            <p:nvPr>
              <p:custDataLst>
                <p:tags r:id="rId13"/>
              </p:custDataLst>
            </p:nvPr>
          </p:nvCxnSpPr>
          <p:spPr>
            <a:xfrm>
              <a:off x="5018149" y="3150695"/>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25" name="标题 1"/>
            <p:cNvSpPr txBox="1"/>
            <p:nvPr>
              <p:custDataLst>
                <p:tags r:id="rId14"/>
              </p:custDataLst>
            </p:nvPr>
          </p:nvSpPr>
          <p:spPr>
            <a:xfrm>
              <a:off x="6266603" y="2903438"/>
              <a:ext cx="2536313" cy="414985"/>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D24726"/>
                  </a:solidFill>
                  <a:latin typeface="微软雅黑" panose="020B0503020204020204" charset="-122"/>
                  <a:ea typeface="微软雅黑" panose="020B0503020204020204" charset="-122"/>
                  <a:cs typeface="+mn-ea"/>
                  <a:sym typeface="Arial" panose="020B0604020202020204" pitchFamily="34" charset="0"/>
                </a:rPr>
                <a:t>查重</a:t>
              </a:r>
              <a:endParaRPr lang="zh-CN" altLang="en-US" sz="2800" b="1" dirty="0">
                <a:solidFill>
                  <a:srgbClr val="D24726"/>
                </a:solidFill>
                <a:latin typeface="微软雅黑" panose="020B0503020204020204" charset="-122"/>
                <a:ea typeface="微软雅黑" panose="020B0503020204020204" charset="-122"/>
                <a:cs typeface="+mn-ea"/>
                <a:sym typeface="Arial" panose="020B0604020202020204" pitchFamily="34" charset="0"/>
              </a:endParaRPr>
            </a:p>
          </p:txBody>
        </p:sp>
        <p:sp>
          <p:nvSpPr>
            <p:cNvPr id="26" name="标题 1"/>
            <p:cNvSpPr txBox="1"/>
            <p:nvPr>
              <p:custDataLst>
                <p:tags r:id="rId15"/>
              </p:custDataLst>
            </p:nvPr>
          </p:nvSpPr>
          <p:spPr>
            <a:xfrm>
              <a:off x="6276244" y="3364286"/>
              <a:ext cx="3743323" cy="452432"/>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微软雅黑" panose="020B0503020204020204" charset="-122"/>
                  <a:ea typeface="微软雅黑" panose="020B0503020204020204" charset="-122"/>
                  <a:sym typeface="Arial" panose="020B0604020202020204" pitchFamily="34" charset="0"/>
                </a:rPr>
                <a:t>相似性检测</a:t>
              </a:r>
              <a:endParaRPr lang="zh-CN" altLang="en-US" sz="1800" b="1" dirty="0">
                <a:latin typeface="微软雅黑" panose="020B0503020204020204" charset="-122"/>
                <a:ea typeface="微软雅黑" panose="020B0503020204020204" charset="-122"/>
                <a:sym typeface="Arial" panose="020B0604020202020204" pitchFamily="34" charset="0"/>
              </a:endParaRPr>
            </a:p>
          </p:txBody>
        </p:sp>
      </p:grpSp>
      <p:grpSp>
        <p:nvGrpSpPr>
          <p:cNvPr id="15" name="组合 14"/>
          <p:cNvGrpSpPr/>
          <p:nvPr>
            <p:custDataLst>
              <p:tags r:id="rId16"/>
            </p:custDataLst>
          </p:nvPr>
        </p:nvGrpSpPr>
        <p:grpSpPr>
          <a:xfrm>
            <a:off x="3879802" y="4759115"/>
            <a:ext cx="5937661" cy="1122186"/>
            <a:chOff x="3737562" y="1840655"/>
            <a:chExt cx="5937661" cy="1122186"/>
          </a:xfrm>
        </p:grpSpPr>
        <p:sp>
          <p:nvSpPr>
            <p:cNvPr id="10" name="圆角矩形 9"/>
            <p:cNvSpPr/>
            <p:nvPr>
              <p:custDataLst>
                <p:tags r:id="rId17"/>
              </p:custDataLst>
            </p:nvPr>
          </p:nvSpPr>
          <p:spPr>
            <a:xfrm rot="21116664">
              <a:off x="3737562" y="1981812"/>
              <a:ext cx="969304" cy="981029"/>
            </a:xfrm>
            <a:prstGeom prst="roundRect">
              <a:avLst>
                <a:gd name="adj" fmla="val 18567"/>
              </a:avLst>
            </a:prstGeom>
            <a:ln>
              <a:solidFill>
                <a:srgbClr val="CE7932">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fontScale="97500" lnSpcReduction="10000"/>
            </a:bodyPr>
            <a:lstStyle/>
            <a:p>
              <a:pPr algn="ctr"/>
              <a:r>
                <a:rPr lang="en-US" altLang="zh-CN" sz="5400" b="1" dirty="0">
                  <a:solidFill>
                    <a:sysClr val="window" lastClr="FFFFFF"/>
                  </a:solidFill>
                  <a:latin typeface="微软雅黑" panose="020B0503020204020204" charset="-122"/>
                  <a:ea typeface="微软雅黑" panose="020B0503020204020204" charset="-122"/>
                  <a:sym typeface="Arial" panose="020B0604020202020204" pitchFamily="34" charset="0"/>
                </a:rPr>
                <a:t>4</a:t>
              </a:r>
              <a:endParaRPr lang="en-US" altLang="zh-CN" sz="5400" b="1" dirty="0">
                <a:solidFill>
                  <a:sysClr val="window" lastClr="FFFFFF"/>
                </a:solidFill>
                <a:latin typeface="微软雅黑" panose="020B0503020204020204" charset="-122"/>
                <a:ea typeface="微软雅黑" panose="020B0503020204020204" charset="-122"/>
                <a:sym typeface="Arial" panose="020B0604020202020204" pitchFamily="34" charset="0"/>
              </a:endParaRPr>
            </a:p>
          </p:txBody>
        </p:sp>
        <p:cxnSp>
          <p:nvCxnSpPr>
            <p:cNvPr id="27" name="直接箭头连接符 26"/>
            <p:cNvCxnSpPr/>
            <p:nvPr>
              <p:custDataLst>
                <p:tags r:id="rId18"/>
              </p:custDataLst>
            </p:nvPr>
          </p:nvCxnSpPr>
          <p:spPr>
            <a:xfrm>
              <a:off x="4665725" y="2087912"/>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28" name="标题 1"/>
            <p:cNvSpPr txBox="1"/>
            <p:nvPr>
              <p:custDataLst>
                <p:tags r:id="rId19"/>
              </p:custDataLst>
            </p:nvPr>
          </p:nvSpPr>
          <p:spPr>
            <a:xfrm>
              <a:off x="5914179" y="1840655"/>
              <a:ext cx="2536313" cy="414985"/>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CE7932"/>
                  </a:solidFill>
                  <a:latin typeface="微软雅黑" panose="020B0503020204020204" charset="-122"/>
                  <a:ea typeface="微软雅黑" panose="020B0503020204020204" charset="-122"/>
                  <a:cs typeface="+mn-ea"/>
                  <a:sym typeface="Arial" panose="020B0604020202020204" pitchFamily="34" charset="0"/>
                </a:rPr>
                <a:t>更多</a:t>
              </a:r>
              <a:endParaRPr lang="zh-CN" altLang="en-US" sz="2800" b="1" dirty="0">
                <a:solidFill>
                  <a:srgbClr val="CE7932"/>
                </a:solidFill>
                <a:latin typeface="微软雅黑" panose="020B0503020204020204" charset="-122"/>
                <a:ea typeface="微软雅黑" panose="020B0503020204020204" charset="-122"/>
                <a:cs typeface="+mn-ea"/>
                <a:sym typeface="Arial" panose="020B0604020202020204" pitchFamily="34" charset="0"/>
              </a:endParaRPr>
            </a:p>
          </p:txBody>
        </p:sp>
        <p:sp>
          <p:nvSpPr>
            <p:cNvPr id="29" name="标题 1"/>
            <p:cNvSpPr txBox="1"/>
            <p:nvPr>
              <p:custDataLst>
                <p:tags r:id="rId20"/>
              </p:custDataLst>
            </p:nvPr>
          </p:nvSpPr>
          <p:spPr>
            <a:xfrm>
              <a:off x="5923820" y="2316108"/>
              <a:ext cx="3751403" cy="452432"/>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微软雅黑" panose="020B0503020204020204" charset="-122"/>
                  <a:ea typeface="微软雅黑" panose="020B0503020204020204" charset="-122"/>
                  <a:sym typeface="Arial" panose="020B0604020202020204" pitchFamily="34" charset="0"/>
                </a:rPr>
                <a:t>笔记、追踪、交流</a:t>
              </a:r>
              <a:endParaRPr lang="zh-CN" altLang="en-US" sz="1800" b="1" dirty="0">
                <a:latin typeface="微软雅黑" panose="020B0503020204020204" charset="-122"/>
                <a:ea typeface="微软雅黑" panose="020B0503020204020204" charset="-122"/>
                <a:sym typeface="Arial" panose="020B0604020202020204" pitchFamily="34" charset="0"/>
              </a:endParaRPr>
            </a:p>
          </p:txBody>
        </p:sp>
      </p:grpSp>
      <p:grpSp>
        <p:nvGrpSpPr>
          <p:cNvPr id="14" name="组合 13"/>
          <p:cNvGrpSpPr/>
          <p:nvPr>
            <p:custDataLst>
              <p:tags r:id="rId21"/>
            </p:custDataLst>
          </p:nvPr>
        </p:nvGrpSpPr>
        <p:grpSpPr>
          <a:xfrm>
            <a:off x="2510908" y="2581348"/>
            <a:ext cx="1607076" cy="3230989"/>
            <a:chOff x="2510908" y="2581348"/>
            <a:chExt cx="1607076" cy="3230989"/>
          </a:xfrm>
        </p:grpSpPr>
        <p:sp>
          <p:nvSpPr>
            <p:cNvPr id="3" name="圆角矩形 2"/>
            <p:cNvSpPr/>
            <p:nvPr>
              <p:custDataLst>
                <p:tags r:id="rId22"/>
              </p:custDataLst>
            </p:nvPr>
          </p:nvSpPr>
          <p:spPr>
            <a:xfrm>
              <a:off x="2510908" y="3313650"/>
              <a:ext cx="625846" cy="1212580"/>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a:latin typeface="微软雅黑" panose="020B0503020204020204" charset="-122"/>
                <a:ea typeface="微软雅黑" panose="020B0503020204020204" charset="-122"/>
                <a:sym typeface="Arial" panose="020B0604020202020204" pitchFamily="34" charset="0"/>
              </a:endParaRPr>
            </a:p>
          </p:txBody>
        </p:sp>
        <p:sp>
          <p:nvSpPr>
            <p:cNvPr id="4" name="圆角矩形 3"/>
            <p:cNvSpPr/>
            <p:nvPr>
              <p:custDataLst>
                <p:tags r:id="rId23"/>
              </p:custDataLst>
            </p:nvPr>
          </p:nvSpPr>
          <p:spPr>
            <a:xfrm>
              <a:off x="2517937" y="4437907"/>
              <a:ext cx="273813" cy="1374430"/>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微软雅黑" panose="020B0503020204020204" charset="-122"/>
                <a:ea typeface="微软雅黑" panose="020B0503020204020204" charset="-122"/>
                <a:sym typeface="Arial" panose="020B0604020202020204" pitchFamily="34" charset="0"/>
              </a:endParaRPr>
            </a:p>
          </p:txBody>
        </p:sp>
        <p:sp>
          <p:nvSpPr>
            <p:cNvPr id="5" name="圆角矩形 4"/>
            <p:cNvSpPr/>
            <p:nvPr>
              <p:custDataLst>
                <p:tags r:id="rId24"/>
              </p:custDataLst>
            </p:nvPr>
          </p:nvSpPr>
          <p:spPr>
            <a:xfrm rot="20318279">
              <a:off x="2922716" y="4415768"/>
              <a:ext cx="273813" cy="412756"/>
            </a:xfrm>
            <a:prstGeom prst="roundRect">
              <a:avLst>
                <a:gd name="adj" fmla="val 29625"/>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微软雅黑" panose="020B0503020204020204" charset="-122"/>
                <a:ea typeface="微软雅黑" panose="020B0503020204020204" charset="-122"/>
                <a:sym typeface="Arial" panose="020B0604020202020204" pitchFamily="34" charset="0"/>
              </a:endParaRPr>
            </a:p>
          </p:txBody>
        </p:sp>
        <p:sp>
          <p:nvSpPr>
            <p:cNvPr id="6" name="圆角矩形 5"/>
            <p:cNvSpPr/>
            <p:nvPr>
              <p:custDataLst>
                <p:tags r:id="rId25"/>
              </p:custDataLst>
            </p:nvPr>
          </p:nvSpPr>
          <p:spPr>
            <a:xfrm>
              <a:off x="2968265" y="4671515"/>
              <a:ext cx="280802" cy="1130127"/>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微软雅黑" panose="020B0503020204020204" charset="-122"/>
                <a:ea typeface="微软雅黑" panose="020B0503020204020204" charset="-122"/>
                <a:sym typeface="Arial" panose="020B0604020202020204" pitchFamily="34" charset="0"/>
              </a:endParaRPr>
            </a:p>
          </p:txBody>
        </p:sp>
        <p:sp>
          <p:nvSpPr>
            <p:cNvPr id="7" name="圆角矩形 6"/>
            <p:cNvSpPr/>
            <p:nvPr>
              <p:custDataLst>
                <p:tags r:id="rId26"/>
              </p:custDataLst>
            </p:nvPr>
          </p:nvSpPr>
          <p:spPr>
            <a:xfrm rot="3224468">
              <a:off x="3140200" y="2530481"/>
              <a:ext cx="249347" cy="1185249"/>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微软雅黑" panose="020B0503020204020204" charset="-122"/>
                <a:ea typeface="微软雅黑" panose="020B0503020204020204" charset="-122"/>
                <a:sym typeface="Arial" panose="020B0604020202020204" pitchFamily="34" charset="0"/>
              </a:endParaRPr>
            </a:p>
          </p:txBody>
        </p:sp>
        <p:sp>
          <p:nvSpPr>
            <p:cNvPr id="8" name="圆角矩形 7"/>
            <p:cNvSpPr/>
            <p:nvPr>
              <p:custDataLst>
                <p:tags r:id="rId27"/>
              </p:custDataLst>
            </p:nvPr>
          </p:nvSpPr>
          <p:spPr>
            <a:xfrm rot="3531662">
              <a:off x="3400650" y="2675541"/>
              <a:ext cx="249419" cy="1185249"/>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微软雅黑" panose="020B0503020204020204" charset="-122"/>
                <a:ea typeface="微软雅黑" panose="020B0503020204020204" charset="-122"/>
                <a:sym typeface="Arial" panose="020B0604020202020204" pitchFamily="34" charset="0"/>
              </a:endParaRPr>
            </a:p>
          </p:txBody>
        </p:sp>
        <p:sp>
          <p:nvSpPr>
            <p:cNvPr id="9" name="椭圆 8"/>
            <p:cNvSpPr/>
            <p:nvPr>
              <p:custDataLst>
                <p:tags r:id="rId28"/>
              </p:custDataLst>
            </p:nvPr>
          </p:nvSpPr>
          <p:spPr>
            <a:xfrm>
              <a:off x="2513302" y="2581348"/>
              <a:ext cx="701683" cy="701683"/>
            </a:xfrm>
            <a:prstGeom prst="ellipse">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a:latin typeface="微软雅黑" panose="020B0503020204020204" charset="-122"/>
                <a:ea typeface="微软雅黑" panose="020B0503020204020204" charset="-122"/>
                <a:sym typeface="Arial" panose="020B0604020202020204" pitchFamily="34" charset="0"/>
              </a:endParaRPr>
            </a:p>
          </p:txBody>
        </p:sp>
      </p:grpSp>
      <p:pic>
        <p:nvPicPr>
          <p:cNvPr id="48" name="图片 47"/>
          <p:cNvPicPr>
            <a:picLocks noChangeAspect="1"/>
          </p:cNvPicPr>
          <p:nvPr/>
        </p:nvPicPr>
        <p:blipFill>
          <a:blip r:embed="rId29"/>
          <a:stretch>
            <a:fillRect/>
          </a:stretch>
        </p:blipFill>
        <p:spPr>
          <a:xfrm>
            <a:off x="10726895" y="479034"/>
            <a:ext cx="1286933" cy="304800"/>
          </a:xfrm>
          <a:prstGeom prst="rect">
            <a:avLst/>
          </a:prstGeom>
        </p:spPr>
      </p:pic>
    </p:spTree>
    <p:custDataLst>
      <p:tags r:id="rId30"/>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41745" y="3520440"/>
            <a:ext cx="4514850" cy="1009015"/>
          </a:xfrm>
        </p:spPr>
        <p:txBody>
          <a:bodyPr/>
          <a:p>
            <a:r>
              <a:rPr lang="zh-CN" altLang="en-US" b="1">
                <a:latin typeface="楷体" panose="02010609060101010101" charset="-122"/>
                <a:ea typeface="楷体" panose="02010609060101010101" charset="-122"/>
              </a:rPr>
              <a:t>刘建明</a:t>
            </a:r>
            <a:endParaRPr lang="zh-CN" altLang="en-US" b="1">
              <a:latin typeface="楷体" panose="02010609060101010101" charset="-122"/>
              <a:ea typeface="楷体" panose="02010609060101010101" charset="-122"/>
            </a:endParaRPr>
          </a:p>
        </p:txBody>
      </p:sp>
      <p:sp>
        <p:nvSpPr>
          <p:cNvPr id="3" name="文本占位符 2"/>
          <p:cNvSpPr>
            <a:spLocks noGrp="1"/>
          </p:cNvSpPr>
          <p:nvPr>
            <p:ph type="body" idx="1"/>
          </p:nvPr>
        </p:nvSpPr>
        <p:spPr>
          <a:xfrm>
            <a:off x="6407150" y="4610100"/>
            <a:ext cx="5385435" cy="1200150"/>
          </a:xfrm>
        </p:spPr>
        <p:txBody>
          <a:bodyPr>
            <a:normAutofit lnSpcReduction="10000"/>
          </a:bodyPr>
          <a:p>
            <a:r>
              <a:rPr lang="zh-CN" altLang="en-US" b="1">
                <a:ln/>
                <a:solidFill>
                  <a:schemeClr val="tx1"/>
                </a:solidFill>
                <a:effectLst>
                  <a:outerShdw blurRad="38100" dist="19050" dir="2700000" algn="tl" rotWithShape="0">
                    <a:schemeClr val="dk1">
                      <a:alpha val="40000"/>
                    </a:schemeClr>
                  </a:outerShdw>
                </a:effectLst>
              </a:rPr>
              <a:t>联系方式：</a:t>
            </a:r>
            <a:r>
              <a:rPr lang="en-US" altLang="zh-CN" b="1">
                <a:ln/>
                <a:solidFill>
                  <a:schemeClr val="tx1"/>
                </a:solidFill>
                <a:effectLst>
                  <a:outerShdw blurRad="38100" dist="19050" dir="2700000" algn="tl" rotWithShape="0">
                    <a:schemeClr val="dk1">
                      <a:alpha val="40000"/>
                    </a:schemeClr>
                  </a:outerShdw>
                </a:effectLst>
              </a:rPr>
              <a:t>18052065453</a:t>
            </a:r>
            <a:endParaRPr lang="en-US" altLang="zh-CN" b="1">
              <a:ln/>
              <a:solidFill>
                <a:schemeClr val="tx1"/>
              </a:solidFill>
              <a:effectLst>
                <a:outerShdw blurRad="38100" dist="19050" dir="2700000" algn="tl" rotWithShape="0">
                  <a:schemeClr val="dk1">
                    <a:alpha val="40000"/>
                  </a:schemeClr>
                </a:outerShdw>
              </a:effectLst>
            </a:endParaRPr>
          </a:p>
          <a:p>
            <a:r>
              <a:rPr lang="zh-CN" altLang="en-US" b="1">
                <a:ln/>
                <a:solidFill>
                  <a:schemeClr val="tx1"/>
                </a:solidFill>
                <a:effectLst>
                  <a:outerShdw blurRad="38100" dist="19050" dir="2700000" algn="tl" rotWithShape="0">
                    <a:schemeClr val="dk1">
                      <a:alpha val="40000"/>
                    </a:schemeClr>
                  </a:outerShdw>
                </a:effectLst>
              </a:rPr>
              <a:t>邮箱：</a:t>
            </a:r>
            <a:r>
              <a:rPr lang="en-US" altLang="zh-CN" b="1">
                <a:ln/>
                <a:solidFill>
                  <a:schemeClr val="tx1"/>
                </a:solidFill>
                <a:effectLst>
                  <a:outerShdw blurRad="38100" dist="19050" dir="2700000" algn="tl" rotWithShape="0">
                    <a:schemeClr val="dk1">
                      <a:alpha val="40000"/>
                    </a:schemeClr>
                  </a:outerShdw>
                </a:effectLst>
              </a:rPr>
              <a:t>liujm@wanfangdata.com.cn</a:t>
            </a:r>
            <a:endParaRPr lang="en-US" altLang="zh-CN" b="1">
              <a:ln/>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1"/>
          <a:stretch>
            <a:fillRect/>
          </a:stretch>
        </p:blipFill>
        <p:spPr>
          <a:xfrm>
            <a:off x="1625600" y="2327910"/>
            <a:ext cx="3848100" cy="3765550"/>
          </a:xfrm>
          <a:prstGeom prst="rect">
            <a:avLst/>
          </a:prstGeo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81854" y="2228671"/>
            <a:ext cx="3828292" cy="2400657"/>
          </a:xfrm>
          <a:prstGeom prst="rect">
            <a:avLst/>
          </a:prstGeom>
          <a:noFill/>
        </p:spPr>
        <p:txBody>
          <a:bodyPr wrap="none" lIns="91440" tIns="45720" rIns="91440" bIns="45720">
            <a:spAutoFit/>
          </a:bodyPr>
          <a:lstStyle/>
          <a:p>
            <a:pPr algn="ctr"/>
            <a:r>
              <a:rPr lang="zh-CN" altLang="en-US" sz="8000" b="1" cap="none" spc="0" dirty="0">
                <a:ln w="9525">
                  <a:solidFill>
                    <a:schemeClr val="bg1"/>
                  </a:solidFill>
                  <a:prstDash val="solid"/>
                </a:ln>
                <a:solidFill>
                  <a:schemeClr val="accent5"/>
                </a:solidFill>
                <a:effectLst>
                  <a:outerShdw blurRad="50800" dist="38100" dir="2700000" algn="tl" rotWithShape="0">
                    <a:prstClr val="black">
                      <a:alpha val="40000"/>
                    </a:prstClr>
                  </a:outerShdw>
                </a:effectLst>
              </a:rPr>
              <a:t>谢谢</a:t>
            </a:r>
            <a:endParaRPr lang="en-US" altLang="zh-CN" sz="8000" b="1" cap="none" spc="0" dirty="0">
              <a:ln w="9525">
                <a:solidFill>
                  <a:schemeClr val="bg1"/>
                </a:solidFill>
                <a:prstDash val="solid"/>
              </a:ln>
              <a:solidFill>
                <a:schemeClr val="accent5"/>
              </a:solidFill>
              <a:effectLst>
                <a:outerShdw blurRad="50800" dist="38100" dir="2700000" algn="tl" rotWithShape="0">
                  <a:prstClr val="black">
                    <a:alpha val="40000"/>
                  </a:prstClr>
                </a:outerShdw>
              </a:effectLst>
            </a:endParaRPr>
          </a:p>
          <a:p>
            <a:pPr algn="ctr"/>
            <a:endParaRPr lang="en-US" altLang="zh-CN"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altLang="zh-CN" sz="54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haroni" panose="02010803020104030203" pitchFamily="2" charset="-79"/>
                <a:cs typeface="Aharoni" panose="02010803020104030203" pitchFamily="2" charset="-79"/>
              </a:rPr>
              <a:t>Thank  you</a:t>
            </a:r>
            <a:endParaRPr lang="zh-CN" altLang="en-US"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haroni" panose="02010803020104030203" pitchFamily="2" charset="-79"/>
              <a:cs typeface="Aharoni" panose="02010803020104030203" pitchFamily="2" charset="-79"/>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a:spLocks noChangeArrowheads="1"/>
          </p:cNvSpPr>
          <p:nvPr/>
        </p:nvSpPr>
        <p:spPr bwMode="auto">
          <a:xfrm>
            <a:off x="4034155" y="137795"/>
            <a:ext cx="60248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写论文，平台可提供</a:t>
            </a:r>
            <a:r>
              <a:rPr lang="en-US" altLang="zh-CN" sz="4000" b="1"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1"/>
          <a:stretch>
            <a:fillRect/>
          </a:stretch>
        </p:blipFill>
        <p:spPr>
          <a:xfrm>
            <a:off x="10726895" y="479034"/>
            <a:ext cx="1286933" cy="304800"/>
          </a:xfrm>
          <a:prstGeom prst="rect">
            <a:avLst/>
          </a:prstGeom>
        </p:spPr>
      </p:pic>
      <p:sp>
        <p:nvSpPr>
          <p:cNvPr id="35" name="Freeform 6"/>
          <p:cNvSpPr>
            <a:spLocks noEditPoints="1"/>
          </p:cNvSpPr>
          <p:nvPr>
            <p:custDataLst>
              <p:tags r:id="rId2"/>
            </p:custDataLst>
          </p:nvPr>
        </p:nvSpPr>
        <p:spPr bwMode="auto">
          <a:xfrm>
            <a:off x="6035675" y="1349375"/>
            <a:ext cx="1532255" cy="3923030"/>
          </a:xfrm>
          <a:custGeom>
            <a:avLst/>
            <a:gdLst>
              <a:gd name="T0" fmla="*/ 1133 w 1878"/>
              <a:gd name="T1" fmla="*/ 0 h 4564"/>
              <a:gd name="T2" fmla="*/ 57 w 1878"/>
              <a:gd name="T3" fmla="*/ 2063 h 4564"/>
              <a:gd name="T4" fmla="*/ 70 w 1878"/>
              <a:gd name="T5" fmla="*/ 4564 h 4564"/>
              <a:gd name="T6" fmla="*/ 180 w 1878"/>
              <a:gd name="T7" fmla="*/ 2095 h 4564"/>
              <a:gd name="T8" fmla="*/ 1133 w 1878"/>
              <a:gd name="T9" fmla="*/ 1488 h 4564"/>
              <a:gd name="T10" fmla="*/ 1878 w 1878"/>
              <a:gd name="T11" fmla="*/ 744 h 4564"/>
              <a:gd name="T12" fmla="*/ 1133 w 1878"/>
              <a:gd name="T13" fmla="*/ 0 h 4564"/>
              <a:gd name="T14" fmla="*/ 1133 w 1878"/>
              <a:gd name="T15" fmla="*/ 1356 h 4564"/>
              <a:gd name="T16" fmla="*/ 544 w 1878"/>
              <a:gd name="T17" fmla="*/ 1457 h 4564"/>
              <a:gd name="T18" fmla="*/ 307 w 1878"/>
              <a:gd name="T19" fmla="*/ 1236 h 4564"/>
              <a:gd name="T20" fmla="*/ 631 w 1878"/>
              <a:gd name="T21" fmla="*/ 394 h 4564"/>
              <a:gd name="T22" fmla="*/ 631 w 1878"/>
              <a:gd name="T23" fmla="*/ 394 h 4564"/>
              <a:gd name="T24" fmla="*/ 1133 w 1878"/>
              <a:gd name="T25" fmla="*/ 131 h 4564"/>
              <a:gd name="T26" fmla="*/ 1746 w 1878"/>
              <a:gd name="T27" fmla="*/ 744 h 4564"/>
              <a:gd name="T28" fmla="*/ 1133 w 1878"/>
              <a:gd name="T29" fmla="*/ 1356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1133" y="0"/>
                </a:moveTo>
                <a:cubicBezTo>
                  <a:pt x="284" y="0"/>
                  <a:pt x="91" y="1190"/>
                  <a:pt x="57" y="2063"/>
                </a:cubicBezTo>
                <a:cubicBezTo>
                  <a:pt x="50" y="2249"/>
                  <a:pt x="0" y="4564"/>
                  <a:pt x="70" y="4564"/>
                </a:cubicBezTo>
                <a:cubicBezTo>
                  <a:pt x="141" y="4564"/>
                  <a:pt x="62" y="2554"/>
                  <a:pt x="180" y="2095"/>
                </a:cubicBezTo>
                <a:cubicBezTo>
                  <a:pt x="271" y="1743"/>
                  <a:pt x="585" y="1488"/>
                  <a:pt x="1133" y="1488"/>
                </a:cubicBezTo>
                <a:cubicBezTo>
                  <a:pt x="1544" y="1488"/>
                  <a:pt x="1878" y="1155"/>
                  <a:pt x="1878" y="744"/>
                </a:cubicBezTo>
                <a:cubicBezTo>
                  <a:pt x="1878" y="333"/>
                  <a:pt x="1544" y="0"/>
                  <a:pt x="1133" y="0"/>
                </a:cubicBezTo>
                <a:close/>
                <a:moveTo>
                  <a:pt x="1133" y="1356"/>
                </a:moveTo>
                <a:cubicBezTo>
                  <a:pt x="843" y="1356"/>
                  <a:pt x="682" y="1392"/>
                  <a:pt x="544" y="1457"/>
                </a:cubicBezTo>
                <a:cubicBezTo>
                  <a:pt x="337" y="1554"/>
                  <a:pt x="265" y="1452"/>
                  <a:pt x="307" y="1236"/>
                </a:cubicBezTo>
                <a:cubicBezTo>
                  <a:pt x="364" y="947"/>
                  <a:pt x="451" y="638"/>
                  <a:pt x="631" y="394"/>
                </a:cubicBezTo>
                <a:cubicBezTo>
                  <a:pt x="631" y="394"/>
                  <a:pt x="631" y="394"/>
                  <a:pt x="631" y="394"/>
                </a:cubicBezTo>
                <a:cubicBezTo>
                  <a:pt x="741" y="235"/>
                  <a:pt x="925" y="131"/>
                  <a:pt x="1133" y="131"/>
                </a:cubicBezTo>
                <a:cubicBezTo>
                  <a:pt x="1472" y="131"/>
                  <a:pt x="1746" y="406"/>
                  <a:pt x="1746" y="744"/>
                </a:cubicBezTo>
                <a:cubicBezTo>
                  <a:pt x="1746" y="1082"/>
                  <a:pt x="1472" y="1356"/>
                  <a:pt x="1133" y="1356"/>
                </a:cubicBezTo>
                <a:close/>
              </a:path>
            </a:pathLst>
          </a:custGeom>
          <a:solidFill>
            <a:srgbClr val="509BA9"/>
          </a:solidFill>
          <a:ln>
            <a:noFill/>
          </a:ln>
        </p:spPr>
        <p:txBody>
          <a:bodyPr vert="horz" wrap="square" lIns="91440" tIns="45720" rIns="91440" bIns="45720" numCol="1" anchor="t" anchorCtr="0" compatLnSpc="1"/>
          <a:lstStyle/>
          <a:p>
            <a:endParaRPr lang="id-ID">
              <a:solidFill>
                <a:prstClr val="black"/>
              </a:solidFill>
            </a:endParaRPr>
          </a:p>
        </p:txBody>
      </p:sp>
      <p:sp>
        <p:nvSpPr>
          <p:cNvPr id="36" name="Freeform 7"/>
          <p:cNvSpPr>
            <a:spLocks noEditPoints="1"/>
          </p:cNvSpPr>
          <p:nvPr>
            <p:custDataLst>
              <p:tags r:id="rId3"/>
            </p:custDataLst>
          </p:nvPr>
        </p:nvSpPr>
        <p:spPr bwMode="auto">
          <a:xfrm>
            <a:off x="6134168" y="2475361"/>
            <a:ext cx="1433696" cy="2604548"/>
          </a:xfrm>
          <a:custGeom>
            <a:avLst/>
            <a:gdLst>
              <a:gd name="T0" fmla="*/ 1072 w 1726"/>
              <a:gd name="T1" fmla="*/ 73 h 3136"/>
              <a:gd name="T2" fmla="*/ 60 w 1726"/>
              <a:gd name="T3" fmla="*/ 1513 h 3136"/>
              <a:gd name="T4" fmla="*/ 57 w 1726"/>
              <a:gd name="T5" fmla="*/ 3119 h 3136"/>
              <a:gd name="T6" fmla="*/ 149 w 1726"/>
              <a:gd name="T7" fmla="*/ 1789 h 3136"/>
              <a:gd name="T8" fmla="*/ 1072 w 1726"/>
              <a:gd name="T9" fmla="*/ 1382 h 3136"/>
              <a:gd name="T10" fmla="*/ 1726 w 1726"/>
              <a:gd name="T11" fmla="*/ 728 h 3136"/>
              <a:gd name="T12" fmla="*/ 1072 w 1726"/>
              <a:gd name="T13" fmla="*/ 73 h 3136"/>
              <a:gd name="T14" fmla="*/ 1072 w 1726"/>
              <a:gd name="T15" fmla="*/ 1263 h 3136"/>
              <a:gd name="T16" fmla="*/ 399 w 1726"/>
              <a:gd name="T17" fmla="*/ 1365 h 3136"/>
              <a:gd name="T18" fmla="*/ 209 w 1726"/>
              <a:gd name="T19" fmla="*/ 1260 h 3136"/>
              <a:gd name="T20" fmla="*/ 867 w 1726"/>
              <a:gd name="T21" fmla="*/ 232 h 3136"/>
              <a:gd name="T22" fmla="*/ 867 w 1726"/>
              <a:gd name="T23" fmla="*/ 232 h 3136"/>
              <a:gd name="T24" fmla="*/ 1607 w 1726"/>
              <a:gd name="T25" fmla="*/ 727 h 3136"/>
              <a:gd name="T26" fmla="*/ 1072 w 1726"/>
              <a:gd name="T27" fmla="*/ 1263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6" h="3136">
                <a:moveTo>
                  <a:pt x="1072" y="73"/>
                </a:moveTo>
                <a:cubicBezTo>
                  <a:pt x="1072" y="73"/>
                  <a:pt x="60" y="0"/>
                  <a:pt x="60" y="1513"/>
                </a:cubicBezTo>
                <a:cubicBezTo>
                  <a:pt x="60" y="1513"/>
                  <a:pt x="0" y="3102"/>
                  <a:pt x="57" y="3119"/>
                </a:cubicBezTo>
                <a:cubicBezTo>
                  <a:pt x="111" y="3136"/>
                  <a:pt x="75" y="2081"/>
                  <a:pt x="149" y="1789"/>
                </a:cubicBezTo>
                <a:cubicBezTo>
                  <a:pt x="255" y="1368"/>
                  <a:pt x="1072" y="1382"/>
                  <a:pt x="1072" y="1382"/>
                </a:cubicBezTo>
                <a:cubicBezTo>
                  <a:pt x="1433" y="1382"/>
                  <a:pt x="1726" y="1089"/>
                  <a:pt x="1726" y="728"/>
                </a:cubicBezTo>
                <a:cubicBezTo>
                  <a:pt x="1726" y="366"/>
                  <a:pt x="1433" y="73"/>
                  <a:pt x="1072" y="73"/>
                </a:cubicBezTo>
                <a:close/>
                <a:moveTo>
                  <a:pt x="1072" y="1263"/>
                </a:moveTo>
                <a:cubicBezTo>
                  <a:pt x="750" y="1254"/>
                  <a:pt x="536" y="1306"/>
                  <a:pt x="399" y="1365"/>
                </a:cubicBezTo>
                <a:cubicBezTo>
                  <a:pt x="239" y="1434"/>
                  <a:pt x="196" y="1352"/>
                  <a:pt x="209" y="1260"/>
                </a:cubicBezTo>
                <a:cubicBezTo>
                  <a:pt x="265" y="872"/>
                  <a:pt x="424" y="379"/>
                  <a:pt x="867" y="232"/>
                </a:cubicBezTo>
                <a:cubicBezTo>
                  <a:pt x="867" y="232"/>
                  <a:pt x="867" y="232"/>
                  <a:pt x="867" y="232"/>
                </a:cubicBezTo>
                <a:cubicBezTo>
                  <a:pt x="1262" y="101"/>
                  <a:pt x="1607" y="431"/>
                  <a:pt x="1607" y="727"/>
                </a:cubicBezTo>
                <a:cubicBezTo>
                  <a:pt x="1607" y="1023"/>
                  <a:pt x="1367" y="1263"/>
                  <a:pt x="1072" y="1263"/>
                </a:cubicBezTo>
                <a:close/>
              </a:path>
            </a:pathLst>
          </a:custGeom>
          <a:solidFill>
            <a:srgbClr val="6CB374"/>
          </a:solidFill>
          <a:ln>
            <a:noFill/>
          </a:ln>
        </p:spPr>
        <p:txBody>
          <a:bodyPr vert="horz" wrap="square" lIns="91440" tIns="45720" rIns="91440" bIns="45720" numCol="1" anchor="t" anchorCtr="0" compatLnSpc="1"/>
          <a:lstStyle/>
          <a:p>
            <a:endParaRPr lang="id-ID">
              <a:solidFill>
                <a:prstClr val="black"/>
              </a:solidFill>
            </a:endParaRPr>
          </a:p>
        </p:txBody>
      </p:sp>
      <p:sp>
        <p:nvSpPr>
          <p:cNvPr id="37" name="Freeform 8"/>
          <p:cNvSpPr>
            <a:spLocks noEditPoints="1"/>
          </p:cNvSpPr>
          <p:nvPr>
            <p:custDataLst>
              <p:tags r:id="rId4"/>
            </p:custDataLst>
          </p:nvPr>
        </p:nvSpPr>
        <p:spPr bwMode="auto">
          <a:xfrm>
            <a:off x="6237918" y="3727487"/>
            <a:ext cx="1111011" cy="1271447"/>
          </a:xfrm>
          <a:custGeom>
            <a:avLst/>
            <a:gdLst>
              <a:gd name="T0" fmla="*/ 790 w 1444"/>
              <a:gd name="T1" fmla="*/ 20 h 1653"/>
              <a:gd name="T2" fmla="*/ 172 w 1444"/>
              <a:gd name="T3" fmla="*/ 389 h 1653"/>
              <a:gd name="T4" fmla="*/ 58 w 1444"/>
              <a:gd name="T5" fmla="*/ 1653 h 1653"/>
              <a:gd name="T6" fmla="*/ 136 w 1444"/>
              <a:gd name="T7" fmla="*/ 1463 h 1653"/>
              <a:gd name="T8" fmla="*/ 783 w 1444"/>
              <a:gd name="T9" fmla="*/ 1329 h 1653"/>
              <a:gd name="T10" fmla="*/ 1444 w 1444"/>
              <a:gd name="T11" fmla="*/ 675 h 1653"/>
              <a:gd name="T12" fmla="*/ 790 w 1444"/>
              <a:gd name="T13" fmla="*/ 20 h 1653"/>
              <a:gd name="T14" fmla="*/ 792 w 1444"/>
              <a:gd name="T15" fmla="*/ 1206 h 1653"/>
              <a:gd name="T16" fmla="*/ 324 w 1444"/>
              <a:gd name="T17" fmla="*/ 1248 h 1653"/>
              <a:gd name="T18" fmla="*/ 170 w 1444"/>
              <a:gd name="T19" fmla="*/ 1129 h 1653"/>
              <a:gd name="T20" fmla="*/ 337 w 1444"/>
              <a:gd name="T21" fmla="*/ 389 h 1653"/>
              <a:gd name="T22" fmla="*/ 792 w 1444"/>
              <a:gd name="T23" fmla="*/ 135 h 1653"/>
              <a:gd name="T24" fmla="*/ 1328 w 1444"/>
              <a:gd name="T25" fmla="*/ 671 h 1653"/>
              <a:gd name="T26" fmla="*/ 792 w 1444"/>
              <a:gd name="T27" fmla="*/ 120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4" h="1653">
                <a:moveTo>
                  <a:pt x="790" y="20"/>
                </a:moveTo>
                <a:cubicBezTo>
                  <a:pt x="453" y="39"/>
                  <a:pt x="262" y="224"/>
                  <a:pt x="172" y="389"/>
                </a:cubicBezTo>
                <a:cubicBezTo>
                  <a:pt x="0" y="703"/>
                  <a:pt x="0" y="1653"/>
                  <a:pt x="58" y="1653"/>
                </a:cubicBezTo>
                <a:cubicBezTo>
                  <a:pt x="99" y="1653"/>
                  <a:pt x="57" y="1579"/>
                  <a:pt x="136" y="1463"/>
                </a:cubicBezTo>
                <a:cubicBezTo>
                  <a:pt x="221" y="1338"/>
                  <a:pt x="783" y="1329"/>
                  <a:pt x="783" y="1329"/>
                </a:cubicBezTo>
                <a:cubicBezTo>
                  <a:pt x="1151" y="1329"/>
                  <a:pt x="1444" y="1036"/>
                  <a:pt x="1444" y="675"/>
                </a:cubicBezTo>
                <a:cubicBezTo>
                  <a:pt x="1444" y="313"/>
                  <a:pt x="1151" y="0"/>
                  <a:pt x="790" y="20"/>
                </a:cubicBezTo>
                <a:close/>
                <a:moveTo>
                  <a:pt x="792" y="1206"/>
                </a:moveTo>
                <a:cubicBezTo>
                  <a:pt x="582" y="1199"/>
                  <a:pt x="427" y="1223"/>
                  <a:pt x="324" y="1248"/>
                </a:cubicBezTo>
                <a:cubicBezTo>
                  <a:pt x="222" y="1273"/>
                  <a:pt x="170" y="1254"/>
                  <a:pt x="170" y="1129"/>
                </a:cubicBezTo>
                <a:cubicBezTo>
                  <a:pt x="170" y="923"/>
                  <a:pt x="204" y="603"/>
                  <a:pt x="337" y="389"/>
                </a:cubicBezTo>
                <a:cubicBezTo>
                  <a:pt x="432" y="237"/>
                  <a:pt x="600" y="135"/>
                  <a:pt x="792" y="135"/>
                </a:cubicBezTo>
                <a:cubicBezTo>
                  <a:pt x="1088" y="135"/>
                  <a:pt x="1328" y="375"/>
                  <a:pt x="1328" y="671"/>
                </a:cubicBezTo>
                <a:cubicBezTo>
                  <a:pt x="1328" y="966"/>
                  <a:pt x="1088" y="1206"/>
                  <a:pt x="792" y="1206"/>
                </a:cubicBezTo>
                <a:close/>
              </a:path>
            </a:pathLst>
          </a:custGeom>
          <a:solidFill>
            <a:srgbClr val="8AC38F"/>
          </a:solidFill>
          <a:ln>
            <a:noFill/>
          </a:ln>
        </p:spPr>
        <p:txBody>
          <a:bodyPr vert="horz" wrap="square" lIns="91440" tIns="45720" rIns="91440" bIns="45720" numCol="1" anchor="t" anchorCtr="0" compatLnSpc="1"/>
          <a:lstStyle/>
          <a:p>
            <a:endParaRPr lang="zh-CN" altLang="en-US" dirty="0"/>
          </a:p>
          <a:p>
            <a:endParaRPr lang="id-ID" dirty="0">
              <a:solidFill>
                <a:prstClr val="black"/>
              </a:solidFill>
            </a:endParaRPr>
          </a:p>
        </p:txBody>
      </p:sp>
      <p:sp>
        <p:nvSpPr>
          <p:cNvPr id="38" name="Freeform 9"/>
          <p:cNvSpPr>
            <a:spLocks noEditPoints="1"/>
          </p:cNvSpPr>
          <p:nvPr>
            <p:custDataLst>
              <p:tags r:id="rId5"/>
            </p:custDataLst>
          </p:nvPr>
        </p:nvSpPr>
        <p:spPr bwMode="auto">
          <a:xfrm>
            <a:off x="4617744" y="1573752"/>
            <a:ext cx="1444900" cy="3510392"/>
          </a:xfrm>
          <a:custGeom>
            <a:avLst/>
            <a:gdLst>
              <a:gd name="T0" fmla="*/ 0 w 1878"/>
              <a:gd name="T1" fmla="*/ 744 h 4564"/>
              <a:gd name="T2" fmla="*/ 744 w 1878"/>
              <a:gd name="T3" fmla="*/ 1488 h 4564"/>
              <a:gd name="T4" fmla="*/ 1697 w 1878"/>
              <a:gd name="T5" fmla="*/ 2095 h 4564"/>
              <a:gd name="T6" fmla="*/ 1808 w 1878"/>
              <a:gd name="T7" fmla="*/ 4564 h 4564"/>
              <a:gd name="T8" fmla="*/ 1820 w 1878"/>
              <a:gd name="T9" fmla="*/ 2063 h 4564"/>
              <a:gd name="T10" fmla="*/ 744 w 1878"/>
              <a:gd name="T11" fmla="*/ 0 h 4564"/>
              <a:gd name="T12" fmla="*/ 0 w 1878"/>
              <a:gd name="T13" fmla="*/ 744 h 4564"/>
              <a:gd name="T14" fmla="*/ 132 w 1878"/>
              <a:gd name="T15" fmla="*/ 744 h 4564"/>
              <a:gd name="T16" fmla="*/ 744 w 1878"/>
              <a:gd name="T17" fmla="*/ 131 h 4564"/>
              <a:gd name="T18" fmla="*/ 1247 w 1878"/>
              <a:gd name="T19" fmla="*/ 394 h 4564"/>
              <a:gd name="T20" fmla="*/ 1247 w 1878"/>
              <a:gd name="T21" fmla="*/ 394 h 4564"/>
              <a:gd name="T22" fmla="*/ 1571 w 1878"/>
              <a:gd name="T23" fmla="*/ 1236 h 4564"/>
              <a:gd name="T24" fmla="*/ 1334 w 1878"/>
              <a:gd name="T25" fmla="*/ 1457 h 4564"/>
              <a:gd name="T26" fmla="*/ 744 w 1878"/>
              <a:gd name="T27" fmla="*/ 1356 h 4564"/>
              <a:gd name="T28" fmla="*/ 132 w 1878"/>
              <a:gd name="T29" fmla="*/ 744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0" y="744"/>
                </a:moveTo>
                <a:cubicBezTo>
                  <a:pt x="0" y="1155"/>
                  <a:pt x="333" y="1488"/>
                  <a:pt x="744" y="1488"/>
                </a:cubicBezTo>
                <a:cubicBezTo>
                  <a:pt x="1292" y="1488"/>
                  <a:pt x="1607" y="1743"/>
                  <a:pt x="1697" y="2095"/>
                </a:cubicBezTo>
                <a:cubicBezTo>
                  <a:pt x="1816" y="2554"/>
                  <a:pt x="1737" y="4564"/>
                  <a:pt x="1808" y="4564"/>
                </a:cubicBezTo>
                <a:cubicBezTo>
                  <a:pt x="1878" y="4564"/>
                  <a:pt x="1827" y="2249"/>
                  <a:pt x="1820" y="2063"/>
                </a:cubicBezTo>
                <a:cubicBezTo>
                  <a:pt x="1786" y="1190"/>
                  <a:pt x="1594" y="0"/>
                  <a:pt x="744" y="0"/>
                </a:cubicBezTo>
                <a:cubicBezTo>
                  <a:pt x="333" y="0"/>
                  <a:pt x="0" y="333"/>
                  <a:pt x="0" y="744"/>
                </a:cubicBezTo>
                <a:close/>
                <a:moveTo>
                  <a:pt x="132" y="744"/>
                </a:moveTo>
                <a:cubicBezTo>
                  <a:pt x="132" y="406"/>
                  <a:pt x="406" y="131"/>
                  <a:pt x="744" y="131"/>
                </a:cubicBezTo>
                <a:cubicBezTo>
                  <a:pt x="952" y="131"/>
                  <a:pt x="1136" y="235"/>
                  <a:pt x="1247" y="394"/>
                </a:cubicBezTo>
                <a:cubicBezTo>
                  <a:pt x="1247" y="394"/>
                  <a:pt x="1247" y="394"/>
                  <a:pt x="1247" y="394"/>
                </a:cubicBezTo>
                <a:cubicBezTo>
                  <a:pt x="1426" y="638"/>
                  <a:pt x="1514" y="947"/>
                  <a:pt x="1571" y="1236"/>
                </a:cubicBezTo>
                <a:cubicBezTo>
                  <a:pt x="1613" y="1452"/>
                  <a:pt x="1541" y="1554"/>
                  <a:pt x="1334" y="1457"/>
                </a:cubicBezTo>
                <a:cubicBezTo>
                  <a:pt x="1195" y="1392"/>
                  <a:pt x="1035" y="1356"/>
                  <a:pt x="744" y="1356"/>
                </a:cubicBezTo>
                <a:cubicBezTo>
                  <a:pt x="406" y="1356"/>
                  <a:pt x="132" y="1082"/>
                  <a:pt x="132" y="744"/>
                </a:cubicBezTo>
                <a:close/>
              </a:path>
            </a:pathLst>
          </a:custGeom>
          <a:solidFill>
            <a:srgbClr val="4AAD93"/>
          </a:solidFill>
          <a:ln>
            <a:noFill/>
          </a:ln>
        </p:spPr>
        <p:txBody>
          <a:bodyPr vert="horz" wrap="square" lIns="91440" tIns="45720" rIns="91440" bIns="45720" numCol="1" anchor="t" anchorCtr="0" compatLnSpc="1"/>
          <a:lstStyle/>
          <a:p>
            <a:endParaRPr lang="id-ID">
              <a:solidFill>
                <a:prstClr val="black"/>
              </a:solidFill>
            </a:endParaRPr>
          </a:p>
        </p:txBody>
      </p:sp>
      <p:sp>
        <p:nvSpPr>
          <p:cNvPr id="39" name="Freeform 10"/>
          <p:cNvSpPr>
            <a:spLocks noEditPoints="1"/>
          </p:cNvSpPr>
          <p:nvPr>
            <p:custDataLst>
              <p:tags r:id="rId6"/>
            </p:custDataLst>
          </p:nvPr>
        </p:nvSpPr>
        <p:spPr bwMode="auto">
          <a:xfrm>
            <a:off x="4670138" y="2684438"/>
            <a:ext cx="1327095" cy="2412072"/>
          </a:xfrm>
          <a:custGeom>
            <a:avLst/>
            <a:gdLst>
              <a:gd name="T0" fmla="*/ 0 w 1725"/>
              <a:gd name="T1" fmla="*/ 728 h 3136"/>
              <a:gd name="T2" fmla="*/ 654 w 1725"/>
              <a:gd name="T3" fmla="*/ 1382 h 3136"/>
              <a:gd name="T4" fmla="*/ 1577 w 1725"/>
              <a:gd name="T5" fmla="*/ 1789 h 3136"/>
              <a:gd name="T6" fmla="*/ 1669 w 1725"/>
              <a:gd name="T7" fmla="*/ 3119 h 3136"/>
              <a:gd name="T8" fmla="*/ 1666 w 1725"/>
              <a:gd name="T9" fmla="*/ 1513 h 3136"/>
              <a:gd name="T10" fmla="*/ 654 w 1725"/>
              <a:gd name="T11" fmla="*/ 73 h 3136"/>
              <a:gd name="T12" fmla="*/ 0 w 1725"/>
              <a:gd name="T13" fmla="*/ 728 h 3136"/>
              <a:gd name="T14" fmla="*/ 119 w 1725"/>
              <a:gd name="T15" fmla="*/ 727 h 3136"/>
              <a:gd name="T16" fmla="*/ 858 w 1725"/>
              <a:gd name="T17" fmla="*/ 232 h 3136"/>
              <a:gd name="T18" fmla="*/ 858 w 1725"/>
              <a:gd name="T19" fmla="*/ 232 h 3136"/>
              <a:gd name="T20" fmla="*/ 1517 w 1725"/>
              <a:gd name="T21" fmla="*/ 1260 h 3136"/>
              <a:gd name="T22" fmla="*/ 1327 w 1725"/>
              <a:gd name="T23" fmla="*/ 1365 h 3136"/>
              <a:gd name="T24" fmla="*/ 654 w 1725"/>
              <a:gd name="T25" fmla="*/ 1263 h 3136"/>
              <a:gd name="T26" fmla="*/ 119 w 1725"/>
              <a:gd name="T27" fmla="*/ 727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5" h="3136">
                <a:moveTo>
                  <a:pt x="0" y="728"/>
                </a:moveTo>
                <a:cubicBezTo>
                  <a:pt x="0" y="1089"/>
                  <a:pt x="293" y="1382"/>
                  <a:pt x="654" y="1382"/>
                </a:cubicBezTo>
                <a:cubicBezTo>
                  <a:pt x="654" y="1382"/>
                  <a:pt x="1471" y="1368"/>
                  <a:pt x="1577" y="1789"/>
                </a:cubicBezTo>
                <a:cubicBezTo>
                  <a:pt x="1650" y="2081"/>
                  <a:pt x="1614" y="3136"/>
                  <a:pt x="1669" y="3119"/>
                </a:cubicBezTo>
                <a:cubicBezTo>
                  <a:pt x="1725" y="3102"/>
                  <a:pt x="1666" y="1513"/>
                  <a:pt x="1666" y="1513"/>
                </a:cubicBezTo>
                <a:cubicBezTo>
                  <a:pt x="1666" y="0"/>
                  <a:pt x="654" y="73"/>
                  <a:pt x="654" y="73"/>
                </a:cubicBezTo>
                <a:cubicBezTo>
                  <a:pt x="293" y="73"/>
                  <a:pt x="0" y="366"/>
                  <a:pt x="0" y="728"/>
                </a:cubicBezTo>
                <a:close/>
                <a:moveTo>
                  <a:pt x="119" y="727"/>
                </a:moveTo>
                <a:cubicBezTo>
                  <a:pt x="119" y="431"/>
                  <a:pt x="464" y="101"/>
                  <a:pt x="858" y="232"/>
                </a:cubicBezTo>
                <a:cubicBezTo>
                  <a:pt x="858" y="232"/>
                  <a:pt x="858" y="232"/>
                  <a:pt x="858" y="232"/>
                </a:cubicBezTo>
                <a:cubicBezTo>
                  <a:pt x="1302" y="379"/>
                  <a:pt x="1461" y="872"/>
                  <a:pt x="1517" y="1260"/>
                </a:cubicBezTo>
                <a:cubicBezTo>
                  <a:pt x="1530" y="1352"/>
                  <a:pt x="1487" y="1434"/>
                  <a:pt x="1327" y="1365"/>
                </a:cubicBezTo>
                <a:cubicBezTo>
                  <a:pt x="1190" y="1306"/>
                  <a:pt x="976" y="1254"/>
                  <a:pt x="654" y="1263"/>
                </a:cubicBezTo>
                <a:cubicBezTo>
                  <a:pt x="358" y="1263"/>
                  <a:pt x="119" y="1023"/>
                  <a:pt x="119" y="727"/>
                </a:cubicBezTo>
                <a:close/>
              </a:path>
            </a:pathLst>
          </a:custGeom>
          <a:solidFill>
            <a:srgbClr val="4AAD93"/>
          </a:solidFill>
          <a:ln>
            <a:noFill/>
          </a:ln>
        </p:spPr>
        <p:txBody>
          <a:bodyPr vert="horz" wrap="square" lIns="91440" tIns="45720" rIns="91440" bIns="45720" numCol="1" anchor="t" anchorCtr="0" compatLnSpc="1"/>
          <a:lstStyle/>
          <a:p>
            <a:endParaRPr lang="id-ID">
              <a:solidFill>
                <a:prstClr val="black"/>
              </a:solidFill>
            </a:endParaRPr>
          </a:p>
        </p:txBody>
      </p:sp>
      <p:sp>
        <p:nvSpPr>
          <p:cNvPr id="40" name="Freeform 11"/>
          <p:cNvSpPr>
            <a:spLocks noEditPoints="1"/>
          </p:cNvSpPr>
          <p:nvPr>
            <p:custDataLst>
              <p:tags r:id="rId7"/>
            </p:custDataLst>
          </p:nvPr>
        </p:nvSpPr>
        <p:spPr bwMode="auto">
          <a:xfrm>
            <a:off x="4818533" y="3799679"/>
            <a:ext cx="1111662" cy="1271447"/>
          </a:xfrm>
          <a:custGeom>
            <a:avLst/>
            <a:gdLst>
              <a:gd name="T0" fmla="*/ 0 w 1445"/>
              <a:gd name="T1" fmla="*/ 675 h 1653"/>
              <a:gd name="T2" fmla="*/ 662 w 1445"/>
              <a:gd name="T3" fmla="*/ 1329 h 1653"/>
              <a:gd name="T4" fmla="*/ 1309 w 1445"/>
              <a:gd name="T5" fmla="*/ 1463 h 1653"/>
              <a:gd name="T6" fmla="*/ 1387 w 1445"/>
              <a:gd name="T7" fmla="*/ 1653 h 1653"/>
              <a:gd name="T8" fmla="*/ 1273 w 1445"/>
              <a:gd name="T9" fmla="*/ 389 h 1653"/>
              <a:gd name="T10" fmla="*/ 655 w 1445"/>
              <a:gd name="T11" fmla="*/ 20 h 1653"/>
              <a:gd name="T12" fmla="*/ 0 w 1445"/>
              <a:gd name="T13" fmla="*/ 675 h 1653"/>
              <a:gd name="T14" fmla="*/ 117 w 1445"/>
              <a:gd name="T15" fmla="*/ 671 h 1653"/>
              <a:gd name="T16" fmla="*/ 652 w 1445"/>
              <a:gd name="T17" fmla="*/ 135 h 1653"/>
              <a:gd name="T18" fmla="*/ 1108 w 1445"/>
              <a:gd name="T19" fmla="*/ 389 h 1653"/>
              <a:gd name="T20" fmla="*/ 1275 w 1445"/>
              <a:gd name="T21" fmla="*/ 1129 h 1653"/>
              <a:gd name="T22" fmla="*/ 1121 w 1445"/>
              <a:gd name="T23" fmla="*/ 1248 h 1653"/>
              <a:gd name="T24" fmla="*/ 652 w 1445"/>
              <a:gd name="T25" fmla="*/ 1206 h 1653"/>
              <a:gd name="T26" fmla="*/ 117 w 1445"/>
              <a:gd name="T27" fmla="*/ 671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5" h="1653">
                <a:moveTo>
                  <a:pt x="0" y="675"/>
                </a:moveTo>
                <a:cubicBezTo>
                  <a:pt x="0" y="1036"/>
                  <a:pt x="294" y="1329"/>
                  <a:pt x="662" y="1329"/>
                </a:cubicBezTo>
                <a:cubicBezTo>
                  <a:pt x="662" y="1329"/>
                  <a:pt x="1224" y="1338"/>
                  <a:pt x="1309" y="1463"/>
                </a:cubicBezTo>
                <a:cubicBezTo>
                  <a:pt x="1388" y="1579"/>
                  <a:pt x="1346" y="1653"/>
                  <a:pt x="1387" y="1653"/>
                </a:cubicBezTo>
                <a:cubicBezTo>
                  <a:pt x="1445" y="1653"/>
                  <a:pt x="1445" y="703"/>
                  <a:pt x="1273" y="389"/>
                </a:cubicBezTo>
                <a:cubicBezTo>
                  <a:pt x="1183" y="224"/>
                  <a:pt x="992" y="39"/>
                  <a:pt x="655" y="20"/>
                </a:cubicBezTo>
                <a:cubicBezTo>
                  <a:pt x="294" y="0"/>
                  <a:pt x="0" y="313"/>
                  <a:pt x="0" y="675"/>
                </a:cubicBezTo>
                <a:close/>
                <a:moveTo>
                  <a:pt x="117" y="671"/>
                </a:moveTo>
                <a:cubicBezTo>
                  <a:pt x="117" y="375"/>
                  <a:pt x="357" y="135"/>
                  <a:pt x="652" y="135"/>
                </a:cubicBezTo>
                <a:cubicBezTo>
                  <a:pt x="845" y="135"/>
                  <a:pt x="1013" y="237"/>
                  <a:pt x="1108" y="389"/>
                </a:cubicBezTo>
                <a:cubicBezTo>
                  <a:pt x="1241" y="603"/>
                  <a:pt x="1275" y="923"/>
                  <a:pt x="1275" y="1129"/>
                </a:cubicBezTo>
                <a:cubicBezTo>
                  <a:pt x="1275" y="1254"/>
                  <a:pt x="1223" y="1273"/>
                  <a:pt x="1121" y="1248"/>
                </a:cubicBezTo>
                <a:cubicBezTo>
                  <a:pt x="1018" y="1223"/>
                  <a:pt x="863" y="1199"/>
                  <a:pt x="652" y="1206"/>
                </a:cubicBezTo>
                <a:cubicBezTo>
                  <a:pt x="357" y="1206"/>
                  <a:pt x="117" y="966"/>
                  <a:pt x="117" y="671"/>
                </a:cubicBezTo>
                <a:close/>
              </a:path>
            </a:pathLst>
          </a:custGeom>
          <a:solidFill>
            <a:srgbClr val="BDD583"/>
          </a:solidFill>
          <a:ln>
            <a:noFill/>
          </a:ln>
        </p:spPr>
        <p:txBody>
          <a:bodyPr vert="horz" wrap="square" lIns="91440" tIns="45720" rIns="91440" bIns="45720" numCol="1" anchor="t" anchorCtr="0" compatLnSpc="1"/>
          <a:lstStyle/>
          <a:p>
            <a:endParaRPr lang="id-ID">
              <a:solidFill>
                <a:prstClr val="black"/>
              </a:solidFill>
            </a:endParaRPr>
          </a:p>
        </p:txBody>
      </p:sp>
      <p:sp>
        <p:nvSpPr>
          <p:cNvPr id="43" name="KSO_Shape"/>
          <p:cNvSpPr/>
          <p:nvPr>
            <p:custDataLst>
              <p:tags r:id="rId8"/>
            </p:custDataLst>
          </p:nvPr>
        </p:nvSpPr>
        <p:spPr>
          <a:xfrm>
            <a:off x="5145776" y="4866425"/>
            <a:ext cx="1901560" cy="1901560"/>
          </a:xfrm>
          <a:prstGeom prst="roundRect">
            <a:avLst/>
          </a:prstGeom>
          <a:solidFill>
            <a:srgbClr val="D9B95E"/>
          </a:solidFill>
          <a:ln>
            <a:noFill/>
          </a:ln>
        </p:spPr>
        <p:style>
          <a:lnRef idx="2">
            <a:srgbClr val="508797">
              <a:shade val="50000"/>
            </a:srgbClr>
          </a:lnRef>
          <a:fillRef idx="1">
            <a:srgbClr val="508797"/>
          </a:fillRef>
          <a:effectRef idx="0">
            <a:srgbClr val="508797"/>
          </a:effectRef>
          <a:fontRef idx="minor">
            <a:srgbClr val="FFFFFF"/>
          </a:fontRef>
        </p:style>
        <p:txBody>
          <a:bodyPr rtlCol="0" anchor="ctr"/>
          <a:lstStyle/>
          <a:p>
            <a:pPr algn="ctr"/>
            <a:endParaRPr lang="zh-CN" altLang="en-US">
              <a:solidFill>
                <a:prstClr val="white"/>
              </a:solidFill>
            </a:endParaRPr>
          </a:p>
        </p:txBody>
      </p:sp>
      <p:sp>
        <p:nvSpPr>
          <p:cNvPr id="44" name="TextBox 187"/>
          <p:cNvSpPr txBox="1"/>
          <p:nvPr>
            <p:custDataLst>
              <p:tags r:id="rId9"/>
            </p:custDataLst>
          </p:nvPr>
        </p:nvSpPr>
        <p:spPr>
          <a:xfrm>
            <a:off x="7937283" y="1427319"/>
            <a:ext cx="1402080" cy="460375"/>
          </a:xfrm>
          <a:prstGeom prst="rect">
            <a:avLst/>
          </a:prstGeom>
          <a:noFill/>
        </p:spPr>
        <p:txBody>
          <a:bodyPr wrap="none" rtlCol="0">
            <a:spAutoFit/>
          </a:bodyPr>
          <a:lstStyle/>
          <a:p>
            <a:r>
              <a:rPr lang="zh-CN" altLang="id-ID" sz="2400" b="1" dirty="0">
                <a:solidFill>
                  <a:srgbClr val="C00000"/>
                </a:solidFill>
                <a:latin typeface="微软雅黑" panose="020B0503020204020204" charset="-122"/>
                <a:ea typeface="微软雅黑" panose="020B0503020204020204" charset="-122"/>
                <a:cs typeface="+mj-cs"/>
              </a:rPr>
              <a:t>万方智搜</a:t>
            </a:r>
            <a:endParaRPr lang="zh-CN" altLang="id-ID" sz="2400" b="1" dirty="0">
              <a:solidFill>
                <a:srgbClr val="C00000"/>
              </a:solidFill>
              <a:latin typeface="微软雅黑" panose="020B0503020204020204" charset="-122"/>
              <a:ea typeface="微软雅黑" panose="020B0503020204020204" charset="-122"/>
              <a:cs typeface="+mj-cs"/>
            </a:endParaRPr>
          </a:p>
        </p:txBody>
      </p:sp>
      <p:sp>
        <p:nvSpPr>
          <p:cNvPr id="45" name="TextBox 188"/>
          <p:cNvSpPr txBox="1"/>
          <p:nvPr>
            <p:custDataLst>
              <p:tags r:id="rId10"/>
            </p:custDataLst>
          </p:nvPr>
        </p:nvSpPr>
        <p:spPr>
          <a:xfrm>
            <a:off x="7937283" y="1718451"/>
            <a:ext cx="2482762" cy="1014730"/>
          </a:xfrm>
          <a:prstGeom prst="rect">
            <a:avLst/>
          </a:prstGeom>
          <a:noFill/>
        </p:spPr>
        <p:txBody>
          <a:bodyPr wrap="square" rtlCol="0">
            <a:spAutoFit/>
          </a:bodyPr>
          <a:lstStyle/>
          <a:p>
            <a:pPr>
              <a:lnSpc>
                <a:spcPct val="150000"/>
              </a:lnSpc>
            </a:pPr>
            <a:r>
              <a:rPr lang="zh-CN" altLang="en-US" sz="2000" b="1" dirty="0">
                <a:latin typeface="微软雅黑" panose="020B0503020204020204" charset="-122"/>
                <a:ea typeface="微软雅黑" panose="020B0503020204020204" charset="-122"/>
                <a:sym typeface="+mn-ea"/>
              </a:rPr>
              <a:t>海量资源，等你发现</a:t>
            </a:r>
            <a:endParaRPr lang="zh-CN" altLang="en-US" sz="2000" b="1" dirty="0">
              <a:latin typeface="微软雅黑" panose="020B0503020204020204" charset="-122"/>
              <a:ea typeface="微软雅黑" panose="020B0503020204020204" charset="-122"/>
            </a:endParaRPr>
          </a:p>
          <a:p>
            <a:pPr>
              <a:lnSpc>
                <a:spcPct val="150000"/>
              </a:lnSpc>
            </a:pPr>
            <a:endParaRPr lang="en-US" sz="2000" b="1" dirty="0">
              <a:solidFill>
                <a:srgbClr val="000000"/>
              </a:solidFill>
            </a:endParaRPr>
          </a:p>
        </p:txBody>
      </p:sp>
      <p:sp>
        <p:nvSpPr>
          <p:cNvPr id="46" name="TextBox 191"/>
          <p:cNvSpPr txBox="1"/>
          <p:nvPr>
            <p:custDataLst>
              <p:tags r:id="rId11"/>
            </p:custDataLst>
          </p:nvPr>
        </p:nvSpPr>
        <p:spPr>
          <a:xfrm>
            <a:off x="7937283" y="2618723"/>
            <a:ext cx="1402080" cy="460375"/>
          </a:xfrm>
          <a:prstGeom prst="rect">
            <a:avLst/>
          </a:prstGeom>
          <a:noFill/>
        </p:spPr>
        <p:txBody>
          <a:bodyPr wrap="none" rtlCol="0">
            <a:spAutoFit/>
          </a:bodyPr>
          <a:lstStyle/>
          <a:p>
            <a:r>
              <a:rPr lang="zh-CN" altLang="id-ID" sz="2400" b="1" dirty="0">
                <a:solidFill>
                  <a:srgbClr val="C00000"/>
                </a:solidFill>
                <a:latin typeface="微软雅黑" panose="020B0503020204020204" charset="-122"/>
                <a:ea typeface="微软雅黑" panose="020B0503020204020204" charset="-122"/>
                <a:cs typeface="+mj-cs"/>
              </a:rPr>
              <a:t>万方选题</a:t>
            </a:r>
            <a:endParaRPr lang="zh-CN" altLang="id-ID" sz="2400" b="1" dirty="0">
              <a:ln w="9525">
                <a:solidFill>
                  <a:schemeClr val="bg1"/>
                </a:solidFill>
                <a:prstDash val="solid"/>
              </a:ln>
              <a:solidFill>
                <a:srgbClr val="C00000"/>
              </a:solidFill>
              <a:effectLst/>
              <a:latin typeface="微软雅黑" panose="020B0503020204020204" charset="-122"/>
              <a:ea typeface="微软雅黑" panose="020B0503020204020204" charset="-122"/>
              <a:cs typeface="+mj-cs"/>
            </a:endParaRPr>
          </a:p>
        </p:txBody>
      </p:sp>
      <p:sp>
        <p:nvSpPr>
          <p:cNvPr id="47" name="TextBox 193"/>
          <p:cNvSpPr txBox="1"/>
          <p:nvPr>
            <p:custDataLst>
              <p:tags r:id="rId12"/>
            </p:custDataLst>
          </p:nvPr>
        </p:nvSpPr>
        <p:spPr>
          <a:xfrm>
            <a:off x="7937283" y="2983118"/>
            <a:ext cx="2482762" cy="1014730"/>
          </a:xfrm>
          <a:prstGeom prst="rect">
            <a:avLst/>
          </a:prstGeom>
          <a:noFill/>
        </p:spPr>
        <p:txBody>
          <a:bodyPr wrap="square" rtlCol="0">
            <a:spAutoFit/>
          </a:bodyPr>
          <a:lstStyle/>
          <a:p>
            <a:pPr>
              <a:lnSpc>
                <a:spcPct val="150000"/>
              </a:lnSpc>
            </a:pPr>
            <a:r>
              <a:rPr lang="zh-CN" altLang="en-US" sz="2000" b="1" dirty="0">
                <a:latin typeface="微软雅黑" panose="020B0503020204020204" charset="-122"/>
                <a:ea typeface="微软雅黑" panose="020B0503020204020204" charset="-122"/>
                <a:sym typeface="+mn-ea"/>
              </a:rPr>
              <a:t>科研选题评估分析</a:t>
            </a:r>
            <a:endParaRPr lang="zh-CN" altLang="en-US" sz="2000" b="1" dirty="0">
              <a:latin typeface="微软雅黑" panose="020B0503020204020204" charset="-122"/>
              <a:ea typeface="微软雅黑" panose="020B0503020204020204" charset="-122"/>
            </a:endParaRPr>
          </a:p>
          <a:p>
            <a:pPr>
              <a:lnSpc>
                <a:spcPct val="150000"/>
              </a:lnSpc>
            </a:pPr>
            <a:endParaRPr lang="en-US" sz="2000" b="1" dirty="0">
              <a:solidFill>
                <a:srgbClr val="000000"/>
              </a:solidFill>
            </a:endParaRPr>
          </a:p>
        </p:txBody>
      </p:sp>
      <p:sp>
        <p:nvSpPr>
          <p:cNvPr id="53" name="TextBox 195"/>
          <p:cNvSpPr txBox="1"/>
          <p:nvPr>
            <p:custDataLst>
              <p:tags r:id="rId13"/>
            </p:custDataLst>
          </p:nvPr>
        </p:nvSpPr>
        <p:spPr>
          <a:xfrm>
            <a:off x="7937283" y="3805552"/>
            <a:ext cx="1402080" cy="460375"/>
          </a:xfrm>
          <a:prstGeom prst="rect">
            <a:avLst/>
          </a:prstGeom>
          <a:noFill/>
        </p:spPr>
        <p:txBody>
          <a:bodyPr wrap="none" rtlCol="0">
            <a:spAutoFit/>
          </a:bodyPr>
          <a:lstStyle/>
          <a:p>
            <a:r>
              <a:rPr lang="zh-CN" altLang="id-ID" sz="2400" b="1" dirty="0">
                <a:solidFill>
                  <a:srgbClr val="C00000"/>
                </a:solidFill>
                <a:latin typeface="微软雅黑" panose="020B0503020204020204" charset="-122"/>
                <a:ea typeface="微软雅黑" panose="020B0503020204020204" charset="-122"/>
                <a:cs typeface="+mj-cs"/>
              </a:rPr>
              <a:t>万方分析</a:t>
            </a:r>
            <a:endParaRPr lang="zh-CN" altLang="id-ID" sz="2400" b="1" dirty="0">
              <a:solidFill>
                <a:srgbClr val="C00000"/>
              </a:solidFill>
              <a:latin typeface="微软雅黑" panose="020B0503020204020204" charset="-122"/>
              <a:ea typeface="微软雅黑" panose="020B0503020204020204" charset="-122"/>
              <a:cs typeface="+mj-cs"/>
            </a:endParaRPr>
          </a:p>
        </p:txBody>
      </p:sp>
      <p:sp>
        <p:nvSpPr>
          <p:cNvPr id="56" name="TextBox 199"/>
          <p:cNvSpPr txBox="1"/>
          <p:nvPr>
            <p:custDataLst>
              <p:tags r:id="rId14"/>
            </p:custDataLst>
          </p:nvPr>
        </p:nvSpPr>
        <p:spPr>
          <a:xfrm>
            <a:off x="7937500" y="4142740"/>
            <a:ext cx="2789555" cy="553085"/>
          </a:xfrm>
          <a:prstGeom prst="rect">
            <a:avLst/>
          </a:prstGeom>
          <a:noFill/>
        </p:spPr>
        <p:txBody>
          <a:bodyPr wrap="square" rtlCol="0">
            <a:spAutoFit/>
          </a:bodyPr>
          <a:lstStyle/>
          <a:p>
            <a:pPr>
              <a:lnSpc>
                <a:spcPct val="150000"/>
              </a:lnSpc>
            </a:pPr>
            <a:r>
              <a:rPr lang="zh-CN" altLang="en-US" sz="2000" b="1" dirty="0">
                <a:latin typeface="微软雅黑" panose="020B0503020204020204" charset="-122"/>
                <a:ea typeface="微软雅黑" panose="020B0503020204020204" charset="-122"/>
                <a:sym typeface="+mn-ea"/>
              </a:rPr>
              <a:t>学术影响统计分析</a:t>
            </a:r>
            <a:endParaRPr lang="en-US" sz="2000" b="1" dirty="0">
              <a:solidFill>
                <a:srgbClr val="000000"/>
              </a:solidFill>
            </a:endParaRPr>
          </a:p>
        </p:txBody>
      </p:sp>
      <p:sp>
        <p:nvSpPr>
          <p:cNvPr id="57" name="TextBox 203"/>
          <p:cNvSpPr txBox="1"/>
          <p:nvPr>
            <p:custDataLst>
              <p:tags r:id="rId15"/>
            </p:custDataLst>
          </p:nvPr>
        </p:nvSpPr>
        <p:spPr>
          <a:xfrm>
            <a:off x="2930639" y="1430099"/>
            <a:ext cx="1402080" cy="460375"/>
          </a:xfrm>
          <a:prstGeom prst="rect">
            <a:avLst/>
          </a:prstGeom>
          <a:noFill/>
        </p:spPr>
        <p:txBody>
          <a:bodyPr wrap="none" rtlCol="0">
            <a:spAutoFit/>
          </a:bodyPr>
          <a:lstStyle/>
          <a:p>
            <a:pPr algn="r"/>
            <a:r>
              <a:rPr lang="zh-CN" altLang="id-ID" sz="2400" b="1" dirty="0">
                <a:solidFill>
                  <a:srgbClr val="C00000"/>
                </a:solidFill>
                <a:latin typeface="微软雅黑" panose="020B0503020204020204" charset="-122"/>
                <a:ea typeface="微软雅黑" panose="020B0503020204020204" charset="-122"/>
                <a:cs typeface="+mj-cs"/>
              </a:rPr>
              <a:t>万方检测</a:t>
            </a:r>
            <a:endParaRPr lang="zh-CN" altLang="id-ID" sz="2400" b="1" dirty="0">
              <a:solidFill>
                <a:srgbClr val="C00000"/>
              </a:solidFill>
              <a:latin typeface="微软雅黑" panose="020B0503020204020204" charset="-122"/>
              <a:ea typeface="微软雅黑" panose="020B0503020204020204" charset="-122"/>
              <a:cs typeface="+mj-cs"/>
            </a:endParaRPr>
          </a:p>
        </p:txBody>
      </p:sp>
      <p:sp>
        <p:nvSpPr>
          <p:cNvPr id="58" name="TextBox 204"/>
          <p:cNvSpPr txBox="1"/>
          <p:nvPr>
            <p:custDataLst>
              <p:tags r:id="rId16"/>
            </p:custDataLst>
          </p:nvPr>
        </p:nvSpPr>
        <p:spPr>
          <a:xfrm>
            <a:off x="1849958" y="1723522"/>
            <a:ext cx="2482762" cy="1014730"/>
          </a:xfrm>
          <a:prstGeom prst="rect">
            <a:avLst/>
          </a:prstGeom>
          <a:noFill/>
        </p:spPr>
        <p:txBody>
          <a:bodyPr wrap="square" rtlCol="0">
            <a:spAutoFit/>
          </a:bodyPr>
          <a:lstStyle/>
          <a:p>
            <a:pPr algn="r">
              <a:lnSpc>
                <a:spcPct val="150000"/>
              </a:lnSpc>
            </a:pPr>
            <a:r>
              <a:rPr lang="zh-CN" altLang="en-US" sz="2000" b="1" dirty="0">
                <a:latin typeface="微软雅黑" panose="020B0503020204020204" charset="-122"/>
                <a:ea typeface="微软雅黑" panose="020B0503020204020204" charset="-122"/>
                <a:cs typeface="微软雅黑" panose="020B0503020204020204" charset="-122"/>
                <a:sym typeface="+mn-ea"/>
              </a:rPr>
              <a:t>查大同  识小异</a:t>
            </a:r>
            <a:endParaRPr lang="zh-CN" altLang="en-US" sz="2000" b="1" dirty="0">
              <a:latin typeface="微软雅黑" panose="020B0503020204020204" charset="-122"/>
              <a:ea typeface="微软雅黑" panose="020B0503020204020204" charset="-122"/>
              <a:cs typeface="微软雅黑" panose="020B0503020204020204" charset="-122"/>
            </a:endParaRPr>
          </a:p>
          <a:p>
            <a:pPr algn="r">
              <a:lnSpc>
                <a:spcPct val="150000"/>
              </a:lnSpc>
            </a:pPr>
            <a:endParaRPr lang="en-US" sz="2000" b="1" dirty="0">
              <a:solidFill>
                <a:srgbClr val="000000"/>
              </a:solidFill>
            </a:endParaRPr>
          </a:p>
        </p:txBody>
      </p:sp>
      <p:sp>
        <p:nvSpPr>
          <p:cNvPr id="59" name="TextBox 206"/>
          <p:cNvSpPr txBox="1"/>
          <p:nvPr>
            <p:custDataLst>
              <p:tags r:id="rId17"/>
            </p:custDataLst>
          </p:nvPr>
        </p:nvSpPr>
        <p:spPr>
          <a:xfrm>
            <a:off x="2909483" y="2618723"/>
            <a:ext cx="1402080" cy="460375"/>
          </a:xfrm>
          <a:prstGeom prst="rect">
            <a:avLst/>
          </a:prstGeom>
          <a:noFill/>
        </p:spPr>
        <p:txBody>
          <a:bodyPr wrap="none" rtlCol="0">
            <a:spAutoFit/>
          </a:bodyPr>
          <a:lstStyle/>
          <a:p>
            <a:pPr algn="r"/>
            <a:r>
              <a:rPr lang="zh-CN" altLang="id-ID" sz="2400" b="1" dirty="0">
                <a:solidFill>
                  <a:srgbClr val="C00000"/>
                </a:solidFill>
                <a:latin typeface="微软雅黑" panose="020B0503020204020204" charset="-122"/>
                <a:ea typeface="微软雅黑" panose="020B0503020204020204" charset="-122"/>
                <a:cs typeface="+mj-cs"/>
              </a:rPr>
              <a:t>万方书案</a:t>
            </a:r>
            <a:endParaRPr lang="zh-CN" altLang="id-ID" sz="2400" b="1" dirty="0">
              <a:solidFill>
                <a:srgbClr val="C00000"/>
              </a:solidFill>
              <a:latin typeface="微软雅黑" panose="020B0503020204020204" charset="-122"/>
              <a:ea typeface="微软雅黑" panose="020B0503020204020204" charset="-122"/>
              <a:cs typeface="+mj-cs"/>
            </a:endParaRPr>
          </a:p>
        </p:txBody>
      </p:sp>
      <p:sp>
        <p:nvSpPr>
          <p:cNvPr id="60" name="TextBox 207"/>
          <p:cNvSpPr txBox="1"/>
          <p:nvPr>
            <p:custDataLst>
              <p:tags r:id="rId18"/>
            </p:custDataLst>
          </p:nvPr>
        </p:nvSpPr>
        <p:spPr>
          <a:xfrm>
            <a:off x="1828801" y="2988055"/>
            <a:ext cx="2482762" cy="1014730"/>
          </a:xfrm>
          <a:prstGeom prst="rect">
            <a:avLst/>
          </a:prstGeom>
          <a:noFill/>
        </p:spPr>
        <p:txBody>
          <a:bodyPr wrap="square" rtlCol="0">
            <a:spAutoFit/>
          </a:bodyPr>
          <a:lstStyle/>
          <a:p>
            <a:pPr algn="r">
              <a:lnSpc>
                <a:spcPct val="150000"/>
              </a:lnSpc>
            </a:pPr>
            <a:r>
              <a:rPr lang="zh-CN" altLang="en-US" sz="2000" b="1" dirty="0">
                <a:latin typeface="微软雅黑" panose="020B0503020204020204" charset="-122"/>
                <a:ea typeface="微软雅黑" panose="020B0503020204020204" charset="-122"/>
                <a:sym typeface="+mn-ea"/>
              </a:rPr>
              <a:t>个人文献高能力空间</a:t>
            </a:r>
            <a:endParaRPr lang="zh-CN" altLang="en-US" sz="2000" b="1" dirty="0">
              <a:latin typeface="微软雅黑" panose="020B0503020204020204" charset="-122"/>
              <a:ea typeface="微软雅黑" panose="020B0503020204020204" charset="-122"/>
            </a:endParaRPr>
          </a:p>
          <a:p>
            <a:pPr algn="r">
              <a:lnSpc>
                <a:spcPct val="150000"/>
              </a:lnSpc>
            </a:pPr>
            <a:endParaRPr lang="en-US" sz="2000" b="1" dirty="0">
              <a:solidFill>
                <a:srgbClr val="000000"/>
              </a:solidFill>
            </a:endParaRPr>
          </a:p>
        </p:txBody>
      </p:sp>
      <p:sp>
        <p:nvSpPr>
          <p:cNvPr id="61" name="TextBox 209"/>
          <p:cNvSpPr txBox="1"/>
          <p:nvPr>
            <p:custDataLst>
              <p:tags r:id="rId19"/>
            </p:custDataLst>
          </p:nvPr>
        </p:nvSpPr>
        <p:spPr>
          <a:xfrm>
            <a:off x="2604682" y="3805552"/>
            <a:ext cx="1706880" cy="460375"/>
          </a:xfrm>
          <a:prstGeom prst="rect">
            <a:avLst/>
          </a:prstGeom>
          <a:noFill/>
        </p:spPr>
        <p:txBody>
          <a:bodyPr wrap="none" rtlCol="0">
            <a:spAutoFit/>
          </a:bodyPr>
          <a:lstStyle/>
          <a:p>
            <a:pPr algn="r"/>
            <a:r>
              <a:rPr lang="zh-CN" altLang="id-ID" sz="2400" b="1" dirty="0">
                <a:solidFill>
                  <a:srgbClr val="C00000"/>
                </a:solidFill>
                <a:latin typeface="微软雅黑" panose="020B0503020204020204" charset="-122"/>
                <a:ea typeface="微软雅黑" panose="020B0503020204020204" charset="-122"/>
                <a:cs typeface="+mj-cs"/>
              </a:rPr>
              <a:t>万方学术圈</a:t>
            </a:r>
            <a:endParaRPr lang="zh-CN" altLang="id-ID" sz="2400" b="1" dirty="0">
              <a:solidFill>
                <a:srgbClr val="C00000"/>
              </a:solidFill>
              <a:latin typeface="微软雅黑" panose="020B0503020204020204" charset="-122"/>
              <a:ea typeface="微软雅黑" panose="020B0503020204020204" charset="-122"/>
              <a:cs typeface="+mj-cs"/>
            </a:endParaRPr>
          </a:p>
        </p:txBody>
      </p:sp>
      <p:sp>
        <p:nvSpPr>
          <p:cNvPr id="62" name="TextBox 210"/>
          <p:cNvSpPr txBox="1"/>
          <p:nvPr>
            <p:custDataLst>
              <p:tags r:id="rId20"/>
            </p:custDataLst>
          </p:nvPr>
        </p:nvSpPr>
        <p:spPr>
          <a:xfrm>
            <a:off x="1828801" y="4183310"/>
            <a:ext cx="2482762" cy="1014730"/>
          </a:xfrm>
          <a:prstGeom prst="rect">
            <a:avLst/>
          </a:prstGeom>
          <a:noFill/>
        </p:spPr>
        <p:txBody>
          <a:bodyPr wrap="square" rtlCol="0">
            <a:spAutoFit/>
          </a:bodyPr>
          <a:lstStyle/>
          <a:p>
            <a:pPr algn="r">
              <a:lnSpc>
                <a:spcPct val="150000"/>
              </a:lnSpc>
            </a:pPr>
            <a:r>
              <a:rPr lang="zh-CN" altLang="en-US" sz="2000" b="1" dirty="0">
                <a:latin typeface="微软雅黑" panose="020B0503020204020204" charset="-122"/>
                <a:ea typeface="微软雅黑" panose="020B0503020204020204" charset="-122"/>
                <a:sym typeface="+mn-ea"/>
              </a:rPr>
              <a:t>学者交流分享之窗</a:t>
            </a:r>
            <a:endParaRPr lang="zh-CN" altLang="en-US" sz="2000" b="1" dirty="0">
              <a:latin typeface="微软雅黑" panose="020B0503020204020204" charset="-122"/>
              <a:ea typeface="微软雅黑" panose="020B0503020204020204" charset="-122"/>
            </a:endParaRPr>
          </a:p>
          <a:p>
            <a:pPr algn="r">
              <a:lnSpc>
                <a:spcPct val="150000"/>
              </a:lnSpc>
            </a:pPr>
            <a:endParaRPr lang="en-US" sz="2000" b="1" dirty="0">
              <a:solidFill>
                <a:srgbClr val="000000"/>
              </a:solidFill>
            </a:endParaRPr>
          </a:p>
        </p:txBody>
      </p:sp>
      <p:sp>
        <p:nvSpPr>
          <p:cNvPr id="63" name="TextBox 53"/>
          <p:cNvSpPr txBox="1"/>
          <p:nvPr>
            <p:custDataLst>
              <p:tags r:id="rId21"/>
            </p:custDataLst>
          </p:nvPr>
        </p:nvSpPr>
        <p:spPr>
          <a:xfrm>
            <a:off x="5213432" y="5229960"/>
            <a:ext cx="1833904" cy="1322070"/>
          </a:xfrm>
          <a:prstGeom prst="rect">
            <a:avLst/>
          </a:prstGeom>
          <a:noFill/>
        </p:spPr>
        <p:txBody>
          <a:bodyPr wrap="square" rtlCol="0">
            <a:spAutoFit/>
            <a:scene3d>
              <a:camera prst="orthographicFront"/>
              <a:lightRig rig="threePt" dir="t"/>
            </a:scene3d>
          </a:bodyPr>
          <a:lstStyle/>
          <a:p>
            <a:pPr algn="ctr"/>
            <a:r>
              <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rPr>
              <a:t>知识服务平台</a:t>
            </a:r>
            <a:endPar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endParaRPr>
          </a:p>
        </p:txBody>
      </p:sp>
      <p:pic>
        <p:nvPicPr>
          <p:cNvPr id="69" name="图片 68" descr="3731821"/>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915535" y="2962910"/>
            <a:ext cx="684000" cy="684000"/>
          </a:xfrm>
          <a:prstGeom prst="rect">
            <a:avLst/>
          </a:prstGeom>
        </p:spPr>
      </p:pic>
      <p:pic>
        <p:nvPicPr>
          <p:cNvPr id="70" name="图片 69" descr="4530240"/>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799965" y="1732915"/>
            <a:ext cx="914400" cy="914400"/>
          </a:xfrm>
          <a:prstGeom prst="rect">
            <a:avLst/>
          </a:prstGeom>
        </p:spPr>
      </p:pic>
      <p:pic>
        <p:nvPicPr>
          <p:cNvPr id="72" name="图片 71" descr="3656924"/>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490335" y="1732915"/>
            <a:ext cx="684000" cy="684000"/>
          </a:xfrm>
          <a:prstGeom prst="rect">
            <a:avLst/>
          </a:prstGeom>
        </p:spPr>
      </p:pic>
      <p:pic>
        <p:nvPicPr>
          <p:cNvPr id="73" name="图片 72" descr="3645593"/>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628765" y="2799080"/>
            <a:ext cx="612000" cy="612000"/>
          </a:xfrm>
          <a:prstGeom prst="rect">
            <a:avLst/>
          </a:prstGeom>
        </p:spPr>
      </p:pic>
      <p:pic>
        <p:nvPicPr>
          <p:cNvPr id="74" name="图片 73" descr="3659166"/>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077460" y="4099560"/>
            <a:ext cx="504000" cy="504000"/>
          </a:xfrm>
          <a:prstGeom prst="rect">
            <a:avLst/>
          </a:prstGeom>
        </p:spPr>
      </p:pic>
      <p:pic>
        <p:nvPicPr>
          <p:cNvPr id="75" name="图片 74" descr="4524052"/>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06845" y="3956050"/>
            <a:ext cx="576000" cy="576000"/>
          </a:xfrm>
          <a:prstGeom prst="rect">
            <a:avLst/>
          </a:prstGeom>
        </p:spPr>
      </p:pic>
    </p:spTree>
    <p:custDataLst>
      <p:tags r:id="rId34"/>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3280064" y="1791854"/>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五边形 2"/>
          <p:cNvSpPr/>
          <p:nvPr/>
        </p:nvSpPr>
        <p:spPr>
          <a:xfrm>
            <a:off x="2900652" y="1015567"/>
            <a:ext cx="1698625" cy="431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0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4000" b="1" dirty="0">
                <a:solidFill>
                  <a:srgbClr val="FFFF00"/>
                </a:solidFill>
                <a:latin typeface="微软雅黑" panose="020B0503020204020204" charset="-122"/>
                <a:ea typeface="微软雅黑" panose="020B0503020204020204" charset="-122"/>
                <a:cs typeface="微软雅黑" panose="020B0503020204020204" charset="-122"/>
              </a:rPr>
              <a:t>目录</a:t>
            </a:r>
            <a:endParaRPr lang="zh-CN" altLang="en-US" sz="40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6"/>
          <a:stretch>
            <a:fillRect/>
          </a:stretch>
        </p:blipFill>
        <p:spPr>
          <a:xfrm>
            <a:off x="10726895" y="479034"/>
            <a:ext cx="1286933" cy="304800"/>
          </a:xfrm>
          <a:prstGeom prst="rect">
            <a:avLst/>
          </a:prstGeom>
        </p:spPr>
      </p:pic>
      <p:pic>
        <p:nvPicPr>
          <p:cNvPr id="4" name="图片 3" descr="363762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560000">
            <a:off x="8178800" y="2419350"/>
            <a:ext cx="1014730" cy="594995"/>
          </a:xfrm>
          <a:prstGeom prst="rect">
            <a:avLst/>
          </a:prstGeom>
          <a:effectLst>
            <a:outerShdw blurRad="50800" dist="38100" dir="18900000" algn="bl" rotWithShape="0">
              <a:prstClr val="black">
                <a:alpha val="40000"/>
              </a:prstClr>
            </a:outerShdw>
          </a:effectLst>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29980" y="1638444"/>
            <a:ext cx="4424363" cy="4764087"/>
            <a:chOff x="2029980" y="1638444"/>
            <a:chExt cx="4424363" cy="4764087"/>
          </a:xfrm>
        </p:grpSpPr>
        <p:pic>
          <p:nvPicPr>
            <p:cNvPr id="2"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029980" y="1638444"/>
              <a:ext cx="4424363"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3"/>
            <p:cNvSpPr>
              <a:spLocks noChangeArrowheads="1"/>
            </p:cNvSpPr>
            <p:nvPr/>
          </p:nvSpPr>
          <p:spPr bwMode="auto">
            <a:xfrm rot="20634101">
              <a:off x="2661805" y="2370281"/>
              <a:ext cx="175418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600" b="1">
                  <a:solidFill>
                    <a:srgbClr val="002060"/>
                  </a:solidFill>
                  <a:latin typeface="微软雅黑" panose="020B0503020204020204" charset="-122"/>
                  <a:ea typeface="微软雅黑" panose="020B0503020204020204" charset="-122"/>
                </a:rPr>
                <a:t>写论文？</a:t>
              </a:r>
              <a:endParaRPr lang="zh-CN" altLang="en-US" sz="3600" b="1">
                <a:solidFill>
                  <a:srgbClr val="002060"/>
                </a:solidFill>
                <a:latin typeface="微软雅黑" panose="020B0503020204020204" charset="-122"/>
                <a:ea typeface="微软雅黑" panose="020B0503020204020204" charset="-122"/>
              </a:endParaRPr>
            </a:p>
          </p:txBody>
        </p:sp>
        <p:sp>
          <p:nvSpPr>
            <p:cNvPr id="4" name="矩形 4"/>
            <p:cNvSpPr>
              <a:spLocks noChangeArrowheads="1"/>
            </p:cNvSpPr>
            <p:nvPr/>
          </p:nvSpPr>
          <p:spPr bwMode="auto">
            <a:xfrm rot="2013969">
              <a:off x="4489018" y="2321069"/>
              <a:ext cx="1808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a:solidFill>
                    <a:schemeClr val="bg1"/>
                  </a:solidFill>
                  <a:latin typeface="微软雅黑" panose="020B0503020204020204" charset="-122"/>
                  <a:ea typeface="微软雅黑" panose="020B0503020204020204" charset="-122"/>
                </a:rPr>
                <a:t>查资料？</a:t>
              </a:r>
              <a:endParaRPr lang="zh-CN" altLang="en-US" sz="3200" b="1">
                <a:solidFill>
                  <a:schemeClr val="bg1"/>
                </a:solidFill>
                <a:latin typeface="微软雅黑" panose="020B0503020204020204" charset="-122"/>
                <a:ea typeface="微软雅黑" panose="020B0503020204020204" charset="-122"/>
              </a:endParaRPr>
            </a:p>
          </p:txBody>
        </p:sp>
      </p:grpSp>
      <p:sp>
        <p:nvSpPr>
          <p:cNvPr id="6" name="圆角矩形 5"/>
          <p:cNvSpPr/>
          <p:nvPr/>
        </p:nvSpPr>
        <p:spPr>
          <a:xfrm>
            <a:off x="6819683" y="1984172"/>
            <a:ext cx="3600400" cy="709022"/>
          </a:xfrm>
          <a:prstGeom prst="round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altLang="zh-CN" b="1" dirty="0">
                <a:latin typeface="微软雅黑" panose="020B0503020204020204" charset="-122"/>
                <a:ea typeface="微软雅黑" panose="020B0503020204020204" charset="-122"/>
                <a:cs typeface="微软雅黑" panose="020B0503020204020204" charset="-122"/>
              </a:rPr>
              <a:t>1</a:t>
            </a:r>
            <a:r>
              <a:rPr lang="zh-CN" altLang="en-US" b="1" dirty="0">
                <a:latin typeface="微软雅黑" panose="020B0503020204020204" charset="-122"/>
                <a:ea typeface="微软雅黑" panose="020B0503020204020204" charset="-122"/>
                <a:cs typeface="微软雅黑" panose="020B0503020204020204" charset="-122"/>
              </a:rPr>
              <a:t>、研究主题怎么定？</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7" name="圆角矩形 6"/>
          <p:cNvSpPr/>
          <p:nvPr/>
        </p:nvSpPr>
        <p:spPr>
          <a:xfrm>
            <a:off x="6819683" y="2980051"/>
            <a:ext cx="3600400" cy="709022"/>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altLang="zh-CN" b="1" dirty="0">
                <a:latin typeface="微软雅黑" panose="020B0503020204020204" charset="-122"/>
                <a:ea typeface="微软雅黑" panose="020B0503020204020204" charset="-122"/>
                <a:cs typeface="微软雅黑" panose="020B0503020204020204" charset="-122"/>
              </a:rPr>
              <a:t>2</a:t>
            </a:r>
            <a:r>
              <a:rPr lang="zh-CN" altLang="en-US" b="1" dirty="0">
                <a:latin typeface="微软雅黑" panose="020B0503020204020204" charset="-122"/>
                <a:ea typeface="微软雅黑" panose="020B0503020204020204" charset="-122"/>
                <a:cs typeface="微软雅黑" panose="020B0503020204020204" charset="-122"/>
              </a:rPr>
              <a:t>、研究价值怎么样？</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8" name="圆角矩形 7"/>
          <p:cNvSpPr/>
          <p:nvPr/>
        </p:nvSpPr>
        <p:spPr>
          <a:xfrm>
            <a:off x="6844927" y="4006981"/>
            <a:ext cx="3600400" cy="709022"/>
          </a:xfrm>
          <a:prstGeom prst="round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altLang="zh-CN" b="1" dirty="0">
                <a:latin typeface="微软雅黑" panose="020B0503020204020204" charset="-122"/>
                <a:ea typeface="微软雅黑" panose="020B0503020204020204" charset="-122"/>
                <a:cs typeface="微软雅黑" panose="020B0503020204020204" charset="-122"/>
              </a:rPr>
              <a:t>3</a:t>
            </a:r>
            <a:r>
              <a:rPr lang="zh-CN" altLang="en-US" b="1" dirty="0">
                <a:latin typeface="微软雅黑" panose="020B0503020204020204" charset="-122"/>
                <a:ea typeface="微软雅黑" panose="020B0503020204020204" charset="-122"/>
                <a:cs typeface="微软雅黑" panose="020B0503020204020204" charset="-122"/>
              </a:rPr>
              <a:t>、参考文献有哪些？</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9" name="圆角矩形 8"/>
          <p:cNvSpPr/>
          <p:nvPr/>
        </p:nvSpPr>
        <p:spPr>
          <a:xfrm>
            <a:off x="6844945" y="5033957"/>
            <a:ext cx="3600400" cy="709022"/>
          </a:xfrm>
          <a:prstGeom prst="roundRect">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altLang="zh-CN" b="1" dirty="0">
                <a:latin typeface="微软雅黑" panose="020B0503020204020204" charset="-122"/>
                <a:ea typeface="微软雅黑" panose="020B0503020204020204" charset="-122"/>
                <a:cs typeface="微软雅黑" panose="020B0503020204020204" charset="-122"/>
              </a:rPr>
              <a:t>3</a:t>
            </a:r>
            <a:r>
              <a:rPr lang="zh-CN" altLang="en-US" b="1" dirty="0">
                <a:latin typeface="微软雅黑" panose="020B0503020204020204" charset="-122"/>
                <a:ea typeface="微软雅黑" panose="020B0503020204020204" charset="-122"/>
                <a:cs typeface="微软雅黑" panose="020B0503020204020204" charset="-122"/>
              </a:rPr>
              <a:t>、论文结构怎么写？</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11" name="五边形 10"/>
          <p:cNvSpPr/>
          <p:nvPr/>
        </p:nvSpPr>
        <p:spPr>
          <a:xfrm>
            <a:off x="1586865" y="255270"/>
            <a:ext cx="2987675" cy="7702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2800" b="1" dirty="0">
                <a:solidFill>
                  <a:srgbClr val="FFFF00"/>
                </a:solidFill>
                <a:latin typeface="微软雅黑" panose="020B0503020204020204" charset="-122"/>
                <a:ea typeface="微软雅黑" panose="020B0503020204020204" charset="-122"/>
                <a:cs typeface="微软雅黑" panose="020B0503020204020204" charset="-122"/>
              </a:rPr>
              <a:t> </a:t>
            </a:r>
            <a:r>
              <a:rPr lang="zh-CN" altLang="en-US" sz="2800" b="1" dirty="0">
                <a:solidFill>
                  <a:srgbClr val="FFFF00"/>
                </a:solidFill>
                <a:latin typeface="微软雅黑" panose="020B0503020204020204" charset="-122"/>
                <a:ea typeface="微软雅黑" panose="020B0503020204020204" charset="-122"/>
                <a:cs typeface="微软雅黑" panose="020B0503020204020204" charset="-122"/>
              </a:rPr>
              <a:t>写论文前的思考</a:t>
            </a:r>
            <a:endParaRPr lang="zh-CN" altLang="en-US" sz="2800" b="1" dirty="0">
              <a:solidFill>
                <a:srgbClr val="FFFF00"/>
              </a:solidFill>
              <a:latin typeface="微软雅黑" panose="020B0503020204020204" charset="-122"/>
              <a:ea typeface="微软雅黑" panose="020B0503020204020204" charset="-122"/>
              <a:cs typeface="微软雅黑" panose="020B0503020204020204" charset="-122"/>
            </a:endParaRPr>
          </a:p>
        </p:txBody>
      </p:sp>
      <p:pic>
        <p:nvPicPr>
          <p:cNvPr id="48" name="图片 47"/>
          <p:cNvPicPr>
            <a:picLocks noChangeAspect="1"/>
          </p:cNvPicPr>
          <p:nvPr/>
        </p:nvPicPr>
        <p:blipFill>
          <a:blip r:embed="rId2"/>
          <a:stretch>
            <a:fillRect/>
          </a:stretch>
        </p:blipFill>
        <p:spPr>
          <a:xfrm>
            <a:off x="10726895" y="479034"/>
            <a:ext cx="1286933" cy="304800"/>
          </a:xfrm>
          <a:prstGeom prst="rect">
            <a:avLst/>
          </a:prstGeom>
        </p:spPr>
      </p:pic>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special20162988_4*i*0"/>
  <p:tag name="KSO_WM_TEMPLATE_CATEGORY" val="special"/>
  <p:tag name="KSO_WM_TEMPLATE_INDEX" val="20162988"/>
  <p:tag name="KSO_WM_UNIT_INDEX" val="0"/>
</p:tagLst>
</file>

<file path=ppt/tags/tag10.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00.xml><?xml version="1.0" encoding="utf-8"?>
<p:tagLst xmlns:p="http://schemas.openxmlformats.org/presentationml/2006/main">
  <p:tag name="KSO_WM_TEMPLATE_CATEGORY" val="basetag"/>
  <p:tag name="KSO_WM_TEMPLATE_INDEX" val="20162988"/>
</p:tagLst>
</file>

<file path=ppt/tags/tag101.xml><?xml version="1.0" encoding="utf-8"?>
<p:tagLst xmlns:p="http://schemas.openxmlformats.org/presentationml/2006/main">
  <p:tag name="KSO_WM_TEMPLATE_CATEGORY" val="basetag"/>
  <p:tag name="KSO_WM_TEMPLATE_INDEX" val="20162988"/>
</p:tagLst>
</file>

<file path=ppt/tags/tag102.xml><?xml version="1.0" encoding="utf-8"?>
<p:tagLst xmlns:p="http://schemas.openxmlformats.org/presentationml/2006/main">
  <p:tag name="KSO_WM_TEMPLATE_CATEGORY" val="basetag"/>
  <p:tag name="KSO_WM_TEMPLATE_INDEX" val="20162988"/>
</p:tagLst>
</file>

<file path=ppt/tags/tag103.xml><?xml version="1.0" encoding="utf-8"?>
<p:tagLst xmlns:p="http://schemas.openxmlformats.org/presentationml/2006/main">
  <p:tag name="KSO_WM_TEMPLATE_CATEGORY" val="basetag"/>
  <p:tag name="KSO_WM_TEMPLATE_INDEX" val="20162988"/>
</p:tagLst>
</file>

<file path=ppt/tags/tag104.xml><?xml version="1.0" encoding="utf-8"?>
<p:tagLst xmlns:p="http://schemas.openxmlformats.org/presentationml/2006/main">
  <p:tag name="KSO_WM_TEMPLATE_CATEGORY" val="basetag"/>
  <p:tag name="KSO_WM_TEMPLATE_INDEX" val="20162988"/>
</p:tagLst>
</file>

<file path=ppt/tags/tag105.xml><?xml version="1.0" encoding="utf-8"?>
<p:tagLst xmlns:p="http://schemas.openxmlformats.org/presentationml/2006/main">
  <p:tag name="KSO_WM_TEMPLATE_CATEGORY" val="basetag"/>
  <p:tag name="KSO_WM_TEMPLATE_INDEX" val="20162988"/>
</p:tagLst>
</file>

<file path=ppt/tags/tag106.xml><?xml version="1.0" encoding="utf-8"?>
<p:tagLst xmlns:p="http://schemas.openxmlformats.org/presentationml/2006/main">
  <p:tag name="KSO_WM_TEMPLATE_CATEGORY" val="basetag"/>
  <p:tag name="KSO_WM_TEMPLATE_INDEX" val="20162988"/>
</p:tagLst>
</file>

<file path=ppt/tags/tag107.xml><?xml version="1.0" encoding="utf-8"?>
<p:tagLst xmlns:p="http://schemas.openxmlformats.org/presentationml/2006/main">
  <p:tag name="KSO_WM_TEMPLATE_CATEGORY" val="basetag"/>
  <p:tag name="KSO_WM_TEMPLATE_INDEX" val="20162988"/>
</p:tagLst>
</file>

<file path=ppt/tags/tag108.xml><?xml version="1.0" encoding="utf-8"?>
<p:tagLst xmlns:p="http://schemas.openxmlformats.org/presentationml/2006/main">
  <p:tag name="KSO_WM_TEMPLATE_CATEGORY" val="basetag"/>
  <p:tag name="KSO_WM_TEMPLATE_INDEX" val="20162988"/>
</p:tagLst>
</file>

<file path=ppt/tags/tag109.xml><?xml version="1.0" encoding="utf-8"?>
<p:tagLst xmlns:p="http://schemas.openxmlformats.org/presentationml/2006/main">
  <p:tag name="KSO_WM_TEMPLATE_CATEGORY" val="basetag"/>
  <p:tag name="KSO_WM_TEMPLATE_INDEX" val="20162988"/>
</p:tagLst>
</file>

<file path=ppt/tags/tag11.xml><?xml version="1.0" encoding="utf-8"?>
<p:tagLst xmlns:p="http://schemas.openxmlformats.org/presentationml/2006/main">
  <p:tag name="KSO_WM_TEMPLATE_CATEGORY" val="basetag"/>
  <p:tag name="KSO_WM_TEMPLATE_INDEX" val="20162988"/>
</p:tagLst>
</file>

<file path=ppt/tags/tag110.xml><?xml version="1.0" encoding="utf-8"?>
<p:tagLst xmlns:p="http://schemas.openxmlformats.org/presentationml/2006/main">
  <p:tag name="KSO_WM_TEMPLATE_CATEGORY" val="basetag"/>
  <p:tag name="KSO_WM_TEMPLATE_INDEX" val="20162988"/>
</p:tagLst>
</file>

<file path=ppt/tags/tag111.xml><?xml version="1.0" encoding="utf-8"?>
<p:tagLst xmlns:p="http://schemas.openxmlformats.org/presentationml/2006/main">
  <p:tag name="KSO_WM_TEMPLATE_CATEGORY" val="basetag"/>
  <p:tag name="KSO_WM_TEMPLATE_INDEX" val="20162988"/>
</p:tagLst>
</file>

<file path=ppt/tags/tag112.xml><?xml version="1.0" encoding="utf-8"?>
<p:tagLst xmlns:p="http://schemas.openxmlformats.org/presentationml/2006/main">
  <p:tag name="KSO_WM_TEMPLATE_CATEGORY" val="basetag"/>
  <p:tag name="KSO_WM_TEMPLATE_INDEX" val="20162988"/>
</p:tagLst>
</file>

<file path=ppt/tags/tag113.xml><?xml version="1.0" encoding="utf-8"?>
<p:tagLst xmlns:p="http://schemas.openxmlformats.org/presentationml/2006/main">
  <p:tag name="KSO_WM_TEMPLATE_CATEGORY" val="basetag"/>
  <p:tag name="KSO_WM_TEMPLATE_INDEX" val="20162988"/>
</p:tagLst>
</file>

<file path=ppt/tags/tag114.xml><?xml version="1.0" encoding="utf-8"?>
<p:tagLst xmlns:p="http://schemas.openxmlformats.org/presentationml/2006/main">
  <p:tag name="KSO_WM_TEMPLATE_CATEGORY" val="basetag"/>
  <p:tag name="KSO_WM_TEMPLATE_INDEX" val="20162988"/>
</p:tagLst>
</file>

<file path=ppt/tags/tag115.xml><?xml version="1.0" encoding="utf-8"?>
<p:tagLst xmlns:p="http://schemas.openxmlformats.org/presentationml/2006/main">
  <p:tag name="KSO_WM_TEMPLATE_CATEGORY" val="basetag"/>
  <p:tag name="KSO_WM_TEMPLATE_INDEX" val="20162988"/>
</p:tagLst>
</file>

<file path=ppt/tags/tag116.xml><?xml version="1.0" encoding="utf-8"?>
<p:tagLst xmlns:p="http://schemas.openxmlformats.org/presentationml/2006/main">
  <p:tag name="KSO_WM_TEMPLATE_CATEGORY" val="basetag"/>
  <p:tag name="KSO_WM_TEMPLATE_INDEX" val="20162988"/>
</p:tagLst>
</file>

<file path=ppt/tags/tag117.xml><?xml version="1.0" encoding="utf-8"?>
<p:tagLst xmlns:p="http://schemas.openxmlformats.org/presentationml/2006/main">
  <p:tag name="KSO_WM_TEMPLATE_CATEGORY" val="basetag"/>
  <p:tag name="KSO_WM_TEMPLATE_INDEX" val="20162988"/>
</p:tagLst>
</file>

<file path=ppt/tags/tag118.xml><?xml version="1.0" encoding="utf-8"?>
<p:tagLst xmlns:p="http://schemas.openxmlformats.org/presentationml/2006/main">
  <p:tag name="KSO_WM_TEMPLATE_CATEGORY" val="basetag"/>
  <p:tag name="KSO_WM_TEMPLATE_INDEX" val="20162988"/>
</p:tagLst>
</file>

<file path=ppt/tags/tag119.xml><?xml version="1.0" encoding="utf-8"?>
<p:tagLst xmlns:p="http://schemas.openxmlformats.org/presentationml/2006/main">
  <p:tag name="KSO_WM_TEMPLATE_CATEGORY" val="basetag"/>
  <p:tag name="KSO_WM_TEMPLATE_INDEX" val="20162988"/>
</p:tagLst>
</file>

<file path=ppt/tags/tag12.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20.xml><?xml version="1.0" encoding="utf-8"?>
<p:tagLst xmlns:p="http://schemas.openxmlformats.org/presentationml/2006/main">
  <p:tag name="KSO_WM_TEMPLATE_CATEGORY" val="basetag"/>
  <p:tag name="KSO_WM_TEMPLATE_INDEX" val="20162988"/>
</p:tagLst>
</file>

<file path=ppt/tags/tag121.xml><?xml version="1.0" encoding="utf-8"?>
<p:tagLst xmlns:p="http://schemas.openxmlformats.org/presentationml/2006/main">
  <p:tag name="KSO_WM_TEMPLATE_CATEGORY" val="basetag"/>
  <p:tag name="KSO_WM_TEMPLATE_INDEX" val="20162988"/>
</p:tagLst>
</file>

<file path=ppt/tags/tag122.xml><?xml version="1.0" encoding="utf-8"?>
<p:tagLst xmlns:p="http://schemas.openxmlformats.org/presentationml/2006/main">
  <p:tag name="KSO_WM_TEMPLATE_CATEGORY" val="basetag"/>
  <p:tag name="KSO_WM_TEMPLATE_INDEX" val="20162988"/>
</p:tagLst>
</file>

<file path=ppt/tags/tag123.xml><?xml version="1.0" encoding="utf-8"?>
<p:tagLst xmlns:p="http://schemas.openxmlformats.org/presentationml/2006/main">
  <p:tag name="KSO_WM_TEMPLATE_CATEGORY" val="basetag"/>
  <p:tag name="KSO_WM_TEMPLATE_INDEX" val="20162988"/>
</p:tagLst>
</file>

<file path=ppt/tags/tag124.xml><?xml version="1.0" encoding="utf-8"?>
<p:tagLst xmlns:p="http://schemas.openxmlformats.org/presentationml/2006/main">
  <p:tag name="KSO_WM_TEMPLATE_CATEGORY" val="basetag"/>
  <p:tag name="KSO_WM_TEMPLATE_INDEX" val="20162988"/>
</p:tagLst>
</file>

<file path=ppt/tags/tag125.xml><?xml version="1.0" encoding="utf-8"?>
<p:tagLst xmlns:p="http://schemas.openxmlformats.org/presentationml/2006/main">
  <p:tag name="KSO_WM_TEMPLATE_CATEGORY" val="basetag"/>
  <p:tag name="KSO_WM_TEMPLATE_INDEX" val="20162988"/>
</p:tagLst>
</file>

<file path=ppt/tags/tag126.xml><?xml version="1.0" encoding="utf-8"?>
<p:tagLst xmlns:p="http://schemas.openxmlformats.org/presentationml/2006/main">
  <p:tag name="KSO_WM_TEMPLATE_CATEGORY" val="basetag"/>
  <p:tag name="KSO_WM_TEMPLATE_INDEX" val="20162988"/>
</p:tagLst>
</file>

<file path=ppt/tags/tag127.xml><?xml version="1.0" encoding="utf-8"?>
<p:tagLst xmlns:p="http://schemas.openxmlformats.org/presentationml/2006/main">
  <p:tag name="KSO_WM_TEMPLATE_CATEGORY" val="basetag"/>
  <p:tag name="KSO_WM_TEMPLATE_INDEX" val="20162988"/>
</p:tagLst>
</file>

<file path=ppt/tags/tag128.xml><?xml version="1.0" encoding="utf-8"?>
<p:tagLst xmlns:p="http://schemas.openxmlformats.org/presentationml/2006/main">
  <p:tag name="KSO_WM_TEMPLATE_CATEGORY" val="basetag"/>
  <p:tag name="KSO_WM_TEMPLATE_INDEX" val="20162988"/>
</p:tagLst>
</file>

<file path=ppt/tags/tag129.xml><?xml version="1.0" encoding="utf-8"?>
<p:tagLst xmlns:p="http://schemas.openxmlformats.org/presentationml/2006/main">
  <p:tag name="KSO_WM_TEMPLATE_CATEGORY" val="basetag"/>
  <p:tag name="KSO_WM_TEMPLATE_INDEX" val="20162988"/>
</p:tagLst>
</file>

<file path=ppt/tags/tag13.xml><?xml version="1.0" encoding="utf-8"?>
<p:tagLst xmlns:p="http://schemas.openxmlformats.org/presentationml/2006/main">
  <p:tag name="KSO_WM_TEMPLATE_CATEGORY" val="basetag"/>
  <p:tag name="KSO_WM_TEMPLATE_INDEX" val="20162988"/>
</p:tagLst>
</file>

<file path=ppt/tags/tag130.xml><?xml version="1.0" encoding="utf-8"?>
<p:tagLst xmlns:p="http://schemas.openxmlformats.org/presentationml/2006/main">
  <p:tag name="KSO_WM_TEMPLATE_CATEGORY" val="basetag"/>
  <p:tag name="KSO_WM_TEMPLATE_INDEX" val="20162988"/>
</p:tagLst>
</file>

<file path=ppt/tags/tag131.xml><?xml version="1.0" encoding="utf-8"?>
<p:tagLst xmlns:p="http://schemas.openxmlformats.org/presentationml/2006/main">
  <p:tag name="KSO_WM_TEMPLATE_CATEGORY" val="basetag"/>
  <p:tag name="KSO_WM_TEMPLATE_INDEX" val="20162988"/>
</p:tagLst>
</file>

<file path=ppt/tags/tag132.xml><?xml version="1.0" encoding="utf-8"?>
<p:tagLst xmlns:p="http://schemas.openxmlformats.org/presentationml/2006/main">
  <p:tag name="KSO_WM_TEMPLATE_CATEGORY" val="basetag"/>
  <p:tag name="KSO_WM_TEMPLATE_INDEX" val="20162988"/>
</p:tagLst>
</file>

<file path=ppt/tags/tag133.xml><?xml version="1.0" encoding="utf-8"?>
<p:tagLst xmlns:p="http://schemas.openxmlformats.org/presentationml/2006/main">
  <p:tag name="KSO_WM_TEMPLATE_CATEGORY" val="basetag"/>
  <p:tag name="KSO_WM_TEMPLATE_INDEX" val="20162988"/>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4_2*m_h_i*1_1_1"/>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4_2*m_h_i*1_1_2"/>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4_2*m_h_i*1_1_3"/>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37.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4_2*m_h_a*1_1_1"/>
  <p:tag name="KSO_WM_TEMPLATE_CATEGORY" val="diagram"/>
  <p:tag name="KSO_WM_TEMPLATE_INDEX" val="20199374"/>
  <p:tag name="KSO_WM_UNIT_LAYERLEVEL" val="1_1_1"/>
  <p:tag name="KSO_WM_TAG_VERSION" val="1.0"/>
  <p:tag name="KSO_WM_BEAUTIFY_FLAG" val="#wm#"/>
  <p:tag name="KSO_WM_UNIT_PRESET_TEXT" val="产品质量"/>
  <p:tag name="KSO_WM_UNIT_TEXT_FILL_FORE_SCHEMECOLOR_INDEX" val="13"/>
  <p:tag name="KSO_WM_UNIT_TEXT_FILL_TYPE" val="1"/>
</p:tagLst>
</file>

<file path=ppt/tags/tag138.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4_2*m_h_f*1_1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4_2*m_h_i*1_2_2"/>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14.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4_2*m_h_i*1_2_1"/>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4_2*m_h_i*1_2_3"/>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42.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4_2*m_h_a*1_2_1"/>
  <p:tag name="KSO_WM_TEMPLATE_CATEGORY" val="diagram"/>
  <p:tag name="KSO_WM_TEMPLATE_INDEX" val="20199374"/>
  <p:tag name="KSO_WM_UNIT_LAYERLEVEL" val="1_1_1"/>
  <p:tag name="KSO_WM_TAG_VERSION" val="1.0"/>
  <p:tag name="KSO_WM_BEAUTIFY_FLAG" val="#wm#"/>
  <p:tag name="KSO_WM_UNIT_PRESET_TEXT" val="产品设计"/>
  <p:tag name="KSO_WM_UNIT_TEXT_FILL_FORE_SCHEMECOLOR_INDEX" val="13"/>
  <p:tag name="KSO_WM_UNIT_TEXT_FILL_TYPE" val="1"/>
</p:tagLst>
</file>

<file path=ppt/tags/tag143.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4_2*m_h_f*1_2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74_2*m_h_i*1_3_2"/>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4_2*m_h_i*1_3_1"/>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9374_2*m_h_i*1_3_3"/>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47.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74_2*m_h_a*1_3_1"/>
  <p:tag name="KSO_WM_TEMPLATE_CATEGORY" val="diagram"/>
  <p:tag name="KSO_WM_TEMPLATE_INDEX" val="20199374"/>
  <p:tag name="KSO_WM_UNIT_LAYERLEVEL" val="1_1_1"/>
  <p:tag name="KSO_WM_TAG_VERSION" val="1.0"/>
  <p:tag name="KSO_WM_BEAUTIFY_FLAG" val="#wm#"/>
  <p:tag name="KSO_WM_UNIT_PRESET_TEXT" val="产品图像"/>
  <p:tag name="KSO_WM_UNIT_TEXT_FILL_FORE_SCHEMECOLOR_INDEX" val="13"/>
  <p:tag name="KSO_WM_UNIT_TEXT_FILL_TYPE" val="1"/>
</p:tagLst>
</file>

<file path=ppt/tags/tag148.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4_2*m_h_f*1_3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149.xml><?xml version="1.0" encoding="utf-8"?>
<p:tagLst xmlns:p="http://schemas.openxmlformats.org/presentationml/2006/main">
  <p:tag name="KSO_WM_TEMPLATE_CATEGORY" val="basetag"/>
  <p:tag name="KSO_WM_TEMPLATE_INDEX" val="20162988"/>
</p:tagLst>
</file>

<file path=ppt/tags/tag15.xml><?xml version="1.0" encoding="utf-8"?>
<p:tagLst xmlns:p="http://schemas.openxmlformats.org/presentationml/2006/main">
  <p:tag name="KSO_WM_TEMPLATE_CATEGORY" val="basetag"/>
  <p:tag name="KSO_WM_TEMPLATE_INDEX" val="20162988"/>
</p:tagLst>
</file>

<file path=ppt/tags/tag150.xml><?xml version="1.0" encoding="utf-8"?>
<p:tagLst xmlns:p="http://schemas.openxmlformats.org/presentationml/2006/main">
  <p:tag name="KSO_WM_TEMPLATE_CATEGORY" val="basetag"/>
  <p:tag name="KSO_WM_TEMPLATE_INDEX" val="20162988"/>
</p:tagLst>
</file>

<file path=ppt/tags/tag151.xml><?xml version="1.0" encoding="utf-8"?>
<p:tagLst xmlns:p="http://schemas.openxmlformats.org/presentationml/2006/main">
  <p:tag name="KSO_WM_TEMPLATE_CATEGORY" val="diagram"/>
  <p:tag name="KSO_WM_TEMPLATE_INDEX" val="160589"/>
  <p:tag name="KSO_WM_UNIT_TYPE" val="l_i"/>
  <p:tag name="KSO_WM_UNIT_INDEX" val="1_1"/>
  <p:tag name="KSO_WM_UNIT_ID" val="diagram160589_4*l_i*1_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2.xml><?xml version="1.0" encoding="utf-8"?>
<p:tagLst xmlns:p="http://schemas.openxmlformats.org/presentationml/2006/main">
  <p:tag name="KSO_WM_TEMPLATE_CATEGORY" val="diagram"/>
  <p:tag name="KSO_WM_TEMPLATE_INDEX" val="160589"/>
  <p:tag name="KSO_WM_UNIT_TYPE" val="l_i"/>
  <p:tag name="KSO_WM_UNIT_INDEX" val="1_2"/>
  <p:tag name="KSO_WM_UNIT_ID" val="diagram160589_4*l_i*1_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3.xml><?xml version="1.0" encoding="utf-8"?>
<p:tagLst xmlns:p="http://schemas.openxmlformats.org/presentationml/2006/main">
  <p:tag name="KSO_WM_TEMPLATE_CATEGORY" val="diagram"/>
  <p:tag name="KSO_WM_TEMPLATE_INDEX" val="160589"/>
  <p:tag name="KSO_WM_UNIT_TYPE" val="l_i"/>
  <p:tag name="KSO_WM_UNIT_INDEX" val="1_3"/>
  <p:tag name="KSO_WM_UNIT_ID" val="diagram160589_4*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4.xml><?xml version="1.0" encoding="utf-8"?>
<p:tagLst xmlns:p="http://schemas.openxmlformats.org/presentationml/2006/main">
  <p:tag name="KSO_WM_TEMPLATE_CATEGORY" val="diagram"/>
  <p:tag name="KSO_WM_TEMPLATE_INDEX" val="160589"/>
  <p:tag name="KSO_WM_UNIT_TYPE" val="l_i"/>
  <p:tag name="KSO_WM_UNIT_INDEX" val="1_4"/>
  <p:tag name="KSO_WM_UNIT_ID" val="diagram160589_4*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5.xml><?xml version="1.0" encoding="utf-8"?>
<p:tagLst xmlns:p="http://schemas.openxmlformats.org/presentationml/2006/main">
  <p:tag name="KSO_WM_TEMPLATE_CATEGORY" val="diagram"/>
  <p:tag name="KSO_WM_TEMPLATE_INDEX" val="160589"/>
  <p:tag name="KSO_WM_UNIT_TYPE" val="l_i"/>
  <p:tag name="KSO_WM_UNIT_INDEX" val="1_5"/>
  <p:tag name="KSO_WM_UNIT_ID" val="diagram160589_4*l_i*1_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6.xml><?xml version="1.0" encoding="utf-8"?>
<p:tagLst xmlns:p="http://schemas.openxmlformats.org/presentationml/2006/main">
  <p:tag name="KSO_WM_TEMPLATE_CATEGORY" val="diagram"/>
  <p:tag name="KSO_WM_TEMPLATE_INDEX" val="160589"/>
  <p:tag name="KSO_WM_UNIT_TYPE" val="l_i"/>
  <p:tag name="KSO_WM_UNIT_INDEX" val="1_6"/>
  <p:tag name="KSO_WM_UNIT_ID" val="diagram160589_4*l_i*1_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7.xml><?xml version="1.0" encoding="utf-8"?>
<p:tagLst xmlns:p="http://schemas.openxmlformats.org/presentationml/2006/main">
  <p:tag name="KSO_WM_TEMPLATE_CATEGORY" val="diagram"/>
  <p:tag name="KSO_WM_TEMPLATE_INDEX" val="160589"/>
  <p:tag name="KSO_WM_UNIT_TYPE" val="l_i"/>
  <p:tag name="KSO_WM_UNIT_INDEX" val="1_7"/>
  <p:tag name="KSO_WM_UNIT_ID" val="diagram160589_4*l_i*1_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8.xml><?xml version="1.0" encoding="utf-8"?>
<p:tagLst xmlns:p="http://schemas.openxmlformats.org/presentationml/2006/main">
  <p:tag name="KSO_WM_TEMPLATE_CATEGORY" val="diagram"/>
  <p:tag name="KSO_WM_TEMPLATE_INDEX" val="160589"/>
  <p:tag name="KSO_WM_UNIT_TYPE" val="l_i"/>
  <p:tag name="KSO_WM_UNIT_INDEX" val="1_8"/>
  <p:tag name="KSO_WM_UNIT_ID" val="diagram160589_4*l_i*1_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9.xml><?xml version="1.0" encoding="utf-8"?>
<p:tagLst xmlns:p="http://schemas.openxmlformats.org/presentationml/2006/main">
  <p:tag name="KSO_WM_TEMPLATE_CATEGORY" val="diagram"/>
  <p:tag name="KSO_WM_TEMPLATE_INDEX" val="160589"/>
  <p:tag name="KSO_WM_UNIT_TYPE" val="l_i"/>
  <p:tag name="KSO_WM_UNIT_INDEX" val="1_9"/>
  <p:tag name="KSO_WM_UNIT_ID" val="diagram160589_4*l_i*1_9"/>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h_f*1_2_1"/>
  <p:tag name="KSO_WM_UNIT_TYPE" val="l_h_f"/>
  <p:tag name="KSO_WM_UNIT_INDEX" val="1_2_1"/>
  <p:tag name="KSO_WM_UNIT_CLEAR" val="1"/>
  <p:tag name="KSO_WM_UNIT_LAYERLEVEL" val="1_1_1"/>
  <p:tag name="KSO_WM_UNIT_VALUE" val="34"/>
  <p:tag name="KSO_WM_UNIT_HIGHLIGHT" val="0"/>
  <p:tag name="KSO_WM_UNIT_COMPATIBLE" val="0"/>
  <p:tag name="KSO_WM_UNIT_PRESET_TEXT_INDEX" val="4"/>
  <p:tag name="KSO_WM_UNIT_PRESET_TEXT_LEN" val="36"/>
  <p:tag name="KSO_WM_DIAGRAM_GROUP_CODE" val="l1-1"/>
  <p:tag name="KSO_WM_UNIT_FILL_FORE_SCHEMECOLOR_INDEX" val="6"/>
  <p:tag name="KSO_WM_UNIT_FILL_TYPE" val="1"/>
  <p:tag name="KSO_WM_UNIT_SHADOW_SCHEMECOLOR_INDEX" val="5"/>
  <p:tag name="KSO_WM_UNIT_TEXT_FILL_FORE_SCHEMECOLOR_INDEX" val="13"/>
  <p:tag name="KSO_WM_UNIT_TEXT_FILL_TYPE" val="1"/>
</p:tagLst>
</file>

<file path=ppt/tags/tag160.xml><?xml version="1.0" encoding="utf-8"?>
<p:tagLst xmlns:p="http://schemas.openxmlformats.org/presentationml/2006/main">
  <p:tag name="KSO_WM_TEMPLATE_CATEGORY" val="diagram"/>
  <p:tag name="KSO_WM_TEMPLATE_INDEX" val="160589"/>
  <p:tag name="KSO_WM_UNIT_TYPE" val="l_h_f"/>
  <p:tag name="KSO_WM_UNIT_INDEX" val="1_2_1"/>
  <p:tag name="KSO_WM_UNIT_ID" val="diagram160589_4*l_h_f*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61.xml><?xml version="1.0" encoding="utf-8"?>
<p:tagLst xmlns:p="http://schemas.openxmlformats.org/presentationml/2006/main">
  <p:tag name="KSO_WM_TEMPLATE_CATEGORY" val="diagram"/>
  <p:tag name="KSO_WM_TEMPLATE_INDEX" val="160589"/>
  <p:tag name="KSO_WM_UNIT_TYPE" val="l_i"/>
  <p:tag name="KSO_WM_UNIT_INDEX" val="1_10"/>
  <p:tag name="KSO_WM_UNIT_ID" val="diagram160589_4*l_i*1_1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62.xml><?xml version="1.0" encoding="utf-8"?>
<p:tagLst xmlns:p="http://schemas.openxmlformats.org/presentationml/2006/main">
  <p:tag name="KSO_WM_TEMPLATE_CATEGORY" val="diagram"/>
  <p:tag name="KSO_WM_TEMPLATE_INDEX" val="160589"/>
  <p:tag name="KSO_WM_UNIT_TYPE" val="l_i"/>
  <p:tag name="KSO_WM_UNIT_INDEX" val="1_11"/>
  <p:tag name="KSO_WM_UNIT_ID" val="diagram160589_4*l_i*1_1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3.xml><?xml version="1.0" encoding="utf-8"?>
<p:tagLst xmlns:p="http://schemas.openxmlformats.org/presentationml/2006/main">
  <p:tag name="KSO_WM_TEMPLATE_CATEGORY" val="diagram"/>
  <p:tag name="KSO_WM_TEMPLATE_INDEX" val="160589"/>
  <p:tag name="KSO_WM_UNIT_TYPE" val="l_i"/>
  <p:tag name="KSO_WM_UNIT_INDEX" val="1_12"/>
  <p:tag name="KSO_WM_UNIT_ID" val="diagram160589_4*l_i*1_1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4.xml><?xml version="1.0" encoding="utf-8"?>
<p:tagLst xmlns:p="http://schemas.openxmlformats.org/presentationml/2006/main">
  <p:tag name="KSO_WM_TEMPLATE_CATEGORY" val="diagram"/>
  <p:tag name="KSO_WM_TEMPLATE_INDEX" val="160589"/>
  <p:tag name="KSO_WM_UNIT_TYPE" val="l_i"/>
  <p:tag name="KSO_WM_UNIT_INDEX" val="1_13"/>
  <p:tag name="KSO_WM_UNIT_ID" val="diagram160589_4*l_i*1_1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65.xml><?xml version="1.0" encoding="utf-8"?>
<p:tagLst xmlns:p="http://schemas.openxmlformats.org/presentationml/2006/main">
  <p:tag name="KSO_WM_TEMPLATE_CATEGORY" val="diagram"/>
  <p:tag name="KSO_WM_TEMPLATE_INDEX" val="160589"/>
  <p:tag name="KSO_WM_UNIT_TYPE" val="l_i"/>
  <p:tag name="KSO_WM_UNIT_INDEX" val="1_14"/>
  <p:tag name="KSO_WM_UNIT_ID" val="diagram160589_4*l_i*1_1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6.xml><?xml version="1.0" encoding="utf-8"?>
<p:tagLst xmlns:p="http://schemas.openxmlformats.org/presentationml/2006/main">
  <p:tag name="KSO_WM_TEMPLATE_CATEGORY" val="diagram"/>
  <p:tag name="KSO_WM_TEMPLATE_INDEX" val="160589"/>
  <p:tag name="KSO_WM_UNIT_TYPE" val="l_i"/>
  <p:tag name="KSO_WM_UNIT_INDEX" val="1_15"/>
  <p:tag name="KSO_WM_UNIT_ID" val="diagram160589_4*l_i*1_1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67.xml><?xml version="1.0" encoding="utf-8"?>
<p:tagLst xmlns:p="http://schemas.openxmlformats.org/presentationml/2006/main">
  <p:tag name="KSO_WM_TEMPLATE_CATEGORY" val="diagram"/>
  <p:tag name="KSO_WM_TEMPLATE_INDEX" val="160589"/>
  <p:tag name="KSO_WM_UNIT_TYPE" val="l_h_f"/>
  <p:tag name="KSO_WM_UNIT_INDEX" val="1_4_1"/>
  <p:tag name="KSO_WM_UNIT_ID" val="diagram160589_4*l_h_f*1_4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68.xml><?xml version="1.0" encoding="utf-8"?>
<p:tagLst xmlns:p="http://schemas.openxmlformats.org/presentationml/2006/main">
  <p:tag name="KSO_WM_TEMPLATE_CATEGORY" val="diagram"/>
  <p:tag name="KSO_WM_TEMPLATE_INDEX" val="160589"/>
  <p:tag name="KSO_WM_UNIT_TYPE" val="l_i"/>
  <p:tag name="KSO_WM_UNIT_INDEX" val="1_16"/>
  <p:tag name="KSO_WM_UNIT_ID" val="diagram160589_4*l_i*1_1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9.xml><?xml version="1.0" encoding="utf-8"?>
<p:tagLst xmlns:p="http://schemas.openxmlformats.org/presentationml/2006/main">
  <p:tag name="KSO_WM_TEMPLATE_CATEGORY" val="diagram"/>
  <p:tag name="KSO_WM_TEMPLATE_INDEX" val="160589"/>
  <p:tag name="KSO_WM_UNIT_TYPE" val="l_i"/>
  <p:tag name="KSO_WM_UNIT_INDEX" val="1_17"/>
  <p:tag name="KSO_WM_UNIT_ID" val="diagram160589_4*l_i*1_17"/>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70.xml><?xml version="1.0" encoding="utf-8"?>
<p:tagLst xmlns:p="http://schemas.openxmlformats.org/presentationml/2006/main">
  <p:tag name="KSO_WM_TEMPLATE_CATEGORY" val="diagram"/>
  <p:tag name="KSO_WM_TEMPLATE_INDEX" val="160589"/>
  <p:tag name="KSO_WM_UNIT_TYPE" val="l_i"/>
  <p:tag name="KSO_WM_UNIT_INDEX" val="1_18"/>
  <p:tag name="KSO_WM_UNIT_ID" val="diagram160589_4*l_i*1_18"/>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1.xml><?xml version="1.0" encoding="utf-8"?>
<p:tagLst xmlns:p="http://schemas.openxmlformats.org/presentationml/2006/main">
  <p:tag name="KSO_WM_TEMPLATE_CATEGORY" val="diagram"/>
  <p:tag name="KSO_WM_TEMPLATE_INDEX" val="160589"/>
  <p:tag name="KSO_WM_UNIT_TYPE" val="l_i"/>
  <p:tag name="KSO_WM_UNIT_INDEX" val="1_19"/>
  <p:tag name="KSO_WM_UNIT_ID" val="diagram160589_4*l_i*1_1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2.xml><?xml version="1.0" encoding="utf-8"?>
<p:tagLst xmlns:p="http://schemas.openxmlformats.org/presentationml/2006/main">
  <p:tag name="KSO_WM_TEMPLATE_CATEGORY" val="diagram"/>
  <p:tag name="KSO_WM_TEMPLATE_INDEX" val="160589"/>
  <p:tag name="KSO_WM_UNIT_TYPE" val="l_h_f"/>
  <p:tag name="KSO_WM_UNIT_INDEX" val="1_1_1"/>
  <p:tag name="KSO_WM_UNIT_ID" val="diagram160589_4*l_h_f*1_1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73.xml><?xml version="1.0" encoding="utf-8"?>
<p:tagLst xmlns:p="http://schemas.openxmlformats.org/presentationml/2006/main">
  <p:tag name="KSO_WM_TEMPLATE_CATEGORY" val="diagram"/>
  <p:tag name="KSO_WM_TEMPLATE_INDEX" val="160589"/>
  <p:tag name="KSO_WM_UNIT_TYPE" val="l_i"/>
  <p:tag name="KSO_WM_UNIT_INDEX" val="1_20"/>
  <p:tag name="KSO_WM_UNIT_ID" val="diagram160589_4*l_i*1_2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4.xml><?xml version="1.0" encoding="utf-8"?>
<p:tagLst xmlns:p="http://schemas.openxmlformats.org/presentationml/2006/main">
  <p:tag name="KSO_WM_TEMPLATE_CATEGORY" val="diagram"/>
  <p:tag name="KSO_WM_TEMPLATE_INDEX" val="160589"/>
  <p:tag name="KSO_WM_UNIT_TYPE" val="l_i"/>
  <p:tag name="KSO_WM_UNIT_INDEX" val="1_21"/>
  <p:tag name="KSO_WM_UNIT_ID" val="diagram160589_4*l_i*1_2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5.xml><?xml version="1.0" encoding="utf-8"?>
<p:tagLst xmlns:p="http://schemas.openxmlformats.org/presentationml/2006/main">
  <p:tag name="KSO_WM_TEMPLATE_CATEGORY" val="diagram"/>
  <p:tag name="KSO_WM_TEMPLATE_INDEX" val="160589"/>
  <p:tag name="KSO_WM_UNIT_TYPE" val="l_i"/>
  <p:tag name="KSO_WM_UNIT_INDEX" val="1_22"/>
  <p:tag name="KSO_WM_UNIT_ID" val="diagram160589_4*l_i*1_2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6.xml><?xml version="1.0" encoding="utf-8"?>
<p:tagLst xmlns:p="http://schemas.openxmlformats.org/presentationml/2006/main">
  <p:tag name="KSO_WM_TEMPLATE_CATEGORY" val="diagram"/>
  <p:tag name="KSO_WM_TEMPLATE_INDEX" val="160589"/>
  <p:tag name="KSO_WM_UNIT_TYPE" val="l_i"/>
  <p:tag name="KSO_WM_UNIT_INDEX" val="1_23"/>
  <p:tag name="KSO_WM_UNIT_ID" val="diagram160589_4*l_i*1_2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7.xml><?xml version="1.0" encoding="utf-8"?>
<p:tagLst xmlns:p="http://schemas.openxmlformats.org/presentationml/2006/main">
  <p:tag name="KSO_WM_TEMPLATE_CATEGORY" val="diagram"/>
  <p:tag name="KSO_WM_TEMPLATE_INDEX" val="160589"/>
  <p:tag name="KSO_WM_UNIT_TYPE" val="l_i"/>
  <p:tag name="KSO_WM_UNIT_INDEX" val="1_24"/>
  <p:tag name="KSO_WM_UNIT_ID" val="diagram160589_4*l_i*1_2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8.xml><?xml version="1.0" encoding="utf-8"?>
<p:tagLst xmlns:p="http://schemas.openxmlformats.org/presentationml/2006/main">
  <p:tag name="KSO_WM_TEMPLATE_CATEGORY" val="diagram"/>
  <p:tag name="KSO_WM_TEMPLATE_INDEX" val="160589"/>
  <p:tag name="KSO_WM_UNIT_TYPE" val="l_i"/>
  <p:tag name="KSO_WM_UNIT_INDEX" val="1_25"/>
  <p:tag name="KSO_WM_UNIT_ID" val="diagram160589_4*l_i*1_2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9.xml><?xml version="1.0" encoding="utf-8"?>
<p:tagLst xmlns:p="http://schemas.openxmlformats.org/presentationml/2006/main">
  <p:tag name="KSO_WM_TEMPLATE_CATEGORY" val="diagram"/>
  <p:tag name="KSO_WM_TEMPLATE_INDEX" val="160589"/>
  <p:tag name="KSO_WM_UNIT_TYPE" val="l_i"/>
  <p:tag name="KSO_WM_UNIT_INDEX" val="1_26"/>
  <p:tag name="KSO_WM_UNIT_ID" val="diagram160589_4*l_i*1_26"/>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h_f*1_1_1"/>
  <p:tag name="KSO_WM_UNIT_TYPE" val="l_h_f"/>
  <p:tag name="KSO_WM_UNIT_INDEX" val="1_1_1"/>
  <p:tag name="KSO_WM_UNIT_CLEAR" val="1"/>
  <p:tag name="KSO_WM_UNIT_LAYERLEVEL" val="1_1_1"/>
  <p:tag name="KSO_WM_UNIT_VALUE" val="34"/>
  <p:tag name="KSO_WM_UNIT_HIGHLIGHT" val="0"/>
  <p:tag name="KSO_WM_UNIT_COMPATIBLE" val="0"/>
  <p:tag name="KSO_WM_UNIT_PRESET_TEXT_INDEX" val="4"/>
  <p:tag name="KSO_WM_UNIT_PRESET_TEXT_LEN" val="36"/>
  <p:tag name="KSO_WM_DIAGRAM_GROUP_CODE" val="l1-1"/>
  <p:tag name="KSO_WM_UNIT_FILL_FORE_SCHEMECOLOR_INDEX" val="5"/>
  <p:tag name="KSO_WM_UNIT_FILL_TYPE" val="1"/>
  <p:tag name="KSO_WM_UNIT_SHADOW_SCHEMECOLOR_INDEX" val="5"/>
  <p:tag name="KSO_WM_UNIT_TEXT_FILL_FORE_SCHEMECOLOR_INDEX" val="13"/>
  <p:tag name="KSO_WM_UNIT_TEXT_FILL_TYPE" val="1"/>
</p:tagLst>
</file>

<file path=ppt/tags/tag180.xml><?xml version="1.0" encoding="utf-8"?>
<p:tagLst xmlns:p="http://schemas.openxmlformats.org/presentationml/2006/main">
  <p:tag name="KSO_WM_TEMPLATE_CATEGORY" val="diagram"/>
  <p:tag name="KSO_WM_TEMPLATE_INDEX" val="160589"/>
  <p:tag name="KSO_WM_UNIT_TYPE" val="l_h_f"/>
  <p:tag name="KSO_WM_UNIT_INDEX" val="1_3_1"/>
  <p:tag name="KSO_WM_UNIT_ID" val="diagram160589_4*l_h_f*1_3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81.xml><?xml version="1.0" encoding="utf-8"?>
<p:tagLst xmlns:p="http://schemas.openxmlformats.org/presentationml/2006/main">
  <p:tag name="KSO_WM_TEMPLATE_CATEGORY" val="diagram"/>
  <p:tag name="KSO_WM_TEMPLATE_INDEX" val="160589"/>
  <p:tag name="KSO_WM_UNIT_TYPE" val="l_i"/>
  <p:tag name="KSO_WM_UNIT_INDEX" val="1_27"/>
  <p:tag name="KSO_WM_UNIT_ID" val="diagram160589_4*l_i*1_2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82.xml><?xml version="1.0" encoding="utf-8"?>
<p:tagLst xmlns:p="http://schemas.openxmlformats.org/presentationml/2006/main">
  <p:tag name="KSO_WM_TEMPLATE_CATEGORY" val="diagram"/>
  <p:tag name="KSO_WM_TEMPLATE_INDEX" val="160589"/>
  <p:tag name="KSO_WM_UNIT_TYPE" val="l_i"/>
  <p:tag name="KSO_WM_UNIT_INDEX" val="1_28"/>
  <p:tag name="KSO_WM_UNIT_ID" val="diagram160589_4*l_i*1_2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83.xml><?xml version="1.0" encoding="utf-8"?>
<p:tagLst xmlns:p="http://schemas.openxmlformats.org/presentationml/2006/main">
  <p:tag name="KSO_WM_TEMPLATE_CATEGORY" val="diagram"/>
  <p:tag name="KSO_WM_TEMPLATE_INDEX" val="160589"/>
  <p:tag name="KSO_WM_UNIT_TYPE" val="l_i"/>
  <p:tag name="KSO_WM_UNIT_INDEX" val="1_29"/>
  <p:tag name="KSO_WM_UNIT_ID" val="diagram160589_4*l_i*1_2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84.xml><?xml version="1.0" encoding="utf-8"?>
<p:tagLst xmlns:p="http://schemas.openxmlformats.org/presentationml/2006/main">
  <p:tag name="KSO_WM_TEMPLATE_CATEGORY" val="diagram"/>
  <p:tag name="KSO_WM_TEMPLATE_INDEX" val="160589"/>
  <p:tag name="KSO_WM_UNIT_TYPE" val="l_i"/>
  <p:tag name="KSO_WM_UNIT_INDEX" val="1_30"/>
  <p:tag name="KSO_WM_UNIT_ID" val="diagram160589_4*l_i*1_30"/>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85.xml><?xml version="1.0" encoding="utf-8"?>
<p:tagLst xmlns:p="http://schemas.openxmlformats.org/presentationml/2006/main">
  <p:tag name="KSO_WM_TEMPLATE_CATEGORY" val="diagram"/>
  <p:tag name="KSO_WM_TEMPLATE_INDEX" val="160589"/>
  <p:tag name="KSO_WM_UNIT_TYPE" val="l_i"/>
  <p:tag name="KSO_WM_UNIT_INDEX" val="1_31"/>
  <p:tag name="KSO_WM_UNIT_ID" val="diagram160589_4*l_i*1_3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86.xml><?xml version="1.0" encoding="utf-8"?>
<p:tagLst xmlns:p="http://schemas.openxmlformats.org/presentationml/2006/main">
  <p:tag name="KSO_WM_TEMPLATE_CATEGORY" val="diagram"/>
  <p:tag name="KSO_WM_TEMPLATE_INDEX" val="160589"/>
  <p:tag name="KSO_WM_UNIT_TYPE" val="l_i"/>
  <p:tag name="KSO_WM_UNIT_INDEX" val="1_32"/>
  <p:tag name="KSO_WM_UNIT_ID" val="diagram160589_4*l_i*1_3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87.xml><?xml version="1.0" encoding="utf-8"?>
<p:tagLst xmlns:p="http://schemas.openxmlformats.org/presentationml/2006/main">
  <p:tag name="KSO_WM_TEMPLATE_CATEGORY" val="diagram"/>
  <p:tag name="KSO_WM_TEMPLATE_INDEX" val="160589"/>
  <p:tag name="KSO_WM_UNIT_TYPE" val="l_i"/>
  <p:tag name="KSO_WM_UNIT_INDEX" val="1_33"/>
  <p:tag name="KSO_WM_UNIT_ID" val="diagram160589_4*l_i*1_3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88.xml><?xml version="1.0" encoding="utf-8"?>
<p:tagLst xmlns:p="http://schemas.openxmlformats.org/presentationml/2006/main">
  <p:tag name="KSO_WM_TEMPLATE_CATEGORY" val="diagram"/>
  <p:tag name="KSO_WM_TEMPLATE_INDEX" val="160589"/>
  <p:tag name="KSO_WM_UNIT_TYPE" val="l_i"/>
  <p:tag name="KSO_WM_UNIT_INDEX" val="1_34"/>
  <p:tag name="KSO_WM_UNIT_ID" val="diagram160589_4*l_i*1_3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89.xml><?xml version="1.0" encoding="utf-8"?>
<p:tagLst xmlns:p="http://schemas.openxmlformats.org/presentationml/2006/main">
  <p:tag name="KSO_WM_TEMPLATE_CATEGORY" val="diagram"/>
  <p:tag name="KSO_WM_TEMPLATE_INDEX" val="160589"/>
  <p:tag name="KSO_WM_UNIT_TYPE" val="l_i"/>
  <p:tag name="KSO_WM_UNIT_INDEX" val="1_35"/>
  <p:tag name="KSO_WM_UNIT_ID" val="diagram160589_4*l_i*1_3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UNIT_TYPE" val="i"/>
  <p:tag name="KSO_WM_UNIT_ID" val="diagram160007_3*i*1"/>
  <p:tag name="KSO_WM_TEMPLATE_CATEGORY" val="diagram"/>
  <p:tag name="KSO_WM_TEMPLATE_INDEX" val="160007"/>
  <p:tag name="KSO_WM_UNIT_INDEX" val="1"/>
</p:tagLst>
</file>

<file path=ppt/tags/tag190.xml><?xml version="1.0" encoding="utf-8"?>
<p:tagLst xmlns:p="http://schemas.openxmlformats.org/presentationml/2006/main">
  <p:tag name="KSO_WM_TEMPLATE_CATEGORY" val="diagram"/>
  <p:tag name="KSO_WM_TEMPLATE_INDEX" val="160589"/>
  <p:tag name="KSO_WM_UNIT_TYPE" val="l_i"/>
  <p:tag name="KSO_WM_UNIT_INDEX" val="1_36"/>
  <p:tag name="KSO_WM_UNIT_ID" val="diagram160589_4*l_i*1_3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1.xml><?xml version="1.0" encoding="utf-8"?>
<p:tagLst xmlns:p="http://schemas.openxmlformats.org/presentationml/2006/main">
  <p:tag name="KSO_WM_TEMPLATE_CATEGORY" val="diagram"/>
  <p:tag name="KSO_WM_TEMPLATE_INDEX" val="160589"/>
  <p:tag name="KSO_WM_UNIT_TYPE" val="l_i"/>
  <p:tag name="KSO_WM_UNIT_INDEX" val="1_37"/>
  <p:tag name="KSO_WM_UNIT_ID" val="diagram160589_4*l_i*1_37"/>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2.xml><?xml version="1.0" encoding="utf-8"?>
<p:tagLst xmlns:p="http://schemas.openxmlformats.org/presentationml/2006/main">
  <p:tag name="KSO_WM_TEMPLATE_CATEGORY" val="diagram"/>
  <p:tag name="KSO_WM_TEMPLATE_INDEX" val="160589"/>
  <p:tag name="KSO_WM_UNIT_TYPE" val="l_i"/>
  <p:tag name="KSO_WM_UNIT_INDEX" val="1_38"/>
  <p:tag name="KSO_WM_UNIT_ID" val="diagram160589_4*l_i*1_3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3.xml><?xml version="1.0" encoding="utf-8"?>
<p:tagLst xmlns:p="http://schemas.openxmlformats.org/presentationml/2006/main">
  <p:tag name="KSO_WM_TEMPLATE_CATEGORY" val="diagram"/>
  <p:tag name="KSO_WM_TEMPLATE_INDEX" val="160589"/>
  <p:tag name="KSO_WM_UNIT_TYPE" val="l_i"/>
  <p:tag name="KSO_WM_UNIT_INDEX" val="1_39"/>
  <p:tag name="KSO_WM_UNIT_ID" val="diagram160589_4*l_i*1_3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94.xml><?xml version="1.0" encoding="utf-8"?>
<p:tagLst xmlns:p="http://schemas.openxmlformats.org/presentationml/2006/main">
  <p:tag name="KSO_WM_TEMPLATE_CATEGORY" val="diagram"/>
  <p:tag name="KSO_WM_TEMPLATE_INDEX" val="160589"/>
  <p:tag name="KSO_WM_UNIT_TYPE" val="l_i"/>
  <p:tag name="KSO_WM_UNIT_INDEX" val="1_40"/>
  <p:tag name="KSO_WM_UNIT_ID" val="diagram160589_4*l_i*1_4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95.xml><?xml version="1.0" encoding="utf-8"?>
<p:tagLst xmlns:p="http://schemas.openxmlformats.org/presentationml/2006/main">
  <p:tag name="KSO_WM_TEMPLATE_CATEGORY" val="diagram"/>
  <p:tag name="KSO_WM_TEMPLATE_INDEX" val="160589"/>
  <p:tag name="KSO_WM_UNIT_TYPE" val="l_i"/>
  <p:tag name="KSO_WM_UNIT_INDEX" val="1_41"/>
  <p:tag name="KSO_WM_UNIT_ID" val="diagram160589_4*l_i*1_4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6.xml><?xml version="1.0" encoding="utf-8"?>
<p:tagLst xmlns:p="http://schemas.openxmlformats.org/presentationml/2006/main">
  <p:tag name="KSO_WM_TEMPLATE_CATEGORY" val="diagram"/>
  <p:tag name="KSO_WM_TEMPLATE_INDEX" val="160589"/>
  <p:tag name="KSO_WM_UNIT_TYPE" val="l_i"/>
  <p:tag name="KSO_WM_UNIT_INDEX" val="1_42"/>
  <p:tag name="KSO_WM_UNIT_ID" val="diagram160589_4*l_i*1_4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7.xml><?xml version="1.0" encoding="utf-8"?>
<p:tagLst xmlns:p="http://schemas.openxmlformats.org/presentationml/2006/main">
  <p:tag name="KSO_WM_TEMPLATE_CATEGORY" val="diagram"/>
  <p:tag name="KSO_WM_TEMPLATE_INDEX" val="160589"/>
  <p:tag name="KSO_WM_UNIT_TYPE" val="l_i"/>
  <p:tag name="KSO_WM_UNIT_INDEX" val="1_43"/>
  <p:tag name="KSO_WM_UNIT_ID" val="diagram160589_4*l_i*1_4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8.xml><?xml version="1.0" encoding="utf-8"?>
<p:tagLst xmlns:p="http://schemas.openxmlformats.org/presentationml/2006/main">
  <p:tag name="KSO_WM_TEMPLATE_CATEGORY" val="diagram"/>
  <p:tag name="KSO_WM_TEMPLATE_INDEX" val="160589"/>
  <p:tag name="KSO_WM_UNIT_TYPE" val="l_i"/>
  <p:tag name="KSO_WM_UNIT_INDEX" val="1_44"/>
  <p:tag name="KSO_WM_UNIT_ID" val="diagram160589_4*l_i*1_4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99.xml><?xml version="1.0" encoding="utf-8"?>
<p:tagLst xmlns:p="http://schemas.openxmlformats.org/presentationml/2006/main">
  <p:tag name="KSO_WM_TEMPLATE_CATEGORY" val="diagram"/>
  <p:tag name="KSO_WM_TEMPLATE_INDEX" val="160589"/>
  <p:tag name="KSO_WM_UNIT_TYPE" val="l_i"/>
  <p:tag name="KSO_WM_UNIT_INDEX" val="1_45"/>
  <p:tag name="KSO_WM_UNIT_ID" val="diagram160589_4*l_i*1_4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TAG_VERSION" val="1.0"/>
  <p:tag name="KSO_WM_TEMPLATE_CATEGORY" val="basetag"/>
  <p:tag name="KSO_WM_TEMPLATE_INDEX" val="20162988"/>
</p:tagLst>
</file>

<file path=ppt/tags/tag20.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i*1_2"/>
  <p:tag name="KSO_WM_UNIT_TYPE" val="l_i"/>
  <p:tag name="KSO_WM_UNIT_INDEX" val="1_2"/>
  <p:tag name="KSO_WM_UNIT_CLEAR" val="1"/>
  <p:tag name="KSO_WM_UNIT_LAYERLEVEL" val="1_1"/>
  <p:tag name="KSO_WM_DIAGRAM_GROUP_CODE" val="l1-1"/>
  <p:tag name="KSO_WM_UNIT_FILL_FORE_SCHEMECOLOR_INDEX" val="5"/>
  <p:tag name="KSO_WM_UNIT_FILL_TYPE" val="1"/>
  <p:tag name="KSO_WM_UNIT_SHADOW_SCHEMECOLOR_INDEX" val="14"/>
  <p:tag name="KSO_WM_UNIT_TEXT_FILL_FORE_SCHEMECOLOR_INDEX" val="2"/>
  <p:tag name="KSO_WM_UNIT_TEXT_FILL_TYPE" val="1"/>
</p:tagLst>
</file>

<file path=ppt/tags/tag200.xml><?xml version="1.0" encoding="utf-8"?>
<p:tagLst xmlns:p="http://schemas.openxmlformats.org/presentationml/2006/main">
  <p:tag name="KSO_WM_TEMPLATE_CATEGORY" val="basetag"/>
  <p:tag name="KSO_WM_TEMPLATE_INDEX" val="20162988"/>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20174757"/>
  <p:tag name="KSO_WM_UNIT_TYPE" val="l_i"/>
  <p:tag name="KSO_WM_UNIT_INDEX" val="1_3"/>
  <p:tag name="KSO_WM_UNIT_ID" val="diagram20174757_1*l_i*1_3"/>
  <p:tag name="KSO_WM_UNIT_LAYERLEVEL" val="1_1"/>
  <p:tag name="KSO_WM_DIAGRAM_GROUP_CODE" val="l1-1"/>
</p:tagLst>
</file>

<file path=ppt/tags/tag202.xml><?xml version="1.0" encoding="utf-8"?>
<p:tagLst xmlns:p="http://schemas.openxmlformats.org/presentationml/2006/main">
  <p:tag name="KSO_WM_TAG_VERSION" val="1.0"/>
  <p:tag name="KSO_WM_BEAUTIFY_FLAG" val="#wm#"/>
  <p:tag name="KSO_WM_TEMPLATE_CATEGORY" val="diagram"/>
  <p:tag name="KSO_WM_TEMPLATE_INDEX" val="20174757"/>
  <p:tag name="KSO_WM_UNIT_TYPE" val="l_i"/>
  <p:tag name="KSO_WM_UNIT_INDEX" val="1_3"/>
  <p:tag name="KSO_WM_UNIT_ID" val="diagram20174757_1*l_i*1_3"/>
  <p:tag name="KSO_WM_UNIT_LAYERLEVEL" val="1_1"/>
  <p:tag name="KSO_WM_DIAGRAM_GROUP_CODE" val="l1-1"/>
</p:tagLst>
</file>

<file path=ppt/tags/tag203.xml><?xml version="1.0" encoding="utf-8"?>
<p:tagLst xmlns:p="http://schemas.openxmlformats.org/presentationml/2006/main">
  <p:tag name="KSO_WM_TEMPLATE_CATEGORY" val="basetag"/>
  <p:tag name="KSO_WM_TEMPLATE_INDEX" val="20162988"/>
</p:tagLst>
</file>

<file path=ppt/tags/tag204.xml><?xml version="1.0" encoding="utf-8"?>
<p:tagLst xmlns:p="http://schemas.openxmlformats.org/presentationml/2006/main">
  <p:tag name="KSO_WM_TEMPLATE_CATEGORY" val="basetag"/>
  <p:tag name="KSO_WM_TEMPLATE_INDEX" val="20162988"/>
</p:tagLst>
</file>

<file path=ppt/tags/tag205.xml><?xml version="1.0" encoding="utf-8"?>
<p:tagLst xmlns:p="http://schemas.openxmlformats.org/presentationml/2006/main">
  <p:tag name="KSO_WM_BEAUTIFY_FLAG" val="#wm#"/>
  <p:tag name="KSO_WM_TEMPLATE_CATEGORY" val="basetag"/>
  <p:tag name="KSO_WM_TEMPLATE_INDEX" val="20162988"/>
</p:tagLst>
</file>

<file path=ppt/tags/tag206.xml><?xml version="1.0" encoding="utf-8"?>
<p:tagLst xmlns:p="http://schemas.openxmlformats.org/presentationml/2006/main">
  <p:tag name="KSO_WM_TEMPLATE_CATEGORY" val="basetag"/>
  <p:tag name="KSO_WM_TEMPLATE_INDEX" val="20162988"/>
</p:tagLst>
</file>

<file path=ppt/tags/tag21.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h_a*1_1_1"/>
  <p:tag name="KSO_WM_UNIT_TYPE" val="l_h_a"/>
  <p:tag name="KSO_WM_UNIT_INDEX" val="1_1_1"/>
  <p:tag name="KSO_WM_UNIT_CLEAR" val="1"/>
  <p:tag name="KSO_WM_UNIT_LAYERLEVEL" val="1_1_1"/>
  <p:tag name="KSO_WM_UNIT_VALUE" val="6"/>
  <p:tag name="KSO_WM_UNIT_HIGHLIGHT" val="0"/>
  <p:tag name="KSO_WM_UNIT_COMPATIBLE" val="0"/>
  <p:tag name="KSO_WM_DIAGRAM_GROUP_CODE" val="l1-1"/>
  <p:tag name="KSO_WM_UNIT_PRESET_TEXT" val="01"/>
  <p:tag name="KSO_WM_UNIT_LINE_FORE_SCHEMECOLOR_INDEX" val="14"/>
  <p:tag name="KSO_WM_UNIT_LINE_FILL_TYPE" val="2"/>
  <p:tag name="KSO_WM_UNIT_TEXT_FILL_FORE_SCHEMECOLOR_INDEX" val="14"/>
  <p:tag name="KSO_WM_UNIT_TEXT_FILL_TYPE" val="1"/>
</p:tagLst>
</file>

<file path=ppt/tags/tag22.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h_f*1_2_1"/>
  <p:tag name="KSO_WM_UNIT_TYPE" val="l_h_f"/>
  <p:tag name="KSO_WM_UNIT_INDEX" val="1_2_1"/>
  <p:tag name="KSO_WM_UNIT_CLEAR" val="1"/>
  <p:tag name="KSO_WM_UNIT_LAYERLEVEL" val="1_1_1"/>
  <p:tag name="KSO_WM_UNIT_VALUE" val="34"/>
  <p:tag name="KSO_WM_UNIT_HIGHLIGHT" val="0"/>
  <p:tag name="KSO_WM_UNIT_COMPATIBLE" val="0"/>
  <p:tag name="KSO_WM_UNIT_PRESET_TEXT_INDEX" val="4"/>
  <p:tag name="KSO_WM_UNIT_PRESET_TEXT_LEN" val="36"/>
  <p:tag name="KSO_WM_DIAGRAM_GROUP_CODE" val="l1-1"/>
  <p:tag name="KSO_WM_UNIT_FILL_FORE_SCHEMECOLOR_INDEX" val="6"/>
  <p:tag name="KSO_WM_UNIT_FILL_TYPE" val="1"/>
  <p:tag name="KSO_WM_UNIT_SHADOW_SCHEMECOLOR_INDEX" val="5"/>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BEAUTIFY_FLAG" val="#wm#"/>
  <p:tag name="KSO_WM_UNIT_TYPE" val="i"/>
  <p:tag name="KSO_WM_UNIT_ID" val="diagram160007_3*i*7"/>
  <p:tag name="KSO_WM_TEMPLATE_CATEGORY" val="diagram"/>
  <p:tag name="KSO_WM_TEMPLATE_INDEX" val="160007"/>
  <p:tag name="KSO_WM_UNIT_INDEX" val="7"/>
</p:tagLst>
</file>

<file path=ppt/tags/tag24.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i*1_3"/>
  <p:tag name="KSO_WM_UNIT_TYPE" val="l_i"/>
  <p:tag name="KSO_WM_UNIT_INDEX" val="1_3"/>
  <p:tag name="KSO_WM_UNIT_CLEAR" val="1"/>
  <p:tag name="KSO_WM_UNIT_LAYERLEVEL" val="1_1"/>
  <p:tag name="KSO_WM_DIAGRAM_GROUP_CODE" val="l1-1"/>
  <p:tag name="KSO_WM_UNIT_FILL_FORE_SCHEMECOLOR_INDEX" val="6"/>
  <p:tag name="KSO_WM_UNIT_FILL_TYPE" val="1"/>
  <p:tag name="KSO_WM_UNIT_SHADOW_SCHEMECOLOR_INDEX" val="14"/>
  <p:tag name="KSO_WM_UNIT_TEXT_FILL_FORE_SCHEMECOLOR_INDEX" val="2"/>
  <p:tag name="KSO_WM_UNIT_TEXT_FILL_TYPE" val="1"/>
</p:tagLst>
</file>

<file path=ppt/tags/tag25.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h_a*1_2_1"/>
  <p:tag name="KSO_WM_UNIT_TYPE" val="l_h_a"/>
  <p:tag name="KSO_WM_UNIT_INDEX" val="1_2_1"/>
  <p:tag name="KSO_WM_UNIT_CLEAR" val="1"/>
  <p:tag name="KSO_WM_UNIT_LAYERLEVEL" val="1_1_1"/>
  <p:tag name="KSO_WM_UNIT_VALUE" val="6"/>
  <p:tag name="KSO_WM_UNIT_HIGHLIGHT" val="0"/>
  <p:tag name="KSO_WM_UNIT_COMPATIBLE" val="0"/>
  <p:tag name="KSO_WM_DIAGRAM_GROUP_CODE" val="l1-1"/>
  <p:tag name="KSO_WM_UNIT_PRESET_TEXT" val="02"/>
  <p:tag name="KSO_WM_UNIT_LINE_FORE_SCHEMECOLOR_INDEX" val="14"/>
  <p:tag name="KSO_WM_UNIT_LINE_FILL_TYPE" val="2"/>
  <p:tag name="KSO_WM_UNIT_TEXT_FILL_FORE_SCHEMECOLOR_INDEX" val="14"/>
  <p:tag name="KSO_WM_UNIT_TEXT_FILL_TYPE" val="1"/>
</p:tagLst>
</file>

<file path=ppt/tags/tag26.xml><?xml version="1.0" encoding="utf-8"?>
<p:tagLst xmlns:p="http://schemas.openxmlformats.org/presentationml/2006/main">
  <p:tag name="KSO_WM_TAG_VERSION" val="1.0"/>
  <p:tag name="KSO_WM_BEAUTIFY_FLAG" val="#wm#"/>
  <p:tag name="KSO_WM_UNIT_TYPE" val="i"/>
  <p:tag name="KSO_WM_UNIT_ID" val="diagram160007_3*i*13"/>
  <p:tag name="KSO_WM_TEMPLATE_CATEGORY" val="diagram"/>
  <p:tag name="KSO_WM_TEMPLATE_INDEX" val="160007"/>
  <p:tag name="KSO_WM_UNIT_INDEX" val="13"/>
</p:tagLst>
</file>

<file path=ppt/tags/tag27.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i*1_4"/>
  <p:tag name="KSO_WM_UNIT_TYPE" val="l_i"/>
  <p:tag name="KSO_WM_UNIT_INDEX" val="1_4"/>
  <p:tag name="KSO_WM_UNIT_CLEAR" val="1"/>
  <p:tag name="KSO_WM_UNIT_LAYERLEVEL" val="1_1"/>
  <p:tag name="KSO_WM_DIAGRAM_GROUP_CODE" val="l1-1"/>
  <p:tag name="KSO_WM_UNIT_FILL_FORE_SCHEMECOLOR_INDEX" val="7"/>
  <p:tag name="KSO_WM_UNIT_FILL_TYPE" val="1"/>
  <p:tag name="KSO_WM_UNIT_SHADOW_SCHEMECOLOR_INDEX" val="14"/>
  <p:tag name="KSO_WM_UNIT_TEXT_FILL_FORE_SCHEMECOLOR_INDEX" val="2"/>
  <p:tag name="KSO_WM_UNIT_TEXT_FILL_TYPE" val="1"/>
</p:tagLst>
</file>

<file path=ppt/tags/tag28.xml><?xml version="1.0" encoding="utf-8"?>
<p:tagLst xmlns:p="http://schemas.openxmlformats.org/presentationml/2006/main">
  <p:tag name="KSO_WM_TEMPLATE_CATEGORY" val="diagram"/>
  <p:tag name="KSO_WM_TEMPLATE_INDEX" val="160007"/>
  <p:tag name="KSO_WM_TAG_VERSION" val="1.0"/>
  <p:tag name="KSO_WM_BEAUTIFY_FLAG" val="#wm#"/>
  <p:tag name="KSO_WM_UNIT_ID" val="diagram160007_3*l_h_a*1_3_1"/>
  <p:tag name="KSO_WM_UNIT_TYPE" val="l_h_a"/>
  <p:tag name="KSO_WM_UNIT_INDEX" val="1_3_1"/>
  <p:tag name="KSO_WM_UNIT_CLEAR" val="1"/>
  <p:tag name="KSO_WM_UNIT_LAYERLEVEL" val="1_1_1"/>
  <p:tag name="KSO_WM_UNIT_VALUE" val="6"/>
  <p:tag name="KSO_WM_UNIT_HIGHLIGHT" val="0"/>
  <p:tag name="KSO_WM_UNIT_COMPATIBLE" val="0"/>
  <p:tag name="KSO_WM_DIAGRAM_GROUP_CODE" val="l1-1"/>
  <p:tag name="KSO_WM_UNIT_PRESET_TEXT" val="03"/>
  <p:tag name="KSO_WM_UNIT_LINE_FORE_SCHEMECOLOR_INDEX" val="14"/>
  <p:tag name="KSO_WM_UNIT_LINE_FILL_TYPE" val="2"/>
  <p:tag name="KSO_WM_UNIT_TEXT_FILL_FORE_SCHEMECOLOR_INDEX" val="14"/>
  <p:tag name="KSO_WM_UNIT_TEXT_FILL_TYPE" val="1"/>
</p:tagLst>
</file>

<file path=ppt/tags/tag29.xml><?xml version="1.0" encoding="utf-8"?>
<p:tagLst xmlns:p="http://schemas.openxmlformats.org/presentationml/2006/main">
  <p:tag name="KSO_WM_TEMPLATE_CATEGORY" val="basetag"/>
  <p:tag name="KSO_WM_TEMPLATE_INDEX" val="20162988"/>
</p:tagLst>
</file>

<file path=ppt/tags/tag3.xml><?xml version="1.0" encoding="utf-8"?>
<p:tagLst xmlns:p="http://schemas.openxmlformats.org/presentationml/2006/main">
  <p:tag name="KSO_WM_TAG_VERSION" val="1.0"/>
  <p:tag name="KSO_WM_TEMPLATE_CATEGORY" val="basetag"/>
  <p:tag name="KSO_WM_TEMPLATE_INDEX" val="20162988"/>
</p:tagLst>
</file>

<file path=ppt/tags/tag30.xml><?xml version="1.0" encoding="utf-8"?>
<p:tagLst xmlns:p="http://schemas.openxmlformats.org/presentationml/2006/main">
  <p:tag name="KSO_WM_TAG_VERSION" val="1.0"/>
  <p:tag name="KSO_WM_BEAUTIFY_FLAG" val="#wm#"/>
  <p:tag name="KSO_WM_UNIT_TYPE" val="i"/>
  <p:tag name="KSO_WM_UNIT_ID" val="diagram160193_4*i*0"/>
  <p:tag name="KSO_WM_TEMPLATE_CATEGORY" val="diagram"/>
  <p:tag name="KSO_WM_TEMPLATE_INDEX" val="160193"/>
  <p:tag name="KSO_WM_UNIT_INDEX" val="0"/>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
  <p:tag name="KSO_WM_UNIT_ID" val="diagram160193_4*m_i*1_1"/>
  <p:tag name="KSO_WM_UNIT_CLEAR" val="1"/>
  <p:tag name="KSO_WM_UNIT_LAYERLEVEL" val="1_1"/>
  <p:tag name="KSO_WM_DIAGRAM_GROUP_CODE" val="m1-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2"/>
  <p:tag name="KSO_WM_UNIT_ID" val="diagram160193_4*m_i*1_2"/>
  <p:tag name="KSO_WM_UNIT_CLEAR" val="1"/>
  <p:tag name="KSO_WM_UNIT_LAYERLEVEL" val="1_1"/>
  <p:tag name="KSO_WM_DIAGRAM_GROUP_CODE" val="m1-1"/>
  <p:tag name="KSO_WM_UNIT_LINE_FORE_SCHEMECOLOR_INDEX" val="14"/>
  <p:tag name="KSO_WM_UNIT_LINE_FILL_TYPE" val="2"/>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1_1"/>
  <p:tag name="KSO_WM_UNIT_ID" val="diagram160193_4*m_h_a*1_1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8"/>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1_1"/>
  <p:tag name="KSO_WM_UNIT_ID" val="diagram160193_4*m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wm#"/>
  <p:tag name="KSO_WM_UNIT_TYPE" val="i"/>
  <p:tag name="KSO_WM_UNIT_ID" val="diagram160193_4*i*9"/>
  <p:tag name="KSO_WM_TEMPLATE_CATEGORY" val="diagram"/>
  <p:tag name="KSO_WM_TEMPLATE_INDEX" val="160193"/>
  <p:tag name="KSO_WM_UNIT_INDEX" val="9"/>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3"/>
  <p:tag name="KSO_WM_UNIT_ID" val="diagram160193_4*m_i*1_3"/>
  <p:tag name="KSO_WM_UNIT_CLEAR" val="1"/>
  <p:tag name="KSO_WM_UNIT_LAYERLEVEL" val="1_1"/>
  <p:tag name="KSO_WM_DIAGRAM_GROUP_CODE" val="m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4"/>
  <p:tag name="KSO_WM_UNIT_ID" val="diagram160193_4*m_i*1_4"/>
  <p:tag name="KSO_WM_UNIT_CLEAR" val="1"/>
  <p:tag name="KSO_WM_UNIT_LAYERLEVEL" val="1_1"/>
  <p:tag name="KSO_WM_DIAGRAM_GROUP_CODE" val="m1-1"/>
  <p:tag name="KSO_WM_UNIT_LINE_FORE_SCHEMECOLOR_INDEX" val="14"/>
  <p:tag name="KSO_WM_UNIT_LINE_FILL_TYPE" val="2"/>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2_1"/>
  <p:tag name="KSO_WM_UNIT_ID" val="diagram160193_4*m_h_a*1_2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7"/>
  <p:tag name="KSO_WM_UNIT_TEXT_FILL_TYPE"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2_1"/>
  <p:tag name="KSO_WM_UNIT_ID" val="diagram160193_4*m_h_f*1_2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4.xml><?xml version="1.0" encoding="utf-8"?>
<p:tagLst xmlns:p="http://schemas.openxmlformats.org/presentationml/2006/main">
  <p:tag name="KSO_WM_DECORATE_SHAPE_ID" val="2"/>
</p:tagLst>
</file>

<file path=ppt/tags/tag40.xml><?xml version="1.0" encoding="utf-8"?>
<p:tagLst xmlns:p="http://schemas.openxmlformats.org/presentationml/2006/main">
  <p:tag name="KSO_WM_TAG_VERSION" val="1.0"/>
  <p:tag name="KSO_WM_BEAUTIFY_FLAG" val="#wm#"/>
  <p:tag name="KSO_WM_UNIT_TYPE" val="i"/>
  <p:tag name="KSO_WM_UNIT_ID" val="diagram160193_4*i*18"/>
  <p:tag name="KSO_WM_TEMPLATE_CATEGORY" val="diagram"/>
  <p:tag name="KSO_WM_TEMPLATE_INDEX" val="160193"/>
  <p:tag name="KSO_WM_UNIT_INDEX" val="18"/>
</p:tagLst>
</file>

<file path=ppt/tags/tag41.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5"/>
  <p:tag name="KSO_WM_UNIT_ID" val="diagram160193_4*m_i*1_5"/>
  <p:tag name="KSO_WM_UNIT_CLEAR" val="1"/>
  <p:tag name="KSO_WM_UNIT_LAYERLEVEL" val="1_1"/>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6"/>
  <p:tag name="KSO_WM_UNIT_ID" val="diagram160193_4*m_i*1_6"/>
  <p:tag name="KSO_WM_UNIT_CLEAR" val="1"/>
  <p:tag name="KSO_WM_UNIT_LAYERLEVEL" val="1_1"/>
  <p:tag name="KSO_WM_DIAGRAM_GROUP_CODE" val="m1-1"/>
  <p:tag name="KSO_WM_UNIT_LINE_FORE_SCHEMECOLOR_INDEX" val="14"/>
  <p:tag name="KSO_WM_UNIT_LINE_FILL_TYPE" val="2"/>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3_1"/>
  <p:tag name="KSO_WM_UNIT_ID" val="diagram160193_4*m_h_a*1_3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6"/>
  <p:tag name="KSO_WM_UNIT_TEX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3_1"/>
  <p:tag name="KSO_WM_UNIT_ID" val="diagram160193_4*m_h_f*1_3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45.xml><?xml version="1.0" encoding="utf-8"?>
<p:tagLst xmlns:p="http://schemas.openxmlformats.org/presentationml/2006/main">
  <p:tag name="KSO_WM_TAG_VERSION" val="1.0"/>
  <p:tag name="KSO_WM_BEAUTIFY_FLAG" val="#wm#"/>
  <p:tag name="KSO_WM_UNIT_TYPE" val="i"/>
  <p:tag name="KSO_WM_UNIT_ID" val="diagram160193_4*i*27"/>
  <p:tag name="KSO_WM_TEMPLATE_CATEGORY" val="diagram"/>
  <p:tag name="KSO_WM_TEMPLATE_INDEX" val="160193"/>
  <p:tag name="KSO_WM_UNIT_INDEX" val="27"/>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7"/>
  <p:tag name="KSO_WM_UNIT_ID" val="diagram160193_4*m_i*1_7"/>
  <p:tag name="KSO_WM_UNIT_CLEAR" val="1"/>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8"/>
  <p:tag name="KSO_WM_UNIT_ID" val="diagram160193_4*m_i*1_8"/>
  <p:tag name="KSO_WM_UNIT_CLEAR" val="1"/>
  <p:tag name="KSO_WM_UNIT_LAYERLEVEL" val="1_1"/>
  <p:tag name="KSO_WM_DIAGRAM_GROUP_CODE" val="m1-1"/>
  <p:tag name="KSO_WM_UNIT_LINE_FORE_SCHEMECOLOR_INDEX" val="14"/>
  <p:tag name="KSO_WM_UNIT_LINE_FILL_TYPE" val="2"/>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4_1"/>
  <p:tag name="KSO_WM_UNIT_ID" val="diagram160193_4*m_h_a*1_4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5"/>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4_1"/>
  <p:tag name="KSO_WM_UNIT_ID" val="diagram160193_4*m_h_f*1_4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xml><?xml version="1.0" encoding="utf-8"?>
<p:tagLst xmlns:p="http://schemas.openxmlformats.org/presentationml/2006/main">
  <p:tag name="REFSHAPE" val="256654868"/>
</p:tagLst>
</file>

<file path=ppt/tags/tag50.xml><?xml version="1.0" encoding="utf-8"?>
<p:tagLst xmlns:p="http://schemas.openxmlformats.org/presentationml/2006/main">
  <p:tag name="KSO_WM_TAG_VERSION" val="1.0"/>
  <p:tag name="KSO_WM_BEAUTIFY_FLAG" val="#wm#"/>
  <p:tag name="KSO_WM_UNIT_TYPE" val="i"/>
  <p:tag name="KSO_WM_UNIT_ID" val="diagram160193_4*i*36"/>
  <p:tag name="KSO_WM_TEMPLATE_CATEGORY" val="diagram"/>
  <p:tag name="KSO_WM_TEMPLATE_INDEX" val="160193"/>
  <p:tag name="KSO_WM_UNIT_INDEX" val="36"/>
</p:tagLst>
</file>

<file path=ppt/tags/tag51.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9"/>
  <p:tag name="KSO_WM_UNIT_ID" val="diagram160193_4*m_i*1_9"/>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0"/>
  <p:tag name="KSO_WM_UNIT_ID" val="diagram160193_4*m_i*1_10"/>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1"/>
  <p:tag name="KSO_WM_UNIT_ID" val="diagram160193_4*m_i*1_1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2"/>
  <p:tag name="KSO_WM_UNIT_ID" val="diagram160193_4*m_i*1_12"/>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3"/>
  <p:tag name="KSO_WM_UNIT_ID" val="diagram160193_4*m_i*1_13"/>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4"/>
  <p:tag name="KSO_WM_UNIT_ID" val="diagram160193_4*m_i*1_14"/>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5"/>
  <p:tag name="KSO_WM_UNIT_ID" val="diagram160193_4*m_i*1_15"/>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TEMPLATE_CATEGORY" val="basetag"/>
  <p:tag name="KSO_WM_TEMPLATE_INDEX" val="20162988"/>
</p:tagLst>
</file>

<file path=ppt/tags/tag59.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3_2"/>
  <p:tag name="KSO_WM_UNIT_ID" val="diagram20176935_2*n_h_i*1_3_2"/>
  <p:tag name="KSO_WM_UNIT_LAYERLEVEL" val="1_1_1"/>
  <p:tag name="KSO_WM_DIAGRAM_GROUP_CODE" val="n1-1"/>
  <p:tag name="KSO_WM_UNIT_FILL_FORE_SCHEMECOLOR_INDEX" val="7"/>
  <p:tag name="KSO_WM_UNIT_FILL_TYPE" val="1"/>
</p:tagLst>
</file>

<file path=ppt/tags/tag6.xml><?xml version="1.0" encoding="utf-8"?>
<p:tagLst xmlns:p="http://schemas.openxmlformats.org/presentationml/2006/main">
  <p:tag name="REFSHAPE" val="256652964"/>
</p:tagLst>
</file>

<file path=ppt/tags/tag60.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5_2"/>
  <p:tag name="KSO_WM_UNIT_ID" val="diagram20176935_2*n_h_i*1_5_2"/>
  <p:tag name="KSO_WM_UNIT_LAYERLEVEL" val="1_1_1"/>
  <p:tag name="KSO_WM_DIAGRAM_GROUP_CODE" val="n1-1"/>
  <p:tag name="KSO_WM_UNIT_FILL_FORE_SCHEMECOLOR_INDEX" val="4"/>
  <p:tag name="KSO_WM_UNIT_FILL_TYPE" val="1"/>
</p:tagLst>
</file>

<file path=ppt/tags/tag61.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7_2"/>
  <p:tag name="KSO_WM_UNIT_ID" val="diagram20176935_2*n_h_i*1_7_2"/>
  <p:tag name="KSO_WM_UNIT_LAYERLEVEL" val="1_1_1"/>
  <p:tag name="KSO_WM_DIAGRAM_GROUP_CODE" val="n1-1"/>
  <p:tag name="KSO_WM_UNIT_TEXT_FILL_FORE_SCHEMECOLOR_INDEX" val="13"/>
  <p:tag name="KSO_WM_UNIT_TEXT_FILL_TYPE" val="1"/>
</p:tagLst>
</file>

<file path=ppt/tags/tag62.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2_2"/>
  <p:tag name="KSO_WM_UNIT_ID" val="diagram20176935_2*n_h_i*1_2_2"/>
  <p:tag name="KSO_WM_UNIT_LAYERLEVEL" val="1_1_1"/>
  <p:tag name="KSO_WM_DIAGRAM_GROUP_CODE" val="n1-1"/>
  <p:tag name="KSO_WM_UNIT_FILL_FORE_SCHEMECOLOR_INDEX" val="8"/>
  <p:tag name="KSO_WM_UNIT_FILL_TYPE"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4_2"/>
  <p:tag name="KSO_WM_UNIT_ID" val="diagram20176935_2*n_h_i*1_4_2"/>
  <p:tag name="KSO_WM_UNIT_LAYERLEVEL" val="1_1_1"/>
  <p:tag name="KSO_WM_DIAGRAM_GROUP_CODE" val="n1-1"/>
  <p:tag name="KSO_WM_UNIT_FILL_FORE_SCHEMECOLOR_INDEX" val="8"/>
  <p:tag name="KSO_WM_UNI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6_2"/>
  <p:tag name="KSO_WM_UNIT_ID" val="diagram20176935_2*n_h_i*1_6_2"/>
  <p:tag name="KSO_WM_UNIT_LAYERLEVEL" val="1_1_1"/>
  <p:tag name="KSO_WM_DIAGRAM_GROUP_CODE" val="n1-1"/>
  <p:tag name="KSO_WM_UNIT_FILL_FORE_SCHEMECOLOR_INDEX" val="9"/>
  <p:tag name="KSO_WM_UNIT_FILL_TYPE" val="1"/>
</p:tagLst>
</file>

<file path=ppt/tags/tag65.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1_1"/>
  <p:tag name="KSO_WM_UNIT_ID" val="diagram20176935_2*n_h_i*1_1_1"/>
  <p:tag name="KSO_WM_UNIT_LAYERLEVEL" val="1_1_1"/>
  <p:tag name="KSO_WM_DIAGRAM_GROUP_CODE" val="n1-1"/>
  <p:tag name="KSO_WM_UNIT_FILL_FORE_SCHEMECOLOR_INDEX" val="10"/>
  <p:tag name="KSO_WM_UNIT_FILL_TYPE" val="1"/>
</p:tagLst>
</file>

<file path=ppt/tags/tag66.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3_1"/>
  <p:tag name="KSO_WM_UNIT_ID" val="diagram20176935_2*n_h_a*1_3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7.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3_1"/>
  <p:tag name="KSO_WM_UNIT_ID" val="diagram20176935_2*n_h_f*1_3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68.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5_1"/>
  <p:tag name="KSO_WM_UNIT_ID" val="diagram20176935_2*n_h_a*1_5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9.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5_1"/>
  <p:tag name="KSO_WM_UNIT_ID" val="diagram20176935_2*n_h_f*1_5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7.xml><?xml version="1.0" encoding="utf-8"?>
<p:tagLst xmlns:p="http://schemas.openxmlformats.org/presentationml/2006/main">
  <p:tag name="REFSHAPE" val="256656364"/>
</p:tagLst>
</file>

<file path=ppt/tags/tag70.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7_1"/>
  <p:tag name="KSO_WM_UNIT_ID" val="diagram20176935_2*n_h_a*1_7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71.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7_1"/>
  <p:tag name="KSO_WM_UNIT_ID" val="diagram20176935_2*n_h_f*1_7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72.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2_1"/>
  <p:tag name="KSO_WM_UNIT_ID" val="diagram20176935_2*n_h_a*1_2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73.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2_1"/>
  <p:tag name="KSO_WM_UNIT_ID" val="diagram20176935_2*n_h_f*1_2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74.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4_1"/>
  <p:tag name="KSO_WM_UNIT_ID" val="diagram20176935_2*n_h_a*1_4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75.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4_1"/>
  <p:tag name="KSO_WM_UNIT_ID" val="diagram20176935_2*n_h_f*1_4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6_1"/>
  <p:tag name="KSO_WM_UNIT_ID" val="diagram20176935_2*n_h_a*1_6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6_1"/>
  <p:tag name="KSO_WM_UNIT_ID" val="diagram20176935_2*n_h_f*1_6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78.xml><?xml version="1.0" encoding="utf-8"?>
<p:tagLst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1_1"/>
  <p:tag name="KSO_WM_UNIT_ID" val="diagram20176935_2*n_h_a*1_1_1"/>
  <p:tag name="KSO_WM_UNIT_LAYERLEVEL" val="1_1_1"/>
  <p:tag name="KSO_WM_UNIT_VALUE" val="7"/>
  <p:tag name="KSO_WM_UNIT_HIGHLIGHT" val="0"/>
  <p:tag name="KSO_WM_UNIT_COMPATIBLE" val="0"/>
  <p:tag name="KSO_WM_UNIT_CLEAR" val="0"/>
  <p:tag name="KSO_WM_UNIT_PRESET_TEXT_INDEX" val="0"/>
  <p:tag name="KSO_WM_UNIT_PRESET_TEXT_LEN" val="7"/>
  <p:tag name="KSO_WM_DIAGRAM_GROUP_CODE" val="n1-1"/>
  <p:tag name="KSO_WM_UNIT_TEXT_FILL_FORE_SCHEMECOLOR_INDEX" val="2"/>
  <p:tag name="KSO_WM_UNIT_TEXT_FILL_TYPE" val="1"/>
</p:tagLst>
</file>

<file path=ppt/tags/tag79.xml><?xml version="1.0" encoding="utf-8"?>
<p:tagLst xmlns:p="http://schemas.openxmlformats.org/presentationml/2006/main">
  <p:tag name="KSO_WM_TEMPLATE_CATEGORY" val="basetag"/>
  <p:tag name="KSO_WM_TEMPLATE_INDEX" val="20162988"/>
</p:tagLst>
</file>

<file path=ppt/tags/tag8.xml><?xml version="1.0" encoding="utf-8"?>
<p:tagLst xmlns:p="http://schemas.openxmlformats.org/presentationml/2006/main">
  <p:tag name="REFSHAPE" val="256655276"/>
</p:tagLst>
</file>

<file path=ppt/tags/tag80.xml><?xml version="1.0" encoding="utf-8"?>
<p:tagLst xmlns:p="http://schemas.openxmlformats.org/presentationml/2006/main">
  <p:tag name="KSO_WM_TEMPLATE_CATEGORY" val="basetag"/>
  <p:tag name="KSO_WM_TEMPLATE_INDEX" val="20162988"/>
</p:tagLst>
</file>

<file path=ppt/tags/tag81.xml><?xml version="1.0" encoding="utf-8"?>
<p:tagLst xmlns:p="http://schemas.openxmlformats.org/presentationml/2006/main">
  <p:tag name="KSO_WM_TEMPLATE_CATEGORY" val="basetag"/>
  <p:tag name="KSO_WM_TEMPLATE_INDEX" val="20162988"/>
</p:tagLst>
</file>

<file path=ppt/tags/tag82.xml><?xml version="1.0" encoding="utf-8"?>
<p:tagLst xmlns:p="http://schemas.openxmlformats.org/presentationml/2006/main">
  <p:tag name="KSO_WM_TEMPLATE_CATEGORY" val="basetag"/>
  <p:tag name="KSO_WM_TEMPLATE_INDEX" val="20162988"/>
</p:tagLst>
</file>

<file path=ppt/tags/tag83.xml><?xml version="1.0" encoding="utf-8"?>
<p:tagLst xmlns:p="http://schemas.openxmlformats.org/presentationml/2006/main">
  <p:tag name="KSO_WM_TEMPLATE_CATEGORY" val="basetag"/>
  <p:tag name="KSO_WM_TEMPLATE_INDEX" val="20162988"/>
</p:tagLst>
</file>

<file path=ppt/tags/tag84.xml><?xml version="1.0" encoding="utf-8"?>
<p:tagLst xmlns:p="http://schemas.openxmlformats.org/presentationml/2006/main">
  <p:tag name="KSO_WM_TEMPLATE_CATEGORY" val="basetag"/>
  <p:tag name="KSO_WM_TEMPLATE_INDEX" val="20162988"/>
</p:tagLst>
</file>

<file path=ppt/tags/tag85.xml><?xml version="1.0" encoding="utf-8"?>
<p:tagLst xmlns:p="http://schemas.openxmlformats.org/presentationml/2006/main">
  <p:tag name="KSO_WM_TEMPLATE_CATEGORY" val="basetag"/>
  <p:tag name="KSO_WM_TEMPLATE_INDEX" val="20162988"/>
</p:tagLst>
</file>

<file path=ppt/tags/tag86.xml><?xml version="1.0" encoding="utf-8"?>
<p:tagLst xmlns:p="http://schemas.openxmlformats.org/presentationml/2006/main">
  <p:tag name="KSO_WM_TEMPLATE_CATEGORY" val="basetag"/>
  <p:tag name="KSO_WM_TEMPLATE_INDEX" val="20162988"/>
</p:tagLst>
</file>

<file path=ppt/tags/tag87.xml><?xml version="1.0" encoding="utf-8"?>
<p:tagLst xmlns:p="http://schemas.openxmlformats.org/presentationml/2006/main">
  <p:tag name="KSO_WM_TEMPLATE_CATEGORY" val="basetag"/>
  <p:tag name="KSO_WM_TEMPLATE_INDEX" val="20162988"/>
</p:tagLst>
</file>

<file path=ppt/tags/tag88.xml><?xml version="1.0" encoding="utf-8"?>
<p:tagLst xmlns:p="http://schemas.openxmlformats.org/presentationml/2006/main">
  <p:tag name="KSO_WM_TEMPLATE_CATEGORY" val="basetag"/>
  <p:tag name="KSO_WM_TEMPLATE_INDEX" val="20162988"/>
</p:tagLst>
</file>

<file path=ppt/tags/tag89.xml><?xml version="1.0" encoding="utf-8"?>
<p:tagLst xmlns:p="http://schemas.openxmlformats.org/presentationml/2006/main">
  <p:tag name="KSO_WM_TEMPLATE_CATEGORY" val="basetag"/>
  <p:tag name="KSO_WM_TEMPLATE_INDEX" val="20162988"/>
</p:tagLst>
</file>

<file path=ppt/tags/tag9.xml><?xml version="1.0" encoding="utf-8"?>
<p:tagLst xmlns:p="http://schemas.openxmlformats.org/presentationml/2006/main">
  <p:tag name="KSO_WM_TEMPLATE_CATEGORY" val="basetag"/>
  <p:tag name="KSO_WM_TEMPLATE_INDEX" val="20162988"/>
</p:tagLst>
</file>

<file path=ppt/tags/tag90.xml><?xml version="1.0" encoding="utf-8"?>
<p:tagLst xmlns:p="http://schemas.openxmlformats.org/presentationml/2006/main">
  <p:tag name="KSO_WM_TEMPLATE_CATEGORY" val="basetag"/>
  <p:tag name="KSO_WM_TEMPLATE_INDEX" val="20162988"/>
</p:tagLst>
</file>

<file path=ppt/tags/tag91.xml><?xml version="1.0" encoding="utf-8"?>
<p:tagLst xmlns:p="http://schemas.openxmlformats.org/presentationml/2006/main">
  <p:tag name="KSO_WM_TEMPLATE_CATEGORY" val="basetag"/>
  <p:tag name="KSO_WM_TEMPLATE_INDEX" val="20162988"/>
</p:tagLst>
</file>

<file path=ppt/tags/tag92.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9*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93.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9*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94.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9*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95.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9*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Lst>
</file>

<file path=ppt/tags/tag96.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9*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Lst>
</file>

<file path=ppt/tags/tag97.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9*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Lst>
</file>

<file path=ppt/tags/tag98.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9*m_i*1_4"/>
  <p:tag name="KSO_WM_UNIT_CLEAR" val="1"/>
  <p:tag name="KSO_WM_UNIT_LAYERLEVEL" val="1_1"/>
  <p:tag name="KSO_WM_BEAUTIFY_FLAG" val="#wm#"/>
  <p:tag name="KSO_WM_DIAGRAM_GROUP_CODE" val="m1-1"/>
</p:tagLst>
</file>

<file path=ppt/tags/tag99.xml><?xml version="1.0" encoding="utf-8"?>
<p:tagLst xmlns:p="http://schemas.openxmlformats.org/presentationml/2006/main">
  <p:tag name="KSO_WM_TEMPLATE_CATEGORY" val="basetag"/>
  <p:tag name="KSO_WM_TEMPLATE_INDEX" val="2016298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水滴</Template>
  <TotalTime>0</TotalTime>
  <Words>5593</Words>
  <Application>WPS 演示</Application>
  <PresentationFormat>宽屏</PresentationFormat>
  <Paragraphs>886</Paragraphs>
  <Slides>61</Slides>
  <Notes>2</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61</vt:i4>
      </vt:variant>
    </vt:vector>
  </HeadingPairs>
  <TitlesOfParts>
    <vt:vector size="81" baseType="lpstr">
      <vt:lpstr>Arial</vt:lpstr>
      <vt:lpstr>宋体</vt:lpstr>
      <vt:lpstr>Wingdings</vt:lpstr>
      <vt:lpstr>Tw Cen MT</vt:lpstr>
      <vt:lpstr>微软雅黑</vt:lpstr>
      <vt:lpstr>Gen Jyuu GothicL Medium</vt:lpstr>
      <vt:lpstr>黑体</vt:lpstr>
      <vt:lpstr>Arial Unicode MS</vt:lpstr>
      <vt:lpstr>Calibri</vt:lpstr>
      <vt:lpstr>Times New Roman</vt:lpstr>
      <vt:lpstr>Arial</vt:lpstr>
      <vt:lpstr>仿宋</vt:lpstr>
      <vt:lpstr>Roboto Medium</vt:lpstr>
      <vt:lpstr>Roboto</vt:lpstr>
      <vt:lpstr>Aharoni</vt:lpstr>
      <vt:lpstr>Yu Gothic UI Semibold</vt:lpstr>
      <vt:lpstr>Yu Gothic UI Light</vt:lpstr>
      <vt:lpstr>华文新魏</vt:lpstr>
      <vt:lpstr>楷体</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yang yinghua</dc:creator>
  <cp:lastModifiedBy>茶语咖啡</cp:lastModifiedBy>
  <cp:revision>61</cp:revision>
  <dcterms:created xsi:type="dcterms:W3CDTF">2019-04-17T03:09:00Z</dcterms:created>
  <dcterms:modified xsi:type="dcterms:W3CDTF">2019-10-14T14:54:55Z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