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4"/>
    <p:sldMasterId id="2147483685" r:id="rId5"/>
    <p:sldMasterId id="2147483699" r:id="rId6"/>
  </p:sldMasterIdLst>
  <p:notesMasterIdLst>
    <p:notesMasterId r:id="rId72"/>
  </p:notesMasterIdLst>
  <p:handoutMasterIdLst>
    <p:handoutMasterId r:id="rId73"/>
  </p:handoutMasterIdLst>
  <p:sldIdLst>
    <p:sldId id="264" r:id="rId7"/>
    <p:sldId id="362" r:id="rId8"/>
    <p:sldId id="363" r:id="rId9"/>
    <p:sldId id="438" r:id="rId10"/>
    <p:sldId id="439" r:id="rId11"/>
    <p:sldId id="441" r:id="rId12"/>
    <p:sldId id="442" r:id="rId13"/>
    <p:sldId id="443" r:id="rId14"/>
    <p:sldId id="444" r:id="rId15"/>
    <p:sldId id="445" r:id="rId16"/>
    <p:sldId id="459" r:id="rId17"/>
    <p:sldId id="366" r:id="rId18"/>
    <p:sldId id="446" r:id="rId19"/>
    <p:sldId id="447" r:id="rId20"/>
    <p:sldId id="448" r:id="rId21"/>
    <p:sldId id="370" r:id="rId22"/>
    <p:sldId id="371" r:id="rId23"/>
    <p:sldId id="372" r:id="rId24"/>
    <p:sldId id="373" r:id="rId25"/>
    <p:sldId id="374" r:id="rId26"/>
    <p:sldId id="375" r:id="rId27"/>
    <p:sldId id="377" r:id="rId28"/>
    <p:sldId id="378" r:id="rId29"/>
    <p:sldId id="379" r:id="rId30"/>
    <p:sldId id="380" r:id="rId31"/>
    <p:sldId id="414" r:id="rId32"/>
    <p:sldId id="416" r:id="rId33"/>
    <p:sldId id="419" r:id="rId34"/>
    <p:sldId id="418" r:id="rId35"/>
    <p:sldId id="420" r:id="rId36"/>
    <p:sldId id="421" r:id="rId37"/>
    <p:sldId id="422" r:id="rId38"/>
    <p:sldId id="423" r:id="rId39"/>
    <p:sldId id="424" r:id="rId40"/>
    <p:sldId id="425" r:id="rId41"/>
    <p:sldId id="433" r:id="rId42"/>
    <p:sldId id="426" r:id="rId43"/>
    <p:sldId id="427" r:id="rId44"/>
    <p:sldId id="428" r:id="rId45"/>
    <p:sldId id="429" r:id="rId46"/>
    <p:sldId id="434" r:id="rId47"/>
    <p:sldId id="431" r:id="rId48"/>
    <p:sldId id="435" r:id="rId49"/>
    <p:sldId id="451" r:id="rId50"/>
    <p:sldId id="453" r:id="rId51"/>
    <p:sldId id="455" r:id="rId52"/>
    <p:sldId id="457" r:id="rId53"/>
    <p:sldId id="456" r:id="rId54"/>
    <p:sldId id="454" r:id="rId55"/>
    <p:sldId id="458" r:id="rId56"/>
    <p:sldId id="450" r:id="rId57"/>
    <p:sldId id="384" r:id="rId58"/>
    <p:sldId id="385" r:id="rId59"/>
    <p:sldId id="386" r:id="rId60"/>
    <p:sldId id="387" r:id="rId61"/>
    <p:sldId id="390" r:id="rId62"/>
    <p:sldId id="391" r:id="rId63"/>
    <p:sldId id="392" r:id="rId64"/>
    <p:sldId id="393" r:id="rId65"/>
    <p:sldId id="394" r:id="rId66"/>
    <p:sldId id="410" r:id="rId67"/>
    <p:sldId id="404" r:id="rId68"/>
    <p:sldId id="405" r:id="rId69"/>
    <p:sldId id="411" r:id="rId70"/>
    <p:sldId id="348" r:id="rId71"/>
  </p:sldIdLst>
  <p:sldSz cx="12188825" cy="6858000"/>
  <p:notesSz cx="6858000" cy="9144000"/>
  <p:defaultTextStyle>
    <a:defPPr rtl="0">
      <a:defRPr lang="zh-CN"/>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6DE3A"/>
    <a:srgbClr val="FED2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21" autoAdjust="0"/>
    <p:restoredTop sz="90359" autoAdjust="0"/>
  </p:normalViewPr>
  <p:slideViewPr>
    <p:cSldViewPr showGuides="1">
      <p:cViewPr varScale="1">
        <p:scale>
          <a:sx n="71" d="100"/>
          <a:sy n="71" d="100"/>
        </p:scale>
        <p:origin x="132" y="60"/>
      </p:cViewPr>
      <p:guideLst>
        <p:guide pos="3839"/>
        <p:guide orient="horz" pos="2160"/>
      </p:guideLst>
    </p:cSldViewPr>
  </p:slideViewPr>
  <p:notesTextViewPr>
    <p:cViewPr>
      <p:scale>
        <a:sx n="1" d="1"/>
        <a:sy n="1" d="1"/>
      </p:scale>
      <p:origin x="0" y="0"/>
    </p:cViewPr>
  </p:notesTextViewPr>
  <p:notesViewPr>
    <p:cSldViewPr>
      <p:cViewPr varScale="1">
        <p:scale>
          <a:sx n="87" d="100"/>
          <a:sy n="87" d="100"/>
        </p:scale>
        <p:origin x="384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4ED981-EC9D-4FF8-A918-94373753BA5D}" type="doc">
      <dgm:prSet loTypeId="urn:microsoft.com/office/officeart/2005/8/layout/hierarchy2" loCatId="hierarchy" qsTypeId="urn:microsoft.com/office/officeart/2005/8/quickstyle/simple1" qsCatId="simple" csTypeId="urn:microsoft.com/office/officeart/2005/8/colors/accent5_3" csCatId="accent5" phldr="1"/>
      <dgm:spPr>
        <a:scene3d>
          <a:camera prst="obliqueTopLeft"/>
          <a:lightRig rig="threePt" dir="t"/>
        </a:scene3d>
      </dgm:spPr>
      <dgm:t>
        <a:bodyPr/>
        <a:lstStyle/>
        <a:p>
          <a:endParaRPr lang="zh-CN" altLang="en-US"/>
        </a:p>
      </dgm:t>
    </dgm:pt>
    <dgm:pt modelId="{9021FC20-A00F-47EB-936E-68743B9FE96A}">
      <dgm:prSet phldrT="[文本]"/>
      <dgm:spPr>
        <a:sp3d>
          <a:bevelT/>
        </a:sp3d>
      </dgm:spPr>
      <dgm:t>
        <a:bodyPr/>
        <a:lstStyle/>
        <a:p>
          <a:r>
            <a:rPr lang="zh-CN" altLang="en-US" dirty="0" smtClean="0"/>
            <a:t>经济</a:t>
          </a:r>
          <a:r>
            <a:rPr lang="en-US" altLang="zh-CN" dirty="0" smtClean="0"/>
            <a:t>·</a:t>
          </a:r>
          <a:r>
            <a:rPr lang="zh-CN" altLang="en-US" dirty="0" smtClean="0"/>
            <a:t>管理案例库</a:t>
          </a:r>
          <a:endParaRPr lang="zh-CN" altLang="en-US" dirty="0"/>
        </a:p>
      </dgm:t>
    </dgm:pt>
    <dgm:pt modelId="{284AFDC0-8CF3-46E2-A036-D4C8198C1E0A}" type="parTrans" cxnId="{34FB700E-2FE3-475E-BD74-DB18D7FCD610}">
      <dgm:prSet/>
      <dgm:spPr/>
      <dgm:t>
        <a:bodyPr/>
        <a:lstStyle/>
        <a:p>
          <a:endParaRPr lang="zh-CN" altLang="en-US"/>
        </a:p>
      </dgm:t>
    </dgm:pt>
    <dgm:pt modelId="{E71D8A63-C01F-4C7E-B2B4-F3F8B5B4E136}" type="sibTrans" cxnId="{34FB700E-2FE3-475E-BD74-DB18D7FCD610}">
      <dgm:prSet/>
      <dgm:spPr/>
      <dgm:t>
        <a:bodyPr/>
        <a:lstStyle/>
        <a:p>
          <a:endParaRPr lang="zh-CN" altLang="en-US"/>
        </a:p>
      </dgm:t>
    </dgm:pt>
    <dgm:pt modelId="{9CD19F76-32E2-4ECC-ACC6-41AE0B206831}">
      <dgm:prSet phldrT="[文本]"/>
      <dgm:spPr>
        <a:sp3d>
          <a:bevelT/>
        </a:sp3d>
      </dgm:spPr>
      <dgm:t>
        <a:bodyPr/>
        <a:lstStyle/>
        <a:p>
          <a:r>
            <a:rPr lang="en-US" altLang="zh-CN" dirty="0" smtClean="0"/>
            <a:t>MBA</a:t>
          </a:r>
          <a:r>
            <a:rPr lang="zh-CN" altLang="en-US" dirty="0" smtClean="0"/>
            <a:t>教学案例</a:t>
          </a:r>
          <a:endParaRPr lang="en-US" altLang="zh-CN" dirty="0" smtClean="0"/>
        </a:p>
      </dgm:t>
    </dgm:pt>
    <dgm:pt modelId="{05CD2361-9878-4CCE-AE0A-2F71AF16B8BC}" type="parTrans" cxnId="{684F7286-BEE0-453B-8CA9-09168B779D23}">
      <dgm:prSet/>
      <dgm:spPr>
        <a:sp3d>
          <a:bevelT/>
        </a:sp3d>
      </dgm:spPr>
      <dgm:t>
        <a:bodyPr/>
        <a:lstStyle/>
        <a:p>
          <a:endParaRPr lang="zh-CN" altLang="en-US"/>
        </a:p>
      </dgm:t>
    </dgm:pt>
    <dgm:pt modelId="{83310F9B-C281-4D93-B9DE-759B3FD165AE}" type="sibTrans" cxnId="{684F7286-BEE0-453B-8CA9-09168B779D23}">
      <dgm:prSet/>
      <dgm:spPr/>
      <dgm:t>
        <a:bodyPr/>
        <a:lstStyle/>
        <a:p>
          <a:endParaRPr lang="zh-CN" altLang="en-US"/>
        </a:p>
      </dgm:t>
    </dgm:pt>
    <dgm:pt modelId="{E8751D84-8E36-4F9E-8412-AE01DC1F3F09}">
      <dgm:prSet phldrT="[文本]"/>
      <dgm:spPr>
        <a:sp3d>
          <a:bevelT/>
        </a:sp3d>
      </dgm:spPr>
      <dgm:t>
        <a:bodyPr/>
        <a:lstStyle/>
        <a:p>
          <a:r>
            <a:rPr lang="zh-CN" altLang="en-US" dirty="0" smtClean="0"/>
            <a:t>本科教学案例</a:t>
          </a:r>
          <a:endParaRPr lang="en-US" altLang="zh-CN" dirty="0" smtClean="0"/>
        </a:p>
      </dgm:t>
    </dgm:pt>
    <dgm:pt modelId="{D2D590A0-64DE-4A55-B852-47661EBCE72F}" type="parTrans" cxnId="{7A2D683C-FE3E-478E-A32A-C98D7F5A90D9}">
      <dgm:prSet/>
      <dgm:spPr>
        <a:sp3d>
          <a:bevelT/>
        </a:sp3d>
      </dgm:spPr>
      <dgm:t>
        <a:bodyPr/>
        <a:lstStyle/>
        <a:p>
          <a:endParaRPr lang="zh-CN" altLang="en-US"/>
        </a:p>
      </dgm:t>
    </dgm:pt>
    <dgm:pt modelId="{888D6D82-ABE2-485B-81C1-D83A044E80C8}" type="sibTrans" cxnId="{7A2D683C-FE3E-478E-A32A-C98D7F5A90D9}">
      <dgm:prSet/>
      <dgm:spPr/>
      <dgm:t>
        <a:bodyPr/>
        <a:lstStyle/>
        <a:p>
          <a:endParaRPr lang="zh-CN" altLang="en-US"/>
        </a:p>
      </dgm:t>
    </dgm:pt>
    <dgm:pt modelId="{702FE0FE-D70A-4F88-86E7-8655FE7C60D7}">
      <dgm:prSet phldrT="[文本]"/>
      <dgm:spPr>
        <a:sp3d>
          <a:bevelT/>
        </a:sp3d>
      </dgm:spPr>
      <dgm:t>
        <a:bodyPr/>
        <a:lstStyle/>
        <a:p>
          <a:r>
            <a:rPr lang="zh-CN" altLang="en-US" dirty="0" smtClean="0"/>
            <a:t>通用教学案例</a:t>
          </a:r>
          <a:endParaRPr lang="en-US" altLang="zh-CN" dirty="0" smtClean="0"/>
        </a:p>
      </dgm:t>
    </dgm:pt>
    <dgm:pt modelId="{142CEEA1-B121-4E0B-B07C-CFC297129D66}" type="parTrans" cxnId="{0E2CE8BD-EED5-41D2-9227-A0A8F57FE0DF}">
      <dgm:prSet/>
      <dgm:spPr>
        <a:sp3d>
          <a:bevelT/>
        </a:sp3d>
      </dgm:spPr>
      <dgm:t>
        <a:bodyPr/>
        <a:lstStyle/>
        <a:p>
          <a:endParaRPr lang="zh-CN" altLang="en-US"/>
        </a:p>
      </dgm:t>
    </dgm:pt>
    <dgm:pt modelId="{A7AC7A63-9F95-444F-84B3-D3489043D481}" type="sibTrans" cxnId="{0E2CE8BD-EED5-41D2-9227-A0A8F57FE0DF}">
      <dgm:prSet/>
      <dgm:spPr/>
      <dgm:t>
        <a:bodyPr/>
        <a:lstStyle/>
        <a:p>
          <a:endParaRPr lang="zh-CN" altLang="en-US"/>
        </a:p>
      </dgm:t>
    </dgm:pt>
    <dgm:pt modelId="{CB0F94DA-3689-46D2-A96F-B8FF855E1C8C}">
      <dgm:prSet phldrT="[文本]"/>
      <dgm:spPr>
        <a:solidFill>
          <a:schemeClr val="accent2">
            <a:lumMod val="75000"/>
          </a:schemeClr>
        </a:solidFill>
        <a:sp3d>
          <a:bevelT/>
        </a:sp3d>
      </dgm:spPr>
      <dgm:t>
        <a:bodyPr/>
        <a:lstStyle/>
        <a:p>
          <a:r>
            <a:rPr lang="zh-CN" altLang="en-US" dirty="0" smtClean="0"/>
            <a:t>研究案例库</a:t>
          </a:r>
          <a:endParaRPr lang="en-US" altLang="zh-CN" dirty="0" smtClean="0"/>
        </a:p>
      </dgm:t>
    </dgm:pt>
    <dgm:pt modelId="{5CF4B4E9-5C79-40A9-ADE7-4EB36E04D42F}" type="parTrans" cxnId="{602D2C5C-E652-4BBC-9EF7-0A8E7F03E571}">
      <dgm:prSet/>
      <dgm:spPr>
        <a:sp3d>
          <a:bevelT/>
        </a:sp3d>
      </dgm:spPr>
      <dgm:t>
        <a:bodyPr/>
        <a:lstStyle/>
        <a:p>
          <a:endParaRPr lang="zh-CN" altLang="en-US"/>
        </a:p>
      </dgm:t>
    </dgm:pt>
    <dgm:pt modelId="{834032DC-F495-46BE-803A-C9C9E2E6AA99}" type="sibTrans" cxnId="{602D2C5C-E652-4BBC-9EF7-0A8E7F03E571}">
      <dgm:prSet/>
      <dgm:spPr/>
      <dgm:t>
        <a:bodyPr/>
        <a:lstStyle/>
        <a:p>
          <a:endParaRPr lang="zh-CN" altLang="en-US"/>
        </a:p>
      </dgm:t>
    </dgm:pt>
    <dgm:pt modelId="{31B8A545-4F23-420A-BF12-50C08C7DAD72}">
      <dgm:prSet phldrT="[文本]"/>
      <dgm:spPr>
        <a:sp3d>
          <a:bevelT/>
        </a:sp3d>
      </dgm:spPr>
      <dgm:t>
        <a:bodyPr/>
        <a:lstStyle/>
        <a:p>
          <a:r>
            <a:rPr lang="zh-CN" altLang="en-US" dirty="0" smtClean="0"/>
            <a:t>企业管理案例库</a:t>
          </a:r>
          <a:endParaRPr lang="en-US" altLang="zh-CN" dirty="0" smtClean="0"/>
        </a:p>
      </dgm:t>
    </dgm:pt>
    <dgm:pt modelId="{0F63AE2A-EF61-4C73-9ABC-4875FDE981A5}" type="parTrans" cxnId="{BA8B1B43-A36A-4E03-B919-EA1E3FEB237F}">
      <dgm:prSet/>
      <dgm:spPr>
        <a:sp3d>
          <a:bevelT/>
        </a:sp3d>
      </dgm:spPr>
      <dgm:t>
        <a:bodyPr/>
        <a:lstStyle/>
        <a:p>
          <a:endParaRPr lang="zh-CN" altLang="en-US"/>
        </a:p>
      </dgm:t>
    </dgm:pt>
    <dgm:pt modelId="{DB44BCFC-1CB6-455A-84E0-FA25F231CF19}" type="sibTrans" cxnId="{BA8B1B43-A36A-4E03-B919-EA1E3FEB237F}">
      <dgm:prSet/>
      <dgm:spPr/>
      <dgm:t>
        <a:bodyPr/>
        <a:lstStyle/>
        <a:p>
          <a:endParaRPr lang="zh-CN" altLang="en-US"/>
        </a:p>
      </dgm:t>
    </dgm:pt>
    <dgm:pt modelId="{4E83CCDF-C4AD-4CB0-9B82-58CF08115941}">
      <dgm:prSet phldrT="[文本]"/>
      <dgm:spPr>
        <a:sp3d>
          <a:bevelT/>
        </a:sp3d>
      </dgm:spPr>
      <dgm:t>
        <a:bodyPr/>
        <a:lstStyle/>
        <a:p>
          <a:r>
            <a:rPr lang="zh-CN" altLang="en-US" dirty="0" smtClean="0"/>
            <a:t>公共管理案例库</a:t>
          </a:r>
          <a:endParaRPr lang="en-US" altLang="zh-CN" dirty="0" smtClean="0"/>
        </a:p>
      </dgm:t>
    </dgm:pt>
    <dgm:pt modelId="{088F7E79-D72B-4D1E-B29E-A45089A8ACFE}" type="parTrans" cxnId="{40FC03A6-FF9C-47BC-88BA-795E53FF060D}">
      <dgm:prSet/>
      <dgm:spPr>
        <a:sp3d>
          <a:bevelT/>
        </a:sp3d>
      </dgm:spPr>
      <dgm:t>
        <a:bodyPr/>
        <a:lstStyle/>
        <a:p>
          <a:endParaRPr lang="zh-CN" altLang="en-US"/>
        </a:p>
      </dgm:t>
    </dgm:pt>
    <dgm:pt modelId="{28D4B826-5CAF-494A-9B4C-8EB202E9D820}" type="sibTrans" cxnId="{40FC03A6-FF9C-47BC-88BA-795E53FF060D}">
      <dgm:prSet/>
      <dgm:spPr/>
      <dgm:t>
        <a:bodyPr/>
        <a:lstStyle/>
        <a:p>
          <a:endParaRPr lang="zh-CN" altLang="en-US"/>
        </a:p>
      </dgm:t>
    </dgm:pt>
    <dgm:pt modelId="{818F89FC-C6D8-4CC9-A8D1-1B8BE73A7C23}">
      <dgm:prSet phldrT="[文本]"/>
      <dgm:spPr>
        <a:solidFill>
          <a:schemeClr val="accent2">
            <a:lumMod val="75000"/>
          </a:schemeClr>
        </a:solidFill>
        <a:ln>
          <a:solidFill>
            <a:schemeClr val="accent2">
              <a:lumMod val="75000"/>
            </a:schemeClr>
          </a:solidFill>
        </a:ln>
        <a:sp3d>
          <a:bevelT/>
        </a:sp3d>
      </dgm:spPr>
      <dgm:t>
        <a:bodyPr/>
        <a:lstStyle/>
        <a:p>
          <a:r>
            <a:rPr lang="zh-CN" altLang="en-US" dirty="0" smtClean="0"/>
            <a:t>实用资源库</a:t>
          </a:r>
          <a:endParaRPr lang="en-US" altLang="zh-CN" dirty="0" smtClean="0"/>
        </a:p>
      </dgm:t>
    </dgm:pt>
    <dgm:pt modelId="{C7E51BA9-35DD-4F06-8A3D-10C525856B2B}" type="parTrans" cxnId="{55958345-1A0B-44DC-BEF5-B7EEF4D22C27}">
      <dgm:prSet/>
      <dgm:spPr>
        <a:sp3d>
          <a:bevelT/>
        </a:sp3d>
      </dgm:spPr>
      <dgm:t>
        <a:bodyPr/>
        <a:lstStyle/>
        <a:p>
          <a:endParaRPr lang="zh-CN" altLang="en-US"/>
        </a:p>
      </dgm:t>
    </dgm:pt>
    <dgm:pt modelId="{24B9CF70-B475-4BB1-8687-FF570D7489F6}" type="sibTrans" cxnId="{55958345-1A0B-44DC-BEF5-B7EEF4D22C27}">
      <dgm:prSet/>
      <dgm:spPr/>
      <dgm:t>
        <a:bodyPr/>
        <a:lstStyle/>
        <a:p>
          <a:endParaRPr lang="zh-CN" altLang="en-US"/>
        </a:p>
      </dgm:t>
    </dgm:pt>
    <dgm:pt modelId="{CC37733A-BEE9-4986-9538-ADBCB562312F}">
      <dgm:prSet phldrT="[文本]"/>
      <dgm:spPr>
        <a:solidFill>
          <a:srgbClr val="FF0000"/>
        </a:solidFill>
        <a:sp3d>
          <a:bevelT/>
        </a:sp3d>
      </dgm:spPr>
      <dgm:t>
        <a:bodyPr/>
        <a:lstStyle/>
        <a:p>
          <a:r>
            <a:rPr lang="zh-CN" altLang="en-US" dirty="0" smtClean="0"/>
            <a:t>国研案例</a:t>
          </a:r>
          <a:endParaRPr lang="zh-CN" altLang="en-US" dirty="0"/>
        </a:p>
      </dgm:t>
    </dgm:pt>
    <dgm:pt modelId="{7810AE40-3E28-42F4-A49D-99FEBD64A5A9}" type="sibTrans" cxnId="{5E8B8896-1115-44D9-A26B-7090F83BA321}">
      <dgm:prSet/>
      <dgm:spPr/>
      <dgm:t>
        <a:bodyPr/>
        <a:lstStyle/>
        <a:p>
          <a:endParaRPr lang="zh-CN" altLang="en-US"/>
        </a:p>
      </dgm:t>
    </dgm:pt>
    <dgm:pt modelId="{C735C7C6-DE56-460D-B0DE-BDEC7716E04C}" type="parTrans" cxnId="{5E8B8896-1115-44D9-A26B-7090F83BA321}">
      <dgm:prSet/>
      <dgm:spPr>
        <a:sp3d>
          <a:bevelT/>
        </a:sp3d>
      </dgm:spPr>
      <dgm:t>
        <a:bodyPr/>
        <a:lstStyle/>
        <a:p>
          <a:endParaRPr lang="zh-CN" altLang="en-US"/>
        </a:p>
      </dgm:t>
    </dgm:pt>
    <dgm:pt modelId="{415EA9D5-9830-41E6-84EB-FF8AFDFA4094}">
      <dgm:prSet phldrT="[文本]"/>
      <dgm:spPr>
        <a:solidFill>
          <a:schemeClr val="accent2">
            <a:lumMod val="75000"/>
          </a:schemeClr>
        </a:solidFill>
        <a:ln>
          <a:solidFill>
            <a:schemeClr val="accent2">
              <a:lumMod val="60000"/>
              <a:lumOff val="40000"/>
            </a:schemeClr>
          </a:solidFill>
        </a:ln>
        <a:sp3d>
          <a:bevelT/>
        </a:sp3d>
      </dgm:spPr>
      <dgm:t>
        <a:bodyPr/>
        <a:lstStyle/>
        <a:p>
          <a:r>
            <a:rPr lang="zh-CN" altLang="en-US" dirty="0" smtClean="0"/>
            <a:t>教学案例</a:t>
          </a:r>
          <a:endParaRPr lang="zh-CN" altLang="en-US" dirty="0"/>
        </a:p>
      </dgm:t>
    </dgm:pt>
    <dgm:pt modelId="{B4E4C4B7-2C62-4C07-BB7D-BCCCA2ACE85A}" type="sibTrans" cxnId="{3E931ABD-84D6-4E17-A079-1AE0496D35D3}">
      <dgm:prSet/>
      <dgm:spPr/>
      <dgm:t>
        <a:bodyPr/>
        <a:lstStyle/>
        <a:p>
          <a:endParaRPr lang="zh-CN" altLang="en-US"/>
        </a:p>
      </dgm:t>
    </dgm:pt>
    <dgm:pt modelId="{7E127B16-B4BC-469F-A394-F1802A9D1796}" type="parTrans" cxnId="{3E931ABD-84D6-4E17-A079-1AE0496D35D3}">
      <dgm:prSet/>
      <dgm:spPr>
        <a:sp3d>
          <a:bevelT/>
        </a:sp3d>
      </dgm:spPr>
      <dgm:t>
        <a:bodyPr/>
        <a:lstStyle/>
        <a:p>
          <a:endParaRPr lang="zh-CN" altLang="en-US"/>
        </a:p>
      </dgm:t>
    </dgm:pt>
    <dgm:pt modelId="{6731EDA9-A67A-4F31-BCE5-6CA3702EFCE3}" type="pres">
      <dgm:prSet presAssocID="{4F4ED981-EC9D-4FF8-A918-94373753BA5D}" presName="diagram" presStyleCnt="0">
        <dgm:presLayoutVars>
          <dgm:chPref val="1"/>
          <dgm:dir/>
          <dgm:animOne val="branch"/>
          <dgm:animLvl val="lvl"/>
          <dgm:resizeHandles val="exact"/>
        </dgm:presLayoutVars>
      </dgm:prSet>
      <dgm:spPr/>
      <dgm:t>
        <a:bodyPr/>
        <a:lstStyle/>
        <a:p>
          <a:endParaRPr lang="zh-CN" altLang="en-US"/>
        </a:p>
      </dgm:t>
    </dgm:pt>
    <dgm:pt modelId="{FFB97DC4-A330-4473-A7CF-06752B415CEC}" type="pres">
      <dgm:prSet presAssocID="{9021FC20-A00F-47EB-936E-68743B9FE96A}" presName="root1" presStyleCnt="0"/>
      <dgm:spPr>
        <a:sp3d>
          <a:bevelT/>
        </a:sp3d>
      </dgm:spPr>
    </dgm:pt>
    <dgm:pt modelId="{AC5A42D7-7211-4804-82AC-C197BF08D9F5}" type="pres">
      <dgm:prSet presAssocID="{9021FC20-A00F-47EB-936E-68743B9FE96A}" presName="LevelOneTextNode" presStyleLbl="node0" presStyleIdx="0" presStyleCnt="1">
        <dgm:presLayoutVars>
          <dgm:chPref val="3"/>
        </dgm:presLayoutVars>
      </dgm:prSet>
      <dgm:spPr/>
      <dgm:t>
        <a:bodyPr/>
        <a:lstStyle/>
        <a:p>
          <a:endParaRPr lang="zh-CN" altLang="en-US"/>
        </a:p>
      </dgm:t>
    </dgm:pt>
    <dgm:pt modelId="{B8CC6B1F-5EA4-4307-B0B4-4D082F9EA735}" type="pres">
      <dgm:prSet presAssocID="{9021FC20-A00F-47EB-936E-68743B9FE96A}" presName="level2hierChild" presStyleCnt="0"/>
      <dgm:spPr>
        <a:sp3d>
          <a:bevelT/>
        </a:sp3d>
      </dgm:spPr>
    </dgm:pt>
    <dgm:pt modelId="{C227EAC1-4F3C-4C25-B2D2-E4617DE72782}" type="pres">
      <dgm:prSet presAssocID="{C735C7C6-DE56-460D-B0DE-BDEC7716E04C}" presName="conn2-1" presStyleLbl="parChTrans1D2" presStyleIdx="0" presStyleCnt="4"/>
      <dgm:spPr/>
      <dgm:t>
        <a:bodyPr/>
        <a:lstStyle/>
        <a:p>
          <a:endParaRPr lang="zh-CN" altLang="en-US"/>
        </a:p>
      </dgm:t>
    </dgm:pt>
    <dgm:pt modelId="{E3ABF717-0F1C-4270-89AB-1B9F348943DB}" type="pres">
      <dgm:prSet presAssocID="{C735C7C6-DE56-460D-B0DE-BDEC7716E04C}" presName="connTx" presStyleLbl="parChTrans1D2" presStyleIdx="0" presStyleCnt="4"/>
      <dgm:spPr/>
      <dgm:t>
        <a:bodyPr/>
        <a:lstStyle/>
        <a:p>
          <a:endParaRPr lang="zh-CN" altLang="en-US"/>
        </a:p>
      </dgm:t>
    </dgm:pt>
    <dgm:pt modelId="{E925D6E3-AE15-49EE-8E58-215109D65362}" type="pres">
      <dgm:prSet presAssocID="{CC37733A-BEE9-4986-9538-ADBCB562312F}" presName="root2" presStyleCnt="0"/>
      <dgm:spPr>
        <a:sp3d>
          <a:bevelT/>
        </a:sp3d>
      </dgm:spPr>
    </dgm:pt>
    <dgm:pt modelId="{FCA80E36-E5A8-493C-B174-CA3E2B8C9F0F}" type="pres">
      <dgm:prSet presAssocID="{CC37733A-BEE9-4986-9538-ADBCB562312F}" presName="LevelTwoTextNode" presStyleLbl="node2" presStyleIdx="0" presStyleCnt="4">
        <dgm:presLayoutVars>
          <dgm:chPref val="3"/>
        </dgm:presLayoutVars>
      </dgm:prSet>
      <dgm:spPr/>
      <dgm:t>
        <a:bodyPr/>
        <a:lstStyle/>
        <a:p>
          <a:endParaRPr lang="zh-CN" altLang="en-US"/>
        </a:p>
      </dgm:t>
    </dgm:pt>
    <dgm:pt modelId="{155D3BA3-54EA-423C-8C78-A040C92C87E0}" type="pres">
      <dgm:prSet presAssocID="{CC37733A-BEE9-4986-9538-ADBCB562312F}" presName="level3hierChild" presStyleCnt="0"/>
      <dgm:spPr>
        <a:sp3d>
          <a:bevelT/>
        </a:sp3d>
      </dgm:spPr>
    </dgm:pt>
    <dgm:pt modelId="{5EB98CC0-D8BB-481D-8DE0-5FD1EF862AE2}" type="pres">
      <dgm:prSet presAssocID="{7E127B16-B4BC-469F-A394-F1802A9D1796}" presName="conn2-1" presStyleLbl="parChTrans1D2" presStyleIdx="1" presStyleCnt="4"/>
      <dgm:spPr/>
      <dgm:t>
        <a:bodyPr/>
        <a:lstStyle/>
        <a:p>
          <a:endParaRPr lang="zh-CN" altLang="en-US"/>
        </a:p>
      </dgm:t>
    </dgm:pt>
    <dgm:pt modelId="{89297DCF-83B1-4913-8547-CDBC81CAA8BF}" type="pres">
      <dgm:prSet presAssocID="{7E127B16-B4BC-469F-A394-F1802A9D1796}" presName="connTx" presStyleLbl="parChTrans1D2" presStyleIdx="1" presStyleCnt="4"/>
      <dgm:spPr/>
      <dgm:t>
        <a:bodyPr/>
        <a:lstStyle/>
        <a:p>
          <a:endParaRPr lang="zh-CN" altLang="en-US"/>
        </a:p>
      </dgm:t>
    </dgm:pt>
    <dgm:pt modelId="{DA68D1E4-7EAE-4638-B072-C59072DBC2AD}" type="pres">
      <dgm:prSet presAssocID="{415EA9D5-9830-41E6-84EB-FF8AFDFA4094}" presName="root2" presStyleCnt="0"/>
      <dgm:spPr>
        <a:sp3d>
          <a:bevelT/>
        </a:sp3d>
      </dgm:spPr>
    </dgm:pt>
    <dgm:pt modelId="{39A3C87F-964E-4133-B292-0DDDD8C16D77}" type="pres">
      <dgm:prSet presAssocID="{415EA9D5-9830-41E6-84EB-FF8AFDFA4094}" presName="LevelTwoTextNode" presStyleLbl="node2" presStyleIdx="1" presStyleCnt="4">
        <dgm:presLayoutVars>
          <dgm:chPref val="3"/>
        </dgm:presLayoutVars>
      </dgm:prSet>
      <dgm:spPr/>
      <dgm:t>
        <a:bodyPr/>
        <a:lstStyle/>
        <a:p>
          <a:endParaRPr lang="zh-CN" altLang="en-US"/>
        </a:p>
      </dgm:t>
    </dgm:pt>
    <dgm:pt modelId="{535E8CD1-44B8-4304-9205-F7E0828D2165}" type="pres">
      <dgm:prSet presAssocID="{415EA9D5-9830-41E6-84EB-FF8AFDFA4094}" presName="level3hierChild" presStyleCnt="0"/>
      <dgm:spPr>
        <a:sp3d>
          <a:bevelT/>
        </a:sp3d>
      </dgm:spPr>
    </dgm:pt>
    <dgm:pt modelId="{7ADF019F-B173-4075-BD13-5859FD124D02}" type="pres">
      <dgm:prSet presAssocID="{05CD2361-9878-4CCE-AE0A-2F71AF16B8BC}" presName="conn2-1" presStyleLbl="parChTrans1D3" presStyleIdx="0" presStyleCnt="5"/>
      <dgm:spPr/>
      <dgm:t>
        <a:bodyPr/>
        <a:lstStyle/>
        <a:p>
          <a:endParaRPr lang="zh-CN" altLang="en-US"/>
        </a:p>
      </dgm:t>
    </dgm:pt>
    <dgm:pt modelId="{579639B6-55DE-4926-B5C8-C4CD35CA7545}" type="pres">
      <dgm:prSet presAssocID="{05CD2361-9878-4CCE-AE0A-2F71AF16B8BC}" presName="connTx" presStyleLbl="parChTrans1D3" presStyleIdx="0" presStyleCnt="5"/>
      <dgm:spPr/>
      <dgm:t>
        <a:bodyPr/>
        <a:lstStyle/>
        <a:p>
          <a:endParaRPr lang="zh-CN" altLang="en-US"/>
        </a:p>
      </dgm:t>
    </dgm:pt>
    <dgm:pt modelId="{ED92D42F-CEAB-4A26-AB7F-7AF575A256CB}" type="pres">
      <dgm:prSet presAssocID="{9CD19F76-32E2-4ECC-ACC6-41AE0B206831}" presName="root2" presStyleCnt="0"/>
      <dgm:spPr>
        <a:sp3d>
          <a:bevelT/>
        </a:sp3d>
      </dgm:spPr>
    </dgm:pt>
    <dgm:pt modelId="{1F7E94BA-5760-4D8C-BCA3-869D935C017C}" type="pres">
      <dgm:prSet presAssocID="{9CD19F76-32E2-4ECC-ACC6-41AE0B206831}" presName="LevelTwoTextNode" presStyleLbl="node3" presStyleIdx="0" presStyleCnt="5">
        <dgm:presLayoutVars>
          <dgm:chPref val="3"/>
        </dgm:presLayoutVars>
      </dgm:prSet>
      <dgm:spPr/>
      <dgm:t>
        <a:bodyPr/>
        <a:lstStyle/>
        <a:p>
          <a:endParaRPr lang="zh-CN" altLang="en-US"/>
        </a:p>
      </dgm:t>
    </dgm:pt>
    <dgm:pt modelId="{14D94584-5C7A-4211-83FD-266DB1CA9280}" type="pres">
      <dgm:prSet presAssocID="{9CD19F76-32E2-4ECC-ACC6-41AE0B206831}" presName="level3hierChild" presStyleCnt="0"/>
      <dgm:spPr>
        <a:sp3d>
          <a:bevelT/>
        </a:sp3d>
      </dgm:spPr>
    </dgm:pt>
    <dgm:pt modelId="{3576EECA-1301-4E64-B659-630D01C25457}" type="pres">
      <dgm:prSet presAssocID="{D2D590A0-64DE-4A55-B852-47661EBCE72F}" presName="conn2-1" presStyleLbl="parChTrans1D3" presStyleIdx="1" presStyleCnt="5"/>
      <dgm:spPr/>
      <dgm:t>
        <a:bodyPr/>
        <a:lstStyle/>
        <a:p>
          <a:endParaRPr lang="zh-CN" altLang="en-US"/>
        </a:p>
      </dgm:t>
    </dgm:pt>
    <dgm:pt modelId="{B8A7962A-D6B2-4935-95E8-919DC260FF4E}" type="pres">
      <dgm:prSet presAssocID="{D2D590A0-64DE-4A55-B852-47661EBCE72F}" presName="connTx" presStyleLbl="parChTrans1D3" presStyleIdx="1" presStyleCnt="5"/>
      <dgm:spPr/>
      <dgm:t>
        <a:bodyPr/>
        <a:lstStyle/>
        <a:p>
          <a:endParaRPr lang="zh-CN" altLang="en-US"/>
        </a:p>
      </dgm:t>
    </dgm:pt>
    <dgm:pt modelId="{13DCAC3F-73A3-48BF-B2E5-B8C4D8928221}" type="pres">
      <dgm:prSet presAssocID="{E8751D84-8E36-4F9E-8412-AE01DC1F3F09}" presName="root2" presStyleCnt="0"/>
      <dgm:spPr>
        <a:sp3d>
          <a:bevelT/>
        </a:sp3d>
      </dgm:spPr>
    </dgm:pt>
    <dgm:pt modelId="{25AEEA90-F1A3-4006-9435-66900A9504BC}" type="pres">
      <dgm:prSet presAssocID="{E8751D84-8E36-4F9E-8412-AE01DC1F3F09}" presName="LevelTwoTextNode" presStyleLbl="node3" presStyleIdx="1" presStyleCnt="5">
        <dgm:presLayoutVars>
          <dgm:chPref val="3"/>
        </dgm:presLayoutVars>
      </dgm:prSet>
      <dgm:spPr/>
      <dgm:t>
        <a:bodyPr/>
        <a:lstStyle/>
        <a:p>
          <a:endParaRPr lang="zh-CN" altLang="en-US"/>
        </a:p>
      </dgm:t>
    </dgm:pt>
    <dgm:pt modelId="{3F3663EC-80E7-4076-A61C-815EB40D60C2}" type="pres">
      <dgm:prSet presAssocID="{E8751D84-8E36-4F9E-8412-AE01DC1F3F09}" presName="level3hierChild" presStyleCnt="0"/>
      <dgm:spPr>
        <a:sp3d>
          <a:bevelT/>
        </a:sp3d>
      </dgm:spPr>
    </dgm:pt>
    <dgm:pt modelId="{EC738AA7-7850-4394-B862-24B8F7654F07}" type="pres">
      <dgm:prSet presAssocID="{142CEEA1-B121-4E0B-B07C-CFC297129D66}" presName="conn2-1" presStyleLbl="parChTrans1D3" presStyleIdx="2" presStyleCnt="5"/>
      <dgm:spPr/>
      <dgm:t>
        <a:bodyPr/>
        <a:lstStyle/>
        <a:p>
          <a:endParaRPr lang="zh-CN" altLang="en-US"/>
        </a:p>
      </dgm:t>
    </dgm:pt>
    <dgm:pt modelId="{8C74AA49-9278-41C7-A374-C45A273CD9C9}" type="pres">
      <dgm:prSet presAssocID="{142CEEA1-B121-4E0B-B07C-CFC297129D66}" presName="connTx" presStyleLbl="parChTrans1D3" presStyleIdx="2" presStyleCnt="5"/>
      <dgm:spPr/>
      <dgm:t>
        <a:bodyPr/>
        <a:lstStyle/>
        <a:p>
          <a:endParaRPr lang="zh-CN" altLang="en-US"/>
        </a:p>
      </dgm:t>
    </dgm:pt>
    <dgm:pt modelId="{D612A635-B12A-4B66-BD93-956910456173}" type="pres">
      <dgm:prSet presAssocID="{702FE0FE-D70A-4F88-86E7-8655FE7C60D7}" presName="root2" presStyleCnt="0"/>
      <dgm:spPr>
        <a:sp3d>
          <a:bevelT/>
        </a:sp3d>
      </dgm:spPr>
    </dgm:pt>
    <dgm:pt modelId="{39C2A611-6C27-473D-A331-3B17335D1028}" type="pres">
      <dgm:prSet presAssocID="{702FE0FE-D70A-4F88-86E7-8655FE7C60D7}" presName="LevelTwoTextNode" presStyleLbl="node3" presStyleIdx="2" presStyleCnt="5">
        <dgm:presLayoutVars>
          <dgm:chPref val="3"/>
        </dgm:presLayoutVars>
      </dgm:prSet>
      <dgm:spPr/>
      <dgm:t>
        <a:bodyPr/>
        <a:lstStyle/>
        <a:p>
          <a:endParaRPr lang="zh-CN" altLang="en-US"/>
        </a:p>
      </dgm:t>
    </dgm:pt>
    <dgm:pt modelId="{2769A7A9-B7BE-4003-BCB4-C40C000FA954}" type="pres">
      <dgm:prSet presAssocID="{702FE0FE-D70A-4F88-86E7-8655FE7C60D7}" presName="level3hierChild" presStyleCnt="0"/>
      <dgm:spPr>
        <a:sp3d>
          <a:bevelT/>
        </a:sp3d>
      </dgm:spPr>
    </dgm:pt>
    <dgm:pt modelId="{E2B1F8A7-E7CA-49DA-9F2E-F9DC99531D07}" type="pres">
      <dgm:prSet presAssocID="{5CF4B4E9-5C79-40A9-ADE7-4EB36E04D42F}" presName="conn2-1" presStyleLbl="parChTrans1D2" presStyleIdx="2" presStyleCnt="4"/>
      <dgm:spPr/>
      <dgm:t>
        <a:bodyPr/>
        <a:lstStyle/>
        <a:p>
          <a:endParaRPr lang="zh-CN" altLang="en-US"/>
        </a:p>
      </dgm:t>
    </dgm:pt>
    <dgm:pt modelId="{4C4A7095-67DC-4A2F-9671-9EFEEE6F6FE6}" type="pres">
      <dgm:prSet presAssocID="{5CF4B4E9-5C79-40A9-ADE7-4EB36E04D42F}" presName="connTx" presStyleLbl="parChTrans1D2" presStyleIdx="2" presStyleCnt="4"/>
      <dgm:spPr/>
      <dgm:t>
        <a:bodyPr/>
        <a:lstStyle/>
        <a:p>
          <a:endParaRPr lang="zh-CN" altLang="en-US"/>
        </a:p>
      </dgm:t>
    </dgm:pt>
    <dgm:pt modelId="{64B4E3E3-ED8F-4BDD-A4AE-20FAFCA95301}" type="pres">
      <dgm:prSet presAssocID="{CB0F94DA-3689-46D2-A96F-B8FF855E1C8C}" presName="root2" presStyleCnt="0"/>
      <dgm:spPr>
        <a:sp3d>
          <a:bevelT/>
        </a:sp3d>
      </dgm:spPr>
    </dgm:pt>
    <dgm:pt modelId="{410DA1BE-74F7-4A08-8F1C-B1CD22F4D9DF}" type="pres">
      <dgm:prSet presAssocID="{CB0F94DA-3689-46D2-A96F-B8FF855E1C8C}" presName="LevelTwoTextNode" presStyleLbl="node2" presStyleIdx="2" presStyleCnt="4">
        <dgm:presLayoutVars>
          <dgm:chPref val="3"/>
        </dgm:presLayoutVars>
      </dgm:prSet>
      <dgm:spPr/>
      <dgm:t>
        <a:bodyPr/>
        <a:lstStyle/>
        <a:p>
          <a:endParaRPr lang="zh-CN" altLang="en-US"/>
        </a:p>
      </dgm:t>
    </dgm:pt>
    <dgm:pt modelId="{D8CB851D-B068-4207-93E2-ACEDAA7E116D}" type="pres">
      <dgm:prSet presAssocID="{CB0F94DA-3689-46D2-A96F-B8FF855E1C8C}" presName="level3hierChild" presStyleCnt="0"/>
      <dgm:spPr>
        <a:sp3d>
          <a:bevelT/>
        </a:sp3d>
      </dgm:spPr>
    </dgm:pt>
    <dgm:pt modelId="{731BC6F5-EEF2-474C-931D-619B2E277603}" type="pres">
      <dgm:prSet presAssocID="{0F63AE2A-EF61-4C73-9ABC-4875FDE981A5}" presName="conn2-1" presStyleLbl="parChTrans1D3" presStyleIdx="3" presStyleCnt="5"/>
      <dgm:spPr/>
      <dgm:t>
        <a:bodyPr/>
        <a:lstStyle/>
        <a:p>
          <a:endParaRPr lang="zh-CN" altLang="en-US"/>
        </a:p>
      </dgm:t>
    </dgm:pt>
    <dgm:pt modelId="{8FDFCEB2-2817-4EAF-9892-56255393D960}" type="pres">
      <dgm:prSet presAssocID="{0F63AE2A-EF61-4C73-9ABC-4875FDE981A5}" presName="connTx" presStyleLbl="parChTrans1D3" presStyleIdx="3" presStyleCnt="5"/>
      <dgm:spPr/>
      <dgm:t>
        <a:bodyPr/>
        <a:lstStyle/>
        <a:p>
          <a:endParaRPr lang="zh-CN" altLang="en-US"/>
        </a:p>
      </dgm:t>
    </dgm:pt>
    <dgm:pt modelId="{416436B6-F7AF-4921-BA4A-9987E9691300}" type="pres">
      <dgm:prSet presAssocID="{31B8A545-4F23-420A-BF12-50C08C7DAD72}" presName="root2" presStyleCnt="0"/>
      <dgm:spPr>
        <a:sp3d>
          <a:bevelT/>
        </a:sp3d>
      </dgm:spPr>
    </dgm:pt>
    <dgm:pt modelId="{BFF0029A-9709-4D30-933E-36B974ABCF5F}" type="pres">
      <dgm:prSet presAssocID="{31B8A545-4F23-420A-BF12-50C08C7DAD72}" presName="LevelTwoTextNode" presStyleLbl="node3" presStyleIdx="3" presStyleCnt="5">
        <dgm:presLayoutVars>
          <dgm:chPref val="3"/>
        </dgm:presLayoutVars>
      </dgm:prSet>
      <dgm:spPr/>
      <dgm:t>
        <a:bodyPr/>
        <a:lstStyle/>
        <a:p>
          <a:endParaRPr lang="zh-CN" altLang="en-US"/>
        </a:p>
      </dgm:t>
    </dgm:pt>
    <dgm:pt modelId="{EFFC3C81-0DC0-48A2-AFB2-8BC266148842}" type="pres">
      <dgm:prSet presAssocID="{31B8A545-4F23-420A-BF12-50C08C7DAD72}" presName="level3hierChild" presStyleCnt="0"/>
      <dgm:spPr>
        <a:sp3d>
          <a:bevelT/>
        </a:sp3d>
      </dgm:spPr>
    </dgm:pt>
    <dgm:pt modelId="{3097CF92-F4AC-4945-B1A0-5AF0C75C89B4}" type="pres">
      <dgm:prSet presAssocID="{088F7E79-D72B-4D1E-B29E-A45089A8ACFE}" presName="conn2-1" presStyleLbl="parChTrans1D3" presStyleIdx="4" presStyleCnt="5"/>
      <dgm:spPr/>
      <dgm:t>
        <a:bodyPr/>
        <a:lstStyle/>
        <a:p>
          <a:endParaRPr lang="zh-CN" altLang="en-US"/>
        </a:p>
      </dgm:t>
    </dgm:pt>
    <dgm:pt modelId="{3CFB4093-0A72-4AE3-8B35-B7AC275E8E63}" type="pres">
      <dgm:prSet presAssocID="{088F7E79-D72B-4D1E-B29E-A45089A8ACFE}" presName="connTx" presStyleLbl="parChTrans1D3" presStyleIdx="4" presStyleCnt="5"/>
      <dgm:spPr/>
      <dgm:t>
        <a:bodyPr/>
        <a:lstStyle/>
        <a:p>
          <a:endParaRPr lang="zh-CN" altLang="en-US"/>
        </a:p>
      </dgm:t>
    </dgm:pt>
    <dgm:pt modelId="{4280CB8D-9A57-4E95-8CC9-CD01A5CE3487}" type="pres">
      <dgm:prSet presAssocID="{4E83CCDF-C4AD-4CB0-9B82-58CF08115941}" presName="root2" presStyleCnt="0"/>
      <dgm:spPr>
        <a:sp3d>
          <a:bevelT/>
        </a:sp3d>
      </dgm:spPr>
    </dgm:pt>
    <dgm:pt modelId="{07001D35-5814-4F4E-BD1B-CACF50FE26B6}" type="pres">
      <dgm:prSet presAssocID="{4E83CCDF-C4AD-4CB0-9B82-58CF08115941}" presName="LevelTwoTextNode" presStyleLbl="node3" presStyleIdx="4" presStyleCnt="5">
        <dgm:presLayoutVars>
          <dgm:chPref val="3"/>
        </dgm:presLayoutVars>
      </dgm:prSet>
      <dgm:spPr/>
      <dgm:t>
        <a:bodyPr/>
        <a:lstStyle/>
        <a:p>
          <a:endParaRPr lang="zh-CN" altLang="en-US"/>
        </a:p>
      </dgm:t>
    </dgm:pt>
    <dgm:pt modelId="{DAF0909F-38D9-4A82-ABB3-2DD47BD7562A}" type="pres">
      <dgm:prSet presAssocID="{4E83CCDF-C4AD-4CB0-9B82-58CF08115941}" presName="level3hierChild" presStyleCnt="0"/>
      <dgm:spPr>
        <a:sp3d>
          <a:bevelT/>
        </a:sp3d>
      </dgm:spPr>
    </dgm:pt>
    <dgm:pt modelId="{E4DC94C0-7FDB-48A3-A14F-3FA51ED954DA}" type="pres">
      <dgm:prSet presAssocID="{C7E51BA9-35DD-4F06-8A3D-10C525856B2B}" presName="conn2-1" presStyleLbl="parChTrans1D2" presStyleIdx="3" presStyleCnt="4"/>
      <dgm:spPr/>
      <dgm:t>
        <a:bodyPr/>
        <a:lstStyle/>
        <a:p>
          <a:endParaRPr lang="zh-CN" altLang="en-US"/>
        </a:p>
      </dgm:t>
    </dgm:pt>
    <dgm:pt modelId="{EB5A4A56-163B-4E8E-AE90-13341671C3E6}" type="pres">
      <dgm:prSet presAssocID="{C7E51BA9-35DD-4F06-8A3D-10C525856B2B}" presName="connTx" presStyleLbl="parChTrans1D2" presStyleIdx="3" presStyleCnt="4"/>
      <dgm:spPr/>
      <dgm:t>
        <a:bodyPr/>
        <a:lstStyle/>
        <a:p>
          <a:endParaRPr lang="zh-CN" altLang="en-US"/>
        </a:p>
      </dgm:t>
    </dgm:pt>
    <dgm:pt modelId="{F6470EA7-473C-4656-BCB9-9D11AE717F52}" type="pres">
      <dgm:prSet presAssocID="{818F89FC-C6D8-4CC9-A8D1-1B8BE73A7C23}" presName="root2" presStyleCnt="0"/>
      <dgm:spPr>
        <a:sp3d>
          <a:bevelT/>
        </a:sp3d>
      </dgm:spPr>
    </dgm:pt>
    <dgm:pt modelId="{9E1487DA-9085-4939-BEDD-8328E163DCAC}" type="pres">
      <dgm:prSet presAssocID="{818F89FC-C6D8-4CC9-A8D1-1B8BE73A7C23}" presName="LevelTwoTextNode" presStyleLbl="node2" presStyleIdx="3" presStyleCnt="4">
        <dgm:presLayoutVars>
          <dgm:chPref val="3"/>
        </dgm:presLayoutVars>
      </dgm:prSet>
      <dgm:spPr/>
      <dgm:t>
        <a:bodyPr/>
        <a:lstStyle/>
        <a:p>
          <a:endParaRPr lang="zh-CN" altLang="en-US"/>
        </a:p>
      </dgm:t>
    </dgm:pt>
    <dgm:pt modelId="{07D4C777-2236-483B-8C3E-96ED9B6512CE}" type="pres">
      <dgm:prSet presAssocID="{818F89FC-C6D8-4CC9-A8D1-1B8BE73A7C23}" presName="level3hierChild" presStyleCnt="0"/>
      <dgm:spPr>
        <a:sp3d>
          <a:bevelT/>
        </a:sp3d>
      </dgm:spPr>
    </dgm:pt>
  </dgm:ptLst>
  <dgm:cxnLst>
    <dgm:cxn modelId="{84AD9326-37DC-489D-A27E-B3BD358D7FAF}" type="presOf" srcId="{C7E51BA9-35DD-4F06-8A3D-10C525856B2B}" destId="{E4DC94C0-7FDB-48A3-A14F-3FA51ED954DA}" srcOrd="0" destOrd="0" presId="urn:microsoft.com/office/officeart/2005/8/layout/hierarchy2"/>
    <dgm:cxn modelId="{75CC21C9-DC6B-485B-953A-3A5BD497B537}" type="presOf" srcId="{C7E51BA9-35DD-4F06-8A3D-10C525856B2B}" destId="{EB5A4A56-163B-4E8E-AE90-13341671C3E6}" srcOrd="1" destOrd="0" presId="urn:microsoft.com/office/officeart/2005/8/layout/hierarchy2"/>
    <dgm:cxn modelId="{C5C2A996-8FFE-49D9-9D55-902B152F5646}" type="presOf" srcId="{7E127B16-B4BC-469F-A394-F1802A9D1796}" destId="{89297DCF-83B1-4913-8547-CDBC81CAA8BF}" srcOrd="1" destOrd="0" presId="urn:microsoft.com/office/officeart/2005/8/layout/hierarchy2"/>
    <dgm:cxn modelId="{5A59A02C-DB52-406A-B85B-F15CE86A6B79}" type="presOf" srcId="{415EA9D5-9830-41E6-84EB-FF8AFDFA4094}" destId="{39A3C87F-964E-4133-B292-0DDDD8C16D77}" srcOrd="0" destOrd="0" presId="urn:microsoft.com/office/officeart/2005/8/layout/hierarchy2"/>
    <dgm:cxn modelId="{684F7286-BEE0-453B-8CA9-09168B779D23}" srcId="{415EA9D5-9830-41E6-84EB-FF8AFDFA4094}" destId="{9CD19F76-32E2-4ECC-ACC6-41AE0B206831}" srcOrd="0" destOrd="0" parTransId="{05CD2361-9878-4CCE-AE0A-2F71AF16B8BC}" sibTransId="{83310F9B-C281-4D93-B9DE-759B3FD165AE}"/>
    <dgm:cxn modelId="{0A422D1D-7A5A-451D-BFB2-1D63AC94A2FE}" type="presOf" srcId="{D2D590A0-64DE-4A55-B852-47661EBCE72F}" destId="{3576EECA-1301-4E64-B659-630D01C25457}" srcOrd="0" destOrd="0" presId="urn:microsoft.com/office/officeart/2005/8/layout/hierarchy2"/>
    <dgm:cxn modelId="{8B0B61AB-BD87-4E0D-9D7A-E1BF2EC896CD}" type="presOf" srcId="{CB0F94DA-3689-46D2-A96F-B8FF855E1C8C}" destId="{410DA1BE-74F7-4A08-8F1C-B1CD22F4D9DF}" srcOrd="0" destOrd="0" presId="urn:microsoft.com/office/officeart/2005/8/layout/hierarchy2"/>
    <dgm:cxn modelId="{F3C86B74-2579-4B69-90BA-E89511347CF9}" type="presOf" srcId="{5CF4B4E9-5C79-40A9-ADE7-4EB36E04D42F}" destId="{4C4A7095-67DC-4A2F-9671-9EFEEE6F6FE6}" srcOrd="1" destOrd="0" presId="urn:microsoft.com/office/officeart/2005/8/layout/hierarchy2"/>
    <dgm:cxn modelId="{58353FD9-6DB6-452B-831F-2FE2CA973391}" type="presOf" srcId="{5CF4B4E9-5C79-40A9-ADE7-4EB36E04D42F}" destId="{E2B1F8A7-E7CA-49DA-9F2E-F9DC99531D07}" srcOrd="0" destOrd="0" presId="urn:microsoft.com/office/officeart/2005/8/layout/hierarchy2"/>
    <dgm:cxn modelId="{BA8B1B43-A36A-4E03-B919-EA1E3FEB237F}" srcId="{CB0F94DA-3689-46D2-A96F-B8FF855E1C8C}" destId="{31B8A545-4F23-420A-BF12-50C08C7DAD72}" srcOrd="0" destOrd="0" parTransId="{0F63AE2A-EF61-4C73-9ABC-4875FDE981A5}" sibTransId="{DB44BCFC-1CB6-455A-84E0-FA25F231CF19}"/>
    <dgm:cxn modelId="{8C6D80D4-1C2D-4C35-94AC-44C2A8F8E1BF}" type="presOf" srcId="{7E127B16-B4BC-469F-A394-F1802A9D1796}" destId="{5EB98CC0-D8BB-481D-8DE0-5FD1EF862AE2}" srcOrd="0" destOrd="0" presId="urn:microsoft.com/office/officeart/2005/8/layout/hierarchy2"/>
    <dgm:cxn modelId="{6FA9E680-B0C2-4513-9E83-3B661654F8B3}" type="presOf" srcId="{31B8A545-4F23-420A-BF12-50C08C7DAD72}" destId="{BFF0029A-9709-4D30-933E-36B974ABCF5F}" srcOrd="0" destOrd="0" presId="urn:microsoft.com/office/officeart/2005/8/layout/hierarchy2"/>
    <dgm:cxn modelId="{40FC03A6-FF9C-47BC-88BA-795E53FF060D}" srcId="{CB0F94DA-3689-46D2-A96F-B8FF855E1C8C}" destId="{4E83CCDF-C4AD-4CB0-9B82-58CF08115941}" srcOrd="1" destOrd="0" parTransId="{088F7E79-D72B-4D1E-B29E-A45089A8ACFE}" sibTransId="{28D4B826-5CAF-494A-9B4C-8EB202E9D820}"/>
    <dgm:cxn modelId="{7BCA2B58-CA03-4015-8E95-D07DB549B01A}" type="presOf" srcId="{D2D590A0-64DE-4A55-B852-47661EBCE72F}" destId="{B8A7962A-D6B2-4935-95E8-919DC260FF4E}" srcOrd="1" destOrd="0" presId="urn:microsoft.com/office/officeart/2005/8/layout/hierarchy2"/>
    <dgm:cxn modelId="{3B5BDB15-8366-47FD-9948-1894582706F7}" type="presOf" srcId="{9CD19F76-32E2-4ECC-ACC6-41AE0B206831}" destId="{1F7E94BA-5760-4D8C-BCA3-869D935C017C}" srcOrd="0" destOrd="0" presId="urn:microsoft.com/office/officeart/2005/8/layout/hierarchy2"/>
    <dgm:cxn modelId="{1180E275-21A5-4E28-826A-4F7FB0C9C126}" type="presOf" srcId="{088F7E79-D72B-4D1E-B29E-A45089A8ACFE}" destId="{3097CF92-F4AC-4945-B1A0-5AF0C75C89B4}" srcOrd="0" destOrd="0" presId="urn:microsoft.com/office/officeart/2005/8/layout/hierarchy2"/>
    <dgm:cxn modelId="{3E931ABD-84D6-4E17-A079-1AE0496D35D3}" srcId="{9021FC20-A00F-47EB-936E-68743B9FE96A}" destId="{415EA9D5-9830-41E6-84EB-FF8AFDFA4094}" srcOrd="1" destOrd="0" parTransId="{7E127B16-B4BC-469F-A394-F1802A9D1796}" sibTransId="{B4E4C4B7-2C62-4C07-BB7D-BCCCA2ACE85A}"/>
    <dgm:cxn modelId="{3F3BEE99-3483-4F65-96CD-E59357E2AA34}" type="presOf" srcId="{0F63AE2A-EF61-4C73-9ABC-4875FDE981A5}" destId="{731BC6F5-EEF2-474C-931D-619B2E277603}" srcOrd="0" destOrd="0" presId="urn:microsoft.com/office/officeart/2005/8/layout/hierarchy2"/>
    <dgm:cxn modelId="{D0A59F0A-7E95-41C1-868A-71FCBB1848E4}" type="presOf" srcId="{CC37733A-BEE9-4986-9538-ADBCB562312F}" destId="{FCA80E36-E5A8-493C-B174-CA3E2B8C9F0F}" srcOrd="0" destOrd="0" presId="urn:microsoft.com/office/officeart/2005/8/layout/hierarchy2"/>
    <dgm:cxn modelId="{3B7E2250-BF34-4698-A044-5EEA3D6D7D75}" type="presOf" srcId="{088F7E79-D72B-4D1E-B29E-A45089A8ACFE}" destId="{3CFB4093-0A72-4AE3-8B35-B7AC275E8E63}" srcOrd="1" destOrd="0" presId="urn:microsoft.com/office/officeart/2005/8/layout/hierarchy2"/>
    <dgm:cxn modelId="{9373A421-198B-47F7-8193-A44E55C63842}" type="presOf" srcId="{142CEEA1-B121-4E0B-B07C-CFC297129D66}" destId="{8C74AA49-9278-41C7-A374-C45A273CD9C9}" srcOrd="1" destOrd="0" presId="urn:microsoft.com/office/officeart/2005/8/layout/hierarchy2"/>
    <dgm:cxn modelId="{673FEFCF-76D9-4C0A-9D3D-DC57111FA848}" type="presOf" srcId="{0F63AE2A-EF61-4C73-9ABC-4875FDE981A5}" destId="{8FDFCEB2-2817-4EAF-9892-56255393D960}" srcOrd="1" destOrd="0" presId="urn:microsoft.com/office/officeart/2005/8/layout/hierarchy2"/>
    <dgm:cxn modelId="{5E8B8896-1115-44D9-A26B-7090F83BA321}" srcId="{9021FC20-A00F-47EB-936E-68743B9FE96A}" destId="{CC37733A-BEE9-4986-9538-ADBCB562312F}" srcOrd="0" destOrd="0" parTransId="{C735C7C6-DE56-460D-B0DE-BDEC7716E04C}" sibTransId="{7810AE40-3E28-42F4-A49D-99FEBD64A5A9}"/>
    <dgm:cxn modelId="{2CF704EE-A6BC-4658-97AA-B1726192D3FB}" type="presOf" srcId="{05CD2361-9878-4CCE-AE0A-2F71AF16B8BC}" destId="{7ADF019F-B173-4075-BD13-5859FD124D02}" srcOrd="0" destOrd="0" presId="urn:microsoft.com/office/officeart/2005/8/layout/hierarchy2"/>
    <dgm:cxn modelId="{34FB700E-2FE3-475E-BD74-DB18D7FCD610}" srcId="{4F4ED981-EC9D-4FF8-A918-94373753BA5D}" destId="{9021FC20-A00F-47EB-936E-68743B9FE96A}" srcOrd="0" destOrd="0" parTransId="{284AFDC0-8CF3-46E2-A036-D4C8198C1E0A}" sibTransId="{E71D8A63-C01F-4C7E-B2B4-F3F8B5B4E136}"/>
    <dgm:cxn modelId="{409F7D13-0227-4BD8-8B5F-C187632AE8D0}" type="presOf" srcId="{C735C7C6-DE56-460D-B0DE-BDEC7716E04C}" destId="{C227EAC1-4F3C-4C25-B2D2-E4617DE72782}" srcOrd="0" destOrd="0" presId="urn:microsoft.com/office/officeart/2005/8/layout/hierarchy2"/>
    <dgm:cxn modelId="{BD4350BC-7DAB-4A9D-8F34-9C7534945723}" type="presOf" srcId="{05CD2361-9878-4CCE-AE0A-2F71AF16B8BC}" destId="{579639B6-55DE-4926-B5C8-C4CD35CA7545}" srcOrd="1" destOrd="0" presId="urn:microsoft.com/office/officeart/2005/8/layout/hierarchy2"/>
    <dgm:cxn modelId="{A87D965E-569C-4832-A7F4-0417D2FBB5C9}" type="presOf" srcId="{C735C7C6-DE56-460D-B0DE-BDEC7716E04C}" destId="{E3ABF717-0F1C-4270-89AB-1B9F348943DB}" srcOrd="1" destOrd="0" presId="urn:microsoft.com/office/officeart/2005/8/layout/hierarchy2"/>
    <dgm:cxn modelId="{0E2CE8BD-EED5-41D2-9227-A0A8F57FE0DF}" srcId="{415EA9D5-9830-41E6-84EB-FF8AFDFA4094}" destId="{702FE0FE-D70A-4F88-86E7-8655FE7C60D7}" srcOrd="2" destOrd="0" parTransId="{142CEEA1-B121-4E0B-B07C-CFC297129D66}" sibTransId="{A7AC7A63-9F95-444F-84B3-D3489043D481}"/>
    <dgm:cxn modelId="{55958345-1A0B-44DC-BEF5-B7EEF4D22C27}" srcId="{9021FC20-A00F-47EB-936E-68743B9FE96A}" destId="{818F89FC-C6D8-4CC9-A8D1-1B8BE73A7C23}" srcOrd="3" destOrd="0" parTransId="{C7E51BA9-35DD-4F06-8A3D-10C525856B2B}" sibTransId="{24B9CF70-B475-4BB1-8687-FF570D7489F6}"/>
    <dgm:cxn modelId="{98C3BC1D-9E38-4105-BD60-BBA760B6E629}" type="presOf" srcId="{E8751D84-8E36-4F9E-8412-AE01DC1F3F09}" destId="{25AEEA90-F1A3-4006-9435-66900A9504BC}" srcOrd="0" destOrd="0" presId="urn:microsoft.com/office/officeart/2005/8/layout/hierarchy2"/>
    <dgm:cxn modelId="{9F7AE3C6-766D-42D2-B6EE-C7DBCE59E2E3}" type="presOf" srcId="{9021FC20-A00F-47EB-936E-68743B9FE96A}" destId="{AC5A42D7-7211-4804-82AC-C197BF08D9F5}" srcOrd="0" destOrd="0" presId="urn:microsoft.com/office/officeart/2005/8/layout/hierarchy2"/>
    <dgm:cxn modelId="{7B08876C-2107-451C-ACE9-C00765BE1632}" type="presOf" srcId="{4E83CCDF-C4AD-4CB0-9B82-58CF08115941}" destId="{07001D35-5814-4F4E-BD1B-CACF50FE26B6}" srcOrd="0" destOrd="0" presId="urn:microsoft.com/office/officeart/2005/8/layout/hierarchy2"/>
    <dgm:cxn modelId="{BFB550D8-4E68-4EBA-A36F-0C8D190E2063}" type="presOf" srcId="{4F4ED981-EC9D-4FF8-A918-94373753BA5D}" destId="{6731EDA9-A67A-4F31-BCE5-6CA3702EFCE3}" srcOrd="0" destOrd="0" presId="urn:microsoft.com/office/officeart/2005/8/layout/hierarchy2"/>
    <dgm:cxn modelId="{65EAB3DE-F3BE-46C4-89FD-B073567B1283}" type="presOf" srcId="{142CEEA1-B121-4E0B-B07C-CFC297129D66}" destId="{EC738AA7-7850-4394-B862-24B8F7654F07}" srcOrd="0" destOrd="0" presId="urn:microsoft.com/office/officeart/2005/8/layout/hierarchy2"/>
    <dgm:cxn modelId="{6FF955EA-E6D5-4483-838F-DC217042623B}" type="presOf" srcId="{818F89FC-C6D8-4CC9-A8D1-1B8BE73A7C23}" destId="{9E1487DA-9085-4939-BEDD-8328E163DCAC}" srcOrd="0" destOrd="0" presId="urn:microsoft.com/office/officeart/2005/8/layout/hierarchy2"/>
    <dgm:cxn modelId="{602D2C5C-E652-4BBC-9EF7-0A8E7F03E571}" srcId="{9021FC20-A00F-47EB-936E-68743B9FE96A}" destId="{CB0F94DA-3689-46D2-A96F-B8FF855E1C8C}" srcOrd="2" destOrd="0" parTransId="{5CF4B4E9-5C79-40A9-ADE7-4EB36E04D42F}" sibTransId="{834032DC-F495-46BE-803A-C9C9E2E6AA99}"/>
    <dgm:cxn modelId="{87FB9A26-3322-4634-86A7-457B66492C7B}" type="presOf" srcId="{702FE0FE-D70A-4F88-86E7-8655FE7C60D7}" destId="{39C2A611-6C27-473D-A331-3B17335D1028}" srcOrd="0" destOrd="0" presId="urn:microsoft.com/office/officeart/2005/8/layout/hierarchy2"/>
    <dgm:cxn modelId="{7A2D683C-FE3E-478E-A32A-C98D7F5A90D9}" srcId="{415EA9D5-9830-41E6-84EB-FF8AFDFA4094}" destId="{E8751D84-8E36-4F9E-8412-AE01DC1F3F09}" srcOrd="1" destOrd="0" parTransId="{D2D590A0-64DE-4A55-B852-47661EBCE72F}" sibTransId="{888D6D82-ABE2-485B-81C1-D83A044E80C8}"/>
    <dgm:cxn modelId="{D017CCEB-32CE-4BAB-8815-C45D6218A9FC}" type="presParOf" srcId="{6731EDA9-A67A-4F31-BCE5-6CA3702EFCE3}" destId="{FFB97DC4-A330-4473-A7CF-06752B415CEC}" srcOrd="0" destOrd="0" presId="urn:microsoft.com/office/officeart/2005/8/layout/hierarchy2"/>
    <dgm:cxn modelId="{A59CCB56-6B68-4E98-859B-78394CA1136A}" type="presParOf" srcId="{FFB97DC4-A330-4473-A7CF-06752B415CEC}" destId="{AC5A42D7-7211-4804-82AC-C197BF08D9F5}" srcOrd="0" destOrd="0" presId="urn:microsoft.com/office/officeart/2005/8/layout/hierarchy2"/>
    <dgm:cxn modelId="{C0557BA3-01D5-455B-BEE2-A5796AEA4687}" type="presParOf" srcId="{FFB97DC4-A330-4473-A7CF-06752B415CEC}" destId="{B8CC6B1F-5EA4-4307-B0B4-4D082F9EA735}" srcOrd="1" destOrd="0" presId="urn:microsoft.com/office/officeart/2005/8/layout/hierarchy2"/>
    <dgm:cxn modelId="{A8FE4AD3-161D-4ACD-BD73-72E58B835E5D}" type="presParOf" srcId="{B8CC6B1F-5EA4-4307-B0B4-4D082F9EA735}" destId="{C227EAC1-4F3C-4C25-B2D2-E4617DE72782}" srcOrd="0" destOrd="0" presId="urn:microsoft.com/office/officeart/2005/8/layout/hierarchy2"/>
    <dgm:cxn modelId="{AFD8265D-611F-463E-B576-0AC2DF1D296E}" type="presParOf" srcId="{C227EAC1-4F3C-4C25-B2D2-E4617DE72782}" destId="{E3ABF717-0F1C-4270-89AB-1B9F348943DB}" srcOrd="0" destOrd="0" presId="urn:microsoft.com/office/officeart/2005/8/layout/hierarchy2"/>
    <dgm:cxn modelId="{02E4E5CB-F730-4F55-86B2-D64BF9CA2185}" type="presParOf" srcId="{B8CC6B1F-5EA4-4307-B0B4-4D082F9EA735}" destId="{E925D6E3-AE15-49EE-8E58-215109D65362}" srcOrd="1" destOrd="0" presId="urn:microsoft.com/office/officeart/2005/8/layout/hierarchy2"/>
    <dgm:cxn modelId="{12C642E0-20A3-497A-BC4C-76CB13C7CEC3}" type="presParOf" srcId="{E925D6E3-AE15-49EE-8E58-215109D65362}" destId="{FCA80E36-E5A8-493C-B174-CA3E2B8C9F0F}" srcOrd="0" destOrd="0" presId="urn:microsoft.com/office/officeart/2005/8/layout/hierarchy2"/>
    <dgm:cxn modelId="{7533E39F-17BE-4759-8FEE-B7E96510BF30}" type="presParOf" srcId="{E925D6E3-AE15-49EE-8E58-215109D65362}" destId="{155D3BA3-54EA-423C-8C78-A040C92C87E0}" srcOrd="1" destOrd="0" presId="urn:microsoft.com/office/officeart/2005/8/layout/hierarchy2"/>
    <dgm:cxn modelId="{B6F43F34-72F9-4002-81F9-9409A1FD0F07}" type="presParOf" srcId="{B8CC6B1F-5EA4-4307-B0B4-4D082F9EA735}" destId="{5EB98CC0-D8BB-481D-8DE0-5FD1EF862AE2}" srcOrd="2" destOrd="0" presId="urn:microsoft.com/office/officeart/2005/8/layout/hierarchy2"/>
    <dgm:cxn modelId="{8481349A-85F5-40AF-A2BB-5488863D619F}" type="presParOf" srcId="{5EB98CC0-D8BB-481D-8DE0-5FD1EF862AE2}" destId="{89297DCF-83B1-4913-8547-CDBC81CAA8BF}" srcOrd="0" destOrd="0" presId="urn:microsoft.com/office/officeart/2005/8/layout/hierarchy2"/>
    <dgm:cxn modelId="{4FD784F2-ECC4-4894-BD37-8FC55B3EE44E}" type="presParOf" srcId="{B8CC6B1F-5EA4-4307-B0B4-4D082F9EA735}" destId="{DA68D1E4-7EAE-4638-B072-C59072DBC2AD}" srcOrd="3" destOrd="0" presId="urn:microsoft.com/office/officeart/2005/8/layout/hierarchy2"/>
    <dgm:cxn modelId="{09279380-9D61-4B0E-89FD-508A0859387B}" type="presParOf" srcId="{DA68D1E4-7EAE-4638-B072-C59072DBC2AD}" destId="{39A3C87F-964E-4133-B292-0DDDD8C16D77}" srcOrd="0" destOrd="0" presId="urn:microsoft.com/office/officeart/2005/8/layout/hierarchy2"/>
    <dgm:cxn modelId="{A3243E7B-3362-4113-9064-852577275C7B}" type="presParOf" srcId="{DA68D1E4-7EAE-4638-B072-C59072DBC2AD}" destId="{535E8CD1-44B8-4304-9205-F7E0828D2165}" srcOrd="1" destOrd="0" presId="urn:microsoft.com/office/officeart/2005/8/layout/hierarchy2"/>
    <dgm:cxn modelId="{24D2383A-E1A6-423B-8B06-5D1D76E0B76A}" type="presParOf" srcId="{535E8CD1-44B8-4304-9205-F7E0828D2165}" destId="{7ADF019F-B173-4075-BD13-5859FD124D02}" srcOrd="0" destOrd="0" presId="urn:microsoft.com/office/officeart/2005/8/layout/hierarchy2"/>
    <dgm:cxn modelId="{28229F2D-7B01-4A37-9CBB-18BD89F7E2FE}" type="presParOf" srcId="{7ADF019F-B173-4075-BD13-5859FD124D02}" destId="{579639B6-55DE-4926-B5C8-C4CD35CA7545}" srcOrd="0" destOrd="0" presId="urn:microsoft.com/office/officeart/2005/8/layout/hierarchy2"/>
    <dgm:cxn modelId="{D1D11FD0-A277-4D95-A284-6C85219F30C6}" type="presParOf" srcId="{535E8CD1-44B8-4304-9205-F7E0828D2165}" destId="{ED92D42F-CEAB-4A26-AB7F-7AF575A256CB}" srcOrd="1" destOrd="0" presId="urn:microsoft.com/office/officeart/2005/8/layout/hierarchy2"/>
    <dgm:cxn modelId="{180FE1D0-4F3B-4EB3-A405-039448DAF340}" type="presParOf" srcId="{ED92D42F-CEAB-4A26-AB7F-7AF575A256CB}" destId="{1F7E94BA-5760-4D8C-BCA3-869D935C017C}" srcOrd="0" destOrd="0" presId="urn:microsoft.com/office/officeart/2005/8/layout/hierarchy2"/>
    <dgm:cxn modelId="{CF07DA70-42A7-4DAE-8579-3927A18DEAE8}" type="presParOf" srcId="{ED92D42F-CEAB-4A26-AB7F-7AF575A256CB}" destId="{14D94584-5C7A-4211-83FD-266DB1CA9280}" srcOrd="1" destOrd="0" presId="urn:microsoft.com/office/officeart/2005/8/layout/hierarchy2"/>
    <dgm:cxn modelId="{DDE19066-5A87-47DD-B976-4F497E67B52E}" type="presParOf" srcId="{535E8CD1-44B8-4304-9205-F7E0828D2165}" destId="{3576EECA-1301-4E64-B659-630D01C25457}" srcOrd="2" destOrd="0" presId="urn:microsoft.com/office/officeart/2005/8/layout/hierarchy2"/>
    <dgm:cxn modelId="{5086A08A-E7F5-430D-A1BF-7D08C329580D}" type="presParOf" srcId="{3576EECA-1301-4E64-B659-630D01C25457}" destId="{B8A7962A-D6B2-4935-95E8-919DC260FF4E}" srcOrd="0" destOrd="0" presId="urn:microsoft.com/office/officeart/2005/8/layout/hierarchy2"/>
    <dgm:cxn modelId="{6B18950E-F10C-41C9-B8B2-E290725D87D1}" type="presParOf" srcId="{535E8CD1-44B8-4304-9205-F7E0828D2165}" destId="{13DCAC3F-73A3-48BF-B2E5-B8C4D8928221}" srcOrd="3" destOrd="0" presId="urn:microsoft.com/office/officeart/2005/8/layout/hierarchy2"/>
    <dgm:cxn modelId="{A50E7499-CA23-4577-BBCA-B36D89A1B83B}" type="presParOf" srcId="{13DCAC3F-73A3-48BF-B2E5-B8C4D8928221}" destId="{25AEEA90-F1A3-4006-9435-66900A9504BC}" srcOrd="0" destOrd="0" presId="urn:microsoft.com/office/officeart/2005/8/layout/hierarchy2"/>
    <dgm:cxn modelId="{DD80F28C-7CC9-4F8C-8CB6-12DCAFED9712}" type="presParOf" srcId="{13DCAC3F-73A3-48BF-B2E5-B8C4D8928221}" destId="{3F3663EC-80E7-4076-A61C-815EB40D60C2}" srcOrd="1" destOrd="0" presId="urn:microsoft.com/office/officeart/2005/8/layout/hierarchy2"/>
    <dgm:cxn modelId="{E5732A37-6DC1-4926-97C5-3AF40EBCA762}" type="presParOf" srcId="{535E8CD1-44B8-4304-9205-F7E0828D2165}" destId="{EC738AA7-7850-4394-B862-24B8F7654F07}" srcOrd="4" destOrd="0" presId="urn:microsoft.com/office/officeart/2005/8/layout/hierarchy2"/>
    <dgm:cxn modelId="{5EB6259A-267F-4C57-A1C9-CB713846637C}" type="presParOf" srcId="{EC738AA7-7850-4394-B862-24B8F7654F07}" destId="{8C74AA49-9278-41C7-A374-C45A273CD9C9}" srcOrd="0" destOrd="0" presId="urn:microsoft.com/office/officeart/2005/8/layout/hierarchy2"/>
    <dgm:cxn modelId="{4354F23C-64B9-4170-B6CC-A49B4D4D6349}" type="presParOf" srcId="{535E8CD1-44B8-4304-9205-F7E0828D2165}" destId="{D612A635-B12A-4B66-BD93-956910456173}" srcOrd="5" destOrd="0" presId="urn:microsoft.com/office/officeart/2005/8/layout/hierarchy2"/>
    <dgm:cxn modelId="{A708B557-0528-4AC8-AEBC-C6FD53BDE616}" type="presParOf" srcId="{D612A635-B12A-4B66-BD93-956910456173}" destId="{39C2A611-6C27-473D-A331-3B17335D1028}" srcOrd="0" destOrd="0" presId="urn:microsoft.com/office/officeart/2005/8/layout/hierarchy2"/>
    <dgm:cxn modelId="{B26DEEBA-F8C9-42CD-82CA-C990D46DFD6B}" type="presParOf" srcId="{D612A635-B12A-4B66-BD93-956910456173}" destId="{2769A7A9-B7BE-4003-BCB4-C40C000FA954}" srcOrd="1" destOrd="0" presId="urn:microsoft.com/office/officeart/2005/8/layout/hierarchy2"/>
    <dgm:cxn modelId="{A25D11E7-26D2-46AF-B51B-D4666B45792A}" type="presParOf" srcId="{B8CC6B1F-5EA4-4307-B0B4-4D082F9EA735}" destId="{E2B1F8A7-E7CA-49DA-9F2E-F9DC99531D07}" srcOrd="4" destOrd="0" presId="urn:microsoft.com/office/officeart/2005/8/layout/hierarchy2"/>
    <dgm:cxn modelId="{834B3451-6FB8-475D-9FAF-4E63C7DB3A52}" type="presParOf" srcId="{E2B1F8A7-E7CA-49DA-9F2E-F9DC99531D07}" destId="{4C4A7095-67DC-4A2F-9671-9EFEEE6F6FE6}" srcOrd="0" destOrd="0" presId="urn:microsoft.com/office/officeart/2005/8/layout/hierarchy2"/>
    <dgm:cxn modelId="{C7CC5824-C88C-4CED-B21D-992755163BD3}" type="presParOf" srcId="{B8CC6B1F-5EA4-4307-B0B4-4D082F9EA735}" destId="{64B4E3E3-ED8F-4BDD-A4AE-20FAFCA95301}" srcOrd="5" destOrd="0" presId="urn:microsoft.com/office/officeart/2005/8/layout/hierarchy2"/>
    <dgm:cxn modelId="{4F0F924D-3B4D-40C2-93E3-70E279C804BF}" type="presParOf" srcId="{64B4E3E3-ED8F-4BDD-A4AE-20FAFCA95301}" destId="{410DA1BE-74F7-4A08-8F1C-B1CD22F4D9DF}" srcOrd="0" destOrd="0" presId="urn:microsoft.com/office/officeart/2005/8/layout/hierarchy2"/>
    <dgm:cxn modelId="{6E9BC059-7D83-41CE-B856-EA8FF62F37A8}" type="presParOf" srcId="{64B4E3E3-ED8F-4BDD-A4AE-20FAFCA95301}" destId="{D8CB851D-B068-4207-93E2-ACEDAA7E116D}" srcOrd="1" destOrd="0" presId="urn:microsoft.com/office/officeart/2005/8/layout/hierarchy2"/>
    <dgm:cxn modelId="{E50753CB-6039-46D9-AA5F-A61B50947568}" type="presParOf" srcId="{D8CB851D-B068-4207-93E2-ACEDAA7E116D}" destId="{731BC6F5-EEF2-474C-931D-619B2E277603}" srcOrd="0" destOrd="0" presId="urn:microsoft.com/office/officeart/2005/8/layout/hierarchy2"/>
    <dgm:cxn modelId="{9E667E88-32A9-45A4-BB9B-CBFF906A7F81}" type="presParOf" srcId="{731BC6F5-EEF2-474C-931D-619B2E277603}" destId="{8FDFCEB2-2817-4EAF-9892-56255393D960}" srcOrd="0" destOrd="0" presId="urn:microsoft.com/office/officeart/2005/8/layout/hierarchy2"/>
    <dgm:cxn modelId="{1A9F09E2-7440-4EF9-9C52-DC9FD79040D0}" type="presParOf" srcId="{D8CB851D-B068-4207-93E2-ACEDAA7E116D}" destId="{416436B6-F7AF-4921-BA4A-9987E9691300}" srcOrd="1" destOrd="0" presId="urn:microsoft.com/office/officeart/2005/8/layout/hierarchy2"/>
    <dgm:cxn modelId="{7D851996-2262-4BDF-AAE1-E2F904D2CEBB}" type="presParOf" srcId="{416436B6-F7AF-4921-BA4A-9987E9691300}" destId="{BFF0029A-9709-4D30-933E-36B974ABCF5F}" srcOrd="0" destOrd="0" presId="urn:microsoft.com/office/officeart/2005/8/layout/hierarchy2"/>
    <dgm:cxn modelId="{ADCC55D6-7277-4099-ABCF-F34A13DF2127}" type="presParOf" srcId="{416436B6-F7AF-4921-BA4A-9987E9691300}" destId="{EFFC3C81-0DC0-48A2-AFB2-8BC266148842}" srcOrd="1" destOrd="0" presId="urn:microsoft.com/office/officeart/2005/8/layout/hierarchy2"/>
    <dgm:cxn modelId="{ECBD2AAC-1963-432F-8254-2AB67851B50B}" type="presParOf" srcId="{D8CB851D-B068-4207-93E2-ACEDAA7E116D}" destId="{3097CF92-F4AC-4945-B1A0-5AF0C75C89B4}" srcOrd="2" destOrd="0" presId="urn:microsoft.com/office/officeart/2005/8/layout/hierarchy2"/>
    <dgm:cxn modelId="{2CCFF5C3-AB93-4DA9-937D-B7B8A144FB22}" type="presParOf" srcId="{3097CF92-F4AC-4945-B1A0-5AF0C75C89B4}" destId="{3CFB4093-0A72-4AE3-8B35-B7AC275E8E63}" srcOrd="0" destOrd="0" presId="urn:microsoft.com/office/officeart/2005/8/layout/hierarchy2"/>
    <dgm:cxn modelId="{2D43273F-AC37-4509-A5FC-FCB7510C60E7}" type="presParOf" srcId="{D8CB851D-B068-4207-93E2-ACEDAA7E116D}" destId="{4280CB8D-9A57-4E95-8CC9-CD01A5CE3487}" srcOrd="3" destOrd="0" presId="urn:microsoft.com/office/officeart/2005/8/layout/hierarchy2"/>
    <dgm:cxn modelId="{75858AE8-816F-40AF-9733-601C83D4DF12}" type="presParOf" srcId="{4280CB8D-9A57-4E95-8CC9-CD01A5CE3487}" destId="{07001D35-5814-4F4E-BD1B-CACF50FE26B6}" srcOrd="0" destOrd="0" presId="urn:microsoft.com/office/officeart/2005/8/layout/hierarchy2"/>
    <dgm:cxn modelId="{4E3E8DA2-5B9E-4EF5-9ED3-731CA0443382}" type="presParOf" srcId="{4280CB8D-9A57-4E95-8CC9-CD01A5CE3487}" destId="{DAF0909F-38D9-4A82-ABB3-2DD47BD7562A}" srcOrd="1" destOrd="0" presId="urn:microsoft.com/office/officeart/2005/8/layout/hierarchy2"/>
    <dgm:cxn modelId="{D054E8E5-4D4D-41E6-AA8C-ED6577D06F59}" type="presParOf" srcId="{B8CC6B1F-5EA4-4307-B0B4-4D082F9EA735}" destId="{E4DC94C0-7FDB-48A3-A14F-3FA51ED954DA}" srcOrd="6" destOrd="0" presId="urn:microsoft.com/office/officeart/2005/8/layout/hierarchy2"/>
    <dgm:cxn modelId="{A8237B1A-9906-472C-846D-EB5263CD1569}" type="presParOf" srcId="{E4DC94C0-7FDB-48A3-A14F-3FA51ED954DA}" destId="{EB5A4A56-163B-4E8E-AE90-13341671C3E6}" srcOrd="0" destOrd="0" presId="urn:microsoft.com/office/officeart/2005/8/layout/hierarchy2"/>
    <dgm:cxn modelId="{C2E67E73-D170-4F95-A46C-1E97EE0E2F5D}" type="presParOf" srcId="{B8CC6B1F-5EA4-4307-B0B4-4D082F9EA735}" destId="{F6470EA7-473C-4656-BCB9-9D11AE717F52}" srcOrd="7" destOrd="0" presId="urn:microsoft.com/office/officeart/2005/8/layout/hierarchy2"/>
    <dgm:cxn modelId="{A7254264-3620-4F57-B10F-150231C303AE}" type="presParOf" srcId="{F6470EA7-473C-4656-BCB9-9D11AE717F52}" destId="{9E1487DA-9085-4939-BEDD-8328E163DCAC}" srcOrd="0" destOrd="0" presId="urn:microsoft.com/office/officeart/2005/8/layout/hierarchy2"/>
    <dgm:cxn modelId="{388EEDB0-9A90-484D-8A2D-8058342089A6}" type="presParOf" srcId="{F6470EA7-473C-4656-BCB9-9D11AE717F52}" destId="{07D4C777-2236-483B-8C3E-96ED9B6512CE}" srcOrd="1" destOrd="0" presId="urn:microsoft.com/office/officeart/2005/8/layout/hierarchy2"/>
  </dgm:cxnLst>
  <dgm:bg>
    <a:effectLst>
      <a:innerShdw blurRad="63500" dist="50800" dir="16200000">
        <a:prstClr val="black">
          <a:alpha val="50000"/>
        </a:prstClr>
      </a:innerShdw>
    </a:effect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A42D7-7211-4804-82AC-C197BF08D9F5}">
      <dsp:nvSpPr>
        <dsp:cNvPr id="0" name=""/>
        <dsp:cNvSpPr/>
      </dsp:nvSpPr>
      <dsp:spPr>
        <a:xfrm>
          <a:off x="1674702" y="2685682"/>
          <a:ext cx="2074695" cy="1037347"/>
        </a:xfrm>
        <a:prstGeom prst="roundRect">
          <a:avLst>
            <a:gd name="adj" fmla="val 10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CN" altLang="en-US" sz="3100" kern="1200" dirty="0" smtClean="0"/>
            <a:t>经济</a:t>
          </a:r>
          <a:r>
            <a:rPr lang="en-US" altLang="zh-CN" sz="3100" kern="1200" dirty="0" smtClean="0"/>
            <a:t>·</a:t>
          </a:r>
          <a:r>
            <a:rPr lang="zh-CN" altLang="en-US" sz="3100" kern="1200" dirty="0" smtClean="0"/>
            <a:t>管理案例库</a:t>
          </a:r>
          <a:endParaRPr lang="zh-CN" altLang="en-US" sz="3100" kern="1200" dirty="0"/>
        </a:p>
      </dsp:txBody>
      <dsp:txXfrm>
        <a:off x="1705085" y="2716065"/>
        <a:ext cx="2013929" cy="976581"/>
      </dsp:txXfrm>
    </dsp:sp>
    <dsp:sp modelId="{C227EAC1-4F3C-4C25-B2D2-E4617DE72782}">
      <dsp:nvSpPr>
        <dsp:cNvPr id="0" name=""/>
        <dsp:cNvSpPr/>
      </dsp:nvSpPr>
      <dsp:spPr>
        <a:xfrm rot="17230830">
          <a:off x="2759586" y="1847719"/>
          <a:ext cx="2809499" cy="29135"/>
        </a:xfrm>
        <a:custGeom>
          <a:avLst/>
          <a:gdLst/>
          <a:ahLst/>
          <a:cxnLst/>
          <a:rect l="0" t="0" r="0" b="0"/>
          <a:pathLst>
            <a:path>
              <a:moveTo>
                <a:pt x="0" y="14567"/>
              </a:moveTo>
              <a:lnTo>
                <a:pt x="2809499" y="14567"/>
              </a:lnTo>
            </a:path>
          </a:pathLst>
        </a:custGeom>
        <a:noFill/>
        <a:ln w="12700" cap="flat" cmpd="sng" algn="ctr">
          <a:solidFill>
            <a:schemeClr val="accent5">
              <a:tint val="99000"/>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CN" altLang="en-US" sz="1000" kern="1200"/>
        </a:p>
      </dsp:txBody>
      <dsp:txXfrm>
        <a:off x="4094099" y="1792049"/>
        <a:ext cx="140474" cy="140474"/>
      </dsp:txXfrm>
    </dsp:sp>
    <dsp:sp modelId="{FCA80E36-E5A8-493C-B174-CA3E2B8C9F0F}">
      <dsp:nvSpPr>
        <dsp:cNvPr id="0" name=""/>
        <dsp:cNvSpPr/>
      </dsp:nvSpPr>
      <dsp:spPr>
        <a:xfrm>
          <a:off x="4579275" y="1545"/>
          <a:ext cx="2074695" cy="1037347"/>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CN" altLang="en-US" sz="3100" kern="1200" dirty="0" smtClean="0"/>
            <a:t>国研案例</a:t>
          </a:r>
          <a:endParaRPr lang="zh-CN" altLang="en-US" sz="3100" kern="1200" dirty="0"/>
        </a:p>
      </dsp:txBody>
      <dsp:txXfrm>
        <a:off x="4609658" y="31928"/>
        <a:ext cx="2013929" cy="976581"/>
      </dsp:txXfrm>
    </dsp:sp>
    <dsp:sp modelId="{5EB98CC0-D8BB-481D-8DE0-5FD1EF862AE2}">
      <dsp:nvSpPr>
        <dsp:cNvPr id="0" name=""/>
        <dsp:cNvSpPr/>
      </dsp:nvSpPr>
      <dsp:spPr>
        <a:xfrm rot="17945813">
          <a:off x="3311058" y="2444194"/>
          <a:ext cx="1706557" cy="29135"/>
        </a:xfrm>
        <a:custGeom>
          <a:avLst/>
          <a:gdLst/>
          <a:ahLst/>
          <a:cxnLst/>
          <a:rect l="0" t="0" r="0" b="0"/>
          <a:pathLst>
            <a:path>
              <a:moveTo>
                <a:pt x="0" y="14567"/>
              </a:moveTo>
              <a:lnTo>
                <a:pt x="1706557" y="14567"/>
              </a:lnTo>
            </a:path>
          </a:pathLst>
        </a:custGeom>
        <a:noFill/>
        <a:ln w="12700" cap="flat" cmpd="sng" algn="ctr">
          <a:solidFill>
            <a:schemeClr val="accent5">
              <a:tint val="99000"/>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CN" altLang="en-US" sz="600" kern="1200"/>
        </a:p>
      </dsp:txBody>
      <dsp:txXfrm>
        <a:off x="4121672" y="2416098"/>
        <a:ext cx="85327" cy="85327"/>
      </dsp:txXfrm>
    </dsp:sp>
    <dsp:sp modelId="{39A3C87F-964E-4133-B292-0DDDD8C16D77}">
      <dsp:nvSpPr>
        <dsp:cNvPr id="0" name=""/>
        <dsp:cNvSpPr/>
      </dsp:nvSpPr>
      <dsp:spPr>
        <a:xfrm>
          <a:off x="4579275" y="1194494"/>
          <a:ext cx="2074695" cy="1037347"/>
        </a:xfrm>
        <a:prstGeom prst="roundRect">
          <a:avLst>
            <a:gd name="adj" fmla="val 10000"/>
          </a:avLst>
        </a:prstGeom>
        <a:solidFill>
          <a:schemeClr val="accent2">
            <a:lumMod val="75000"/>
          </a:schemeClr>
        </a:solidFill>
        <a:ln w="12700" cap="flat" cmpd="sng" algn="ctr">
          <a:solidFill>
            <a:schemeClr val="accent2">
              <a:lumMod val="60000"/>
              <a:lumOff val="40000"/>
            </a:schemeClr>
          </a:solidFill>
          <a:prstDash val="solid"/>
          <a:miter lim="800000"/>
        </a:ln>
        <a:effectLst/>
        <a:scene3d>
          <a:camera prst="obliqueTopLef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CN" altLang="en-US" sz="3100" kern="1200" dirty="0" smtClean="0"/>
            <a:t>教学案例</a:t>
          </a:r>
          <a:endParaRPr lang="zh-CN" altLang="en-US" sz="3100" kern="1200" dirty="0"/>
        </a:p>
      </dsp:txBody>
      <dsp:txXfrm>
        <a:off x="4609658" y="1224877"/>
        <a:ext cx="2013929" cy="976581"/>
      </dsp:txXfrm>
    </dsp:sp>
    <dsp:sp modelId="{7ADF019F-B173-4075-BD13-5859FD124D02}">
      <dsp:nvSpPr>
        <dsp:cNvPr id="0" name=""/>
        <dsp:cNvSpPr/>
      </dsp:nvSpPr>
      <dsp:spPr>
        <a:xfrm rot="18289469">
          <a:off x="6342303" y="1102125"/>
          <a:ext cx="1453212" cy="29135"/>
        </a:xfrm>
        <a:custGeom>
          <a:avLst/>
          <a:gdLst/>
          <a:ahLst/>
          <a:cxnLst/>
          <a:rect l="0" t="0" r="0" b="0"/>
          <a:pathLst>
            <a:path>
              <a:moveTo>
                <a:pt x="0" y="14567"/>
              </a:moveTo>
              <a:lnTo>
                <a:pt x="1453212" y="14567"/>
              </a:lnTo>
            </a:path>
          </a:pathLst>
        </a:custGeom>
        <a:noFill/>
        <a:ln w="12700" cap="flat" cmpd="sng" algn="ctr">
          <a:solidFill>
            <a:schemeClr val="accent5">
              <a:tint val="80000"/>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7032579" y="1080363"/>
        <a:ext cx="72660" cy="72660"/>
      </dsp:txXfrm>
    </dsp:sp>
    <dsp:sp modelId="{1F7E94BA-5760-4D8C-BCA3-869D935C017C}">
      <dsp:nvSpPr>
        <dsp:cNvPr id="0" name=""/>
        <dsp:cNvSpPr/>
      </dsp:nvSpPr>
      <dsp:spPr>
        <a:xfrm>
          <a:off x="7483849" y="1545"/>
          <a:ext cx="2074695" cy="1037347"/>
        </a:xfrm>
        <a:prstGeom prst="roundRect">
          <a:avLst>
            <a:gd name="adj" fmla="val 10000"/>
          </a:avLst>
        </a:prstGeom>
        <a:solidFill>
          <a:schemeClr val="accent5">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altLang="zh-CN" sz="3100" kern="1200" dirty="0" smtClean="0"/>
            <a:t>MBA</a:t>
          </a:r>
          <a:r>
            <a:rPr lang="zh-CN" altLang="en-US" sz="3100" kern="1200" dirty="0" smtClean="0"/>
            <a:t>教学案例</a:t>
          </a:r>
          <a:endParaRPr lang="en-US" altLang="zh-CN" sz="3100" kern="1200" dirty="0" smtClean="0"/>
        </a:p>
      </dsp:txBody>
      <dsp:txXfrm>
        <a:off x="7514232" y="31928"/>
        <a:ext cx="2013929" cy="976581"/>
      </dsp:txXfrm>
    </dsp:sp>
    <dsp:sp modelId="{3576EECA-1301-4E64-B659-630D01C25457}">
      <dsp:nvSpPr>
        <dsp:cNvPr id="0" name=""/>
        <dsp:cNvSpPr/>
      </dsp:nvSpPr>
      <dsp:spPr>
        <a:xfrm>
          <a:off x="6653971" y="1698600"/>
          <a:ext cx="829878" cy="29135"/>
        </a:xfrm>
        <a:custGeom>
          <a:avLst/>
          <a:gdLst/>
          <a:ahLst/>
          <a:cxnLst/>
          <a:rect l="0" t="0" r="0" b="0"/>
          <a:pathLst>
            <a:path>
              <a:moveTo>
                <a:pt x="0" y="14567"/>
              </a:moveTo>
              <a:lnTo>
                <a:pt x="829878" y="14567"/>
              </a:lnTo>
            </a:path>
          </a:pathLst>
        </a:custGeom>
        <a:noFill/>
        <a:ln w="12700" cap="flat" cmpd="sng" algn="ctr">
          <a:solidFill>
            <a:schemeClr val="accent5">
              <a:tint val="80000"/>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7048163" y="1692421"/>
        <a:ext cx="41493" cy="41493"/>
      </dsp:txXfrm>
    </dsp:sp>
    <dsp:sp modelId="{25AEEA90-F1A3-4006-9435-66900A9504BC}">
      <dsp:nvSpPr>
        <dsp:cNvPr id="0" name=""/>
        <dsp:cNvSpPr/>
      </dsp:nvSpPr>
      <dsp:spPr>
        <a:xfrm>
          <a:off x="7483849" y="1194494"/>
          <a:ext cx="2074695" cy="1037347"/>
        </a:xfrm>
        <a:prstGeom prst="roundRect">
          <a:avLst>
            <a:gd name="adj" fmla="val 10000"/>
          </a:avLst>
        </a:prstGeom>
        <a:solidFill>
          <a:schemeClr val="accent5">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CN" altLang="en-US" sz="3100" kern="1200" dirty="0" smtClean="0"/>
            <a:t>本科教学案例</a:t>
          </a:r>
          <a:endParaRPr lang="en-US" altLang="zh-CN" sz="3100" kern="1200" dirty="0" smtClean="0"/>
        </a:p>
      </dsp:txBody>
      <dsp:txXfrm>
        <a:off x="7514232" y="1224877"/>
        <a:ext cx="2013929" cy="976581"/>
      </dsp:txXfrm>
    </dsp:sp>
    <dsp:sp modelId="{EC738AA7-7850-4394-B862-24B8F7654F07}">
      <dsp:nvSpPr>
        <dsp:cNvPr id="0" name=""/>
        <dsp:cNvSpPr/>
      </dsp:nvSpPr>
      <dsp:spPr>
        <a:xfrm rot="3310531">
          <a:off x="6342303" y="2295075"/>
          <a:ext cx="1453212" cy="29135"/>
        </a:xfrm>
        <a:custGeom>
          <a:avLst/>
          <a:gdLst/>
          <a:ahLst/>
          <a:cxnLst/>
          <a:rect l="0" t="0" r="0" b="0"/>
          <a:pathLst>
            <a:path>
              <a:moveTo>
                <a:pt x="0" y="14567"/>
              </a:moveTo>
              <a:lnTo>
                <a:pt x="1453212" y="14567"/>
              </a:lnTo>
            </a:path>
          </a:pathLst>
        </a:custGeom>
        <a:noFill/>
        <a:ln w="12700" cap="flat" cmpd="sng" algn="ctr">
          <a:solidFill>
            <a:schemeClr val="accent5">
              <a:tint val="80000"/>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7032579" y="2273313"/>
        <a:ext cx="72660" cy="72660"/>
      </dsp:txXfrm>
    </dsp:sp>
    <dsp:sp modelId="{39C2A611-6C27-473D-A331-3B17335D1028}">
      <dsp:nvSpPr>
        <dsp:cNvPr id="0" name=""/>
        <dsp:cNvSpPr/>
      </dsp:nvSpPr>
      <dsp:spPr>
        <a:xfrm>
          <a:off x="7483849" y="2387444"/>
          <a:ext cx="2074695" cy="1037347"/>
        </a:xfrm>
        <a:prstGeom prst="roundRect">
          <a:avLst>
            <a:gd name="adj" fmla="val 10000"/>
          </a:avLst>
        </a:prstGeom>
        <a:solidFill>
          <a:schemeClr val="accent5">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CN" altLang="en-US" sz="3100" kern="1200" dirty="0" smtClean="0"/>
            <a:t>通用教学案例</a:t>
          </a:r>
          <a:endParaRPr lang="en-US" altLang="zh-CN" sz="3100" kern="1200" dirty="0" smtClean="0"/>
        </a:p>
      </dsp:txBody>
      <dsp:txXfrm>
        <a:off x="7514232" y="2417827"/>
        <a:ext cx="2013929" cy="976581"/>
      </dsp:txXfrm>
    </dsp:sp>
    <dsp:sp modelId="{E2B1F8A7-E7CA-49DA-9F2E-F9DC99531D07}">
      <dsp:nvSpPr>
        <dsp:cNvPr id="0" name=""/>
        <dsp:cNvSpPr/>
      </dsp:nvSpPr>
      <dsp:spPr>
        <a:xfrm rot="3654187">
          <a:off x="3311058" y="3935381"/>
          <a:ext cx="1706557" cy="29135"/>
        </a:xfrm>
        <a:custGeom>
          <a:avLst/>
          <a:gdLst/>
          <a:ahLst/>
          <a:cxnLst/>
          <a:rect l="0" t="0" r="0" b="0"/>
          <a:pathLst>
            <a:path>
              <a:moveTo>
                <a:pt x="0" y="14567"/>
              </a:moveTo>
              <a:lnTo>
                <a:pt x="1706557" y="14567"/>
              </a:lnTo>
            </a:path>
          </a:pathLst>
        </a:custGeom>
        <a:noFill/>
        <a:ln w="12700" cap="flat" cmpd="sng" algn="ctr">
          <a:solidFill>
            <a:schemeClr val="accent5">
              <a:tint val="99000"/>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CN" altLang="en-US" sz="600" kern="1200"/>
        </a:p>
      </dsp:txBody>
      <dsp:txXfrm>
        <a:off x="4121672" y="3907285"/>
        <a:ext cx="85327" cy="85327"/>
      </dsp:txXfrm>
    </dsp:sp>
    <dsp:sp modelId="{410DA1BE-74F7-4A08-8F1C-B1CD22F4D9DF}">
      <dsp:nvSpPr>
        <dsp:cNvPr id="0" name=""/>
        <dsp:cNvSpPr/>
      </dsp:nvSpPr>
      <dsp:spPr>
        <a:xfrm>
          <a:off x="4579275" y="4176869"/>
          <a:ext cx="2074695" cy="1037347"/>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CN" altLang="en-US" sz="3100" kern="1200" dirty="0" smtClean="0"/>
            <a:t>研究案例库</a:t>
          </a:r>
          <a:endParaRPr lang="en-US" altLang="zh-CN" sz="3100" kern="1200" dirty="0" smtClean="0"/>
        </a:p>
      </dsp:txBody>
      <dsp:txXfrm>
        <a:off x="4609658" y="4207252"/>
        <a:ext cx="2013929" cy="976581"/>
      </dsp:txXfrm>
    </dsp:sp>
    <dsp:sp modelId="{731BC6F5-EEF2-474C-931D-619B2E277603}">
      <dsp:nvSpPr>
        <dsp:cNvPr id="0" name=""/>
        <dsp:cNvSpPr/>
      </dsp:nvSpPr>
      <dsp:spPr>
        <a:xfrm rot="19457599">
          <a:off x="6557911" y="4382737"/>
          <a:ext cx="1021998" cy="29135"/>
        </a:xfrm>
        <a:custGeom>
          <a:avLst/>
          <a:gdLst/>
          <a:ahLst/>
          <a:cxnLst/>
          <a:rect l="0" t="0" r="0" b="0"/>
          <a:pathLst>
            <a:path>
              <a:moveTo>
                <a:pt x="0" y="14567"/>
              </a:moveTo>
              <a:lnTo>
                <a:pt x="1021998" y="14567"/>
              </a:lnTo>
            </a:path>
          </a:pathLst>
        </a:custGeom>
        <a:noFill/>
        <a:ln w="12700" cap="flat" cmpd="sng" algn="ctr">
          <a:solidFill>
            <a:schemeClr val="accent5">
              <a:tint val="80000"/>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7043360" y="4371755"/>
        <a:ext cx="51099" cy="51099"/>
      </dsp:txXfrm>
    </dsp:sp>
    <dsp:sp modelId="{BFF0029A-9709-4D30-933E-36B974ABCF5F}">
      <dsp:nvSpPr>
        <dsp:cNvPr id="0" name=""/>
        <dsp:cNvSpPr/>
      </dsp:nvSpPr>
      <dsp:spPr>
        <a:xfrm>
          <a:off x="7483849" y="3580394"/>
          <a:ext cx="2074695" cy="1037347"/>
        </a:xfrm>
        <a:prstGeom prst="roundRect">
          <a:avLst>
            <a:gd name="adj" fmla="val 10000"/>
          </a:avLst>
        </a:prstGeom>
        <a:solidFill>
          <a:schemeClr val="accent5">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CN" altLang="en-US" sz="3100" kern="1200" dirty="0" smtClean="0"/>
            <a:t>企业管理案例库</a:t>
          </a:r>
          <a:endParaRPr lang="en-US" altLang="zh-CN" sz="3100" kern="1200" dirty="0" smtClean="0"/>
        </a:p>
      </dsp:txBody>
      <dsp:txXfrm>
        <a:off x="7514232" y="3610777"/>
        <a:ext cx="2013929" cy="976581"/>
      </dsp:txXfrm>
    </dsp:sp>
    <dsp:sp modelId="{3097CF92-F4AC-4945-B1A0-5AF0C75C89B4}">
      <dsp:nvSpPr>
        <dsp:cNvPr id="0" name=""/>
        <dsp:cNvSpPr/>
      </dsp:nvSpPr>
      <dsp:spPr>
        <a:xfrm rot="2142401">
          <a:off x="6557911" y="4979212"/>
          <a:ext cx="1021998" cy="29135"/>
        </a:xfrm>
        <a:custGeom>
          <a:avLst/>
          <a:gdLst/>
          <a:ahLst/>
          <a:cxnLst/>
          <a:rect l="0" t="0" r="0" b="0"/>
          <a:pathLst>
            <a:path>
              <a:moveTo>
                <a:pt x="0" y="14567"/>
              </a:moveTo>
              <a:lnTo>
                <a:pt x="1021998" y="14567"/>
              </a:lnTo>
            </a:path>
          </a:pathLst>
        </a:custGeom>
        <a:noFill/>
        <a:ln w="12700" cap="flat" cmpd="sng" algn="ctr">
          <a:solidFill>
            <a:schemeClr val="accent5">
              <a:tint val="80000"/>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7043360" y="4968230"/>
        <a:ext cx="51099" cy="51099"/>
      </dsp:txXfrm>
    </dsp:sp>
    <dsp:sp modelId="{07001D35-5814-4F4E-BD1B-CACF50FE26B6}">
      <dsp:nvSpPr>
        <dsp:cNvPr id="0" name=""/>
        <dsp:cNvSpPr/>
      </dsp:nvSpPr>
      <dsp:spPr>
        <a:xfrm>
          <a:off x="7483849" y="4773344"/>
          <a:ext cx="2074695" cy="1037347"/>
        </a:xfrm>
        <a:prstGeom prst="roundRect">
          <a:avLst>
            <a:gd name="adj" fmla="val 10000"/>
          </a:avLst>
        </a:prstGeom>
        <a:solidFill>
          <a:schemeClr val="accent5">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CN" altLang="en-US" sz="3100" kern="1200" dirty="0" smtClean="0"/>
            <a:t>公共管理案例库</a:t>
          </a:r>
          <a:endParaRPr lang="en-US" altLang="zh-CN" sz="3100" kern="1200" dirty="0" smtClean="0"/>
        </a:p>
      </dsp:txBody>
      <dsp:txXfrm>
        <a:off x="7514232" y="4803727"/>
        <a:ext cx="2013929" cy="976581"/>
      </dsp:txXfrm>
    </dsp:sp>
    <dsp:sp modelId="{E4DC94C0-7FDB-48A3-A14F-3FA51ED954DA}">
      <dsp:nvSpPr>
        <dsp:cNvPr id="0" name=""/>
        <dsp:cNvSpPr/>
      </dsp:nvSpPr>
      <dsp:spPr>
        <a:xfrm rot="4369170">
          <a:off x="2759586" y="4531856"/>
          <a:ext cx="2809499" cy="29135"/>
        </a:xfrm>
        <a:custGeom>
          <a:avLst/>
          <a:gdLst/>
          <a:ahLst/>
          <a:cxnLst/>
          <a:rect l="0" t="0" r="0" b="0"/>
          <a:pathLst>
            <a:path>
              <a:moveTo>
                <a:pt x="0" y="14567"/>
              </a:moveTo>
              <a:lnTo>
                <a:pt x="2809499" y="14567"/>
              </a:lnTo>
            </a:path>
          </a:pathLst>
        </a:custGeom>
        <a:noFill/>
        <a:ln w="12700" cap="flat" cmpd="sng" algn="ctr">
          <a:solidFill>
            <a:schemeClr val="accent5">
              <a:tint val="99000"/>
              <a:hueOff val="0"/>
              <a:satOff val="0"/>
              <a:lumOff val="0"/>
              <a:alphaOff val="0"/>
            </a:schemeClr>
          </a:solidFill>
          <a:prstDash val="solid"/>
          <a:miter lim="800000"/>
        </a:ln>
        <a:effectLst/>
        <a:scene3d>
          <a:camera prst="obliqueTopLeft"/>
          <a:lightRig rig="threePt" dir="t"/>
        </a:scene3d>
        <a:sp3d>
          <a:bevelT/>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CN" altLang="en-US" sz="1000" kern="1200"/>
        </a:p>
      </dsp:txBody>
      <dsp:txXfrm>
        <a:off x="4094099" y="4476187"/>
        <a:ext cx="140474" cy="140474"/>
      </dsp:txXfrm>
    </dsp:sp>
    <dsp:sp modelId="{9E1487DA-9085-4939-BEDD-8328E163DCAC}">
      <dsp:nvSpPr>
        <dsp:cNvPr id="0" name=""/>
        <dsp:cNvSpPr/>
      </dsp:nvSpPr>
      <dsp:spPr>
        <a:xfrm>
          <a:off x="4579275" y="5369819"/>
          <a:ext cx="2074695" cy="1037347"/>
        </a:xfrm>
        <a:prstGeom prst="roundRect">
          <a:avLst>
            <a:gd name="adj" fmla="val 10000"/>
          </a:avLst>
        </a:prstGeom>
        <a:solidFill>
          <a:schemeClr val="accent2">
            <a:lumMod val="75000"/>
          </a:schemeClr>
        </a:solidFill>
        <a:ln w="12700" cap="flat" cmpd="sng" algn="ctr">
          <a:solidFill>
            <a:schemeClr val="accent2">
              <a:lumMod val="75000"/>
            </a:schemeClr>
          </a:solidFill>
          <a:prstDash val="solid"/>
          <a:miter lim="800000"/>
        </a:ln>
        <a:effectLst/>
        <a:scene3d>
          <a:camera prst="obliqueTopLef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CN" altLang="en-US" sz="3100" kern="1200" dirty="0" smtClean="0"/>
            <a:t>实用资源库</a:t>
          </a:r>
          <a:endParaRPr lang="en-US" altLang="zh-CN" sz="3100" kern="1200" dirty="0" smtClean="0"/>
        </a:p>
      </dsp:txBody>
      <dsp:txXfrm>
        <a:off x="4609658" y="5400202"/>
        <a:ext cx="2013929" cy="97658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7178B13D-69C5-48FF-B4BC-F91E5DF1D623}" type="datetime1">
              <a:rPr lang="zh-CN" altLang="en-US" smtClean="0">
                <a:solidFill>
                  <a:schemeClr val="tx2"/>
                </a:solidFill>
                <a:latin typeface="微软雅黑" panose="020B0503020204020204" pitchFamily="34" charset="-122"/>
                <a:ea typeface="微软雅黑" panose="020B0503020204020204" pitchFamily="34" charset="-122"/>
              </a:rPr>
              <a:pPr algn="r" rtl="0"/>
              <a:t>2019/11/5</a:t>
            </a:fld>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CFD77566-CD65-4859-9FA1-43956DC85B8C}" type="slidenum">
              <a:rPr lang="en-US" altLang="zh-CN" smtClean="0">
                <a:solidFill>
                  <a:schemeClr val="tx2"/>
                </a:solidFill>
                <a:latin typeface="微软雅黑" panose="020B0503020204020204" pitchFamily="34" charset="-122"/>
                <a:ea typeface="微软雅黑" panose="020B0503020204020204" pitchFamily="34" charset="-122"/>
              </a:rPr>
              <a:pPr algn="r" rtl="0"/>
              <a:t>‹#›</a:t>
            </a:fld>
            <a:endParaRPr lang="zh-CN" altLang="en-US" dirty="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solidFill>
                  <a:schemeClr val="tx2"/>
                </a:solidFill>
                <a:latin typeface="微软雅黑" panose="020B0503020204020204" pitchFamily="34" charset="-122"/>
                <a:ea typeface="微软雅黑" panose="020B0503020204020204" pitchFamily="34" charset="-122"/>
              </a:defRPr>
            </a:lvl1pPr>
          </a:lstStyle>
          <a:p>
            <a:endParaRPr lang="zh-CN" altLang="en-US" noProof="0"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solidFill>
                  <a:schemeClr val="tx2"/>
                </a:solidFill>
                <a:latin typeface="微软雅黑" panose="020B0503020204020204" pitchFamily="34" charset="-122"/>
                <a:ea typeface="微软雅黑" panose="020B0503020204020204" pitchFamily="34" charset="-122"/>
              </a:defRPr>
            </a:lvl1pPr>
          </a:lstStyle>
          <a:p>
            <a:fld id="{06B449BB-9F99-43EE-A1AA-ED1E313F74C2}" type="datetime1">
              <a:rPr lang="zh-CN" altLang="en-US" smtClean="0"/>
              <a:pPr/>
              <a:t>2019/11/5</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zh-CN" altLang="en-US" noProof="0"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zh-CN" altLang="en-US" noProof="0" dirty="0"/>
              <a:t>单击此处编辑母版文本样式</a:t>
            </a:r>
          </a:p>
          <a:p>
            <a:pPr lvl="1" rtl="0"/>
            <a:r>
              <a:rPr lang="zh-CN" altLang="en-US" noProof="0" dirty="0"/>
              <a:t>第二级</a:t>
            </a:r>
          </a:p>
          <a:p>
            <a:pPr lvl="2" rtl="0"/>
            <a:r>
              <a:rPr lang="zh-CN" altLang="en-US" noProof="0" dirty="0"/>
              <a:t>第三级</a:t>
            </a:r>
          </a:p>
          <a:p>
            <a:pPr lvl="3" rtl="0"/>
            <a:r>
              <a:rPr lang="zh-CN" altLang="en-US" noProof="0" dirty="0"/>
              <a:t>第四级</a:t>
            </a:r>
          </a:p>
          <a:p>
            <a:pPr lvl="4" rtl="0"/>
            <a:r>
              <a:rPr lang="zh-CN" altLang="en-US" noProof="0"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solidFill>
                  <a:schemeClr val="tx2"/>
                </a:solidFill>
                <a:latin typeface="微软雅黑" panose="020B0503020204020204" pitchFamily="34" charset="-122"/>
                <a:ea typeface="微软雅黑" panose="020B0503020204020204" pitchFamily="34" charset="-122"/>
              </a:defRPr>
            </a:lvl1pPr>
          </a:lstStyle>
          <a:p>
            <a:endParaRPr lang="zh-CN" altLang="en-US" noProof="0"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solidFill>
                  <a:schemeClr val="tx2"/>
                </a:solidFill>
                <a:latin typeface="微软雅黑" panose="020B0503020204020204" pitchFamily="34" charset="-122"/>
                <a:ea typeface="微软雅黑" panose="020B0503020204020204" pitchFamily="34" charset="-122"/>
              </a:defRPr>
            </a:lvl1pPr>
          </a:lstStyle>
          <a:p>
            <a:fld id="{B8796F01-7154-41E0-B48B-A6921757531A}" type="slidenum">
              <a:rPr lang="en-US" altLang="zh-CN" smtClean="0"/>
              <a:pPr/>
              <a:t>‹#›</a:t>
            </a:fld>
            <a:endParaRPr lang="zh-CN" altLang="en-US" dirty="0"/>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hf ftr="0" dt="0"/>
  <p:notesStyle>
    <a:lvl1pPr marL="0" algn="l" defTabSz="1218987" rtl="0" eaLnBrk="1" latinLnBrk="0" hangingPunct="1">
      <a:defRPr sz="1600" kern="1200">
        <a:solidFill>
          <a:schemeClr val="tx2"/>
        </a:solidFill>
        <a:latin typeface="微软雅黑" panose="020B0503020204020204" pitchFamily="34" charset="-122"/>
        <a:ea typeface="微软雅黑" panose="020B0503020204020204" pitchFamily="34" charset="-122"/>
        <a:cs typeface="+mn-cs"/>
      </a:defRPr>
    </a:lvl1pPr>
    <a:lvl2pPr marL="609493" algn="l" defTabSz="1218987" rtl="0" eaLnBrk="1" latinLnBrk="0" hangingPunct="1">
      <a:defRPr sz="1600" kern="1200">
        <a:solidFill>
          <a:schemeClr val="tx2"/>
        </a:solidFill>
        <a:latin typeface="微软雅黑" panose="020B0503020204020204" pitchFamily="34" charset="-122"/>
        <a:ea typeface="微软雅黑" panose="020B0503020204020204" pitchFamily="34" charset="-122"/>
        <a:cs typeface="+mn-cs"/>
      </a:defRPr>
    </a:lvl2pPr>
    <a:lvl3pPr marL="1218987" algn="l" defTabSz="1218987" rtl="0" eaLnBrk="1" latinLnBrk="0" hangingPunct="1">
      <a:defRPr sz="1600" kern="1200">
        <a:solidFill>
          <a:schemeClr val="tx2"/>
        </a:solidFill>
        <a:latin typeface="微软雅黑" panose="020B0503020204020204" pitchFamily="34" charset="-122"/>
        <a:ea typeface="微软雅黑" panose="020B0503020204020204" pitchFamily="34" charset="-122"/>
        <a:cs typeface="+mn-cs"/>
      </a:defRPr>
    </a:lvl3pPr>
    <a:lvl4pPr marL="1828480" algn="l" defTabSz="1218987" rtl="0" eaLnBrk="1" latinLnBrk="0" hangingPunct="1">
      <a:defRPr sz="1600" kern="1200">
        <a:solidFill>
          <a:schemeClr val="tx2"/>
        </a:solidFill>
        <a:latin typeface="微软雅黑" panose="020B0503020204020204" pitchFamily="34" charset="-122"/>
        <a:ea typeface="微软雅黑" panose="020B0503020204020204" pitchFamily="34" charset="-122"/>
        <a:cs typeface="+mn-cs"/>
      </a:defRPr>
    </a:lvl4pPr>
    <a:lvl5pPr marL="2437973" algn="l" defTabSz="1218987" rtl="0" eaLnBrk="1" latinLnBrk="0" hangingPunct="1">
      <a:defRPr sz="1600" kern="1200">
        <a:solidFill>
          <a:schemeClr val="tx2"/>
        </a:solidFill>
        <a:latin typeface="微软雅黑" panose="020B0503020204020204" pitchFamily="34" charset="-122"/>
        <a:ea typeface="微软雅黑" panose="020B0503020204020204" pitchFamily="34" charset="-122"/>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796F01-7154-41E0-B48B-A6921757531A}" type="slidenum">
              <a:rPr lang="en-US" altLang="zh-CN" smtClean="0"/>
              <a:pPr/>
              <a:t>1</a:t>
            </a:fld>
            <a:endParaRPr lang="zh-CN" altLang="en-US" dirty="0"/>
          </a:p>
        </p:txBody>
      </p:sp>
      <p:sp>
        <p:nvSpPr>
          <p:cNvPr id="5" name="页眉占位符 4"/>
          <p:cNvSpPr>
            <a:spLocks noGrp="1"/>
          </p:cNvSpPr>
          <p:nvPr>
            <p:ph type="hdr" sz="quarter" idx="11"/>
          </p:nvPr>
        </p:nvSpPr>
        <p:spPr/>
        <p:txBody>
          <a:bodyPr/>
          <a:lstStyle/>
          <a:p>
            <a:endParaRPr lang="zh-CN" altLang="en-US" noProof="0" dirty="0"/>
          </a:p>
        </p:txBody>
      </p:sp>
    </p:spTree>
    <p:extLst>
      <p:ext uri="{BB962C8B-B14F-4D97-AF65-F5344CB8AC3E}">
        <p14:creationId xmlns:p14="http://schemas.microsoft.com/office/powerpoint/2010/main" val="127541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0AA2BE0-EFE2-49B8-8330-B4FDAD497F78}" type="slidenum">
              <a:rPr lang="zh-CN" altLang="en-US" smtClean="0"/>
              <a:pPr/>
              <a:t>20</a:t>
            </a:fld>
            <a:endParaRPr lang="zh-CN" altLang="en-US"/>
          </a:p>
        </p:txBody>
      </p:sp>
    </p:spTree>
    <p:extLst>
      <p:ext uri="{BB962C8B-B14F-4D97-AF65-F5344CB8AC3E}">
        <p14:creationId xmlns:p14="http://schemas.microsoft.com/office/powerpoint/2010/main" val="4054101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41</a:t>
            </a:fld>
            <a:endParaRPr lang="en-US"/>
          </a:p>
        </p:txBody>
      </p:sp>
    </p:spTree>
    <p:extLst>
      <p:ext uri="{BB962C8B-B14F-4D97-AF65-F5344CB8AC3E}">
        <p14:creationId xmlns:p14="http://schemas.microsoft.com/office/powerpoint/2010/main" val="2563761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D81374B-78EF-45C8-AEFC-1B2AC27FEB4C}" type="slidenum">
              <a:rPr lang="zh-CN" altLang="en-US" smtClean="0"/>
              <a:t>51</a:t>
            </a:fld>
            <a:endParaRPr lang="zh-CN" altLang="en-US"/>
          </a:p>
        </p:txBody>
      </p:sp>
    </p:spTree>
    <p:extLst>
      <p:ext uri="{BB962C8B-B14F-4D97-AF65-F5344CB8AC3E}">
        <p14:creationId xmlns:p14="http://schemas.microsoft.com/office/powerpoint/2010/main" val="2511783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727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C6B33CC-1754-46C6-A8FB-5F5D9F27DC70}" type="slidenum">
              <a:rPr lang="zh-CN" altLang="en-US" smtClean="0"/>
              <a:pPr/>
              <a:t>53</a:t>
            </a:fld>
            <a:endParaRPr lang="zh-CN" altLang="en-US" smtClean="0"/>
          </a:p>
        </p:txBody>
      </p:sp>
    </p:spTree>
    <p:extLst>
      <p:ext uri="{BB962C8B-B14F-4D97-AF65-F5344CB8AC3E}">
        <p14:creationId xmlns:p14="http://schemas.microsoft.com/office/powerpoint/2010/main" val="3558610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0AA2BE0-EFE2-49B8-8330-B4FDAD497F78}" type="slidenum">
              <a:rPr lang="zh-CN" altLang="en-US" smtClean="0"/>
              <a:pPr/>
              <a:t>54</a:t>
            </a:fld>
            <a:endParaRPr lang="zh-CN" altLang="en-US"/>
          </a:p>
        </p:txBody>
      </p:sp>
    </p:spTree>
    <p:extLst>
      <p:ext uri="{BB962C8B-B14F-4D97-AF65-F5344CB8AC3E}">
        <p14:creationId xmlns:p14="http://schemas.microsoft.com/office/powerpoint/2010/main" val="4032653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D81374B-78EF-45C8-AEFC-1B2AC27FEB4C}" type="slidenum">
              <a:rPr lang="zh-CN" altLang="en-US" smtClean="0"/>
              <a:t>4</a:t>
            </a:fld>
            <a:endParaRPr lang="zh-CN" altLang="en-US"/>
          </a:p>
        </p:txBody>
      </p:sp>
    </p:spTree>
    <p:extLst>
      <p:ext uri="{BB962C8B-B14F-4D97-AF65-F5344CB8AC3E}">
        <p14:creationId xmlns:p14="http://schemas.microsoft.com/office/powerpoint/2010/main" val="2852301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D81374B-78EF-45C8-AEFC-1B2AC27FEB4C}" type="slidenum">
              <a:rPr lang="zh-CN" altLang="en-US" smtClean="0"/>
              <a:t>5</a:t>
            </a:fld>
            <a:endParaRPr lang="zh-CN" altLang="en-US"/>
          </a:p>
        </p:txBody>
      </p:sp>
    </p:spTree>
    <p:extLst>
      <p:ext uri="{BB962C8B-B14F-4D97-AF65-F5344CB8AC3E}">
        <p14:creationId xmlns:p14="http://schemas.microsoft.com/office/powerpoint/2010/main" val="3630832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D81374B-78EF-45C8-AEFC-1B2AC27FEB4C}" type="slidenum">
              <a:rPr lang="zh-CN" altLang="en-US" smtClean="0"/>
              <a:t>6</a:t>
            </a:fld>
            <a:endParaRPr lang="zh-CN" altLang="en-US"/>
          </a:p>
        </p:txBody>
      </p:sp>
    </p:spTree>
    <p:extLst>
      <p:ext uri="{BB962C8B-B14F-4D97-AF65-F5344CB8AC3E}">
        <p14:creationId xmlns:p14="http://schemas.microsoft.com/office/powerpoint/2010/main" val="2746731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D81374B-78EF-45C8-AEFC-1B2AC27FEB4C}" type="slidenum">
              <a:rPr lang="zh-CN" altLang="en-US" smtClean="0"/>
              <a:t>7</a:t>
            </a:fld>
            <a:endParaRPr lang="zh-CN" altLang="en-US"/>
          </a:p>
        </p:txBody>
      </p:sp>
    </p:spTree>
    <p:extLst>
      <p:ext uri="{BB962C8B-B14F-4D97-AF65-F5344CB8AC3E}">
        <p14:creationId xmlns:p14="http://schemas.microsoft.com/office/powerpoint/2010/main" val="1217730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D81374B-78EF-45C8-AEFC-1B2AC27FEB4C}" type="slidenum">
              <a:rPr lang="zh-CN" altLang="en-US" smtClean="0"/>
              <a:t>8</a:t>
            </a:fld>
            <a:endParaRPr lang="zh-CN" altLang="en-US"/>
          </a:p>
        </p:txBody>
      </p:sp>
    </p:spTree>
    <p:extLst>
      <p:ext uri="{BB962C8B-B14F-4D97-AF65-F5344CB8AC3E}">
        <p14:creationId xmlns:p14="http://schemas.microsoft.com/office/powerpoint/2010/main" val="2993747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D81374B-78EF-45C8-AEFC-1B2AC27FEB4C}" type="slidenum">
              <a:rPr lang="zh-CN" altLang="en-US" smtClean="0"/>
              <a:t>9</a:t>
            </a:fld>
            <a:endParaRPr lang="zh-CN" altLang="en-US"/>
          </a:p>
        </p:txBody>
      </p:sp>
    </p:spTree>
    <p:extLst>
      <p:ext uri="{BB962C8B-B14F-4D97-AF65-F5344CB8AC3E}">
        <p14:creationId xmlns:p14="http://schemas.microsoft.com/office/powerpoint/2010/main" val="2858575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D81374B-78EF-45C8-AEFC-1B2AC27FEB4C}" type="slidenum">
              <a:rPr lang="zh-CN" altLang="en-US" smtClean="0"/>
              <a:t>10</a:t>
            </a:fld>
            <a:endParaRPr lang="zh-CN" altLang="en-US"/>
          </a:p>
        </p:txBody>
      </p:sp>
    </p:spTree>
    <p:extLst>
      <p:ext uri="{BB962C8B-B14F-4D97-AF65-F5344CB8AC3E}">
        <p14:creationId xmlns:p14="http://schemas.microsoft.com/office/powerpoint/2010/main" val="1230066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p>
            <a:pPr>
              <a:defRPr/>
            </a:pPr>
            <a:fld id="{DC26177D-25C2-4AD6-B2BB-B317C4B7493A}" type="slidenum">
              <a:rPr lang="en-US" altLang="zh-CN" smtClean="0">
                <a:latin typeface="Arial" pitchFamily="34" charset="0"/>
              </a:rPr>
              <a:pPr>
                <a:defRPr/>
              </a:pPr>
              <a:t>13</a:t>
            </a:fld>
            <a:endParaRPr lang="en-US" altLang="zh-CN" smtClean="0">
              <a:latin typeface="Arial" pitchFamily="34" charset="0"/>
            </a:endParaRPr>
          </a:p>
        </p:txBody>
      </p:sp>
      <p:sp>
        <p:nvSpPr>
          <p:cNvPr id="144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438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zh-CN" altLang="zh-CN" smtClean="0">
              <a:latin typeface="Arial" pitchFamily="34" charset="0"/>
            </a:endParaRPr>
          </a:p>
        </p:txBody>
      </p:sp>
    </p:spTree>
    <p:extLst>
      <p:ext uri="{BB962C8B-B14F-4D97-AF65-F5344CB8AC3E}">
        <p14:creationId xmlns:p14="http://schemas.microsoft.com/office/powerpoint/2010/main" val="361360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4672383" y="1498601"/>
            <a:ext cx="7008574" cy="3298825"/>
          </a:xfrm>
        </p:spPr>
        <p:txBody>
          <a:bodyPr rtlCol="0">
            <a:normAutofit/>
          </a:bodyPr>
          <a:lstStyle>
            <a:lvl1pPr algn="l" rtl="0">
              <a:lnSpc>
                <a:spcPct val="90000"/>
              </a:lnSpc>
              <a:defRPr sz="5400" cap="none" baseline="0"/>
            </a:lvl1pPr>
          </a:lstStyle>
          <a:p>
            <a:pPr rtl="0"/>
            <a:r>
              <a:rPr lang="zh-CN" altLang="en-US" noProof="0" smtClean="0"/>
              <a:t>单击此处编辑母版标题样式</a:t>
            </a:r>
            <a:endParaRPr lang="zh-CN" altLang="en-US" noProof="0" dirty="0"/>
          </a:p>
        </p:txBody>
      </p:sp>
      <p:sp>
        <p:nvSpPr>
          <p:cNvPr id="3" name="副标题 2"/>
          <p:cNvSpPr>
            <a:spLocks noGrp="1"/>
          </p:cNvSpPr>
          <p:nvPr>
            <p:ph type="subTitle" idx="1"/>
          </p:nvPr>
        </p:nvSpPr>
        <p:spPr>
          <a:xfrm>
            <a:off x="4672383" y="4927600"/>
            <a:ext cx="7008574" cy="1244600"/>
          </a:xfrm>
        </p:spPr>
        <p:txBody>
          <a:bodyPr rtlCol="0">
            <a:normAutofit/>
          </a:bodyPr>
          <a:lstStyle>
            <a:lvl1pPr marL="0" indent="0" algn="l" rtl="0">
              <a:spcBef>
                <a:spcPts val="0"/>
              </a:spcBef>
              <a:buNone/>
              <a:defRPr sz="2800" b="0">
                <a:solidFill>
                  <a:schemeClr val="tx1"/>
                </a:solidFill>
              </a:defRPr>
            </a:lvl1pPr>
            <a:lvl2pPr marL="609493" indent="0" algn="ctr" rtl="0">
              <a:buNone/>
              <a:defRPr>
                <a:solidFill>
                  <a:schemeClr val="tx1">
                    <a:tint val="75000"/>
                  </a:schemeClr>
                </a:solidFill>
              </a:defRPr>
            </a:lvl2pPr>
            <a:lvl3pPr marL="1218987" indent="0" algn="ctr" rtl="0">
              <a:buNone/>
              <a:defRPr>
                <a:solidFill>
                  <a:schemeClr val="tx1">
                    <a:tint val="75000"/>
                  </a:schemeClr>
                </a:solidFill>
              </a:defRPr>
            </a:lvl3pPr>
            <a:lvl4pPr marL="1828480" indent="0" algn="ctr" rtl="0">
              <a:buNone/>
              <a:defRPr>
                <a:solidFill>
                  <a:schemeClr val="tx1">
                    <a:tint val="75000"/>
                  </a:schemeClr>
                </a:solidFill>
              </a:defRPr>
            </a:lvl4pPr>
            <a:lvl5pPr marL="2437973" indent="0" algn="ctr" rtl="0">
              <a:buNone/>
              <a:defRPr>
                <a:solidFill>
                  <a:schemeClr val="tx1">
                    <a:tint val="75000"/>
                  </a:schemeClr>
                </a:solidFill>
              </a:defRPr>
            </a:lvl5pPr>
            <a:lvl6pPr marL="3047467" indent="0" algn="ctr" rtl="0">
              <a:buNone/>
              <a:defRPr>
                <a:solidFill>
                  <a:schemeClr val="tx1">
                    <a:tint val="75000"/>
                  </a:schemeClr>
                </a:solidFill>
              </a:defRPr>
            </a:lvl6pPr>
            <a:lvl7pPr marL="3656960" indent="0" algn="ctr" rtl="0">
              <a:buNone/>
              <a:defRPr>
                <a:solidFill>
                  <a:schemeClr val="tx1">
                    <a:tint val="75000"/>
                  </a:schemeClr>
                </a:solidFill>
              </a:defRPr>
            </a:lvl7pPr>
            <a:lvl8pPr marL="4266453" indent="0" algn="ctr" rtl="0">
              <a:buNone/>
              <a:defRPr>
                <a:solidFill>
                  <a:schemeClr val="tx1">
                    <a:tint val="75000"/>
                  </a:schemeClr>
                </a:solidFill>
              </a:defRPr>
            </a:lvl8pPr>
            <a:lvl9pPr marL="4875947" indent="0" algn="ctr" rtl="0">
              <a:buNone/>
              <a:defRPr>
                <a:solidFill>
                  <a:schemeClr val="tx1">
                    <a:tint val="75000"/>
                  </a:schemeClr>
                </a:solidFill>
              </a:defRPr>
            </a:lvl9pPr>
          </a:lstStyle>
          <a:p>
            <a:pPr rtl="0"/>
            <a:r>
              <a:rPr lang="zh-CN" altLang="en-US" noProof="0" smtClean="0"/>
              <a:t>单击此处编辑母版副标题样式</a:t>
            </a:r>
            <a:endParaRPr lang="zh-CN" altLang="en-US" noProof="0" dirty="0"/>
          </a:p>
        </p:txBody>
      </p:sp>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0916" y="116632"/>
            <a:ext cx="1368152" cy="522627"/>
          </a:xfrm>
          <a:prstGeom prst="rect">
            <a:avLst/>
          </a:prstGeom>
        </p:spPr>
      </p:pic>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带题注的图片">
    <p:spTree>
      <p:nvGrpSpPr>
        <p:cNvPr id="1" name=""/>
        <p:cNvGrpSpPr/>
        <p:nvPr/>
      </p:nvGrpSpPr>
      <p:grpSpPr>
        <a:xfrm>
          <a:off x="0" y="0"/>
          <a:ext cx="0" cy="0"/>
          <a:chOff x="0" y="0"/>
          <a:chExt cx="0" cy="0"/>
        </a:xfrm>
      </p:grpSpPr>
      <p:sp>
        <p:nvSpPr>
          <p:cNvPr id="8" name="矩形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zh-CN" altLang="en-US" noProof="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2437765" y="4800600"/>
            <a:ext cx="7313295" cy="762000"/>
          </a:xfrm>
        </p:spPr>
        <p:txBody>
          <a:bodyPr rtlCol="0" anchor="b">
            <a:normAutofit/>
          </a:bodyPr>
          <a:lstStyle>
            <a:lvl1pPr algn="l" rtl="0">
              <a:defRPr sz="2000" b="1">
                <a:latin typeface="微软雅黑" panose="020B0503020204020204" pitchFamily="34" charset="-122"/>
                <a:ea typeface="微软雅黑" panose="020B0503020204020204" pitchFamily="34" charset="-122"/>
              </a:defRPr>
            </a:lvl1pPr>
          </a:lstStyle>
          <a:p>
            <a:pPr rtl="0"/>
            <a:r>
              <a:rPr lang="zh-CN" altLang="en-US" noProof="0" smtClean="0"/>
              <a:t>单击此处编辑母版标题样式</a:t>
            </a:r>
            <a:endParaRPr lang="zh-CN" altLang="en-US" noProof="0" dirty="0"/>
          </a:p>
        </p:txBody>
      </p:sp>
      <p:sp>
        <p:nvSpPr>
          <p:cNvPr id="3" name="图片占位符 2"/>
          <p:cNvSpPr>
            <a:spLocks noGrp="1"/>
          </p:cNvSpPr>
          <p:nvPr>
            <p:ph type="pic" idx="1"/>
          </p:nvPr>
        </p:nvSpPr>
        <p:spPr>
          <a:xfrm>
            <a:off x="2437765" y="279401"/>
            <a:ext cx="7313295" cy="4448175"/>
          </a:xfrm>
        </p:spPr>
        <p:txBody>
          <a:bodyPr rtlCol="0">
            <a:normAutofit/>
          </a:bodyPr>
          <a:lstStyle>
            <a:lvl1pPr marL="0" indent="0" algn="l" rtl="0">
              <a:buNone/>
              <a:defRPr sz="2800">
                <a:latin typeface="微软雅黑" panose="020B0503020204020204" pitchFamily="34" charset="-122"/>
                <a:ea typeface="微软雅黑" panose="020B0503020204020204" pitchFamily="34" charset="-122"/>
              </a:defRPr>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zh-CN" altLang="en-US" noProof="0" smtClean="0"/>
              <a:t>单击图标添加图片</a:t>
            </a:r>
            <a:endParaRPr lang="zh-CN" altLang="en-US" noProof="0" dirty="0"/>
          </a:p>
        </p:txBody>
      </p:sp>
      <p:sp>
        <p:nvSpPr>
          <p:cNvPr id="4" name="文本占位符 3"/>
          <p:cNvSpPr>
            <a:spLocks noGrp="1"/>
          </p:cNvSpPr>
          <p:nvPr>
            <p:ph type="body" sz="half" idx="2"/>
          </p:nvPr>
        </p:nvSpPr>
        <p:spPr>
          <a:xfrm>
            <a:off x="2437765" y="5562600"/>
            <a:ext cx="7313295" cy="812800"/>
          </a:xfrm>
        </p:spPr>
        <p:txBody>
          <a:bodyPr rtlCol="0">
            <a:normAutofit/>
          </a:bodyPr>
          <a:lstStyle>
            <a:lvl1pPr marL="0" indent="0" algn="l" rtl="0">
              <a:spcBef>
                <a:spcPts val="0"/>
              </a:spcBef>
              <a:buNone/>
              <a:defRPr sz="1600">
                <a:latin typeface="微软雅黑" panose="020B0503020204020204" pitchFamily="34" charset="-122"/>
                <a:ea typeface="微软雅黑" panose="020B0503020204020204" pitchFamily="34" charset="-122"/>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zh-CN" altLang="en-US" noProof="0" smtClean="0"/>
              <a:t>单击此处编辑母版文本样式</a:t>
            </a:r>
          </a:p>
        </p:txBody>
      </p:sp>
      <p:sp>
        <p:nvSpPr>
          <p:cNvPr id="5" name="日期占位符 4"/>
          <p:cNvSpPr>
            <a:spLocks noGrp="1"/>
          </p:cNvSpPr>
          <p:nvPr>
            <p:ph type="dt" sz="half" idx="10"/>
          </p:nvPr>
        </p:nvSpPr>
        <p:spPr/>
        <p:txBody>
          <a:bodyPr rtlCol="0"/>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6" name="页脚占位符 5"/>
          <p:cNvSpPr>
            <a:spLocks noGrp="1"/>
          </p:cNvSpPr>
          <p:nvPr>
            <p:ph type="ftr" sz="quarter" idx="11"/>
          </p:nvPr>
        </p:nvSpPr>
        <p:spPr/>
        <p:txBody>
          <a:bodyPr rtlCol="0"/>
          <a:lstStyle>
            <a:lvl1pPr>
              <a:defRPr>
                <a:latin typeface="微软雅黑" panose="020B0503020204020204" pitchFamily="34" charset="-122"/>
                <a:ea typeface="微软雅黑" panose="020B0503020204020204" pitchFamily="34" charset="-122"/>
              </a:defRPr>
            </a:lvl1pPr>
          </a:lstStyle>
          <a:p>
            <a:endParaRPr lang="zh-CN" altLang="en-US" noProof="0" dirty="0"/>
          </a:p>
        </p:txBody>
      </p:sp>
      <p:sp>
        <p:nvSpPr>
          <p:cNvPr id="7" name="灯片编号占位符 6"/>
          <p:cNvSpPr>
            <a:spLocks noGrp="1"/>
          </p:cNvSpPr>
          <p:nvPr>
            <p:ph type="sldNum" sz="quarter" idx="12"/>
          </p:nvPr>
        </p:nvSpPr>
        <p:spPr/>
        <p:txBody>
          <a:bodyPr rtlCol="0"/>
          <a:lstStyle>
            <a:lvl1pPr>
              <a:defRPr>
                <a:latin typeface="微软雅黑" panose="020B0503020204020204" pitchFamily="34" charset="-122"/>
                <a:ea typeface="微软雅黑" panose="020B0503020204020204" pitchFamily="34" charset="-122"/>
              </a:defRPr>
            </a:lvl1pPr>
          </a:lstStyle>
          <a:p>
            <a:fld id="{2DFBB78A-01B4-41F2-96B0-677A4A282832}" type="slidenum">
              <a:rPr lang="en-US" altLang="zh-CN" noProof="0" smtClean="0"/>
              <a:pPr/>
              <a:t>‹#›</a:t>
            </a:fld>
            <a:endParaRPr lang="zh-CN" altLang="en-US" noProof="0" dirty="0"/>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smtClean="0"/>
              <a:t>单击此处编辑母版标题样式</a:t>
            </a:r>
            <a:endParaRPr lang="zh-CN" altLang="en-US" noProof="0" dirty="0"/>
          </a:p>
        </p:txBody>
      </p:sp>
      <p:sp>
        <p:nvSpPr>
          <p:cNvPr id="3" name="竖排文字占位符 2"/>
          <p:cNvSpPr>
            <a:spLocks noGrp="1"/>
          </p:cNvSpPr>
          <p:nvPr>
            <p:ph type="body" orient="vert" idx="1"/>
          </p:nvPr>
        </p:nvSpPr>
        <p:spPr/>
        <p:txBody>
          <a:bodyPr vert="eaVert" rtlCol="0"/>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4" name="日期占位符 3"/>
          <p:cNvSpPr>
            <a:spLocks noGrp="1"/>
          </p:cNvSpPr>
          <p:nvPr>
            <p:ph type="dt" sz="half" idx="10"/>
          </p:nvPr>
        </p:nvSpPr>
        <p:spPr/>
        <p:txBody>
          <a:bodyPr rtlCol="0"/>
          <a:lstStyle>
            <a:lvl1pPr>
              <a:defRPr/>
            </a:lvl1pPr>
          </a:lstStyle>
          <a:p>
            <a:endParaRPr lang="zh-CN" altLang="en-US" dirty="0"/>
          </a:p>
        </p:txBody>
      </p:sp>
      <p:sp>
        <p:nvSpPr>
          <p:cNvPr id="5" name="页脚占位符 4"/>
          <p:cNvSpPr>
            <a:spLocks noGrp="1"/>
          </p:cNvSpPr>
          <p:nvPr>
            <p:ph type="ftr" sz="quarter" idx="11"/>
          </p:nvPr>
        </p:nvSpPr>
        <p:spPr/>
        <p:txBody>
          <a:bodyPr rtlCol="0"/>
          <a:lstStyle/>
          <a:p>
            <a:pPr rtl="0"/>
            <a:endParaRPr lang="zh-CN" altLang="en-US" noProof="0" dirty="0"/>
          </a:p>
        </p:txBody>
      </p:sp>
      <p:sp>
        <p:nvSpPr>
          <p:cNvPr id="6" name="灯片编号占位符 5"/>
          <p:cNvSpPr>
            <a:spLocks noGrp="1"/>
          </p:cNvSpPr>
          <p:nvPr>
            <p:ph type="sldNum" sz="quarter" idx="12"/>
          </p:nvPr>
        </p:nvSpPr>
        <p:spPr/>
        <p:txBody>
          <a:bodyPr rtlCol="0"/>
          <a:lstStyle/>
          <a:p>
            <a:pPr rtl="0"/>
            <a:fld id="{591C5AD9-787D-40FA-8A4D-16A055B9AF81}" type="slidenum">
              <a:rPr lang="en-US" altLang="zh-CN" noProof="0" smtClean="0"/>
              <a:t>‹#›</a:t>
            </a:fld>
            <a:endParaRPr lang="zh-CN" altLang="en-US" noProof="0" dirty="0"/>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垂直标题 1"/>
          <p:cNvSpPr>
            <a:spLocks noGrp="1"/>
          </p:cNvSpPr>
          <p:nvPr>
            <p:ph type="title" orient="vert"/>
          </p:nvPr>
        </p:nvSpPr>
        <p:spPr>
          <a:xfrm>
            <a:off x="9852633" y="274638"/>
            <a:ext cx="1422030" cy="5897561"/>
          </a:xfrm>
        </p:spPr>
        <p:txBody>
          <a:bodyPr vert="eaVert" rtlCol="0"/>
          <a:lstStyle/>
          <a:p>
            <a:pPr rtl="0"/>
            <a:r>
              <a:rPr lang="zh-CN" altLang="en-US" noProof="0" smtClean="0"/>
              <a:t>单击此处编辑母版标题样式</a:t>
            </a:r>
            <a:endParaRPr lang="zh-CN" altLang="en-US" noProof="0" dirty="0"/>
          </a:p>
        </p:txBody>
      </p:sp>
      <p:sp>
        <p:nvSpPr>
          <p:cNvPr id="3" name="竖排文字占位符 2"/>
          <p:cNvSpPr>
            <a:spLocks noGrp="1"/>
          </p:cNvSpPr>
          <p:nvPr>
            <p:ph type="body" orient="vert" idx="1"/>
          </p:nvPr>
        </p:nvSpPr>
        <p:spPr>
          <a:xfrm>
            <a:off x="1117309" y="274638"/>
            <a:ext cx="8532178" cy="5897561"/>
          </a:xfrm>
        </p:spPr>
        <p:txBody>
          <a:bodyPr vert="eaVert" rtlCol="0"/>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4" name="日期占位符 3"/>
          <p:cNvSpPr>
            <a:spLocks noGrp="1"/>
          </p:cNvSpPr>
          <p:nvPr>
            <p:ph type="dt" sz="half" idx="10"/>
          </p:nvPr>
        </p:nvSpPr>
        <p:spPr/>
        <p:txBody>
          <a:bodyPr rtlCol="0"/>
          <a:lstStyle>
            <a:lvl1pPr>
              <a:defRPr/>
            </a:lvl1pPr>
          </a:lstStyle>
          <a:p>
            <a:endParaRPr lang="zh-CN" altLang="en-US" dirty="0"/>
          </a:p>
        </p:txBody>
      </p:sp>
      <p:sp>
        <p:nvSpPr>
          <p:cNvPr id="5" name="页脚占位符 4"/>
          <p:cNvSpPr>
            <a:spLocks noGrp="1"/>
          </p:cNvSpPr>
          <p:nvPr>
            <p:ph type="ftr" sz="quarter" idx="11"/>
          </p:nvPr>
        </p:nvSpPr>
        <p:spPr/>
        <p:txBody>
          <a:bodyPr rtlCol="0"/>
          <a:lstStyle/>
          <a:p>
            <a:pPr rtl="0"/>
            <a:endParaRPr lang="zh-CN" altLang="en-US" noProof="0" dirty="0"/>
          </a:p>
        </p:txBody>
      </p:sp>
      <p:sp>
        <p:nvSpPr>
          <p:cNvPr id="6" name="灯片编号占位符 5"/>
          <p:cNvSpPr>
            <a:spLocks noGrp="1"/>
          </p:cNvSpPr>
          <p:nvPr>
            <p:ph type="sldNum" sz="quarter" idx="12"/>
          </p:nvPr>
        </p:nvSpPr>
        <p:spPr/>
        <p:txBody>
          <a:bodyPr rtlCol="0"/>
          <a:lstStyle/>
          <a:p>
            <a:pPr rtl="0"/>
            <a:fld id="{591C5AD9-787D-40FA-8A4D-16A055B9AF81}" type="slidenum">
              <a:rPr lang="en-US" altLang="zh-CN" noProof="0" smtClean="0"/>
              <a:t>‹#›</a:t>
            </a:fld>
            <a:endParaRPr lang="zh-CN" altLang="en-US" noProof="0" dirty="0"/>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283" y="293690"/>
            <a:ext cx="10045229" cy="68262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09284" y="1392238"/>
            <a:ext cx="10970259" cy="4741862"/>
          </a:xfrm>
        </p:spPr>
        <p:txBody>
          <a:bodyPr/>
          <a:lstStyle/>
          <a:p>
            <a:r>
              <a:rPr lang="zh-CN" altLang="en-US" smtClean="0"/>
              <a:t>单击图标添加表格</a:t>
            </a:r>
            <a:endParaRPr lang="zh-CN" altLang="en-US"/>
          </a:p>
        </p:txBody>
      </p:sp>
      <p:sp>
        <p:nvSpPr>
          <p:cNvPr id="4" name="日期占位符 3"/>
          <p:cNvSpPr>
            <a:spLocks noGrp="1"/>
          </p:cNvSpPr>
          <p:nvPr>
            <p:ph type="dt" sz="half" idx="10"/>
          </p:nvPr>
        </p:nvSpPr>
        <p:spPr>
          <a:xfrm>
            <a:off x="609283" y="6245225"/>
            <a:ext cx="2844906" cy="476250"/>
          </a:xfrm>
        </p:spPr>
        <p:txBody>
          <a:bodyPr/>
          <a:lstStyle>
            <a:lvl1pPr>
              <a:defRPr/>
            </a:lvl1pPr>
          </a:lstStyle>
          <a:p>
            <a:fld id="{66375A48-9412-4247-B2B1-C0434F09497E}" type="datetimeFigureOut">
              <a:rPr lang="zh-CN" altLang="en-US"/>
              <a:pPr/>
              <a:t>2019/11/5</a:t>
            </a:fld>
            <a:endParaRPr lang="en-US" altLang="zh-CN"/>
          </a:p>
        </p:txBody>
      </p:sp>
      <p:sp>
        <p:nvSpPr>
          <p:cNvPr id="5" name="页脚占位符 4"/>
          <p:cNvSpPr>
            <a:spLocks noGrp="1"/>
          </p:cNvSpPr>
          <p:nvPr>
            <p:ph type="ftr" sz="quarter" idx="11"/>
          </p:nvPr>
        </p:nvSpPr>
        <p:spPr>
          <a:xfrm>
            <a:off x="4165018" y="6245225"/>
            <a:ext cx="3858790" cy="476250"/>
          </a:xfrm>
        </p:spPr>
        <p:txBody>
          <a:bodyPr/>
          <a:lstStyle>
            <a:lvl1pPr>
              <a:defRPr/>
            </a:lvl1pPr>
          </a:lstStyle>
          <a:p>
            <a:endParaRPr lang="en-US" altLang="zh-CN"/>
          </a:p>
        </p:txBody>
      </p:sp>
      <p:sp>
        <p:nvSpPr>
          <p:cNvPr id="6" name="灯片编号占位符 5"/>
          <p:cNvSpPr>
            <a:spLocks noGrp="1"/>
          </p:cNvSpPr>
          <p:nvPr>
            <p:ph type="sldNum" sz="quarter" idx="12"/>
          </p:nvPr>
        </p:nvSpPr>
        <p:spPr>
          <a:xfrm>
            <a:off x="8734638" y="6245225"/>
            <a:ext cx="2844905" cy="476250"/>
          </a:xfrm>
        </p:spPr>
        <p:txBody>
          <a:bodyPr/>
          <a:lstStyle>
            <a:lvl1pPr>
              <a:defRPr/>
            </a:lvl1pPr>
          </a:lstStyle>
          <a:p>
            <a:fld id="{581C4E24-97B0-468F-B268-9B63108EAE4E}" type="slidenum">
              <a:rPr lang="zh-CN" altLang="en-US"/>
              <a:pPr/>
              <a:t>‹#›</a:t>
            </a:fld>
            <a:endParaRPr lang="en-US" altLang="zh-CN"/>
          </a:p>
        </p:txBody>
      </p:sp>
    </p:spTree>
    <p:extLst>
      <p:ext uri="{BB962C8B-B14F-4D97-AF65-F5344CB8AC3E}">
        <p14:creationId xmlns:p14="http://schemas.microsoft.com/office/powerpoint/2010/main" val="2169701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609441" y="274638"/>
            <a:ext cx="10969943"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609441" y="1600201"/>
            <a:ext cx="10969943" cy="4525963"/>
          </a:xfrm>
        </p:spPr>
        <p:txBody>
          <a:bodyPr/>
          <a:lstStyle/>
          <a:p>
            <a:pPr lvl="0"/>
            <a:endParaRPr lang="zh-CN"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B918AF3F-85EA-4289-BA0F-A52EDD166F09}" type="slidenum">
              <a:rPr lang="en-US" altLang="zh-CN"/>
              <a:pPr/>
              <a:t>‹#›</a:t>
            </a:fld>
            <a:endParaRPr lang="en-US" altLang="zh-CN"/>
          </a:p>
        </p:txBody>
      </p:sp>
    </p:spTree>
    <p:extLst>
      <p:ext uri="{BB962C8B-B14F-4D97-AF65-F5344CB8AC3E}">
        <p14:creationId xmlns:p14="http://schemas.microsoft.com/office/powerpoint/2010/main" val="2969075301"/>
      </p:ext>
    </p:extLst>
  </p:cSld>
  <p:clrMapOvr>
    <a:masterClrMapping/>
  </p:clrMapOvr>
  <p:transition advTm="100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20396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仅标题">
    <p:bg>
      <p:bgPr>
        <a:blipFill dpi="0" rotWithShape="1">
          <a:blip r:embed="rId2">
            <a:lum/>
          </a:blip>
          <a:srcRect/>
          <a:stretch>
            <a:fillRect t="-29000" b="-2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1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764382" y="3059115"/>
            <a:ext cx="8660063" cy="744537"/>
          </a:xfrm>
        </p:spPr>
        <p:txBody>
          <a:bodyPr/>
          <a:lstStyle>
            <a:lvl1pPr algn="ctr">
              <a:defRPr sz="3199">
                <a:solidFill>
                  <a:schemeClr val="accent1"/>
                </a:solidFill>
              </a:defRPr>
            </a:lvl1pPr>
          </a:lstStyle>
          <a:p>
            <a:pPr lvl="0"/>
            <a:r>
              <a:rPr lang="zh-CN" altLang="en-US" noProof="0" smtClean="0"/>
              <a:t>单击此处编辑母版标题样式</a:t>
            </a:r>
            <a:endParaRPr lang="zh-CN" altLang="zh-CN" noProof="0" smtClean="0"/>
          </a:p>
        </p:txBody>
      </p:sp>
      <p:sp>
        <p:nvSpPr>
          <p:cNvPr id="5123" name="Rectangle 3"/>
          <p:cNvSpPr>
            <a:spLocks noGrp="1" noChangeArrowheads="1"/>
          </p:cNvSpPr>
          <p:nvPr>
            <p:ph type="subTitle" idx="1"/>
          </p:nvPr>
        </p:nvSpPr>
        <p:spPr>
          <a:xfrm>
            <a:off x="3492270" y="3813177"/>
            <a:ext cx="5261408" cy="474663"/>
          </a:xfrm>
        </p:spPr>
        <p:txBody>
          <a:bodyPr/>
          <a:lstStyle>
            <a:lvl1pPr marL="85699" indent="0" algn="ctr">
              <a:buFont typeface="Wingdings" pitchFamily="2" charset="2"/>
              <a:buNone/>
              <a:defRPr sz="1799">
                <a:solidFill>
                  <a:srgbClr val="FFFFFF"/>
                </a:solidFill>
              </a:defRPr>
            </a:lvl1pPr>
          </a:lstStyle>
          <a:p>
            <a:pPr lvl="0"/>
            <a:r>
              <a:rPr lang="zh-CN" altLang="en-US" noProof="0" smtClean="0"/>
              <a:t>单击此处编辑母版副标题样式</a:t>
            </a:r>
            <a:endParaRPr lang="zh-CN" altLang="zh-CN" noProof="0" smtClean="0"/>
          </a:p>
        </p:txBody>
      </p:sp>
      <p:sp>
        <p:nvSpPr>
          <p:cNvPr id="5124" name="Rectangle 4"/>
          <p:cNvSpPr>
            <a:spLocks noGrp="1" noChangeArrowheads="1"/>
          </p:cNvSpPr>
          <p:nvPr>
            <p:ph type="dt" sz="half" idx="2"/>
          </p:nvPr>
        </p:nvSpPr>
        <p:spPr/>
        <p:txBody>
          <a:bodyPr/>
          <a:lstStyle>
            <a:lvl1pPr>
              <a:defRPr>
                <a:solidFill>
                  <a:schemeClr val="bg1"/>
                </a:solidFill>
              </a:defRPr>
            </a:lvl1pPr>
          </a:lstStyle>
          <a:p>
            <a:fld id="{4FB5793F-E7AD-4694-8488-CE4B67E89B0C}" type="datetimeFigureOut">
              <a:rPr lang="zh-CN" altLang="en-US" smtClean="0">
                <a:solidFill>
                  <a:srgbClr val="FFFFFF"/>
                </a:solidFill>
              </a:rPr>
              <a:pPr/>
              <a:t>2019/11/5</a:t>
            </a:fld>
            <a:endParaRPr lang="zh-CN" altLang="en-US">
              <a:solidFill>
                <a:srgbClr val="FFFFFF"/>
              </a:solidFill>
            </a:endParaRPr>
          </a:p>
        </p:txBody>
      </p:sp>
      <p:sp>
        <p:nvSpPr>
          <p:cNvPr id="5125" name="Rectangle 5"/>
          <p:cNvSpPr>
            <a:spLocks noGrp="1" noChangeArrowheads="1"/>
          </p:cNvSpPr>
          <p:nvPr>
            <p:ph type="ftr" sz="quarter" idx="3"/>
          </p:nvPr>
        </p:nvSpPr>
        <p:spPr/>
        <p:txBody>
          <a:bodyPr/>
          <a:lstStyle>
            <a:lvl1pPr>
              <a:defRPr>
                <a:solidFill>
                  <a:schemeClr val="bg1"/>
                </a:solidFill>
              </a:defRPr>
            </a:lvl1pPr>
          </a:lstStyle>
          <a:p>
            <a:endParaRPr lang="zh-CN" altLang="en-US">
              <a:solidFill>
                <a:srgbClr val="FFFFFF"/>
              </a:solidFill>
            </a:endParaRPr>
          </a:p>
        </p:txBody>
      </p:sp>
      <p:sp>
        <p:nvSpPr>
          <p:cNvPr id="5126" name="Rectangle 6"/>
          <p:cNvSpPr>
            <a:spLocks noGrp="1" noChangeArrowheads="1"/>
          </p:cNvSpPr>
          <p:nvPr>
            <p:ph type="sldNum" sz="quarter" idx="4"/>
          </p:nvPr>
        </p:nvSpPr>
        <p:spPr/>
        <p:txBody>
          <a:bodyPr/>
          <a:lstStyle>
            <a:lvl1pPr>
              <a:defRPr>
                <a:solidFill>
                  <a:schemeClr val="bg1"/>
                </a:solidFill>
              </a:defRPr>
            </a:lvl1pPr>
          </a:lstStyle>
          <a:p>
            <a:fld id="{CB4292FD-2D13-4AC3-956B-B46DD7F3305B}" type="slidenum">
              <a:rPr lang="zh-CN" altLang="en-US" smtClean="0">
                <a:solidFill>
                  <a:srgbClr val="FFFFFF"/>
                </a:solidFill>
              </a:rPr>
              <a:pPr/>
              <a:t>‹#›</a:t>
            </a:fld>
            <a:endParaRPr lang="zh-CN" altLang="en-US">
              <a:solidFill>
                <a:srgbClr val="FFFFFF"/>
              </a:solidFill>
            </a:endParaRPr>
          </a:p>
        </p:txBody>
      </p:sp>
    </p:spTree>
    <p:extLst>
      <p:ext uri="{BB962C8B-B14F-4D97-AF65-F5344CB8AC3E}">
        <p14:creationId xmlns:p14="http://schemas.microsoft.com/office/powerpoint/2010/main" val="3673344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4FB5793F-E7AD-4694-8488-CE4B67E89B0C}" type="datetimeFigureOut">
              <a:rPr lang="zh-CN" altLang="en-US" smtClean="0"/>
              <a:pPr/>
              <a:t>2019/11/5</a:t>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CB4292FD-2D13-4AC3-956B-B46DD7F3305B}" type="slidenum">
              <a:rPr lang="zh-CN" altLang="en-US" smtClean="0"/>
              <a:pPr/>
              <a:t>‹#›</a:t>
            </a:fld>
            <a:endParaRPr lang="zh-CN" altLang="en-US"/>
          </a:p>
        </p:txBody>
      </p:sp>
    </p:spTree>
    <p:extLst>
      <p:ext uri="{BB962C8B-B14F-4D97-AF65-F5344CB8AC3E}">
        <p14:creationId xmlns:p14="http://schemas.microsoft.com/office/powerpoint/2010/main" val="1442550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112" y="4406902"/>
            <a:ext cx="10360977" cy="1362075"/>
          </a:xfrm>
        </p:spPr>
        <p:txBody>
          <a:bodyPr anchor="t"/>
          <a:lstStyle>
            <a:lvl1pPr algn="l">
              <a:defRPr sz="3999"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112" y="2906713"/>
            <a:ext cx="10360977" cy="1500187"/>
          </a:xfrm>
        </p:spPr>
        <p:txBody>
          <a:bodyPr anchor="b"/>
          <a:lstStyle>
            <a:lvl1pPr marL="0" indent="0">
              <a:buNone/>
              <a:defRPr sz="1999"/>
            </a:lvl1pPr>
            <a:lvl2pPr marL="457063" indent="0">
              <a:buNone/>
              <a:defRPr sz="1799"/>
            </a:lvl2pPr>
            <a:lvl3pPr marL="914126" indent="0">
              <a:buNone/>
              <a:defRPr sz="1600"/>
            </a:lvl3pPr>
            <a:lvl4pPr marL="1371189" indent="0">
              <a:buNone/>
              <a:defRPr sz="1400"/>
            </a:lvl4pPr>
            <a:lvl5pPr marL="1828251" indent="0">
              <a:buNone/>
              <a:defRPr sz="1400"/>
            </a:lvl5pPr>
            <a:lvl6pPr marL="2285314" indent="0">
              <a:buNone/>
              <a:defRPr sz="1400"/>
            </a:lvl6pPr>
            <a:lvl7pPr marL="2742377" indent="0">
              <a:buNone/>
              <a:defRPr sz="1400"/>
            </a:lvl7pPr>
            <a:lvl8pPr marL="3199440" indent="0">
              <a:buNone/>
              <a:defRPr sz="1400"/>
            </a:lvl8pPr>
            <a:lvl9pPr marL="3656503"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fld id="{4FB5793F-E7AD-4694-8488-CE4B67E89B0C}" type="datetimeFigureOut">
              <a:rPr lang="zh-CN" altLang="en-US" smtClean="0"/>
              <a:pPr/>
              <a:t>2019/11/5</a:t>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CB4292FD-2D13-4AC3-956B-B46DD7F3305B}" type="slidenum">
              <a:rPr lang="zh-CN" altLang="en-US" smtClean="0"/>
              <a:pPr/>
              <a:t>‹#›</a:t>
            </a:fld>
            <a:endParaRPr lang="zh-CN" altLang="en-US"/>
          </a:p>
        </p:txBody>
      </p:sp>
    </p:spTree>
    <p:extLst>
      <p:ext uri="{BB962C8B-B14F-4D97-AF65-F5344CB8AC3E}">
        <p14:creationId xmlns:p14="http://schemas.microsoft.com/office/powerpoint/2010/main" val="1018412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08571" y="638924"/>
            <a:ext cx="10157354" cy="1397000"/>
          </a:xfrm>
        </p:spPr>
        <p:txBody>
          <a:bodyPr rtlCol="0"/>
          <a:lstStyle/>
          <a:p>
            <a:pPr rtl="0"/>
            <a:r>
              <a:rPr lang="zh-CN" altLang="en-US" noProof="0" smtClean="0"/>
              <a:t>单击此处编辑母版标题样式</a:t>
            </a:r>
            <a:endParaRPr lang="zh-CN" altLang="en-US" noProof="0" dirty="0"/>
          </a:p>
        </p:txBody>
      </p:sp>
      <p:sp>
        <p:nvSpPr>
          <p:cNvPr id="3" name="内容占位符 2"/>
          <p:cNvSpPr>
            <a:spLocks noGrp="1"/>
          </p:cNvSpPr>
          <p:nvPr>
            <p:ph idx="1"/>
          </p:nvPr>
        </p:nvSpPr>
        <p:spPr>
          <a:xfrm>
            <a:off x="1117309" y="2035924"/>
            <a:ext cx="10157354" cy="4470400"/>
          </a:xfrm>
        </p:spPr>
        <p:txBody>
          <a:bodyPr rtlCol="0"/>
          <a:lstStyle>
            <a:lvl1pPr>
              <a:defRPr>
                <a:solidFill>
                  <a:schemeClr val="tx1">
                    <a:lumMod val="50000"/>
                  </a:schemeClr>
                </a:solidFill>
              </a:defRPr>
            </a:lvl1pPr>
            <a:lvl5pPr algn="l" rtl="0">
              <a:defRPr/>
            </a:lvl5pPr>
            <a:lvl6pPr algn="l" rtl="0">
              <a:defRPr/>
            </a:lvl6pPr>
            <a:lvl7pPr algn="l" rtl="0">
              <a:defRPr baseline="0"/>
            </a:lvl7pPr>
            <a:lvl8pPr algn="l" rtl="0">
              <a:defRPr baseline="0"/>
            </a:lvl8pPr>
            <a:lvl9pPr algn="l" rtl="0">
              <a:defRPr baseline="0"/>
            </a:lvl9pPr>
          </a:lstStyle>
          <a:p>
            <a:pPr lvl="0" rtl="0"/>
            <a:r>
              <a:rPr lang="zh-CN" altLang="en-US" noProof="0" dirty="0" smtClean="0"/>
              <a:t>单击此处编辑母版文本样式</a:t>
            </a:r>
          </a:p>
          <a:p>
            <a:pPr lvl="1" rtl="0"/>
            <a:r>
              <a:rPr lang="zh-CN" altLang="en-US" noProof="0" dirty="0" smtClean="0"/>
              <a:t>第二级</a:t>
            </a:r>
          </a:p>
          <a:p>
            <a:pPr lvl="2" rtl="0"/>
            <a:r>
              <a:rPr lang="zh-CN" altLang="en-US" noProof="0" dirty="0" smtClean="0"/>
              <a:t>第三级</a:t>
            </a:r>
          </a:p>
          <a:p>
            <a:pPr lvl="3" rtl="0"/>
            <a:r>
              <a:rPr lang="zh-CN" altLang="en-US" noProof="0" dirty="0" smtClean="0"/>
              <a:t>第四级</a:t>
            </a:r>
          </a:p>
          <a:p>
            <a:pPr lvl="4" rtl="0"/>
            <a:r>
              <a:rPr lang="zh-CN" altLang="en-US" noProof="0" dirty="0" smtClean="0"/>
              <a:t>第五级</a:t>
            </a:r>
            <a:endParaRPr lang="zh-CN" altLang="en-US" noProof="0" dirty="0"/>
          </a:p>
        </p:txBody>
      </p:sp>
      <p:sp>
        <p:nvSpPr>
          <p:cNvPr id="7" name="日期占位符 6"/>
          <p:cNvSpPr>
            <a:spLocks noGrp="1"/>
          </p:cNvSpPr>
          <p:nvPr>
            <p:ph type="dt" sz="half" idx="10"/>
          </p:nvPr>
        </p:nvSpPr>
        <p:spPr/>
        <p:txBody>
          <a:bodyPr/>
          <a:lstStyle/>
          <a:p>
            <a:endParaRPr lang="zh-CN" altLang="en-US" dirty="0"/>
          </a:p>
        </p:txBody>
      </p:sp>
      <p:sp>
        <p:nvSpPr>
          <p:cNvPr id="8" name="页脚占位符 7"/>
          <p:cNvSpPr>
            <a:spLocks noGrp="1"/>
          </p:cNvSpPr>
          <p:nvPr>
            <p:ph type="ftr" sz="quarter" idx="11"/>
          </p:nvPr>
        </p:nvSpPr>
        <p:spPr>
          <a:xfrm>
            <a:off x="333772" y="103097"/>
            <a:ext cx="6216301" cy="320675"/>
          </a:xfrm>
        </p:spPr>
        <p:txBody>
          <a:bodyPr/>
          <a:lstStyle/>
          <a:p>
            <a:endParaRPr lang="zh-CN" altLang="en-US" noProof="0" dirty="0"/>
          </a:p>
        </p:txBody>
      </p:sp>
      <p:sp>
        <p:nvSpPr>
          <p:cNvPr id="9" name="灯片编号占位符 8"/>
          <p:cNvSpPr>
            <a:spLocks noGrp="1"/>
          </p:cNvSpPr>
          <p:nvPr>
            <p:ph type="sldNum" sz="quarter" idx="12"/>
          </p:nvPr>
        </p:nvSpPr>
        <p:spPr/>
        <p:txBody>
          <a:bodyPr/>
          <a:lstStyle/>
          <a:p>
            <a:fld id="{EB37DED6-D4C7-42EE-AB49-D2E39E64FDE4}" type="slidenum">
              <a:rPr lang="en-US" altLang="zh-CN" smtClean="0"/>
              <a:pPr/>
              <a:t>‹#›</a:t>
            </a:fld>
            <a:endParaRPr lang="zh-CN" altLang="en-US" dirty="0"/>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0905" y="103097"/>
            <a:ext cx="1368152" cy="522627"/>
          </a:xfrm>
          <a:prstGeom prst="rect">
            <a:avLst/>
          </a:prstGeom>
        </p:spPr>
      </p:pic>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283" y="1392238"/>
            <a:ext cx="5408970" cy="4741862"/>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0574" y="1392238"/>
            <a:ext cx="5408969" cy="4741862"/>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fld id="{4FB5793F-E7AD-4694-8488-CE4B67E89B0C}" type="datetimeFigureOut">
              <a:rPr lang="zh-CN" altLang="en-US" smtClean="0"/>
              <a:pPr/>
              <a:t>2019/11/5</a:t>
            </a:fld>
            <a:endParaRPr lang="zh-CN" altLang="en-US"/>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CB4292FD-2D13-4AC3-956B-B46DD7F3305B}" type="slidenum">
              <a:rPr lang="zh-CN" altLang="en-US" smtClean="0"/>
              <a:pPr/>
              <a:t>‹#›</a:t>
            </a:fld>
            <a:endParaRPr lang="zh-CN" altLang="en-US"/>
          </a:p>
        </p:txBody>
      </p:sp>
    </p:spTree>
    <p:extLst>
      <p:ext uri="{BB962C8B-B14F-4D97-AF65-F5344CB8AC3E}">
        <p14:creationId xmlns:p14="http://schemas.microsoft.com/office/powerpoint/2010/main" val="2806102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284" y="274638"/>
            <a:ext cx="10970259"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283" y="1535113"/>
            <a:ext cx="5385169"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283" y="2174875"/>
            <a:ext cx="5385169"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1199" y="1535113"/>
            <a:ext cx="5388342"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1199" y="2174875"/>
            <a:ext cx="5388342"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fld id="{4FB5793F-E7AD-4694-8488-CE4B67E89B0C}" type="datetimeFigureOut">
              <a:rPr lang="zh-CN" altLang="en-US" smtClean="0"/>
              <a:pPr/>
              <a:t>2019/11/5</a:t>
            </a:fld>
            <a:endParaRPr lang="zh-CN" altLang="en-US"/>
          </a:p>
        </p:txBody>
      </p:sp>
      <p:sp>
        <p:nvSpPr>
          <p:cNvPr id="8" name="页脚占位符 7"/>
          <p:cNvSpPr>
            <a:spLocks noGrp="1"/>
          </p:cNvSpPr>
          <p:nvPr>
            <p:ph type="ftr" sz="quarter" idx="11"/>
          </p:nvPr>
        </p:nvSpPr>
        <p:spPr/>
        <p:txBody>
          <a:bodyPr/>
          <a:lstStyle>
            <a:lvl1pPr>
              <a:defRPr/>
            </a:lvl1pPr>
          </a:lstStyle>
          <a:p>
            <a:endParaRPr lang="zh-CN" altLang="en-US"/>
          </a:p>
        </p:txBody>
      </p:sp>
      <p:sp>
        <p:nvSpPr>
          <p:cNvPr id="9" name="灯片编号占位符 8"/>
          <p:cNvSpPr>
            <a:spLocks noGrp="1"/>
          </p:cNvSpPr>
          <p:nvPr>
            <p:ph type="sldNum" sz="quarter" idx="12"/>
          </p:nvPr>
        </p:nvSpPr>
        <p:spPr/>
        <p:txBody>
          <a:bodyPr/>
          <a:lstStyle>
            <a:lvl1pPr>
              <a:defRPr/>
            </a:lvl1pPr>
          </a:lstStyle>
          <a:p>
            <a:fld id="{CB4292FD-2D13-4AC3-956B-B46DD7F3305B}" type="slidenum">
              <a:rPr lang="zh-CN" altLang="en-US" smtClean="0"/>
              <a:pPr/>
              <a:t>‹#›</a:t>
            </a:fld>
            <a:endParaRPr lang="zh-CN" altLang="en-US"/>
          </a:p>
        </p:txBody>
      </p:sp>
    </p:spTree>
    <p:extLst>
      <p:ext uri="{BB962C8B-B14F-4D97-AF65-F5344CB8AC3E}">
        <p14:creationId xmlns:p14="http://schemas.microsoft.com/office/powerpoint/2010/main" val="3807690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fld id="{4FB5793F-E7AD-4694-8488-CE4B67E89B0C}" type="datetimeFigureOut">
              <a:rPr lang="zh-CN" altLang="en-US" smtClean="0"/>
              <a:pPr/>
              <a:t>2019/11/5</a:t>
            </a:fld>
            <a:endParaRPr lang="zh-CN" altLang="en-US"/>
          </a:p>
        </p:txBody>
      </p:sp>
      <p:sp>
        <p:nvSpPr>
          <p:cNvPr id="4" name="页脚占位符 3"/>
          <p:cNvSpPr>
            <a:spLocks noGrp="1"/>
          </p:cNvSpPr>
          <p:nvPr>
            <p:ph type="ftr" sz="quarter" idx="11"/>
          </p:nvPr>
        </p:nvSpPr>
        <p:spPr/>
        <p:txBody>
          <a:bodyPr/>
          <a:lstStyle>
            <a:lvl1pPr>
              <a:defRPr/>
            </a:lvl1pPr>
          </a:lstStyle>
          <a:p>
            <a:endParaRPr lang="zh-CN" altLang="en-US"/>
          </a:p>
        </p:txBody>
      </p:sp>
      <p:sp>
        <p:nvSpPr>
          <p:cNvPr id="5" name="灯片编号占位符 4"/>
          <p:cNvSpPr>
            <a:spLocks noGrp="1"/>
          </p:cNvSpPr>
          <p:nvPr>
            <p:ph type="sldNum" sz="quarter" idx="12"/>
          </p:nvPr>
        </p:nvSpPr>
        <p:spPr/>
        <p:txBody>
          <a:bodyPr/>
          <a:lstStyle>
            <a:lvl1pPr>
              <a:defRPr/>
            </a:lvl1pPr>
          </a:lstStyle>
          <a:p>
            <a:fld id="{CB4292FD-2D13-4AC3-956B-B46DD7F3305B}" type="slidenum">
              <a:rPr lang="zh-CN" altLang="en-US" smtClean="0"/>
              <a:pPr/>
              <a:t>‹#›</a:t>
            </a:fld>
            <a:endParaRPr lang="zh-CN" altLang="en-US"/>
          </a:p>
        </p:txBody>
      </p:sp>
    </p:spTree>
    <p:extLst>
      <p:ext uri="{BB962C8B-B14F-4D97-AF65-F5344CB8AC3E}">
        <p14:creationId xmlns:p14="http://schemas.microsoft.com/office/powerpoint/2010/main" val="2225492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4FB5793F-E7AD-4694-8488-CE4B67E89B0C}" type="datetimeFigureOut">
              <a:rPr lang="zh-CN" altLang="en-US" smtClean="0"/>
              <a:pPr/>
              <a:t>2019/11/5</a:t>
            </a:fld>
            <a:endParaRPr lang="zh-CN" altLang="en-US"/>
          </a:p>
        </p:txBody>
      </p:sp>
      <p:sp>
        <p:nvSpPr>
          <p:cNvPr id="3" name="页脚占位符 2"/>
          <p:cNvSpPr>
            <a:spLocks noGrp="1"/>
          </p:cNvSpPr>
          <p:nvPr>
            <p:ph type="ftr" sz="quarter" idx="11"/>
          </p:nvPr>
        </p:nvSpPr>
        <p:spPr/>
        <p:txBody>
          <a:bodyPr/>
          <a:lstStyle>
            <a:lvl1pPr>
              <a:defRPr/>
            </a:lvl1pPr>
          </a:lstStyle>
          <a:p>
            <a:endParaRPr lang="zh-CN" altLang="en-US"/>
          </a:p>
        </p:txBody>
      </p:sp>
      <p:sp>
        <p:nvSpPr>
          <p:cNvPr id="4" name="灯片编号占位符 3"/>
          <p:cNvSpPr>
            <a:spLocks noGrp="1"/>
          </p:cNvSpPr>
          <p:nvPr>
            <p:ph type="sldNum" sz="quarter" idx="12"/>
          </p:nvPr>
        </p:nvSpPr>
        <p:spPr/>
        <p:txBody>
          <a:bodyPr/>
          <a:lstStyle>
            <a:lvl1pPr>
              <a:defRPr/>
            </a:lvl1pPr>
          </a:lstStyle>
          <a:p>
            <a:fld id="{CB4292FD-2D13-4AC3-956B-B46DD7F3305B}" type="slidenum">
              <a:rPr lang="zh-CN" altLang="en-US" smtClean="0"/>
              <a:pPr/>
              <a:t>‹#›</a:t>
            </a:fld>
            <a:endParaRPr lang="zh-CN" altLang="en-US"/>
          </a:p>
        </p:txBody>
      </p:sp>
    </p:spTree>
    <p:extLst>
      <p:ext uri="{BB962C8B-B14F-4D97-AF65-F5344CB8AC3E}">
        <p14:creationId xmlns:p14="http://schemas.microsoft.com/office/powerpoint/2010/main" val="576979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284" y="273050"/>
            <a:ext cx="4009525" cy="1162050"/>
          </a:xfrm>
        </p:spPr>
        <p:txBody>
          <a:bodyPr anchor="b"/>
          <a:lstStyle>
            <a:lvl1pPr algn="l">
              <a:defRPr sz="1999"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4781" y="273052"/>
            <a:ext cx="6814762"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284" y="1435102"/>
            <a:ext cx="4009525"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4FB5793F-E7AD-4694-8488-CE4B67E89B0C}" type="datetimeFigureOut">
              <a:rPr lang="zh-CN" altLang="en-US" smtClean="0"/>
              <a:pPr/>
              <a:t>2019/11/5</a:t>
            </a:fld>
            <a:endParaRPr lang="zh-CN" altLang="en-US"/>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CB4292FD-2D13-4AC3-956B-B46DD7F3305B}" type="slidenum">
              <a:rPr lang="zh-CN" altLang="en-US" smtClean="0"/>
              <a:pPr/>
              <a:t>‹#›</a:t>
            </a:fld>
            <a:endParaRPr lang="zh-CN" altLang="en-US"/>
          </a:p>
        </p:txBody>
      </p:sp>
    </p:spTree>
    <p:extLst>
      <p:ext uri="{BB962C8B-B14F-4D97-AF65-F5344CB8AC3E}">
        <p14:creationId xmlns:p14="http://schemas.microsoft.com/office/powerpoint/2010/main" val="166727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531" y="4800600"/>
            <a:ext cx="7312978" cy="566738"/>
          </a:xfrm>
        </p:spPr>
        <p:txBody>
          <a:bodyPr anchor="b"/>
          <a:lstStyle>
            <a:lvl1pPr algn="l">
              <a:defRPr sz="1999"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531" y="612775"/>
            <a:ext cx="7312978"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2389531" y="5367338"/>
            <a:ext cx="7312978"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4FB5793F-E7AD-4694-8488-CE4B67E89B0C}" type="datetimeFigureOut">
              <a:rPr lang="zh-CN" altLang="en-US" smtClean="0"/>
              <a:pPr/>
              <a:t>2019/11/5</a:t>
            </a:fld>
            <a:endParaRPr lang="zh-CN" altLang="en-US"/>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CB4292FD-2D13-4AC3-956B-B46DD7F3305B}" type="slidenum">
              <a:rPr lang="zh-CN" altLang="en-US" smtClean="0"/>
              <a:pPr/>
              <a:t>‹#›</a:t>
            </a:fld>
            <a:endParaRPr lang="zh-CN" altLang="en-US"/>
          </a:p>
        </p:txBody>
      </p:sp>
    </p:spTree>
    <p:extLst>
      <p:ext uri="{BB962C8B-B14F-4D97-AF65-F5344CB8AC3E}">
        <p14:creationId xmlns:p14="http://schemas.microsoft.com/office/powerpoint/2010/main" val="16367367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4FB5793F-E7AD-4694-8488-CE4B67E89B0C}" type="datetimeFigureOut">
              <a:rPr lang="zh-CN" altLang="en-US" smtClean="0"/>
              <a:pPr/>
              <a:t>2019/11/5</a:t>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CB4292FD-2D13-4AC3-956B-B46DD7F3305B}" type="slidenum">
              <a:rPr lang="zh-CN" altLang="en-US" smtClean="0"/>
              <a:pPr/>
              <a:t>‹#›</a:t>
            </a:fld>
            <a:endParaRPr lang="zh-CN" altLang="en-US"/>
          </a:p>
        </p:txBody>
      </p:sp>
    </p:spTree>
    <p:extLst>
      <p:ext uri="{BB962C8B-B14F-4D97-AF65-F5344CB8AC3E}">
        <p14:creationId xmlns:p14="http://schemas.microsoft.com/office/powerpoint/2010/main" val="2014916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7771" y="293688"/>
            <a:ext cx="2741772" cy="58404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284" y="293688"/>
            <a:ext cx="8076167" cy="584041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4FB5793F-E7AD-4694-8488-CE4B67E89B0C}" type="datetimeFigureOut">
              <a:rPr lang="zh-CN" altLang="en-US" smtClean="0"/>
              <a:pPr/>
              <a:t>2019/11/5</a:t>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CB4292FD-2D13-4AC3-956B-B46DD7F3305B}" type="slidenum">
              <a:rPr lang="zh-CN" altLang="en-US" smtClean="0"/>
              <a:pPr/>
              <a:t>‹#›</a:t>
            </a:fld>
            <a:endParaRPr lang="zh-CN" altLang="en-US"/>
          </a:p>
        </p:txBody>
      </p:sp>
    </p:spTree>
    <p:extLst>
      <p:ext uri="{BB962C8B-B14F-4D97-AF65-F5344CB8AC3E}">
        <p14:creationId xmlns:p14="http://schemas.microsoft.com/office/powerpoint/2010/main" val="1762021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283" y="293690"/>
            <a:ext cx="10045229" cy="68262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09284" y="1392238"/>
            <a:ext cx="10970259" cy="4741862"/>
          </a:xfrm>
        </p:spPr>
        <p:txBody>
          <a:bodyPr/>
          <a:lstStyle/>
          <a:p>
            <a:r>
              <a:rPr lang="zh-CN" altLang="en-US" smtClean="0"/>
              <a:t>单击图标添加表格</a:t>
            </a:r>
            <a:endParaRPr lang="zh-CN" altLang="en-US"/>
          </a:p>
        </p:txBody>
      </p:sp>
      <p:sp>
        <p:nvSpPr>
          <p:cNvPr id="4" name="日期占位符 3"/>
          <p:cNvSpPr>
            <a:spLocks noGrp="1"/>
          </p:cNvSpPr>
          <p:nvPr>
            <p:ph type="dt" sz="half" idx="10"/>
          </p:nvPr>
        </p:nvSpPr>
        <p:spPr>
          <a:xfrm>
            <a:off x="609283" y="6245225"/>
            <a:ext cx="2844906" cy="476250"/>
          </a:xfrm>
        </p:spPr>
        <p:txBody>
          <a:bodyPr/>
          <a:lstStyle>
            <a:lvl1pPr>
              <a:defRPr/>
            </a:lvl1pPr>
          </a:lstStyle>
          <a:p>
            <a:fld id="{66375A48-9412-4247-B2B1-C0434F09497E}" type="datetimeFigureOut">
              <a:rPr lang="zh-CN" altLang="en-US"/>
              <a:pPr/>
              <a:t>2019/11/5</a:t>
            </a:fld>
            <a:endParaRPr lang="en-US" altLang="zh-CN"/>
          </a:p>
        </p:txBody>
      </p:sp>
      <p:sp>
        <p:nvSpPr>
          <p:cNvPr id="5" name="页脚占位符 4"/>
          <p:cNvSpPr>
            <a:spLocks noGrp="1"/>
          </p:cNvSpPr>
          <p:nvPr>
            <p:ph type="ftr" sz="quarter" idx="11"/>
          </p:nvPr>
        </p:nvSpPr>
        <p:spPr>
          <a:xfrm>
            <a:off x="4165018" y="6245225"/>
            <a:ext cx="3858790" cy="476250"/>
          </a:xfrm>
        </p:spPr>
        <p:txBody>
          <a:bodyPr/>
          <a:lstStyle>
            <a:lvl1pPr>
              <a:defRPr/>
            </a:lvl1pPr>
          </a:lstStyle>
          <a:p>
            <a:endParaRPr lang="en-US" altLang="zh-CN"/>
          </a:p>
        </p:txBody>
      </p:sp>
      <p:sp>
        <p:nvSpPr>
          <p:cNvPr id="6" name="灯片编号占位符 5"/>
          <p:cNvSpPr>
            <a:spLocks noGrp="1"/>
          </p:cNvSpPr>
          <p:nvPr>
            <p:ph type="sldNum" sz="quarter" idx="12"/>
          </p:nvPr>
        </p:nvSpPr>
        <p:spPr>
          <a:xfrm>
            <a:off x="8734638" y="6245225"/>
            <a:ext cx="2844905" cy="476250"/>
          </a:xfrm>
        </p:spPr>
        <p:txBody>
          <a:bodyPr/>
          <a:lstStyle>
            <a:lvl1pPr>
              <a:defRPr/>
            </a:lvl1pPr>
          </a:lstStyle>
          <a:p>
            <a:fld id="{581C4E24-97B0-468F-B268-9B63108EAE4E}" type="slidenum">
              <a:rPr lang="zh-CN" altLang="en-US"/>
              <a:pPr/>
              <a:t>‹#›</a:t>
            </a:fld>
            <a:endParaRPr lang="en-US" altLang="zh-CN"/>
          </a:p>
        </p:txBody>
      </p:sp>
    </p:spTree>
    <p:extLst>
      <p:ext uri="{BB962C8B-B14F-4D97-AF65-F5344CB8AC3E}">
        <p14:creationId xmlns:p14="http://schemas.microsoft.com/office/powerpoint/2010/main" val="2457096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609441" y="274638"/>
            <a:ext cx="10969943"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609441" y="1600202"/>
            <a:ext cx="10969943" cy="4525963"/>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eaLnBrk="0" hangingPunct="0">
              <a:defRPr b="1"/>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b="1"/>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b="1"/>
            </a:lvl1pPr>
          </a:lstStyle>
          <a:p>
            <a:pPr>
              <a:defRPr/>
            </a:pPr>
            <a:fld id="{109E73AA-7998-4557-BE61-C3AAFEA91E34}" type="slidenum">
              <a:rPr lang="en-US" altLang="zh-CN"/>
              <a:pPr>
                <a:defRPr/>
              </a:pPr>
              <a:t>‹#›</a:t>
            </a:fld>
            <a:endParaRPr lang="en-US" altLang="zh-CN"/>
          </a:p>
        </p:txBody>
      </p:sp>
    </p:spTree>
    <p:extLst>
      <p:ext uri="{BB962C8B-B14F-4D97-AF65-F5344CB8AC3E}">
        <p14:creationId xmlns:p14="http://schemas.microsoft.com/office/powerpoint/2010/main" val="1912729111"/>
      </p:ext>
    </p:extLst>
  </p:cSld>
  <p:clrMapOvr>
    <a:masterClrMapping/>
  </p:clrMapOvr>
  <p:transition advTm="100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6" name="日期占位符 5"/>
          <p:cNvSpPr>
            <a:spLocks noGrp="1"/>
          </p:cNvSpPr>
          <p:nvPr>
            <p:ph type="dt" sz="half" idx="10"/>
          </p:nvPr>
        </p:nvSpPr>
        <p:spPr/>
        <p:txBody>
          <a:bodyPr/>
          <a:lstStyle/>
          <a:p>
            <a:endParaRPr lang="zh-CN" altLang="en-US" dirty="0"/>
          </a:p>
        </p:txBody>
      </p:sp>
      <p:sp>
        <p:nvSpPr>
          <p:cNvPr id="7" name="页脚占位符 6"/>
          <p:cNvSpPr>
            <a:spLocks noGrp="1"/>
          </p:cNvSpPr>
          <p:nvPr>
            <p:ph type="ftr" sz="quarter" idx="11"/>
          </p:nvPr>
        </p:nvSpPr>
        <p:spPr/>
        <p:txBody>
          <a:bodyPr/>
          <a:lstStyle/>
          <a:p>
            <a:endParaRPr lang="zh-CN" altLang="en-US" noProof="0" dirty="0"/>
          </a:p>
        </p:txBody>
      </p:sp>
      <p:sp>
        <p:nvSpPr>
          <p:cNvPr id="8" name="灯片编号占位符 7"/>
          <p:cNvSpPr>
            <a:spLocks noGrp="1"/>
          </p:cNvSpPr>
          <p:nvPr>
            <p:ph type="sldNum" sz="quarter" idx="12"/>
          </p:nvPr>
        </p:nvSpPr>
        <p:spPr/>
        <p:txBody>
          <a:bodyPr/>
          <a:lstStyle/>
          <a:p>
            <a:fld id="{EB37DED6-D4C7-42EE-AB49-D2E39E64FDE4}" type="slidenum">
              <a:rPr lang="en-US" altLang="zh-CN" smtClean="0"/>
              <a:pPr/>
              <a:t>‹#›</a:t>
            </a:fld>
            <a:endParaRPr lang="zh-CN" altLang="en-US" dirty="0"/>
          </a:p>
        </p:txBody>
      </p:sp>
    </p:spTree>
    <p:extLst>
      <p:ext uri="{BB962C8B-B14F-4D97-AF65-F5344CB8AC3E}">
        <p14:creationId xmlns:p14="http://schemas.microsoft.com/office/powerpoint/2010/main" val="314564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a:lum/>
          </a:blip>
          <a:srcRect/>
          <a:stretch>
            <a:fillRect t="-29000" b="-2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99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2019/11/5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982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节标题">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12589" y="4445000"/>
            <a:ext cx="7008574" cy="1930400"/>
          </a:xfrm>
        </p:spPr>
        <p:txBody>
          <a:bodyPr rtlCol="0" anchor="t">
            <a:normAutofit/>
          </a:bodyPr>
          <a:lstStyle>
            <a:lvl1pPr algn="l" rtl="0">
              <a:defRPr sz="5400" b="0" cap="none" baseline="0"/>
            </a:lvl1pPr>
          </a:lstStyle>
          <a:p>
            <a:pPr rtl="0"/>
            <a:r>
              <a:rPr lang="zh-CN" altLang="en-US" noProof="0" smtClean="0"/>
              <a:t>单击此处编辑母版标题样式</a:t>
            </a:r>
            <a:endParaRPr lang="zh-CN" altLang="en-US" noProof="0" dirty="0"/>
          </a:p>
        </p:txBody>
      </p:sp>
      <p:sp>
        <p:nvSpPr>
          <p:cNvPr id="3" name="文本占位符 2"/>
          <p:cNvSpPr>
            <a:spLocks noGrp="1"/>
          </p:cNvSpPr>
          <p:nvPr>
            <p:ph type="body" idx="1"/>
          </p:nvPr>
        </p:nvSpPr>
        <p:spPr>
          <a:xfrm>
            <a:off x="812589" y="3124200"/>
            <a:ext cx="7008574" cy="1296987"/>
          </a:xfrm>
        </p:spPr>
        <p:txBody>
          <a:bodyPr rtlCol="0" anchor="b">
            <a:normAutofit/>
          </a:bodyPr>
          <a:lstStyle>
            <a:lvl1pPr marL="0" indent="0" algn="l" rtl="0">
              <a:spcBef>
                <a:spcPts val="0"/>
              </a:spcBef>
              <a:buNone/>
              <a:defRPr sz="2800">
                <a:solidFill>
                  <a:schemeClr val="tx1"/>
                </a:solidFill>
              </a:defRPr>
            </a:lvl1pPr>
            <a:lvl2pPr marL="609493" indent="0" algn="l" rtl="0">
              <a:buNone/>
              <a:defRPr sz="2400">
                <a:solidFill>
                  <a:schemeClr val="tx1">
                    <a:tint val="75000"/>
                  </a:schemeClr>
                </a:solidFill>
              </a:defRPr>
            </a:lvl2pPr>
            <a:lvl3pPr marL="1218987" indent="0" algn="l" rtl="0">
              <a:buNone/>
              <a:defRPr sz="2100">
                <a:solidFill>
                  <a:schemeClr val="tx1">
                    <a:tint val="75000"/>
                  </a:schemeClr>
                </a:solidFill>
              </a:defRPr>
            </a:lvl3pPr>
            <a:lvl4pPr marL="1828480" indent="0" algn="l" rtl="0">
              <a:buNone/>
              <a:defRPr sz="1900">
                <a:solidFill>
                  <a:schemeClr val="tx1">
                    <a:tint val="75000"/>
                  </a:schemeClr>
                </a:solidFill>
              </a:defRPr>
            </a:lvl4pPr>
            <a:lvl5pPr marL="2437973" indent="0" algn="l" rtl="0">
              <a:buNone/>
              <a:defRPr sz="1900">
                <a:solidFill>
                  <a:schemeClr val="tx1">
                    <a:tint val="75000"/>
                  </a:schemeClr>
                </a:solidFill>
              </a:defRPr>
            </a:lvl5pPr>
            <a:lvl6pPr marL="3047467" indent="0" algn="l" rtl="0">
              <a:buNone/>
              <a:defRPr sz="1900">
                <a:solidFill>
                  <a:schemeClr val="tx1">
                    <a:tint val="75000"/>
                  </a:schemeClr>
                </a:solidFill>
              </a:defRPr>
            </a:lvl6pPr>
            <a:lvl7pPr marL="3656960" indent="0" algn="l" rtl="0">
              <a:buNone/>
              <a:defRPr sz="1900">
                <a:solidFill>
                  <a:schemeClr val="tx1">
                    <a:tint val="75000"/>
                  </a:schemeClr>
                </a:solidFill>
              </a:defRPr>
            </a:lvl7pPr>
            <a:lvl8pPr marL="4266453" indent="0" algn="l" rtl="0">
              <a:buNone/>
              <a:defRPr sz="1900">
                <a:solidFill>
                  <a:schemeClr val="tx1">
                    <a:tint val="75000"/>
                  </a:schemeClr>
                </a:solidFill>
              </a:defRPr>
            </a:lvl8pPr>
            <a:lvl9pPr marL="4875947" indent="0" algn="l" rtl="0">
              <a:buNone/>
              <a:defRPr sz="1900">
                <a:solidFill>
                  <a:schemeClr val="tx1">
                    <a:tint val="75000"/>
                  </a:schemeClr>
                </a:solidFill>
              </a:defRPr>
            </a:lvl9pPr>
          </a:lstStyle>
          <a:p>
            <a:pPr lvl="0" rtl="0"/>
            <a:r>
              <a:rPr lang="zh-CN" altLang="en-US" noProof="0" smtClean="0"/>
              <a:t>单击此处编辑母版文本样式</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smtClean="0"/>
              <a:t>单击此处编辑母版标题样式</a:t>
            </a:r>
            <a:endParaRPr lang="zh-CN" altLang="en-US" noProof="0" dirty="0"/>
          </a:p>
        </p:txBody>
      </p:sp>
      <p:sp>
        <p:nvSpPr>
          <p:cNvPr id="3" name="内容占位符 2"/>
          <p:cNvSpPr>
            <a:spLocks noGrp="1"/>
          </p:cNvSpPr>
          <p:nvPr>
            <p:ph sz="half" idx="1"/>
          </p:nvPr>
        </p:nvSpPr>
        <p:spPr>
          <a:xfrm>
            <a:off x="1117309" y="1701800"/>
            <a:ext cx="4977104" cy="4470400"/>
          </a:xfrm>
        </p:spPr>
        <p:txBody>
          <a:bodyPr rtlCol="0">
            <a:normAutofit/>
          </a:bodyPr>
          <a:lstStyle>
            <a:lvl1pPr algn="l" rtl="0">
              <a:defRPr sz="2400"/>
            </a:lvl1pPr>
            <a:lvl2pPr algn="l" rtl="0">
              <a:defRPr sz="20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4" name="内容占位符 3"/>
          <p:cNvSpPr>
            <a:spLocks noGrp="1"/>
          </p:cNvSpPr>
          <p:nvPr>
            <p:ph sz="half" idx="2"/>
          </p:nvPr>
        </p:nvSpPr>
        <p:spPr>
          <a:xfrm>
            <a:off x="6297559" y="1701800"/>
            <a:ext cx="4977104" cy="4470400"/>
          </a:xfrm>
        </p:spPr>
        <p:txBody>
          <a:bodyPr rtlCol="0">
            <a:normAutofit/>
          </a:bodyPr>
          <a:lstStyle>
            <a:lvl1pPr algn="l" rtl="0">
              <a:defRPr sz="2400"/>
            </a:lvl1pPr>
            <a:lvl2pPr algn="l" rtl="0">
              <a:defRPr sz="20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5" name="日期占位符 4"/>
          <p:cNvSpPr>
            <a:spLocks noGrp="1"/>
          </p:cNvSpPr>
          <p:nvPr>
            <p:ph type="dt" sz="half" idx="10"/>
          </p:nvPr>
        </p:nvSpPr>
        <p:spPr/>
        <p:txBody>
          <a:bodyPr rtlCol="0"/>
          <a:lstStyle>
            <a:lvl1pPr>
              <a:defRPr/>
            </a:lvl1pPr>
          </a:lstStyle>
          <a:p>
            <a:endParaRPr lang="zh-CN" altLang="en-US" dirty="0"/>
          </a:p>
        </p:txBody>
      </p:sp>
      <p:sp>
        <p:nvSpPr>
          <p:cNvPr id="6" name="页脚占位符 5"/>
          <p:cNvSpPr>
            <a:spLocks noGrp="1"/>
          </p:cNvSpPr>
          <p:nvPr>
            <p:ph type="ftr" sz="quarter" idx="11"/>
          </p:nvPr>
        </p:nvSpPr>
        <p:spPr/>
        <p:txBody>
          <a:bodyPr rtlCol="0"/>
          <a:lstStyle/>
          <a:p>
            <a:pPr rtl="0"/>
            <a:endParaRPr lang="zh-CN" altLang="en-US" noProof="0" dirty="0"/>
          </a:p>
        </p:txBody>
      </p:sp>
      <p:sp>
        <p:nvSpPr>
          <p:cNvPr id="7" name="灯片编号占位符 6"/>
          <p:cNvSpPr>
            <a:spLocks noGrp="1"/>
          </p:cNvSpPr>
          <p:nvPr>
            <p:ph type="sldNum" sz="quarter" idx="12"/>
          </p:nvPr>
        </p:nvSpPr>
        <p:spPr/>
        <p:txBody>
          <a:bodyPr rtlCol="0"/>
          <a:lstStyle/>
          <a:p>
            <a:pPr rtl="0"/>
            <a:fld id="{EB37DED6-D4C7-42EE-AB49-D2E39E64FDE4}" type="slidenum">
              <a:rPr lang="en-US" altLang="zh-CN" noProof="0" smtClean="0"/>
              <a:t>‹#›</a:t>
            </a:fld>
            <a:endParaRPr lang="en-US" altLang="zh-CN" noProof="0" dirty="0"/>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lvl1pPr algn="l" rtl="0">
              <a:defRPr/>
            </a:lvl1pPr>
          </a:lstStyle>
          <a:p>
            <a:pPr rtl="0"/>
            <a:r>
              <a:rPr lang="zh-CN" altLang="en-US" noProof="0" smtClean="0"/>
              <a:t>单击此处编辑母版标题样式</a:t>
            </a:r>
            <a:endParaRPr lang="zh-CN" altLang="en-US" noProof="0" dirty="0"/>
          </a:p>
        </p:txBody>
      </p:sp>
      <p:sp>
        <p:nvSpPr>
          <p:cNvPr id="3" name="文本占位符 2"/>
          <p:cNvSpPr>
            <a:spLocks noGrp="1"/>
          </p:cNvSpPr>
          <p:nvPr>
            <p:ph type="body" idx="1"/>
          </p:nvPr>
        </p:nvSpPr>
        <p:spPr>
          <a:xfrm>
            <a:off x="1121372" y="1608836"/>
            <a:ext cx="4973041" cy="512064"/>
          </a:xfrm>
        </p:spPr>
        <p:txBody>
          <a:bodyPr rtlCol="0" anchor="b">
            <a:noAutofit/>
          </a:bodyPr>
          <a:lstStyle>
            <a:lvl1pPr marL="0" indent="0" algn="l" rtl="0">
              <a:spcBef>
                <a:spcPts val="0"/>
              </a:spcBef>
              <a:buNone/>
              <a:defRPr sz="2400" b="1"/>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zh-CN" altLang="en-US" noProof="0" smtClean="0"/>
              <a:t>单击此处编辑母版文本样式</a:t>
            </a:r>
          </a:p>
        </p:txBody>
      </p:sp>
      <p:sp>
        <p:nvSpPr>
          <p:cNvPr id="4" name="内容占位符 3"/>
          <p:cNvSpPr>
            <a:spLocks noGrp="1"/>
          </p:cNvSpPr>
          <p:nvPr>
            <p:ph sz="half" idx="2"/>
          </p:nvPr>
        </p:nvSpPr>
        <p:spPr>
          <a:xfrm>
            <a:off x="1117309" y="2209800"/>
            <a:ext cx="4977104" cy="3962400"/>
          </a:xfrm>
        </p:spPr>
        <p:txBody>
          <a:bodyPr rtlCol="0">
            <a:normAutofit/>
          </a:bodyPr>
          <a:lstStyle>
            <a:lvl1pPr algn="l" rtl="0">
              <a:defRPr sz="2000"/>
            </a:lvl1pPr>
            <a:lvl2pPr algn="l" rtl="0">
              <a:defRPr sz="18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5" name="文本占位符 4"/>
          <p:cNvSpPr>
            <a:spLocks noGrp="1"/>
          </p:cNvSpPr>
          <p:nvPr>
            <p:ph type="body" sz="quarter" idx="3"/>
          </p:nvPr>
        </p:nvSpPr>
        <p:spPr>
          <a:xfrm>
            <a:off x="6301622" y="1608836"/>
            <a:ext cx="4973041" cy="512064"/>
          </a:xfrm>
        </p:spPr>
        <p:txBody>
          <a:bodyPr rtlCol="0" anchor="b">
            <a:noAutofit/>
          </a:bodyPr>
          <a:lstStyle>
            <a:lvl1pPr marL="0" indent="0" algn="l" rtl="0">
              <a:spcBef>
                <a:spcPts val="0"/>
              </a:spcBef>
              <a:buNone/>
              <a:defRPr sz="2400" b="1"/>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zh-CN" altLang="en-US" noProof="0" smtClean="0"/>
              <a:t>单击此处编辑母版文本样式</a:t>
            </a:r>
          </a:p>
        </p:txBody>
      </p:sp>
      <p:sp>
        <p:nvSpPr>
          <p:cNvPr id="6" name="内容占位符 5"/>
          <p:cNvSpPr>
            <a:spLocks noGrp="1"/>
          </p:cNvSpPr>
          <p:nvPr>
            <p:ph sz="quarter" idx="4"/>
          </p:nvPr>
        </p:nvSpPr>
        <p:spPr>
          <a:xfrm>
            <a:off x="6297559" y="2209800"/>
            <a:ext cx="4977104" cy="3962400"/>
          </a:xfrm>
        </p:spPr>
        <p:txBody>
          <a:bodyPr rtlCol="0">
            <a:normAutofit/>
          </a:bodyPr>
          <a:lstStyle>
            <a:lvl1pPr algn="l" rtl="0">
              <a:defRPr sz="2000"/>
            </a:lvl1pPr>
            <a:lvl2pPr algn="l" rtl="0">
              <a:defRPr sz="18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7" name="日期占位符 6"/>
          <p:cNvSpPr>
            <a:spLocks noGrp="1"/>
          </p:cNvSpPr>
          <p:nvPr>
            <p:ph type="dt" sz="half" idx="10"/>
          </p:nvPr>
        </p:nvSpPr>
        <p:spPr/>
        <p:txBody>
          <a:bodyPr rtlCol="0"/>
          <a:lstStyle>
            <a:lvl1pPr>
              <a:defRPr/>
            </a:lvl1pPr>
          </a:lstStyle>
          <a:p>
            <a:endParaRPr lang="zh-CN" altLang="en-US" dirty="0"/>
          </a:p>
        </p:txBody>
      </p:sp>
      <p:sp>
        <p:nvSpPr>
          <p:cNvPr id="8" name="页脚占位符 7"/>
          <p:cNvSpPr>
            <a:spLocks noGrp="1"/>
          </p:cNvSpPr>
          <p:nvPr>
            <p:ph type="ftr" sz="quarter" idx="11"/>
          </p:nvPr>
        </p:nvSpPr>
        <p:spPr/>
        <p:txBody>
          <a:bodyPr rtlCol="0"/>
          <a:lstStyle/>
          <a:p>
            <a:pPr rtl="0"/>
            <a:endParaRPr lang="zh-CN" altLang="en-US" noProof="0" dirty="0"/>
          </a:p>
        </p:txBody>
      </p:sp>
      <p:sp>
        <p:nvSpPr>
          <p:cNvPr id="9" name="灯片编号占位符 8"/>
          <p:cNvSpPr>
            <a:spLocks noGrp="1"/>
          </p:cNvSpPr>
          <p:nvPr>
            <p:ph type="sldNum" sz="quarter" idx="12"/>
          </p:nvPr>
        </p:nvSpPr>
        <p:spPr/>
        <p:txBody>
          <a:bodyPr rtlCol="0"/>
          <a:lstStyle/>
          <a:p>
            <a:pPr rtl="0"/>
            <a:fld id="{EB37DED6-D4C7-42EE-AB49-D2E39E64FDE4}" type="slidenum">
              <a:rPr lang="en-US" altLang="zh-CN" noProof="0" smtClean="0"/>
              <a:t>‹#›</a:t>
            </a:fld>
            <a:endParaRPr lang="en-US" altLang="zh-CN" noProof="0" dirty="0"/>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17309" y="116632"/>
            <a:ext cx="10157354" cy="708496"/>
          </a:xfrm>
        </p:spPr>
        <p:txBody>
          <a:bodyPr rtlCol="0"/>
          <a:lstStyle/>
          <a:p>
            <a:pPr rtl="0"/>
            <a:r>
              <a:rPr lang="zh-CN" altLang="en-US" noProof="0" smtClean="0"/>
              <a:t>单击此处编辑母版标题样式</a:t>
            </a:r>
            <a:endParaRPr lang="zh-CN" altLang="en-US" noProof="0" dirty="0"/>
          </a:p>
        </p:txBody>
      </p:sp>
      <p:sp>
        <p:nvSpPr>
          <p:cNvPr id="3" name="日期占位符 2"/>
          <p:cNvSpPr>
            <a:spLocks noGrp="1"/>
          </p:cNvSpPr>
          <p:nvPr>
            <p:ph type="dt" sz="half" idx="10"/>
          </p:nvPr>
        </p:nvSpPr>
        <p:spPr/>
        <p:txBody>
          <a:bodyPr rtlCol="0"/>
          <a:lstStyle>
            <a:lvl1pPr>
              <a:defRPr/>
            </a:lvl1pPr>
          </a:lstStyle>
          <a:p>
            <a:endParaRPr lang="zh-CN" altLang="en-US" dirty="0"/>
          </a:p>
        </p:txBody>
      </p:sp>
      <p:sp>
        <p:nvSpPr>
          <p:cNvPr id="4" name="页脚占位符 3"/>
          <p:cNvSpPr>
            <a:spLocks noGrp="1"/>
          </p:cNvSpPr>
          <p:nvPr>
            <p:ph type="ftr" sz="quarter" idx="11"/>
          </p:nvPr>
        </p:nvSpPr>
        <p:spPr/>
        <p:txBody>
          <a:bodyPr rtlCol="0"/>
          <a:lstStyle/>
          <a:p>
            <a:pPr rtl="0"/>
            <a:endParaRPr lang="zh-CN" altLang="en-US" noProof="0" dirty="0"/>
          </a:p>
        </p:txBody>
      </p:sp>
      <p:sp>
        <p:nvSpPr>
          <p:cNvPr id="5" name="灯片编号占位符 4"/>
          <p:cNvSpPr>
            <a:spLocks noGrp="1"/>
          </p:cNvSpPr>
          <p:nvPr>
            <p:ph type="sldNum" sz="quarter" idx="12"/>
          </p:nvPr>
        </p:nvSpPr>
        <p:spPr/>
        <p:txBody>
          <a:bodyPr rtlCol="0"/>
          <a:lstStyle/>
          <a:p>
            <a:pPr rtl="0"/>
            <a:fld id="{EB37DED6-D4C7-42EE-AB49-D2E39E64FDE4}" type="slidenum">
              <a:rPr lang="en-US" altLang="zh-CN" noProof="0" smtClean="0"/>
              <a:t>‹#›</a:t>
            </a:fld>
            <a:endParaRPr lang="zh-CN" altLang="en-US" noProof="0" dirty="0"/>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rtlCol="0"/>
          <a:lstStyle>
            <a:lvl1pPr>
              <a:defRPr/>
            </a:lvl1pPr>
          </a:lstStyle>
          <a:p>
            <a:endParaRPr lang="zh-CN" altLang="en-US" dirty="0"/>
          </a:p>
        </p:txBody>
      </p:sp>
      <p:sp>
        <p:nvSpPr>
          <p:cNvPr id="3" name="页脚占位符 2"/>
          <p:cNvSpPr>
            <a:spLocks noGrp="1"/>
          </p:cNvSpPr>
          <p:nvPr>
            <p:ph type="ftr" sz="quarter" idx="11"/>
          </p:nvPr>
        </p:nvSpPr>
        <p:spPr/>
        <p:txBody>
          <a:bodyPr rtlCol="0"/>
          <a:lstStyle/>
          <a:p>
            <a:pPr rtl="0"/>
            <a:endParaRPr lang="zh-CN" altLang="en-US" noProof="0" dirty="0"/>
          </a:p>
        </p:txBody>
      </p:sp>
      <p:sp>
        <p:nvSpPr>
          <p:cNvPr id="4" name="灯片编号占位符 3"/>
          <p:cNvSpPr>
            <a:spLocks noGrp="1"/>
          </p:cNvSpPr>
          <p:nvPr>
            <p:ph type="sldNum" sz="quarter" idx="12"/>
          </p:nvPr>
        </p:nvSpPr>
        <p:spPr/>
        <p:txBody>
          <a:bodyPr rtlCol="0"/>
          <a:lstStyle/>
          <a:p>
            <a:pPr rtl="0"/>
            <a:fld id="{EB37DED6-D4C7-42EE-AB49-D2E39E64FDE4}" type="slidenum">
              <a:rPr lang="en-US" altLang="zh-CN" noProof="0" smtClean="0"/>
              <a:t>‹#›</a:t>
            </a:fld>
            <a:endParaRPr lang="zh-CN" altLang="en-US" noProof="0" dirty="0"/>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带题注的内容">
    <p:spTree>
      <p:nvGrpSpPr>
        <p:cNvPr id="1" name=""/>
        <p:cNvGrpSpPr/>
        <p:nvPr/>
      </p:nvGrpSpPr>
      <p:grpSpPr>
        <a:xfrm>
          <a:off x="0" y="0"/>
          <a:ext cx="0" cy="0"/>
          <a:chOff x="0" y="0"/>
          <a:chExt cx="0" cy="0"/>
        </a:xfrm>
      </p:grpSpPr>
      <p:sp>
        <p:nvSpPr>
          <p:cNvPr id="8" name="矩形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zh-CN" altLang="en-US" noProof="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304721" y="1701800"/>
            <a:ext cx="3351927" cy="2844800"/>
          </a:xfrm>
        </p:spPr>
        <p:txBody>
          <a:bodyPr rtlCol="0" anchor="b">
            <a:normAutofit/>
          </a:bodyPr>
          <a:lstStyle>
            <a:lvl1pPr algn="l" rtl="0">
              <a:defRPr sz="2000" b="1">
                <a:latin typeface="微软雅黑" panose="020B0503020204020204" pitchFamily="34" charset="-122"/>
                <a:ea typeface="微软雅黑" panose="020B0503020204020204" pitchFamily="34" charset="-122"/>
              </a:defRPr>
            </a:lvl1pPr>
          </a:lstStyle>
          <a:p>
            <a:pPr rtl="0"/>
            <a:r>
              <a:rPr lang="zh-CN" altLang="en-US" noProof="0" smtClean="0"/>
              <a:t>单击此处编辑母版标题样式</a:t>
            </a:r>
            <a:endParaRPr lang="zh-CN" altLang="en-US" noProof="0" dirty="0"/>
          </a:p>
        </p:txBody>
      </p:sp>
      <p:sp>
        <p:nvSpPr>
          <p:cNvPr id="3" name="内容占位符 2"/>
          <p:cNvSpPr>
            <a:spLocks noGrp="1"/>
          </p:cNvSpPr>
          <p:nvPr>
            <p:ph idx="1"/>
          </p:nvPr>
        </p:nvSpPr>
        <p:spPr>
          <a:xfrm>
            <a:off x="4469236" y="482600"/>
            <a:ext cx="6805427" cy="5892800"/>
          </a:xfrm>
        </p:spPr>
        <p:txBody>
          <a:bodyPr rtlCol="0">
            <a:normAutofit/>
          </a:bodyPr>
          <a:lstStyle>
            <a:lvl1pPr algn="l" rtl="0">
              <a:defRPr sz="2400">
                <a:latin typeface="微软雅黑" panose="020B0503020204020204" pitchFamily="34" charset="-122"/>
                <a:ea typeface="微软雅黑" panose="020B0503020204020204" pitchFamily="34" charset="-122"/>
              </a:defRPr>
            </a:lvl1pPr>
            <a:lvl2pPr algn="l" rtl="0">
              <a:defRPr sz="2000">
                <a:latin typeface="微软雅黑" panose="020B0503020204020204" pitchFamily="34" charset="-122"/>
                <a:ea typeface="微软雅黑" panose="020B0503020204020204" pitchFamily="34" charset="-122"/>
              </a:defRPr>
            </a:lvl2pPr>
            <a:lvl3pPr algn="l" rtl="0">
              <a:defRPr sz="1800">
                <a:latin typeface="微软雅黑" panose="020B0503020204020204" pitchFamily="34" charset="-122"/>
                <a:ea typeface="微软雅黑" panose="020B0503020204020204" pitchFamily="34" charset="-122"/>
              </a:defRPr>
            </a:lvl3pPr>
            <a:lvl4pPr algn="l" rtl="0">
              <a:defRPr sz="1800">
                <a:latin typeface="微软雅黑" panose="020B0503020204020204" pitchFamily="34" charset="-122"/>
                <a:ea typeface="微软雅黑" panose="020B0503020204020204" pitchFamily="34" charset="-122"/>
              </a:defRPr>
            </a:lvl4pPr>
            <a:lvl5pPr algn="l" rtl="0">
              <a:defRPr sz="1800">
                <a:latin typeface="微软雅黑" panose="020B0503020204020204" pitchFamily="34" charset="-122"/>
                <a:ea typeface="微软雅黑" panose="020B0503020204020204" pitchFamily="34" charset="-122"/>
              </a:defRPr>
            </a:lvl5pPr>
            <a:lvl6pPr algn="l" rtl="0">
              <a:defRPr sz="1800"/>
            </a:lvl6pPr>
            <a:lvl7pPr algn="l" rtl="0">
              <a:defRPr sz="1800"/>
            </a:lvl7pPr>
            <a:lvl8pPr algn="l" rtl="0">
              <a:defRPr sz="1800"/>
            </a:lvl8pPr>
            <a:lvl9pPr algn="l" rtl="0">
              <a:defRPr sz="180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4" name="文本占位符 3"/>
          <p:cNvSpPr>
            <a:spLocks noGrp="1"/>
          </p:cNvSpPr>
          <p:nvPr>
            <p:ph type="body" sz="half" idx="2"/>
          </p:nvPr>
        </p:nvSpPr>
        <p:spPr>
          <a:xfrm>
            <a:off x="304721" y="4648200"/>
            <a:ext cx="3351927" cy="1727200"/>
          </a:xfrm>
        </p:spPr>
        <p:txBody>
          <a:bodyPr rtlCol="0">
            <a:normAutofit/>
          </a:bodyPr>
          <a:lstStyle>
            <a:lvl1pPr marL="0" indent="0" algn="l" rtl="0">
              <a:spcBef>
                <a:spcPts val="1200"/>
              </a:spcBef>
              <a:buNone/>
              <a:defRPr sz="1600">
                <a:latin typeface="微软雅黑" panose="020B0503020204020204" pitchFamily="34" charset="-122"/>
                <a:ea typeface="微软雅黑" panose="020B0503020204020204" pitchFamily="34" charset="-122"/>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zh-CN" altLang="en-US" noProof="0" smtClean="0"/>
              <a:t>单击此处编辑母版文本样式</a:t>
            </a:r>
          </a:p>
        </p:txBody>
      </p:sp>
      <p:sp>
        <p:nvSpPr>
          <p:cNvPr id="5" name="日期占位符 4"/>
          <p:cNvSpPr>
            <a:spLocks noGrp="1"/>
          </p:cNvSpPr>
          <p:nvPr>
            <p:ph type="dt" sz="half" idx="10"/>
          </p:nvPr>
        </p:nvSpPr>
        <p:spPr/>
        <p:txBody>
          <a:bodyPr rtlCol="0"/>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6" name="页脚占位符 5"/>
          <p:cNvSpPr>
            <a:spLocks noGrp="1"/>
          </p:cNvSpPr>
          <p:nvPr>
            <p:ph type="ftr" sz="quarter" idx="11"/>
          </p:nvPr>
        </p:nvSpPr>
        <p:spPr/>
        <p:txBody>
          <a:bodyPr rtlCol="0"/>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nvPr>
        </p:nvSpPr>
        <p:spPr/>
        <p:txBody>
          <a:bodyPr rtlCol="0"/>
          <a:lstStyle>
            <a:lvl1pPr>
              <a:defRPr>
                <a:latin typeface="微软雅黑" panose="020B0503020204020204" pitchFamily="34" charset="-122"/>
                <a:ea typeface="微软雅黑" panose="020B0503020204020204" pitchFamily="34" charset="-122"/>
              </a:defRPr>
            </a:lvl1pPr>
          </a:lstStyle>
          <a:p>
            <a:fld id="{2DFBB78A-01B4-41F2-96B0-677A4A282832}" type="slidenum">
              <a:rPr lang="en-US" altLang="zh-CN" smtClean="0"/>
              <a:pPr/>
              <a:t>‹#›</a:t>
            </a:fld>
            <a:endParaRPr lang="zh-CN" altLang="en-US" dirty="0"/>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6.jpe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zh-CN" altLang="en-US" noProof="0" dirty="0">
              <a:latin typeface="微软雅黑" panose="020B0503020204020204" pitchFamily="34" charset="-122"/>
              <a:ea typeface="微软雅黑" panose="020B0503020204020204" pitchFamily="34" charset="-122"/>
            </a:endParaRPr>
          </a:p>
        </p:txBody>
      </p:sp>
      <p:sp>
        <p:nvSpPr>
          <p:cNvPr id="2" name="标题占位符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pPr rtl="0"/>
            <a:r>
              <a:rPr lang="zh-CN" altLang="en-US" noProof="0" dirty="0"/>
              <a:t>单击此处编辑母版标题样式</a:t>
            </a:r>
          </a:p>
        </p:txBody>
      </p:sp>
      <p:sp>
        <p:nvSpPr>
          <p:cNvPr id="3" name="文本占位符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rtl="0"/>
            <a:r>
              <a:rPr lang="zh-CN" altLang="en-US" noProof="0" dirty="0"/>
              <a:t>单击此处编辑母版文本样式</a:t>
            </a:r>
          </a:p>
          <a:p>
            <a:pPr lvl="1" rtl="0"/>
            <a:r>
              <a:rPr lang="zh-CN" altLang="en-US" noProof="0" dirty="0"/>
              <a:t>第二级</a:t>
            </a:r>
          </a:p>
          <a:p>
            <a:pPr lvl="2" rtl="0"/>
            <a:r>
              <a:rPr lang="zh-CN" altLang="en-US" noProof="0" dirty="0"/>
              <a:t>第三级</a:t>
            </a:r>
          </a:p>
          <a:p>
            <a:pPr lvl="3" rtl="0"/>
            <a:r>
              <a:rPr lang="zh-CN" altLang="en-US" noProof="0" dirty="0"/>
              <a:t>第四级</a:t>
            </a:r>
          </a:p>
          <a:p>
            <a:pPr lvl="4" rtl="0"/>
            <a:r>
              <a:rPr lang="zh-CN" altLang="en-US" noProof="0" dirty="0"/>
              <a:t>第五级</a:t>
            </a:r>
          </a:p>
        </p:txBody>
      </p:sp>
      <p:sp>
        <p:nvSpPr>
          <p:cNvPr id="4" name="日期占位符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rtl="0">
              <a:defRPr sz="1200">
                <a:solidFill>
                  <a:schemeClr val="tx2">
                    <a:lumMod val="50000"/>
                    <a:lumOff val="50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5" name="页脚占位符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rtl="0">
              <a:defRPr sz="1200">
                <a:solidFill>
                  <a:schemeClr val="tx2">
                    <a:lumMod val="50000"/>
                    <a:lumOff val="50000"/>
                  </a:schemeClr>
                </a:solidFill>
                <a:latin typeface="微软雅黑" panose="020B0503020204020204" pitchFamily="34" charset="-122"/>
                <a:ea typeface="微软雅黑" panose="020B0503020204020204" pitchFamily="34" charset="-122"/>
              </a:defRPr>
            </a:lvl1pPr>
          </a:lstStyle>
          <a:p>
            <a:endParaRPr lang="zh-CN" altLang="en-US" noProof="0" dirty="0"/>
          </a:p>
        </p:txBody>
      </p:sp>
      <p:sp>
        <p:nvSpPr>
          <p:cNvPr id="6" name="灯片编号占位符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rtl="0">
              <a:defRPr sz="1200">
                <a:solidFill>
                  <a:schemeClr val="tx2">
                    <a:lumMod val="50000"/>
                    <a:lumOff val="50000"/>
                  </a:schemeClr>
                </a:solidFill>
                <a:latin typeface="微软雅黑" panose="020B0503020204020204" pitchFamily="34" charset="-122"/>
                <a:ea typeface="微软雅黑" panose="020B0503020204020204" pitchFamily="34" charset="-122"/>
              </a:defRPr>
            </a:lvl1pPr>
          </a:lstStyle>
          <a:p>
            <a:fld id="{EB37DED6-D4C7-42EE-AB49-D2E39E64FDE4}" type="slidenum">
              <a:rPr lang="en-US" altLang="zh-CN" smtClean="0"/>
              <a:pPr/>
              <a:t>‹#›</a:t>
            </a:fld>
            <a:endParaRPr lang="zh-CN" altLang="en-US" dirty="0"/>
          </a:p>
        </p:txBody>
      </p:sp>
      <p:pic>
        <p:nvPicPr>
          <p:cNvPr id="8" name="图片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720905" y="103097"/>
            <a:ext cx="1368152" cy="522627"/>
          </a:xfrm>
          <a:prstGeom prst="rect">
            <a:avLst/>
          </a:prstGeom>
        </p:spPr>
      </p:pic>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80" r:id="rId3"/>
    <p:sldLayoutId id="2147483663" r:id="rId4"/>
    <p:sldLayoutId id="2147483664" r:id="rId5"/>
    <p:sldLayoutId id="2147483665" r:id="rId6"/>
    <p:sldLayoutId id="2147483666" r:id="rId7"/>
    <p:sldLayoutId id="2147483667" r:id="rId8"/>
    <p:sldLayoutId id="2147483675" r:id="rId9"/>
    <p:sldLayoutId id="2147483676" r:id="rId10"/>
    <p:sldLayoutId id="2147483677" r:id="rId11"/>
    <p:sldLayoutId id="2147483678" r:id="rId12"/>
    <p:sldLayoutId id="2147483681" r:id="rId13"/>
    <p:sldLayoutId id="2147483683" r:id="rId14"/>
    <p:sldLayoutId id="2147483684" r:id="rId15"/>
    <p:sldLayoutId id="2147483702"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1218987" rtl="0" eaLnBrk="1" latinLnBrk="0" hangingPunct="1">
        <a:lnSpc>
          <a:spcPct val="85000"/>
        </a:lnSpc>
        <a:spcBef>
          <a:spcPct val="0"/>
        </a:spcBef>
        <a:buNone/>
        <a:tabLst/>
        <a:defRPr sz="4400" kern="1200" cap="none" baseline="0">
          <a:solidFill>
            <a:schemeClr val="tx1"/>
          </a:solidFill>
          <a:latin typeface="微软雅黑" panose="020B0503020204020204" pitchFamily="34" charset="-122"/>
          <a:ea typeface="微软雅黑" panose="020B0503020204020204" pitchFamily="34" charset="-122"/>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283" y="293690"/>
            <a:ext cx="10045229"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4099" name="Rectangle 3"/>
          <p:cNvSpPr>
            <a:spLocks noGrp="1" noChangeArrowheads="1"/>
          </p:cNvSpPr>
          <p:nvPr>
            <p:ph type="body" idx="1"/>
          </p:nvPr>
        </p:nvSpPr>
        <p:spPr bwMode="auto">
          <a:xfrm>
            <a:off x="609284" y="1392238"/>
            <a:ext cx="10970259" cy="474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p:txBody>
      </p:sp>
      <p:sp>
        <p:nvSpPr>
          <p:cNvPr id="4100" name="Rectangle 4"/>
          <p:cNvSpPr>
            <a:spLocks noGrp="1" noChangeArrowheads="1"/>
          </p:cNvSpPr>
          <p:nvPr>
            <p:ph type="dt" sz="half" idx="2"/>
          </p:nvPr>
        </p:nvSpPr>
        <p:spPr bwMode="auto">
          <a:xfrm>
            <a:off x="609283" y="6245225"/>
            <a:ext cx="2844906"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5F5F5F"/>
                </a:solidFill>
              </a:defRPr>
            </a:lvl1pPr>
          </a:lstStyle>
          <a:p>
            <a:pPr defTabSz="914126"/>
            <a:fld id="{4FB5793F-E7AD-4694-8488-CE4B67E89B0C}" type="datetimeFigureOut">
              <a:rPr lang="zh-CN" altLang="en-US" sz="1799" smtClean="0"/>
              <a:pPr defTabSz="914126"/>
              <a:t>2019/11/5</a:t>
            </a:fld>
            <a:endParaRPr lang="zh-CN" altLang="en-US" sz="1799"/>
          </a:p>
        </p:txBody>
      </p:sp>
      <p:sp>
        <p:nvSpPr>
          <p:cNvPr id="4101" name="Rectangle 5"/>
          <p:cNvSpPr>
            <a:spLocks noGrp="1" noChangeArrowheads="1"/>
          </p:cNvSpPr>
          <p:nvPr>
            <p:ph type="ftr" sz="quarter" idx="3"/>
          </p:nvPr>
        </p:nvSpPr>
        <p:spPr bwMode="auto">
          <a:xfrm>
            <a:off x="4165018" y="6245225"/>
            <a:ext cx="385879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solidFill>
                  <a:srgbClr val="5F5F5F"/>
                </a:solidFill>
              </a:defRPr>
            </a:lvl1pPr>
          </a:lstStyle>
          <a:p>
            <a:pPr defTabSz="914126"/>
            <a:endParaRPr lang="zh-CN" altLang="en-US" sz="1799"/>
          </a:p>
        </p:txBody>
      </p:sp>
      <p:sp>
        <p:nvSpPr>
          <p:cNvPr id="4102" name="Rectangle 6"/>
          <p:cNvSpPr>
            <a:spLocks noGrp="1" noChangeArrowheads="1"/>
          </p:cNvSpPr>
          <p:nvPr>
            <p:ph type="sldNum" sz="quarter" idx="4"/>
          </p:nvPr>
        </p:nvSpPr>
        <p:spPr bwMode="auto">
          <a:xfrm>
            <a:off x="8734638" y="6245225"/>
            <a:ext cx="284490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5F5F5F"/>
                </a:solidFill>
              </a:defRPr>
            </a:lvl1pPr>
          </a:lstStyle>
          <a:p>
            <a:pPr defTabSz="914126"/>
            <a:fld id="{CB4292FD-2D13-4AC3-956B-B46DD7F3305B}" type="slidenum">
              <a:rPr lang="zh-CN" altLang="en-US" sz="1799" smtClean="0"/>
              <a:pPr defTabSz="914126"/>
              <a:t>‹#›</a:t>
            </a:fld>
            <a:endParaRPr lang="zh-CN" altLang="en-US" sz="1799"/>
          </a:p>
        </p:txBody>
      </p:sp>
    </p:spTree>
    <p:extLst>
      <p:ext uri="{BB962C8B-B14F-4D97-AF65-F5344CB8AC3E}">
        <p14:creationId xmlns:p14="http://schemas.microsoft.com/office/powerpoint/2010/main" val="371343507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rtl="0" eaLnBrk="1" fontAlgn="base" hangingPunct="1">
        <a:spcBef>
          <a:spcPct val="0"/>
        </a:spcBef>
        <a:spcAft>
          <a:spcPct val="0"/>
        </a:spcAft>
        <a:defRPr sz="2799">
          <a:solidFill>
            <a:schemeClr val="bg1"/>
          </a:solidFill>
          <a:latin typeface="+mj-lt"/>
          <a:ea typeface="+mj-ea"/>
          <a:cs typeface="+mj-cs"/>
        </a:defRPr>
      </a:lvl1pPr>
      <a:lvl2pPr algn="l" rtl="0" eaLnBrk="1" fontAlgn="base" hangingPunct="1">
        <a:spcBef>
          <a:spcPct val="0"/>
        </a:spcBef>
        <a:spcAft>
          <a:spcPct val="0"/>
        </a:spcAft>
        <a:defRPr sz="2799">
          <a:solidFill>
            <a:schemeClr val="bg1"/>
          </a:solidFill>
          <a:latin typeface="Arial Black" pitchFamily="34" charset="0"/>
          <a:ea typeface="微软雅黑" pitchFamily="34" charset="-122"/>
        </a:defRPr>
      </a:lvl2pPr>
      <a:lvl3pPr algn="l" rtl="0" eaLnBrk="1" fontAlgn="base" hangingPunct="1">
        <a:spcBef>
          <a:spcPct val="0"/>
        </a:spcBef>
        <a:spcAft>
          <a:spcPct val="0"/>
        </a:spcAft>
        <a:defRPr sz="2799">
          <a:solidFill>
            <a:schemeClr val="bg1"/>
          </a:solidFill>
          <a:latin typeface="Arial Black" pitchFamily="34" charset="0"/>
          <a:ea typeface="微软雅黑" pitchFamily="34" charset="-122"/>
        </a:defRPr>
      </a:lvl3pPr>
      <a:lvl4pPr algn="l" rtl="0" eaLnBrk="1" fontAlgn="base" hangingPunct="1">
        <a:spcBef>
          <a:spcPct val="0"/>
        </a:spcBef>
        <a:spcAft>
          <a:spcPct val="0"/>
        </a:spcAft>
        <a:defRPr sz="2799">
          <a:solidFill>
            <a:schemeClr val="bg1"/>
          </a:solidFill>
          <a:latin typeface="Arial Black" pitchFamily="34" charset="0"/>
          <a:ea typeface="微软雅黑" pitchFamily="34" charset="-122"/>
        </a:defRPr>
      </a:lvl4pPr>
      <a:lvl5pPr algn="l" rtl="0" eaLnBrk="1" fontAlgn="base" hangingPunct="1">
        <a:spcBef>
          <a:spcPct val="0"/>
        </a:spcBef>
        <a:spcAft>
          <a:spcPct val="0"/>
        </a:spcAft>
        <a:defRPr sz="2799">
          <a:solidFill>
            <a:schemeClr val="bg1"/>
          </a:solidFill>
          <a:latin typeface="Arial Black" pitchFamily="34" charset="0"/>
          <a:ea typeface="微软雅黑" pitchFamily="34" charset="-122"/>
        </a:defRPr>
      </a:lvl5pPr>
      <a:lvl6pPr marL="457063" algn="l" rtl="0" eaLnBrk="1" fontAlgn="base" hangingPunct="1">
        <a:spcBef>
          <a:spcPct val="0"/>
        </a:spcBef>
        <a:spcAft>
          <a:spcPct val="0"/>
        </a:spcAft>
        <a:defRPr sz="2799">
          <a:solidFill>
            <a:schemeClr val="bg1"/>
          </a:solidFill>
          <a:latin typeface="Arial Black" pitchFamily="34" charset="0"/>
          <a:ea typeface="微软雅黑" pitchFamily="34" charset="-122"/>
        </a:defRPr>
      </a:lvl6pPr>
      <a:lvl7pPr marL="914126" algn="l" rtl="0" eaLnBrk="1" fontAlgn="base" hangingPunct="1">
        <a:spcBef>
          <a:spcPct val="0"/>
        </a:spcBef>
        <a:spcAft>
          <a:spcPct val="0"/>
        </a:spcAft>
        <a:defRPr sz="2799">
          <a:solidFill>
            <a:schemeClr val="bg1"/>
          </a:solidFill>
          <a:latin typeface="Arial Black" pitchFamily="34" charset="0"/>
          <a:ea typeface="微软雅黑" pitchFamily="34" charset="-122"/>
        </a:defRPr>
      </a:lvl7pPr>
      <a:lvl8pPr marL="1371189" algn="l" rtl="0" eaLnBrk="1" fontAlgn="base" hangingPunct="1">
        <a:spcBef>
          <a:spcPct val="0"/>
        </a:spcBef>
        <a:spcAft>
          <a:spcPct val="0"/>
        </a:spcAft>
        <a:defRPr sz="2799">
          <a:solidFill>
            <a:schemeClr val="bg1"/>
          </a:solidFill>
          <a:latin typeface="Arial Black" pitchFamily="34" charset="0"/>
          <a:ea typeface="微软雅黑" pitchFamily="34" charset="-122"/>
        </a:defRPr>
      </a:lvl8pPr>
      <a:lvl9pPr marL="1828251" algn="l" rtl="0" eaLnBrk="1" fontAlgn="base" hangingPunct="1">
        <a:spcBef>
          <a:spcPct val="0"/>
        </a:spcBef>
        <a:spcAft>
          <a:spcPct val="0"/>
        </a:spcAft>
        <a:defRPr sz="2799">
          <a:solidFill>
            <a:schemeClr val="bg1"/>
          </a:solidFill>
          <a:latin typeface="Arial Black" pitchFamily="34" charset="0"/>
          <a:ea typeface="微软雅黑" pitchFamily="34" charset="-122"/>
        </a:defRPr>
      </a:lvl9pPr>
    </p:titleStyle>
    <p:bodyStyle>
      <a:lvl1pPr marL="342797" indent="-257098" algn="l" rtl="0" eaLnBrk="1" fontAlgn="base" hangingPunct="1">
        <a:spcBef>
          <a:spcPts val="1799"/>
        </a:spcBef>
        <a:spcAft>
          <a:spcPct val="0"/>
        </a:spcAft>
        <a:buClr>
          <a:schemeClr val="accent1"/>
        </a:buClr>
        <a:buSzPct val="100000"/>
        <a:buFont typeface="Wingdings" pitchFamily="2" charset="2"/>
        <a:buChar char="l"/>
        <a:defRPr sz="2399">
          <a:solidFill>
            <a:schemeClr val="accent1"/>
          </a:solidFill>
          <a:latin typeface="+mn-lt"/>
          <a:ea typeface="+mn-ea"/>
          <a:cs typeface="+mn-cs"/>
        </a:defRPr>
      </a:lvl1pPr>
      <a:lvl2pPr marL="357081" algn="l" rtl="0" eaLnBrk="1" fontAlgn="base" hangingPunct="1">
        <a:lnSpc>
          <a:spcPct val="120000"/>
        </a:lnSpc>
        <a:spcBef>
          <a:spcPct val="20000"/>
        </a:spcBef>
        <a:spcAft>
          <a:spcPct val="0"/>
        </a:spcAft>
        <a:buFont typeface="Wingdings" pitchFamily="2" charset="2"/>
        <a:defRPr sz="1999">
          <a:solidFill>
            <a:schemeClr val="tx2"/>
          </a:solidFill>
          <a:latin typeface="+mn-lt"/>
          <a:ea typeface="+mn-ea"/>
        </a:defRPr>
      </a:lvl2pPr>
      <a:lvl3pPr marL="1142657" indent="-228531" algn="l" rtl="0" eaLnBrk="1" fontAlgn="base" hangingPunct="1">
        <a:spcBef>
          <a:spcPct val="20000"/>
        </a:spcBef>
        <a:spcAft>
          <a:spcPct val="0"/>
        </a:spcAft>
        <a:buFont typeface="Wingdings" pitchFamily="2" charset="2"/>
        <a:buChar char="•"/>
        <a:defRPr sz="1400">
          <a:solidFill>
            <a:srgbClr val="4D4D4D"/>
          </a:solidFill>
          <a:latin typeface="+mn-lt"/>
          <a:ea typeface="+mn-ea"/>
        </a:defRPr>
      </a:lvl3pPr>
      <a:lvl4pPr marL="1599720" indent="-228531" algn="l" rtl="0" eaLnBrk="1" fontAlgn="base" hangingPunct="1">
        <a:spcBef>
          <a:spcPct val="20000"/>
        </a:spcBef>
        <a:spcAft>
          <a:spcPct val="0"/>
        </a:spcAft>
        <a:buFont typeface="Wingdings" pitchFamily="2" charset="2"/>
        <a:buChar char="–"/>
        <a:defRPr sz="1200">
          <a:solidFill>
            <a:srgbClr val="4D4D4D"/>
          </a:solidFill>
          <a:latin typeface="+mn-lt"/>
          <a:ea typeface="+mn-ea"/>
        </a:defRPr>
      </a:lvl4pPr>
      <a:lvl5pPr marL="2056783" indent="-228531" algn="l" rtl="0" eaLnBrk="1" fontAlgn="base" hangingPunct="1">
        <a:spcBef>
          <a:spcPct val="20000"/>
        </a:spcBef>
        <a:spcAft>
          <a:spcPct val="0"/>
        </a:spcAft>
        <a:buFont typeface="Wingdings" pitchFamily="2" charset="2"/>
        <a:buChar char="»"/>
        <a:defRPr sz="1200">
          <a:solidFill>
            <a:srgbClr val="4D4D4D"/>
          </a:solidFill>
          <a:latin typeface="+mn-lt"/>
          <a:ea typeface="+mn-ea"/>
        </a:defRPr>
      </a:lvl5pPr>
      <a:lvl6pPr marL="2513846" indent="-228531" algn="l" rtl="0" eaLnBrk="1" fontAlgn="base" hangingPunct="1">
        <a:spcBef>
          <a:spcPct val="20000"/>
        </a:spcBef>
        <a:spcAft>
          <a:spcPct val="0"/>
        </a:spcAft>
        <a:buFont typeface="Wingdings" pitchFamily="2" charset="2"/>
        <a:buChar char="»"/>
        <a:defRPr sz="1200">
          <a:solidFill>
            <a:srgbClr val="4D4D4D"/>
          </a:solidFill>
          <a:latin typeface="+mn-lt"/>
          <a:ea typeface="+mn-ea"/>
        </a:defRPr>
      </a:lvl6pPr>
      <a:lvl7pPr marL="2970908" indent="-228531" algn="l" rtl="0" eaLnBrk="1" fontAlgn="base" hangingPunct="1">
        <a:spcBef>
          <a:spcPct val="20000"/>
        </a:spcBef>
        <a:spcAft>
          <a:spcPct val="0"/>
        </a:spcAft>
        <a:buFont typeface="Wingdings" pitchFamily="2" charset="2"/>
        <a:buChar char="»"/>
        <a:defRPr sz="1200">
          <a:solidFill>
            <a:srgbClr val="4D4D4D"/>
          </a:solidFill>
          <a:latin typeface="+mn-lt"/>
          <a:ea typeface="+mn-ea"/>
        </a:defRPr>
      </a:lvl7pPr>
      <a:lvl8pPr marL="3427971" indent="-228531" algn="l" rtl="0" eaLnBrk="1" fontAlgn="base" hangingPunct="1">
        <a:spcBef>
          <a:spcPct val="20000"/>
        </a:spcBef>
        <a:spcAft>
          <a:spcPct val="0"/>
        </a:spcAft>
        <a:buFont typeface="Wingdings" pitchFamily="2" charset="2"/>
        <a:buChar char="»"/>
        <a:defRPr sz="1200">
          <a:solidFill>
            <a:srgbClr val="4D4D4D"/>
          </a:solidFill>
          <a:latin typeface="+mn-lt"/>
          <a:ea typeface="+mn-ea"/>
        </a:defRPr>
      </a:lvl8pPr>
      <a:lvl9pPr marL="3885034" indent="-228531" algn="l" rtl="0" eaLnBrk="1" fontAlgn="base" hangingPunct="1">
        <a:spcBef>
          <a:spcPct val="20000"/>
        </a:spcBef>
        <a:spcAft>
          <a:spcPct val="0"/>
        </a:spcAft>
        <a:buFont typeface="Wingdings" pitchFamily="2" charset="2"/>
        <a:buChar char="»"/>
        <a:defRPr sz="1200">
          <a:solidFill>
            <a:srgbClr val="4D4D4D"/>
          </a:solidFill>
          <a:latin typeface="+mn-lt"/>
          <a:ea typeface="+mn-ea"/>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D997B5FA-0921-464F-AAE1-844C04324D75}" type="datetimeFigureOut">
              <a:rPr lang="zh-CN" altLang="en-US" smtClean="0">
                <a:solidFill>
                  <a:prstClr val="black">
                    <a:tint val="75000"/>
                  </a:prstClr>
                </a:solidFill>
              </a:rPr>
              <a:pPr defTabSz="914126"/>
              <a:t>2019/11/5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565CE74E-AB26-4998-AD42-012C4C1AD076}"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val="2346522891"/>
      </p:ext>
    </p:extLst>
  </p:cSld>
  <p:clrMap bg1="lt1" tx1="dk1" bg2="lt2" tx2="dk2" accent1="accent1" accent2="accent2" accent3="accent3" accent4="accent4" accent5="accent5" accent6="accent6" hlink="hlink" folHlink="folHlink"/>
  <p:sldLayoutIdLst>
    <p:sldLayoutId id="2147483700" r:id="rId1"/>
    <p:sldLayoutId id="2147483701"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8.xml"/><Relationship Id="rId5" Type="http://schemas.openxmlformats.org/officeDocument/2006/relationships/slideLayout" Target="../slideLayouts/slideLayout8.xml"/><Relationship Id="rId4"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73.tmp"/><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image" Target="../media/image74.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image" Target="../media/image76.tmp"/><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gif"/><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xml"/><Relationship Id="rId5" Type="http://schemas.openxmlformats.org/officeDocument/2006/relationships/slideLayout" Target="../slideLayouts/slideLayout8.xml"/><Relationship Id="rId4" Type="http://schemas.openxmlformats.org/officeDocument/2006/relationships/tags" Target="../tags/tag4.xml"/></Relationships>
</file>

<file path=ppt/slides/_rels/slide50.xml.rels><?xml version="1.0" encoding="UTF-8" standalone="yes"?>
<Relationships xmlns="http://schemas.openxmlformats.org/package/2006/relationships"><Relationship Id="rId3" Type="http://schemas.openxmlformats.org/officeDocument/2006/relationships/image" Target="../media/image89.tmp"/><Relationship Id="rId2" Type="http://schemas.openxmlformats.org/officeDocument/2006/relationships/image" Target="../media/image88.tmp"/><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90.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12.xml"/><Relationship Id="rId5" Type="http://schemas.openxmlformats.org/officeDocument/2006/relationships/slideLayout" Target="../slideLayouts/slideLayout8.xml"/><Relationship Id="rId4" Type="http://schemas.openxmlformats.org/officeDocument/2006/relationships/tags" Target="../tags/tag16.xml"/></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2" Type="http://schemas.openxmlformats.org/officeDocument/2006/relationships/image" Target="../media/image95.tmp"/><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7.tmp"/><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6.xml"/><Relationship Id="rId5" Type="http://schemas.openxmlformats.org/officeDocument/2006/relationships/slideLayout" Target="../slideLayouts/slideLayout8.xml"/><Relationship Id="rId4" Type="http://schemas.openxmlformats.org/officeDocument/2006/relationships/tags" Target="../tags/tag8.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286100" y="3252476"/>
            <a:ext cx="8034817" cy="1066577"/>
          </a:xfrm>
        </p:spPr>
        <p:txBody>
          <a:bodyPr rtlCol="0">
            <a:normAutofit fontScale="90000"/>
          </a:bodyPr>
          <a:lstStyle/>
          <a:p>
            <a:r>
              <a:rPr lang="zh-CN" altLang="en-US" dirty="0" smtClean="0">
                <a:latin typeface="华文隶书" panose="02010800040101010101" pitchFamily="2" charset="-122"/>
                <a:ea typeface="华文隶书" panose="02010800040101010101" pitchFamily="2" charset="-122"/>
              </a:rPr>
              <a:t>           搭乘国研信息快车</a:t>
            </a:r>
            <a:r>
              <a:rPr lang="en-US" altLang="zh-CN" dirty="0" smtClean="0">
                <a:latin typeface="华文隶书" panose="02010800040101010101" pitchFamily="2" charset="-122"/>
                <a:ea typeface="华文隶书" panose="02010800040101010101" pitchFamily="2" charset="-122"/>
              </a:rPr>
              <a:t/>
            </a:r>
            <a:br>
              <a:rPr lang="en-US" altLang="zh-CN" dirty="0" smtClean="0">
                <a:latin typeface="华文隶书" panose="02010800040101010101" pitchFamily="2" charset="-122"/>
                <a:ea typeface="华文隶书" panose="02010800040101010101" pitchFamily="2" charset="-122"/>
              </a:rPr>
            </a:br>
            <a:r>
              <a:rPr lang="en-US" altLang="zh-CN" dirty="0" smtClean="0">
                <a:latin typeface="华文隶书" panose="02010800040101010101" pitchFamily="2" charset="-122"/>
                <a:ea typeface="华文隶书" panose="02010800040101010101" pitchFamily="2" charset="-122"/>
              </a:rPr>
              <a:t/>
            </a:r>
            <a:br>
              <a:rPr lang="en-US" altLang="zh-CN" dirty="0" smtClean="0">
                <a:latin typeface="华文隶书" panose="02010800040101010101" pitchFamily="2" charset="-122"/>
                <a:ea typeface="华文隶书" panose="02010800040101010101" pitchFamily="2" charset="-122"/>
              </a:rPr>
            </a:br>
            <a:r>
              <a:rPr lang="zh-CN" altLang="en-US" dirty="0" smtClean="0">
                <a:latin typeface="华文隶书" panose="02010800040101010101" pitchFamily="2" charset="-122"/>
                <a:ea typeface="华文隶书" panose="02010800040101010101" pitchFamily="2" charset="-122"/>
              </a:rPr>
              <a:t>促进财经资源共享</a:t>
            </a:r>
            <a:endParaRPr lang="zh-CN" altLang="en-US" dirty="0">
              <a:latin typeface="华文隶书" panose="02010800040101010101" pitchFamily="2" charset="-122"/>
              <a:ea typeface="华文隶书" panose="02010800040101010101" pitchFamily="2" charset="-122"/>
            </a:endParaRPr>
          </a:p>
        </p:txBody>
      </p:sp>
      <p:sp>
        <p:nvSpPr>
          <p:cNvPr id="8" name="AutoShape 2" descr="https://timgsa.baidu.com/timg?image&amp;quality=80&amp;size=b9999_10000&amp;sec=1533636768396&amp;di=ab0606e3e388f9569fa29c4278ce6d18&amp;imgtype=0&amp;src=http%3A%2F%2Fwww.pinggu.org%2Fuploadfile%2F2013%2F1031%2F20131031101522236.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2564" y="4293096"/>
            <a:ext cx="5472608" cy="2735305"/>
          </a:xfrm>
          <a:prstGeom prst="rect">
            <a:avLst/>
          </a:prstGeom>
        </p:spPr>
      </p:pic>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a:spLocks noChangeAspect="1" noChangeArrowheads="1"/>
          </p:cNvSpPr>
          <p:nvPr>
            <p:custDataLst>
              <p:tags r:id="rId1"/>
            </p:custDataLst>
          </p:nvPr>
        </p:nvSpPr>
        <p:spPr bwMode="auto">
          <a:xfrm>
            <a:off x="779121" y="1340768"/>
            <a:ext cx="4798750" cy="359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numCol="1">
            <a:prstTxWarp prst="textPlain">
              <a:avLst/>
            </a:prstTxWarp>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en-US" altLang="zh-CN" sz="26527" b="1" dirty="0">
                <a:solidFill>
                  <a:srgbClr val="0070C0"/>
                </a:solidFill>
                <a:latin typeface="Arial Black" pitchFamily="34" charset="0"/>
                <a:ea typeface="微软雅黑" pitchFamily="34" charset="-122"/>
                <a:cs typeface="Times New Roman" pitchFamily="18" charset="0"/>
              </a:rPr>
              <a:t>03</a:t>
            </a:r>
            <a:endParaRPr lang="zh-CN" altLang="en-US" sz="26527" b="1" dirty="0">
              <a:solidFill>
                <a:srgbClr val="0070C0"/>
              </a:solidFill>
              <a:latin typeface="Arial Black" pitchFamily="34" charset="0"/>
              <a:ea typeface="微软雅黑" pitchFamily="34" charset="-122"/>
              <a:cs typeface="Times New Roman" pitchFamily="18" charset="0"/>
            </a:endParaRPr>
          </a:p>
        </p:txBody>
      </p:sp>
      <p:cxnSp>
        <p:nvCxnSpPr>
          <p:cNvPr id="3" name="直接连接符 2"/>
          <p:cNvCxnSpPr/>
          <p:nvPr>
            <p:custDataLst>
              <p:tags r:id="rId2"/>
            </p:custDataLst>
          </p:nvPr>
        </p:nvCxnSpPr>
        <p:spPr>
          <a:xfrm>
            <a:off x="5351928" y="3394084"/>
            <a:ext cx="6143082" cy="0"/>
          </a:xfrm>
          <a:prstGeom prst="line">
            <a:avLst/>
          </a:prstGeom>
          <a:ln w="12700">
            <a:solidFill>
              <a:schemeClr val="tx1">
                <a:lumMod val="20000"/>
                <a:lumOff val="8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 name="文本框 11"/>
          <p:cNvSpPr txBox="1">
            <a:spLocks noChangeArrowheads="1"/>
          </p:cNvSpPr>
          <p:nvPr>
            <p:custDataLst>
              <p:tags r:id="rId3"/>
            </p:custDataLst>
          </p:nvPr>
        </p:nvSpPr>
        <p:spPr bwMode="auto">
          <a:xfrm>
            <a:off x="683536" y="2594564"/>
            <a:ext cx="5182367" cy="830868"/>
          </a:xfrm>
          <a:prstGeom prst="rect">
            <a:avLst/>
          </a:prstGeom>
          <a:solidFill>
            <a:schemeClr val="bg1">
              <a:lumMod val="95000"/>
            </a:schemeClr>
          </a:solidFill>
          <a:ln>
            <a:noFill/>
          </a:ln>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r>
              <a:rPr lang="en-US" altLang="zh-CN" sz="4799" b="1" dirty="0">
                <a:solidFill>
                  <a:srgbClr val="0070C0"/>
                </a:solidFill>
                <a:latin typeface="Times New Roman" pitchFamily="18" charset="0"/>
                <a:cs typeface="Times New Roman" pitchFamily="18" charset="0"/>
              </a:rPr>
              <a:t>      PART THREE</a:t>
            </a:r>
          </a:p>
        </p:txBody>
      </p:sp>
      <p:sp>
        <p:nvSpPr>
          <p:cNvPr id="5" name="文本框 8"/>
          <p:cNvSpPr txBox="1">
            <a:spLocks noChangeArrowheads="1"/>
          </p:cNvSpPr>
          <p:nvPr>
            <p:custDataLst>
              <p:tags r:id="rId4"/>
            </p:custDataLst>
          </p:nvPr>
        </p:nvSpPr>
        <p:spPr bwMode="auto">
          <a:xfrm>
            <a:off x="5279982" y="2675136"/>
            <a:ext cx="6215030" cy="71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fontScale="92500" lnSpcReduction="10000"/>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4799" b="1" spc="800" dirty="0">
                <a:solidFill>
                  <a:srgbClr val="0070C0"/>
                </a:solidFill>
                <a:latin typeface="微软雅黑"/>
                <a:ea typeface="微软雅黑"/>
              </a:rPr>
              <a:t>信息资源简介</a:t>
            </a:r>
          </a:p>
        </p:txBody>
      </p:sp>
    </p:spTree>
    <p:extLst>
      <p:ext uri="{BB962C8B-B14F-4D97-AF65-F5344CB8AC3E}">
        <p14:creationId xmlns:p14="http://schemas.microsoft.com/office/powerpoint/2010/main" val="987791482"/>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by="(-#ppt_w*2)" calcmode="lin" valueType="num">
                                      <p:cBhvr rctx="PPT">
                                        <p:cTn id="16" dur="500" autoRev="1" fill="hold">
                                          <p:stCondLst>
                                            <p:cond delay="0"/>
                                          </p:stCondLst>
                                        </p:cTn>
                                        <p:tgtEl>
                                          <p:spTgt spid="5"/>
                                        </p:tgtEl>
                                        <p:attrNameLst>
                                          <p:attrName>ppt_w</p:attrName>
                                        </p:attrNameLst>
                                      </p:cBhvr>
                                    </p:anim>
                                    <p:anim by="(#ppt_w*0.50)" calcmode="lin" valueType="num">
                                      <p:cBhvr>
                                        <p:cTn id="17" dur="500" decel="50000" autoRev="1" fill="hold">
                                          <p:stCondLst>
                                            <p:cond delay="0"/>
                                          </p:stCondLst>
                                        </p:cTn>
                                        <p:tgtEl>
                                          <p:spTgt spid="5"/>
                                        </p:tgtEl>
                                        <p:attrNameLst>
                                          <p:attrName>ppt_x</p:attrName>
                                        </p:attrNameLst>
                                      </p:cBhvr>
                                    </p:anim>
                                    <p:anim from="(-#ppt_h/2)" to="(#ppt_y)" calcmode="lin" valueType="num">
                                      <p:cBhvr>
                                        <p:cTn id="18" dur="1000" fill="hold">
                                          <p:stCondLst>
                                            <p:cond delay="0"/>
                                          </p:stCondLst>
                                        </p:cTn>
                                        <p:tgtEl>
                                          <p:spTgt spid="5"/>
                                        </p:tgtEl>
                                        <p:attrNameLst>
                                          <p:attrName>ppt_y</p:attrName>
                                        </p:attrNameLst>
                                      </p:cBhvr>
                                    </p:anim>
                                    <p:animRot by="21600000">
                                      <p:cBhvr>
                                        <p:cTn id="19" dur="1000" fill="hold">
                                          <p:stCondLst>
                                            <p:cond delay="0"/>
                                          </p:stCondLst>
                                        </p:cTn>
                                        <p:tgtEl>
                                          <p:spTgt spid="5"/>
                                        </p:tgtEl>
                                        <p:attrNameLst>
                                          <p:attrName>r</p:attrName>
                                        </p:attrNameLst>
                                      </p:cBhvr>
                                    </p:animRo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11</a:t>
            </a:fld>
            <a:endParaRPr lang="zh-CN" altLang="en-US" noProof="0" dirty="0"/>
          </a:p>
        </p:txBody>
      </p:sp>
      <p:pic>
        <p:nvPicPr>
          <p:cNvPr id="3" name="图片 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4" name="椭圆 3"/>
          <p:cNvSpPr/>
          <p:nvPr/>
        </p:nvSpPr>
        <p:spPr>
          <a:xfrm>
            <a:off x="2494012" y="1844824"/>
            <a:ext cx="1224136" cy="57606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31116" cy="6853227"/>
          </a:xfrm>
          <a:prstGeom prst="rect">
            <a:avLst/>
          </a:prstGeom>
        </p:spPr>
      </p:pic>
      <p:sp>
        <p:nvSpPr>
          <p:cNvPr id="7" name="圆角矩形 6"/>
          <p:cNvSpPr/>
          <p:nvPr/>
        </p:nvSpPr>
        <p:spPr>
          <a:xfrm>
            <a:off x="3574132" y="6237312"/>
            <a:ext cx="8064896" cy="620688"/>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214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1" y="0"/>
            <a:ext cx="12188825" cy="6858000"/>
          </a:xfrm>
          <a:prstGeom prst="rect">
            <a:avLst/>
          </a:prstGeom>
        </p:spPr>
      </p:pic>
    </p:spTree>
    <p:extLst>
      <p:ext uri="{BB962C8B-B14F-4D97-AF65-F5344CB8AC3E}">
        <p14:creationId xmlns:p14="http://schemas.microsoft.com/office/powerpoint/2010/main" val="1182089637"/>
      </p:ext>
    </p:extLst>
  </p:cSld>
  <p:clrMapOvr>
    <a:masterClrMapping/>
  </p:clrMapOvr>
  <p:transition advTm="1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3"/>
          <p:cNvGrpSpPr>
            <a:grpSpLocks/>
          </p:cNvGrpSpPr>
          <p:nvPr/>
        </p:nvGrpSpPr>
        <p:grpSpPr bwMode="auto">
          <a:xfrm>
            <a:off x="1582325" y="2392633"/>
            <a:ext cx="4507326" cy="3123386"/>
            <a:chOff x="0" y="0"/>
            <a:chExt cx="2130" cy="1968"/>
          </a:xfrm>
        </p:grpSpPr>
        <p:sp>
          <p:nvSpPr>
            <p:cNvPr id="62" name="AutoShape 4"/>
            <p:cNvSpPr>
              <a:spLocks noChangeArrowheads="1"/>
            </p:cNvSpPr>
            <p:nvPr/>
          </p:nvSpPr>
          <p:spPr bwMode="auto">
            <a:xfrm>
              <a:off x="0" y="528"/>
              <a:ext cx="2112" cy="1440"/>
            </a:xfrm>
            <a:prstGeom prst="roundRect">
              <a:avLst>
                <a:gd name="adj" fmla="val 10347"/>
              </a:avLst>
            </a:prstGeom>
            <a:gradFill rotWithShape="1">
              <a:gsLst>
                <a:gs pos="0">
                  <a:srgbClr val="CCECFF"/>
                </a:gs>
                <a:gs pos="100000">
                  <a:srgbClr val="FFFFFF"/>
                </a:gs>
              </a:gsLst>
              <a:lin ang="18900000" scaled="1"/>
            </a:gradFill>
            <a:ln w="50800">
              <a:solidFill>
                <a:srgbClr val="7099E2"/>
              </a:solidFill>
              <a:round/>
              <a:headEnd/>
              <a:tailEnd/>
            </a:ln>
            <a:effectLst>
              <a:outerShdw dist="107763" dir="2700000" algn="ctr" rotWithShape="0">
                <a:srgbClr val="C0C0C0">
                  <a:alpha val="50000"/>
                </a:srgbClr>
              </a:outerShdw>
            </a:effectLst>
          </p:spPr>
          <p:txBody>
            <a:bodyPr wrap="none" anchor="ctr"/>
            <a:lstStyle/>
            <a:p>
              <a:pPr>
                <a:spcBef>
                  <a:spcPct val="50000"/>
                </a:spcBef>
                <a:defRPr/>
              </a:pPr>
              <a:endParaRPr lang="zh-CN" altLang="en-US" sz="2399"/>
            </a:p>
          </p:txBody>
        </p:sp>
        <p:grpSp>
          <p:nvGrpSpPr>
            <p:cNvPr id="39948" name="Group 5"/>
            <p:cNvGrpSpPr>
              <a:grpSpLocks/>
            </p:cNvGrpSpPr>
            <p:nvPr/>
          </p:nvGrpSpPr>
          <p:grpSpPr bwMode="auto">
            <a:xfrm>
              <a:off x="1632" y="0"/>
              <a:ext cx="498" cy="1245"/>
              <a:chOff x="0" y="0"/>
              <a:chExt cx="498" cy="1245"/>
            </a:xfrm>
          </p:grpSpPr>
          <p:sp>
            <p:nvSpPr>
              <p:cNvPr id="64" name="未知"/>
              <p:cNvSpPr>
                <a:spLocks/>
              </p:cNvSpPr>
              <p:nvPr/>
            </p:nvSpPr>
            <p:spPr bwMode="auto">
              <a:xfrm>
                <a:off x="121" y="0"/>
                <a:ext cx="233" cy="254"/>
              </a:xfrm>
              <a:custGeom>
                <a:avLst/>
                <a:gdLst>
                  <a:gd name="T0" fmla="*/ 101 w 267"/>
                  <a:gd name="T1" fmla="*/ 0 h 292"/>
                  <a:gd name="T2" fmla="*/ 122 w 267"/>
                  <a:gd name="T3" fmla="*/ 3 h 292"/>
                  <a:gd name="T4" fmla="*/ 141 w 267"/>
                  <a:gd name="T5" fmla="*/ 9 h 292"/>
                  <a:gd name="T6" fmla="*/ 159 w 267"/>
                  <a:gd name="T7" fmla="*/ 19 h 292"/>
                  <a:gd name="T8" fmla="*/ 174 w 267"/>
                  <a:gd name="T9" fmla="*/ 32 h 292"/>
                  <a:gd name="T10" fmla="*/ 187 w 267"/>
                  <a:gd name="T11" fmla="*/ 49 h 292"/>
                  <a:gd name="T12" fmla="*/ 195 w 267"/>
                  <a:gd name="T13" fmla="*/ 67 h 292"/>
                  <a:gd name="T14" fmla="*/ 202 w 267"/>
                  <a:gd name="T15" fmla="*/ 88 h 292"/>
                  <a:gd name="T16" fmla="*/ 203 w 267"/>
                  <a:gd name="T17" fmla="*/ 110 h 292"/>
                  <a:gd name="T18" fmla="*/ 202 w 267"/>
                  <a:gd name="T19" fmla="*/ 132 h 292"/>
                  <a:gd name="T20" fmla="*/ 195 w 267"/>
                  <a:gd name="T21" fmla="*/ 154 h 292"/>
                  <a:gd name="T22" fmla="*/ 187 w 267"/>
                  <a:gd name="T23" fmla="*/ 171 h 292"/>
                  <a:gd name="T24" fmla="*/ 174 w 267"/>
                  <a:gd name="T25" fmla="*/ 189 h 292"/>
                  <a:gd name="T26" fmla="*/ 159 w 267"/>
                  <a:gd name="T27" fmla="*/ 202 h 292"/>
                  <a:gd name="T28" fmla="*/ 141 w 267"/>
                  <a:gd name="T29" fmla="*/ 212 h 292"/>
                  <a:gd name="T30" fmla="*/ 122 w 267"/>
                  <a:gd name="T31" fmla="*/ 218 h 292"/>
                  <a:gd name="T32" fmla="*/ 101 w 267"/>
                  <a:gd name="T33" fmla="*/ 221 h 292"/>
                  <a:gd name="T34" fmla="*/ 79 w 267"/>
                  <a:gd name="T35" fmla="*/ 218 h 292"/>
                  <a:gd name="T36" fmla="*/ 57 w 267"/>
                  <a:gd name="T37" fmla="*/ 210 h 292"/>
                  <a:gd name="T38" fmla="*/ 39 w 267"/>
                  <a:gd name="T39" fmla="*/ 197 h 292"/>
                  <a:gd name="T40" fmla="*/ 22 w 267"/>
                  <a:gd name="T41" fmla="*/ 179 h 292"/>
                  <a:gd name="T42" fmla="*/ 10 w 267"/>
                  <a:gd name="T43" fmla="*/ 159 h 292"/>
                  <a:gd name="T44" fmla="*/ 3 w 267"/>
                  <a:gd name="T45" fmla="*/ 135 h 292"/>
                  <a:gd name="T46" fmla="*/ 0 w 267"/>
                  <a:gd name="T47" fmla="*/ 110 h 292"/>
                  <a:gd name="T48" fmla="*/ 3 w 267"/>
                  <a:gd name="T49" fmla="*/ 85 h 292"/>
                  <a:gd name="T50" fmla="*/ 10 w 267"/>
                  <a:gd name="T51" fmla="*/ 61 h 292"/>
                  <a:gd name="T52" fmla="*/ 22 w 267"/>
                  <a:gd name="T53" fmla="*/ 41 h 292"/>
                  <a:gd name="T54" fmla="*/ 39 w 267"/>
                  <a:gd name="T55" fmla="*/ 24 h 292"/>
                  <a:gd name="T56" fmla="*/ 57 w 267"/>
                  <a:gd name="T57" fmla="*/ 10 h 292"/>
                  <a:gd name="T58" fmla="*/ 79 w 267"/>
                  <a:gd name="T59" fmla="*/ 3 h 292"/>
                  <a:gd name="T60" fmla="*/ 101 w 267"/>
                  <a:gd name="T61" fmla="*/ 0 h 2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7099E2"/>
              </a:solidFill>
              <a:ln w="9525">
                <a:noFill/>
                <a:round/>
                <a:headEnd/>
                <a:tailEnd/>
              </a:ln>
              <a:effectLst>
                <a:outerShdw dist="91581" dir="3378596" algn="ctr" rotWithShape="0">
                  <a:srgbClr val="C0C0C0">
                    <a:alpha val="50000"/>
                  </a:srgbClr>
                </a:outerShdw>
              </a:effectLst>
            </p:spPr>
            <p:txBody>
              <a:bodyPr/>
              <a:lstStyle/>
              <a:p>
                <a:pPr>
                  <a:spcBef>
                    <a:spcPct val="50000"/>
                  </a:spcBef>
                  <a:defRPr/>
                </a:pPr>
                <a:endParaRPr lang="zh-CN" altLang="en-US" sz="2399"/>
              </a:p>
            </p:txBody>
          </p:sp>
          <p:sp>
            <p:nvSpPr>
              <p:cNvPr id="65" name="未知"/>
              <p:cNvSpPr>
                <a:spLocks/>
              </p:cNvSpPr>
              <p:nvPr/>
            </p:nvSpPr>
            <p:spPr bwMode="auto">
              <a:xfrm>
                <a:off x="0" y="281"/>
                <a:ext cx="498" cy="964"/>
              </a:xfrm>
              <a:custGeom>
                <a:avLst/>
                <a:gdLst>
                  <a:gd name="T0" fmla="*/ 55 w 573"/>
                  <a:gd name="T1" fmla="*/ 3 h 1111"/>
                  <a:gd name="T2" fmla="*/ 23 w 573"/>
                  <a:gd name="T3" fmla="*/ 24 h 1111"/>
                  <a:gd name="T4" fmla="*/ 3 w 573"/>
                  <a:gd name="T5" fmla="*/ 56 h 1111"/>
                  <a:gd name="T6" fmla="*/ 0 w 573"/>
                  <a:gd name="T7" fmla="*/ 384 h 1111"/>
                  <a:gd name="T8" fmla="*/ 1 w 573"/>
                  <a:gd name="T9" fmla="*/ 389 h 1111"/>
                  <a:gd name="T10" fmla="*/ 7 w 573"/>
                  <a:gd name="T11" fmla="*/ 401 h 1111"/>
                  <a:gd name="T12" fmla="*/ 20 w 573"/>
                  <a:gd name="T13" fmla="*/ 414 h 1111"/>
                  <a:gd name="T14" fmla="*/ 43 w 573"/>
                  <a:gd name="T15" fmla="*/ 419 h 1111"/>
                  <a:gd name="T16" fmla="*/ 63 w 573"/>
                  <a:gd name="T17" fmla="*/ 415 h 1111"/>
                  <a:gd name="T18" fmla="*/ 76 w 573"/>
                  <a:gd name="T19" fmla="*/ 402 h 1111"/>
                  <a:gd name="T20" fmla="*/ 80 w 573"/>
                  <a:gd name="T21" fmla="*/ 389 h 1111"/>
                  <a:gd name="T22" fmla="*/ 82 w 573"/>
                  <a:gd name="T23" fmla="*/ 378 h 1111"/>
                  <a:gd name="T24" fmla="*/ 82 w 573"/>
                  <a:gd name="T25" fmla="*/ 125 h 1111"/>
                  <a:gd name="T26" fmla="*/ 102 w 573"/>
                  <a:gd name="T27" fmla="*/ 803 h 1111"/>
                  <a:gd name="T28" fmla="*/ 104 w 573"/>
                  <a:gd name="T29" fmla="*/ 808 h 1111"/>
                  <a:gd name="T30" fmla="*/ 114 w 573"/>
                  <a:gd name="T31" fmla="*/ 820 h 1111"/>
                  <a:gd name="T32" fmla="*/ 131 w 573"/>
                  <a:gd name="T33" fmla="*/ 832 h 1111"/>
                  <a:gd name="T34" fmla="*/ 150 w 573"/>
                  <a:gd name="T35" fmla="*/ 836 h 1111"/>
                  <a:gd name="T36" fmla="*/ 171 w 573"/>
                  <a:gd name="T37" fmla="*/ 836 h 1111"/>
                  <a:gd name="T38" fmla="*/ 193 w 573"/>
                  <a:gd name="T39" fmla="*/ 826 h 1111"/>
                  <a:gd name="T40" fmla="*/ 205 w 573"/>
                  <a:gd name="T41" fmla="*/ 813 h 1111"/>
                  <a:gd name="T42" fmla="*/ 210 w 573"/>
                  <a:gd name="T43" fmla="*/ 804 h 1111"/>
                  <a:gd name="T44" fmla="*/ 210 w 573"/>
                  <a:gd name="T45" fmla="*/ 376 h 1111"/>
                  <a:gd name="T46" fmla="*/ 228 w 573"/>
                  <a:gd name="T47" fmla="*/ 378 h 1111"/>
                  <a:gd name="T48" fmla="*/ 228 w 573"/>
                  <a:gd name="T49" fmla="*/ 402 h 1111"/>
                  <a:gd name="T50" fmla="*/ 229 w 573"/>
                  <a:gd name="T51" fmla="*/ 444 h 1111"/>
                  <a:gd name="T52" fmla="*/ 229 w 573"/>
                  <a:gd name="T53" fmla="*/ 500 h 1111"/>
                  <a:gd name="T54" fmla="*/ 229 w 573"/>
                  <a:gd name="T55" fmla="*/ 565 h 1111"/>
                  <a:gd name="T56" fmla="*/ 229 w 573"/>
                  <a:gd name="T57" fmla="*/ 631 h 1111"/>
                  <a:gd name="T58" fmla="*/ 230 w 573"/>
                  <a:gd name="T59" fmla="*/ 697 h 1111"/>
                  <a:gd name="T60" fmla="*/ 230 w 573"/>
                  <a:gd name="T61" fmla="*/ 756 h 1111"/>
                  <a:gd name="T62" fmla="*/ 230 w 573"/>
                  <a:gd name="T63" fmla="*/ 803 h 1111"/>
                  <a:gd name="T64" fmla="*/ 231 w 573"/>
                  <a:gd name="T65" fmla="*/ 808 h 1111"/>
                  <a:gd name="T66" fmla="*/ 238 w 573"/>
                  <a:gd name="T67" fmla="*/ 819 h 1111"/>
                  <a:gd name="T68" fmla="*/ 253 w 573"/>
                  <a:gd name="T69" fmla="*/ 830 h 1111"/>
                  <a:gd name="T70" fmla="*/ 281 w 573"/>
                  <a:gd name="T71" fmla="*/ 836 h 1111"/>
                  <a:gd name="T72" fmla="*/ 309 w 573"/>
                  <a:gd name="T73" fmla="*/ 830 h 1111"/>
                  <a:gd name="T74" fmla="*/ 324 w 573"/>
                  <a:gd name="T75" fmla="*/ 820 h 1111"/>
                  <a:gd name="T76" fmla="*/ 330 w 573"/>
                  <a:gd name="T77" fmla="*/ 808 h 1111"/>
                  <a:gd name="T78" fmla="*/ 331 w 573"/>
                  <a:gd name="T79" fmla="*/ 803 h 1111"/>
                  <a:gd name="T80" fmla="*/ 352 w 573"/>
                  <a:gd name="T81" fmla="*/ 125 h 1111"/>
                  <a:gd name="T82" fmla="*/ 354 w 573"/>
                  <a:gd name="T83" fmla="*/ 378 h 1111"/>
                  <a:gd name="T84" fmla="*/ 356 w 573"/>
                  <a:gd name="T85" fmla="*/ 390 h 1111"/>
                  <a:gd name="T86" fmla="*/ 365 w 573"/>
                  <a:gd name="T87" fmla="*/ 404 h 1111"/>
                  <a:gd name="T88" fmla="*/ 382 w 573"/>
                  <a:gd name="T89" fmla="*/ 415 h 1111"/>
                  <a:gd name="T90" fmla="*/ 405 w 573"/>
                  <a:gd name="T91" fmla="*/ 415 h 1111"/>
                  <a:gd name="T92" fmla="*/ 421 w 573"/>
                  <a:gd name="T93" fmla="*/ 404 h 1111"/>
                  <a:gd name="T94" fmla="*/ 430 w 573"/>
                  <a:gd name="T95" fmla="*/ 390 h 1111"/>
                  <a:gd name="T96" fmla="*/ 433 w 573"/>
                  <a:gd name="T97" fmla="*/ 383 h 1111"/>
                  <a:gd name="T98" fmla="*/ 432 w 573"/>
                  <a:gd name="T99" fmla="*/ 51 h 1111"/>
                  <a:gd name="T100" fmla="*/ 413 w 573"/>
                  <a:gd name="T101" fmla="*/ 21 h 1111"/>
                  <a:gd name="T102" fmla="*/ 382 w 573"/>
                  <a:gd name="T103" fmla="*/ 3 h 1111"/>
                  <a:gd name="T104" fmla="*/ 71 w 573"/>
                  <a:gd name="T105" fmla="*/ 0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rgbClr val="7099E2"/>
              </a:solidFill>
              <a:ln w="9525">
                <a:noFill/>
                <a:round/>
                <a:headEnd/>
                <a:tailEnd/>
              </a:ln>
              <a:effectLst>
                <a:outerShdw dist="91581" dir="3378596" algn="ctr" rotWithShape="0">
                  <a:srgbClr val="C0C0C0">
                    <a:alpha val="50000"/>
                  </a:srgbClr>
                </a:outerShdw>
              </a:effectLst>
            </p:spPr>
            <p:txBody>
              <a:bodyPr/>
              <a:lstStyle/>
              <a:p>
                <a:pPr>
                  <a:spcBef>
                    <a:spcPct val="50000"/>
                  </a:spcBef>
                  <a:defRPr/>
                </a:pPr>
                <a:endParaRPr lang="zh-CN" altLang="en-US" sz="2399"/>
              </a:p>
            </p:txBody>
          </p:sp>
        </p:grpSp>
      </p:grpSp>
      <p:sp>
        <p:nvSpPr>
          <p:cNvPr id="39939" name="Text Box 8"/>
          <p:cNvSpPr txBox="1">
            <a:spLocks noChangeArrowheads="1"/>
          </p:cNvSpPr>
          <p:nvPr/>
        </p:nvSpPr>
        <p:spPr bwMode="auto">
          <a:xfrm>
            <a:off x="2744073" y="4365381"/>
            <a:ext cx="3250353" cy="584048"/>
          </a:xfrm>
          <a:prstGeom prst="rect">
            <a:avLst/>
          </a:prstGeom>
          <a:noFill/>
          <a:ln w="9525">
            <a:noFill/>
            <a:miter lim="800000"/>
            <a:headEnd/>
            <a:tailEnd/>
          </a:ln>
        </p:spPr>
        <p:txBody>
          <a:bodyPr>
            <a:spAutoFit/>
          </a:bodyPr>
          <a:lstStyle/>
          <a:p>
            <a:pPr eaLnBrk="0" hangingPunct="0">
              <a:spcBef>
                <a:spcPct val="50000"/>
              </a:spcBef>
            </a:pPr>
            <a:r>
              <a:rPr lang="zh-CN" altLang="en-US" sz="3199">
                <a:latin typeface="隶书" pitchFamily="49" charset="-122"/>
                <a:ea typeface="隶书" pitchFamily="49" charset="-122"/>
              </a:rPr>
              <a:t>文献类</a:t>
            </a:r>
            <a:endParaRPr lang="zh-CN" altLang="zh-CN" sz="3199">
              <a:latin typeface="隶书" pitchFamily="49" charset="-122"/>
              <a:ea typeface="隶书" pitchFamily="49" charset="-122"/>
            </a:endParaRPr>
          </a:p>
        </p:txBody>
      </p:sp>
      <p:grpSp>
        <p:nvGrpSpPr>
          <p:cNvPr id="39940" name="Group 9"/>
          <p:cNvGrpSpPr>
            <a:grpSpLocks/>
          </p:cNvGrpSpPr>
          <p:nvPr/>
        </p:nvGrpSpPr>
        <p:grpSpPr bwMode="auto">
          <a:xfrm>
            <a:off x="6254708" y="2392633"/>
            <a:ext cx="4499390" cy="3123386"/>
            <a:chOff x="0" y="0"/>
            <a:chExt cx="2126" cy="1968"/>
          </a:xfrm>
        </p:grpSpPr>
        <p:sp>
          <p:nvSpPr>
            <p:cNvPr id="68" name="AutoShape 10"/>
            <p:cNvSpPr>
              <a:spLocks noChangeArrowheads="1"/>
            </p:cNvSpPr>
            <p:nvPr/>
          </p:nvSpPr>
          <p:spPr bwMode="auto">
            <a:xfrm>
              <a:off x="14" y="528"/>
              <a:ext cx="2112" cy="1440"/>
            </a:xfrm>
            <a:prstGeom prst="roundRect">
              <a:avLst>
                <a:gd name="adj" fmla="val 10347"/>
              </a:avLst>
            </a:prstGeom>
            <a:gradFill rotWithShape="1">
              <a:gsLst>
                <a:gs pos="0">
                  <a:srgbClr val="FFFFFF"/>
                </a:gs>
                <a:gs pos="100000">
                  <a:srgbClr val="D8F4BE"/>
                </a:gs>
              </a:gsLst>
              <a:lin ang="2700000" scaled="1"/>
            </a:gradFill>
            <a:ln w="50800">
              <a:solidFill>
                <a:srgbClr val="44988C"/>
              </a:solidFill>
              <a:round/>
              <a:headEnd/>
              <a:tailEnd/>
            </a:ln>
            <a:effectLst>
              <a:outerShdw dist="107763" dir="2700000" algn="ctr" rotWithShape="0">
                <a:srgbClr val="C0C0C0">
                  <a:alpha val="50000"/>
                </a:srgbClr>
              </a:outerShdw>
            </a:effectLst>
          </p:spPr>
          <p:txBody>
            <a:bodyPr wrap="none" anchor="ctr"/>
            <a:lstStyle/>
            <a:p>
              <a:pPr>
                <a:spcBef>
                  <a:spcPct val="50000"/>
                </a:spcBef>
                <a:defRPr/>
              </a:pPr>
              <a:endParaRPr lang="zh-CN" altLang="en-US" sz="2399"/>
            </a:p>
          </p:txBody>
        </p:sp>
        <p:grpSp>
          <p:nvGrpSpPr>
            <p:cNvPr id="39944" name="Group 12"/>
            <p:cNvGrpSpPr>
              <a:grpSpLocks/>
            </p:cNvGrpSpPr>
            <p:nvPr/>
          </p:nvGrpSpPr>
          <p:grpSpPr bwMode="auto">
            <a:xfrm>
              <a:off x="0" y="0"/>
              <a:ext cx="498" cy="1245"/>
              <a:chOff x="0" y="0"/>
              <a:chExt cx="498" cy="1245"/>
            </a:xfrm>
          </p:grpSpPr>
          <p:sp>
            <p:nvSpPr>
              <p:cNvPr id="71" name="未知"/>
              <p:cNvSpPr>
                <a:spLocks/>
              </p:cNvSpPr>
              <p:nvPr/>
            </p:nvSpPr>
            <p:spPr bwMode="auto">
              <a:xfrm>
                <a:off x="121" y="0"/>
                <a:ext cx="233" cy="254"/>
              </a:xfrm>
              <a:custGeom>
                <a:avLst/>
                <a:gdLst>
                  <a:gd name="T0" fmla="*/ 101 w 267"/>
                  <a:gd name="T1" fmla="*/ 0 h 292"/>
                  <a:gd name="T2" fmla="*/ 122 w 267"/>
                  <a:gd name="T3" fmla="*/ 3 h 292"/>
                  <a:gd name="T4" fmla="*/ 141 w 267"/>
                  <a:gd name="T5" fmla="*/ 9 h 292"/>
                  <a:gd name="T6" fmla="*/ 159 w 267"/>
                  <a:gd name="T7" fmla="*/ 19 h 292"/>
                  <a:gd name="T8" fmla="*/ 174 w 267"/>
                  <a:gd name="T9" fmla="*/ 32 h 292"/>
                  <a:gd name="T10" fmla="*/ 187 w 267"/>
                  <a:gd name="T11" fmla="*/ 49 h 292"/>
                  <a:gd name="T12" fmla="*/ 195 w 267"/>
                  <a:gd name="T13" fmla="*/ 67 h 292"/>
                  <a:gd name="T14" fmla="*/ 202 w 267"/>
                  <a:gd name="T15" fmla="*/ 88 h 292"/>
                  <a:gd name="T16" fmla="*/ 203 w 267"/>
                  <a:gd name="T17" fmla="*/ 110 h 292"/>
                  <a:gd name="T18" fmla="*/ 202 w 267"/>
                  <a:gd name="T19" fmla="*/ 132 h 292"/>
                  <a:gd name="T20" fmla="*/ 195 w 267"/>
                  <a:gd name="T21" fmla="*/ 154 h 292"/>
                  <a:gd name="T22" fmla="*/ 187 w 267"/>
                  <a:gd name="T23" fmla="*/ 171 h 292"/>
                  <a:gd name="T24" fmla="*/ 174 w 267"/>
                  <a:gd name="T25" fmla="*/ 189 h 292"/>
                  <a:gd name="T26" fmla="*/ 159 w 267"/>
                  <a:gd name="T27" fmla="*/ 202 h 292"/>
                  <a:gd name="T28" fmla="*/ 141 w 267"/>
                  <a:gd name="T29" fmla="*/ 212 h 292"/>
                  <a:gd name="T30" fmla="*/ 122 w 267"/>
                  <a:gd name="T31" fmla="*/ 218 h 292"/>
                  <a:gd name="T32" fmla="*/ 101 w 267"/>
                  <a:gd name="T33" fmla="*/ 221 h 292"/>
                  <a:gd name="T34" fmla="*/ 79 w 267"/>
                  <a:gd name="T35" fmla="*/ 218 h 292"/>
                  <a:gd name="T36" fmla="*/ 57 w 267"/>
                  <a:gd name="T37" fmla="*/ 210 h 292"/>
                  <a:gd name="T38" fmla="*/ 39 w 267"/>
                  <a:gd name="T39" fmla="*/ 197 h 292"/>
                  <a:gd name="T40" fmla="*/ 22 w 267"/>
                  <a:gd name="T41" fmla="*/ 179 h 292"/>
                  <a:gd name="T42" fmla="*/ 10 w 267"/>
                  <a:gd name="T43" fmla="*/ 159 h 292"/>
                  <a:gd name="T44" fmla="*/ 3 w 267"/>
                  <a:gd name="T45" fmla="*/ 135 h 292"/>
                  <a:gd name="T46" fmla="*/ 0 w 267"/>
                  <a:gd name="T47" fmla="*/ 110 h 292"/>
                  <a:gd name="T48" fmla="*/ 3 w 267"/>
                  <a:gd name="T49" fmla="*/ 85 h 292"/>
                  <a:gd name="T50" fmla="*/ 10 w 267"/>
                  <a:gd name="T51" fmla="*/ 61 h 292"/>
                  <a:gd name="T52" fmla="*/ 22 w 267"/>
                  <a:gd name="T53" fmla="*/ 41 h 292"/>
                  <a:gd name="T54" fmla="*/ 39 w 267"/>
                  <a:gd name="T55" fmla="*/ 24 h 292"/>
                  <a:gd name="T56" fmla="*/ 57 w 267"/>
                  <a:gd name="T57" fmla="*/ 10 h 292"/>
                  <a:gd name="T58" fmla="*/ 79 w 267"/>
                  <a:gd name="T59" fmla="*/ 3 h 292"/>
                  <a:gd name="T60" fmla="*/ 101 w 267"/>
                  <a:gd name="T61" fmla="*/ 0 h 2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44988C"/>
              </a:solidFill>
              <a:ln w="9525">
                <a:noFill/>
                <a:round/>
                <a:headEnd/>
                <a:tailEnd/>
              </a:ln>
              <a:effectLst>
                <a:outerShdw dist="91581" dir="3378596" algn="ctr" rotWithShape="0">
                  <a:srgbClr val="C0C0C0">
                    <a:alpha val="50000"/>
                  </a:srgbClr>
                </a:outerShdw>
              </a:effectLst>
            </p:spPr>
            <p:txBody>
              <a:bodyPr/>
              <a:lstStyle/>
              <a:p>
                <a:pPr>
                  <a:spcBef>
                    <a:spcPct val="50000"/>
                  </a:spcBef>
                  <a:defRPr/>
                </a:pPr>
                <a:endParaRPr lang="zh-CN" altLang="en-US" sz="2399"/>
              </a:p>
            </p:txBody>
          </p:sp>
          <p:sp>
            <p:nvSpPr>
              <p:cNvPr id="72" name="未知"/>
              <p:cNvSpPr>
                <a:spLocks/>
              </p:cNvSpPr>
              <p:nvPr/>
            </p:nvSpPr>
            <p:spPr bwMode="auto">
              <a:xfrm>
                <a:off x="0" y="281"/>
                <a:ext cx="498" cy="964"/>
              </a:xfrm>
              <a:custGeom>
                <a:avLst/>
                <a:gdLst>
                  <a:gd name="T0" fmla="*/ 55 w 573"/>
                  <a:gd name="T1" fmla="*/ 3 h 1111"/>
                  <a:gd name="T2" fmla="*/ 23 w 573"/>
                  <a:gd name="T3" fmla="*/ 24 h 1111"/>
                  <a:gd name="T4" fmla="*/ 3 w 573"/>
                  <a:gd name="T5" fmla="*/ 56 h 1111"/>
                  <a:gd name="T6" fmla="*/ 0 w 573"/>
                  <a:gd name="T7" fmla="*/ 384 h 1111"/>
                  <a:gd name="T8" fmla="*/ 1 w 573"/>
                  <a:gd name="T9" fmla="*/ 389 h 1111"/>
                  <a:gd name="T10" fmla="*/ 7 w 573"/>
                  <a:gd name="T11" fmla="*/ 401 h 1111"/>
                  <a:gd name="T12" fmla="*/ 20 w 573"/>
                  <a:gd name="T13" fmla="*/ 414 h 1111"/>
                  <a:gd name="T14" fmla="*/ 43 w 573"/>
                  <a:gd name="T15" fmla="*/ 419 h 1111"/>
                  <a:gd name="T16" fmla="*/ 63 w 573"/>
                  <a:gd name="T17" fmla="*/ 415 h 1111"/>
                  <a:gd name="T18" fmla="*/ 76 w 573"/>
                  <a:gd name="T19" fmla="*/ 402 h 1111"/>
                  <a:gd name="T20" fmla="*/ 80 w 573"/>
                  <a:gd name="T21" fmla="*/ 389 h 1111"/>
                  <a:gd name="T22" fmla="*/ 82 w 573"/>
                  <a:gd name="T23" fmla="*/ 378 h 1111"/>
                  <a:gd name="T24" fmla="*/ 82 w 573"/>
                  <a:gd name="T25" fmla="*/ 125 h 1111"/>
                  <a:gd name="T26" fmla="*/ 102 w 573"/>
                  <a:gd name="T27" fmla="*/ 803 h 1111"/>
                  <a:gd name="T28" fmla="*/ 104 w 573"/>
                  <a:gd name="T29" fmla="*/ 808 h 1111"/>
                  <a:gd name="T30" fmla="*/ 114 w 573"/>
                  <a:gd name="T31" fmla="*/ 820 h 1111"/>
                  <a:gd name="T32" fmla="*/ 131 w 573"/>
                  <a:gd name="T33" fmla="*/ 832 h 1111"/>
                  <a:gd name="T34" fmla="*/ 150 w 573"/>
                  <a:gd name="T35" fmla="*/ 836 h 1111"/>
                  <a:gd name="T36" fmla="*/ 171 w 573"/>
                  <a:gd name="T37" fmla="*/ 836 h 1111"/>
                  <a:gd name="T38" fmla="*/ 193 w 573"/>
                  <a:gd name="T39" fmla="*/ 826 h 1111"/>
                  <a:gd name="T40" fmla="*/ 205 w 573"/>
                  <a:gd name="T41" fmla="*/ 813 h 1111"/>
                  <a:gd name="T42" fmla="*/ 210 w 573"/>
                  <a:gd name="T43" fmla="*/ 804 h 1111"/>
                  <a:gd name="T44" fmla="*/ 210 w 573"/>
                  <a:gd name="T45" fmla="*/ 376 h 1111"/>
                  <a:gd name="T46" fmla="*/ 228 w 573"/>
                  <a:gd name="T47" fmla="*/ 378 h 1111"/>
                  <a:gd name="T48" fmla="*/ 228 w 573"/>
                  <a:gd name="T49" fmla="*/ 402 h 1111"/>
                  <a:gd name="T50" fmla="*/ 229 w 573"/>
                  <a:gd name="T51" fmla="*/ 444 h 1111"/>
                  <a:gd name="T52" fmla="*/ 229 w 573"/>
                  <a:gd name="T53" fmla="*/ 500 h 1111"/>
                  <a:gd name="T54" fmla="*/ 229 w 573"/>
                  <a:gd name="T55" fmla="*/ 565 h 1111"/>
                  <a:gd name="T56" fmla="*/ 229 w 573"/>
                  <a:gd name="T57" fmla="*/ 631 h 1111"/>
                  <a:gd name="T58" fmla="*/ 230 w 573"/>
                  <a:gd name="T59" fmla="*/ 697 h 1111"/>
                  <a:gd name="T60" fmla="*/ 230 w 573"/>
                  <a:gd name="T61" fmla="*/ 756 h 1111"/>
                  <a:gd name="T62" fmla="*/ 230 w 573"/>
                  <a:gd name="T63" fmla="*/ 803 h 1111"/>
                  <a:gd name="T64" fmla="*/ 231 w 573"/>
                  <a:gd name="T65" fmla="*/ 808 h 1111"/>
                  <a:gd name="T66" fmla="*/ 238 w 573"/>
                  <a:gd name="T67" fmla="*/ 819 h 1111"/>
                  <a:gd name="T68" fmla="*/ 253 w 573"/>
                  <a:gd name="T69" fmla="*/ 830 h 1111"/>
                  <a:gd name="T70" fmla="*/ 281 w 573"/>
                  <a:gd name="T71" fmla="*/ 836 h 1111"/>
                  <a:gd name="T72" fmla="*/ 309 w 573"/>
                  <a:gd name="T73" fmla="*/ 830 h 1111"/>
                  <a:gd name="T74" fmla="*/ 324 w 573"/>
                  <a:gd name="T75" fmla="*/ 820 h 1111"/>
                  <a:gd name="T76" fmla="*/ 330 w 573"/>
                  <a:gd name="T77" fmla="*/ 808 h 1111"/>
                  <a:gd name="T78" fmla="*/ 331 w 573"/>
                  <a:gd name="T79" fmla="*/ 803 h 1111"/>
                  <a:gd name="T80" fmla="*/ 352 w 573"/>
                  <a:gd name="T81" fmla="*/ 125 h 1111"/>
                  <a:gd name="T82" fmla="*/ 354 w 573"/>
                  <a:gd name="T83" fmla="*/ 378 h 1111"/>
                  <a:gd name="T84" fmla="*/ 356 w 573"/>
                  <a:gd name="T85" fmla="*/ 390 h 1111"/>
                  <a:gd name="T86" fmla="*/ 365 w 573"/>
                  <a:gd name="T87" fmla="*/ 404 h 1111"/>
                  <a:gd name="T88" fmla="*/ 382 w 573"/>
                  <a:gd name="T89" fmla="*/ 415 h 1111"/>
                  <a:gd name="T90" fmla="*/ 405 w 573"/>
                  <a:gd name="T91" fmla="*/ 415 h 1111"/>
                  <a:gd name="T92" fmla="*/ 421 w 573"/>
                  <a:gd name="T93" fmla="*/ 404 h 1111"/>
                  <a:gd name="T94" fmla="*/ 430 w 573"/>
                  <a:gd name="T95" fmla="*/ 390 h 1111"/>
                  <a:gd name="T96" fmla="*/ 433 w 573"/>
                  <a:gd name="T97" fmla="*/ 383 h 1111"/>
                  <a:gd name="T98" fmla="*/ 432 w 573"/>
                  <a:gd name="T99" fmla="*/ 51 h 1111"/>
                  <a:gd name="T100" fmla="*/ 413 w 573"/>
                  <a:gd name="T101" fmla="*/ 21 h 1111"/>
                  <a:gd name="T102" fmla="*/ 382 w 573"/>
                  <a:gd name="T103" fmla="*/ 3 h 1111"/>
                  <a:gd name="T104" fmla="*/ 71 w 573"/>
                  <a:gd name="T105" fmla="*/ 0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rgbClr val="44988C"/>
              </a:solidFill>
              <a:ln w="9525">
                <a:noFill/>
                <a:round/>
                <a:headEnd/>
                <a:tailEnd/>
              </a:ln>
              <a:effectLst>
                <a:outerShdw dist="91581" dir="3378596" algn="ctr" rotWithShape="0">
                  <a:srgbClr val="C0C0C0">
                    <a:alpha val="50000"/>
                  </a:srgbClr>
                </a:outerShdw>
              </a:effectLst>
            </p:spPr>
            <p:txBody>
              <a:bodyPr/>
              <a:lstStyle/>
              <a:p>
                <a:pPr>
                  <a:spcBef>
                    <a:spcPct val="50000"/>
                  </a:spcBef>
                  <a:defRPr/>
                </a:pPr>
                <a:endParaRPr lang="zh-CN" altLang="en-US" sz="2399"/>
              </a:p>
            </p:txBody>
          </p:sp>
        </p:grpSp>
      </p:grpSp>
      <p:sp>
        <p:nvSpPr>
          <p:cNvPr id="39941" name="Text Box 8"/>
          <p:cNvSpPr txBox="1">
            <a:spLocks noChangeArrowheads="1"/>
          </p:cNvSpPr>
          <p:nvPr/>
        </p:nvSpPr>
        <p:spPr bwMode="auto">
          <a:xfrm>
            <a:off x="7051426" y="4365381"/>
            <a:ext cx="3250353" cy="584048"/>
          </a:xfrm>
          <a:prstGeom prst="rect">
            <a:avLst/>
          </a:prstGeom>
          <a:noFill/>
          <a:ln w="9525">
            <a:noFill/>
            <a:miter lim="800000"/>
            <a:headEnd/>
            <a:tailEnd/>
          </a:ln>
        </p:spPr>
        <p:txBody>
          <a:bodyPr>
            <a:spAutoFit/>
          </a:bodyPr>
          <a:lstStyle/>
          <a:p>
            <a:pPr eaLnBrk="0" hangingPunct="0">
              <a:spcBef>
                <a:spcPct val="50000"/>
              </a:spcBef>
            </a:pPr>
            <a:r>
              <a:rPr lang="zh-CN" altLang="en-US" sz="3199">
                <a:latin typeface="隶书" pitchFamily="49" charset="-122"/>
                <a:ea typeface="隶书" pitchFamily="49" charset="-122"/>
              </a:rPr>
              <a:t>统计数据类</a:t>
            </a:r>
            <a:endParaRPr lang="zh-CN" altLang="zh-CN" sz="3199">
              <a:latin typeface="隶书" pitchFamily="49" charset="-122"/>
              <a:ea typeface="隶书" pitchFamily="49" charset="-122"/>
            </a:endParaRPr>
          </a:p>
        </p:txBody>
      </p:sp>
      <p:sp>
        <p:nvSpPr>
          <p:cNvPr id="74" name="Rectangle 2"/>
          <p:cNvSpPr txBox="1">
            <a:spLocks noChangeArrowheads="1"/>
          </p:cNvSpPr>
          <p:nvPr/>
        </p:nvSpPr>
        <p:spPr>
          <a:xfrm>
            <a:off x="2308417" y="681754"/>
            <a:ext cx="7486288" cy="563416"/>
          </a:xfrm>
          <a:prstGeom prst="rect">
            <a:avLst/>
          </a:prstGeom>
        </p:spPr>
        <p:txBody>
          <a:bodyPr/>
          <a:lstStyle>
            <a:defPPr rtl="0">
              <a:defRPr lang="zh-CN"/>
            </a:defPPr>
            <a:lvl1pPr algn="ctr">
              <a:lnSpc>
                <a:spcPct val="85000"/>
              </a:lnSpc>
              <a:spcBef>
                <a:spcPct val="0"/>
              </a:spcBef>
              <a:buFont typeface="Wingdings" pitchFamily="2" charset="2"/>
              <a:buNone/>
              <a:defRPr sz="4400" b="1">
                <a:effectLst>
                  <a:outerShdw blurRad="38100" dist="38100" dir="2700000" algn="tl">
                    <a:srgbClr val="000000">
                      <a:alpha val="43137"/>
                    </a:srgbClr>
                  </a:outerShdw>
                </a:effectLst>
                <a:latin typeface="微软雅黑" pitchFamily="34" charset="-122"/>
                <a:ea typeface="微软雅黑" pitchFamily="34" charset="-122"/>
                <a:cs typeface="+mj-cs"/>
              </a:defRPr>
            </a:lvl1pPr>
          </a:lstStyle>
          <a:p>
            <a:r>
              <a:rPr lang="zh-CN" altLang="en-US" dirty="0"/>
              <a:t>国研网数据库</a:t>
            </a:r>
          </a:p>
        </p:txBody>
      </p:sp>
    </p:spTree>
    <p:extLst>
      <p:ext uri="{BB962C8B-B14F-4D97-AF65-F5344CB8AC3E}">
        <p14:creationId xmlns:p14="http://schemas.microsoft.com/office/powerpoint/2010/main" val="5957971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p:cNvSpPr txBox="1"/>
          <p:nvPr/>
        </p:nvSpPr>
        <p:spPr>
          <a:xfrm>
            <a:off x="4558644" y="444735"/>
            <a:ext cx="3071539" cy="584623"/>
          </a:xfrm>
          <a:prstGeom prst="rect">
            <a:avLst/>
          </a:prstGeom>
          <a:noFill/>
        </p:spPr>
        <p:txBody>
          <a:bodyPr wrap="square" lIns="91416" tIns="45708" rIns="91416" bIns="45708" rtlCol="0">
            <a:spAutoFit/>
          </a:bodyPr>
          <a:lstStyle/>
          <a:p>
            <a:pPr algn="ctr"/>
            <a:r>
              <a:rPr lang="zh-CN" altLang="en-US" sz="3199" spc="400" dirty="0">
                <a:solidFill>
                  <a:srgbClr val="0070C0"/>
                </a:solidFill>
                <a:latin typeface="微软雅黑" panose="020B0503020204020204" pitchFamily="34" charset="-122"/>
                <a:ea typeface="微软雅黑" panose="020B0503020204020204" pitchFamily="34" charset="-122"/>
              </a:rPr>
              <a:t>文献类资源</a:t>
            </a:r>
            <a:endParaRPr lang="en-US" altLang="zh-CN" sz="3199" spc="400" dirty="0">
              <a:solidFill>
                <a:srgbClr val="0070C0"/>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1415111" y="1029358"/>
            <a:ext cx="935860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内容占位符 4"/>
          <p:cNvSpPr txBox="1">
            <a:spLocks/>
          </p:cNvSpPr>
          <p:nvPr/>
        </p:nvSpPr>
        <p:spPr>
          <a:xfrm>
            <a:off x="609441" y="1600678"/>
            <a:ext cx="10969943" cy="4524784"/>
          </a:xfrm>
          <a:prstGeom prst="rect">
            <a:avLst/>
          </a:prstGeom>
        </p:spPr>
        <p:txBody>
          <a:bodyPr>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70000"/>
              </a:lnSpc>
              <a:spcBef>
                <a:spcPts val="0"/>
              </a:spcBef>
            </a:pPr>
            <a:r>
              <a:rPr lang="zh-CN" altLang="en-US" sz="4266" b="1" dirty="0">
                <a:latin typeface="微软雅黑" panose="020B0503020204020204" pitchFamily="34" charset="-122"/>
                <a:ea typeface="微软雅黑" panose="020B0503020204020204" pitchFamily="34" charset="-122"/>
              </a:rPr>
              <a:t>简 介：</a:t>
            </a:r>
            <a:r>
              <a:rPr lang="zh-CN" altLang="en-US" sz="4266" dirty="0">
                <a:latin typeface="微软雅黑" panose="020B0503020204020204" pitchFamily="34" charset="-122"/>
                <a:ea typeface="微软雅黑" panose="020B0503020204020204" pitchFamily="34" charset="-122"/>
              </a:rPr>
              <a:t>以宏观经济为主线，以政策解读和相关理论探讨性文章为文献参考，全面汇集国务院发展研究中心及海外核心研究机构的高端研究成果，国研网研究团队研发成果等。覆盖领域：宏观经济、行业经济、金融、产业、教育、管理等。</a:t>
            </a:r>
          </a:p>
          <a:p>
            <a:pPr>
              <a:lnSpc>
                <a:spcPct val="170000"/>
              </a:lnSpc>
              <a:spcBef>
                <a:spcPts val="0"/>
              </a:spcBef>
            </a:pPr>
            <a:r>
              <a:rPr lang="zh-CN" altLang="en-US" sz="4266" b="1" dirty="0">
                <a:latin typeface="微软雅黑" panose="020B0503020204020204" pitchFamily="34" charset="-122"/>
                <a:ea typeface="微软雅黑" panose="020B0503020204020204" pitchFamily="34" charset="-122"/>
              </a:rPr>
              <a:t>文献来源：</a:t>
            </a:r>
            <a:r>
              <a:rPr lang="zh-CN" altLang="en-US" sz="4266" dirty="0">
                <a:latin typeface="微软雅黑" panose="020B0503020204020204" pitchFamily="34" charset="-122"/>
                <a:ea typeface="微软雅黑" panose="020B0503020204020204" pitchFamily="34" charset="-122"/>
              </a:rPr>
              <a:t>国务院发展研究中心的研究成果 ；国研网研究团队自主研发的报告产品 ； 国内外财经领域主流报纸资讯信息； 重要财经期刊学术成果；政府部门网站发布的政策法规信息；权威机构发布的统计数据 。	</a:t>
            </a:r>
          </a:p>
          <a:p>
            <a:pPr>
              <a:lnSpc>
                <a:spcPct val="170000"/>
              </a:lnSpc>
              <a:spcBef>
                <a:spcPts val="0"/>
              </a:spcBef>
            </a:pPr>
            <a:r>
              <a:rPr lang="zh-CN" altLang="en-US" sz="4266" b="1" dirty="0">
                <a:latin typeface="微软雅黑" panose="020B0503020204020204" pitchFamily="34" charset="-122"/>
                <a:ea typeface="微软雅黑" panose="020B0503020204020204" pitchFamily="34" charset="-122"/>
              </a:rPr>
              <a:t>收录年限：</a:t>
            </a:r>
            <a:r>
              <a:rPr lang="zh-CN" altLang="en-US" sz="4266" dirty="0">
                <a:latin typeface="微软雅黑" panose="020B0503020204020204" pitchFamily="34" charset="-122"/>
                <a:ea typeface="微软雅黑" panose="020B0503020204020204" pitchFamily="34" charset="-122"/>
              </a:rPr>
              <a:t>最早</a:t>
            </a:r>
            <a:r>
              <a:rPr lang="en-US" altLang="zh-CN" sz="4266" dirty="0">
                <a:latin typeface="微软雅黑" panose="020B0503020204020204" pitchFamily="34" charset="-122"/>
                <a:ea typeface="微软雅黑" panose="020B0503020204020204" pitchFamily="34" charset="-122"/>
              </a:rPr>
              <a:t>1985</a:t>
            </a:r>
            <a:r>
              <a:rPr lang="zh-CN" altLang="en-US" sz="4266" dirty="0">
                <a:latin typeface="微软雅黑" panose="020B0503020204020204" pitchFamily="34" charset="-122"/>
                <a:ea typeface="微软雅黑" panose="020B0503020204020204" pitchFamily="34" charset="-122"/>
              </a:rPr>
              <a:t>年至今</a:t>
            </a:r>
          </a:p>
          <a:p>
            <a:pPr>
              <a:lnSpc>
                <a:spcPct val="170000"/>
              </a:lnSpc>
              <a:spcBef>
                <a:spcPts val="0"/>
              </a:spcBef>
            </a:pPr>
            <a:r>
              <a:rPr lang="zh-CN" altLang="en-US" sz="4266" b="1" dirty="0">
                <a:latin typeface="微软雅黑" panose="020B0503020204020204" pitchFamily="34" charset="-122"/>
                <a:ea typeface="微软雅黑" panose="020B0503020204020204" pitchFamily="34" charset="-122"/>
              </a:rPr>
              <a:t>重点推介：</a:t>
            </a:r>
            <a:r>
              <a:rPr lang="zh-CN" altLang="en-US" sz="4266" dirty="0">
                <a:latin typeface="微软雅黑" panose="020B0503020204020204" pitchFamily="34" charset="-122"/>
                <a:ea typeface="微软雅黑" panose="020B0503020204020204" pitchFamily="34" charset="-122"/>
              </a:rPr>
              <a:t>国研视点。国务院发展研究中心专家从</a:t>
            </a:r>
            <a:r>
              <a:rPr lang="en-US" altLang="zh-CN" sz="4266" dirty="0">
                <a:latin typeface="微软雅黑" panose="020B0503020204020204" pitchFamily="34" charset="-122"/>
                <a:ea typeface="微软雅黑" panose="020B0503020204020204" pitchFamily="34" charset="-122"/>
              </a:rPr>
              <a:t>1985</a:t>
            </a:r>
            <a:r>
              <a:rPr lang="zh-CN" altLang="en-US" sz="4266" dirty="0">
                <a:latin typeface="微软雅黑" panose="020B0503020204020204" pitchFamily="34" charset="-122"/>
                <a:ea typeface="微软雅黑" panose="020B0503020204020204" pitchFamily="34" charset="-122"/>
              </a:rPr>
              <a:t>年到现在研究成果汇总。权威、前瞻、深入、系统。</a:t>
            </a:r>
          </a:p>
        </p:txBody>
      </p:sp>
    </p:spTree>
    <p:extLst>
      <p:ext uri="{BB962C8B-B14F-4D97-AF65-F5344CB8AC3E}">
        <p14:creationId xmlns:p14="http://schemas.microsoft.com/office/powerpoint/2010/main" val="113726862"/>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6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p:cNvSpPr txBox="1"/>
          <p:nvPr/>
        </p:nvSpPr>
        <p:spPr>
          <a:xfrm>
            <a:off x="4558644" y="444735"/>
            <a:ext cx="3071539" cy="584623"/>
          </a:xfrm>
          <a:prstGeom prst="rect">
            <a:avLst/>
          </a:prstGeom>
          <a:noFill/>
        </p:spPr>
        <p:txBody>
          <a:bodyPr wrap="square" lIns="91416" tIns="45708" rIns="91416" bIns="45708" rtlCol="0">
            <a:spAutoFit/>
          </a:bodyPr>
          <a:lstStyle/>
          <a:p>
            <a:pPr algn="ctr"/>
            <a:r>
              <a:rPr lang="zh-CN" altLang="en-US" sz="3199" spc="400" dirty="0">
                <a:solidFill>
                  <a:srgbClr val="0070C0"/>
                </a:solidFill>
                <a:latin typeface="微软雅黑" panose="020B0503020204020204" pitchFamily="34" charset="-122"/>
                <a:ea typeface="微软雅黑" panose="020B0503020204020204" pitchFamily="34" charset="-122"/>
              </a:rPr>
              <a:t>统计数据库</a:t>
            </a:r>
            <a:endParaRPr lang="en-US" altLang="zh-CN" sz="3199" spc="400" dirty="0">
              <a:solidFill>
                <a:srgbClr val="0070C0"/>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1415111" y="1029358"/>
            <a:ext cx="935860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内容占位符 4"/>
          <p:cNvSpPr>
            <a:spLocks noGrp="1"/>
          </p:cNvSpPr>
          <p:nvPr>
            <p:ph idx="1"/>
          </p:nvPr>
        </p:nvSpPr>
        <p:spPr>
          <a:xfrm>
            <a:off x="1015735" y="1412776"/>
            <a:ext cx="10157354" cy="4470400"/>
          </a:xfrm>
        </p:spPr>
        <p:txBody>
          <a:bodyPr>
            <a:normAutofit fontScale="85000" lnSpcReduction="20000"/>
          </a:bodyPr>
          <a:lstStyle/>
          <a:p>
            <a:pPr>
              <a:lnSpc>
                <a:spcPct val="170000"/>
              </a:lnSpc>
              <a:spcBef>
                <a:spcPts val="0"/>
              </a:spcBef>
            </a:pPr>
            <a:r>
              <a:rPr lang="zh-CN" altLang="en-US" b="1" dirty="0">
                <a:latin typeface="微软雅黑" panose="020B0503020204020204" pitchFamily="34" charset="-122"/>
                <a:ea typeface="微软雅黑" panose="020B0503020204020204" pitchFamily="34" charset="-122"/>
              </a:rPr>
              <a:t>简 介</a:t>
            </a:r>
            <a:r>
              <a:rPr lang="zh-CN" altLang="en-US" b="1" dirty="0" smtClean="0">
                <a:latin typeface="微软雅黑" panose="020B0503020204020204" pitchFamily="34" charset="-122"/>
                <a:ea typeface="微软雅黑" panose="020B0503020204020204" pitchFamily="34" charset="-122"/>
              </a:rPr>
              <a:t>：</a:t>
            </a:r>
            <a:r>
              <a:rPr lang="zh-CN" altLang="en-US" dirty="0" smtClean="0"/>
              <a:t>国</a:t>
            </a:r>
            <a:r>
              <a:rPr lang="zh-CN" altLang="en-US" dirty="0"/>
              <a:t>研网统计数据库拥有丰富的数据资源、强大的表格操作功能、特色的可视化作图、应用场景广泛的计算模块，是一个集查询、分析、计算、可视化于一体的综合性数据平台。整合权威、连续的信源，集成全面、丰富的数据资源。内容囊括世界经济数据库、宏观经济数据库、区域经济数据库、重点行业数据库四个系列，形成了</a:t>
            </a:r>
            <a:r>
              <a:rPr lang="en-US" altLang="zh-CN" dirty="0"/>
              <a:t>54</a:t>
            </a:r>
            <a:r>
              <a:rPr lang="zh-CN" altLang="en-US" dirty="0"/>
              <a:t>个专业数据库</a:t>
            </a:r>
            <a:r>
              <a:rPr lang="zh-CN" altLang="en-US" dirty="0" smtClean="0"/>
              <a:t>。</a:t>
            </a:r>
            <a:r>
              <a:rPr lang="zh-CN" altLang="en-US" dirty="0">
                <a:latin typeface="微软雅黑" panose="020B0503020204020204" pitchFamily="34" charset="-122"/>
                <a:ea typeface="微软雅黑" panose="020B0503020204020204" pitchFamily="34" charset="-122"/>
              </a:rPr>
              <a:t>	</a:t>
            </a:r>
          </a:p>
          <a:p>
            <a:pPr>
              <a:lnSpc>
                <a:spcPct val="170000"/>
              </a:lnSpc>
              <a:spcBef>
                <a:spcPts val="0"/>
              </a:spcBef>
            </a:pPr>
            <a:endParaRPr lang="zh-CN" altLang="en-US" dirty="0">
              <a:latin typeface="微软雅黑" panose="020B0503020204020204" pitchFamily="34" charset="-122"/>
              <a:ea typeface="微软雅黑" panose="020B0503020204020204" pitchFamily="34" charset="-122"/>
            </a:endParaRPr>
          </a:p>
          <a:p>
            <a:pPr>
              <a:lnSpc>
                <a:spcPct val="170000"/>
              </a:lnSpc>
              <a:spcBef>
                <a:spcPts val="0"/>
              </a:spcBef>
            </a:pPr>
            <a:r>
              <a:rPr lang="zh-CN" altLang="en-US"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数据来源：</a:t>
            </a:r>
            <a:r>
              <a:rPr lang="zh-CN" altLang="en-US" dirty="0">
                <a:latin typeface="微软雅黑" panose="020B0503020204020204" pitchFamily="34" charset="-122"/>
                <a:ea typeface="微软雅黑" panose="020B0503020204020204" pitchFamily="34" charset="-122"/>
              </a:rPr>
              <a:t>国家统计局、海关总署、人民银行、银监会、行业协会、 国际组织等。	</a:t>
            </a:r>
          </a:p>
          <a:p>
            <a:pPr>
              <a:lnSpc>
                <a:spcPct val="170000"/>
              </a:lnSpc>
              <a:spcBef>
                <a:spcPts val="0"/>
              </a:spcBef>
            </a:pPr>
            <a:endParaRPr lang="zh-CN" altLang="en-US" dirty="0">
              <a:latin typeface="微软雅黑" panose="020B0503020204020204" pitchFamily="34" charset="-122"/>
              <a:ea typeface="微软雅黑" panose="020B0503020204020204" pitchFamily="34" charset="-122"/>
            </a:endParaRPr>
          </a:p>
          <a:p>
            <a:pPr>
              <a:lnSpc>
                <a:spcPct val="170000"/>
              </a:lnSpc>
              <a:spcBef>
                <a:spcPts val="0"/>
              </a:spcBef>
            </a:pPr>
            <a:r>
              <a:rPr lang="zh-CN" altLang="en-US" b="1" dirty="0">
                <a:latin typeface="微软雅黑" panose="020B0503020204020204" pitchFamily="34" charset="-122"/>
                <a:ea typeface="微软雅黑" panose="020B0503020204020204" pitchFamily="34" charset="-122"/>
              </a:rPr>
              <a:t>收录年限：</a:t>
            </a:r>
            <a:r>
              <a:rPr lang="zh-CN" altLang="en-US" dirty="0">
                <a:latin typeface="微软雅黑" panose="020B0503020204020204" pitchFamily="34" charset="-122"/>
                <a:ea typeface="微软雅黑" panose="020B0503020204020204" pitchFamily="34" charset="-122"/>
              </a:rPr>
              <a:t>最早</a:t>
            </a:r>
            <a:r>
              <a:rPr lang="en-US" altLang="zh-CN" dirty="0">
                <a:latin typeface="微软雅黑" panose="020B0503020204020204" pitchFamily="34" charset="-122"/>
                <a:ea typeface="微软雅黑" panose="020B0503020204020204" pitchFamily="34" charset="-122"/>
              </a:rPr>
              <a:t>1949</a:t>
            </a:r>
            <a:r>
              <a:rPr lang="zh-CN" altLang="en-US" dirty="0">
                <a:latin typeface="微软雅黑" panose="020B0503020204020204" pitchFamily="34" charset="-122"/>
                <a:ea typeface="微软雅黑" panose="020B0503020204020204" pitchFamily="34" charset="-122"/>
              </a:rPr>
              <a:t>年至今。</a:t>
            </a:r>
          </a:p>
          <a:p>
            <a:pPr>
              <a:lnSpc>
                <a:spcPct val="170000"/>
              </a:lnSpc>
              <a:spcBef>
                <a:spcPts val="0"/>
              </a:spcBef>
            </a:pP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6102564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6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7999"/>
          </a:xfrm>
          <a:prstGeom prst="rect">
            <a:avLst/>
          </a:prstGeom>
        </p:spPr>
      </p:pic>
      <p:sp>
        <p:nvSpPr>
          <p:cNvPr id="5" name="流程图: 可选过程 4"/>
          <p:cNvSpPr/>
          <p:nvPr/>
        </p:nvSpPr>
        <p:spPr>
          <a:xfrm>
            <a:off x="261764" y="4797152"/>
            <a:ext cx="1800200" cy="432048"/>
          </a:xfrm>
          <a:prstGeom prst="flowChartAlternateProcess">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99"/>
          </a:p>
        </p:txBody>
      </p:sp>
    </p:spTree>
    <p:extLst>
      <p:ext uri="{BB962C8B-B14F-4D97-AF65-F5344CB8AC3E}">
        <p14:creationId xmlns:p14="http://schemas.microsoft.com/office/powerpoint/2010/main" val="341061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7" descr="drcnet2"/>
          <p:cNvPicPr>
            <a:picLocks noChangeAspect="1" noChangeArrowheads="1"/>
          </p:cNvPicPr>
          <p:nvPr/>
        </p:nvPicPr>
        <p:blipFill>
          <a:blip r:embed="rId2" cstate="print">
            <a:lum bright="84000" contrast="-84000"/>
          </a:blip>
          <a:srcRect/>
          <a:stretch>
            <a:fillRect/>
          </a:stretch>
        </p:blipFill>
        <p:spPr bwMode="auto">
          <a:xfrm>
            <a:off x="1007800" y="1546715"/>
            <a:ext cx="9982775" cy="4102619"/>
          </a:xfrm>
          <a:prstGeom prst="rect">
            <a:avLst/>
          </a:prstGeom>
          <a:noFill/>
          <a:ln w="9525">
            <a:noFill/>
            <a:miter lim="800000"/>
            <a:headEnd/>
            <a:tailEnd/>
          </a:ln>
        </p:spPr>
      </p:pic>
      <p:grpSp>
        <p:nvGrpSpPr>
          <p:cNvPr id="2" name="Group 4"/>
          <p:cNvGrpSpPr>
            <a:grpSpLocks/>
          </p:cNvGrpSpPr>
          <p:nvPr/>
        </p:nvGrpSpPr>
        <p:grpSpPr bwMode="auto">
          <a:xfrm>
            <a:off x="334876" y="1634006"/>
            <a:ext cx="3455087" cy="4462887"/>
            <a:chOff x="113" y="436"/>
            <a:chExt cx="1633" cy="2540"/>
          </a:xfrm>
        </p:grpSpPr>
        <p:sp>
          <p:nvSpPr>
            <p:cNvPr id="4" name="AutoShape 5"/>
            <p:cNvSpPr>
              <a:spLocks noChangeArrowheads="1"/>
            </p:cNvSpPr>
            <p:nvPr/>
          </p:nvSpPr>
          <p:spPr bwMode="gray">
            <a:xfrm>
              <a:off x="113" y="436"/>
              <a:ext cx="1633" cy="2540"/>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zh-CN" altLang="en-US" sz="2399">
                <a:latin typeface="微软雅黑" pitchFamily="34" charset="-122"/>
                <a:ea typeface="微软雅黑" pitchFamily="34" charset="-122"/>
              </a:endParaRPr>
            </a:p>
          </p:txBody>
        </p:sp>
        <p:sp>
          <p:nvSpPr>
            <p:cNvPr id="50190" name="Text Box 6"/>
            <p:cNvSpPr txBox="1">
              <a:spLocks noChangeArrowheads="1"/>
            </p:cNvSpPr>
            <p:nvPr/>
          </p:nvSpPr>
          <p:spPr bwMode="gray">
            <a:xfrm>
              <a:off x="249" y="618"/>
              <a:ext cx="1361" cy="1734"/>
            </a:xfrm>
            <a:prstGeom prst="rect">
              <a:avLst/>
            </a:prstGeom>
            <a:noFill/>
            <a:ln w="9525" algn="ctr">
              <a:noFill/>
              <a:miter lim="800000"/>
              <a:headEnd/>
              <a:tailEnd/>
            </a:ln>
          </p:spPr>
          <p:txBody>
            <a:bodyPr>
              <a:spAutoFit/>
            </a:bodyPr>
            <a:lstStyle/>
            <a:p>
              <a:pPr algn="ctr">
                <a:spcBef>
                  <a:spcPct val="20000"/>
                </a:spcBef>
                <a:buFont typeface="Wingdings" pitchFamily="2" charset="2"/>
                <a:buNone/>
              </a:pPr>
              <a:r>
                <a:rPr lang="zh-CN" altLang="en-US" sz="2799" b="1">
                  <a:solidFill>
                    <a:srgbClr val="206A4C"/>
                  </a:solidFill>
                  <a:latin typeface="微软雅黑" pitchFamily="34" charset="-122"/>
                  <a:ea typeface="微软雅黑" pitchFamily="34" charset="-122"/>
                </a:rPr>
                <a:t>权威</a:t>
              </a:r>
            </a:p>
            <a:p>
              <a:pPr hangingPunct="0">
                <a:spcBef>
                  <a:spcPct val="20000"/>
                </a:spcBef>
                <a:buFont typeface="Wingdings" pitchFamily="2" charset="2"/>
                <a:buNone/>
              </a:pPr>
              <a:r>
                <a:rPr lang="zh-CN" altLang="en-US" sz="1999" b="1">
                  <a:solidFill>
                    <a:srgbClr val="1B95CB"/>
                  </a:solidFill>
                  <a:latin typeface="微软雅黑" pitchFamily="34" charset="-122"/>
                  <a:ea typeface="微软雅黑" pitchFamily="34" charset="-122"/>
                </a:rPr>
                <a:t>    国务院发展研究中心是国务院直属的经济政策研究和咨询机构，拥有著名的经济学家和高素质的专家队伍，取得了一系列创新性研究成果，在国内外享有很高的声誉。</a:t>
              </a:r>
            </a:p>
          </p:txBody>
        </p:sp>
      </p:grpSp>
      <p:grpSp>
        <p:nvGrpSpPr>
          <p:cNvPr id="3" name="Group 7"/>
          <p:cNvGrpSpPr>
            <a:grpSpLocks/>
          </p:cNvGrpSpPr>
          <p:nvPr/>
        </p:nvGrpSpPr>
        <p:grpSpPr bwMode="auto">
          <a:xfrm>
            <a:off x="3047206" y="1676856"/>
            <a:ext cx="4062942" cy="4418449"/>
            <a:chOff x="113" y="436"/>
            <a:chExt cx="1633" cy="2540"/>
          </a:xfrm>
        </p:grpSpPr>
        <p:sp>
          <p:nvSpPr>
            <p:cNvPr id="7" name="AutoShape 8"/>
            <p:cNvSpPr>
              <a:spLocks noChangeArrowheads="1"/>
            </p:cNvSpPr>
            <p:nvPr/>
          </p:nvSpPr>
          <p:spPr bwMode="gray">
            <a:xfrm>
              <a:off x="113" y="436"/>
              <a:ext cx="1633" cy="2540"/>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zh-CN" altLang="en-US" sz="2399">
                <a:latin typeface="微软雅黑" pitchFamily="34" charset="-122"/>
                <a:ea typeface="微软雅黑" pitchFamily="34" charset="-122"/>
              </a:endParaRPr>
            </a:p>
          </p:txBody>
        </p:sp>
        <p:sp>
          <p:nvSpPr>
            <p:cNvPr id="50188" name="Text Box 9"/>
            <p:cNvSpPr txBox="1">
              <a:spLocks noChangeArrowheads="1"/>
            </p:cNvSpPr>
            <p:nvPr/>
          </p:nvSpPr>
          <p:spPr bwMode="gray">
            <a:xfrm>
              <a:off x="249" y="618"/>
              <a:ext cx="1361" cy="1928"/>
            </a:xfrm>
            <a:prstGeom prst="rect">
              <a:avLst/>
            </a:prstGeom>
            <a:noFill/>
            <a:ln w="9525" algn="ctr">
              <a:noFill/>
              <a:miter lim="800000"/>
              <a:headEnd/>
              <a:tailEnd/>
            </a:ln>
          </p:spPr>
          <p:txBody>
            <a:bodyPr>
              <a:spAutoFit/>
            </a:bodyPr>
            <a:lstStyle/>
            <a:p>
              <a:pPr algn="ctr" eaLnBrk="0" hangingPunct="0">
                <a:spcBef>
                  <a:spcPct val="20000"/>
                </a:spcBef>
                <a:buFont typeface="Wingdings" pitchFamily="2" charset="2"/>
                <a:buNone/>
              </a:pPr>
              <a:r>
                <a:rPr lang="zh-CN" altLang="en-US" sz="2799" b="1">
                  <a:solidFill>
                    <a:srgbClr val="206A4C"/>
                  </a:solidFill>
                  <a:latin typeface="微软雅黑" pitchFamily="34" charset="-122"/>
                  <a:ea typeface="微软雅黑" pitchFamily="34" charset="-122"/>
                </a:rPr>
                <a:t>前瞻</a:t>
              </a:r>
            </a:p>
            <a:p>
              <a:pPr eaLnBrk="0" hangingPunct="0">
                <a:spcBef>
                  <a:spcPct val="20000"/>
                </a:spcBef>
                <a:buFont typeface="Wingdings" pitchFamily="2" charset="2"/>
                <a:buNone/>
              </a:pPr>
              <a:r>
                <a:rPr lang="zh-CN" altLang="en-US" sz="1999" b="1">
                  <a:solidFill>
                    <a:srgbClr val="1B95CB"/>
                  </a:solidFill>
                  <a:latin typeface="微软雅黑" pitchFamily="34" charset="-122"/>
                  <a:ea typeface="微软雅黑" pitchFamily="34" charset="-122"/>
                </a:rPr>
                <a:t>    以国民经济、社会发展和改革开放中的全局性、综合性、战略性、长期性问题为研究重点，涉及国家重大战略决策的前期调研与政策建议，以及对政策发布后实际执行效果的准确分析与评估，是政府决策参考的重要依据之一。</a:t>
              </a:r>
            </a:p>
          </p:txBody>
        </p:sp>
      </p:grpSp>
      <p:grpSp>
        <p:nvGrpSpPr>
          <p:cNvPr id="5" name="Group 10"/>
          <p:cNvGrpSpPr>
            <a:grpSpLocks/>
          </p:cNvGrpSpPr>
          <p:nvPr/>
        </p:nvGrpSpPr>
        <p:grpSpPr bwMode="auto">
          <a:xfrm>
            <a:off x="5613526" y="1600677"/>
            <a:ext cx="3456675" cy="4442256"/>
            <a:chOff x="113" y="436"/>
            <a:chExt cx="1633" cy="2540"/>
          </a:xfrm>
        </p:grpSpPr>
        <p:sp>
          <p:nvSpPr>
            <p:cNvPr id="10" name="AutoShape 11"/>
            <p:cNvSpPr>
              <a:spLocks noChangeArrowheads="1"/>
            </p:cNvSpPr>
            <p:nvPr/>
          </p:nvSpPr>
          <p:spPr bwMode="gray">
            <a:xfrm>
              <a:off x="113" y="436"/>
              <a:ext cx="1633" cy="2540"/>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zh-CN" altLang="en-US" sz="2399">
                <a:latin typeface="微软雅黑" pitchFamily="34" charset="-122"/>
                <a:ea typeface="微软雅黑" pitchFamily="34" charset="-122"/>
              </a:endParaRPr>
            </a:p>
          </p:txBody>
        </p:sp>
        <p:sp>
          <p:nvSpPr>
            <p:cNvPr id="50186" name="Text Box 12"/>
            <p:cNvSpPr txBox="1">
              <a:spLocks noChangeArrowheads="1"/>
            </p:cNvSpPr>
            <p:nvPr/>
          </p:nvSpPr>
          <p:spPr bwMode="gray">
            <a:xfrm>
              <a:off x="249" y="618"/>
              <a:ext cx="1361" cy="1416"/>
            </a:xfrm>
            <a:prstGeom prst="rect">
              <a:avLst/>
            </a:prstGeom>
            <a:noFill/>
            <a:ln w="9525" algn="ctr">
              <a:noFill/>
              <a:miter lim="800000"/>
              <a:headEnd/>
              <a:tailEnd/>
            </a:ln>
          </p:spPr>
          <p:txBody>
            <a:bodyPr>
              <a:spAutoFit/>
            </a:bodyPr>
            <a:lstStyle/>
            <a:p>
              <a:pPr algn="ctr">
                <a:spcBef>
                  <a:spcPct val="20000"/>
                </a:spcBef>
                <a:buClr>
                  <a:schemeClr val="hlink"/>
                </a:buClr>
                <a:buSzPct val="65000"/>
                <a:buFont typeface="Wingdings" pitchFamily="2" charset="2"/>
                <a:buNone/>
              </a:pPr>
              <a:r>
                <a:rPr lang="zh-CN" altLang="en-US" sz="2799" b="1">
                  <a:solidFill>
                    <a:srgbClr val="206A4C"/>
                  </a:solidFill>
                  <a:latin typeface="微软雅黑" pitchFamily="34" charset="-122"/>
                  <a:ea typeface="微软雅黑" pitchFamily="34" charset="-122"/>
                </a:rPr>
                <a:t>深入</a:t>
              </a:r>
            </a:p>
            <a:p>
              <a:pPr>
                <a:spcBef>
                  <a:spcPct val="35000"/>
                </a:spcBef>
                <a:buClr>
                  <a:schemeClr val="hlink"/>
                </a:buClr>
                <a:buSzPct val="65000"/>
                <a:buFont typeface="Wingdings" pitchFamily="2" charset="2"/>
                <a:buNone/>
              </a:pPr>
              <a:r>
                <a:rPr lang="zh-CN" altLang="en-US" sz="1999" b="1">
                  <a:solidFill>
                    <a:srgbClr val="1B95CB"/>
                  </a:solidFill>
                  <a:latin typeface="微软雅黑" pitchFamily="34" charset="-122"/>
                  <a:ea typeface="微软雅黑" pitchFamily="34" charset="-122"/>
                </a:rPr>
                <a:t>    以第一手的社会经济调研为基础</a:t>
              </a:r>
              <a:r>
                <a:rPr lang="en-US" altLang="zh-CN" sz="1999" b="1">
                  <a:solidFill>
                    <a:srgbClr val="1B95CB"/>
                  </a:solidFill>
                  <a:latin typeface="微软雅黑" pitchFamily="34" charset="-122"/>
                  <a:ea typeface="微软雅黑" pitchFamily="34" charset="-122"/>
                </a:rPr>
                <a:t>,</a:t>
              </a:r>
              <a:r>
                <a:rPr lang="zh-CN" altLang="en-US" sz="1999" b="1">
                  <a:solidFill>
                    <a:srgbClr val="1B95CB"/>
                  </a:solidFill>
                  <a:latin typeface="微软雅黑" pitchFamily="34" charset="-122"/>
                  <a:ea typeface="微软雅黑" pitchFamily="34" charset="-122"/>
                </a:rPr>
                <a:t>通过大量的数据分析展示中国经济发展现状，洞悉中国经济发展趋势，捕捉中国经济政策的核心问题。</a:t>
              </a:r>
            </a:p>
          </p:txBody>
        </p:sp>
      </p:grpSp>
      <p:grpSp>
        <p:nvGrpSpPr>
          <p:cNvPr id="6" name="Group 13"/>
          <p:cNvGrpSpPr>
            <a:grpSpLocks/>
          </p:cNvGrpSpPr>
          <p:nvPr/>
        </p:nvGrpSpPr>
        <p:grpSpPr bwMode="auto">
          <a:xfrm>
            <a:off x="8206825" y="1634006"/>
            <a:ext cx="3474132" cy="4462887"/>
            <a:chOff x="113" y="436"/>
            <a:chExt cx="1633" cy="2540"/>
          </a:xfrm>
        </p:grpSpPr>
        <p:sp>
          <p:nvSpPr>
            <p:cNvPr id="13" name="AutoShape 14"/>
            <p:cNvSpPr>
              <a:spLocks noChangeArrowheads="1"/>
            </p:cNvSpPr>
            <p:nvPr/>
          </p:nvSpPr>
          <p:spPr bwMode="gray">
            <a:xfrm>
              <a:off x="113" y="436"/>
              <a:ext cx="1633" cy="2540"/>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zh-CN" altLang="en-US" sz="2399">
                <a:latin typeface="微软雅黑" pitchFamily="34" charset="-122"/>
                <a:ea typeface="微软雅黑" pitchFamily="34" charset="-122"/>
              </a:endParaRPr>
            </a:p>
          </p:txBody>
        </p:sp>
        <p:sp>
          <p:nvSpPr>
            <p:cNvPr id="50184" name="Text Box 15"/>
            <p:cNvSpPr txBox="1">
              <a:spLocks noChangeArrowheads="1"/>
            </p:cNvSpPr>
            <p:nvPr/>
          </p:nvSpPr>
          <p:spPr bwMode="gray">
            <a:xfrm>
              <a:off x="249" y="618"/>
              <a:ext cx="1361" cy="1760"/>
            </a:xfrm>
            <a:prstGeom prst="rect">
              <a:avLst/>
            </a:prstGeom>
            <a:noFill/>
            <a:ln w="9525" algn="ctr">
              <a:noFill/>
              <a:miter lim="800000"/>
              <a:headEnd/>
              <a:tailEnd/>
            </a:ln>
          </p:spPr>
          <p:txBody>
            <a:bodyPr>
              <a:spAutoFit/>
            </a:bodyPr>
            <a:lstStyle/>
            <a:p>
              <a:pPr algn="ctr">
                <a:spcBef>
                  <a:spcPct val="35000"/>
                </a:spcBef>
                <a:buClr>
                  <a:schemeClr val="hlink"/>
                </a:buClr>
                <a:buSzPct val="65000"/>
                <a:buFont typeface="Wingdings" pitchFamily="2" charset="2"/>
                <a:buNone/>
              </a:pPr>
              <a:r>
                <a:rPr lang="zh-CN" altLang="en-US" sz="2799" b="1">
                  <a:solidFill>
                    <a:srgbClr val="206A4C"/>
                  </a:solidFill>
                  <a:latin typeface="微软雅黑" pitchFamily="34" charset="-122"/>
                  <a:ea typeface="微软雅黑" pitchFamily="34" charset="-122"/>
                </a:rPr>
                <a:t>系统</a:t>
              </a:r>
            </a:p>
            <a:p>
              <a:pPr>
                <a:spcBef>
                  <a:spcPct val="35000"/>
                </a:spcBef>
                <a:buClr>
                  <a:schemeClr val="hlink"/>
                </a:buClr>
                <a:buSzPct val="65000"/>
                <a:buFont typeface="Wingdings" pitchFamily="2" charset="2"/>
                <a:buNone/>
              </a:pPr>
              <a:r>
                <a:rPr lang="zh-CN" altLang="en-US" sz="1999" b="1">
                  <a:solidFill>
                    <a:srgbClr val="1B95CB"/>
                  </a:solidFill>
                  <a:latin typeface="微软雅黑" pitchFamily="34" charset="-122"/>
                  <a:ea typeface="微软雅黑" pitchFamily="34" charset="-122"/>
                </a:rPr>
                <a:t>    涵盖宏观经济、农村经济、金融财税、产业经济、社会发展、企业改革与发展、政府管理改革、技术经济、对外经贸及海外经济、中长期发展战略和区域经济研究等领域。</a:t>
              </a:r>
            </a:p>
          </p:txBody>
        </p:sp>
      </p:grpSp>
    </p:spTree>
    <p:extLst>
      <p:ext uri="{BB962C8B-B14F-4D97-AF65-F5344CB8AC3E}">
        <p14:creationId xmlns:p14="http://schemas.microsoft.com/office/powerpoint/2010/main" val="3352013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ppt_x"/>
                                          </p:val>
                                        </p:tav>
                                        <p:tav tm="100000">
                                          <p:val>
                                            <p:strVal val="#ppt_x"/>
                                          </p:val>
                                        </p:tav>
                                      </p:tavLst>
                                    </p:anim>
                                    <p:anim calcmode="lin" valueType="num">
                                      <p:cBhvr additive="base">
                                        <p:cTn id="26"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 y="117495"/>
            <a:ext cx="12188825" cy="6595634"/>
            <a:chOff x="623392" y="260648"/>
            <a:chExt cx="10081120" cy="6597352"/>
          </a:xfrm>
        </p:grpSpPr>
        <p:pic>
          <p:nvPicPr>
            <p:cNvPr id="2" name="图片 1"/>
            <p:cNvPicPr>
              <a:picLocks noChangeAspect="1"/>
            </p:cNvPicPr>
            <p:nvPr/>
          </p:nvPicPr>
          <p:blipFill>
            <a:blip r:embed="rId2"/>
            <a:stretch>
              <a:fillRect/>
            </a:stretch>
          </p:blipFill>
          <p:spPr>
            <a:xfrm>
              <a:off x="623392" y="260648"/>
              <a:ext cx="10081120" cy="3619500"/>
            </a:xfrm>
            <a:prstGeom prst="rect">
              <a:avLst/>
            </a:prstGeom>
          </p:spPr>
        </p:pic>
        <p:pic>
          <p:nvPicPr>
            <p:cNvPr id="3" name="图片 2"/>
            <p:cNvPicPr>
              <a:picLocks noChangeAspect="1"/>
            </p:cNvPicPr>
            <p:nvPr/>
          </p:nvPicPr>
          <p:blipFill>
            <a:blip r:embed="rId3"/>
            <a:stretch>
              <a:fillRect/>
            </a:stretch>
          </p:blipFill>
          <p:spPr>
            <a:xfrm>
              <a:off x="623392" y="3867150"/>
              <a:ext cx="10081120" cy="2990850"/>
            </a:xfrm>
            <a:prstGeom prst="rect">
              <a:avLst/>
            </a:prstGeom>
          </p:spPr>
        </p:pic>
      </p:grpSp>
      <p:sp>
        <p:nvSpPr>
          <p:cNvPr id="5" name="圆角矩形 4"/>
          <p:cNvSpPr/>
          <p:nvPr/>
        </p:nvSpPr>
        <p:spPr>
          <a:xfrm>
            <a:off x="3934734" y="5012764"/>
            <a:ext cx="8147438" cy="158376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Tree>
    <p:extLst>
      <p:ext uri="{BB962C8B-B14F-4D97-AF65-F5344CB8AC3E}">
        <p14:creationId xmlns:p14="http://schemas.microsoft.com/office/powerpoint/2010/main" val="120317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72" y="764704"/>
            <a:ext cx="11612596" cy="5687295"/>
          </a:xfrm>
          <a:prstGeom prst="rect">
            <a:avLst/>
          </a:prstGeom>
        </p:spPr>
      </p:pic>
      <p:sp>
        <p:nvSpPr>
          <p:cNvPr id="2" name="标题 19"/>
          <p:cNvSpPr txBox="1">
            <a:spLocks/>
          </p:cNvSpPr>
          <p:nvPr/>
        </p:nvSpPr>
        <p:spPr>
          <a:xfrm>
            <a:off x="4901730" y="279967"/>
            <a:ext cx="2522489" cy="622592"/>
          </a:xfrm>
          <a:prstGeom prst="rect">
            <a:avLst/>
          </a:prstGeom>
        </p:spPr>
        <p:txBody>
          <a:bodyPr/>
          <a:lstStyle/>
          <a:p>
            <a:pPr algn="ctr" eaLnBrk="0" hangingPunct="0">
              <a:defRPr/>
            </a:pPr>
            <a:r>
              <a:rPr lang="zh-CN" altLang="en-US" sz="2800" b="1" dirty="0">
                <a:latin typeface="+mj-lt"/>
                <a:ea typeface="+mj-ea"/>
                <a:cs typeface="+mj-cs"/>
              </a:rPr>
              <a:t>宏观经济</a:t>
            </a:r>
            <a:endParaRPr lang="en-US" altLang="zh-CN" sz="2800" b="1" dirty="0">
              <a:latin typeface="+mj-lt"/>
              <a:ea typeface="+mj-ea"/>
              <a:cs typeface="+mj-cs"/>
            </a:endParaRPr>
          </a:p>
        </p:txBody>
      </p:sp>
      <p:grpSp>
        <p:nvGrpSpPr>
          <p:cNvPr id="3" name="Group 7"/>
          <p:cNvGrpSpPr>
            <a:grpSpLocks/>
          </p:cNvGrpSpPr>
          <p:nvPr/>
        </p:nvGrpSpPr>
        <p:grpSpPr bwMode="auto">
          <a:xfrm>
            <a:off x="3357300" y="3282242"/>
            <a:ext cx="5257805" cy="1648139"/>
            <a:chOff x="113" y="1570"/>
            <a:chExt cx="2359" cy="953"/>
          </a:xfrm>
        </p:grpSpPr>
        <p:sp>
          <p:nvSpPr>
            <p:cNvPr id="5" name="Rectangle 8"/>
            <p:cNvSpPr>
              <a:spLocks noChangeArrowheads="1"/>
            </p:cNvSpPr>
            <p:nvPr/>
          </p:nvSpPr>
          <p:spPr bwMode="auto">
            <a:xfrm>
              <a:off x="113" y="1570"/>
              <a:ext cx="2359" cy="953"/>
            </a:xfrm>
            <a:prstGeom prst="rect">
              <a:avLst/>
            </a:prstGeom>
            <a:solidFill>
              <a:srgbClr val="FF9900"/>
            </a:solidFill>
            <a:ln w="12700">
              <a:noFill/>
              <a:miter lim="800000"/>
              <a:headEnd/>
              <a:tailEnd/>
            </a:ln>
            <a:effectLst>
              <a:outerShdw dist="53882" dir="2700000" algn="ctr" rotWithShape="0">
                <a:schemeClr val="bg2"/>
              </a:outerShdw>
            </a:effectLst>
          </p:spPr>
          <p:txBody>
            <a:bodyPr wrap="none" anchor="ctr"/>
            <a:lstStyle/>
            <a:p>
              <a:pPr>
                <a:defRPr/>
              </a:pPr>
              <a:endParaRPr lang="zh-CN" altLang="en-US" sz="2399"/>
            </a:p>
          </p:txBody>
        </p:sp>
        <p:sp>
          <p:nvSpPr>
            <p:cNvPr id="54297" name="Text Box 9"/>
            <p:cNvSpPr txBox="1">
              <a:spLocks noChangeArrowheads="1"/>
            </p:cNvSpPr>
            <p:nvPr/>
          </p:nvSpPr>
          <p:spPr bwMode="auto">
            <a:xfrm>
              <a:off x="340" y="1752"/>
              <a:ext cx="1905"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89977" tIns="46788" rIns="89977" bIns="4678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399" b="1">
                  <a:solidFill>
                    <a:schemeClr val="bg1"/>
                  </a:solidFill>
                  <a:sym typeface="Symbol" panose="05050102010706020507" pitchFamily="18" charset="2"/>
                </a:rPr>
                <a:t></a:t>
              </a:r>
              <a:r>
                <a:rPr lang="zh-CN" altLang="en-US" sz="2399" b="1">
                  <a:solidFill>
                    <a:schemeClr val="bg1"/>
                  </a:solidFill>
                </a:rPr>
                <a:t>经济要闻</a:t>
              </a:r>
              <a:r>
                <a:rPr lang="zh-CN" altLang="en-US" sz="2399" b="1">
                  <a:solidFill>
                    <a:schemeClr val="bg1"/>
                  </a:solidFill>
                  <a:sym typeface="Symbol" panose="05050102010706020507" pitchFamily="18" charset="2"/>
                </a:rPr>
                <a:t></a:t>
              </a:r>
              <a:r>
                <a:rPr lang="zh-CN" altLang="en-US" sz="1999" b="1">
                  <a:solidFill>
                    <a:schemeClr val="bg1"/>
                  </a:solidFill>
                </a:rPr>
                <a:t>：全面、及时、权威的宏观经济动态信息。</a:t>
              </a:r>
            </a:p>
          </p:txBody>
        </p:sp>
      </p:grpSp>
      <p:grpSp>
        <p:nvGrpSpPr>
          <p:cNvPr id="4" name="Group 11"/>
          <p:cNvGrpSpPr>
            <a:grpSpLocks/>
          </p:cNvGrpSpPr>
          <p:nvPr/>
        </p:nvGrpSpPr>
        <p:grpSpPr bwMode="auto">
          <a:xfrm>
            <a:off x="3357300" y="3576630"/>
            <a:ext cx="5257805" cy="1696562"/>
            <a:chOff x="2517" y="436"/>
            <a:chExt cx="2268" cy="981"/>
          </a:xfrm>
        </p:grpSpPr>
        <p:sp>
          <p:nvSpPr>
            <p:cNvPr id="8" name="Rectangle 12"/>
            <p:cNvSpPr>
              <a:spLocks noChangeArrowheads="1"/>
            </p:cNvSpPr>
            <p:nvPr/>
          </p:nvSpPr>
          <p:spPr bwMode="auto">
            <a:xfrm>
              <a:off x="2517" y="436"/>
              <a:ext cx="2268" cy="981"/>
            </a:xfrm>
            <a:prstGeom prst="rect">
              <a:avLst/>
            </a:prstGeom>
            <a:solidFill>
              <a:srgbClr val="3B5077"/>
            </a:solidFill>
            <a:ln w="12700">
              <a:noFill/>
              <a:miter lim="800000"/>
              <a:headEnd/>
              <a:tailEnd/>
            </a:ln>
            <a:effectLst>
              <a:outerShdw dist="53882" dir="2700000" algn="ctr" rotWithShape="0">
                <a:schemeClr val="bg2"/>
              </a:outerShdw>
            </a:effectLst>
          </p:spPr>
          <p:txBody>
            <a:bodyPr wrap="none" anchor="ctr"/>
            <a:lstStyle/>
            <a:p>
              <a:pPr>
                <a:defRPr/>
              </a:pPr>
              <a:endParaRPr lang="zh-CN" altLang="en-US" sz="2399"/>
            </a:p>
          </p:txBody>
        </p:sp>
        <p:sp>
          <p:nvSpPr>
            <p:cNvPr id="54295" name="Text Box 13"/>
            <p:cNvSpPr txBox="1">
              <a:spLocks noChangeArrowheads="1"/>
            </p:cNvSpPr>
            <p:nvPr/>
          </p:nvSpPr>
          <p:spPr bwMode="auto">
            <a:xfrm>
              <a:off x="2608" y="618"/>
              <a:ext cx="2041"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89977" tIns="46788" rIns="89977" bIns="4678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999" b="1">
                  <a:solidFill>
                    <a:schemeClr val="bg1"/>
                  </a:solidFill>
                  <a:sym typeface="Symbol" panose="05050102010706020507" pitchFamily="18" charset="2"/>
                </a:rPr>
                <a:t>运行数据：</a:t>
              </a:r>
              <a:r>
                <a:rPr lang="zh-CN" altLang="en-US" sz="1799" b="1">
                  <a:solidFill>
                    <a:schemeClr val="bg1"/>
                  </a:solidFill>
                  <a:sym typeface="Symbol" panose="05050102010706020507" pitchFamily="18" charset="2"/>
                </a:rPr>
                <a:t>国内外权威机构公布的宏观经济数据，以数据揭示宏观经济发展态势。</a:t>
              </a:r>
              <a:endParaRPr lang="zh-CN" altLang="en-US" sz="1799" b="1">
                <a:solidFill>
                  <a:schemeClr val="bg1"/>
                </a:solidFill>
              </a:endParaRPr>
            </a:p>
          </p:txBody>
        </p:sp>
      </p:grpSp>
      <p:grpSp>
        <p:nvGrpSpPr>
          <p:cNvPr id="6" name="Group 15"/>
          <p:cNvGrpSpPr>
            <a:grpSpLocks/>
          </p:cNvGrpSpPr>
          <p:nvPr/>
        </p:nvGrpSpPr>
        <p:grpSpPr bwMode="auto">
          <a:xfrm>
            <a:off x="3357300" y="3937711"/>
            <a:ext cx="5257805" cy="1648138"/>
            <a:chOff x="158" y="2795"/>
            <a:chExt cx="2268" cy="953"/>
          </a:xfrm>
        </p:grpSpPr>
        <p:sp>
          <p:nvSpPr>
            <p:cNvPr id="11" name="Rectangle 16"/>
            <p:cNvSpPr>
              <a:spLocks noChangeArrowheads="1"/>
            </p:cNvSpPr>
            <p:nvPr/>
          </p:nvSpPr>
          <p:spPr bwMode="auto">
            <a:xfrm>
              <a:off x="158" y="2795"/>
              <a:ext cx="2268" cy="953"/>
            </a:xfrm>
            <a:prstGeom prst="rect">
              <a:avLst/>
            </a:prstGeom>
            <a:solidFill>
              <a:srgbClr val="33CCCC"/>
            </a:solidFill>
            <a:ln w="12700">
              <a:noFill/>
              <a:miter lim="800000"/>
              <a:headEnd/>
              <a:tailEnd/>
            </a:ln>
            <a:effectLst>
              <a:outerShdw dist="53882" dir="2700000" algn="ctr" rotWithShape="0">
                <a:schemeClr val="bg2"/>
              </a:outerShdw>
            </a:effectLst>
          </p:spPr>
          <p:txBody>
            <a:bodyPr wrap="none" anchor="ctr"/>
            <a:lstStyle/>
            <a:p>
              <a:pPr>
                <a:defRPr/>
              </a:pPr>
              <a:endParaRPr lang="zh-CN" altLang="en-US" sz="2399"/>
            </a:p>
          </p:txBody>
        </p:sp>
        <p:sp>
          <p:nvSpPr>
            <p:cNvPr id="54293" name="Text Box 17"/>
            <p:cNvSpPr txBox="1">
              <a:spLocks noChangeArrowheads="1"/>
            </p:cNvSpPr>
            <p:nvPr/>
          </p:nvSpPr>
          <p:spPr bwMode="auto">
            <a:xfrm>
              <a:off x="249" y="2904"/>
              <a:ext cx="2042" cy="553"/>
            </a:xfrm>
            <a:prstGeom prst="rect">
              <a:avLst/>
            </a:prstGeom>
            <a:solidFill>
              <a:srgbClr val="33CCCC"/>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89977" tIns="46788" rIns="89977" bIns="4678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999" b="1">
                  <a:solidFill>
                    <a:srgbClr val="003366"/>
                  </a:solidFill>
                  <a:sym typeface="Symbol" panose="05050102010706020507" pitchFamily="18" charset="2"/>
                </a:rPr>
                <a:t>运行分析：</a:t>
              </a:r>
              <a:r>
                <a:rPr lang="zh-CN" altLang="en-US" sz="1799" b="1">
                  <a:solidFill>
                    <a:srgbClr val="003366"/>
                  </a:solidFill>
                  <a:sym typeface="Symbol" panose="05050102010706020507" pitchFamily="18" charset="2"/>
                </a:rPr>
                <a:t>国内外权威部门、经济学专家、学者对当前经济运行态势的分析评论、影响因素判断、发展趋势预测。</a:t>
              </a:r>
            </a:p>
          </p:txBody>
        </p:sp>
      </p:grpSp>
      <p:grpSp>
        <p:nvGrpSpPr>
          <p:cNvPr id="7" name="Group 19"/>
          <p:cNvGrpSpPr>
            <a:grpSpLocks/>
          </p:cNvGrpSpPr>
          <p:nvPr/>
        </p:nvGrpSpPr>
        <p:grpSpPr bwMode="auto">
          <a:xfrm>
            <a:off x="3357300" y="4193230"/>
            <a:ext cx="5257805" cy="1648139"/>
            <a:chOff x="2562" y="1570"/>
            <a:chExt cx="2268" cy="953"/>
          </a:xfrm>
        </p:grpSpPr>
        <p:sp>
          <p:nvSpPr>
            <p:cNvPr id="14" name="Rectangle 20"/>
            <p:cNvSpPr>
              <a:spLocks noChangeArrowheads="1"/>
            </p:cNvSpPr>
            <p:nvPr/>
          </p:nvSpPr>
          <p:spPr bwMode="auto">
            <a:xfrm>
              <a:off x="2562" y="1570"/>
              <a:ext cx="2268" cy="953"/>
            </a:xfrm>
            <a:prstGeom prst="rect">
              <a:avLst/>
            </a:prstGeom>
            <a:solidFill>
              <a:srgbClr val="B3C1D9"/>
            </a:solidFill>
            <a:ln w="12700">
              <a:noFill/>
              <a:miter lim="800000"/>
              <a:headEnd/>
              <a:tailEnd/>
            </a:ln>
            <a:effectLst>
              <a:outerShdw dist="53882" dir="2700000" algn="ctr" rotWithShape="0">
                <a:schemeClr val="bg2"/>
              </a:outerShdw>
            </a:effectLst>
          </p:spPr>
          <p:txBody>
            <a:bodyPr wrap="none" anchor="ctr"/>
            <a:lstStyle/>
            <a:p>
              <a:pPr>
                <a:defRPr/>
              </a:pPr>
              <a:endParaRPr lang="zh-CN" altLang="en-US" sz="2399"/>
            </a:p>
          </p:txBody>
        </p:sp>
        <p:sp>
          <p:nvSpPr>
            <p:cNvPr id="54291" name="Text Box 21"/>
            <p:cNvSpPr txBox="1">
              <a:spLocks noChangeArrowheads="1"/>
            </p:cNvSpPr>
            <p:nvPr/>
          </p:nvSpPr>
          <p:spPr bwMode="auto">
            <a:xfrm>
              <a:off x="2699" y="1661"/>
              <a:ext cx="1995"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89977" tIns="46788" rIns="89977" bIns="4678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999" b="1">
                  <a:solidFill>
                    <a:srgbClr val="003366"/>
                  </a:solidFill>
                  <a:sym typeface="Symbol" panose="05050102010706020507" pitchFamily="18" charset="2"/>
                </a:rPr>
                <a:t>政策探讨：</a:t>
              </a:r>
              <a:r>
                <a:rPr lang="zh-CN" altLang="en-US" sz="1799" b="1">
                  <a:solidFill>
                    <a:srgbClr val="003366"/>
                  </a:solidFill>
                  <a:sym typeface="Symbol" panose="05050102010706020507" pitchFamily="18" charset="2"/>
                </a:rPr>
                <a:t>权威部门、经济学专家、学者对宏观经济政策走向、影响的解读、评论和分析。</a:t>
              </a:r>
              <a:endParaRPr lang="zh-CN" altLang="en-US" sz="1799" b="1">
                <a:solidFill>
                  <a:srgbClr val="003366"/>
                </a:solidFill>
              </a:endParaRPr>
            </a:p>
          </p:txBody>
        </p:sp>
      </p:grpSp>
      <p:grpSp>
        <p:nvGrpSpPr>
          <p:cNvPr id="9" name="Group 23"/>
          <p:cNvGrpSpPr>
            <a:grpSpLocks/>
          </p:cNvGrpSpPr>
          <p:nvPr/>
        </p:nvGrpSpPr>
        <p:grpSpPr bwMode="auto">
          <a:xfrm>
            <a:off x="3382865" y="4437641"/>
            <a:ext cx="5318011" cy="1648139"/>
            <a:chOff x="1746" y="1207"/>
            <a:chExt cx="2359" cy="953"/>
          </a:xfrm>
        </p:grpSpPr>
        <p:sp>
          <p:nvSpPr>
            <p:cNvPr id="17" name="Rectangle 24"/>
            <p:cNvSpPr>
              <a:spLocks noChangeArrowheads="1"/>
            </p:cNvSpPr>
            <p:nvPr/>
          </p:nvSpPr>
          <p:spPr bwMode="auto">
            <a:xfrm>
              <a:off x="1746" y="1207"/>
              <a:ext cx="2359" cy="953"/>
            </a:xfrm>
            <a:prstGeom prst="rect">
              <a:avLst/>
            </a:prstGeom>
            <a:solidFill>
              <a:srgbClr val="DC0081"/>
            </a:solidFill>
            <a:ln w="12700">
              <a:noFill/>
              <a:miter lim="800000"/>
              <a:headEnd/>
              <a:tailEnd/>
            </a:ln>
            <a:effectLst>
              <a:outerShdw dist="53882" dir="2700000" algn="ctr" rotWithShape="0">
                <a:schemeClr val="bg2"/>
              </a:outerShdw>
            </a:effectLst>
          </p:spPr>
          <p:txBody>
            <a:bodyPr wrap="none" anchor="ctr"/>
            <a:lstStyle/>
            <a:p>
              <a:pPr>
                <a:defRPr/>
              </a:pPr>
              <a:endParaRPr lang="zh-CN" altLang="en-US" sz="2399"/>
            </a:p>
          </p:txBody>
        </p:sp>
        <p:sp>
          <p:nvSpPr>
            <p:cNvPr id="54289" name="Text Box 25"/>
            <p:cNvSpPr txBox="1">
              <a:spLocks noChangeArrowheads="1"/>
            </p:cNvSpPr>
            <p:nvPr/>
          </p:nvSpPr>
          <p:spPr bwMode="auto">
            <a:xfrm>
              <a:off x="1837" y="1389"/>
              <a:ext cx="2222"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89977" tIns="46788" rIns="89977" bIns="4678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999" b="1">
                  <a:solidFill>
                    <a:schemeClr val="bg1"/>
                  </a:solidFill>
                  <a:sym typeface="Symbol" panose="05050102010706020507" pitchFamily="18" charset="2"/>
                </a:rPr>
                <a:t>理论探讨</a:t>
              </a:r>
              <a:r>
                <a:rPr lang="zh-CN" altLang="en-US" sz="1799" b="1">
                  <a:solidFill>
                    <a:schemeClr val="bg1"/>
                  </a:solidFill>
                  <a:sym typeface="Symbol" panose="05050102010706020507" pitchFamily="18" charset="2"/>
                </a:rPr>
                <a:t>：国内外专家、学者和机构发表的经典、前 沿的宏观经济理论研究成果。</a:t>
              </a:r>
              <a:endParaRPr lang="zh-CN" altLang="en-US" sz="1799" b="1">
                <a:solidFill>
                  <a:schemeClr val="bg1"/>
                </a:solidFill>
              </a:endParaRPr>
            </a:p>
          </p:txBody>
        </p:sp>
      </p:grpSp>
      <p:cxnSp>
        <p:nvCxnSpPr>
          <p:cNvPr id="19" name="直接连接符 18"/>
          <p:cNvCxnSpPr>
            <a:cxnSpLocks noChangeShapeType="1"/>
          </p:cNvCxnSpPr>
          <p:nvPr/>
        </p:nvCxnSpPr>
        <p:spPr bwMode="auto">
          <a:xfrm>
            <a:off x="582326" y="3740662"/>
            <a:ext cx="809407" cy="388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20" name="直接连接符 19"/>
          <p:cNvCxnSpPr>
            <a:cxnSpLocks noChangeShapeType="1"/>
          </p:cNvCxnSpPr>
          <p:nvPr/>
        </p:nvCxnSpPr>
        <p:spPr bwMode="auto">
          <a:xfrm>
            <a:off x="646869" y="4194288"/>
            <a:ext cx="809407" cy="3881"/>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21" name="直接连接符 20"/>
          <p:cNvCxnSpPr>
            <a:cxnSpLocks noChangeShapeType="1"/>
          </p:cNvCxnSpPr>
          <p:nvPr/>
        </p:nvCxnSpPr>
        <p:spPr bwMode="auto">
          <a:xfrm>
            <a:off x="646869" y="4647915"/>
            <a:ext cx="809407" cy="3881"/>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22" name="直接连接符 21"/>
          <p:cNvCxnSpPr>
            <a:cxnSpLocks noChangeShapeType="1"/>
          </p:cNvCxnSpPr>
          <p:nvPr/>
        </p:nvCxnSpPr>
        <p:spPr bwMode="auto">
          <a:xfrm>
            <a:off x="558797" y="5150060"/>
            <a:ext cx="809407" cy="388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23" name="直接连接符 22"/>
          <p:cNvCxnSpPr>
            <a:cxnSpLocks noChangeShapeType="1"/>
          </p:cNvCxnSpPr>
          <p:nvPr/>
        </p:nvCxnSpPr>
        <p:spPr bwMode="auto">
          <a:xfrm>
            <a:off x="632586" y="5680822"/>
            <a:ext cx="809408" cy="3881"/>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24" name="AutoShape 26"/>
          <p:cNvSpPr>
            <a:spLocks noChangeArrowheads="1"/>
          </p:cNvSpPr>
          <p:nvPr/>
        </p:nvSpPr>
        <p:spPr bwMode="auto">
          <a:xfrm>
            <a:off x="3494669" y="4508694"/>
            <a:ext cx="4954557" cy="1961163"/>
          </a:xfrm>
          <a:prstGeom prst="wedgeRectCallout">
            <a:avLst>
              <a:gd name="adj1" fmla="val -77648"/>
              <a:gd name="adj2" fmla="val 41181"/>
            </a:avLst>
          </a:prstGeom>
          <a:solidFill>
            <a:srgbClr val="00B0F0"/>
          </a:solidFill>
          <a:ln w="25400">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30000"/>
              </a:spcBef>
              <a:buFont typeface="Wingdings" panose="05000000000000000000" pitchFamily="2" charset="2"/>
              <a:buNone/>
            </a:pPr>
            <a:r>
              <a:rPr lang="zh-CN" altLang="en-US" sz="2399">
                <a:solidFill>
                  <a:schemeClr val="bg1"/>
                </a:solidFill>
                <a:latin typeface="微软雅黑" panose="020B0503020204020204" pitchFamily="34" charset="-122"/>
                <a:ea typeface="微软雅黑" panose="020B0503020204020204" pitchFamily="34" charset="-122"/>
              </a:rPr>
              <a:t>       长期固定专题</a:t>
            </a:r>
          </a:p>
          <a:p>
            <a:pPr eaLnBrk="1" hangingPunct="1">
              <a:spcBef>
                <a:spcPct val="30000"/>
              </a:spcBef>
              <a:buFont typeface="Wingdings" panose="05000000000000000000" pitchFamily="2" charset="2"/>
              <a:buNone/>
            </a:pPr>
            <a:r>
              <a:rPr lang="zh-CN" altLang="en-US" sz="1999">
                <a:latin typeface="微软雅黑" panose="020B0503020204020204" pitchFamily="34" charset="-122"/>
                <a:ea typeface="微软雅黑" panose="020B0503020204020204" pitchFamily="34" charset="-122"/>
              </a:rPr>
              <a:t>    </a:t>
            </a:r>
            <a:r>
              <a:rPr lang="zh-CN" altLang="en-US" sz="1999">
                <a:solidFill>
                  <a:schemeClr val="bg1"/>
                </a:solidFill>
                <a:latin typeface="微软雅黑" panose="020B0503020204020204" pitchFamily="34" charset="-122"/>
                <a:ea typeface="微软雅黑" panose="020B0503020204020204" pitchFamily="34" charset="-122"/>
              </a:rPr>
              <a:t>针对大多数用户关心的重点领域，我们将基础库的内容以更专业的角度进行二次分类，形成了长期固定专题。</a:t>
            </a:r>
          </a:p>
        </p:txBody>
      </p:sp>
      <p:sp>
        <p:nvSpPr>
          <p:cNvPr id="25" name="Oval 27"/>
          <p:cNvSpPr>
            <a:spLocks noChangeArrowheads="1"/>
          </p:cNvSpPr>
          <p:nvPr/>
        </p:nvSpPr>
        <p:spPr bwMode="auto">
          <a:xfrm rot="5400000">
            <a:off x="1246663" y="4712455"/>
            <a:ext cx="756724" cy="3014554"/>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799"/>
          </a:p>
        </p:txBody>
      </p:sp>
    </p:spTree>
    <p:extLst>
      <p:ext uri="{BB962C8B-B14F-4D97-AF65-F5344CB8AC3E}">
        <p14:creationId xmlns:p14="http://schemas.microsoft.com/office/powerpoint/2010/main" val="48684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
                                        <p:tgtEl>
                                          <p:spTgt spid="19"/>
                                        </p:tgtEl>
                                      </p:cBhvr>
                                    </p:animEffect>
                                    <p:anim calcmode="lin" valueType="num">
                                      <p:cBhvr>
                                        <p:cTn id="8" dur="400" fill="hold"/>
                                        <p:tgtEl>
                                          <p:spTgt spid="19"/>
                                        </p:tgtEl>
                                        <p:attrNameLst>
                                          <p:attrName>ppt_x</p:attrName>
                                        </p:attrNameLst>
                                      </p:cBhvr>
                                      <p:tavLst>
                                        <p:tav tm="0">
                                          <p:val>
                                            <p:strVal val="#ppt_x"/>
                                          </p:val>
                                        </p:tav>
                                        <p:tav tm="100000">
                                          <p:val>
                                            <p:strVal val="#ppt_x"/>
                                          </p:val>
                                        </p:tav>
                                      </p:tavLst>
                                    </p:anim>
                                    <p:anim calcmode="lin" valueType="num">
                                      <p:cBhvr>
                                        <p:cTn id="9" dur="400" fill="hold"/>
                                        <p:tgtEl>
                                          <p:spTgt spid="1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nodeType="afterGroup">
                            <p:stCondLst>
                              <p:cond delay="1000"/>
                            </p:stCondLst>
                            <p:childTnLst>
                              <p:par>
                                <p:cTn id="13" presetID="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par>
                          <p:cTn id="21" fill="hold" nodeType="afterGroup">
                            <p:stCondLst>
                              <p:cond delay="0"/>
                            </p:stCondLst>
                            <p:childTnLst>
                              <p:par>
                                <p:cTn id="22" presetID="43"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
                                        <p:tgtEl>
                                          <p:spTgt spid="20"/>
                                        </p:tgtEl>
                                      </p:cBhvr>
                                    </p:animEffect>
                                    <p:anim calcmode="lin" valueType="num">
                                      <p:cBhvr>
                                        <p:cTn id="25" dur="400" fill="hold"/>
                                        <p:tgtEl>
                                          <p:spTgt spid="20"/>
                                        </p:tgtEl>
                                        <p:attrNameLst>
                                          <p:attrName>ppt_x</p:attrName>
                                        </p:attrNameLst>
                                      </p:cBhvr>
                                      <p:tavLst>
                                        <p:tav tm="0">
                                          <p:val>
                                            <p:strVal val="#ppt_x"/>
                                          </p:val>
                                        </p:tav>
                                        <p:tav tm="100000">
                                          <p:val>
                                            <p:strVal val="#ppt_x"/>
                                          </p:val>
                                        </p:tav>
                                      </p:tavLst>
                                    </p:anim>
                                    <p:anim calcmode="lin" valueType="num">
                                      <p:cBhvr>
                                        <p:cTn id="26" dur="400" fill="hold"/>
                                        <p:tgtEl>
                                          <p:spTgt spid="20"/>
                                        </p:tgtEl>
                                        <p:attrNameLst>
                                          <p:attrName>ppt_y</p:attrName>
                                        </p:attrNameLst>
                                      </p:cBhvr>
                                      <p:tavLst>
                                        <p:tav tm="0">
                                          <p:val>
                                            <p:strVal val="#ppt_y+0.31"/>
                                          </p:val>
                                        </p:tav>
                                        <p:tav tm="100000">
                                          <p:val>
                                            <p:strVal val="#ppt_y+0.31"/>
                                          </p:val>
                                        </p:tav>
                                      </p:tavLst>
                                    </p:anim>
                                    <p:anim calcmode="lin" valueType="num">
                                      <p:cBhvr>
                                        <p:cTn id="27" dur="600" decel="50000" fill="hold">
                                          <p:stCondLst>
                                            <p:cond delay="400"/>
                                          </p:stCondLst>
                                        </p:cTn>
                                        <p:tgtEl>
                                          <p:spTgt spid="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600" decel="50000" fill="hold">
                                          <p:stCondLst>
                                            <p:cond delay="400"/>
                                          </p:stCondLst>
                                        </p:cTn>
                                        <p:tgtEl>
                                          <p:spTgt spid="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9" fill="hold" nodeType="afterGroup">
                            <p:stCondLst>
                              <p:cond delay="1000"/>
                            </p:stCondLst>
                            <p:childTnLst>
                              <p:par>
                                <p:cTn id="30" presetID="2" presetClass="entr" presetSubtype="8"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xit" presetSubtype="0" fill="hold" nodeType="clickEffect">
                                  <p:stCondLst>
                                    <p:cond delay="0"/>
                                  </p:stCondLst>
                                  <p:childTnLst>
                                    <p:set>
                                      <p:cBhvr>
                                        <p:cTn id="37" dur="1" fill="hold">
                                          <p:stCondLst>
                                            <p:cond delay="0"/>
                                          </p:stCondLst>
                                        </p:cTn>
                                        <p:tgtEl>
                                          <p:spTgt spid="4"/>
                                        </p:tgtEl>
                                        <p:attrNameLst>
                                          <p:attrName>style.visibility</p:attrName>
                                        </p:attrNameLst>
                                      </p:cBhvr>
                                      <p:to>
                                        <p:strVal val="hidden"/>
                                      </p:to>
                                    </p:set>
                                  </p:childTnLst>
                                </p:cTn>
                              </p:par>
                            </p:childTnLst>
                          </p:cTn>
                        </p:par>
                        <p:par>
                          <p:cTn id="38" fill="hold" nodeType="afterGroup">
                            <p:stCondLst>
                              <p:cond delay="0"/>
                            </p:stCondLst>
                            <p:childTnLst>
                              <p:par>
                                <p:cTn id="39" presetID="43" presetClass="entr" presetSubtype="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
                                        <p:tgtEl>
                                          <p:spTgt spid="21"/>
                                        </p:tgtEl>
                                      </p:cBhvr>
                                    </p:animEffect>
                                    <p:anim calcmode="lin" valueType="num">
                                      <p:cBhvr>
                                        <p:cTn id="42" dur="400" fill="hold"/>
                                        <p:tgtEl>
                                          <p:spTgt spid="21"/>
                                        </p:tgtEl>
                                        <p:attrNameLst>
                                          <p:attrName>ppt_x</p:attrName>
                                        </p:attrNameLst>
                                      </p:cBhvr>
                                      <p:tavLst>
                                        <p:tav tm="0">
                                          <p:val>
                                            <p:strVal val="#ppt_x"/>
                                          </p:val>
                                        </p:tav>
                                        <p:tav tm="100000">
                                          <p:val>
                                            <p:strVal val="#ppt_x"/>
                                          </p:val>
                                        </p:tav>
                                      </p:tavLst>
                                    </p:anim>
                                    <p:anim calcmode="lin" valueType="num">
                                      <p:cBhvr>
                                        <p:cTn id="43" dur="400" fill="hold"/>
                                        <p:tgtEl>
                                          <p:spTgt spid="21"/>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6" fill="hold" nodeType="afterGroup">
                            <p:stCondLst>
                              <p:cond delay="1000"/>
                            </p:stCondLst>
                            <p:childTnLst>
                              <p:par>
                                <p:cTn id="47" presetID="2" presetClass="entr" presetSubtype="8"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0-#ppt_w/2"/>
                                          </p:val>
                                        </p:tav>
                                        <p:tav tm="100000">
                                          <p:val>
                                            <p:strVal val="#ppt_x"/>
                                          </p:val>
                                        </p:tav>
                                      </p:tavLst>
                                    </p:anim>
                                    <p:anim calcmode="lin" valueType="num">
                                      <p:cBhvr additive="base">
                                        <p:cTn id="50" dur="500" fill="hold"/>
                                        <p:tgtEl>
                                          <p:spTgt spid="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xit" presetSubtype="0" fill="hold" nodeType="clickEffect">
                                  <p:stCondLst>
                                    <p:cond delay="0"/>
                                  </p:stCondLst>
                                  <p:childTnLst>
                                    <p:set>
                                      <p:cBhvr>
                                        <p:cTn id="54" dur="1" fill="hold">
                                          <p:stCondLst>
                                            <p:cond delay="0"/>
                                          </p:stCondLst>
                                        </p:cTn>
                                        <p:tgtEl>
                                          <p:spTgt spid="6"/>
                                        </p:tgtEl>
                                        <p:attrNameLst>
                                          <p:attrName>style.visibility</p:attrName>
                                        </p:attrNameLst>
                                      </p:cBhvr>
                                      <p:to>
                                        <p:strVal val="hidden"/>
                                      </p:to>
                                    </p:set>
                                  </p:childTnLst>
                                </p:cTn>
                              </p:par>
                            </p:childTnLst>
                          </p:cTn>
                        </p:par>
                        <p:par>
                          <p:cTn id="55" fill="hold" nodeType="afterGroup">
                            <p:stCondLst>
                              <p:cond delay="0"/>
                            </p:stCondLst>
                            <p:childTnLst>
                              <p:par>
                                <p:cTn id="56" presetID="43" presetClass="entr" presetSubtype="0"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
                                        <p:tgtEl>
                                          <p:spTgt spid="22"/>
                                        </p:tgtEl>
                                      </p:cBhvr>
                                    </p:animEffect>
                                    <p:anim calcmode="lin" valueType="num">
                                      <p:cBhvr>
                                        <p:cTn id="59" dur="400" fill="hold"/>
                                        <p:tgtEl>
                                          <p:spTgt spid="22"/>
                                        </p:tgtEl>
                                        <p:attrNameLst>
                                          <p:attrName>ppt_x</p:attrName>
                                        </p:attrNameLst>
                                      </p:cBhvr>
                                      <p:tavLst>
                                        <p:tav tm="0">
                                          <p:val>
                                            <p:strVal val="#ppt_x"/>
                                          </p:val>
                                        </p:tav>
                                        <p:tav tm="100000">
                                          <p:val>
                                            <p:strVal val="#ppt_x"/>
                                          </p:val>
                                        </p:tav>
                                      </p:tavLst>
                                    </p:anim>
                                    <p:anim calcmode="lin" valueType="num">
                                      <p:cBhvr>
                                        <p:cTn id="60" dur="400" fill="hold"/>
                                        <p:tgtEl>
                                          <p:spTgt spid="22"/>
                                        </p:tgtEl>
                                        <p:attrNameLst>
                                          <p:attrName>ppt_y</p:attrName>
                                        </p:attrNameLst>
                                      </p:cBhvr>
                                      <p:tavLst>
                                        <p:tav tm="0">
                                          <p:val>
                                            <p:strVal val="#ppt_y+0.31"/>
                                          </p:val>
                                        </p:tav>
                                        <p:tav tm="100000">
                                          <p:val>
                                            <p:strVal val="#ppt_y+0.31"/>
                                          </p:val>
                                        </p:tav>
                                      </p:tavLst>
                                    </p:anim>
                                    <p:anim calcmode="lin" valueType="num">
                                      <p:cBhvr>
                                        <p:cTn id="61"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2"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3" fill="hold" nodeType="afterGroup">
                            <p:stCondLst>
                              <p:cond delay="1000"/>
                            </p:stCondLst>
                            <p:childTnLst>
                              <p:par>
                                <p:cTn id="64" presetID="2" presetClass="entr" presetSubtype="12" fill="hold" nodeType="after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additive="base">
                                        <p:cTn id="66" dur="500" fill="hold"/>
                                        <p:tgtEl>
                                          <p:spTgt spid="7"/>
                                        </p:tgtEl>
                                        <p:attrNameLst>
                                          <p:attrName>ppt_x</p:attrName>
                                        </p:attrNameLst>
                                      </p:cBhvr>
                                      <p:tavLst>
                                        <p:tav tm="0">
                                          <p:val>
                                            <p:strVal val="0-#ppt_w/2"/>
                                          </p:val>
                                        </p:tav>
                                        <p:tav tm="100000">
                                          <p:val>
                                            <p:strVal val="#ppt_x"/>
                                          </p:val>
                                        </p:tav>
                                      </p:tavLst>
                                    </p:anim>
                                    <p:anim calcmode="lin" valueType="num">
                                      <p:cBhvr additive="base">
                                        <p:cTn id="67" dur="500" fill="hold"/>
                                        <p:tgtEl>
                                          <p:spTgt spid="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xit" presetSubtype="0" fill="hold" nodeType="clickEffect">
                                  <p:stCondLst>
                                    <p:cond delay="0"/>
                                  </p:stCondLst>
                                  <p:childTnLst>
                                    <p:set>
                                      <p:cBhvr>
                                        <p:cTn id="71" dur="1" fill="hold">
                                          <p:stCondLst>
                                            <p:cond delay="0"/>
                                          </p:stCondLst>
                                        </p:cTn>
                                        <p:tgtEl>
                                          <p:spTgt spid="7"/>
                                        </p:tgtEl>
                                        <p:attrNameLst>
                                          <p:attrName>style.visibility</p:attrName>
                                        </p:attrNameLst>
                                      </p:cBhvr>
                                      <p:to>
                                        <p:strVal val="hidden"/>
                                      </p:to>
                                    </p:set>
                                  </p:childTnLst>
                                </p:cTn>
                              </p:par>
                            </p:childTnLst>
                          </p:cTn>
                        </p:par>
                        <p:par>
                          <p:cTn id="72" fill="hold" nodeType="afterGroup">
                            <p:stCondLst>
                              <p:cond delay="0"/>
                            </p:stCondLst>
                            <p:childTnLst>
                              <p:par>
                                <p:cTn id="73" presetID="43" presetClass="entr" presetSubtype="0"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
                                        <p:tgtEl>
                                          <p:spTgt spid="23"/>
                                        </p:tgtEl>
                                      </p:cBhvr>
                                    </p:animEffect>
                                    <p:anim calcmode="lin" valueType="num">
                                      <p:cBhvr>
                                        <p:cTn id="76" dur="400" fill="hold"/>
                                        <p:tgtEl>
                                          <p:spTgt spid="23"/>
                                        </p:tgtEl>
                                        <p:attrNameLst>
                                          <p:attrName>ppt_x</p:attrName>
                                        </p:attrNameLst>
                                      </p:cBhvr>
                                      <p:tavLst>
                                        <p:tav tm="0">
                                          <p:val>
                                            <p:strVal val="#ppt_x"/>
                                          </p:val>
                                        </p:tav>
                                        <p:tav tm="100000">
                                          <p:val>
                                            <p:strVal val="#ppt_x"/>
                                          </p:val>
                                        </p:tav>
                                      </p:tavLst>
                                    </p:anim>
                                    <p:anim calcmode="lin" valueType="num">
                                      <p:cBhvr>
                                        <p:cTn id="77" dur="400" fill="hold"/>
                                        <p:tgtEl>
                                          <p:spTgt spid="23"/>
                                        </p:tgtEl>
                                        <p:attrNameLst>
                                          <p:attrName>ppt_y</p:attrName>
                                        </p:attrNameLst>
                                      </p:cBhvr>
                                      <p:tavLst>
                                        <p:tav tm="0">
                                          <p:val>
                                            <p:strVal val="#ppt_y+0.31"/>
                                          </p:val>
                                        </p:tav>
                                        <p:tav tm="100000">
                                          <p:val>
                                            <p:strVal val="#ppt_y+0.31"/>
                                          </p:val>
                                        </p:tav>
                                      </p:tavLst>
                                    </p:anim>
                                    <p:anim calcmode="lin" valueType="num">
                                      <p:cBhvr>
                                        <p:cTn id="78"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9"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80" fill="hold" nodeType="afterGroup">
                            <p:stCondLst>
                              <p:cond delay="1000"/>
                            </p:stCondLst>
                            <p:childTnLst>
                              <p:par>
                                <p:cTn id="81" presetID="2" presetClass="entr" presetSubtype="12" fill="hold" nodeType="after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500" fill="hold"/>
                                        <p:tgtEl>
                                          <p:spTgt spid="9"/>
                                        </p:tgtEl>
                                        <p:attrNameLst>
                                          <p:attrName>ppt_x</p:attrName>
                                        </p:attrNameLst>
                                      </p:cBhvr>
                                      <p:tavLst>
                                        <p:tav tm="0">
                                          <p:val>
                                            <p:strVal val="0-#ppt_w/2"/>
                                          </p:val>
                                        </p:tav>
                                        <p:tav tm="100000">
                                          <p:val>
                                            <p:strVal val="#ppt_x"/>
                                          </p:val>
                                        </p:tav>
                                      </p:tavLst>
                                    </p:anim>
                                    <p:anim calcmode="lin" valueType="num">
                                      <p:cBhvr additive="base">
                                        <p:cTn id="84" dur="500" fill="hold"/>
                                        <p:tgtEl>
                                          <p:spTgt spid="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xit" presetSubtype="0" fill="hold" nodeType="clickEffect">
                                  <p:stCondLst>
                                    <p:cond delay="0"/>
                                  </p:stCondLst>
                                  <p:childTnLst>
                                    <p:set>
                                      <p:cBhvr>
                                        <p:cTn id="88" dur="1" fill="hold">
                                          <p:stCondLst>
                                            <p:cond delay="0"/>
                                          </p:stCondLst>
                                        </p:cTn>
                                        <p:tgtEl>
                                          <p:spTgt spid="9"/>
                                        </p:tgtEl>
                                        <p:attrNameLst>
                                          <p:attrName>style.visibility</p:attrName>
                                        </p:attrNameLst>
                                      </p:cBhvr>
                                      <p:to>
                                        <p:strVal val="hidden"/>
                                      </p:to>
                                    </p:set>
                                  </p:childTnLst>
                                </p:cTn>
                              </p:par>
                            </p:childTnLst>
                          </p:cTn>
                        </p:par>
                        <p:par>
                          <p:cTn id="89" fill="hold" nodeType="afterGroup">
                            <p:stCondLst>
                              <p:cond delay="0"/>
                            </p:stCondLst>
                            <p:childTnLst>
                              <p:par>
                                <p:cTn id="90" presetID="2" presetClass="entr" presetSubtype="4" fill="hold" grpId="0" nodeType="after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additive="base">
                                        <p:cTn id="92" dur="500" fill="hold"/>
                                        <p:tgtEl>
                                          <p:spTgt spid="25"/>
                                        </p:tgtEl>
                                        <p:attrNameLst>
                                          <p:attrName>ppt_x</p:attrName>
                                        </p:attrNameLst>
                                      </p:cBhvr>
                                      <p:tavLst>
                                        <p:tav tm="0">
                                          <p:val>
                                            <p:strVal val="#ppt_x"/>
                                          </p:val>
                                        </p:tav>
                                        <p:tav tm="100000">
                                          <p:val>
                                            <p:strVal val="#ppt_x"/>
                                          </p:val>
                                        </p:tav>
                                      </p:tavLst>
                                    </p:anim>
                                    <p:anim calcmode="lin" valueType="num">
                                      <p:cBhvr additive="base">
                                        <p:cTn id="93" dur="500" fill="hold"/>
                                        <p:tgtEl>
                                          <p:spTgt spid="25"/>
                                        </p:tgtEl>
                                        <p:attrNameLst>
                                          <p:attrName>ppt_y</p:attrName>
                                        </p:attrNameLst>
                                      </p:cBhvr>
                                      <p:tavLst>
                                        <p:tav tm="0">
                                          <p:val>
                                            <p:strVal val="1+#ppt_h/2"/>
                                          </p:val>
                                        </p:tav>
                                        <p:tav tm="100000">
                                          <p:val>
                                            <p:strVal val="#ppt_y"/>
                                          </p:val>
                                        </p:tav>
                                      </p:tavLst>
                                    </p:anim>
                                  </p:childTnLst>
                                </p:cTn>
                              </p:par>
                            </p:childTnLst>
                          </p:cTn>
                        </p:par>
                        <p:par>
                          <p:cTn id="94" fill="hold" nodeType="afterGroup">
                            <p:stCondLst>
                              <p:cond delay="500"/>
                            </p:stCondLst>
                            <p:childTnLst>
                              <p:par>
                                <p:cTn id="95" presetID="3" presetClass="entr" presetSubtype="10"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blinds(horizontal)">
                                      <p:cBhvr>
                                        <p:cTn id="97"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EB37DED6-D4C7-42EE-AB49-D2E39E64FDE4}" type="slidenum">
              <a:rPr lang="en-US" altLang="zh-CN" smtClean="0"/>
              <a:pPr/>
              <a:t>2</a:t>
            </a:fld>
            <a:endParaRPr lang="zh-CN" altLang="en-US" dirty="0"/>
          </a:p>
        </p:txBody>
      </p:sp>
      <p:sp>
        <p:nvSpPr>
          <p:cNvPr id="5" name="椭圆 4"/>
          <p:cNvSpPr/>
          <p:nvPr/>
        </p:nvSpPr>
        <p:spPr>
          <a:xfrm>
            <a:off x="7318548" y="2174556"/>
            <a:ext cx="4536504" cy="4536504"/>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261764" y="332656"/>
            <a:ext cx="6768752" cy="4392488"/>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7723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8)">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8" y="1062802"/>
            <a:ext cx="12173287" cy="5795198"/>
          </a:xfrm>
          <a:prstGeom prst="rect">
            <a:avLst/>
          </a:prstGeom>
        </p:spPr>
      </p:pic>
      <p:sp>
        <p:nvSpPr>
          <p:cNvPr id="2" name="标题 19"/>
          <p:cNvSpPr txBox="1">
            <a:spLocks/>
          </p:cNvSpPr>
          <p:nvPr/>
        </p:nvSpPr>
        <p:spPr>
          <a:xfrm>
            <a:off x="4800400" y="337355"/>
            <a:ext cx="2562160" cy="683243"/>
          </a:xfrm>
          <a:prstGeom prst="rect">
            <a:avLst/>
          </a:prstGeom>
        </p:spPr>
        <p:txBody>
          <a:bodyPr/>
          <a:lstStyle/>
          <a:p>
            <a:pPr algn="ctr" eaLnBrk="0" hangingPunct="0">
              <a:defRPr/>
            </a:pPr>
            <a:r>
              <a:rPr lang="zh-CN" altLang="en-US" sz="2800" b="1" dirty="0">
                <a:latin typeface="+mj-lt"/>
                <a:ea typeface="+mj-ea"/>
                <a:cs typeface="+mj-cs"/>
              </a:rPr>
              <a:t>行业经济</a:t>
            </a:r>
            <a:endParaRPr lang="en-US" altLang="zh-CN" sz="2800" b="1" dirty="0">
              <a:latin typeface="+mj-lt"/>
              <a:ea typeface="+mj-ea"/>
              <a:cs typeface="+mj-cs"/>
            </a:endParaRPr>
          </a:p>
        </p:txBody>
      </p:sp>
      <p:sp>
        <p:nvSpPr>
          <p:cNvPr id="5" name="流程图: 可选过程 4"/>
          <p:cNvSpPr/>
          <p:nvPr/>
        </p:nvSpPr>
        <p:spPr bwMode="auto">
          <a:xfrm>
            <a:off x="50562" y="3645024"/>
            <a:ext cx="1491535" cy="2641254"/>
          </a:xfrm>
          <a:prstGeom prst="flowChartAlternateProcess">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99"/>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562" y="3573016"/>
            <a:ext cx="2515458" cy="312964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59397" name="Group 22"/>
          <p:cNvGrpSpPr>
            <a:grpSpLocks/>
          </p:cNvGrpSpPr>
          <p:nvPr/>
        </p:nvGrpSpPr>
        <p:grpSpPr bwMode="auto">
          <a:xfrm>
            <a:off x="3630181" y="2438464"/>
            <a:ext cx="4944000" cy="4293249"/>
            <a:chOff x="1673" y="1017"/>
            <a:chExt cx="2023" cy="2595"/>
          </a:xfrm>
        </p:grpSpPr>
        <p:sp>
          <p:nvSpPr>
            <p:cNvPr id="57351" name="AutoShape 23"/>
            <p:cNvSpPr>
              <a:spLocks noChangeArrowheads="1"/>
            </p:cNvSpPr>
            <p:nvPr/>
          </p:nvSpPr>
          <p:spPr bwMode="auto">
            <a:xfrm>
              <a:off x="1882" y="1179"/>
              <a:ext cx="1814" cy="2433"/>
            </a:xfrm>
            <a:prstGeom prst="roundRect">
              <a:avLst>
                <a:gd name="adj" fmla="val 4690"/>
              </a:avLst>
            </a:prstGeom>
            <a:solidFill>
              <a:schemeClr val="bg1"/>
            </a:solidFill>
            <a:ln w="57150">
              <a:solidFill>
                <a:srgbClr val="77AE26"/>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799"/>
            </a:p>
          </p:txBody>
        </p:sp>
        <p:sp>
          <p:nvSpPr>
            <p:cNvPr id="57352" name="AutoShape 24"/>
            <p:cNvSpPr>
              <a:spLocks noChangeArrowheads="1"/>
            </p:cNvSpPr>
            <p:nvPr/>
          </p:nvSpPr>
          <p:spPr bwMode="gray">
            <a:xfrm>
              <a:off x="2204" y="1026"/>
              <a:ext cx="1174" cy="247"/>
            </a:xfrm>
            <a:prstGeom prst="roundRect">
              <a:avLst>
                <a:gd name="adj" fmla="val 50000"/>
              </a:avLst>
            </a:prstGeom>
            <a:gradFill rotWithShape="1">
              <a:gsLst>
                <a:gs pos="0">
                  <a:srgbClr val="375112"/>
                </a:gs>
                <a:gs pos="50000">
                  <a:srgbClr val="77AE26"/>
                </a:gs>
                <a:gs pos="100000">
                  <a:srgbClr val="37511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799"/>
            </a:p>
          </p:txBody>
        </p:sp>
        <p:sp>
          <p:nvSpPr>
            <p:cNvPr id="57353" name="Text Box 25"/>
            <p:cNvSpPr txBox="1">
              <a:spLocks noChangeArrowheads="1"/>
            </p:cNvSpPr>
            <p:nvPr/>
          </p:nvSpPr>
          <p:spPr bwMode="gray">
            <a:xfrm>
              <a:off x="2432" y="1017"/>
              <a:ext cx="69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Wingdings" panose="05000000000000000000" pitchFamily="2" charset="2"/>
                <a:buNone/>
              </a:pPr>
              <a:r>
                <a:rPr lang="zh-CN" altLang="en-US" sz="1999" b="1" dirty="0">
                  <a:solidFill>
                    <a:schemeClr val="bg1"/>
                  </a:solidFill>
                </a:rPr>
                <a:t>行业专题</a:t>
              </a:r>
            </a:p>
          </p:txBody>
        </p:sp>
        <p:sp>
          <p:nvSpPr>
            <p:cNvPr id="57354" name="AutoShape 26"/>
            <p:cNvSpPr>
              <a:spLocks noChangeArrowheads="1"/>
            </p:cNvSpPr>
            <p:nvPr/>
          </p:nvSpPr>
          <p:spPr bwMode="auto">
            <a:xfrm flipH="1">
              <a:off x="1673" y="1405"/>
              <a:ext cx="45" cy="91"/>
            </a:xfrm>
            <a:prstGeom prst="octagon">
              <a:avLst>
                <a:gd name="adj" fmla="val 2928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799"/>
            </a:p>
          </p:txBody>
        </p:sp>
        <p:sp>
          <p:nvSpPr>
            <p:cNvPr id="57355" name="Text Box 27"/>
            <p:cNvSpPr txBox="1">
              <a:spLocks noChangeArrowheads="1"/>
            </p:cNvSpPr>
            <p:nvPr/>
          </p:nvSpPr>
          <p:spPr bwMode="auto">
            <a:xfrm>
              <a:off x="1927" y="1298"/>
              <a:ext cx="1724" cy="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89977" tIns="46788" rIns="89977" bIns="4678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a:spcBef>
                  <a:spcPct val="0"/>
                </a:spcBef>
                <a:buFontTx/>
                <a:buNone/>
              </a:pPr>
              <a:r>
                <a:rPr lang="zh-CN" altLang="en-US" sz="2399" b="1"/>
                <a:t>长期专题</a:t>
              </a:r>
              <a:r>
                <a:rPr lang="zh-CN" altLang="en-US" sz="1999" b="1">
                  <a:solidFill>
                    <a:srgbClr val="82B315"/>
                  </a:solidFill>
                </a:rPr>
                <a:t>对信息产业、房地产业等问题进行长期跟踪，每天更新维护，为客户长期关注的问题提供专门信息。</a:t>
              </a:r>
            </a:p>
            <a:p>
              <a:pPr>
                <a:spcBef>
                  <a:spcPct val="0"/>
                </a:spcBef>
                <a:buFontTx/>
                <a:buNone/>
              </a:pPr>
              <a:r>
                <a:rPr lang="zh-CN" altLang="en-US" sz="2399" b="1"/>
                <a:t>热点专题</a:t>
              </a:r>
              <a:r>
                <a:rPr lang="zh-CN" altLang="en-US" sz="1999" b="1">
                  <a:solidFill>
                    <a:srgbClr val="82B315"/>
                  </a:solidFill>
                </a:rPr>
                <a:t>针对国民经济发展的主要行业发展中热点问题、重要问题，不定期制作。每季度至少</a:t>
              </a:r>
              <a:r>
                <a:rPr lang="en-US" altLang="zh-CN" sz="1999" b="1" dirty="0">
                  <a:solidFill>
                    <a:srgbClr val="82B315"/>
                  </a:solidFill>
                </a:rPr>
                <a:t>2</a:t>
              </a:r>
              <a:r>
                <a:rPr lang="zh-CN" altLang="en-US" sz="1999" b="1">
                  <a:solidFill>
                    <a:srgbClr val="82B315"/>
                  </a:solidFill>
                </a:rPr>
                <a:t>个专题，每个专题维护期不少于</a:t>
              </a:r>
              <a:r>
                <a:rPr lang="en-US" altLang="zh-CN" sz="1999" b="1" dirty="0">
                  <a:solidFill>
                    <a:srgbClr val="82B315"/>
                  </a:solidFill>
                </a:rPr>
                <a:t>3</a:t>
              </a:r>
              <a:r>
                <a:rPr lang="zh-CN" altLang="en-US" sz="1999" b="1">
                  <a:solidFill>
                    <a:srgbClr val="82B315"/>
                  </a:solidFill>
                </a:rPr>
                <a:t>个月。每周更新量不低于</a:t>
              </a:r>
              <a:r>
                <a:rPr lang="en-US" altLang="zh-CN" sz="1999" b="1" dirty="0">
                  <a:solidFill>
                    <a:srgbClr val="82B315"/>
                  </a:solidFill>
                </a:rPr>
                <a:t>5</a:t>
              </a:r>
              <a:r>
                <a:rPr lang="zh-CN" altLang="en-US" sz="1999" b="1">
                  <a:solidFill>
                    <a:srgbClr val="82B315"/>
                  </a:solidFill>
                </a:rPr>
                <a:t>篇</a:t>
              </a:r>
              <a:r>
                <a:rPr lang="en-US" altLang="zh-CN" sz="1999" b="1" dirty="0">
                  <a:solidFill>
                    <a:srgbClr val="82B315"/>
                  </a:solidFill>
                </a:rPr>
                <a:t>/</a:t>
              </a:r>
              <a:r>
                <a:rPr lang="zh-CN" altLang="en-US" sz="1999" b="1">
                  <a:solidFill>
                    <a:srgbClr val="82B315"/>
                  </a:solidFill>
                </a:rPr>
                <a:t>专题。</a:t>
              </a:r>
              <a:r>
                <a:rPr lang="zh-CN" altLang="en-US" sz="1999">
                  <a:solidFill>
                    <a:srgbClr val="82B315"/>
                  </a:solidFill>
                </a:rPr>
                <a:t> </a:t>
              </a:r>
            </a:p>
          </p:txBody>
        </p:sp>
      </p:grpSp>
    </p:spTree>
    <p:extLst>
      <p:ext uri="{BB962C8B-B14F-4D97-AF65-F5344CB8AC3E}">
        <p14:creationId xmlns:p14="http://schemas.microsoft.com/office/powerpoint/2010/main" val="18519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59397"/>
                                        </p:tgtEl>
                                        <p:attrNameLst>
                                          <p:attrName>style.visibility</p:attrName>
                                        </p:attrNameLst>
                                      </p:cBhvr>
                                      <p:to>
                                        <p:strVal val="visible"/>
                                      </p:to>
                                    </p:set>
                                    <p:animEffect transition="in" filter="barn(inVertical)">
                                      <p:cBhvr>
                                        <p:cTn id="20" dur="500"/>
                                        <p:tgtEl>
                                          <p:spTgt spid="59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 y="797299"/>
            <a:ext cx="12195512" cy="6043300"/>
          </a:xfrm>
          <a:prstGeom prst="rect">
            <a:avLst/>
          </a:prstGeom>
        </p:spPr>
      </p:pic>
      <p:sp>
        <p:nvSpPr>
          <p:cNvPr id="2" name="标题 19"/>
          <p:cNvSpPr txBox="1">
            <a:spLocks/>
          </p:cNvSpPr>
          <p:nvPr/>
        </p:nvSpPr>
        <p:spPr bwMode="auto">
          <a:xfrm>
            <a:off x="4648970" y="260648"/>
            <a:ext cx="2890885" cy="571351"/>
          </a:xfrm>
          <a:prstGeom prst="rect">
            <a:avLst/>
          </a:prstGeom>
          <a:noFill/>
          <a:ln w="9525">
            <a:noFill/>
            <a:miter lim="800000"/>
            <a:headEnd/>
            <a:tailEnd/>
          </a:ln>
        </p:spPr>
        <p:txBody>
          <a:bodyPr anchor="ctr"/>
          <a:lstStyle/>
          <a:p>
            <a:pPr algn="ctr" eaLnBrk="0" hangingPunct="0">
              <a:defRPr/>
            </a:pPr>
            <a:r>
              <a:rPr lang="zh-CN" altLang="en-US" sz="2800" b="1" dirty="0">
                <a:latin typeface="+mj-lt"/>
                <a:ea typeface="+mj-ea"/>
                <a:cs typeface="+mj-cs"/>
              </a:rPr>
              <a:t>区域经济</a:t>
            </a:r>
            <a:endParaRPr lang="en-US" altLang="zh-CN" sz="2800" b="1" dirty="0">
              <a:latin typeface="+mj-lt"/>
              <a:ea typeface="+mj-ea"/>
              <a:cs typeface="+mj-cs"/>
            </a:endParaRPr>
          </a:p>
        </p:txBody>
      </p:sp>
      <p:sp>
        <p:nvSpPr>
          <p:cNvPr id="49" name="Oval 27"/>
          <p:cNvSpPr>
            <a:spLocks noChangeArrowheads="1"/>
          </p:cNvSpPr>
          <p:nvPr/>
        </p:nvSpPr>
        <p:spPr bwMode="auto">
          <a:xfrm>
            <a:off x="-60171" y="3271879"/>
            <a:ext cx="1939516" cy="299223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799"/>
          </a:p>
        </p:txBody>
      </p:sp>
      <p:grpSp>
        <p:nvGrpSpPr>
          <p:cNvPr id="3" name="Group 35"/>
          <p:cNvGrpSpPr>
            <a:grpSpLocks/>
          </p:cNvGrpSpPr>
          <p:nvPr/>
        </p:nvGrpSpPr>
        <p:grpSpPr bwMode="auto">
          <a:xfrm>
            <a:off x="4648970" y="3740067"/>
            <a:ext cx="4409133" cy="3100532"/>
            <a:chOff x="1673" y="1017"/>
            <a:chExt cx="2023" cy="2595"/>
          </a:xfrm>
        </p:grpSpPr>
        <p:sp>
          <p:nvSpPr>
            <p:cNvPr id="58376" name="AutoShape 36"/>
            <p:cNvSpPr>
              <a:spLocks noChangeArrowheads="1"/>
            </p:cNvSpPr>
            <p:nvPr/>
          </p:nvSpPr>
          <p:spPr bwMode="auto">
            <a:xfrm>
              <a:off x="1882" y="1179"/>
              <a:ext cx="1814" cy="2433"/>
            </a:xfrm>
            <a:prstGeom prst="roundRect">
              <a:avLst>
                <a:gd name="adj" fmla="val 4690"/>
              </a:avLst>
            </a:prstGeom>
            <a:solidFill>
              <a:schemeClr val="bg1"/>
            </a:solidFill>
            <a:ln w="57150">
              <a:solidFill>
                <a:srgbClr val="77AE26"/>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799"/>
            </a:p>
          </p:txBody>
        </p:sp>
        <p:sp>
          <p:nvSpPr>
            <p:cNvPr id="58377" name="AutoShape 37"/>
            <p:cNvSpPr>
              <a:spLocks noChangeArrowheads="1"/>
            </p:cNvSpPr>
            <p:nvPr/>
          </p:nvSpPr>
          <p:spPr bwMode="gray">
            <a:xfrm>
              <a:off x="2204" y="1026"/>
              <a:ext cx="1174" cy="247"/>
            </a:xfrm>
            <a:prstGeom prst="roundRect">
              <a:avLst>
                <a:gd name="adj" fmla="val 50000"/>
              </a:avLst>
            </a:prstGeom>
            <a:gradFill rotWithShape="1">
              <a:gsLst>
                <a:gs pos="0">
                  <a:srgbClr val="375112"/>
                </a:gs>
                <a:gs pos="50000">
                  <a:srgbClr val="77AE26"/>
                </a:gs>
                <a:gs pos="100000">
                  <a:srgbClr val="37511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799"/>
            </a:p>
          </p:txBody>
        </p:sp>
        <p:sp>
          <p:nvSpPr>
            <p:cNvPr id="58378" name="Text Box 38"/>
            <p:cNvSpPr txBox="1">
              <a:spLocks noChangeArrowheads="1"/>
            </p:cNvSpPr>
            <p:nvPr/>
          </p:nvSpPr>
          <p:spPr bwMode="gray">
            <a:xfrm>
              <a:off x="2432" y="1017"/>
              <a:ext cx="692"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999" b="1" dirty="0">
                  <a:solidFill>
                    <a:schemeClr val="bg1"/>
                  </a:solidFill>
                </a:rPr>
                <a:t>经济专题</a:t>
              </a:r>
            </a:p>
          </p:txBody>
        </p:sp>
        <p:sp>
          <p:nvSpPr>
            <p:cNvPr id="58379" name="AutoShape 39"/>
            <p:cNvSpPr>
              <a:spLocks noChangeArrowheads="1"/>
            </p:cNvSpPr>
            <p:nvPr/>
          </p:nvSpPr>
          <p:spPr bwMode="auto">
            <a:xfrm flipH="1">
              <a:off x="1673" y="1405"/>
              <a:ext cx="45" cy="91"/>
            </a:xfrm>
            <a:prstGeom prst="octagon">
              <a:avLst>
                <a:gd name="adj" fmla="val 29287"/>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799"/>
            </a:p>
          </p:txBody>
        </p:sp>
        <p:sp>
          <p:nvSpPr>
            <p:cNvPr id="58380" name="Text Box 40"/>
            <p:cNvSpPr txBox="1">
              <a:spLocks noChangeArrowheads="1"/>
            </p:cNvSpPr>
            <p:nvPr/>
          </p:nvSpPr>
          <p:spPr bwMode="auto">
            <a:xfrm>
              <a:off x="1927" y="1298"/>
              <a:ext cx="1724" cy="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89977" tIns="46788" rIns="89977" bIns="4678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10000"/>
                </a:lnSpc>
                <a:spcBef>
                  <a:spcPct val="0"/>
                </a:spcBef>
                <a:buFontTx/>
                <a:buNone/>
              </a:pPr>
              <a:r>
                <a:rPr lang="zh-CN" altLang="en-US" sz="2399" b="1" dirty="0"/>
                <a:t>长期专题</a:t>
              </a:r>
              <a:r>
                <a:rPr lang="zh-CN" altLang="en-US" sz="1999" b="1" dirty="0">
                  <a:solidFill>
                    <a:srgbClr val="82B315"/>
                  </a:solidFill>
                </a:rPr>
                <a:t>针对大多数用户关心的重点领域，我们将基础库的内容以更专业的角度进行二次分类。</a:t>
              </a:r>
            </a:p>
            <a:p>
              <a:pPr>
                <a:lnSpc>
                  <a:spcPct val="110000"/>
                </a:lnSpc>
                <a:spcBef>
                  <a:spcPct val="0"/>
                </a:spcBef>
                <a:buFontTx/>
                <a:buNone/>
              </a:pPr>
              <a:r>
                <a:rPr lang="zh-CN" altLang="en-US" sz="2399" b="1" dirty="0"/>
                <a:t>热点专题</a:t>
              </a:r>
              <a:r>
                <a:rPr lang="zh-CN" altLang="en-US" sz="1999" b="1" dirty="0">
                  <a:solidFill>
                    <a:srgbClr val="82B315"/>
                  </a:solidFill>
                </a:rPr>
                <a:t>针对区域经济发展的热点、重要问题，进行分析，并补充相关背景资料。</a:t>
              </a:r>
              <a:endParaRPr lang="zh-CN" altLang="en-US" sz="1999" dirty="0">
                <a:solidFill>
                  <a:srgbClr val="82B315"/>
                </a:solidFill>
              </a:endParaRPr>
            </a:p>
          </p:txBody>
        </p:sp>
      </p:grpSp>
      <p:sp>
        <p:nvSpPr>
          <p:cNvPr id="56" name="Oval 27"/>
          <p:cNvSpPr>
            <a:spLocks noChangeArrowheads="1"/>
          </p:cNvSpPr>
          <p:nvPr/>
        </p:nvSpPr>
        <p:spPr bwMode="auto">
          <a:xfrm rot="5400000">
            <a:off x="1053644" y="5373008"/>
            <a:ext cx="576481" cy="2592287"/>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799"/>
          </a:p>
        </p:txBody>
      </p:sp>
      <p:sp>
        <p:nvSpPr>
          <p:cNvPr id="7" name="椭圆形标注 6"/>
          <p:cNvSpPr>
            <a:spLocks noChangeArrowheads="1"/>
          </p:cNvSpPr>
          <p:nvPr/>
        </p:nvSpPr>
        <p:spPr bwMode="auto">
          <a:xfrm>
            <a:off x="5455206" y="2211237"/>
            <a:ext cx="4169298" cy="1271257"/>
          </a:xfrm>
          <a:prstGeom prst="wedgeEllipseCallout">
            <a:avLst>
              <a:gd name="adj1" fmla="val -78167"/>
              <a:gd name="adj2" fmla="val 65870"/>
            </a:avLst>
          </a:prstGeom>
          <a:solidFill>
            <a:srgbClr val="FFFF99"/>
          </a:solidFill>
          <a:ln w="63500">
            <a:solidFill>
              <a:srgbClr val="FFCC00"/>
            </a:solidFill>
            <a:miter lim="800000"/>
            <a:headEnd type="none" w="sm" len="sm"/>
            <a:tailEnd type="none" w="sm" len="sm"/>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999">
                <a:solidFill>
                  <a:srgbClr val="000000"/>
                </a:solidFill>
                <a:latin typeface="Arial" panose="020B0604020202020204" pitchFamily="34" charset="0"/>
              </a:rPr>
              <a:t>提供以省级为单位生成独立地区数据库的功能。</a:t>
            </a:r>
            <a:endParaRPr lang="zh-CN" altLang="en-US" sz="1999">
              <a:solidFill>
                <a:srgbClr val="000000"/>
              </a:solidFill>
            </a:endParaRPr>
          </a:p>
        </p:txBody>
      </p:sp>
    </p:spTree>
    <p:extLst>
      <p:ext uri="{BB962C8B-B14F-4D97-AF65-F5344CB8AC3E}">
        <p14:creationId xmlns:p14="http://schemas.microsoft.com/office/powerpoint/2010/main" val="340421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1+#ppt_w/2"/>
                                          </p:val>
                                        </p:tav>
                                        <p:tav tm="100000">
                                          <p:val>
                                            <p:strVal val="#ppt_x"/>
                                          </p:val>
                                        </p:tav>
                                      </p:tavLst>
                                    </p:anim>
                                    <p:anim calcmode="lin" valueType="num">
                                      <p:cBhvr additive="base">
                                        <p:cTn id="14"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1" presetClass="exit" presetSubtype="0" fill="hold" nodeType="withEffect">
                                  <p:stCondLst>
                                    <p:cond delay="0"/>
                                  </p:stCondLst>
                                  <p:childTnLst>
                                    <p:set>
                                      <p:cBhvr>
                                        <p:cTn id="29" dur="1" fill="hold">
                                          <p:stCondLst>
                                            <p:cond delay="0"/>
                                          </p:stCondLst>
                                        </p:cTn>
                                        <p:tgtEl>
                                          <p:spTgt spid="3"/>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56"/>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6" grpId="0" animBg="1"/>
      <p:bldP spid="56" grpId="1"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88" y="759992"/>
            <a:ext cx="11792588" cy="5916976"/>
          </a:xfrm>
          <a:prstGeom prst="rect">
            <a:avLst/>
          </a:prstGeom>
        </p:spPr>
      </p:pic>
      <p:sp>
        <p:nvSpPr>
          <p:cNvPr id="2" name="标题 19"/>
          <p:cNvSpPr txBox="1">
            <a:spLocks/>
          </p:cNvSpPr>
          <p:nvPr/>
        </p:nvSpPr>
        <p:spPr bwMode="auto">
          <a:xfrm>
            <a:off x="4951711" y="188640"/>
            <a:ext cx="2142567" cy="571351"/>
          </a:xfrm>
          <a:prstGeom prst="rect">
            <a:avLst/>
          </a:prstGeom>
          <a:noFill/>
          <a:ln w="9525">
            <a:noFill/>
            <a:miter lim="800000"/>
            <a:headEnd/>
            <a:tailEnd/>
          </a:ln>
        </p:spPr>
        <p:txBody>
          <a:bodyPr anchor="ctr"/>
          <a:lstStyle/>
          <a:p>
            <a:pPr algn="ctr" eaLnBrk="0" hangingPunct="0">
              <a:defRPr/>
            </a:pPr>
            <a:r>
              <a:rPr lang="zh-CN" altLang="en-US" sz="2800" b="1" dirty="0">
                <a:latin typeface="+mj-lt"/>
                <a:ea typeface="+mj-ea"/>
                <a:cs typeface="+mj-cs"/>
              </a:rPr>
              <a:t>世经评论</a:t>
            </a:r>
            <a:endParaRPr lang="en-US" altLang="zh-CN" sz="2800" b="1" dirty="0">
              <a:latin typeface="+mj-lt"/>
              <a:ea typeface="+mj-ea"/>
              <a:cs typeface="+mj-cs"/>
            </a:endParaRPr>
          </a:p>
        </p:txBody>
      </p:sp>
      <p:grpSp>
        <p:nvGrpSpPr>
          <p:cNvPr id="3" name="Group 6"/>
          <p:cNvGrpSpPr>
            <a:grpSpLocks/>
          </p:cNvGrpSpPr>
          <p:nvPr/>
        </p:nvGrpSpPr>
        <p:grpSpPr bwMode="auto">
          <a:xfrm>
            <a:off x="278488" y="2638633"/>
            <a:ext cx="11396820" cy="2428242"/>
            <a:chOff x="249" y="1054"/>
            <a:chExt cx="4835" cy="1418"/>
          </a:xfrm>
        </p:grpSpPr>
        <p:sp>
          <p:nvSpPr>
            <p:cNvPr id="5" name="AutoShape 7"/>
            <p:cNvSpPr>
              <a:spLocks noChangeArrowheads="1"/>
            </p:cNvSpPr>
            <p:nvPr/>
          </p:nvSpPr>
          <p:spPr bwMode="gray">
            <a:xfrm>
              <a:off x="249" y="1054"/>
              <a:ext cx="4835" cy="1418"/>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zh-CN" altLang="en-US" sz="2399"/>
            </a:p>
          </p:txBody>
        </p:sp>
        <p:sp>
          <p:nvSpPr>
            <p:cNvPr id="63494" name="AutoShape 8"/>
            <p:cNvSpPr>
              <a:spLocks noChangeArrowheads="1"/>
            </p:cNvSpPr>
            <p:nvPr/>
          </p:nvSpPr>
          <p:spPr bwMode="gray">
            <a:xfrm>
              <a:off x="468" y="1179"/>
              <a:ext cx="971" cy="1168"/>
            </a:xfrm>
            <a:prstGeom prst="roundRect">
              <a:avLst>
                <a:gd name="adj" fmla="val 11921"/>
              </a:avLst>
            </a:prstGeom>
            <a:solidFill>
              <a:srgbClr val="3984C9"/>
            </a:solidFill>
            <a:ln w="38100">
              <a:solidFill>
                <a:srgbClr val="FFFF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799"/>
            </a:p>
          </p:txBody>
        </p:sp>
        <p:sp>
          <p:nvSpPr>
            <p:cNvPr id="7" name="Text Box 10"/>
            <p:cNvSpPr txBox="1">
              <a:spLocks noChangeArrowheads="1"/>
            </p:cNvSpPr>
            <p:nvPr/>
          </p:nvSpPr>
          <p:spPr bwMode="gray">
            <a:xfrm>
              <a:off x="487" y="1313"/>
              <a:ext cx="952" cy="341"/>
            </a:xfrm>
            <a:prstGeom prst="rect">
              <a:avLst/>
            </a:prstGeom>
            <a:noFill/>
            <a:ln w="9525" algn="ctr">
              <a:noFill/>
              <a:miter lim="800000"/>
              <a:headEnd/>
              <a:tailEnd/>
            </a:ln>
            <a:effectLst/>
          </p:spPr>
          <p:txBody>
            <a:bodyPr lIns="0">
              <a:spAutoFit/>
            </a:bodyPr>
            <a:lstStyle/>
            <a:p>
              <a:pPr algn="ctr">
                <a:defRPr/>
              </a:pPr>
              <a:r>
                <a:rPr lang="zh-CN" altLang="en-US" sz="3199" b="1" dirty="0">
                  <a:solidFill>
                    <a:srgbClr val="FFFFFF"/>
                  </a:solidFill>
                  <a:effectLst>
                    <a:outerShdw blurRad="38100" dist="38100" dir="2700000" algn="tl">
                      <a:srgbClr val="C0C0C0"/>
                    </a:outerShdw>
                  </a:effectLst>
                </a:rPr>
                <a:t>数据库背景</a:t>
              </a:r>
            </a:p>
          </p:txBody>
        </p:sp>
        <p:sp>
          <p:nvSpPr>
            <p:cNvPr id="63496" name="Text Box 11"/>
            <p:cNvSpPr txBox="1">
              <a:spLocks noChangeArrowheads="1"/>
            </p:cNvSpPr>
            <p:nvPr/>
          </p:nvSpPr>
          <p:spPr bwMode="gray">
            <a:xfrm>
              <a:off x="1462" y="1262"/>
              <a:ext cx="3505" cy="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30000"/>
                </a:spcBef>
                <a:buFontTx/>
                <a:buNone/>
              </a:pPr>
              <a:r>
                <a:rPr lang="zh-CN" altLang="en-US" sz="1799" b="1">
                  <a:solidFill>
                    <a:srgbClr val="3984C9"/>
                  </a:solidFill>
                  <a:latin typeface="Times New Roman" panose="02020603050405020304" pitchFamily="18" charset="0"/>
                </a:rPr>
                <a:t>选择性地编译来自国际或区域性经济组织（如</a:t>
              </a:r>
              <a:r>
                <a:rPr lang="en-US" altLang="zh-CN" sz="1799" b="1" dirty="0">
                  <a:solidFill>
                    <a:srgbClr val="3984C9"/>
                  </a:solidFill>
                  <a:latin typeface="Times New Roman" panose="02020603050405020304" pitchFamily="18" charset="0"/>
                </a:rPr>
                <a:t>IMF</a:t>
              </a:r>
              <a:r>
                <a:rPr lang="zh-CN" altLang="en-US" sz="1799" b="1">
                  <a:solidFill>
                    <a:srgbClr val="3984C9"/>
                  </a:solidFill>
                  <a:latin typeface="Times New Roman" panose="02020603050405020304" pitchFamily="18" charset="0"/>
                </a:rPr>
                <a:t>、</a:t>
              </a:r>
              <a:r>
                <a:rPr lang="en-US" altLang="zh-CN" sz="1799" b="1" dirty="0">
                  <a:solidFill>
                    <a:srgbClr val="3984C9"/>
                  </a:solidFill>
                  <a:latin typeface="Times New Roman" panose="02020603050405020304" pitchFamily="18" charset="0"/>
                </a:rPr>
                <a:t>BIS</a:t>
              </a:r>
              <a:r>
                <a:rPr lang="zh-CN" altLang="en-US" sz="1799" b="1">
                  <a:solidFill>
                    <a:srgbClr val="3984C9"/>
                  </a:solidFill>
                  <a:latin typeface="Times New Roman" panose="02020603050405020304" pitchFamily="18" charset="0"/>
                </a:rPr>
                <a:t>、</a:t>
              </a:r>
              <a:r>
                <a:rPr lang="en-US" altLang="zh-CN" sz="1799" b="1" dirty="0">
                  <a:solidFill>
                    <a:srgbClr val="3984C9"/>
                  </a:solidFill>
                  <a:latin typeface="Times New Roman" panose="02020603050405020304" pitchFamily="18" charset="0"/>
                </a:rPr>
                <a:t>WTO</a:t>
              </a:r>
              <a:r>
                <a:rPr lang="zh-CN" altLang="en-US" sz="1799" b="1">
                  <a:solidFill>
                    <a:srgbClr val="3984C9"/>
                  </a:solidFill>
                  <a:latin typeface="Times New Roman" panose="02020603050405020304" pitchFamily="18" charset="0"/>
                </a:rPr>
                <a:t>、</a:t>
              </a:r>
              <a:r>
                <a:rPr lang="en-US" altLang="zh-CN" sz="1799" b="1" dirty="0">
                  <a:solidFill>
                    <a:srgbClr val="3984C9"/>
                  </a:solidFill>
                  <a:latin typeface="Times New Roman" panose="02020603050405020304" pitchFamily="18" charset="0"/>
                </a:rPr>
                <a:t>OECD</a:t>
              </a:r>
              <a:r>
                <a:rPr lang="zh-CN" altLang="en-US" sz="1799" b="1">
                  <a:solidFill>
                    <a:srgbClr val="3984C9"/>
                  </a:solidFill>
                  <a:latin typeface="Times New Roman" panose="02020603050405020304" pitchFamily="18" charset="0"/>
                </a:rPr>
                <a:t>、</a:t>
              </a:r>
              <a:r>
                <a:rPr lang="en-US" altLang="zh-CN" sz="1799" b="1" dirty="0">
                  <a:solidFill>
                    <a:srgbClr val="3984C9"/>
                  </a:solidFill>
                  <a:latin typeface="Times New Roman" panose="02020603050405020304" pitchFamily="18" charset="0"/>
                </a:rPr>
                <a:t>IISI</a:t>
              </a:r>
              <a:r>
                <a:rPr lang="zh-CN" altLang="en-US" sz="1799" b="1">
                  <a:solidFill>
                    <a:srgbClr val="3984C9"/>
                  </a:solidFill>
                  <a:latin typeface="Times New Roman" panose="02020603050405020304" pitchFamily="18" charset="0"/>
                </a:rPr>
                <a:t>、</a:t>
              </a:r>
              <a:r>
                <a:rPr lang="en-US" altLang="zh-CN" sz="1799" b="1" dirty="0">
                  <a:solidFill>
                    <a:srgbClr val="3984C9"/>
                  </a:solidFill>
                  <a:latin typeface="Times New Roman" panose="02020603050405020304" pitchFamily="18" charset="0"/>
                </a:rPr>
                <a:t>IEA</a:t>
              </a:r>
              <a:r>
                <a:rPr lang="zh-CN" altLang="en-US" sz="1799" b="1">
                  <a:solidFill>
                    <a:srgbClr val="3984C9"/>
                  </a:solidFill>
                  <a:latin typeface="Times New Roman" panose="02020603050405020304" pitchFamily="18" charset="0"/>
                </a:rPr>
                <a:t>等）、各国政府部门（如</a:t>
              </a:r>
              <a:r>
                <a:rPr lang="en-US" altLang="zh-CN" sz="1799" b="1" dirty="0">
                  <a:solidFill>
                    <a:srgbClr val="3984C9"/>
                  </a:solidFill>
                  <a:latin typeface="Times New Roman" panose="02020603050405020304" pitchFamily="18" charset="0"/>
                </a:rPr>
                <a:t>FED</a:t>
              </a:r>
              <a:r>
                <a:rPr lang="zh-CN" altLang="en-US" sz="1799" b="1">
                  <a:solidFill>
                    <a:srgbClr val="3984C9"/>
                  </a:solidFill>
                  <a:latin typeface="Times New Roman" panose="02020603050405020304" pitchFamily="18" charset="0"/>
                </a:rPr>
                <a:t>、</a:t>
              </a:r>
              <a:r>
                <a:rPr lang="en-US" altLang="zh-CN" sz="1799" b="1" dirty="0">
                  <a:solidFill>
                    <a:srgbClr val="3984C9"/>
                  </a:solidFill>
                  <a:latin typeface="Times New Roman" panose="02020603050405020304" pitchFamily="18" charset="0"/>
                </a:rPr>
                <a:t>USDA</a:t>
              </a:r>
              <a:r>
                <a:rPr lang="zh-CN" altLang="en-US" sz="1799" b="1">
                  <a:solidFill>
                    <a:srgbClr val="3984C9"/>
                  </a:solidFill>
                  <a:latin typeface="Times New Roman" panose="02020603050405020304" pitchFamily="18" charset="0"/>
                </a:rPr>
                <a:t>、</a:t>
              </a:r>
              <a:r>
                <a:rPr lang="en-US" altLang="zh-CN" sz="1799" b="1" dirty="0">
                  <a:solidFill>
                    <a:srgbClr val="3984C9"/>
                  </a:solidFill>
                  <a:latin typeface="Times New Roman" panose="02020603050405020304" pitchFamily="18" charset="0"/>
                </a:rPr>
                <a:t>EIA</a:t>
              </a:r>
              <a:r>
                <a:rPr lang="zh-CN" altLang="en-US" sz="1799" b="1">
                  <a:solidFill>
                    <a:srgbClr val="3984C9"/>
                  </a:solidFill>
                  <a:latin typeface="Times New Roman" panose="02020603050405020304" pitchFamily="18" charset="0"/>
                </a:rPr>
                <a:t>、</a:t>
              </a:r>
              <a:r>
                <a:rPr lang="en-US" altLang="zh-CN" sz="1799" b="1" dirty="0">
                  <a:solidFill>
                    <a:srgbClr val="3984C9"/>
                  </a:solidFill>
                  <a:latin typeface="Times New Roman" panose="02020603050405020304" pitchFamily="18" charset="0"/>
                </a:rPr>
                <a:t>ECB</a:t>
              </a:r>
              <a:r>
                <a:rPr lang="zh-CN" altLang="en-US" sz="1799" b="1">
                  <a:solidFill>
                    <a:srgbClr val="3984C9"/>
                  </a:solidFill>
                  <a:latin typeface="Times New Roman" panose="02020603050405020304" pitchFamily="18" charset="0"/>
                </a:rPr>
                <a:t>、</a:t>
              </a:r>
              <a:r>
                <a:rPr lang="en-US" altLang="zh-CN" sz="1799" b="1" dirty="0">
                  <a:solidFill>
                    <a:srgbClr val="3984C9"/>
                  </a:solidFill>
                  <a:latin typeface="Times New Roman" panose="02020603050405020304" pitchFamily="18" charset="0"/>
                </a:rPr>
                <a:t>FSA</a:t>
              </a:r>
              <a:r>
                <a:rPr lang="zh-CN" altLang="en-US" sz="1799" b="1">
                  <a:solidFill>
                    <a:srgbClr val="3984C9"/>
                  </a:solidFill>
                  <a:latin typeface="Times New Roman" panose="02020603050405020304" pitchFamily="18" charset="0"/>
                </a:rPr>
                <a:t>等）、知名研究机构（如</a:t>
              </a:r>
              <a:r>
                <a:rPr lang="en-US" altLang="zh-CN" sz="1799" b="1" dirty="0">
                  <a:solidFill>
                    <a:srgbClr val="3984C9"/>
                  </a:solidFill>
                  <a:latin typeface="Times New Roman" panose="02020603050405020304" pitchFamily="18" charset="0"/>
                </a:rPr>
                <a:t>IIE</a:t>
              </a:r>
              <a:r>
                <a:rPr lang="zh-CN" altLang="en-US" sz="1799" b="1">
                  <a:solidFill>
                    <a:srgbClr val="3984C9"/>
                  </a:solidFill>
                  <a:latin typeface="Times New Roman" panose="02020603050405020304" pitchFamily="18" charset="0"/>
                </a:rPr>
                <a:t>、</a:t>
              </a:r>
              <a:r>
                <a:rPr lang="en-US" altLang="zh-CN" sz="1799" b="1" dirty="0">
                  <a:solidFill>
                    <a:srgbClr val="3984C9"/>
                  </a:solidFill>
                  <a:latin typeface="Times New Roman" panose="02020603050405020304" pitchFamily="18" charset="0"/>
                </a:rPr>
                <a:t>FPF</a:t>
              </a:r>
              <a:r>
                <a:rPr lang="zh-CN" altLang="en-US" sz="1799" b="1">
                  <a:solidFill>
                    <a:srgbClr val="3984C9"/>
                  </a:solidFill>
                  <a:latin typeface="Times New Roman" panose="02020603050405020304" pitchFamily="18" charset="0"/>
                </a:rPr>
                <a:t>、摩根斯坦利、野村证券研究所、法国</a:t>
              </a:r>
              <a:r>
                <a:rPr lang="en-US" altLang="zh-CN" sz="1799" b="1" dirty="0">
                  <a:solidFill>
                    <a:srgbClr val="3984C9"/>
                  </a:solidFill>
                  <a:latin typeface="Times New Roman" panose="02020603050405020304" pitchFamily="18" charset="0"/>
                </a:rPr>
                <a:t>CDC IXIS</a:t>
              </a:r>
              <a:r>
                <a:rPr lang="zh-CN" altLang="en-US" sz="1799" b="1">
                  <a:solidFill>
                    <a:srgbClr val="3984C9"/>
                  </a:solidFill>
                  <a:latin typeface="Times New Roman" panose="02020603050405020304" pitchFamily="18" charset="0"/>
                </a:rPr>
                <a:t>、德意志银行研究所等）和知名学术刊物（如英国</a:t>
              </a:r>
              <a:r>
                <a:rPr lang="en-US" altLang="zh-CN" sz="1799" b="1" dirty="0">
                  <a:solidFill>
                    <a:srgbClr val="3984C9"/>
                  </a:solidFill>
                  <a:latin typeface="Times New Roman" panose="02020603050405020304" pitchFamily="18" charset="0"/>
                </a:rPr>
                <a:t>《</a:t>
              </a:r>
              <a:r>
                <a:rPr lang="zh-CN" altLang="en-US" sz="1799" b="1">
                  <a:solidFill>
                    <a:srgbClr val="3984C9"/>
                  </a:solidFill>
                  <a:latin typeface="Times New Roman" panose="02020603050405020304" pitchFamily="18" charset="0"/>
                </a:rPr>
                <a:t>经济学家</a:t>
              </a:r>
              <a:r>
                <a:rPr lang="en-US" altLang="zh-CN" sz="1799" b="1" dirty="0">
                  <a:solidFill>
                    <a:srgbClr val="3984C9"/>
                  </a:solidFill>
                  <a:latin typeface="Times New Roman" panose="02020603050405020304" pitchFamily="18" charset="0"/>
                </a:rPr>
                <a:t>》</a:t>
              </a:r>
              <a:r>
                <a:rPr lang="zh-CN" altLang="en-US" sz="1799" b="1">
                  <a:solidFill>
                    <a:srgbClr val="3984C9"/>
                  </a:solidFill>
                  <a:latin typeface="Times New Roman" panose="02020603050405020304" pitchFamily="18" charset="0"/>
                </a:rPr>
                <a:t>杂志等）的最新研究报告。</a:t>
              </a:r>
            </a:p>
          </p:txBody>
        </p:sp>
      </p:grpSp>
    </p:spTree>
    <p:extLst>
      <p:ext uri="{BB962C8B-B14F-4D97-AF65-F5344CB8AC3E}">
        <p14:creationId xmlns:p14="http://schemas.microsoft.com/office/powerpoint/2010/main" val="366385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a:grpSpLocks/>
          </p:cNvGrpSpPr>
          <p:nvPr/>
        </p:nvGrpSpPr>
        <p:grpSpPr bwMode="auto">
          <a:xfrm>
            <a:off x="0" y="894"/>
            <a:ext cx="12157083" cy="7819576"/>
            <a:chOff x="0" y="0"/>
            <a:chExt cx="9120187" cy="7821488"/>
          </a:xfrm>
        </p:grpSpPr>
        <p:pic>
          <p:nvPicPr>
            <p:cNvPr id="105479" name="图片 1" descr="QQ截图20140519211841.jpg"/>
            <p:cNvPicPr>
              <a:picLocks noChangeAspect="1"/>
            </p:cNvPicPr>
            <p:nvPr/>
          </p:nvPicPr>
          <p:blipFill>
            <a:blip r:embed="rId2" cstate="print"/>
            <a:srcRect/>
            <a:stretch>
              <a:fillRect/>
            </a:stretch>
          </p:blipFill>
          <p:spPr bwMode="auto">
            <a:xfrm>
              <a:off x="0" y="0"/>
              <a:ext cx="9077325" cy="3619500"/>
            </a:xfrm>
            <a:prstGeom prst="rect">
              <a:avLst/>
            </a:prstGeom>
            <a:noFill/>
            <a:ln w="9525">
              <a:noFill/>
              <a:miter lim="800000"/>
              <a:headEnd/>
              <a:tailEnd/>
            </a:ln>
          </p:spPr>
        </p:pic>
        <p:pic>
          <p:nvPicPr>
            <p:cNvPr id="105480" name="图片 2" descr="QQ截图20140519211950.jpg"/>
            <p:cNvPicPr>
              <a:picLocks noChangeAspect="1"/>
            </p:cNvPicPr>
            <p:nvPr/>
          </p:nvPicPr>
          <p:blipFill>
            <a:blip r:embed="rId3" cstate="print"/>
            <a:srcRect/>
            <a:stretch>
              <a:fillRect/>
            </a:stretch>
          </p:blipFill>
          <p:spPr bwMode="auto">
            <a:xfrm>
              <a:off x="23812" y="2963738"/>
              <a:ext cx="9096375" cy="4857750"/>
            </a:xfrm>
            <a:prstGeom prst="rect">
              <a:avLst/>
            </a:prstGeom>
            <a:noFill/>
            <a:ln w="9525">
              <a:noFill/>
              <a:miter lim="800000"/>
              <a:headEnd/>
              <a:tailEnd/>
            </a:ln>
          </p:spPr>
        </p:pic>
      </p:grpSp>
      <p:grpSp>
        <p:nvGrpSpPr>
          <p:cNvPr id="3" name="组合 10"/>
          <p:cNvGrpSpPr>
            <a:grpSpLocks/>
          </p:cNvGrpSpPr>
          <p:nvPr/>
        </p:nvGrpSpPr>
        <p:grpSpPr bwMode="auto">
          <a:xfrm>
            <a:off x="4958058" y="2349782"/>
            <a:ext cx="5411558" cy="4508219"/>
            <a:chOff x="3648694" y="-2722907"/>
            <a:chExt cx="3663003" cy="7418480"/>
          </a:xfrm>
        </p:grpSpPr>
        <p:sp>
          <p:nvSpPr>
            <p:cNvPr id="105476" name="AutoShape 8"/>
            <p:cNvSpPr>
              <a:spLocks noChangeArrowheads="1"/>
            </p:cNvSpPr>
            <p:nvPr/>
          </p:nvSpPr>
          <p:spPr bwMode="auto">
            <a:xfrm>
              <a:off x="4720884" y="-2722907"/>
              <a:ext cx="2590813" cy="6965168"/>
            </a:xfrm>
            <a:prstGeom prst="roundRect">
              <a:avLst>
                <a:gd name="adj" fmla="val 16667"/>
              </a:avLst>
            </a:prstGeom>
            <a:solidFill>
              <a:schemeClr val="bg1"/>
            </a:solidFill>
            <a:ln w="38100">
              <a:solidFill>
                <a:srgbClr val="003366"/>
              </a:solidFill>
              <a:round/>
              <a:headEnd/>
              <a:tailEnd/>
            </a:ln>
          </p:spPr>
          <p:txBody>
            <a:bodyPr wrap="none" anchor="ctr"/>
            <a:lstStyle/>
            <a:p>
              <a:pPr algn="ctr" eaLnBrk="0" hangingPunct="0"/>
              <a:endParaRPr lang="zh-CN" altLang="en-US" sz="2399">
                <a:latin typeface="Calibri" pitchFamily="34" charset="0"/>
              </a:endParaRPr>
            </a:p>
          </p:txBody>
        </p:sp>
        <p:sp>
          <p:nvSpPr>
            <p:cNvPr id="105477" name="Rectangle 9"/>
            <p:cNvSpPr>
              <a:spLocks noChangeArrowheads="1"/>
            </p:cNvSpPr>
            <p:nvPr/>
          </p:nvSpPr>
          <p:spPr bwMode="auto">
            <a:xfrm>
              <a:off x="4781682" y="-2562333"/>
              <a:ext cx="2530015" cy="7257906"/>
            </a:xfrm>
            <a:prstGeom prst="rect">
              <a:avLst/>
            </a:prstGeom>
            <a:noFill/>
            <a:ln w="12700" algn="ctr">
              <a:noFill/>
              <a:miter lim="800000"/>
              <a:headEnd/>
              <a:tailEnd/>
            </a:ln>
          </p:spPr>
          <p:txBody>
            <a:bodyPr wrap="square" lIns="89977" tIns="46788" rIns="89977" bIns="46788">
              <a:spAutoFit/>
            </a:bodyPr>
            <a:lstStyle/>
            <a:p>
              <a:pPr>
                <a:lnSpc>
                  <a:spcPct val="150000"/>
                </a:lnSpc>
                <a:spcBef>
                  <a:spcPct val="30000"/>
                </a:spcBef>
                <a:buFont typeface="Wingdings" pitchFamily="2" charset="2"/>
                <a:buChar char="Ø"/>
              </a:pPr>
              <a:r>
                <a:rPr lang="zh-CN" altLang="en-US" sz="2399" b="1" dirty="0">
                  <a:solidFill>
                    <a:srgbClr val="86B125"/>
                  </a:solidFill>
                  <a:latin typeface="微软雅黑" pitchFamily="34" charset="-122"/>
                  <a:ea typeface="微软雅黑" pitchFamily="34" charset="-122"/>
                </a:rPr>
                <a:t>提供</a:t>
              </a:r>
              <a:r>
                <a:rPr lang="zh-CN" altLang="zh-CN" sz="2399" b="1" dirty="0">
                  <a:solidFill>
                    <a:srgbClr val="86B125"/>
                  </a:solidFill>
                  <a:latin typeface="微软雅黑" pitchFamily="34" charset="-122"/>
                  <a:ea typeface="微软雅黑" pitchFamily="34" charset="-122"/>
                </a:rPr>
                <a:t>原版文章的下载链接，</a:t>
              </a:r>
              <a:r>
                <a:rPr lang="zh-CN" altLang="en-US" sz="2399" b="1" dirty="0">
                  <a:solidFill>
                    <a:srgbClr val="86B125"/>
                  </a:solidFill>
                  <a:latin typeface="微软雅黑" pitchFamily="34" charset="-122"/>
                  <a:ea typeface="微软雅黑" pitchFamily="34" charset="-122"/>
                </a:rPr>
                <a:t>辅助</a:t>
              </a:r>
              <a:r>
                <a:rPr lang="zh-CN" altLang="zh-CN" sz="2399" b="1" dirty="0">
                  <a:solidFill>
                    <a:srgbClr val="86B125"/>
                  </a:solidFill>
                  <a:latin typeface="微软雅黑" pitchFamily="34" charset="-122"/>
                  <a:ea typeface="微软雅黑" pitchFamily="34" charset="-122"/>
                </a:rPr>
                <a:t>读者借助中文编译文章阅读原文，大大降低了读者的阅读难度和选读时间，这</a:t>
              </a:r>
              <a:r>
                <a:rPr lang="zh-CN" altLang="en-US" sz="2399" b="1" dirty="0">
                  <a:solidFill>
                    <a:srgbClr val="86B125"/>
                  </a:solidFill>
                  <a:latin typeface="微软雅黑" pitchFamily="34" charset="-122"/>
                  <a:ea typeface="微软雅黑" pitchFamily="34" charset="-122"/>
                </a:rPr>
                <a:t>也是世界经济与金融数据库</a:t>
              </a:r>
              <a:r>
                <a:rPr lang="zh-CN" altLang="zh-CN" sz="2399" b="1" dirty="0">
                  <a:solidFill>
                    <a:srgbClr val="86B125"/>
                  </a:solidFill>
                  <a:latin typeface="微软雅黑" pitchFamily="34" charset="-122"/>
                  <a:ea typeface="微软雅黑" pitchFamily="34" charset="-122"/>
                </a:rPr>
                <a:t>核心价值</a:t>
              </a:r>
              <a:r>
                <a:rPr lang="zh-CN" altLang="en-US" sz="2399" b="1" dirty="0">
                  <a:solidFill>
                    <a:srgbClr val="86B125"/>
                  </a:solidFill>
                  <a:latin typeface="微软雅黑" pitchFamily="34" charset="-122"/>
                  <a:ea typeface="微软雅黑" pitchFamily="34" charset="-122"/>
                </a:rPr>
                <a:t>的体现之处</a:t>
              </a:r>
              <a:r>
                <a:rPr lang="zh-CN" altLang="zh-CN" sz="2399" b="1" dirty="0">
                  <a:solidFill>
                    <a:srgbClr val="86B125"/>
                  </a:solidFill>
                  <a:latin typeface="微软雅黑" pitchFamily="34" charset="-122"/>
                  <a:ea typeface="微软雅黑" pitchFamily="34" charset="-122"/>
                </a:rPr>
                <a:t>。</a:t>
              </a:r>
              <a:endParaRPr lang="zh-CN" altLang="en-US" sz="2399" b="1" dirty="0">
                <a:solidFill>
                  <a:srgbClr val="86B125"/>
                </a:solidFill>
                <a:latin typeface="微软雅黑" pitchFamily="34" charset="-122"/>
                <a:ea typeface="微软雅黑" pitchFamily="34" charset="-122"/>
              </a:endParaRPr>
            </a:p>
            <a:p>
              <a:pPr>
                <a:spcBef>
                  <a:spcPct val="30000"/>
                </a:spcBef>
                <a:buFont typeface="Wingdings" pitchFamily="2" charset="2"/>
                <a:buChar char="Ø"/>
              </a:pPr>
              <a:endParaRPr lang="zh-CN" altLang="en-US" sz="2399" b="1" dirty="0">
                <a:solidFill>
                  <a:srgbClr val="86B125"/>
                </a:solidFill>
                <a:latin typeface="Calibri" pitchFamily="34" charset="0"/>
              </a:endParaRPr>
            </a:p>
          </p:txBody>
        </p:sp>
        <p:sp>
          <p:nvSpPr>
            <p:cNvPr id="105478" name="Freeform 10"/>
            <p:cNvSpPr>
              <a:spLocks/>
            </p:cNvSpPr>
            <p:nvPr/>
          </p:nvSpPr>
          <p:spPr bwMode="gray">
            <a:xfrm rot="10800000">
              <a:off x="3648694" y="2334629"/>
              <a:ext cx="872757" cy="1280239"/>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77AE26"/>
                </a:gs>
                <a:gs pos="100000">
                  <a:srgbClr val="A9CC75"/>
                </a:gs>
              </a:gsLst>
              <a:lin ang="0" scaled="1"/>
            </a:gradFill>
            <a:ln w="0">
              <a:noFill/>
              <a:round/>
              <a:headEnd/>
              <a:tailEnd/>
            </a:ln>
          </p:spPr>
          <p:txBody>
            <a:bodyPr/>
            <a:lstStyle/>
            <a:p>
              <a:endParaRPr lang="zh-CN" altLang="en-US" sz="2399"/>
            </a:p>
          </p:txBody>
        </p:sp>
      </p:grpSp>
    </p:spTree>
    <p:extLst>
      <p:ext uri="{BB962C8B-B14F-4D97-AF65-F5344CB8AC3E}">
        <p14:creationId xmlns:p14="http://schemas.microsoft.com/office/powerpoint/2010/main" val="142609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 y="35115"/>
            <a:ext cx="12156710" cy="6822885"/>
          </a:xfrm>
          <a:prstGeom prst="rect">
            <a:avLst/>
          </a:prstGeom>
        </p:spPr>
      </p:pic>
      <p:grpSp>
        <p:nvGrpSpPr>
          <p:cNvPr id="2" name="组合 10"/>
          <p:cNvGrpSpPr>
            <a:grpSpLocks/>
          </p:cNvGrpSpPr>
          <p:nvPr/>
        </p:nvGrpSpPr>
        <p:grpSpPr bwMode="auto">
          <a:xfrm>
            <a:off x="8038593" y="2205357"/>
            <a:ext cx="3643951" cy="3140841"/>
            <a:chOff x="3756025" y="1377005"/>
            <a:chExt cx="3505218" cy="4093051"/>
          </a:xfrm>
        </p:grpSpPr>
        <p:sp>
          <p:nvSpPr>
            <p:cNvPr id="82948" name="AutoShape 8"/>
            <p:cNvSpPr>
              <a:spLocks noChangeArrowheads="1"/>
            </p:cNvSpPr>
            <p:nvPr/>
          </p:nvSpPr>
          <p:spPr bwMode="auto">
            <a:xfrm>
              <a:off x="4670430" y="1845555"/>
              <a:ext cx="2590813" cy="3624501"/>
            </a:xfrm>
            <a:prstGeom prst="roundRect">
              <a:avLst>
                <a:gd name="adj" fmla="val 16667"/>
              </a:avLst>
            </a:prstGeom>
            <a:solidFill>
              <a:schemeClr val="bg1"/>
            </a:solidFill>
            <a:ln w="38100">
              <a:solidFill>
                <a:srgbClr val="003366"/>
              </a:solidFill>
              <a:round/>
              <a:headEnd/>
              <a:tailEnd/>
            </a:ln>
          </p:spPr>
          <p:txBody>
            <a:bodyPr wrap="none" anchor="ctr"/>
            <a:lstStyle/>
            <a:p>
              <a:pPr algn="ctr" eaLnBrk="0" hangingPunct="0"/>
              <a:endParaRPr lang="zh-CN" altLang="en-US" sz="2399">
                <a:latin typeface="Calibri" pitchFamily="34" charset="0"/>
              </a:endParaRPr>
            </a:p>
          </p:txBody>
        </p:sp>
        <p:sp>
          <p:nvSpPr>
            <p:cNvPr id="82949" name="Rectangle 9"/>
            <p:cNvSpPr>
              <a:spLocks noChangeArrowheads="1"/>
            </p:cNvSpPr>
            <p:nvPr/>
          </p:nvSpPr>
          <p:spPr bwMode="auto">
            <a:xfrm>
              <a:off x="4759042" y="1377005"/>
              <a:ext cx="2433501" cy="3978568"/>
            </a:xfrm>
            <a:prstGeom prst="rect">
              <a:avLst/>
            </a:prstGeom>
            <a:noFill/>
            <a:ln w="12700" algn="ctr">
              <a:noFill/>
              <a:miter lim="800000"/>
              <a:headEnd/>
              <a:tailEnd/>
            </a:ln>
          </p:spPr>
          <p:txBody>
            <a:bodyPr lIns="89977" tIns="46788" rIns="89977" bIns="46788">
              <a:spAutoFit/>
            </a:bodyPr>
            <a:lstStyle/>
            <a:p>
              <a:pPr>
                <a:lnSpc>
                  <a:spcPts val="2499"/>
                </a:lnSpc>
                <a:spcBef>
                  <a:spcPct val="30000"/>
                </a:spcBef>
                <a:buFont typeface="Wingdings" pitchFamily="2" charset="2"/>
                <a:buChar char="Ø"/>
              </a:pPr>
              <a:endParaRPr lang="en-US" altLang="zh-CN" sz="1999" b="1" dirty="0" smtClean="0">
                <a:solidFill>
                  <a:srgbClr val="002060"/>
                </a:solidFill>
                <a:latin typeface="微软雅黑" pitchFamily="34" charset="-122"/>
                <a:ea typeface="微软雅黑" pitchFamily="34" charset="-122"/>
              </a:endParaRPr>
            </a:p>
            <a:p>
              <a:pPr>
                <a:lnSpc>
                  <a:spcPts val="2499"/>
                </a:lnSpc>
                <a:spcBef>
                  <a:spcPct val="30000"/>
                </a:spcBef>
                <a:buFont typeface="Wingdings" pitchFamily="2" charset="2"/>
                <a:buChar char="Ø"/>
              </a:pPr>
              <a:r>
                <a:rPr lang="zh-CN" altLang="en-US" sz="1999" b="1" dirty="0" smtClean="0">
                  <a:solidFill>
                    <a:srgbClr val="002060"/>
                  </a:solidFill>
                  <a:latin typeface="微软雅黑" pitchFamily="34" charset="-122"/>
                  <a:ea typeface="微软雅黑" pitchFamily="34" charset="-122"/>
                </a:rPr>
                <a:t>为</a:t>
              </a:r>
              <a:r>
                <a:rPr lang="zh-CN" altLang="zh-CN" sz="1999" b="1" dirty="0">
                  <a:solidFill>
                    <a:srgbClr val="002060"/>
                  </a:solidFill>
                  <a:latin typeface="微软雅黑" pitchFamily="34" charset="-122"/>
                  <a:ea typeface="微软雅黑" pitchFamily="34" charset="-122"/>
                </a:rPr>
                <a:t>高校经营管理层提供有关高校教育改革、高校管理与评估理论研究分析、海外办学模式探讨、电子化教育等方面权威、实用、及时的研究成果与参考资料</a:t>
              </a:r>
              <a:r>
                <a:rPr lang="zh-CN" altLang="en-US" sz="1999" b="1" dirty="0">
                  <a:solidFill>
                    <a:srgbClr val="002060"/>
                  </a:solidFill>
                  <a:latin typeface="微软雅黑" pitchFamily="34" charset="-122"/>
                  <a:ea typeface="微软雅黑" pitchFamily="34" charset="-122"/>
                </a:rPr>
                <a:t>。</a:t>
              </a:r>
            </a:p>
          </p:txBody>
        </p:sp>
        <p:sp>
          <p:nvSpPr>
            <p:cNvPr id="82950" name="Freeform 10"/>
            <p:cNvSpPr>
              <a:spLocks/>
            </p:cNvSpPr>
            <p:nvPr/>
          </p:nvSpPr>
          <p:spPr bwMode="gray">
            <a:xfrm rot="10800000">
              <a:off x="3756025" y="2334629"/>
              <a:ext cx="765426" cy="1308123"/>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77AE26"/>
                </a:gs>
                <a:gs pos="100000">
                  <a:srgbClr val="A9CC75"/>
                </a:gs>
              </a:gsLst>
              <a:lin ang="0" scaled="1"/>
            </a:gradFill>
            <a:ln w="0">
              <a:noFill/>
              <a:round/>
              <a:headEnd/>
              <a:tailEnd/>
            </a:ln>
          </p:spPr>
          <p:txBody>
            <a:bodyPr/>
            <a:lstStyle/>
            <a:p>
              <a:endParaRPr lang="zh-CN" altLang="en-US" sz="2399"/>
            </a:p>
          </p:txBody>
        </p:sp>
      </p:grpSp>
    </p:spTree>
    <p:extLst>
      <p:ext uri="{BB962C8B-B14F-4D97-AF65-F5344CB8AC3E}">
        <p14:creationId xmlns:p14="http://schemas.microsoft.com/office/powerpoint/2010/main" val="337313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00"/>
            <a:ext cx="12188825" cy="7029400"/>
          </a:xfrm>
          <a:prstGeom prst="rect">
            <a:avLst/>
          </a:prstGeom>
        </p:spPr>
      </p:pic>
    </p:spTree>
    <p:extLst>
      <p:ext uri="{BB962C8B-B14F-4D97-AF65-F5344CB8AC3E}">
        <p14:creationId xmlns:p14="http://schemas.microsoft.com/office/powerpoint/2010/main" val="194093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2188824" cy="6856215"/>
          </a:xfrm>
          <a:prstGeom prst="rect">
            <a:avLst/>
          </a:prstGeom>
        </p:spPr>
      </p:pic>
    </p:spTree>
    <p:extLst>
      <p:ext uri="{BB962C8B-B14F-4D97-AF65-F5344CB8AC3E}">
        <p14:creationId xmlns:p14="http://schemas.microsoft.com/office/powerpoint/2010/main" val="174966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27</a:t>
            </a:fld>
            <a:endParaRPr lang="zh-CN" altLang="en-US" noProof="0" dirty="0"/>
          </a:p>
        </p:txBody>
      </p:sp>
      <p:grpSp>
        <p:nvGrpSpPr>
          <p:cNvPr id="3" name="Group 17"/>
          <p:cNvGrpSpPr/>
          <p:nvPr/>
        </p:nvGrpSpPr>
        <p:grpSpPr>
          <a:xfrm>
            <a:off x="775237" y="946318"/>
            <a:ext cx="9644722" cy="1618587"/>
            <a:chOff x="598367" y="1620395"/>
            <a:chExt cx="9965327" cy="1332894"/>
          </a:xfrm>
        </p:grpSpPr>
        <p:sp>
          <p:nvSpPr>
            <p:cNvPr id="4" name="Pentagon 18"/>
            <p:cNvSpPr/>
            <p:nvPr/>
          </p:nvSpPr>
          <p:spPr>
            <a:xfrm>
              <a:off x="3948144" y="2012414"/>
              <a:ext cx="6615550" cy="940875"/>
            </a:xfrm>
            <a:prstGeom prst="homePlate">
              <a:avLst>
                <a:gd name="adj" fmla="val 2912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5" name="Rectangle 19"/>
            <p:cNvSpPr/>
            <p:nvPr/>
          </p:nvSpPr>
          <p:spPr>
            <a:xfrm rot="5400000">
              <a:off x="1584320" y="1192424"/>
              <a:ext cx="1115835" cy="19765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6" name="Rectangle 12"/>
            <p:cNvSpPr/>
            <p:nvPr/>
          </p:nvSpPr>
          <p:spPr>
            <a:xfrm rot="5400000">
              <a:off x="2885097" y="1863444"/>
              <a:ext cx="1308685" cy="822587"/>
            </a:xfrm>
            <a:custGeom>
              <a:avLst/>
              <a:gdLst>
                <a:gd name="connsiteX0" fmla="*/ 0 w 1016000"/>
                <a:gd name="connsiteY0" fmla="*/ 0 h 768404"/>
                <a:gd name="connsiteX1" fmla="*/ 1016000 w 1016000"/>
                <a:gd name="connsiteY1" fmla="*/ 0 h 768404"/>
                <a:gd name="connsiteX2" fmla="*/ 1016000 w 1016000"/>
                <a:gd name="connsiteY2" fmla="*/ 768404 h 768404"/>
                <a:gd name="connsiteX3" fmla="*/ 0 w 1016000"/>
                <a:gd name="connsiteY3" fmla="*/ 768404 h 768404"/>
                <a:gd name="connsiteX4" fmla="*/ 0 w 1016000"/>
                <a:gd name="connsiteY4" fmla="*/ 0 h 768404"/>
                <a:gd name="connsiteX0" fmla="*/ 729673 w 1745673"/>
                <a:gd name="connsiteY0" fmla="*/ 0 h 777641"/>
                <a:gd name="connsiteX1" fmla="*/ 1745673 w 1745673"/>
                <a:gd name="connsiteY1" fmla="*/ 0 h 777641"/>
                <a:gd name="connsiteX2" fmla="*/ 1745673 w 1745673"/>
                <a:gd name="connsiteY2" fmla="*/ 768404 h 777641"/>
                <a:gd name="connsiteX3" fmla="*/ 0 w 1745673"/>
                <a:gd name="connsiteY3" fmla="*/ 777641 h 777641"/>
                <a:gd name="connsiteX4" fmla="*/ 729673 w 1745673"/>
                <a:gd name="connsiteY4" fmla="*/ 0 h 777641"/>
                <a:gd name="connsiteX0" fmla="*/ 729673 w 1745673"/>
                <a:gd name="connsiteY0" fmla="*/ 0 h 777641"/>
                <a:gd name="connsiteX1" fmla="*/ 1745673 w 1745673"/>
                <a:gd name="connsiteY1" fmla="*/ 0 h 777641"/>
                <a:gd name="connsiteX2" fmla="*/ 1317048 w 1745673"/>
                <a:gd name="connsiteY2" fmla="*/ 770785 h 777641"/>
                <a:gd name="connsiteX3" fmla="*/ 0 w 1745673"/>
                <a:gd name="connsiteY3" fmla="*/ 777641 h 777641"/>
                <a:gd name="connsiteX4" fmla="*/ 729673 w 1745673"/>
                <a:gd name="connsiteY4" fmla="*/ 0 h 777641"/>
                <a:gd name="connsiteX0" fmla="*/ 720148 w 1736148"/>
                <a:gd name="connsiteY0" fmla="*/ 0 h 770785"/>
                <a:gd name="connsiteX1" fmla="*/ 1736148 w 1736148"/>
                <a:gd name="connsiteY1" fmla="*/ 0 h 770785"/>
                <a:gd name="connsiteX2" fmla="*/ 1307523 w 1736148"/>
                <a:gd name="connsiteY2" fmla="*/ 770785 h 770785"/>
                <a:gd name="connsiteX3" fmla="*/ 0 w 1736148"/>
                <a:gd name="connsiteY3" fmla="*/ 770497 h 770785"/>
                <a:gd name="connsiteX4" fmla="*/ 720148 w 1736148"/>
                <a:gd name="connsiteY4" fmla="*/ 0 h 770785"/>
                <a:gd name="connsiteX0" fmla="*/ 720148 w 1736148"/>
                <a:gd name="connsiteY0" fmla="*/ 0 h 770785"/>
                <a:gd name="connsiteX1" fmla="*/ 1736148 w 1736148"/>
                <a:gd name="connsiteY1" fmla="*/ 0 h 770785"/>
                <a:gd name="connsiteX2" fmla="*/ 1369545 w 1736148"/>
                <a:gd name="connsiteY2" fmla="*/ 770785 h 770785"/>
                <a:gd name="connsiteX3" fmla="*/ 0 w 1736148"/>
                <a:gd name="connsiteY3" fmla="*/ 770497 h 770785"/>
                <a:gd name="connsiteX4" fmla="*/ 720148 w 1736148"/>
                <a:gd name="connsiteY4" fmla="*/ 0 h 770785"/>
                <a:gd name="connsiteX0" fmla="*/ 446799 w 1736148"/>
                <a:gd name="connsiteY0" fmla="*/ 0 h 773231"/>
                <a:gd name="connsiteX1" fmla="*/ 1736148 w 1736148"/>
                <a:gd name="connsiteY1" fmla="*/ 2446 h 773231"/>
                <a:gd name="connsiteX2" fmla="*/ 1369545 w 1736148"/>
                <a:gd name="connsiteY2" fmla="*/ 773231 h 773231"/>
                <a:gd name="connsiteX3" fmla="*/ 0 w 1736148"/>
                <a:gd name="connsiteY3" fmla="*/ 772943 h 773231"/>
                <a:gd name="connsiteX4" fmla="*/ 446799 w 1736148"/>
                <a:gd name="connsiteY4" fmla="*/ 0 h 773231"/>
                <a:gd name="connsiteX0" fmla="*/ 446799 w 1605827"/>
                <a:gd name="connsiteY0" fmla="*/ 0 h 773231"/>
                <a:gd name="connsiteX1" fmla="*/ 1605827 w 1605827"/>
                <a:gd name="connsiteY1" fmla="*/ 2446 h 773231"/>
                <a:gd name="connsiteX2" fmla="*/ 1369545 w 1605827"/>
                <a:gd name="connsiteY2" fmla="*/ 773231 h 773231"/>
                <a:gd name="connsiteX3" fmla="*/ 0 w 1605827"/>
                <a:gd name="connsiteY3" fmla="*/ 772943 h 773231"/>
                <a:gd name="connsiteX4" fmla="*/ 446799 w 1605827"/>
                <a:gd name="connsiteY4" fmla="*/ 0 h 773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827" h="773231">
                  <a:moveTo>
                    <a:pt x="446799" y="0"/>
                  </a:moveTo>
                  <a:lnTo>
                    <a:pt x="1605827" y="2446"/>
                  </a:lnTo>
                  <a:lnTo>
                    <a:pt x="1369545" y="773231"/>
                  </a:lnTo>
                  <a:lnTo>
                    <a:pt x="0" y="772943"/>
                  </a:lnTo>
                  <a:lnTo>
                    <a:pt x="446799" y="0"/>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7" name="Oval 21"/>
            <p:cNvSpPr/>
            <p:nvPr/>
          </p:nvSpPr>
          <p:spPr>
            <a:xfrm>
              <a:off x="598367" y="1629320"/>
              <a:ext cx="1107494" cy="11074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grpSp>
        <p:nvGrpSpPr>
          <p:cNvPr id="8" name="Group 22"/>
          <p:cNvGrpSpPr/>
          <p:nvPr/>
        </p:nvGrpSpPr>
        <p:grpSpPr>
          <a:xfrm>
            <a:off x="775237" y="2276871"/>
            <a:ext cx="10641528" cy="1276753"/>
            <a:chOff x="598367" y="2732213"/>
            <a:chExt cx="10995267" cy="1131216"/>
          </a:xfrm>
        </p:grpSpPr>
        <p:sp>
          <p:nvSpPr>
            <p:cNvPr id="9" name="Pentagon 23"/>
            <p:cNvSpPr/>
            <p:nvPr/>
          </p:nvSpPr>
          <p:spPr>
            <a:xfrm>
              <a:off x="3948144" y="2914626"/>
              <a:ext cx="7645490" cy="940875"/>
            </a:xfrm>
            <a:prstGeom prst="homePlate">
              <a:avLst>
                <a:gd name="adj" fmla="val 2912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0" name="Rectangle 12"/>
            <p:cNvSpPr/>
            <p:nvPr/>
          </p:nvSpPr>
          <p:spPr>
            <a:xfrm rot="5400000">
              <a:off x="2972538" y="2887823"/>
              <a:ext cx="1131216" cy="819995"/>
            </a:xfrm>
            <a:custGeom>
              <a:avLst/>
              <a:gdLst>
                <a:gd name="connsiteX0" fmla="*/ 0 w 1016000"/>
                <a:gd name="connsiteY0" fmla="*/ 0 h 768404"/>
                <a:gd name="connsiteX1" fmla="*/ 1016000 w 1016000"/>
                <a:gd name="connsiteY1" fmla="*/ 0 h 768404"/>
                <a:gd name="connsiteX2" fmla="*/ 1016000 w 1016000"/>
                <a:gd name="connsiteY2" fmla="*/ 768404 h 768404"/>
                <a:gd name="connsiteX3" fmla="*/ 0 w 1016000"/>
                <a:gd name="connsiteY3" fmla="*/ 768404 h 768404"/>
                <a:gd name="connsiteX4" fmla="*/ 0 w 1016000"/>
                <a:gd name="connsiteY4" fmla="*/ 0 h 768404"/>
                <a:gd name="connsiteX0" fmla="*/ 729673 w 1745673"/>
                <a:gd name="connsiteY0" fmla="*/ 0 h 777641"/>
                <a:gd name="connsiteX1" fmla="*/ 1745673 w 1745673"/>
                <a:gd name="connsiteY1" fmla="*/ 0 h 777641"/>
                <a:gd name="connsiteX2" fmla="*/ 1745673 w 1745673"/>
                <a:gd name="connsiteY2" fmla="*/ 768404 h 777641"/>
                <a:gd name="connsiteX3" fmla="*/ 0 w 1745673"/>
                <a:gd name="connsiteY3" fmla="*/ 777641 h 777641"/>
                <a:gd name="connsiteX4" fmla="*/ 729673 w 1745673"/>
                <a:gd name="connsiteY4" fmla="*/ 0 h 777641"/>
                <a:gd name="connsiteX0" fmla="*/ 729673 w 1745673"/>
                <a:gd name="connsiteY0" fmla="*/ 0 h 777641"/>
                <a:gd name="connsiteX1" fmla="*/ 1745673 w 1745673"/>
                <a:gd name="connsiteY1" fmla="*/ 0 h 777641"/>
                <a:gd name="connsiteX2" fmla="*/ 1317048 w 1745673"/>
                <a:gd name="connsiteY2" fmla="*/ 770785 h 777641"/>
                <a:gd name="connsiteX3" fmla="*/ 0 w 1745673"/>
                <a:gd name="connsiteY3" fmla="*/ 777641 h 777641"/>
                <a:gd name="connsiteX4" fmla="*/ 729673 w 1745673"/>
                <a:gd name="connsiteY4" fmla="*/ 0 h 777641"/>
                <a:gd name="connsiteX0" fmla="*/ 720148 w 1736148"/>
                <a:gd name="connsiteY0" fmla="*/ 0 h 770785"/>
                <a:gd name="connsiteX1" fmla="*/ 1736148 w 1736148"/>
                <a:gd name="connsiteY1" fmla="*/ 0 h 770785"/>
                <a:gd name="connsiteX2" fmla="*/ 1307523 w 1736148"/>
                <a:gd name="connsiteY2" fmla="*/ 770785 h 770785"/>
                <a:gd name="connsiteX3" fmla="*/ 0 w 1736148"/>
                <a:gd name="connsiteY3" fmla="*/ 770497 h 770785"/>
                <a:gd name="connsiteX4" fmla="*/ 720148 w 1736148"/>
                <a:gd name="connsiteY4" fmla="*/ 0 h 770785"/>
                <a:gd name="connsiteX0" fmla="*/ 720148 w 1736148"/>
                <a:gd name="connsiteY0" fmla="*/ 0 h 770497"/>
                <a:gd name="connsiteX1" fmla="*/ 1736148 w 1736148"/>
                <a:gd name="connsiteY1" fmla="*/ 0 h 770497"/>
                <a:gd name="connsiteX2" fmla="*/ 1590892 w 1736148"/>
                <a:gd name="connsiteY2" fmla="*/ 768404 h 770497"/>
                <a:gd name="connsiteX3" fmla="*/ 0 w 1736148"/>
                <a:gd name="connsiteY3" fmla="*/ 770497 h 770497"/>
                <a:gd name="connsiteX4" fmla="*/ 720148 w 1736148"/>
                <a:gd name="connsiteY4" fmla="*/ 0 h 770497"/>
                <a:gd name="connsiteX0" fmla="*/ 429636 w 1445636"/>
                <a:gd name="connsiteY0" fmla="*/ 0 h 768404"/>
                <a:gd name="connsiteX1" fmla="*/ 1445636 w 1445636"/>
                <a:gd name="connsiteY1" fmla="*/ 0 h 768404"/>
                <a:gd name="connsiteX2" fmla="*/ 1300380 w 1445636"/>
                <a:gd name="connsiteY2" fmla="*/ 768404 h 768404"/>
                <a:gd name="connsiteX3" fmla="*/ 0 w 1445636"/>
                <a:gd name="connsiteY3" fmla="*/ 768116 h 768404"/>
                <a:gd name="connsiteX4" fmla="*/ 429636 w 1445636"/>
                <a:gd name="connsiteY4" fmla="*/ 0 h 768404"/>
                <a:gd name="connsiteX0" fmla="*/ 433913 w 1449913"/>
                <a:gd name="connsiteY0" fmla="*/ 0 h 771964"/>
                <a:gd name="connsiteX1" fmla="*/ 1449913 w 1449913"/>
                <a:gd name="connsiteY1" fmla="*/ 0 h 771964"/>
                <a:gd name="connsiteX2" fmla="*/ 1304657 w 1449913"/>
                <a:gd name="connsiteY2" fmla="*/ 768404 h 771964"/>
                <a:gd name="connsiteX3" fmla="*/ 0 w 1449913"/>
                <a:gd name="connsiteY3" fmla="*/ 771964 h 771964"/>
                <a:gd name="connsiteX4" fmla="*/ 433913 w 1449913"/>
                <a:gd name="connsiteY4" fmla="*/ 0 h 771964"/>
                <a:gd name="connsiteX0" fmla="*/ 433913 w 1449913"/>
                <a:gd name="connsiteY0" fmla="*/ 0 h 774176"/>
                <a:gd name="connsiteX1" fmla="*/ 1449913 w 1449913"/>
                <a:gd name="connsiteY1" fmla="*/ 0 h 774176"/>
                <a:gd name="connsiteX2" fmla="*/ 1306795 w 1449913"/>
                <a:gd name="connsiteY2" fmla="*/ 774176 h 774176"/>
                <a:gd name="connsiteX3" fmla="*/ 0 w 1449913"/>
                <a:gd name="connsiteY3" fmla="*/ 771964 h 774176"/>
                <a:gd name="connsiteX4" fmla="*/ 433913 w 1449913"/>
                <a:gd name="connsiteY4" fmla="*/ 0 h 774176"/>
                <a:gd name="connsiteX0" fmla="*/ 429635 w 1445635"/>
                <a:gd name="connsiteY0" fmla="*/ 0 h 777737"/>
                <a:gd name="connsiteX1" fmla="*/ 1445635 w 1445635"/>
                <a:gd name="connsiteY1" fmla="*/ 0 h 777737"/>
                <a:gd name="connsiteX2" fmla="*/ 1302517 w 1445635"/>
                <a:gd name="connsiteY2" fmla="*/ 774176 h 777737"/>
                <a:gd name="connsiteX3" fmla="*/ 0 w 1445635"/>
                <a:gd name="connsiteY3" fmla="*/ 777737 h 777737"/>
                <a:gd name="connsiteX4" fmla="*/ 429635 w 1445635"/>
                <a:gd name="connsiteY4" fmla="*/ 0 h 777737"/>
                <a:gd name="connsiteX0" fmla="*/ 431773 w 1447773"/>
                <a:gd name="connsiteY0" fmla="*/ 0 h 774176"/>
                <a:gd name="connsiteX1" fmla="*/ 1447773 w 1447773"/>
                <a:gd name="connsiteY1" fmla="*/ 0 h 774176"/>
                <a:gd name="connsiteX2" fmla="*/ 1304655 w 1447773"/>
                <a:gd name="connsiteY2" fmla="*/ 774176 h 774176"/>
                <a:gd name="connsiteX3" fmla="*/ 0 w 1447773"/>
                <a:gd name="connsiteY3" fmla="*/ 773889 h 774176"/>
                <a:gd name="connsiteX4" fmla="*/ 431773 w 1447773"/>
                <a:gd name="connsiteY4" fmla="*/ 0 h 774176"/>
                <a:gd name="connsiteX0" fmla="*/ 429634 w 1447773"/>
                <a:gd name="connsiteY0" fmla="*/ 0 h 774176"/>
                <a:gd name="connsiteX1" fmla="*/ 1447773 w 1447773"/>
                <a:gd name="connsiteY1" fmla="*/ 0 h 774176"/>
                <a:gd name="connsiteX2" fmla="*/ 1304655 w 1447773"/>
                <a:gd name="connsiteY2" fmla="*/ 774176 h 774176"/>
                <a:gd name="connsiteX3" fmla="*/ 0 w 1447773"/>
                <a:gd name="connsiteY3" fmla="*/ 773889 h 774176"/>
                <a:gd name="connsiteX4" fmla="*/ 429634 w 1447773"/>
                <a:gd name="connsiteY4" fmla="*/ 0 h 774176"/>
                <a:gd name="connsiteX0" fmla="*/ 436049 w 1454188"/>
                <a:gd name="connsiteY0" fmla="*/ 0 h 774176"/>
                <a:gd name="connsiteX1" fmla="*/ 1454188 w 1454188"/>
                <a:gd name="connsiteY1" fmla="*/ 0 h 774176"/>
                <a:gd name="connsiteX2" fmla="*/ 1311070 w 1454188"/>
                <a:gd name="connsiteY2" fmla="*/ 774176 h 774176"/>
                <a:gd name="connsiteX3" fmla="*/ 0 w 1454188"/>
                <a:gd name="connsiteY3" fmla="*/ 773889 h 774176"/>
                <a:gd name="connsiteX4" fmla="*/ 436049 w 1454188"/>
                <a:gd name="connsiteY4" fmla="*/ 0 h 774176"/>
                <a:gd name="connsiteX0" fmla="*/ 436049 w 1458640"/>
                <a:gd name="connsiteY0" fmla="*/ 0 h 774176"/>
                <a:gd name="connsiteX1" fmla="*/ 1454188 w 1458640"/>
                <a:gd name="connsiteY1" fmla="*/ 0 h 774176"/>
                <a:gd name="connsiteX2" fmla="*/ 1458640 w 1458640"/>
                <a:gd name="connsiteY2" fmla="*/ 774176 h 774176"/>
                <a:gd name="connsiteX3" fmla="*/ 0 w 1458640"/>
                <a:gd name="connsiteY3" fmla="*/ 773889 h 774176"/>
                <a:gd name="connsiteX4" fmla="*/ 436049 w 1458640"/>
                <a:gd name="connsiteY4" fmla="*/ 0 h 774176"/>
                <a:gd name="connsiteX0" fmla="*/ 436049 w 1454363"/>
                <a:gd name="connsiteY0" fmla="*/ 0 h 774176"/>
                <a:gd name="connsiteX1" fmla="*/ 1454188 w 1454363"/>
                <a:gd name="connsiteY1" fmla="*/ 0 h 774176"/>
                <a:gd name="connsiteX2" fmla="*/ 1454363 w 1454363"/>
                <a:gd name="connsiteY2" fmla="*/ 774176 h 774176"/>
                <a:gd name="connsiteX3" fmla="*/ 0 w 1454363"/>
                <a:gd name="connsiteY3" fmla="*/ 773889 h 774176"/>
                <a:gd name="connsiteX4" fmla="*/ 436049 w 1454363"/>
                <a:gd name="connsiteY4" fmla="*/ 0 h 774176"/>
                <a:gd name="connsiteX0" fmla="*/ 369749 w 1388063"/>
                <a:gd name="connsiteY0" fmla="*/ 0 h 774176"/>
                <a:gd name="connsiteX1" fmla="*/ 1387888 w 1388063"/>
                <a:gd name="connsiteY1" fmla="*/ 0 h 774176"/>
                <a:gd name="connsiteX2" fmla="*/ 1388063 w 1388063"/>
                <a:gd name="connsiteY2" fmla="*/ 774176 h 774176"/>
                <a:gd name="connsiteX3" fmla="*/ 0 w 1388063"/>
                <a:gd name="connsiteY3" fmla="*/ 771964 h 774176"/>
                <a:gd name="connsiteX4" fmla="*/ 369749 w 1388063"/>
                <a:gd name="connsiteY4" fmla="*/ 0 h 774176"/>
                <a:gd name="connsiteX0" fmla="*/ 236254 w 1388063"/>
                <a:gd name="connsiteY0" fmla="*/ 0 h 774176"/>
                <a:gd name="connsiteX1" fmla="*/ 1387888 w 1388063"/>
                <a:gd name="connsiteY1" fmla="*/ 0 h 774176"/>
                <a:gd name="connsiteX2" fmla="*/ 1388063 w 1388063"/>
                <a:gd name="connsiteY2" fmla="*/ 774176 h 774176"/>
                <a:gd name="connsiteX3" fmla="*/ 0 w 1388063"/>
                <a:gd name="connsiteY3" fmla="*/ 771964 h 774176"/>
                <a:gd name="connsiteX4" fmla="*/ 236254 w 1388063"/>
                <a:gd name="connsiteY4" fmla="*/ 0 h 77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063" h="774176">
                  <a:moveTo>
                    <a:pt x="236254" y="0"/>
                  </a:moveTo>
                  <a:lnTo>
                    <a:pt x="1387888" y="0"/>
                  </a:lnTo>
                  <a:cubicBezTo>
                    <a:pt x="1387946" y="258059"/>
                    <a:pt x="1388005" y="516117"/>
                    <a:pt x="1388063" y="774176"/>
                  </a:cubicBezTo>
                  <a:lnTo>
                    <a:pt x="0" y="771964"/>
                  </a:lnTo>
                  <a:lnTo>
                    <a:pt x="236254" y="0"/>
                  </a:lnTo>
                  <a:close/>
                </a:path>
              </a:pathLst>
            </a:cu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1" name="Rectangle 25"/>
            <p:cNvSpPr/>
            <p:nvPr/>
          </p:nvSpPr>
          <p:spPr>
            <a:xfrm rot="5400000">
              <a:off x="1579963" y="2312721"/>
              <a:ext cx="1124549" cy="19765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2" name="Oval 26"/>
            <p:cNvSpPr/>
            <p:nvPr/>
          </p:nvSpPr>
          <p:spPr>
            <a:xfrm>
              <a:off x="598367" y="2738593"/>
              <a:ext cx="1122704" cy="11227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grpSp>
        <p:nvGrpSpPr>
          <p:cNvPr id="13" name="Group 27"/>
          <p:cNvGrpSpPr/>
          <p:nvPr/>
        </p:nvGrpSpPr>
        <p:grpSpPr>
          <a:xfrm>
            <a:off x="775238" y="3526387"/>
            <a:ext cx="9965220" cy="1126749"/>
            <a:chOff x="598367" y="3828462"/>
            <a:chExt cx="10296478" cy="1164052"/>
          </a:xfrm>
        </p:grpSpPr>
        <p:sp>
          <p:nvSpPr>
            <p:cNvPr id="14" name="Pentagon 28"/>
            <p:cNvSpPr/>
            <p:nvPr/>
          </p:nvSpPr>
          <p:spPr>
            <a:xfrm>
              <a:off x="3948144" y="3828462"/>
              <a:ext cx="6946701" cy="940875"/>
            </a:xfrm>
            <a:prstGeom prst="homePlate">
              <a:avLst>
                <a:gd name="adj" fmla="val 2912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nvGrpSpPr>
            <p:cNvPr id="15" name="Group 29"/>
            <p:cNvGrpSpPr/>
            <p:nvPr/>
          </p:nvGrpSpPr>
          <p:grpSpPr>
            <a:xfrm>
              <a:off x="598367" y="3861298"/>
              <a:ext cx="3349776" cy="1131216"/>
              <a:chOff x="476297" y="3575549"/>
              <a:chExt cx="3349776" cy="1131216"/>
            </a:xfrm>
          </p:grpSpPr>
          <p:sp>
            <p:nvSpPr>
              <p:cNvPr id="16" name="Rectangle 12"/>
              <p:cNvSpPr/>
              <p:nvPr/>
            </p:nvSpPr>
            <p:spPr>
              <a:xfrm rot="16200000" flipV="1">
                <a:off x="2850468" y="3731159"/>
                <a:ext cx="1131216" cy="819995"/>
              </a:xfrm>
              <a:custGeom>
                <a:avLst/>
                <a:gdLst>
                  <a:gd name="connsiteX0" fmla="*/ 0 w 1016000"/>
                  <a:gd name="connsiteY0" fmla="*/ 0 h 768404"/>
                  <a:gd name="connsiteX1" fmla="*/ 1016000 w 1016000"/>
                  <a:gd name="connsiteY1" fmla="*/ 0 h 768404"/>
                  <a:gd name="connsiteX2" fmla="*/ 1016000 w 1016000"/>
                  <a:gd name="connsiteY2" fmla="*/ 768404 h 768404"/>
                  <a:gd name="connsiteX3" fmla="*/ 0 w 1016000"/>
                  <a:gd name="connsiteY3" fmla="*/ 768404 h 768404"/>
                  <a:gd name="connsiteX4" fmla="*/ 0 w 1016000"/>
                  <a:gd name="connsiteY4" fmla="*/ 0 h 768404"/>
                  <a:gd name="connsiteX0" fmla="*/ 729673 w 1745673"/>
                  <a:gd name="connsiteY0" fmla="*/ 0 h 777641"/>
                  <a:gd name="connsiteX1" fmla="*/ 1745673 w 1745673"/>
                  <a:gd name="connsiteY1" fmla="*/ 0 h 777641"/>
                  <a:gd name="connsiteX2" fmla="*/ 1745673 w 1745673"/>
                  <a:gd name="connsiteY2" fmla="*/ 768404 h 777641"/>
                  <a:gd name="connsiteX3" fmla="*/ 0 w 1745673"/>
                  <a:gd name="connsiteY3" fmla="*/ 777641 h 777641"/>
                  <a:gd name="connsiteX4" fmla="*/ 729673 w 1745673"/>
                  <a:gd name="connsiteY4" fmla="*/ 0 h 777641"/>
                  <a:gd name="connsiteX0" fmla="*/ 729673 w 1745673"/>
                  <a:gd name="connsiteY0" fmla="*/ 0 h 777641"/>
                  <a:gd name="connsiteX1" fmla="*/ 1745673 w 1745673"/>
                  <a:gd name="connsiteY1" fmla="*/ 0 h 777641"/>
                  <a:gd name="connsiteX2" fmla="*/ 1317048 w 1745673"/>
                  <a:gd name="connsiteY2" fmla="*/ 770785 h 777641"/>
                  <a:gd name="connsiteX3" fmla="*/ 0 w 1745673"/>
                  <a:gd name="connsiteY3" fmla="*/ 777641 h 777641"/>
                  <a:gd name="connsiteX4" fmla="*/ 729673 w 1745673"/>
                  <a:gd name="connsiteY4" fmla="*/ 0 h 777641"/>
                  <a:gd name="connsiteX0" fmla="*/ 720148 w 1736148"/>
                  <a:gd name="connsiteY0" fmla="*/ 0 h 770785"/>
                  <a:gd name="connsiteX1" fmla="*/ 1736148 w 1736148"/>
                  <a:gd name="connsiteY1" fmla="*/ 0 h 770785"/>
                  <a:gd name="connsiteX2" fmla="*/ 1307523 w 1736148"/>
                  <a:gd name="connsiteY2" fmla="*/ 770785 h 770785"/>
                  <a:gd name="connsiteX3" fmla="*/ 0 w 1736148"/>
                  <a:gd name="connsiteY3" fmla="*/ 770497 h 770785"/>
                  <a:gd name="connsiteX4" fmla="*/ 720148 w 1736148"/>
                  <a:gd name="connsiteY4" fmla="*/ 0 h 770785"/>
                  <a:gd name="connsiteX0" fmla="*/ 720148 w 1736148"/>
                  <a:gd name="connsiteY0" fmla="*/ 0 h 770497"/>
                  <a:gd name="connsiteX1" fmla="*/ 1736148 w 1736148"/>
                  <a:gd name="connsiteY1" fmla="*/ 0 h 770497"/>
                  <a:gd name="connsiteX2" fmla="*/ 1590892 w 1736148"/>
                  <a:gd name="connsiteY2" fmla="*/ 768404 h 770497"/>
                  <a:gd name="connsiteX3" fmla="*/ 0 w 1736148"/>
                  <a:gd name="connsiteY3" fmla="*/ 770497 h 770497"/>
                  <a:gd name="connsiteX4" fmla="*/ 720148 w 1736148"/>
                  <a:gd name="connsiteY4" fmla="*/ 0 h 770497"/>
                  <a:gd name="connsiteX0" fmla="*/ 429636 w 1445636"/>
                  <a:gd name="connsiteY0" fmla="*/ 0 h 768404"/>
                  <a:gd name="connsiteX1" fmla="*/ 1445636 w 1445636"/>
                  <a:gd name="connsiteY1" fmla="*/ 0 h 768404"/>
                  <a:gd name="connsiteX2" fmla="*/ 1300380 w 1445636"/>
                  <a:gd name="connsiteY2" fmla="*/ 768404 h 768404"/>
                  <a:gd name="connsiteX3" fmla="*/ 0 w 1445636"/>
                  <a:gd name="connsiteY3" fmla="*/ 768116 h 768404"/>
                  <a:gd name="connsiteX4" fmla="*/ 429636 w 1445636"/>
                  <a:gd name="connsiteY4" fmla="*/ 0 h 768404"/>
                  <a:gd name="connsiteX0" fmla="*/ 433913 w 1449913"/>
                  <a:gd name="connsiteY0" fmla="*/ 0 h 771964"/>
                  <a:gd name="connsiteX1" fmla="*/ 1449913 w 1449913"/>
                  <a:gd name="connsiteY1" fmla="*/ 0 h 771964"/>
                  <a:gd name="connsiteX2" fmla="*/ 1304657 w 1449913"/>
                  <a:gd name="connsiteY2" fmla="*/ 768404 h 771964"/>
                  <a:gd name="connsiteX3" fmla="*/ 0 w 1449913"/>
                  <a:gd name="connsiteY3" fmla="*/ 771964 h 771964"/>
                  <a:gd name="connsiteX4" fmla="*/ 433913 w 1449913"/>
                  <a:gd name="connsiteY4" fmla="*/ 0 h 771964"/>
                  <a:gd name="connsiteX0" fmla="*/ 433913 w 1449913"/>
                  <a:gd name="connsiteY0" fmla="*/ 0 h 774176"/>
                  <a:gd name="connsiteX1" fmla="*/ 1449913 w 1449913"/>
                  <a:gd name="connsiteY1" fmla="*/ 0 h 774176"/>
                  <a:gd name="connsiteX2" fmla="*/ 1306795 w 1449913"/>
                  <a:gd name="connsiteY2" fmla="*/ 774176 h 774176"/>
                  <a:gd name="connsiteX3" fmla="*/ 0 w 1449913"/>
                  <a:gd name="connsiteY3" fmla="*/ 771964 h 774176"/>
                  <a:gd name="connsiteX4" fmla="*/ 433913 w 1449913"/>
                  <a:gd name="connsiteY4" fmla="*/ 0 h 774176"/>
                  <a:gd name="connsiteX0" fmla="*/ 429635 w 1445635"/>
                  <a:gd name="connsiteY0" fmla="*/ 0 h 777737"/>
                  <a:gd name="connsiteX1" fmla="*/ 1445635 w 1445635"/>
                  <a:gd name="connsiteY1" fmla="*/ 0 h 777737"/>
                  <a:gd name="connsiteX2" fmla="*/ 1302517 w 1445635"/>
                  <a:gd name="connsiteY2" fmla="*/ 774176 h 777737"/>
                  <a:gd name="connsiteX3" fmla="*/ 0 w 1445635"/>
                  <a:gd name="connsiteY3" fmla="*/ 777737 h 777737"/>
                  <a:gd name="connsiteX4" fmla="*/ 429635 w 1445635"/>
                  <a:gd name="connsiteY4" fmla="*/ 0 h 777737"/>
                  <a:gd name="connsiteX0" fmla="*/ 431773 w 1447773"/>
                  <a:gd name="connsiteY0" fmla="*/ 0 h 774176"/>
                  <a:gd name="connsiteX1" fmla="*/ 1447773 w 1447773"/>
                  <a:gd name="connsiteY1" fmla="*/ 0 h 774176"/>
                  <a:gd name="connsiteX2" fmla="*/ 1304655 w 1447773"/>
                  <a:gd name="connsiteY2" fmla="*/ 774176 h 774176"/>
                  <a:gd name="connsiteX3" fmla="*/ 0 w 1447773"/>
                  <a:gd name="connsiteY3" fmla="*/ 773889 h 774176"/>
                  <a:gd name="connsiteX4" fmla="*/ 431773 w 1447773"/>
                  <a:gd name="connsiteY4" fmla="*/ 0 h 774176"/>
                  <a:gd name="connsiteX0" fmla="*/ 429634 w 1447773"/>
                  <a:gd name="connsiteY0" fmla="*/ 0 h 774176"/>
                  <a:gd name="connsiteX1" fmla="*/ 1447773 w 1447773"/>
                  <a:gd name="connsiteY1" fmla="*/ 0 h 774176"/>
                  <a:gd name="connsiteX2" fmla="*/ 1304655 w 1447773"/>
                  <a:gd name="connsiteY2" fmla="*/ 774176 h 774176"/>
                  <a:gd name="connsiteX3" fmla="*/ 0 w 1447773"/>
                  <a:gd name="connsiteY3" fmla="*/ 773889 h 774176"/>
                  <a:gd name="connsiteX4" fmla="*/ 429634 w 1447773"/>
                  <a:gd name="connsiteY4" fmla="*/ 0 h 774176"/>
                  <a:gd name="connsiteX0" fmla="*/ 436049 w 1454188"/>
                  <a:gd name="connsiteY0" fmla="*/ 0 h 774176"/>
                  <a:gd name="connsiteX1" fmla="*/ 1454188 w 1454188"/>
                  <a:gd name="connsiteY1" fmla="*/ 0 h 774176"/>
                  <a:gd name="connsiteX2" fmla="*/ 1311070 w 1454188"/>
                  <a:gd name="connsiteY2" fmla="*/ 774176 h 774176"/>
                  <a:gd name="connsiteX3" fmla="*/ 0 w 1454188"/>
                  <a:gd name="connsiteY3" fmla="*/ 773889 h 774176"/>
                  <a:gd name="connsiteX4" fmla="*/ 436049 w 1454188"/>
                  <a:gd name="connsiteY4" fmla="*/ 0 h 774176"/>
                  <a:gd name="connsiteX0" fmla="*/ 436049 w 1458640"/>
                  <a:gd name="connsiteY0" fmla="*/ 0 h 774176"/>
                  <a:gd name="connsiteX1" fmla="*/ 1454188 w 1458640"/>
                  <a:gd name="connsiteY1" fmla="*/ 0 h 774176"/>
                  <a:gd name="connsiteX2" fmla="*/ 1458640 w 1458640"/>
                  <a:gd name="connsiteY2" fmla="*/ 774176 h 774176"/>
                  <a:gd name="connsiteX3" fmla="*/ 0 w 1458640"/>
                  <a:gd name="connsiteY3" fmla="*/ 773889 h 774176"/>
                  <a:gd name="connsiteX4" fmla="*/ 436049 w 1458640"/>
                  <a:gd name="connsiteY4" fmla="*/ 0 h 774176"/>
                  <a:gd name="connsiteX0" fmla="*/ 436049 w 1454363"/>
                  <a:gd name="connsiteY0" fmla="*/ 0 h 774176"/>
                  <a:gd name="connsiteX1" fmla="*/ 1454188 w 1454363"/>
                  <a:gd name="connsiteY1" fmla="*/ 0 h 774176"/>
                  <a:gd name="connsiteX2" fmla="*/ 1454363 w 1454363"/>
                  <a:gd name="connsiteY2" fmla="*/ 774176 h 774176"/>
                  <a:gd name="connsiteX3" fmla="*/ 0 w 1454363"/>
                  <a:gd name="connsiteY3" fmla="*/ 773889 h 774176"/>
                  <a:gd name="connsiteX4" fmla="*/ 436049 w 1454363"/>
                  <a:gd name="connsiteY4" fmla="*/ 0 h 774176"/>
                  <a:gd name="connsiteX0" fmla="*/ 369749 w 1388063"/>
                  <a:gd name="connsiteY0" fmla="*/ 0 h 774176"/>
                  <a:gd name="connsiteX1" fmla="*/ 1387888 w 1388063"/>
                  <a:gd name="connsiteY1" fmla="*/ 0 h 774176"/>
                  <a:gd name="connsiteX2" fmla="*/ 1388063 w 1388063"/>
                  <a:gd name="connsiteY2" fmla="*/ 774176 h 774176"/>
                  <a:gd name="connsiteX3" fmla="*/ 0 w 1388063"/>
                  <a:gd name="connsiteY3" fmla="*/ 771964 h 774176"/>
                  <a:gd name="connsiteX4" fmla="*/ 369749 w 1388063"/>
                  <a:gd name="connsiteY4" fmla="*/ 0 h 774176"/>
                  <a:gd name="connsiteX0" fmla="*/ 236254 w 1388063"/>
                  <a:gd name="connsiteY0" fmla="*/ 0 h 774176"/>
                  <a:gd name="connsiteX1" fmla="*/ 1387888 w 1388063"/>
                  <a:gd name="connsiteY1" fmla="*/ 0 h 774176"/>
                  <a:gd name="connsiteX2" fmla="*/ 1388063 w 1388063"/>
                  <a:gd name="connsiteY2" fmla="*/ 774176 h 774176"/>
                  <a:gd name="connsiteX3" fmla="*/ 0 w 1388063"/>
                  <a:gd name="connsiteY3" fmla="*/ 771964 h 774176"/>
                  <a:gd name="connsiteX4" fmla="*/ 236254 w 1388063"/>
                  <a:gd name="connsiteY4" fmla="*/ 0 h 77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063" h="774176">
                    <a:moveTo>
                      <a:pt x="236254" y="0"/>
                    </a:moveTo>
                    <a:lnTo>
                      <a:pt x="1387888" y="0"/>
                    </a:lnTo>
                    <a:cubicBezTo>
                      <a:pt x="1387946" y="258059"/>
                      <a:pt x="1388005" y="516117"/>
                      <a:pt x="1388063" y="774176"/>
                    </a:cubicBezTo>
                    <a:lnTo>
                      <a:pt x="0" y="771964"/>
                    </a:lnTo>
                    <a:lnTo>
                      <a:pt x="236254" y="0"/>
                    </a:ln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7" name="Rectangle 35"/>
              <p:cNvSpPr/>
              <p:nvPr/>
            </p:nvSpPr>
            <p:spPr>
              <a:xfrm rot="16200000" flipV="1">
                <a:off x="1457893" y="3149676"/>
                <a:ext cx="1124549" cy="1976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8" name="Oval 44"/>
              <p:cNvSpPr/>
              <p:nvPr/>
            </p:nvSpPr>
            <p:spPr>
              <a:xfrm>
                <a:off x="476297" y="3577377"/>
                <a:ext cx="1122704" cy="11227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grpSp>
      <p:grpSp>
        <p:nvGrpSpPr>
          <p:cNvPr id="19" name="Group 45"/>
          <p:cNvGrpSpPr/>
          <p:nvPr/>
        </p:nvGrpSpPr>
        <p:grpSpPr>
          <a:xfrm>
            <a:off x="775238" y="4437113"/>
            <a:ext cx="8788211" cy="1646033"/>
            <a:chOff x="598366" y="4850496"/>
            <a:chExt cx="9080343" cy="1253836"/>
          </a:xfrm>
        </p:grpSpPr>
        <p:sp>
          <p:nvSpPr>
            <p:cNvPr id="20" name="Pentagon 46"/>
            <p:cNvSpPr/>
            <p:nvPr/>
          </p:nvSpPr>
          <p:spPr>
            <a:xfrm>
              <a:off x="3948144" y="4850497"/>
              <a:ext cx="5730565" cy="940875"/>
            </a:xfrm>
            <a:prstGeom prst="homePlate">
              <a:avLst>
                <a:gd name="adj" fmla="val 2912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nvGrpSpPr>
            <p:cNvPr id="21" name="Group 47"/>
            <p:cNvGrpSpPr/>
            <p:nvPr/>
          </p:nvGrpSpPr>
          <p:grpSpPr>
            <a:xfrm>
              <a:off x="598366" y="4850496"/>
              <a:ext cx="3352366" cy="1253836"/>
              <a:chOff x="476296" y="4564747"/>
              <a:chExt cx="3352366" cy="1253836"/>
            </a:xfrm>
          </p:grpSpPr>
          <p:sp>
            <p:nvSpPr>
              <p:cNvPr id="22" name="Rectangle 48"/>
              <p:cNvSpPr/>
              <p:nvPr/>
            </p:nvSpPr>
            <p:spPr>
              <a:xfrm rot="16200000" flipV="1">
                <a:off x="1462250" y="4269973"/>
                <a:ext cx="1115835" cy="1976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23" name="Rectangle 12"/>
              <p:cNvSpPr/>
              <p:nvPr/>
            </p:nvSpPr>
            <p:spPr>
              <a:xfrm rot="16200000" flipV="1">
                <a:off x="2790451" y="4780371"/>
                <a:ext cx="1253836" cy="822587"/>
              </a:xfrm>
              <a:custGeom>
                <a:avLst/>
                <a:gdLst>
                  <a:gd name="connsiteX0" fmla="*/ 0 w 1016000"/>
                  <a:gd name="connsiteY0" fmla="*/ 0 h 768404"/>
                  <a:gd name="connsiteX1" fmla="*/ 1016000 w 1016000"/>
                  <a:gd name="connsiteY1" fmla="*/ 0 h 768404"/>
                  <a:gd name="connsiteX2" fmla="*/ 1016000 w 1016000"/>
                  <a:gd name="connsiteY2" fmla="*/ 768404 h 768404"/>
                  <a:gd name="connsiteX3" fmla="*/ 0 w 1016000"/>
                  <a:gd name="connsiteY3" fmla="*/ 768404 h 768404"/>
                  <a:gd name="connsiteX4" fmla="*/ 0 w 1016000"/>
                  <a:gd name="connsiteY4" fmla="*/ 0 h 768404"/>
                  <a:gd name="connsiteX0" fmla="*/ 729673 w 1745673"/>
                  <a:gd name="connsiteY0" fmla="*/ 0 h 777641"/>
                  <a:gd name="connsiteX1" fmla="*/ 1745673 w 1745673"/>
                  <a:gd name="connsiteY1" fmla="*/ 0 h 777641"/>
                  <a:gd name="connsiteX2" fmla="*/ 1745673 w 1745673"/>
                  <a:gd name="connsiteY2" fmla="*/ 768404 h 777641"/>
                  <a:gd name="connsiteX3" fmla="*/ 0 w 1745673"/>
                  <a:gd name="connsiteY3" fmla="*/ 777641 h 777641"/>
                  <a:gd name="connsiteX4" fmla="*/ 729673 w 1745673"/>
                  <a:gd name="connsiteY4" fmla="*/ 0 h 777641"/>
                  <a:gd name="connsiteX0" fmla="*/ 729673 w 1745673"/>
                  <a:gd name="connsiteY0" fmla="*/ 0 h 777641"/>
                  <a:gd name="connsiteX1" fmla="*/ 1745673 w 1745673"/>
                  <a:gd name="connsiteY1" fmla="*/ 0 h 777641"/>
                  <a:gd name="connsiteX2" fmla="*/ 1317048 w 1745673"/>
                  <a:gd name="connsiteY2" fmla="*/ 770785 h 777641"/>
                  <a:gd name="connsiteX3" fmla="*/ 0 w 1745673"/>
                  <a:gd name="connsiteY3" fmla="*/ 777641 h 777641"/>
                  <a:gd name="connsiteX4" fmla="*/ 729673 w 1745673"/>
                  <a:gd name="connsiteY4" fmla="*/ 0 h 777641"/>
                  <a:gd name="connsiteX0" fmla="*/ 720148 w 1736148"/>
                  <a:gd name="connsiteY0" fmla="*/ 0 h 770785"/>
                  <a:gd name="connsiteX1" fmla="*/ 1736148 w 1736148"/>
                  <a:gd name="connsiteY1" fmla="*/ 0 h 770785"/>
                  <a:gd name="connsiteX2" fmla="*/ 1307523 w 1736148"/>
                  <a:gd name="connsiteY2" fmla="*/ 770785 h 770785"/>
                  <a:gd name="connsiteX3" fmla="*/ 0 w 1736148"/>
                  <a:gd name="connsiteY3" fmla="*/ 770497 h 770785"/>
                  <a:gd name="connsiteX4" fmla="*/ 720148 w 1736148"/>
                  <a:gd name="connsiteY4" fmla="*/ 0 h 770785"/>
                  <a:gd name="connsiteX0" fmla="*/ 720148 w 1736148"/>
                  <a:gd name="connsiteY0" fmla="*/ 0 h 770785"/>
                  <a:gd name="connsiteX1" fmla="*/ 1736148 w 1736148"/>
                  <a:gd name="connsiteY1" fmla="*/ 0 h 770785"/>
                  <a:gd name="connsiteX2" fmla="*/ 1369545 w 1736148"/>
                  <a:gd name="connsiteY2" fmla="*/ 770785 h 770785"/>
                  <a:gd name="connsiteX3" fmla="*/ 0 w 1736148"/>
                  <a:gd name="connsiteY3" fmla="*/ 770497 h 770785"/>
                  <a:gd name="connsiteX4" fmla="*/ 720148 w 1736148"/>
                  <a:gd name="connsiteY4" fmla="*/ 0 h 770785"/>
                  <a:gd name="connsiteX0" fmla="*/ 446799 w 1736148"/>
                  <a:gd name="connsiteY0" fmla="*/ 0 h 773231"/>
                  <a:gd name="connsiteX1" fmla="*/ 1736148 w 1736148"/>
                  <a:gd name="connsiteY1" fmla="*/ 2446 h 773231"/>
                  <a:gd name="connsiteX2" fmla="*/ 1369545 w 1736148"/>
                  <a:gd name="connsiteY2" fmla="*/ 773231 h 773231"/>
                  <a:gd name="connsiteX3" fmla="*/ 0 w 1736148"/>
                  <a:gd name="connsiteY3" fmla="*/ 772943 h 773231"/>
                  <a:gd name="connsiteX4" fmla="*/ 446799 w 1736148"/>
                  <a:gd name="connsiteY4" fmla="*/ 0 h 773231"/>
                  <a:gd name="connsiteX0" fmla="*/ 446799 w 1605827"/>
                  <a:gd name="connsiteY0" fmla="*/ 0 h 773231"/>
                  <a:gd name="connsiteX1" fmla="*/ 1605827 w 1605827"/>
                  <a:gd name="connsiteY1" fmla="*/ 2446 h 773231"/>
                  <a:gd name="connsiteX2" fmla="*/ 1369545 w 1605827"/>
                  <a:gd name="connsiteY2" fmla="*/ 773231 h 773231"/>
                  <a:gd name="connsiteX3" fmla="*/ 0 w 1605827"/>
                  <a:gd name="connsiteY3" fmla="*/ 772943 h 773231"/>
                  <a:gd name="connsiteX4" fmla="*/ 446799 w 1605827"/>
                  <a:gd name="connsiteY4" fmla="*/ 0 h 773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827" h="773231">
                    <a:moveTo>
                      <a:pt x="446799" y="0"/>
                    </a:moveTo>
                    <a:lnTo>
                      <a:pt x="1605827" y="2446"/>
                    </a:lnTo>
                    <a:lnTo>
                      <a:pt x="1369545" y="773231"/>
                    </a:lnTo>
                    <a:lnTo>
                      <a:pt x="0" y="772943"/>
                    </a:lnTo>
                    <a:lnTo>
                      <a:pt x="446799" y="0"/>
                    </a:lnTo>
                    <a:close/>
                  </a:path>
                </a:pathLst>
              </a:custGeom>
              <a:solidFill>
                <a:schemeClr val="bg1">
                  <a:lumMod val="6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24" name="Oval 50"/>
              <p:cNvSpPr/>
              <p:nvPr/>
            </p:nvSpPr>
            <p:spPr>
              <a:xfrm>
                <a:off x="476296" y="4702451"/>
                <a:ext cx="1113729" cy="11137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grpSp>
      <p:sp>
        <p:nvSpPr>
          <p:cNvPr id="25" name="Text Placeholder 32"/>
          <p:cNvSpPr txBox="1">
            <a:spLocks/>
          </p:cNvSpPr>
          <p:nvPr/>
        </p:nvSpPr>
        <p:spPr>
          <a:xfrm>
            <a:off x="4339252" y="1628800"/>
            <a:ext cx="5593773" cy="73850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100" dirty="0" smtClean="0">
                <a:solidFill>
                  <a:schemeClr val="bg1"/>
                </a:solidFill>
                <a:latin typeface="+mn-lt"/>
                <a:cs typeface="+mn-ea"/>
                <a:sym typeface="+mn-lt"/>
              </a:rPr>
              <a:t>UN MBS      IMF         World Bank     WTO            OECD</a:t>
            </a:r>
          </a:p>
          <a:p>
            <a:r>
              <a:rPr lang="en-US" altLang="zh-CN" sz="1100" dirty="0" smtClean="0">
                <a:solidFill>
                  <a:schemeClr val="bg1"/>
                </a:solidFill>
                <a:latin typeface="+mn-lt"/>
                <a:cs typeface="+mn-ea"/>
                <a:sym typeface="+mn-lt"/>
              </a:rPr>
              <a:t>ADB         APEC        ASEAN          Euro Area      </a:t>
            </a:r>
            <a:r>
              <a:rPr lang="zh-CN" altLang="en-US" sz="1100" dirty="0" smtClean="0">
                <a:solidFill>
                  <a:schemeClr val="bg1"/>
                </a:solidFill>
                <a:latin typeface="+mn-lt"/>
                <a:cs typeface="+mn-ea"/>
                <a:sym typeface="+mn-lt"/>
              </a:rPr>
              <a:t>世界能源</a:t>
            </a:r>
            <a:endParaRPr lang="en-US" altLang="zh-CN" sz="1100" dirty="0" smtClean="0">
              <a:solidFill>
                <a:schemeClr val="bg1"/>
              </a:solidFill>
              <a:latin typeface="+mn-lt"/>
              <a:cs typeface="+mn-ea"/>
              <a:sym typeface="+mn-lt"/>
            </a:endParaRPr>
          </a:p>
          <a:p>
            <a:r>
              <a:rPr lang="zh-CN" altLang="en-US" sz="1100" dirty="0" smtClean="0">
                <a:solidFill>
                  <a:schemeClr val="bg1"/>
                </a:solidFill>
                <a:latin typeface="+mn-lt"/>
                <a:cs typeface="+mn-ea"/>
                <a:sym typeface="+mn-lt"/>
              </a:rPr>
              <a:t>世界教育    世界科技    世界文化       世界卫生       世界邮政</a:t>
            </a:r>
            <a:endParaRPr lang="zh-CN" altLang="en-US" sz="1100" dirty="0">
              <a:solidFill>
                <a:schemeClr val="bg1"/>
              </a:solidFill>
              <a:latin typeface="+mn-lt"/>
              <a:cs typeface="+mn-ea"/>
              <a:sym typeface="+mn-lt"/>
            </a:endParaRPr>
          </a:p>
        </p:txBody>
      </p:sp>
      <p:sp>
        <p:nvSpPr>
          <p:cNvPr id="26" name="Text Placeholder 32"/>
          <p:cNvSpPr txBox="1">
            <a:spLocks/>
          </p:cNvSpPr>
          <p:nvPr/>
        </p:nvSpPr>
        <p:spPr>
          <a:xfrm>
            <a:off x="4339250" y="2618486"/>
            <a:ext cx="6956488" cy="73850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1100" dirty="0" smtClean="0">
                <a:solidFill>
                  <a:schemeClr val="bg1"/>
                </a:solidFill>
                <a:latin typeface="+mn-lt"/>
                <a:cs typeface="+mn-ea"/>
                <a:sym typeface="+mn-lt"/>
              </a:rPr>
              <a:t>宏观经济    人口就业    国民经济核算   价格统计       居民生活</a:t>
            </a:r>
            <a:endParaRPr lang="en-US" altLang="zh-CN" sz="1100" dirty="0" smtClean="0">
              <a:solidFill>
                <a:schemeClr val="bg1"/>
              </a:solidFill>
              <a:latin typeface="+mn-lt"/>
              <a:cs typeface="+mn-ea"/>
              <a:sym typeface="+mn-lt"/>
            </a:endParaRPr>
          </a:p>
          <a:p>
            <a:r>
              <a:rPr lang="zh-CN" altLang="en-US" sz="1100" dirty="0" smtClean="0">
                <a:solidFill>
                  <a:schemeClr val="bg1"/>
                </a:solidFill>
                <a:latin typeface="+mn-lt"/>
                <a:cs typeface="+mn-ea"/>
                <a:sym typeface="+mn-lt"/>
              </a:rPr>
              <a:t>财政税收    资源环境    固定资产投资   对外贸易       城乡建设</a:t>
            </a:r>
            <a:endParaRPr lang="en-US" altLang="zh-CN" sz="1100" dirty="0" smtClean="0">
              <a:solidFill>
                <a:schemeClr val="bg1"/>
              </a:solidFill>
              <a:latin typeface="+mn-lt"/>
              <a:cs typeface="+mn-ea"/>
              <a:sym typeface="+mn-lt"/>
            </a:endParaRPr>
          </a:p>
          <a:p>
            <a:r>
              <a:rPr lang="zh-CN" altLang="en-US" sz="1100" dirty="0" smtClean="0">
                <a:solidFill>
                  <a:schemeClr val="bg1"/>
                </a:solidFill>
                <a:latin typeface="+mn-lt"/>
                <a:cs typeface="+mn-ea"/>
                <a:sym typeface="+mn-lt"/>
              </a:rPr>
              <a:t>工业统计    产品产量    国有资产管理   金融统计       教育统计</a:t>
            </a:r>
            <a:endParaRPr lang="zh-CN" altLang="en-US" sz="1100" dirty="0">
              <a:solidFill>
                <a:schemeClr val="bg1"/>
              </a:solidFill>
              <a:latin typeface="+mn-lt"/>
              <a:cs typeface="+mn-ea"/>
              <a:sym typeface="+mn-lt"/>
            </a:endParaRPr>
          </a:p>
        </p:txBody>
      </p:sp>
      <p:sp>
        <p:nvSpPr>
          <p:cNvPr id="27" name="Text Placeholder 32"/>
          <p:cNvSpPr txBox="1">
            <a:spLocks/>
          </p:cNvSpPr>
          <p:nvPr/>
        </p:nvSpPr>
        <p:spPr>
          <a:xfrm>
            <a:off x="4339250" y="3919340"/>
            <a:ext cx="6956488" cy="73850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1100" dirty="0" smtClean="0">
                <a:solidFill>
                  <a:schemeClr val="bg1"/>
                </a:solidFill>
                <a:latin typeface="+mn-lt"/>
                <a:cs typeface="+mn-ea"/>
                <a:sym typeface="+mn-lt"/>
              </a:rPr>
              <a:t>省级        市级       县级</a:t>
            </a:r>
            <a:endParaRPr lang="zh-CN" altLang="en-US" sz="1100" dirty="0">
              <a:solidFill>
                <a:schemeClr val="bg1"/>
              </a:solidFill>
              <a:latin typeface="+mn-lt"/>
              <a:cs typeface="+mn-ea"/>
              <a:sym typeface="+mn-lt"/>
            </a:endParaRPr>
          </a:p>
        </p:txBody>
      </p:sp>
      <p:sp>
        <p:nvSpPr>
          <p:cNvPr id="28" name="Text Placeholder 32"/>
          <p:cNvSpPr txBox="1">
            <a:spLocks/>
          </p:cNvSpPr>
          <p:nvPr/>
        </p:nvSpPr>
        <p:spPr>
          <a:xfrm>
            <a:off x="4339250" y="4653136"/>
            <a:ext cx="4858538" cy="73850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1100" dirty="0" smtClean="0">
                <a:solidFill>
                  <a:schemeClr val="bg1"/>
                </a:solidFill>
                <a:latin typeface="+mn-lt"/>
                <a:cs typeface="+mn-ea"/>
                <a:sym typeface="+mn-lt"/>
              </a:rPr>
              <a:t>农林牧渔      轻工行业      纺织工业      石油化工      医药行业</a:t>
            </a:r>
            <a:endParaRPr lang="en-US" altLang="zh-CN" sz="1100" dirty="0" smtClean="0">
              <a:solidFill>
                <a:schemeClr val="bg1"/>
              </a:solidFill>
              <a:latin typeface="+mn-lt"/>
              <a:cs typeface="+mn-ea"/>
              <a:sym typeface="+mn-lt"/>
            </a:endParaRPr>
          </a:p>
          <a:p>
            <a:r>
              <a:rPr lang="zh-CN" altLang="en-US" sz="1100" dirty="0" smtClean="0">
                <a:solidFill>
                  <a:schemeClr val="bg1"/>
                </a:solidFill>
                <a:latin typeface="+mn-lt"/>
                <a:cs typeface="+mn-ea"/>
                <a:sym typeface="+mn-lt"/>
              </a:rPr>
              <a:t>建材工业      钢铁行业      有色金属      机械工业      汽车工业</a:t>
            </a:r>
            <a:endParaRPr lang="en-US" altLang="zh-CN" sz="1100" dirty="0" smtClean="0">
              <a:solidFill>
                <a:schemeClr val="bg1"/>
              </a:solidFill>
              <a:latin typeface="+mn-lt"/>
              <a:cs typeface="+mn-ea"/>
              <a:sym typeface="+mn-lt"/>
            </a:endParaRPr>
          </a:p>
          <a:p>
            <a:r>
              <a:rPr lang="zh-CN" altLang="en-US" sz="1100" dirty="0" smtClean="0">
                <a:solidFill>
                  <a:schemeClr val="bg1"/>
                </a:solidFill>
                <a:latin typeface="+mn-lt"/>
                <a:cs typeface="+mn-ea"/>
                <a:sym typeface="+mn-lt"/>
              </a:rPr>
              <a:t>建筑行业      批发零售      交通运输      信息产业      住宿餐饮</a:t>
            </a:r>
            <a:endParaRPr lang="en-US" altLang="zh-CN" sz="1100" dirty="0" smtClean="0">
              <a:solidFill>
                <a:schemeClr val="bg1"/>
              </a:solidFill>
              <a:latin typeface="+mn-lt"/>
              <a:cs typeface="+mn-ea"/>
              <a:sym typeface="+mn-lt"/>
            </a:endParaRPr>
          </a:p>
          <a:p>
            <a:r>
              <a:rPr lang="en-US" altLang="zh-CN" sz="1100" dirty="0" smtClean="0">
                <a:solidFill>
                  <a:schemeClr val="bg1"/>
                </a:solidFill>
                <a:latin typeface="+mn-lt"/>
                <a:cs typeface="+mn-ea"/>
                <a:sym typeface="+mn-lt"/>
              </a:rPr>
              <a:t>……</a:t>
            </a:r>
            <a:endParaRPr lang="zh-CN" altLang="en-US" sz="1100" dirty="0">
              <a:solidFill>
                <a:schemeClr val="bg1"/>
              </a:solidFill>
              <a:latin typeface="+mn-lt"/>
              <a:cs typeface="+mn-ea"/>
              <a:sym typeface="+mn-lt"/>
            </a:endParaRPr>
          </a:p>
        </p:txBody>
      </p:sp>
      <p:sp>
        <p:nvSpPr>
          <p:cNvPr id="29" name="Freeform 142"/>
          <p:cNvSpPr>
            <a:spLocks/>
          </p:cNvSpPr>
          <p:nvPr/>
        </p:nvSpPr>
        <p:spPr bwMode="auto">
          <a:xfrm>
            <a:off x="1159758" y="4208653"/>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0" name="Freeform 149"/>
          <p:cNvSpPr>
            <a:spLocks/>
          </p:cNvSpPr>
          <p:nvPr/>
        </p:nvSpPr>
        <p:spPr bwMode="auto">
          <a:xfrm>
            <a:off x="1166800" y="3069313"/>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1" name="Freeform 116"/>
          <p:cNvSpPr>
            <a:spLocks noEditPoints="1"/>
          </p:cNvSpPr>
          <p:nvPr/>
        </p:nvSpPr>
        <p:spPr bwMode="auto">
          <a:xfrm>
            <a:off x="1153758" y="1983374"/>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nvGrpSpPr>
          <p:cNvPr id="32" name="组合 31"/>
          <p:cNvGrpSpPr/>
          <p:nvPr/>
        </p:nvGrpSpPr>
        <p:grpSpPr>
          <a:xfrm>
            <a:off x="1111642" y="5260088"/>
            <a:ext cx="402605" cy="331075"/>
            <a:chOff x="5108575" y="3992563"/>
            <a:chExt cx="428625" cy="352426"/>
          </a:xfrm>
          <a:solidFill>
            <a:schemeClr val="accent1"/>
          </a:solidFill>
        </p:grpSpPr>
        <p:sp>
          <p:nvSpPr>
            <p:cNvPr id="33" name="Freeform 223"/>
            <p:cNvSpPr>
              <a:spLocks/>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4" name="Freeform 224"/>
            <p:cNvSpPr>
              <a:spLocks/>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5" name="Freeform 225"/>
            <p:cNvSpPr>
              <a:spLocks/>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6" name="Freeform 226"/>
            <p:cNvSpPr>
              <a:spLocks/>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7" name="Freeform 227"/>
            <p:cNvSpPr>
              <a:spLocks/>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8" name="Freeform 228"/>
            <p:cNvSpPr>
              <a:spLocks/>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pic>
        <p:nvPicPr>
          <p:cNvPr id="39" name="图片 38"/>
          <p:cNvPicPr>
            <a:picLocks noChangeAspect="1"/>
          </p:cNvPicPr>
          <p:nvPr/>
        </p:nvPicPr>
        <p:blipFill>
          <a:blip r:embed="rId2"/>
          <a:stretch>
            <a:fillRect/>
          </a:stretch>
        </p:blipFill>
        <p:spPr>
          <a:xfrm>
            <a:off x="979502" y="1628800"/>
            <a:ext cx="2133333" cy="390476"/>
          </a:xfrm>
          <a:prstGeom prst="rect">
            <a:avLst/>
          </a:prstGeom>
        </p:spPr>
      </p:pic>
      <p:pic>
        <p:nvPicPr>
          <p:cNvPr id="40" name="图片 39"/>
          <p:cNvPicPr>
            <a:picLocks noChangeAspect="1"/>
          </p:cNvPicPr>
          <p:nvPr/>
        </p:nvPicPr>
        <p:blipFill>
          <a:blip r:embed="rId3"/>
          <a:stretch>
            <a:fillRect/>
          </a:stretch>
        </p:blipFill>
        <p:spPr>
          <a:xfrm>
            <a:off x="1006819" y="2636912"/>
            <a:ext cx="2114286" cy="371429"/>
          </a:xfrm>
          <a:prstGeom prst="rect">
            <a:avLst/>
          </a:prstGeom>
        </p:spPr>
      </p:pic>
      <p:pic>
        <p:nvPicPr>
          <p:cNvPr id="41" name="图片 40"/>
          <p:cNvPicPr>
            <a:picLocks noChangeAspect="1"/>
          </p:cNvPicPr>
          <p:nvPr/>
        </p:nvPicPr>
        <p:blipFill>
          <a:blip r:embed="rId4"/>
          <a:stretch>
            <a:fillRect/>
          </a:stretch>
        </p:blipFill>
        <p:spPr>
          <a:xfrm>
            <a:off x="1063963" y="3933056"/>
            <a:ext cx="2076190" cy="390476"/>
          </a:xfrm>
          <a:prstGeom prst="rect">
            <a:avLst/>
          </a:prstGeom>
        </p:spPr>
      </p:pic>
      <p:pic>
        <p:nvPicPr>
          <p:cNvPr id="42" name="图片 41"/>
          <p:cNvPicPr>
            <a:picLocks noChangeAspect="1"/>
          </p:cNvPicPr>
          <p:nvPr/>
        </p:nvPicPr>
        <p:blipFill>
          <a:blip r:embed="rId5"/>
          <a:stretch>
            <a:fillRect/>
          </a:stretch>
        </p:blipFill>
        <p:spPr>
          <a:xfrm>
            <a:off x="1084746" y="5238706"/>
            <a:ext cx="2123810" cy="361905"/>
          </a:xfrm>
          <a:prstGeom prst="rect">
            <a:avLst/>
          </a:prstGeom>
        </p:spPr>
      </p:pic>
      <p:sp>
        <p:nvSpPr>
          <p:cNvPr id="43" name="Shape 3349"/>
          <p:cNvSpPr/>
          <p:nvPr/>
        </p:nvSpPr>
        <p:spPr>
          <a:xfrm>
            <a:off x="9300929" y="1484784"/>
            <a:ext cx="951597" cy="9517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2075">
            <a:solidFill>
              <a:schemeClr val="accent6"/>
            </a:solidFill>
            <a:miter lim="400000"/>
          </a:ln>
        </p:spPr>
        <p:txBody>
          <a:bodyPr lIns="0" tIns="0" rIns="0" bIns="0" anchor="ctr"/>
          <a:lstStyle/>
          <a:p>
            <a:pPr algn="ctr"/>
            <a:r>
              <a:rPr lang="en-US" sz="2000" dirty="0" smtClean="0">
                <a:solidFill>
                  <a:schemeClr val="accent6"/>
                </a:solidFill>
                <a:cs typeface="+mn-ea"/>
                <a:sym typeface="+mn-lt"/>
              </a:rPr>
              <a:t>15</a:t>
            </a:r>
            <a:endParaRPr lang="en-US" sz="2000" dirty="0">
              <a:solidFill>
                <a:schemeClr val="accent6"/>
              </a:solidFill>
              <a:cs typeface="+mn-ea"/>
              <a:sym typeface="+mn-lt"/>
            </a:endParaRPr>
          </a:p>
        </p:txBody>
      </p:sp>
      <p:sp>
        <p:nvSpPr>
          <p:cNvPr id="44" name="Shape 3350"/>
          <p:cNvSpPr/>
          <p:nvPr/>
        </p:nvSpPr>
        <p:spPr>
          <a:xfrm>
            <a:off x="10399399" y="2492896"/>
            <a:ext cx="951597" cy="95172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2075">
            <a:solidFill>
              <a:schemeClr val="accent5"/>
            </a:solidFill>
            <a:miter lim="400000"/>
          </a:ln>
        </p:spPr>
        <p:txBody>
          <a:bodyPr lIns="0" tIns="0" rIns="0" bIns="0" anchor="ctr"/>
          <a:lstStyle/>
          <a:p>
            <a:pPr algn="ctr"/>
            <a:r>
              <a:rPr lang="en-US" sz="2000" dirty="0" smtClean="0">
                <a:solidFill>
                  <a:schemeClr val="accent5"/>
                </a:solidFill>
                <a:cs typeface="+mn-ea"/>
                <a:sym typeface="+mn-lt"/>
              </a:rPr>
              <a:t>15</a:t>
            </a:r>
            <a:endParaRPr lang="en-US" sz="2000" dirty="0">
              <a:solidFill>
                <a:schemeClr val="accent5"/>
              </a:solidFill>
              <a:cs typeface="+mn-ea"/>
              <a:sym typeface="+mn-lt"/>
            </a:endParaRPr>
          </a:p>
        </p:txBody>
      </p:sp>
      <p:sp>
        <p:nvSpPr>
          <p:cNvPr id="45" name="Shape 3352"/>
          <p:cNvSpPr/>
          <p:nvPr/>
        </p:nvSpPr>
        <p:spPr>
          <a:xfrm>
            <a:off x="9679319" y="3501008"/>
            <a:ext cx="951597" cy="95172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2075">
            <a:solidFill>
              <a:schemeClr val="accent2"/>
            </a:solidFill>
            <a:miter lim="400000"/>
          </a:ln>
        </p:spPr>
        <p:txBody>
          <a:bodyPr lIns="0" tIns="0" rIns="0" bIns="0" anchor="ctr"/>
          <a:lstStyle/>
          <a:p>
            <a:pPr algn="ctr"/>
            <a:r>
              <a:rPr lang="en-US" sz="2000" dirty="0" smtClean="0">
                <a:solidFill>
                  <a:schemeClr val="accent2"/>
                </a:solidFill>
                <a:cs typeface="+mn-ea"/>
                <a:sym typeface="+mn-lt"/>
              </a:rPr>
              <a:t>3</a:t>
            </a:r>
            <a:endParaRPr lang="en-US" sz="2000" dirty="0">
              <a:solidFill>
                <a:schemeClr val="accent2"/>
              </a:solidFill>
              <a:cs typeface="+mn-ea"/>
              <a:sym typeface="+mn-lt"/>
            </a:endParaRPr>
          </a:p>
        </p:txBody>
      </p:sp>
      <p:sp>
        <p:nvSpPr>
          <p:cNvPr id="46" name="Shape 3353"/>
          <p:cNvSpPr/>
          <p:nvPr/>
        </p:nvSpPr>
        <p:spPr>
          <a:xfrm>
            <a:off x="8565688" y="4577602"/>
            <a:ext cx="951597" cy="9517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2075">
            <a:solidFill>
              <a:schemeClr val="bg1">
                <a:lumMod val="65000"/>
              </a:schemeClr>
            </a:solidFill>
            <a:miter lim="400000"/>
          </a:ln>
        </p:spPr>
        <p:txBody>
          <a:bodyPr lIns="0" tIns="0" rIns="0" bIns="0" anchor="ctr"/>
          <a:lstStyle/>
          <a:p>
            <a:pPr algn="ctr"/>
            <a:r>
              <a:rPr lang="en-US" sz="2000" dirty="0" smtClean="0">
                <a:solidFill>
                  <a:schemeClr val="accent1"/>
                </a:solidFill>
                <a:cs typeface="+mn-ea"/>
                <a:sym typeface="+mn-lt"/>
              </a:rPr>
              <a:t>21</a:t>
            </a:r>
            <a:endParaRPr lang="en-US" sz="2000" dirty="0">
              <a:solidFill>
                <a:schemeClr val="accent1"/>
              </a:solidFill>
              <a:cs typeface="+mn-ea"/>
              <a:sym typeface="+mn-lt"/>
            </a:endParaRPr>
          </a:p>
        </p:txBody>
      </p:sp>
    </p:spTree>
    <p:extLst>
      <p:ext uri="{BB962C8B-B14F-4D97-AF65-F5344CB8AC3E}">
        <p14:creationId xmlns:p14="http://schemas.microsoft.com/office/powerpoint/2010/main" val="326899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43" grpId="0" animBg="1"/>
      <p:bldP spid="44" grpId="0" animBg="1"/>
      <p:bldP spid="45" grpId="0" animBg="1"/>
      <p:bldP spid="4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28</a:t>
            </a:fld>
            <a:endParaRPr lang="zh-CN" altLang="en-US" noProof="0" dirty="0"/>
          </a:p>
        </p:txBody>
      </p:sp>
      <p:pic>
        <p:nvPicPr>
          <p:cNvPr id="3" name="图片 2"/>
          <p:cNvPicPr>
            <a:picLocks noChangeAspect="1"/>
          </p:cNvPicPr>
          <p:nvPr/>
        </p:nvPicPr>
        <p:blipFill>
          <a:blip r:embed="rId2"/>
          <a:stretch>
            <a:fillRect/>
          </a:stretch>
        </p:blipFill>
        <p:spPr>
          <a:xfrm>
            <a:off x="0" y="0"/>
            <a:ext cx="12188824" cy="6856215"/>
          </a:xfrm>
          <a:prstGeom prst="rect">
            <a:avLst/>
          </a:prstGeom>
        </p:spPr>
      </p:pic>
      <p:sp>
        <p:nvSpPr>
          <p:cNvPr id="4" name="圆角矩形 3"/>
          <p:cNvSpPr/>
          <p:nvPr/>
        </p:nvSpPr>
        <p:spPr>
          <a:xfrm>
            <a:off x="6454452" y="404664"/>
            <a:ext cx="5734372" cy="64807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192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29</a:t>
            </a:fld>
            <a:endParaRPr lang="zh-CN" altLang="en-US" noProof="0" dirty="0"/>
          </a:p>
        </p:txBody>
      </p:sp>
      <p:pic>
        <p:nvPicPr>
          <p:cNvPr id="4" name="图片 3"/>
          <p:cNvPicPr>
            <a:picLocks noChangeAspect="1"/>
          </p:cNvPicPr>
          <p:nvPr/>
        </p:nvPicPr>
        <p:blipFill>
          <a:blip r:embed="rId2"/>
          <a:stretch>
            <a:fillRect/>
          </a:stretch>
        </p:blipFill>
        <p:spPr>
          <a:xfrm>
            <a:off x="13583" y="458766"/>
            <a:ext cx="12175242" cy="5942035"/>
          </a:xfrm>
          <a:prstGeom prst="rect">
            <a:avLst/>
          </a:prstGeom>
        </p:spPr>
      </p:pic>
      <p:sp>
        <p:nvSpPr>
          <p:cNvPr id="5" name="上箭头 4"/>
          <p:cNvSpPr/>
          <p:nvPr/>
        </p:nvSpPr>
        <p:spPr>
          <a:xfrm>
            <a:off x="405780" y="1988840"/>
            <a:ext cx="360040" cy="5760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stretch>
            <a:fillRect/>
          </a:stretch>
        </p:blipFill>
        <p:spPr>
          <a:xfrm>
            <a:off x="13583" y="1628799"/>
            <a:ext cx="12188825" cy="4451327"/>
          </a:xfrm>
          <a:prstGeom prst="rect">
            <a:avLst/>
          </a:prstGeom>
        </p:spPr>
      </p:pic>
    </p:spTree>
    <p:extLst>
      <p:ext uri="{BB962C8B-B14F-4D97-AF65-F5344CB8AC3E}">
        <p14:creationId xmlns:p14="http://schemas.microsoft.com/office/powerpoint/2010/main" val="368621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6.09534E-7 -4.44444E-6 L 0.0181 0.04005 C 0.02201 0.04908 0.02761 0.05394 0.0336 0.05394 C 0.0405 0.05394 0.04584 0.04908 0.04962 0.04005 L 0.06799 -4.44444E-6 " pathEditMode="relative" rAng="0" ptsTypes="AAAAA">
                                      <p:cBhvr>
                                        <p:cTn id="6" dur="2000" fill="hold"/>
                                        <p:tgtEl>
                                          <p:spTgt spid="5"/>
                                        </p:tgtEl>
                                        <p:attrNameLst>
                                          <p:attrName>ppt_x</p:attrName>
                                          <p:attrName>ppt_y</p:attrName>
                                        </p:attrNameLst>
                                      </p:cBhvr>
                                      <p:rCtr x="3399" y="26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3</a:t>
            </a:fld>
            <a:endParaRPr lang="zh-CN" altLang="en-US" noProof="0" dirty="0"/>
          </a:p>
        </p:txBody>
      </p:sp>
      <p:sp>
        <p:nvSpPr>
          <p:cNvPr id="3" name="缺角矩形 2"/>
          <p:cNvSpPr/>
          <p:nvPr/>
        </p:nvSpPr>
        <p:spPr>
          <a:xfrm>
            <a:off x="333772" y="1616483"/>
            <a:ext cx="5688632" cy="4818707"/>
          </a:xfrm>
          <a:prstGeom prst="plaque">
            <a:avLst/>
          </a:prstGeom>
          <a:blipFill dpi="0" rotWithShape="1">
            <a:blip r:embed="rId2">
              <a:extLst>
                <a:ext uri="{28A0092B-C50C-407E-A947-70E740481C1C}">
                  <a14:useLocalDpi xmlns:a14="http://schemas.microsoft.com/office/drawing/2010/main" val="0"/>
                </a:ext>
              </a:extLst>
            </a:blip>
            <a:srcRect/>
            <a:stretch>
              <a:fillRect/>
            </a:stretch>
          </a:blipFill>
          <a:ln w="889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云形 3"/>
          <p:cNvSpPr/>
          <p:nvPr/>
        </p:nvSpPr>
        <p:spPr>
          <a:xfrm>
            <a:off x="6310436" y="332656"/>
            <a:ext cx="5472608" cy="5149663"/>
          </a:xfrm>
          <a:prstGeom prst="cloud">
            <a:avLst/>
          </a:prstGeom>
          <a:blipFill dpi="0" rotWithShape="1">
            <a:blip r:embed="rId3">
              <a:extLst>
                <a:ext uri="{28A0092B-C50C-407E-A947-70E740481C1C}">
                  <a14:useLocalDpi xmlns:a14="http://schemas.microsoft.com/office/drawing/2010/main" val="0"/>
                </a:ext>
              </a:extLst>
            </a:blip>
            <a:srcRect/>
            <a:stretch>
              <a:fillRect/>
            </a:stretch>
          </a:blipFill>
          <a:ln w="136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7870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30</a:t>
            </a:fld>
            <a:endParaRPr lang="zh-CN" altLang="en-US" noProof="0" dirty="0"/>
          </a:p>
        </p:txBody>
      </p:sp>
      <p:pic>
        <p:nvPicPr>
          <p:cNvPr id="6" name="图片 5"/>
          <p:cNvPicPr>
            <a:picLocks noChangeAspect="1"/>
          </p:cNvPicPr>
          <p:nvPr/>
        </p:nvPicPr>
        <p:blipFill rotWithShape="1">
          <a:blip r:embed="rId2"/>
          <a:srcRect t="11122" b="5897"/>
          <a:stretch/>
        </p:blipFill>
        <p:spPr>
          <a:xfrm>
            <a:off x="10738" y="263665"/>
            <a:ext cx="12188825" cy="6453336"/>
          </a:xfrm>
          <a:prstGeom prst="rect">
            <a:avLst/>
          </a:prstGeom>
        </p:spPr>
      </p:pic>
      <p:sp>
        <p:nvSpPr>
          <p:cNvPr id="7" name="左箭头 6"/>
          <p:cNvSpPr/>
          <p:nvPr/>
        </p:nvSpPr>
        <p:spPr>
          <a:xfrm>
            <a:off x="6598468" y="2492896"/>
            <a:ext cx="504056" cy="2880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926060" y="2483604"/>
            <a:ext cx="1584176" cy="369332"/>
          </a:xfrm>
          <a:prstGeom prst="rect">
            <a:avLst/>
          </a:prstGeom>
          <a:noFill/>
        </p:spPr>
        <p:txBody>
          <a:bodyPr wrap="square" rtlCol="0">
            <a:spAutoFit/>
          </a:bodyPr>
          <a:lstStyle/>
          <a:p>
            <a:r>
              <a:rPr lang="zh-CN" altLang="en-US" sz="1800" dirty="0" smtClean="0"/>
              <a:t>价格</a:t>
            </a:r>
            <a:r>
              <a:rPr lang="zh-CN" altLang="en-US" sz="1800" dirty="0"/>
              <a:t>指数</a:t>
            </a:r>
          </a:p>
        </p:txBody>
      </p:sp>
      <p:sp>
        <p:nvSpPr>
          <p:cNvPr id="10" name="矩形标注 9"/>
          <p:cNvSpPr/>
          <p:nvPr/>
        </p:nvSpPr>
        <p:spPr>
          <a:xfrm>
            <a:off x="10414892" y="2200218"/>
            <a:ext cx="1440160" cy="364686"/>
          </a:xfrm>
          <a:prstGeom prst="wedgeRectCallout">
            <a:avLst>
              <a:gd name="adj1" fmla="val 52531"/>
              <a:gd name="adj2" fmla="val -86895"/>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隐藏顶部</a:t>
            </a:r>
            <a:endParaRPr lang="zh-CN" altLang="en-US" sz="2000" dirty="0">
              <a:solidFill>
                <a:schemeClr val="tx1"/>
              </a:solidFill>
            </a:endParaRPr>
          </a:p>
        </p:txBody>
      </p:sp>
      <p:sp>
        <p:nvSpPr>
          <p:cNvPr id="3" name="流程图: 可选过程 2"/>
          <p:cNvSpPr/>
          <p:nvPr/>
        </p:nvSpPr>
        <p:spPr>
          <a:xfrm>
            <a:off x="10738" y="2060848"/>
            <a:ext cx="1259138" cy="2232248"/>
          </a:xfrm>
          <a:prstGeom prst="flowChartAlternate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5887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31</a:t>
            </a:fld>
            <a:endParaRPr lang="zh-CN" altLang="en-US" noProof="0" dirty="0"/>
          </a:p>
        </p:txBody>
      </p:sp>
      <p:pic>
        <p:nvPicPr>
          <p:cNvPr id="3" name="图片 2"/>
          <p:cNvPicPr>
            <a:picLocks noChangeAspect="1"/>
          </p:cNvPicPr>
          <p:nvPr/>
        </p:nvPicPr>
        <p:blipFill rotWithShape="1">
          <a:blip r:embed="rId2"/>
          <a:srcRect t="11122" b="5868"/>
          <a:stretch/>
        </p:blipFill>
        <p:spPr>
          <a:xfrm>
            <a:off x="-1" y="764704"/>
            <a:ext cx="12188825" cy="5688632"/>
          </a:xfrm>
          <a:prstGeom prst="rect">
            <a:avLst/>
          </a:prstGeom>
        </p:spPr>
      </p:pic>
      <p:sp>
        <p:nvSpPr>
          <p:cNvPr id="4" name="流程图: 可选过程 3"/>
          <p:cNvSpPr/>
          <p:nvPr/>
        </p:nvSpPr>
        <p:spPr>
          <a:xfrm>
            <a:off x="3142084" y="3140968"/>
            <a:ext cx="1008112" cy="1800200"/>
          </a:xfrm>
          <a:prstGeom prst="flowChartAlternateProcess">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形标注 4"/>
          <p:cNvSpPr/>
          <p:nvPr/>
        </p:nvSpPr>
        <p:spPr>
          <a:xfrm>
            <a:off x="3142084" y="3595282"/>
            <a:ext cx="2520280" cy="2137973"/>
          </a:xfrm>
          <a:prstGeom prst="wedgeEllipseCallout">
            <a:avLst>
              <a:gd name="adj1" fmla="val -64762"/>
              <a:gd name="adj2" fmla="val -1787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smtClean="0">
                <a:solidFill>
                  <a:schemeClr val="tx2">
                    <a:lumMod val="50000"/>
                  </a:schemeClr>
                </a:solidFill>
                <a:latin typeface="微软雅黑" panose="020B0503020204020204" pitchFamily="34" charset="-122"/>
                <a:ea typeface="微软雅黑" panose="020B0503020204020204" pitchFamily="34" charset="-122"/>
              </a:rPr>
              <a:t>地区：北京、上海、浙江</a:t>
            </a:r>
            <a:endParaRPr lang="en-US" altLang="zh-CN" sz="1800" dirty="0" smtClean="0">
              <a:solidFill>
                <a:schemeClr val="tx2">
                  <a:lumMod val="50000"/>
                </a:schemeClr>
              </a:solidFill>
              <a:latin typeface="微软雅黑" panose="020B0503020204020204" pitchFamily="34" charset="-122"/>
              <a:ea typeface="微软雅黑" panose="020B0503020204020204" pitchFamily="34" charset="-122"/>
            </a:endParaRPr>
          </a:p>
          <a:p>
            <a:pPr algn="ctr"/>
            <a:r>
              <a:rPr lang="zh-CN" altLang="en-US" sz="1800" dirty="0" smtClean="0">
                <a:solidFill>
                  <a:schemeClr val="tx2">
                    <a:lumMod val="50000"/>
                  </a:schemeClr>
                </a:solidFill>
                <a:latin typeface="微软雅黑" panose="020B0503020204020204" pitchFamily="34" charset="-122"/>
                <a:ea typeface="微软雅黑" panose="020B0503020204020204" pitchFamily="34" charset="-122"/>
              </a:rPr>
              <a:t>时间：</a:t>
            </a:r>
            <a:r>
              <a:rPr lang="en-US" altLang="zh-CN" sz="1800" dirty="0" smtClean="0">
                <a:solidFill>
                  <a:schemeClr val="tx2">
                    <a:lumMod val="50000"/>
                  </a:schemeClr>
                </a:solidFill>
                <a:latin typeface="微软雅黑" panose="020B0503020204020204" pitchFamily="34" charset="-122"/>
                <a:ea typeface="微软雅黑" panose="020B0503020204020204" pitchFamily="34" charset="-122"/>
              </a:rPr>
              <a:t>2018</a:t>
            </a:r>
            <a:r>
              <a:rPr lang="zh-CN" altLang="en-US" sz="1800" dirty="0" smtClean="0">
                <a:solidFill>
                  <a:schemeClr val="tx2">
                    <a:lumMod val="50000"/>
                  </a:schemeClr>
                </a:solidFill>
                <a:latin typeface="微软雅黑" panose="020B0503020204020204" pitchFamily="34" charset="-122"/>
                <a:ea typeface="微软雅黑" panose="020B0503020204020204" pitchFamily="34" charset="-122"/>
              </a:rPr>
              <a:t>年月</a:t>
            </a:r>
            <a:r>
              <a:rPr lang="en-US" altLang="zh-CN" sz="1800" dirty="0" smtClean="0">
                <a:solidFill>
                  <a:schemeClr val="tx2">
                    <a:lumMod val="50000"/>
                  </a:schemeClr>
                </a:solidFill>
                <a:latin typeface="微软雅黑" panose="020B0503020204020204" pitchFamily="34" charset="-122"/>
                <a:ea typeface="微软雅黑" panose="020B0503020204020204" pitchFamily="34" charset="-122"/>
              </a:rPr>
              <a:t>10</a:t>
            </a:r>
            <a:r>
              <a:rPr lang="zh-CN" altLang="en-US" sz="1800" dirty="0" smtClean="0">
                <a:solidFill>
                  <a:schemeClr val="tx2">
                    <a:lumMod val="50000"/>
                  </a:schemeClr>
                </a:solidFill>
                <a:latin typeface="微软雅黑" panose="020B0503020204020204" pitchFamily="34" charset="-122"/>
                <a:ea typeface="微软雅黑" panose="020B0503020204020204" pitchFamily="34" charset="-122"/>
              </a:rPr>
              <a:t>、</a:t>
            </a:r>
            <a:r>
              <a:rPr lang="en-US" altLang="zh-CN" sz="1800" dirty="0" smtClean="0">
                <a:solidFill>
                  <a:schemeClr val="tx2">
                    <a:lumMod val="50000"/>
                  </a:schemeClr>
                </a:solidFill>
                <a:latin typeface="微软雅黑" panose="020B0503020204020204" pitchFamily="34" charset="-122"/>
                <a:ea typeface="微软雅黑" panose="020B0503020204020204" pitchFamily="34" charset="-122"/>
              </a:rPr>
              <a:t>11</a:t>
            </a:r>
            <a:r>
              <a:rPr lang="zh-CN" altLang="en-US" sz="1800" dirty="0" smtClean="0">
                <a:solidFill>
                  <a:schemeClr val="tx2">
                    <a:lumMod val="50000"/>
                  </a:schemeClr>
                </a:solidFill>
                <a:latin typeface="微软雅黑" panose="020B0503020204020204" pitchFamily="34" charset="-122"/>
                <a:ea typeface="微软雅黑" panose="020B0503020204020204" pitchFamily="34" charset="-122"/>
              </a:rPr>
              <a:t>、</a:t>
            </a:r>
            <a:r>
              <a:rPr lang="en-US" altLang="zh-CN" sz="1800" dirty="0" smtClean="0">
                <a:solidFill>
                  <a:schemeClr val="tx2">
                    <a:lumMod val="50000"/>
                  </a:schemeClr>
                </a:solidFill>
                <a:latin typeface="微软雅黑" panose="020B0503020204020204" pitchFamily="34" charset="-122"/>
                <a:ea typeface="微软雅黑" panose="020B0503020204020204" pitchFamily="34" charset="-122"/>
              </a:rPr>
              <a:t>12</a:t>
            </a:r>
          </a:p>
          <a:p>
            <a:pPr algn="ctr"/>
            <a:r>
              <a:rPr lang="zh-CN" altLang="en-US" sz="1800" dirty="0" smtClean="0">
                <a:solidFill>
                  <a:schemeClr val="tx2">
                    <a:lumMod val="50000"/>
                  </a:schemeClr>
                </a:solidFill>
                <a:latin typeface="微软雅黑" panose="020B0503020204020204" pitchFamily="34" charset="-122"/>
                <a:ea typeface="微软雅黑" panose="020B0503020204020204" pitchFamily="34" charset="-122"/>
              </a:rPr>
              <a:t>指标：居民消费价格指数</a:t>
            </a:r>
            <a:endParaRPr lang="zh-CN" altLang="en-US" sz="1800" dirty="0">
              <a:solidFill>
                <a:schemeClr val="tx1"/>
              </a:solidFill>
              <a:latin typeface="微软雅黑" panose="020B0503020204020204" pitchFamily="34" charset="-122"/>
              <a:ea typeface="微软雅黑" panose="020B0503020204020204" pitchFamily="34" charset="-122"/>
            </a:endParaRPr>
          </a:p>
        </p:txBody>
      </p:sp>
      <p:sp>
        <p:nvSpPr>
          <p:cNvPr id="6" name="椭圆 5"/>
          <p:cNvSpPr/>
          <p:nvPr/>
        </p:nvSpPr>
        <p:spPr>
          <a:xfrm>
            <a:off x="2133972" y="3140968"/>
            <a:ext cx="1008112" cy="100811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3"/>
          <a:srcRect t="11122" b="5868"/>
          <a:stretch/>
        </p:blipFill>
        <p:spPr>
          <a:xfrm>
            <a:off x="0" y="548296"/>
            <a:ext cx="12188825" cy="5956772"/>
          </a:xfrm>
          <a:prstGeom prst="rect">
            <a:avLst/>
          </a:prstGeom>
        </p:spPr>
      </p:pic>
      <p:sp>
        <p:nvSpPr>
          <p:cNvPr id="8" name="椭圆 7"/>
          <p:cNvSpPr/>
          <p:nvPr/>
        </p:nvSpPr>
        <p:spPr>
          <a:xfrm>
            <a:off x="4078188" y="1988840"/>
            <a:ext cx="792088" cy="792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4"/>
          <a:stretch>
            <a:fillRect/>
          </a:stretch>
        </p:blipFill>
        <p:spPr>
          <a:xfrm>
            <a:off x="3453528" y="767934"/>
            <a:ext cx="6429375" cy="5838825"/>
          </a:xfrm>
          <a:prstGeom prst="rect">
            <a:avLst/>
          </a:prstGeom>
        </p:spPr>
      </p:pic>
      <p:sp>
        <p:nvSpPr>
          <p:cNvPr id="11" name="圆角矩形 10"/>
          <p:cNvSpPr/>
          <p:nvPr/>
        </p:nvSpPr>
        <p:spPr>
          <a:xfrm>
            <a:off x="6513622" y="2384884"/>
            <a:ext cx="576065" cy="100811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3463052" y="803939"/>
            <a:ext cx="6419851" cy="5766817"/>
            <a:chOff x="3058342" y="542503"/>
            <a:chExt cx="6419851" cy="5766817"/>
          </a:xfrm>
        </p:grpSpPr>
        <p:pic>
          <p:nvPicPr>
            <p:cNvPr id="12" name="图片 11"/>
            <p:cNvPicPr>
              <a:picLocks noChangeAspect="1"/>
            </p:cNvPicPr>
            <p:nvPr/>
          </p:nvPicPr>
          <p:blipFill>
            <a:blip r:embed="rId5"/>
            <a:stretch>
              <a:fillRect/>
            </a:stretch>
          </p:blipFill>
          <p:spPr>
            <a:xfrm>
              <a:off x="3058342" y="542503"/>
              <a:ext cx="6419851" cy="5766817"/>
            </a:xfrm>
            <a:prstGeom prst="rect">
              <a:avLst/>
            </a:prstGeom>
          </p:spPr>
        </p:pic>
        <p:pic>
          <p:nvPicPr>
            <p:cNvPr id="13" name="图片 12"/>
            <p:cNvPicPr>
              <a:picLocks noChangeAspect="1"/>
            </p:cNvPicPr>
            <p:nvPr/>
          </p:nvPicPr>
          <p:blipFill>
            <a:blip r:embed="rId6"/>
            <a:stretch>
              <a:fillRect/>
            </a:stretch>
          </p:blipFill>
          <p:spPr>
            <a:xfrm>
              <a:off x="5055529" y="5660095"/>
              <a:ext cx="1962150" cy="504825"/>
            </a:xfrm>
            <a:prstGeom prst="rect">
              <a:avLst/>
            </a:prstGeom>
          </p:spPr>
        </p:pic>
      </p:grpSp>
    </p:spTree>
    <p:extLst>
      <p:ext uri="{BB962C8B-B14F-4D97-AF65-F5344CB8AC3E}">
        <p14:creationId xmlns:p14="http://schemas.microsoft.com/office/powerpoint/2010/main" val="179257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79265E-6 -1.85185E-6 L -0.08857 0.13125 " pathEditMode="relative" rAng="0" ptsTypes="AA">
                                      <p:cBhvr>
                                        <p:cTn id="6" dur="2000" fill="hold"/>
                                        <p:tgtEl>
                                          <p:spTgt spid="4"/>
                                        </p:tgtEl>
                                        <p:attrNameLst>
                                          <p:attrName>ppt_x</p:attrName>
                                          <p:attrName>ppt_y</p:attrName>
                                        </p:attrNameLst>
                                      </p:cBhvr>
                                      <p:rCtr x="-4428" y="6551"/>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500"/>
                                        <p:tgtEl>
                                          <p:spTgt spid="5">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5">
                                            <p:bg/>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animBg="1"/>
      <p:bldP spid="5" grpId="1" build="allAtOnce" animBg="1"/>
      <p:bldP spid="6" grpId="0" animBg="1"/>
      <p:bldP spid="8"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32</a:t>
            </a:fld>
            <a:endParaRPr lang="zh-CN" altLang="en-US" noProof="0" dirty="0"/>
          </a:p>
        </p:txBody>
      </p:sp>
      <p:pic>
        <p:nvPicPr>
          <p:cNvPr id="3" name="图片 2"/>
          <p:cNvPicPr>
            <a:picLocks noChangeAspect="1"/>
          </p:cNvPicPr>
          <p:nvPr/>
        </p:nvPicPr>
        <p:blipFill rotWithShape="1">
          <a:blip r:embed="rId2"/>
          <a:srcRect t="11122" b="5868"/>
          <a:stretch/>
        </p:blipFill>
        <p:spPr>
          <a:xfrm>
            <a:off x="-2" y="712169"/>
            <a:ext cx="12188825" cy="5688632"/>
          </a:xfrm>
          <a:prstGeom prst="rect">
            <a:avLst/>
          </a:prstGeom>
        </p:spPr>
      </p:pic>
      <p:sp>
        <p:nvSpPr>
          <p:cNvPr id="4" name="椭圆 3"/>
          <p:cNvSpPr/>
          <p:nvPr/>
        </p:nvSpPr>
        <p:spPr>
          <a:xfrm>
            <a:off x="8254652" y="1988840"/>
            <a:ext cx="936104" cy="936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3"/>
          <a:stretch>
            <a:fillRect/>
          </a:stretch>
        </p:blipFill>
        <p:spPr>
          <a:xfrm>
            <a:off x="1065137" y="967656"/>
            <a:ext cx="9553575" cy="5619750"/>
          </a:xfrm>
          <a:prstGeom prst="rect">
            <a:avLst/>
          </a:prstGeom>
        </p:spPr>
      </p:pic>
      <p:sp>
        <p:nvSpPr>
          <p:cNvPr id="7" name="圆角矩形 6"/>
          <p:cNvSpPr/>
          <p:nvPr/>
        </p:nvSpPr>
        <p:spPr>
          <a:xfrm>
            <a:off x="8094646" y="970236"/>
            <a:ext cx="1368152" cy="500857"/>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9518578" y="1003401"/>
            <a:ext cx="486184" cy="48618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4"/>
          <a:stretch>
            <a:fillRect/>
          </a:stretch>
        </p:blipFill>
        <p:spPr>
          <a:xfrm>
            <a:off x="2406229" y="1652402"/>
            <a:ext cx="6343650" cy="4619625"/>
          </a:xfrm>
          <a:prstGeom prst="rect">
            <a:avLst/>
          </a:prstGeom>
        </p:spPr>
      </p:pic>
      <p:pic>
        <p:nvPicPr>
          <p:cNvPr id="10" name="图片 9"/>
          <p:cNvPicPr>
            <a:picLocks noChangeAspect="1"/>
          </p:cNvPicPr>
          <p:nvPr/>
        </p:nvPicPr>
        <p:blipFill>
          <a:blip r:embed="rId5"/>
          <a:stretch>
            <a:fillRect/>
          </a:stretch>
        </p:blipFill>
        <p:spPr>
          <a:xfrm>
            <a:off x="1294391" y="967656"/>
            <a:ext cx="9600040" cy="5508940"/>
          </a:xfrm>
          <a:prstGeom prst="rect">
            <a:avLst/>
          </a:prstGeom>
        </p:spPr>
      </p:pic>
      <p:sp>
        <p:nvSpPr>
          <p:cNvPr id="12" name="椭圆 11"/>
          <p:cNvSpPr/>
          <p:nvPr/>
        </p:nvSpPr>
        <p:spPr>
          <a:xfrm>
            <a:off x="9787368" y="1416986"/>
            <a:ext cx="494316" cy="47083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9608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9.2472E-7 0.00533 L 0.02449 0.04121 C 0.0297 0.04954 0.03738 0.05394 0.04546 0.05394 C 0.05457 0.05394 0.06187 0.04954 0.06708 0.04121 L 0.09169 0.00533 " pathEditMode="relative" rAng="0" ptsTypes="AAAAA">
                                      <p:cBhvr>
                                        <p:cTn id="6" dur="2000" fill="hold"/>
                                        <p:tgtEl>
                                          <p:spTgt spid="4"/>
                                        </p:tgtEl>
                                        <p:attrNameLst>
                                          <p:attrName>ppt_x</p:attrName>
                                          <p:attrName>ppt_y</p:attrName>
                                        </p:attrNameLst>
                                      </p:cBhvr>
                                      <p:rCtr x="4585" y="2431"/>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33</a:t>
            </a:fld>
            <a:endParaRPr lang="zh-CN" altLang="en-US" noProof="0" dirty="0"/>
          </a:p>
        </p:txBody>
      </p:sp>
      <p:pic>
        <p:nvPicPr>
          <p:cNvPr id="3" name="图片 2"/>
          <p:cNvPicPr>
            <a:picLocks noChangeAspect="1"/>
          </p:cNvPicPr>
          <p:nvPr/>
        </p:nvPicPr>
        <p:blipFill rotWithShape="1">
          <a:blip r:embed="rId2"/>
          <a:srcRect t="18477" b="6919"/>
          <a:stretch/>
        </p:blipFill>
        <p:spPr>
          <a:xfrm>
            <a:off x="15924" y="764704"/>
            <a:ext cx="12188825" cy="5832648"/>
          </a:xfrm>
          <a:prstGeom prst="rect">
            <a:avLst/>
          </a:prstGeom>
        </p:spPr>
      </p:pic>
      <p:sp>
        <p:nvSpPr>
          <p:cNvPr id="5" name="椭圆 4"/>
          <p:cNvSpPr/>
          <p:nvPr/>
        </p:nvSpPr>
        <p:spPr>
          <a:xfrm>
            <a:off x="10630916" y="2204864"/>
            <a:ext cx="936104" cy="93610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3880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34</a:t>
            </a:fld>
            <a:endParaRPr lang="zh-CN" altLang="en-US" noProof="0" dirty="0"/>
          </a:p>
        </p:txBody>
      </p:sp>
      <p:pic>
        <p:nvPicPr>
          <p:cNvPr id="3" name="图片 2"/>
          <p:cNvPicPr>
            <a:picLocks noChangeAspect="1"/>
          </p:cNvPicPr>
          <p:nvPr/>
        </p:nvPicPr>
        <p:blipFill>
          <a:blip r:embed="rId2"/>
          <a:stretch>
            <a:fillRect/>
          </a:stretch>
        </p:blipFill>
        <p:spPr>
          <a:xfrm>
            <a:off x="2422004" y="1134393"/>
            <a:ext cx="8009524" cy="5238095"/>
          </a:xfrm>
          <a:prstGeom prst="rect">
            <a:avLst/>
          </a:prstGeom>
        </p:spPr>
      </p:pic>
      <p:pic>
        <p:nvPicPr>
          <p:cNvPr id="4" name="图片 3"/>
          <p:cNvPicPr>
            <a:picLocks noChangeAspect="1"/>
          </p:cNvPicPr>
          <p:nvPr/>
        </p:nvPicPr>
        <p:blipFill>
          <a:blip r:embed="rId3"/>
          <a:stretch>
            <a:fillRect/>
          </a:stretch>
        </p:blipFill>
        <p:spPr>
          <a:xfrm>
            <a:off x="384554" y="324441"/>
            <a:ext cx="1057143" cy="3123809"/>
          </a:xfrm>
          <a:prstGeom prst="rect">
            <a:avLst/>
          </a:prstGeom>
        </p:spPr>
      </p:pic>
      <p:sp>
        <p:nvSpPr>
          <p:cNvPr id="5" name="圆角矩形 4"/>
          <p:cNvSpPr/>
          <p:nvPr/>
        </p:nvSpPr>
        <p:spPr>
          <a:xfrm>
            <a:off x="384554" y="1134393"/>
            <a:ext cx="957330" cy="49440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923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35</a:t>
            </a:fld>
            <a:endParaRPr lang="zh-CN" altLang="en-US" noProof="0" dirty="0"/>
          </a:p>
        </p:txBody>
      </p:sp>
      <p:pic>
        <p:nvPicPr>
          <p:cNvPr id="3" name="图片 2"/>
          <p:cNvPicPr>
            <a:picLocks noChangeAspect="1"/>
          </p:cNvPicPr>
          <p:nvPr/>
        </p:nvPicPr>
        <p:blipFill>
          <a:blip r:embed="rId2"/>
          <a:stretch>
            <a:fillRect/>
          </a:stretch>
        </p:blipFill>
        <p:spPr>
          <a:xfrm>
            <a:off x="2926060" y="2204864"/>
            <a:ext cx="7990476" cy="3714286"/>
          </a:xfrm>
          <a:prstGeom prst="rect">
            <a:avLst/>
          </a:prstGeom>
        </p:spPr>
      </p:pic>
      <p:pic>
        <p:nvPicPr>
          <p:cNvPr id="4" name="图片 3"/>
          <p:cNvPicPr>
            <a:picLocks noChangeAspect="1"/>
          </p:cNvPicPr>
          <p:nvPr/>
        </p:nvPicPr>
        <p:blipFill>
          <a:blip r:embed="rId3"/>
          <a:stretch>
            <a:fillRect/>
          </a:stretch>
        </p:blipFill>
        <p:spPr>
          <a:xfrm>
            <a:off x="825298" y="633007"/>
            <a:ext cx="1057143" cy="3123809"/>
          </a:xfrm>
          <a:prstGeom prst="rect">
            <a:avLst/>
          </a:prstGeom>
        </p:spPr>
      </p:pic>
      <p:sp>
        <p:nvSpPr>
          <p:cNvPr id="5" name="圆角矩形 4"/>
          <p:cNvSpPr/>
          <p:nvPr/>
        </p:nvSpPr>
        <p:spPr>
          <a:xfrm>
            <a:off x="837828" y="1916832"/>
            <a:ext cx="1008112" cy="36004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9539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36</a:t>
            </a:fld>
            <a:endParaRPr lang="zh-CN" altLang="en-US" noProof="0" dirty="0"/>
          </a:p>
        </p:txBody>
      </p:sp>
      <p:pic>
        <p:nvPicPr>
          <p:cNvPr id="3" name="图片 2"/>
          <p:cNvPicPr>
            <a:picLocks noChangeAspect="1"/>
          </p:cNvPicPr>
          <p:nvPr/>
        </p:nvPicPr>
        <p:blipFill>
          <a:blip r:embed="rId2"/>
          <a:stretch>
            <a:fillRect/>
          </a:stretch>
        </p:blipFill>
        <p:spPr>
          <a:xfrm>
            <a:off x="3253107" y="1829728"/>
            <a:ext cx="7997917" cy="4294119"/>
          </a:xfrm>
          <a:prstGeom prst="rect">
            <a:avLst/>
          </a:prstGeom>
        </p:spPr>
      </p:pic>
      <p:pic>
        <p:nvPicPr>
          <p:cNvPr id="4" name="图片 3"/>
          <p:cNvPicPr>
            <a:picLocks noChangeAspect="1"/>
          </p:cNvPicPr>
          <p:nvPr/>
        </p:nvPicPr>
        <p:blipFill>
          <a:blip r:embed="rId3"/>
          <a:stretch>
            <a:fillRect/>
          </a:stretch>
        </p:blipFill>
        <p:spPr>
          <a:xfrm>
            <a:off x="1157653" y="548680"/>
            <a:ext cx="1056868" cy="3122996"/>
          </a:xfrm>
          <a:prstGeom prst="rect">
            <a:avLst/>
          </a:prstGeom>
        </p:spPr>
      </p:pic>
      <p:sp>
        <p:nvSpPr>
          <p:cNvPr id="5" name="矩形 4"/>
          <p:cNvSpPr/>
          <p:nvPr/>
        </p:nvSpPr>
        <p:spPr>
          <a:xfrm>
            <a:off x="1228660" y="2110178"/>
            <a:ext cx="914854" cy="4718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Tree>
    <p:extLst>
      <p:ext uri="{BB962C8B-B14F-4D97-AF65-F5344CB8AC3E}">
        <p14:creationId xmlns:p14="http://schemas.microsoft.com/office/powerpoint/2010/main" val="232982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37</a:t>
            </a:fld>
            <a:endParaRPr lang="zh-CN" altLang="en-US" noProof="0" dirty="0"/>
          </a:p>
        </p:txBody>
      </p:sp>
      <p:pic>
        <p:nvPicPr>
          <p:cNvPr id="3" name="图片 2"/>
          <p:cNvPicPr>
            <a:picLocks noChangeAspect="1"/>
          </p:cNvPicPr>
          <p:nvPr/>
        </p:nvPicPr>
        <p:blipFill>
          <a:blip r:embed="rId2"/>
          <a:stretch>
            <a:fillRect/>
          </a:stretch>
        </p:blipFill>
        <p:spPr>
          <a:xfrm>
            <a:off x="2979211" y="2215825"/>
            <a:ext cx="7980952" cy="3514286"/>
          </a:xfrm>
          <a:prstGeom prst="rect">
            <a:avLst/>
          </a:prstGeom>
        </p:spPr>
      </p:pic>
      <p:pic>
        <p:nvPicPr>
          <p:cNvPr id="4" name="图片 3"/>
          <p:cNvPicPr>
            <a:picLocks noChangeAspect="1"/>
          </p:cNvPicPr>
          <p:nvPr/>
        </p:nvPicPr>
        <p:blipFill>
          <a:blip r:embed="rId3"/>
          <a:stretch>
            <a:fillRect/>
          </a:stretch>
        </p:blipFill>
        <p:spPr>
          <a:xfrm>
            <a:off x="837828" y="476672"/>
            <a:ext cx="1057143" cy="3123809"/>
          </a:xfrm>
          <a:prstGeom prst="rect">
            <a:avLst/>
          </a:prstGeom>
        </p:spPr>
      </p:pic>
      <p:sp>
        <p:nvSpPr>
          <p:cNvPr id="5" name="圆角矩形 4"/>
          <p:cNvSpPr/>
          <p:nvPr/>
        </p:nvSpPr>
        <p:spPr>
          <a:xfrm>
            <a:off x="837828" y="2420888"/>
            <a:ext cx="1057143" cy="43204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1940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38</a:t>
            </a:fld>
            <a:endParaRPr lang="zh-CN" altLang="en-US" noProof="0" dirty="0"/>
          </a:p>
        </p:txBody>
      </p:sp>
      <p:pic>
        <p:nvPicPr>
          <p:cNvPr id="3" name="图片 2"/>
          <p:cNvPicPr>
            <a:picLocks noChangeAspect="1"/>
          </p:cNvPicPr>
          <p:nvPr/>
        </p:nvPicPr>
        <p:blipFill>
          <a:blip r:embed="rId2"/>
          <a:stretch>
            <a:fillRect/>
          </a:stretch>
        </p:blipFill>
        <p:spPr>
          <a:xfrm>
            <a:off x="2854052" y="1196752"/>
            <a:ext cx="8000000" cy="5342857"/>
          </a:xfrm>
          <a:prstGeom prst="rect">
            <a:avLst/>
          </a:prstGeom>
        </p:spPr>
      </p:pic>
      <p:pic>
        <p:nvPicPr>
          <p:cNvPr id="4" name="图片 3"/>
          <p:cNvPicPr>
            <a:picLocks noChangeAspect="1"/>
          </p:cNvPicPr>
          <p:nvPr/>
        </p:nvPicPr>
        <p:blipFill>
          <a:blip r:embed="rId3"/>
          <a:stretch>
            <a:fillRect/>
          </a:stretch>
        </p:blipFill>
        <p:spPr>
          <a:xfrm>
            <a:off x="802875" y="439181"/>
            <a:ext cx="1057143" cy="3123809"/>
          </a:xfrm>
          <a:prstGeom prst="rect">
            <a:avLst/>
          </a:prstGeom>
        </p:spPr>
      </p:pic>
      <p:sp>
        <p:nvSpPr>
          <p:cNvPr id="5" name="圆角矩形 4"/>
          <p:cNvSpPr/>
          <p:nvPr/>
        </p:nvSpPr>
        <p:spPr>
          <a:xfrm>
            <a:off x="802875" y="2348880"/>
            <a:ext cx="1057143" cy="432048"/>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777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39</a:t>
            </a:fld>
            <a:endParaRPr lang="zh-CN" altLang="en-US" noProof="0" dirty="0"/>
          </a:p>
        </p:txBody>
      </p:sp>
      <p:pic>
        <p:nvPicPr>
          <p:cNvPr id="3" name="图片 2"/>
          <p:cNvPicPr>
            <a:picLocks noChangeAspect="1"/>
          </p:cNvPicPr>
          <p:nvPr/>
        </p:nvPicPr>
        <p:blipFill>
          <a:blip r:embed="rId2"/>
          <a:stretch>
            <a:fillRect/>
          </a:stretch>
        </p:blipFill>
        <p:spPr>
          <a:xfrm>
            <a:off x="4510236" y="2132856"/>
            <a:ext cx="4800000" cy="3571429"/>
          </a:xfrm>
          <a:prstGeom prst="rect">
            <a:avLst/>
          </a:prstGeom>
        </p:spPr>
      </p:pic>
      <p:pic>
        <p:nvPicPr>
          <p:cNvPr id="4" name="图片 3"/>
          <p:cNvPicPr>
            <a:picLocks noChangeAspect="1"/>
          </p:cNvPicPr>
          <p:nvPr/>
        </p:nvPicPr>
        <p:blipFill>
          <a:blip r:embed="rId3"/>
          <a:stretch>
            <a:fillRect/>
          </a:stretch>
        </p:blipFill>
        <p:spPr>
          <a:xfrm>
            <a:off x="814236" y="489571"/>
            <a:ext cx="1057143" cy="3123809"/>
          </a:xfrm>
          <a:prstGeom prst="rect">
            <a:avLst/>
          </a:prstGeom>
        </p:spPr>
      </p:pic>
      <p:sp>
        <p:nvSpPr>
          <p:cNvPr id="5" name="圆角矩形 4"/>
          <p:cNvSpPr/>
          <p:nvPr/>
        </p:nvSpPr>
        <p:spPr>
          <a:xfrm>
            <a:off x="814236" y="2780927"/>
            <a:ext cx="1057143" cy="37023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5494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 y="893"/>
            <a:ext cx="4222900" cy="68562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54" tIns="60927" rIns="121854" bIns="60927" spcCol="0" rtlCol="0" anchor="ctr"/>
          <a:lstStyle/>
          <a:p>
            <a:pPr algn="ctr"/>
            <a:endParaRPr lang="zh-CN" altLang="en-US" sz="3199"/>
          </a:p>
        </p:txBody>
      </p:sp>
      <p:sp>
        <p:nvSpPr>
          <p:cNvPr id="3" name="矩形 2"/>
          <p:cNvSpPr/>
          <p:nvPr/>
        </p:nvSpPr>
        <p:spPr>
          <a:xfrm>
            <a:off x="4222902" y="893"/>
            <a:ext cx="95975" cy="68562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54" tIns="60927" rIns="121854" bIns="60927" spcCol="0" rtlCol="0" anchor="ctr"/>
          <a:lstStyle/>
          <a:p>
            <a:pPr algn="ctr"/>
            <a:endParaRPr lang="zh-CN" altLang="en-US" sz="3199"/>
          </a:p>
        </p:txBody>
      </p:sp>
      <p:cxnSp>
        <p:nvCxnSpPr>
          <p:cNvPr id="4" name="直接连接符 3"/>
          <p:cNvCxnSpPr/>
          <p:nvPr/>
        </p:nvCxnSpPr>
        <p:spPr>
          <a:xfrm>
            <a:off x="431258" y="2565214"/>
            <a:ext cx="3359125"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431258" y="3333014"/>
            <a:ext cx="3359125"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31258" y="2565214"/>
            <a:ext cx="0" cy="7678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790383" y="2565214"/>
            <a:ext cx="0" cy="7678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8279" y="2682444"/>
            <a:ext cx="3046347" cy="502573"/>
          </a:xfrm>
          <a:prstGeom prst="rect">
            <a:avLst/>
          </a:prstGeom>
          <a:noFill/>
        </p:spPr>
        <p:txBody>
          <a:bodyPr wrap="none" rtlCol="0">
            <a:spAutoFit/>
          </a:bodyPr>
          <a:lstStyle/>
          <a:p>
            <a:pPr algn="ctr"/>
            <a:r>
              <a:rPr lang="zh-CN" altLang="en-US" sz="2666" b="1" dirty="0">
                <a:solidFill>
                  <a:schemeClr val="bg1"/>
                </a:solidFill>
                <a:latin typeface="微软雅黑" panose="020B0503020204020204" pitchFamily="34" charset="-122"/>
                <a:ea typeface="微软雅黑" panose="020B0503020204020204" pitchFamily="34" charset="-122"/>
              </a:rPr>
              <a:t>目 录</a:t>
            </a:r>
            <a:r>
              <a:rPr lang="en-US" altLang="zh-CN" sz="2666" b="1" dirty="0">
                <a:solidFill>
                  <a:schemeClr val="bg1"/>
                </a:solidFill>
                <a:latin typeface="微软雅黑" panose="020B0503020204020204" pitchFamily="34" charset="-122"/>
                <a:ea typeface="微软雅黑" panose="020B0503020204020204" pitchFamily="34" charset="-122"/>
              </a:rPr>
              <a:t>/CONTENTS</a:t>
            </a:r>
          </a:p>
        </p:txBody>
      </p:sp>
      <p:sp>
        <p:nvSpPr>
          <p:cNvPr id="9" name="矩形 8"/>
          <p:cNvSpPr/>
          <p:nvPr/>
        </p:nvSpPr>
        <p:spPr>
          <a:xfrm>
            <a:off x="431258" y="2565214"/>
            <a:ext cx="3359125" cy="7678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sp>
        <p:nvSpPr>
          <p:cNvPr id="10" name="矩形 9"/>
          <p:cNvSpPr/>
          <p:nvPr/>
        </p:nvSpPr>
        <p:spPr>
          <a:xfrm>
            <a:off x="5230316" y="1893229"/>
            <a:ext cx="864098" cy="671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b="1" dirty="0">
                <a:solidFill>
                  <a:schemeClr val="bg1"/>
                </a:solidFill>
                <a:latin typeface="微软雅黑" panose="020B0503020204020204" pitchFamily="34" charset="-122"/>
                <a:ea typeface="微软雅黑" panose="020B0503020204020204" pitchFamily="34" charset="-122"/>
              </a:rPr>
              <a:t>01</a:t>
            </a:r>
            <a:endParaRPr lang="zh-CN" altLang="en-US" sz="3199" b="1"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6200448" y="1893229"/>
            <a:ext cx="4501277" cy="671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199" b="1" dirty="0">
                <a:solidFill>
                  <a:schemeClr val="bg1"/>
                </a:solidFill>
                <a:latin typeface="微软雅黑" panose="020B0503020204020204" pitchFamily="34" charset="-122"/>
                <a:ea typeface="微软雅黑" panose="020B0503020204020204" pitchFamily="34" charset="-122"/>
              </a:rPr>
              <a:t>关于我们</a:t>
            </a:r>
          </a:p>
        </p:txBody>
      </p:sp>
      <p:sp>
        <p:nvSpPr>
          <p:cNvPr id="12" name="矩形 11"/>
          <p:cNvSpPr/>
          <p:nvPr/>
        </p:nvSpPr>
        <p:spPr>
          <a:xfrm>
            <a:off x="5230316" y="2853086"/>
            <a:ext cx="864098" cy="671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b="1" dirty="0">
                <a:solidFill>
                  <a:schemeClr val="bg1"/>
                </a:solidFill>
                <a:latin typeface="微软雅黑" panose="020B0503020204020204" pitchFamily="34" charset="-122"/>
                <a:ea typeface="微软雅黑" panose="020B0503020204020204" pitchFamily="34" charset="-122"/>
              </a:rPr>
              <a:t>02</a:t>
            </a:r>
            <a:endParaRPr lang="zh-CN" altLang="en-US" sz="3199" b="1"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6200448" y="2853086"/>
            <a:ext cx="4501277" cy="671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199" b="1" dirty="0">
                <a:solidFill>
                  <a:schemeClr val="bg1"/>
                </a:solidFill>
                <a:latin typeface="微软雅黑" panose="020B0503020204020204" pitchFamily="34" charset="-122"/>
                <a:ea typeface="微软雅黑" panose="020B0503020204020204" pitchFamily="34" charset="-122"/>
              </a:rPr>
              <a:t>特色资源</a:t>
            </a:r>
          </a:p>
        </p:txBody>
      </p:sp>
      <p:sp>
        <p:nvSpPr>
          <p:cNvPr id="14" name="矩形 13"/>
          <p:cNvSpPr/>
          <p:nvPr/>
        </p:nvSpPr>
        <p:spPr>
          <a:xfrm>
            <a:off x="5230316" y="3812942"/>
            <a:ext cx="864098" cy="671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b="1" dirty="0">
                <a:solidFill>
                  <a:schemeClr val="bg1"/>
                </a:solidFill>
                <a:latin typeface="微软雅黑" panose="020B0503020204020204" pitchFamily="34" charset="-122"/>
                <a:ea typeface="微软雅黑" panose="020B0503020204020204" pitchFamily="34" charset="-122"/>
              </a:rPr>
              <a:t>03</a:t>
            </a:r>
            <a:endParaRPr lang="zh-CN" altLang="en-US" sz="3199" b="1" dirty="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a:off x="6200448" y="3812942"/>
            <a:ext cx="4501277" cy="671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199" b="1" dirty="0">
                <a:solidFill>
                  <a:schemeClr val="bg1"/>
                </a:solidFill>
                <a:latin typeface="微软雅黑" panose="020B0503020204020204" pitchFamily="34" charset="-122"/>
                <a:ea typeface="微软雅黑" panose="020B0503020204020204" pitchFamily="34" charset="-122"/>
              </a:rPr>
              <a:t>信息资源简介</a:t>
            </a:r>
          </a:p>
        </p:txBody>
      </p:sp>
      <p:sp>
        <p:nvSpPr>
          <p:cNvPr id="16" name="矩形 15"/>
          <p:cNvSpPr/>
          <p:nvPr/>
        </p:nvSpPr>
        <p:spPr>
          <a:xfrm>
            <a:off x="5230316" y="4868785"/>
            <a:ext cx="838953" cy="671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b="1" dirty="0">
                <a:solidFill>
                  <a:schemeClr val="bg1"/>
                </a:solidFill>
                <a:latin typeface="微软雅黑" panose="020B0503020204020204" pitchFamily="34" charset="-122"/>
                <a:ea typeface="微软雅黑" panose="020B0503020204020204" pitchFamily="34" charset="-122"/>
              </a:rPr>
              <a:t>04</a:t>
            </a:r>
            <a:endParaRPr lang="zh-CN" altLang="en-US" sz="3199"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6175304" y="4868785"/>
            <a:ext cx="4501277" cy="671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199" b="1" dirty="0">
                <a:solidFill>
                  <a:schemeClr val="bg1"/>
                </a:solidFill>
                <a:latin typeface="微软雅黑" panose="020B0503020204020204" pitchFamily="34" charset="-122"/>
                <a:ea typeface="微软雅黑" panose="020B0503020204020204" pitchFamily="34" charset="-122"/>
              </a:rPr>
              <a:t>检索及使用</a:t>
            </a:r>
          </a:p>
        </p:txBody>
      </p:sp>
    </p:spTree>
    <p:extLst>
      <p:ext uri="{BB962C8B-B14F-4D97-AF65-F5344CB8AC3E}">
        <p14:creationId xmlns:p14="http://schemas.microsoft.com/office/powerpoint/2010/main" val="1529755693"/>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1" fill="hold"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2" fill="hold" nodeType="withEffect">
                                  <p:stCondLst>
                                    <p:cond delay="100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500"/>
                                        <p:tgtEl>
                                          <p:spTgt spid="5"/>
                                        </p:tgtEl>
                                      </p:cBhvr>
                                    </p:animEffect>
                                  </p:childTnLst>
                                </p:cTn>
                              </p:par>
                              <p:par>
                                <p:cTn id="22" presetID="22" presetClass="entr" presetSubtype="4" fill="hold" nodeType="withEffect">
                                  <p:stCondLst>
                                    <p:cond delay="150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xit" presetSubtype="8" fill="hold" nodeType="withEffect">
                                  <p:stCondLst>
                                    <p:cond delay="500"/>
                                  </p:stCondLst>
                                  <p:childTnLst>
                                    <p:animEffect transition="out" filter="wipe(left)">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22" presetClass="exit" presetSubtype="1" fill="hold" nodeType="withEffect">
                                  <p:stCondLst>
                                    <p:cond delay="1000"/>
                                  </p:stCondLst>
                                  <p:childTnLst>
                                    <p:animEffect transition="out" filter="wipe(up)">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22" presetClass="exit" presetSubtype="2" fill="hold" nodeType="withEffect">
                                  <p:stCondLst>
                                    <p:cond delay="1500"/>
                                  </p:stCondLst>
                                  <p:childTnLst>
                                    <p:animEffect transition="out" filter="wipe(right)">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22" presetClass="exit" presetSubtype="4" fill="hold" nodeType="withEffect">
                                  <p:stCondLst>
                                    <p:cond delay="2000"/>
                                  </p:stCondLst>
                                  <p:childTnLst>
                                    <p:animEffect transition="out" filter="wipe(down)">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4000"/>
                            </p:stCondLst>
                            <p:childTnLst>
                              <p:par>
                                <p:cTn id="42" presetID="31" presetClass="entr" presetSubtype="0" fill="hold" grpId="0" nodeType="afterEffect">
                                  <p:stCondLst>
                                    <p:cond delay="0"/>
                                  </p:stCondLst>
                                  <p:iterate type="lt">
                                    <p:tmPct val="10000"/>
                                  </p:iterate>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 calcmode="lin" valueType="num">
                                      <p:cBhvr>
                                        <p:cTn id="46" dur="500" fill="hold"/>
                                        <p:tgtEl>
                                          <p:spTgt spid="8"/>
                                        </p:tgtEl>
                                        <p:attrNameLst>
                                          <p:attrName>style.rotation</p:attrName>
                                        </p:attrNameLst>
                                      </p:cBhvr>
                                      <p:tavLst>
                                        <p:tav tm="0">
                                          <p:val>
                                            <p:fltVal val="90"/>
                                          </p:val>
                                        </p:tav>
                                        <p:tav tm="100000">
                                          <p:val>
                                            <p:fltVal val="0"/>
                                          </p:val>
                                        </p:tav>
                                      </p:tavLst>
                                    </p:anim>
                                    <p:animEffect transition="in" filter="fade">
                                      <p:cBhvr>
                                        <p:cTn id="47" dur="500"/>
                                        <p:tgtEl>
                                          <p:spTgt spid="8"/>
                                        </p:tgtEl>
                                      </p:cBhvr>
                                    </p:animEffect>
                                  </p:childTnLst>
                                </p:cTn>
                              </p:par>
                            </p:childTnLst>
                          </p:cTn>
                        </p:par>
                        <p:par>
                          <p:cTn id="48" fill="hold">
                            <p:stCondLst>
                              <p:cond delay="5000"/>
                            </p:stCondLst>
                            <p:childTnLst>
                              <p:par>
                                <p:cTn id="49" presetID="31" presetClass="entr" presetSubtype="0"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1000" fill="hold"/>
                                        <p:tgtEl>
                                          <p:spTgt spid="10"/>
                                        </p:tgtEl>
                                        <p:attrNameLst>
                                          <p:attrName>ppt_w</p:attrName>
                                        </p:attrNameLst>
                                      </p:cBhvr>
                                      <p:tavLst>
                                        <p:tav tm="0">
                                          <p:val>
                                            <p:fltVal val="0"/>
                                          </p:val>
                                        </p:tav>
                                        <p:tav tm="100000">
                                          <p:val>
                                            <p:strVal val="#ppt_w"/>
                                          </p:val>
                                        </p:tav>
                                      </p:tavLst>
                                    </p:anim>
                                    <p:anim calcmode="lin" valueType="num">
                                      <p:cBhvr>
                                        <p:cTn id="52" dur="1000" fill="hold"/>
                                        <p:tgtEl>
                                          <p:spTgt spid="10"/>
                                        </p:tgtEl>
                                        <p:attrNameLst>
                                          <p:attrName>ppt_h</p:attrName>
                                        </p:attrNameLst>
                                      </p:cBhvr>
                                      <p:tavLst>
                                        <p:tav tm="0">
                                          <p:val>
                                            <p:fltVal val="0"/>
                                          </p:val>
                                        </p:tav>
                                        <p:tav tm="100000">
                                          <p:val>
                                            <p:strVal val="#ppt_h"/>
                                          </p:val>
                                        </p:tav>
                                      </p:tavLst>
                                    </p:anim>
                                    <p:anim calcmode="lin" valueType="num">
                                      <p:cBhvr>
                                        <p:cTn id="53" dur="1000" fill="hold"/>
                                        <p:tgtEl>
                                          <p:spTgt spid="10"/>
                                        </p:tgtEl>
                                        <p:attrNameLst>
                                          <p:attrName>style.rotation</p:attrName>
                                        </p:attrNameLst>
                                      </p:cBhvr>
                                      <p:tavLst>
                                        <p:tav tm="0">
                                          <p:val>
                                            <p:fltVal val="90"/>
                                          </p:val>
                                        </p:tav>
                                        <p:tav tm="100000">
                                          <p:val>
                                            <p:fltVal val="0"/>
                                          </p:val>
                                        </p:tav>
                                      </p:tavLst>
                                    </p:anim>
                                    <p:animEffect transition="in" filter="fade">
                                      <p:cBhvr>
                                        <p:cTn id="54" dur="1000"/>
                                        <p:tgtEl>
                                          <p:spTgt spid="10"/>
                                        </p:tgtEl>
                                      </p:cBhvr>
                                    </p:animEffect>
                                  </p:childTnLst>
                                </p:cTn>
                              </p:par>
                            </p:childTnLst>
                          </p:cTn>
                        </p:par>
                        <p:par>
                          <p:cTn id="55" fill="hold">
                            <p:stCondLst>
                              <p:cond delay="6000"/>
                            </p:stCondLst>
                            <p:childTnLst>
                              <p:par>
                                <p:cTn id="56" presetID="22" presetClass="entr" presetSubtype="8"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childTnLst>
                          </p:cTn>
                        </p:par>
                        <p:par>
                          <p:cTn id="59" fill="hold">
                            <p:stCondLst>
                              <p:cond delay="6500"/>
                            </p:stCondLst>
                            <p:childTnLst>
                              <p:par>
                                <p:cTn id="60" presetID="31" presetClass="entr" presetSubtype="0"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1000" fill="hold"/>
                                        <p:tgtEl>
                                          <p:spTgt spid="12"/>
                                        </p:tgtEl>
                                        <p:attrNameLst>
                                          <p:attrName>ppt_w</p:attrName>
                                        </p:attrNameLst>
                                      </p:cBhvr>
                                      <p:tavLst>
                                        <p:tav tm="0">
                                          <p:val>
                                            <p:fltVal val="0"/>
                                          </p:val>
                                        </p:tav>
                                        <p:tav tm="100000">
                                          <p:val>
                                            <p:strVal val="#ppt_w"/>
                                          </p:val>
                                        </p:tav>
                                      </p:tavLst>
                                    </p:anim>
                                    <p:anim calcmode="lin" valueType="num">
                                      <p:cBhvr>
                                        <p:cTn id="63" dur="1000" fill="hold"/>
                                        <p:tgtEl>
                                          <p:spTgt spid="12"/>
                                        </p:tgtEl>
                                        <p:attrNameLst>
                                          <p:attrName>ppt_h</p:attrName>
                                        </p:attrNameLst>
                                      </p:cBhvr>
                                      <p:tavLst>
                                        <p:tav tm="0">
                                          <p:val>
                                            <p:fltVal val="0"/>
                                          </p:val>
                                        </p:tav>
                                        <p:tav tm="100000">
                                          <p:val>
                                            <p:strVal val="#ppt_h"/>
                                          </p:val>
                                        </p:tav>
                                      </p:tavLst>
                                    </p:anim>
                                    <p:anim calcmode="lin" valueType="num">
                                      <p:cBhvr>
                                        <p:cTn id="64" dur="1000" fill="hold"/>
                                        <p:tgtEl>
                                          <p:spTgt spid="12"/>
                                        </p:tgtEl>
                                        <p:attrNameLst>
                                          <p:attrName>style.rotation</p:attrName>
                                        </p:attrNameLst>
                                      </p:cBhvr>
                                      <p:tavLst>
                                        <p:tav tm="0">
                                          <p:val>
                                            <p:fltVal val="90"/>
                                          </p:val>
                                        </p:tav>
                                        <p:tav tm="100000">
                                          <p:val>
                                            <p:fltVal val="0"/>
                                          </p:val>
                                        </p:tav>
                                      </p:tavLst>
                                    </p:anim>
                                    <p:animEffect transition="in" filter="fade">
                                      <p:cBhvr>
                                        <p:cTn id="65" dur="1000"/>
                                        <p:tgtEl>
                                          <p:spTgt spid="12"/>
                                        </p:tgtEl>
                                      </p:cBhvr>
                                    </p:animEffect>
                                  </p:childTnLst>
                                </p:cTn>
                              </p:par>
                            </p:childTnLst>
                          </p:cTn>
                        </p:par>
                        <p:par>
                          <p:cTn id="66" fill="hold">
                            <p:stCondLst>
                              <p:cond delay="7500"/>
                            </p:stCondLst>
                            <p:childTnLst>
                              <p:par>
                                <p:cTn id="67" presetID="22" presetClass="entr" presetSubtype="8"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childTnLst>
                          </p:cTn>
                        </p:par>
                        <p:par>
                          <p:cTn id="70" fill="hold">
                            <p:stCondLst>
                              <p:cond delay="8000"/>
                            </p:stCondLst>
                            <p:childTnLst>
                              <p:par>
                                <p:cTn id="71" presetID="31" presetClass="entr" presetSubtype="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1000" fill="hold"/>
                                        <p:tgtEl>
                                          <p:spTgt spid="14"/>
                                        </p:tgtEl>
                                        <p:attrNameLst>
                                          <p:attrName>ppt_w</p:attrName>
                                        </p:attrNameLst>
                                      </p:cBhvr>
                                      <p:tavLst>
                                        <p:tav tm="0">
                                          <p:val>
                                            <p:fltVal val="0"/>
                                          </p:val>
                                        </p:tav>
                                        <p:tav tm="100000">
                                          <p:val>
                                            <p:strVal val="#ppt_w"/>
                                          </p:val>
                                        </p:tav>
                                      </p:tavLst>
                                    </p:anim>
                                    <p:anim calcmode="lin" valueType="num">
                                      <p:cBhvr>
                                        <p:cTn id="74" dur="1000" fill="hold"/>
                                        <p:tgtEl>
                                          <p:spTgt spid="14"/>
                                        </p:tgtEl>
                                        <p:attrNameLst>
                                          <p:attrName>ppt_h</p:attrName>
                                        </p:attrNameLst>
                                      </p:cBhvr>
                                      <p:tavLst>
                                        <p:tav tm="0">
                                          <p:val>
                                            <p:fltVal val="0"/>
                                          </p:val>
                                        </p:tav>
                                        <p:tav tm="100000">
                                          <p:val>
                                            <p:strVal val="#ppt_h"/>
                                          </p:val>
                                        </p:tav>
                                      </p:tavLst>
                                    </p:anim>
                                    <p:anim calcmode="lin" valueType="num">
                                      <p:cBhvr>
                                        <p:cTn id="75" dur="1000" fill="hold"/>
                                        <p:tgtEl>
                                          <p:spTgt spid="14"/>
                                        </p:tgtEl>
                                        <p:attrNameLst>
                                          <p:attrName>style.rotation</p:attrName>
                                        </p:attrNameLst>
                                      </p:cBhvr>
                                      <p:tavLst>
                                        <p:tav tm="0">
                                          <p:val>
                                            <p:fltVal val="90"/>
                                          </p:val>
                                        </p:tav>
                                        <p:tav tm="100000">
                                          <p:val>
                                            <p:fltVal val="0"/>
                                          </p:val>
                                        </p:tav>
                                      </p:tavLst>
                                    </p:anim>
                                    <p:animEffect transition="in" filter="fade">
                                      <p:cBhvr>
                                        <p:cTn id="76" dur="1000"/>
                                        <p:tgtEl>
                                          <p:spTgt spid="14"/>
                                        </p:tgtEl>
                                      </p:cBhvr>
                                    </p:animEffect>
                                  </p:childTnLst>
                                </p:cTn>
                              </p:par>
                            </p:childTnLst>
                          </p:cTn>
                        </p:par>
                        <p:par>
                          <p:cTn id="77" fill="hold">
                            <p:stCondLst>
                              <p:cond delay="9000"/>
                            </p:stCondLst>
                            <p:childTnLst>
                              <p:par>
                                <p:cTn id="78" presetID="22" presetClass="entr" presetSubtype="8" fill="hold" grpId="0" nodeType="after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left)">
                                      <p:cBhvr>
                                        <p:cTn id="80" dur="500"/>
                                        <p:tgtEl>
                                          <p:spTgt spid="15"/>
                                        </p:tgtEl>
                                      </p:cBhvr>
                                    </p:animEffect>
                                  </p:childTnLst>
                                </p:cTn>
                              </p:par>
                            </p:childTnLst>
                          </p:cTn>
                        </p:par>
                        <p:par>
                          <p:cTn id="81" fill="hold">
                            <p:stCondLst>
                              <p:cond delay="9500"/>
                            </p:stCondLst>
                            <p:childTnLst>
                              <p:par>
                                <p:cTn id="82" presetID="31" presetClass="entr" presetSubtype="0"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fltVal val="0"/>
                                          </p:val>
                                        </p:tav>
                                        <p:tav tm="100000">
                                          <p:val>
                                            <p:strVal val="#ppt_w"/>
                                          </p:val>
                                        </p:tav>
                                      </p:tavLst>
                                    </p:anim>
                                    <p:anim calcmode="lin" valueType="num">
                                      <p:cBhvr>
                                        <p:cTn id="85" dur="1000" fill="hold"/>
                                        <p:tgtEl>
                                          <p:spTgt spid="16"/>
                                        </p:tgtEl>
                                        <p:attrNameLst>
                                          <p:attrName>ppt_h</p:attrName>
                                        </p:attrNameLst>
                                      </p:cBhvr>
                                      <p:tavLst>
                                        <p:tav tm="0">
                                          <p:val>
                                            <p:fltVal val="0"/>
                                          </p:val>
                                        </p:tav>
                                        <p:tav tm="100000">
                                          <p:val>
                                            <p:strVal val="#ppt_h"/>
                                          </p:val>
                                        </p:tav>
                                      </p:tavLst>
                                    </p:anim>
                                    <p:anim calcmode="lin" valueType="num">
                                      <p:cBhvr>
                                        <p:cTn id="86" dur="1000" fill="hold"/>
                                        <p:tgtEl>
                                          <p:spTgt spid="16"/>
                                        </p:tgtEl>
                                        <p:attrNameLst>
                                          <p:attrName>style.rotation</p:attrName>
                                        </p:attrNameLst>
                                      </p:cBhvr>
                                      <p:tavLst>
                                        <p:tav tm="0">
                                          <p:val>
                                            <p:fltVal val="90"/>
                                          </p:val>
                                        </p:tav>
                                        <p:tav tm="100000">
                                          <p:val>
                                            <p:fltVal val="0"/>
                                          </p:val>
                                        </p:tav>
                                      </p:tavLst>
                                    </p:anim>
                                    <p:animEffect transition="in" filter="fade">
                                      <p:cBhvr>
                                        <p:cTn id="87" dur="1000"/>
                                        <p:tgtEl>
                                          <p:spTgt spid="16"/>
                                        </p:tgtEl>
                                      </p:cBhvr>
                                    </p:animEffect>
                                  </p:childTnLst>
                                </p:cTn>
                              </p:par>
                            </p:childTnLst>
                          </p:cTn>
                        </p:par>
                        <p:par>
                          <p:cTn id="88" fill="hold">
                            <p:stCondLst>
                              <p:cond delay="10500"/>
                            </p:stCondLst>
                            <p:childTnLst>
                              <p:par>
                                <p:cTn id="89" presetID="22" presetClass="entr" presetSubtype="8" fill="hold" grpId="0" nodeType="after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wipe(left)">
                                      <p:cBhvr>
                                        <p:cTn id="9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40</a:t>
            </a:fld>
            <a:endParaRPr lang="zh-CN" altLang="en-US" noProof="0" dirty="0"/>
          </a:p>
        </p:txBody>
      </p:sp>
      <p:pic>
        <p:nvPicPr>
          <p:cNvPr id="3" name="图片 2"/>
          <p:cNvPicPr>
            <a:picLocks noChangeAspect="1"/>
          </p:cNvPicPr>
          <p:nvPr/>
        </p:nvPicPr>
        <p:blipFill>
          <a:blip r:embed="rId2"/>
          <a:stretch>
            <a:fillRect/>
          </a:stretch>
        </p:blipFill>
        <p:spPr>
          <a:xfrm>
            <a:off x="4726260" y="2060848"/>
            <a:ext cx="4800000" cy="3571429"/>
          </a:xfrm>
          <a:prstGeom prst="rect">
            <a:avLst/>
          </a:prstGeom>
        </p:spPr>
      </p:pic>
      <p:pic>
        <p:nvPicPr>
          <p:cNvPr id="4" name="图片 3"/>
          <p:cNvPicPr>
            <a:picLocks noChangeAspect="1"/>
          </p:cNvPicPr>
          <p:nvPr/>
        </p:nvPicPr>
        <p:blipFill>
          <a:blip r:embed="rId3"/>
          <a:stretch>
            <a:fillRect/>
          </a:stretch>
        </p:blipFill>
        <p:spPr>
          <a:xfrm>
            <a:off x="1030260" y="417563"/>
            <a:ext cx="1057143" cy="3123809"/>
          </a:xfrm>
          <a:prstGeom prst="rect">
            <a:avLst/>
          </a:prstGeom>
        </p:spPr>
      </p:pic>
      <p:sp>
        <p:nvSpPr>
          <p:cNvPr id="5" name="矩形 4"/>
          <p:cNvSpPr/>
          <p:nvPr/>
        </p:nvSpPr>
        <p:spPr>
          <a:xfrm>
            <a:off x="1056462" y="2670832"/>
            <a:ext cx="915092" cy="472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8737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963" y="893"/>
            <a:ext cx="12179862" cy="6856214"/>
          </a:xfrm>
          <a:prstGeom prst="rect">
            <a:avLst/>
          </a:prstGeom>
        </p:spPr>
      </p:pic>
      <p:sp>
        <p:nvSpPr>
          <p:cNvPr id="5" name="矩形 4"/>
          <p:cNvSpPr/>
          <p:nvPr/>
        </p:nvSpPr>
        <p:spPr>
          <a:xfrm>
            <a:off x="1496716" y="5252841"/>
            <a:ext cx="7609053" cy="13622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4" name="Rounded Rectangle 58"/>
          <p:cNvSpPr/>
          <p:nvPr/>
        </p:nvSpPr>
        <p:spPr>
          <a:xfrm>
            <a:off x="7001055" y="4601411"/>
            <a:ext cx="4434931" cy="48115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953" rIns="179953" rtlCol="0" anchor="ctr"/>
          <a:lstStyle/>
          <a:p>
            <a:pPr>
              <a:lnSpc>
                <a:spcPct val="130000"/>
              </a:lnSpc>
            </a:pPr>
            <a:r>
              <a:rPr lang="zh-CN" altLang="en-US" sz="1999" dirty="0">
                <a:solidFill>
                  <a:srgbClr val="FF0000"/>
                </a:solidFill>
                <a:cs typeface="+mn-ea"/>
                <a:sym typeface="+mn-lt"/>
              </a:rPr>
              <a:t>计算结果在行、列追加显示</a:t>
            </a:r>
            <a:endParaRPr lang="en-US" sz="1999" dirty="0">
              <a:solidFill>
                <a:srgbClr val="FF0000"/>
              </a:solidFill>
              <a:cs typeface="+mn-ea"/>
              <a:sym typeface="+mn-lt"/>
            </a:endParaRPr>
          </a:p>
        </p:txBody>
      </p:sp>
    </p:spTree>
    <p:extLst>
      <p:ext uri="{BB962C8B-B14F-4D97-AF65-F5344CB8AC3E}">
        <p14:creationId xmlns:p14="http://schemas.microsoft.com/office/powerpoint/2010/main" val="102471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42</a:t>
            </a:fld>
            <a:endParaRPr lang="zh-CN" altLang="en-US" noProof="0" dirty="0"/>
          </a:p>
        </p:txBody>
      </p:sp>
      <p:pic>
        <p:nvPicPr>
          <p:cNvPr id="3" name="图片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2228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43</a:t>
            </a:fld>
            <a:endParaRPr lang="zh-CN" altLang="en-US" noProof="0" dirty="0"/>
          </a:p>
        </p:txBody>
      </p:sp>
      <p:grpSp>
        <p:nvGrpSpPr>
          <p:cNvPr id="3" name="Group 1"/>
          <p:cNvGrpSpPr/>
          <p:nvPr/>
        </p:nvGrpSpPr>
        <p:grpSpPr>
          <a:xfrm>
            <a:off x="3212453" y="2449974"/>
            <a:ext cx="5770929" cy="2641840"/>
            <a:chOff x="3212076" y="2449974"/>
            <a:chExt cx="5771680" cy="2641840"/>
          </a:xfrm>
        </p:grpSpPr>
        <p:sp>
          <p:nvSpPr>
            <p:cNvPr id="4" name="Freeform 5"/>
            <p:cNvSpPr>
              <a:spLocks/>
            </p:cNvSpPr>
            <p:nvPr/>
          </p:nvSpPr>
          <p:spPr bwMode="auto">
            <a:xfrm>
              <a:off x="7360072" y="2683754"/>
              <a:ext cx="1623684" cy="1549589"/>
            </a:xfrm>
            <a:custGeom>
              <a:avLst/>
              <a:gdLst>
                <a:gd name="T0" fmla="*/ 1271 w 1271"/>
                <a:gd name="T1" fmla="*/ 1213 h 1213"/>
                <a:gd name="T2" fmla="*/ 811 w 1271"/>
                <a:gd name="T3" fmla="*/ 1213 h 1213"/>
                <a:gd name="T4" fmla="*/ 0 w 1271"/>
                <a:gd name="T5" fmla="*/ 0 h 1213"/>
                <a:gd name="T6" fmla="*/ 459 w 1271"/>
                <a:gd name="T7" fmla="*/ 0 h 1213"/>
                <a:gd name="T8" fmla="*/ 1271 w 1271"/>
                <a:gd name="T9" fmla="*/ 1213 h 1213"/>
              </a:gdLst>
              <a:ahLst/>
              <a:cxnLst>
                <a:cxn ang="0">
                  <a:pos x="T0" y="T1"/>
                </a:cxn>
                <a:cxn ang="0">
                  <a:pos x="T2" y="T3"/>
                </a:cxn>
                <a:cxn ang="0">
                  <a:pos x="T4" y="T5"/>
                </a:cxn>
                <a:cxn ang="0">
                  <a:pos x="T6" y="T7"/>
                </a:cxn>
                <a:cxn ang="0">
                  <a:pos x="T8" y="T9"/>
                </a:cxn>
              </a:cxnLst>
              <a:rect l="0" t="0" r="r" b="b"/>
              <a:pathLst>
                <a:path w="1271" h="1213">
                  <a:moveTo>
                    <a:pt x="1271" y="1213"/>
                  </a:moveTo>
                  <a:lnTo>
                    <a:pt x="811" y="1213"/>
                  </a:lnTo>
                  <a:lnTo>
                    <a:pt x="0" y="0"/>
                  </a:lnTo>
                  <a:lnTo>
                    <a:pt x="459" y="0"/>
                  </a:lnTo>
                  <a:lnTo>
                    <a:pt x="1271" y="1213"/>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 name="Freeform 6"/>
            <p:cNvSpPr>
              <a:spLocks/>
            </p:cNvSpPr>
            <p:nvPr/>
          </p:nvSpPr>
          <p:spPr bwMode="auto">
            <a:xfrm>
              <a:off x="6324031" y="2449974"/>
              <a:ext cx="1622407" cy="2408059"/>
            </a:xfrm>
            <a:custGeom>
              <a:avLst/>
              <a:gdLst>
                <a:gd name="T0" fmla="*/ 1270 w 1270"/>
                <a:gd name="T1" fmla="*/ 1885 h 1885"/>
                <a:gd name="T2" fmla="*/ 811 w 1270"/>
                <a:gd name="T3" fmla="*/ 1885 h 1885"/>
                <a:gd name="T4" fmla="*/ 0 w 1270"/>
                <a:gd name="T5" fmla="*/ 0 h 1885"/>
                <a:gd name="T6" fmla="*/ 459 w 1270"/>
                <a:gd name="T7" fmla="*/ 0 h 1885"/>
                <a:gd name="T8" fmla="*/ 1270 w 1270"/>
                <a:gd name="T9" fmla="*/ 1885 h 1885"/>
              </a:gdLst>
              <a:ahLst/>
              <a:cxnLst>
                <a:cxn ang="0">
                  <a:pos x="T0" y="T1"/>
                </a:cxn>
                <a:cxn ang="0">
                  <a:pos x="T2" y="T3"/>
                </a:cxn>
                <a:cxn ang="0">
                  <a:pos x="T4" y="T5"/>
                </a:cxn>
                <a:cxn ang="0">
                  <a:pos x="T6" y="T7"/>
                </a:cxn>
                <a:cxn ang="0">
                  <a:pos x="T8" y="T9"/>
                </a:cxn>
              </a:cxnLst>
              <a:rect l="0" t="0" r="r" b="b"/>
              <a:pathLst>
                <a:path w="1270" h="1885">
                  <a:moveTo>
                    <a:pt x="1270" y="1885"/>
                  </a:moveTo>
                  <a:lnTo>
                    <a:pt x="811" y="1885"/>
                  </a:lnTo>
                  <a:lnTo>
                    <a:pt x="0" y="0"/>
                  </a:lnTo>
                  <a:lnTo>
                    <a:pt x="459" y="0"/>
                  </a:lnTo>
                  <a:lnTo>
                    <a:pt x="1270" y="188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 name="Freeform 7"/>
            <p:cNvSpPr>
              <a:spLocks/>
            </p:cNvSpPr>
            <p:nvPr/>
          </p:nvSpPr>
          <p:spPr bwMode="auto">
            <a:xfrm>
              <a:off x="5285435" y="2917534"/>
              <a:ext cx="1624962" cy="2174280"/>
            </a:xfrm>
            <a:custGeom>
              <a:avLst/>
              <a:gdLst>
                <a:gd name="T0" fmla="*/ 459 w 1272"/>
                <a:gd name="T1" fmla="*/ 0 h 1702"/>
                <a:gd name="T2" fmla="*/ 1272 w 1272"/>
                <a:gd name="T3" fmla="*/ 1702 h 1702"/>
                <a:gd name="T4" fmla="*/ 813 w 1272"/>
                <a:gd name="T5" fmla="*/ 1702 h 1702"/>
                <a:gd name="T6" fmla="*/ 0 w 1272"/>
                <a:gd name="T7" fmla="*/ 0 h 1702"/>
                <a:gd name="T8" fmla="*/ 459 w 1272"/>
                <a:gd name="T9" fmla="*/ 0 h 1702"/>
              </a:gdLst>
              <a:ahLst/>
              <a:cxnLst>
                <a:cxn ang="0">
                  <a:pos x="T0" y="T1"/>
                </a:cxn>
                <a:cxn ang="0">
                  <a:pos x="T2" y="T3"/>
                </a:cxn>
                <a:cxn ang="0">
                  <a:pos x="T4" y="T5"/>
                </a:cxn>
                <a:cxn ang="0">
                  <a:pos x="T6" y="T7"/>
                </a:cxn>
                <a:cxn ang="0">
                  <a:pos x="T8" y="T9"/>
                </a:cxn>
              </a:cxnLst>
              <a:rect l="0" t="0" r="r" b="b"/>
              <a:pathLst>
                <a:path w="1272" h="1702">
                  <a:moveTo>
                    <a:pt x="459" y="0"/>
                  </a:moveTo>
                  <a:lnTo>
                    <a:pt x="1272" y="1702"/>
                  </a:lnTo>
                  <a:lnTo>
                    <a:pt x="813" y="1702"/>
                  </a:lnTo>
                  <a:lnTo>
                    <a:pt x="0" y="0"/>
                  </a:lnTo>
                  <a:lnTo>
                    <a:pt x="459"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 name="Freeform 8"/>
            <p:cNvSpPr>
              <a:spLocks/>
            </p:cNvSpPr>
            <p:nvPr/>
          </p:nvSpPr>
          <p:spPr bwMode="auto">
            <a:xfrm>
              <a:off x="4249394" y="2683754"/>
              <a:ext cx="1622407" cy="1940500"/>
            </a:xfrm>
            <a:custGeom>
              <a:avLst/>
              <a:gdLst>
                <a:gd name="T0" fmla="*/ 459 w 1270"/>
                <a:gd name="T1" fmla="*/ 0 h 1519"/>
                <a:gd name="T2" fmla="*/ 1270 w 1270"/>
                <a:gd name="T3" fmla="*/ 1519 h 1519"/>
                <a:gd name="T4" fmla="*/ 811 w 1270"/>
                <a:gd name="T5" fmla="*/ 1519 h 1519"/>
                <a:gd name="T6" fmla="*/ 0 w 1270"/>
                <a:gd name="T7" fmla="*/ 0 h 1519"/>
                <a:gd name="T8" fmla="*/ 459 w 1270"/>
                <a:gd name="T9" fmla="*/ 0 h 1519"/>
              </a:gdLst>
              <a:ahLst/>
              <a:cxnLst>
                <a:cxn ang="0">
                  <a:pos x="T0" y="T1"/>
                </a:cxn>
                <a:cxn ang="0">
                  <a:pos x="T2" y="T3"/>
                </a:cxn>
                <a:cxn ang="0">
                  <a:pos x="T4" y="T5"/>
                </a:cxn>
                <a:cxn ang="0">
                  <a:pos x="T6" y="T7"/>
                </a:cxn>
                <a:cxn ang="0">
                  <a:pos x="T8" y="T9"/>
                </a:cxn>
              </a:cxnLst>
              <a:rect l="0" t="0" r="r" b="b"/>
              <a:pathLst>
                <a:path w="1270" h="1519">
                  <a:moveTo>
                    <a:pt x="459" y="0"/>
                  </a:moveTo>
                  <a:lnTo>
                    <a:pt x="1270" y="1519"/>
                  </a:lnTo>
                  <a:lnTo>
                    <a:pt x="811" y="1519"/>
                  </a:lnTo>
                  <a:lnTo>
                    <a:pt x="0" y="0"/>
                  </a:lnTo>
                  <a:lnTo>
                    <a:pt x="459"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8" name="Freeform 9"/>
            <p:cNvSpPr>
              <a:spLocks/>
            </p:cNvSpPr>
            <p:nvPr/>
          </p:nvSpPr>
          <p:spPr bwMode="auto">
            <a:xfrm>
              <a:off x="3212076" y="3130873"/>
              <a:ext cx="1623684" cy="1727160"/>
            </a:xfrm>
            <a:custGeom>
              <a:avLst/>
              <a:gdLst>
                <a:gd name="T0" fmla="*/ 459 w 1271"/>
                <a:gd name="T1" fmla="*/ 0 h 1352"/>
                <a:gd name="T2" fmla="*/ 1271 w 1271"/>
                <a:gd name="T3" fmla="*/ 1352 h 1352"/>
                <a:gd name="T4" fmla="*/ 812 w 1271"/>
                <a:gd name="T5" fmla="*/ 1352 h 1352"/>
                <a:gd name="T6" fmla="*/ 0 w 1271"/>
                <a:gd name="T7" fmla="*/ 0 h 1352"/>
                <a:gd name="T8" fmla="*/ 459 w 1271"/>
                <a:gd name="T9" fmla="*/ 0 h 1352"/>
              </a:gdLst>
              <a:ahLst/>
              <a:cxnLst>
                <a:cxn ang="0">
                  <a:pos x="T0" y="T1"/>
                </a:cxn>
                <a:cxn ang="0">
                  <a:pos x="T2" y="T3"/>
                </a:cxn>
                <a:cxn ang="0">
                  <a:pos x="T4" y="T5"/>
                </a:cxn>
                <a:cxn ang="0">
                  <a:pos x="T6" y="T7"/>
                </a:cxn>
                <a:cxn ang="0">
                  <a:pos x="T8" y="T9"/>
                </a:cxn>
              </a:cxnLst>
              <a:rect l="0" t="0" r="r" b="b"/>
              <a:pathLst>
                <a:path w="1271" h="1352">
                  <a:moveTo>
                    <a:pt x="459" y="0"/>
                  </a:moveTo>
                  <a:lnTo>
                    <a:pt x="1271" y="1352"/>
                  </a:lnTo>
                  <a:lnTo>
                    <a:pt x="812" y="1352"/>
                  </a:lnTo>
                  <a:lnTo>
                    <a:pt x="0" y="0"/>
                  </a:lnTo>
                  <a:lnTo>
                    <a:pt x="459"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9" name="Rounded Rectangle 123"/>
          <p:cNvSpPr/>
          <p:nvPr/>
        </p:nvSpPr>
        <p:spPr>
          <a:xfrm rot="5400000">
            <a:off x="2586447" y="3480948"/>
            <a:ext cx="1833192" cy="58884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cs typeface="+mn-ea"/>
                <a:sym typeface="+mn-lt"/>
              </a:rPr>
              <a:t>内容说明</a:t>
            </a:r>
            <a:endParaRPr lang="en-US" sz="1600" dirty="0">
              <a:cs typeface="+mn-ea"/>
              <a:sym typeface="+mn-lt"/>
            </a:endParaRPr>
          </a:p>
        </p:txBody>
      </p:sp>
      <p:sp>
        <p:nvSpPr>
          <p:cNvPr id="10" name="Rounded Rectangle 124"/>
          <p:cNvSpPr/>
          <p:nvPr/>
        </p:nvSpPr>
        <p:spPr>
          <a:xfrm rot="5400000">
            <a:off x="3152238" y="3480948"/>
            <a:ext cx="2768315" cy="58884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cs typeface="+mn-ea"/>
                <a:sym typeface="+mn-lt"/>
              </a:rPr>
              <a:t>样例数据</a:t>
            </a:r>
            <a:endParaRPr lang="en-US" dirty="0">
              <a:cs typeface="+mn-ea"/>
              <a:sym typeface="+mn-lt"/>
            </a:endParaRPr>
          </a:p>
        </p:txBody>
      </p:sp>
      <p:sp>
        <p:nvSpPr>
          <p:cNvPr id="11" name="Rounded Rectangle 125"/>
          <p:cNvSpPr/>
          <p:nvPr/>
        </p:nvSpPr>
        <p:spPr>
          <a:xfrm rot="5400000">
            <a:off x="4430115" y="3480948"/>
            <a:ext cx="2300754" cy="58884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cs typeface="+mn-ea"/>
                <a:sym typeface="+mn-lt"/>
              </a:rPr>
              <a:t>指标解释</a:t>
            </a:r>
            <a:endParaRPr lang="en-US" dirty="0">
              <a:cs typeface="+mn-ea"/>
              <a:sym typeface="+mn-lt"/>
            </a:endParaRPr>
          </a:p>
        </p:txBody>
      </p:sp>
      <p:sp>
        <p:nvSpPr>
          <p:cNvPr id="12" name="Rounded Rectangle 126"/>
          <p:cNvSpPr/>
          <p:nvPr/>
        </p:nvSpPr>
        <p:spPr>
          <a:xfrm rot="5400000">
            <a:off x="4990269" y="3480949"/>
            <a:ext cx="3238428" cy="588845"/>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cs typeface="+mn-ea"/>
                <a:sym typeface="+mn-lt"/>
              </a:rPr>
              <a:t>统计说明</a:t>
            </a:r>
            <a:endParaRPr lang="en-US" dirty="0">
              <a:cs typeface="+mn-ea"/>
              <a:sym typeface="+mn-lt"/>
            </a:endParaRPr>
          </a:p>
        </p:txBody>
      </p:sp>
      <p:sp>
        <p:nvSpPr>
          <p:cNvPr id="13" name="Rounded Rectangle 127"/>
          <p:cNvSpPr/>
          <p:nvPr/>
        </p:nvSpPr>
        <p:spPr>
          <a:xfrm rot="5400000">
            <a:off x="6275883" y="3480949"/>
            <a:ext cx="2768317" cy="58884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cs typeface="+mn-ea"/>
                <a:sym typeface="+mn-lt"/>
              </a:rPr>
              <a:t>使用帮助</a:t>
            </a:r>
            <a:endParaRPr lang="en-US" dirty="0">
              <a:cs typeface="+mn-ea"/>
              <a:sym typeface="+mn-lt"/>
            </a:endParaRPr>
          </a:p>
        </p:txBody>
      </p:sp>
      <p:sp>
        <p:nvSpPr>
          <p:cNvPr id="14" name="Rounded Rectangle 128"/>
          <p:cNvSpPr/>
          <p:nvPr/>
        </p:nvSpPr>
        <p:spPr>
          <a:xfrm rot="5400000">
            <a:off x="7928890" y="3480948"/>
            <a:ext cx="1518934" cy="58884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cs typeface="+mn-ea"/>
                <a:sym typeface="+mn-lt"/>
              </a:rPr>
              <a:t>维</a:t>
            </a:r>
            <a:r>
              <a:rPr lang="zh-CN" altLang="en-US" dirty="0" smtClean="0">
                <a:cs typeface="+mn-ea"/>
                <a:sym typeface="+mn-lt"/>
              </a:rPr>
              <a:t>度选择</a:t>
            </a:r>
            <a:endParaRPr lang="en-US" dirty="0">
              <a:cs typeface="+mn-ea"/>
              <a:sym typeface="+mn-lt"/>
            </a:endParaRPr>
          </a:p>
        </p:txBody>
      </p:sp>
      <p:sp>
        <p:nvSpPr>
          <p:cNvPr id="15" name="Text Placeholder 32"/>
          <p:cNvSpPr txBox="1">
            <a:spLocks/>
          </p:cNvSpPr>
          <p:nvPr/>
        </p:nvSpPr>
        <p:spPr>
          <a:xfrm>
            <a:off x="6064756" y="1438386"/>
            <a:ext cx="2218632" cy="51870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1200" dirty="0" smtClean="0">
                <a:latin typeface="+mn-lt"/>
                <a:cs typeface="+mn-ea"/>
                <a:sym typeface="+mn-lt"/>
              </a:rPr>
              <a:t>数据描述：起始时间、结束时间、指标总数、数据总记录数，以及样例数据表，可下载</a:t>
            </a:r>
            <a:endParaRPr lang="en-US" sz="1200" dirty="0">
              <a:latin typeface="+mn-lt"/>
              <a:cs typeface="+mn-ea"/>
              <a:sym typeface="+mn-lt"/>
            </a:endParaRPr>
          </a:p>
        </p:txBody>
      </p:sp>
      <p:sp>
        <p:nvSpPr>
          <p:cNvPr id="16" name="Rounded Rectangle 131"/>
          <p:cNvSpPr/>
          <p:nvPr/>
        </p:nvSpPr>
        <p:spPr>
          <a:xfrm>
            <a:off x="5250502" y="1525231"/>
            <a:ext cx="604616" cy="604695"/>
          </a:xfrm>
          <a:prstGeom prst="roundRect">
            <a:avLst>
              <a:gd name="adj" fmla="val 165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600" dirty="0">
                <a:solidFill>
                  <a:srgbClr val="FFFFFF"/>
                </a:solidFill>
                <a:cs typeface="+mn-ea"/>
                <a:sym typeface="+mn-lt"/>
              </a:rPr>
              <a:t>2</a:t>
            </a:r>
          </a:p>
        </p:txBody>
      </p:sp>
      <p:sp>
        <p:nvSpPr>
          <p:cNvPr id="17" name="Text Placeholder 32"/>
          <p:cNvSpPr txBox="1">
            <a:spLocks/>
          </p:cNvSpPr>
          <p:nvPr/>
        </p:nvSpPr>
        <p:spPr>
          <a:xfrm>
            <a:off x="10010363" y="5337460"/>
            <a:ext cx="1852881" cy="51870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1200" dirty="0" smtClean="0">
                <a:latin typeface="+mn-lt"/>
                <a:cs typeface="+mn-ea"/>
                <a:sym typeface="+mn-lt"/>
              </a:rPr>
              <a:t>进一步丰富与完善使用帮助</a:t>
            </a:r>
            <a:endParaRPr lang="en-US" sz="1200" dirty="0">
              <a:latin typeface="+mn-lt"/>
              <a:cs typeface="+mn-ea"/>
              <a:sym typeface="+mn-lt"/>
            </a:endParaRPr>
          </a:p>
        </p:txBody>
      </p:sp>
      <p:sp>
        <p:nvSpPr>
          <p:cNvPr id="18" name="Rounded Rectangle 133"/>
          <p:cNvSpPr/>
          <p:nvPr/>
        </p:nvSpPr>
        <p:spPr>
          <a:xfrm>
            <a:off x="9196109" y="5325691"/>
            <a:ext cx="604616" cy="604695"/>
          </a:xfrm>
          <a:prstGeom prst="roundRect">
            <a:avLst>
              <a:gd name="adj" fmla="val 165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600" dirty="0">
                <a:solidFill>
                  <a:schemeClr val="bg1"/>
                </a:solidFill>
                <a:cs typeface="+mn-ea"/>
                <a:sym typeface="+mn-lt"/>
              </a:rPr>
              <a:t>3</a:t>
            </a:r>
            <a:endParaRPr lang="en-US" sz="1600" dirty="0">
              <a:solidFill>
                <a:schemeClr val="bg1"/>
              </a:solidFill>
              <a:cs typeface="+mn-ea"/>
              <a:sym typeface="+mn-lt"/>
            </a:endParaRPr>
          </a:p>
        </p:txBody>
      </p:sp>
      <p:sp>
        <p:nvSpPr>
          <p:cNvPr id="19" name="Arc 134"/>
          <p:cNvSpPr/>
          <p:nvPr/>
        </p:nvSpPr>
        <p:spPr>
          <a:xfrm rot="14978043" flipH="1">
            <a:off x="7528135" y="4097649"/>
            <a:ext cx="1779194" cy="1778962"/>
          </a:xfrm>
          <a:prstGeom prst="arc">
            <a:avLst>
              <a:gd name="adj1" fmla="val 17014246"/>
              <a:gd name="adj2" fmla="val 745915"/>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sz="1404">
              <a:cs typeface="+mn-ea"/>
              <a:sym typeface="+mn-lt"/>
            </a:endParaRPr>
          </a:p>
        </p:txBody>
      </p:sp>
      <p:sp>
        <p:nvSpPr>
          <p:cNvPr id="20" name="Arc 135"/>
          <p:cNvSpPr/>
          <p:nvPr/>
        </p:nvSpPr>
        <p:spPr>
          <a:xfrm rot="6621957" flipH="1" flipV="1">
            <a:off x="4367289" y="1748825"/>
            <a:ext cx="1779194" cy="1778962"/>
          </a:xfrm>
          <a:prstGeom prst="arc">
            <a:avLst>
              <a:gd name="adj1" fmla="val 17014246"/>
              <a:gd name="adj2" fmla="val 19242592"/>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sz="1404">
              <a:cs typeface="+mn-ea"/>
              <a:sym typeface="+mn-lt"/>
            </a:endParaRPr>
          </a:p>
        </p:txBody>
      </p:sp>
      <p:sp>
        <p:nvSpPr>
          <p:cNvPr id="21" name="Text Placeholder 32"/>
          <p:cNvSpPr txBox="1">
            <a:spLocks/>
          </p:cNvSpPr>
          <p:nvPr/>
        </p:nvSpPr>
        <p:spPr>
          <a:xfrm flipH="1">
            <a:off x="43119" y="1779048"/>
            <a:ext cx="1852881" cy="51870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1200" dirty="0" smtClean="0">
                <a:latin typeface="+mn-lt"/>
                <a:cs typeface="+mn-ea"/>
                <a:sym typeface="+mn-lt"/>
              </a:rPr>
              <a:t>包括数据库综述、各子库介绍、细项指标、维度内容等</a:t>
            </a:r>
            <a:endParaRPr lang="en-US" sz="1200" dirty="0">
              <a:latin typeface="+mn-lt"/>
              <a:cs typeface="+mn-ea"/>
              <a:sym typeface="+mn-lt"/>
            </a:endParaRPr>
          </a:p>
        </p:txBody>
      </p:sp>
      <p:sp>
        <p:nvSpPr>
          <p:cNvPr id="22" name="Rounded Rectangle 137"/>
          <p:cNvSpPr/>
          <p:nvPr/>
        </p:nvSpPr>
        <p:spPr>
          <a:xfrm flipH="1">
            <a:off x="2096672" y="1767278"/>
            <a:ext cx="604616" cy="604695"/>
          </a:xfrm>
          <a:prstGeom prst="roundRect">
            <a:avLst>
              <a:gd name="adj" fmla="val 1655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AU" sz="1600" dirty="0">
                <a:solidFill>
                  <a:srgbClr val="FFFFFF"/>
                </a:solidFill>
                <a:cs typeface="+mn-ea"/>
                <a:sym typeface="+mn-lt"/>
              </a:rPr>
              <a:t>1</a:t>
            </a:r>
            <a:endParaRPr lang="en-US" sz="1600" dirty="0">
              <a:cs typeface="+mn-ea"/>
              <a:sym typeface="+mn-lt"/>
            </a:endParaRPr>
          </a:p>
        </p:txBody>
      </p:sp>
      <p:sp>
        <p:nvSpPr>
          <p:cNvPr id="23" name="Arc 141"/>
          <p:cNvSpPr/>
          <p:nvPr/>
        </p:nvSpPr>
        <p:spPr>
          <a:xfrm rot="14978043" flipV="1">
            <a:off x="1805305" y="1990872"/>
            <a:ext cx="1779194" cy="1778962"/>
          </a:xfrm>
          <a:prstGeom prst="arc">
            <a:avLst>
              <a:gd name="adj1" fmla="val 17014246"/>
              <a:gd name="adj2" fmla="val 19242592"/>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sz="1404">
              <a:cs typeface="+mn-ea"/>
              <a:sym typeface="+mn-lt"/>
            </a:endParaRPr>
          </a:p>
        </p:txBody>
      </p:sp>
      <p:sp>
        <p:nvSpPr>
          <p:cNvPr id="24" name="Text Placeholder 32"/>
          <p:cNvSpPr txBox="1">
            <a:spLocks/>
          </p:cNvSpPr>
          <p:nvPr/>
        </p:nvSpPr>
        <p:spPr>
          <a:xfrm>
            <a:off x="10897869" y="4423059"/>
            <a:ext cx="1186555" cy="51870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1200" dirty="0" smtClean="0">
                <a:latin typeface="+mn-lt"/>
                <a:cs typeface="+mn-ea"/>
                <a:sym typeface="+mn-lt"/>
              </a:rPr>
              <a:t>提示多维库如何选择维度</a:t>
            </a:r>
            <a:endParaRPr lang="en-US" sz="1200" dirty="0">
              <a:latin typeface="+mn-lt"/>
              <a:cs typeface="+mn-ea"/>
              <a:sym typeface="+mn-lt"/>
            </a:endParaRPr>
          </a:p>
        </p:txBody>
      </p:sp>
      <p:sp>
        <p:nvSpPr>
          <p:cNvPr id="25" name="Rounded Rectangle 133"/>
          <p:cNvSpPr/>
          <p:nvPr/>
        </p:nvSpPr>
        <p:spPr>
          <a:xfrm>
            <a:off x="10083615" y="4411290"/>
            <a:ext cx="604616" cy="604695"/>
          </a:xfrm>
          <a:prstGeom prst="roundRect">
            <a:avLst>
              <a:gd name="adj" fmla="val 165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600" dirty="0">
                <a:solidFill>
                  <a:schemeClr val="bg1"/>
                </a:solidFill>
                <a:cs typeface="+mn-ea"/>
                <a:sym typeface="+mn-lt"/>
              </a:rPr>
              <a:t>4</a:t>
            </a:r>
            <a:endParaRPr lang="en-US" sz="1600" dirty="0">
              <a:solidFill>
                <a:schemeClr val="bg1"/>
              </a:solidFill>
              <a:cs typeface="+mn-ea"/>
              <a:sym typeface="+mn-lt"/>
            </a:endParaRPr>
          </a:p>
        </p:txBody>
      </p:sp>
      <p:sp>
        <p:nvSpPr>
          <p:cNvPr id="26" name="Arc 134"/>
          <p:cNvSpPr/>
          <p:nvPr/>
        </p:nvSpPr>
        <p:spPr>
          <a:xfrm rot="14978043" flipH="1">
            <a:off x="8415641" y="3183248"/>
            <a:ext cx="1779194" cy="1778962"/>
          </a:xfrm>
          <a:prstGeom prst="arc">
            <a:avLst>
              <a:gd name="adj1" fmla="val 17014246"/>
              <a:gd name="adj2" fmla="val 745915"/>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sz="1404">
              <a:cs typeface="+mn-ea"/>
              <a:sym typeface="+mn-lt"/>
            </a:endParaRPr>
          </a:p>
        </p:txBody>
      </p:sp>
    </p:spTree>
    <p:extLst>
      <p:ext uri="{BB962C8B-B14F-4D97-AF65-F5344CB8AC3E}">
        <p14:creationId xmlns:p14="http://schemas.microsoft.com/office/powerpoint/2010/main" val="217422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p:bldP spid="16" grpId="0" animBg="1"/>
      <p:bldP spid="17" grpId="0"/>
      <p:bldP spid="18" grpId="0" animBg="1"/>
      <p:bldP spid="19" grpId="0" animBg="1"/>
      <p:bldP spid="20" grpId="0" animBg="1"/>
      <p:bldP spid="21" grpId="0"/>
      <p:bldP spid="22" grpId="0" animBg="1"/>
      <p:bldP spid="23" grpId="0" animBg="1"/>
      <p:bldP spid="24" grpId="0"/>
      <p:bldP spid="25" grpId="0" animBg="1"/>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44</a:t>
            </a:fld>
            <a:endParaRPr lang="zh-CN" altLang="en-US" noProof="0" dirty="0"/>
          </a:p>
        </p:txBody>
      </p:sp>
      <p:pic>
        <p:nvPicPr>
          <p:cNvPr id="3" name="图片 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52"/>
            <a:ext cx="12188825" cy="6927940"/>
          </a:xfrm>
          <a:prstGeom prst="rect">
            <a:avLst/>
          </a:prstGeom>
        </p:spPr>
      </p:pic>
    </p:spTree>
    <p:extLst>
      <p:ext uri="{BB962C8B-B14F-4D97-AF65-F5344CB8AC3E}">
        <p14:creationId xmlns:p14="http://schemas.microsoft.com/office/powerpoint/2010/main" val="146036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示 5"/>
          <p:cNvGraphicFramePr/>
          <p:nvPr>
            <p:extLst>
              <p:ext uri="{D42A27DB-BD31-4B8C-83A1-F6EECF244321}">
                <p14:modId xmlns:p14="http://schemas.microsoft.com/office/powerpoint/2010/main" val="813887488"/>
              </p:ext>
            </p:extLst>
          </p:nvPr>
        </p:nvGraphicFramePr>
        <p:xfrm>
          <a:off x="405780" y="260648"/>
          <a:ext cx="11233247" cy="640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255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a:xfrm>
            <a:off x="1269876" y="116632"/>
            <a:ext cx="10157354" cy="676920"/>
          </a:xfrm>
        </p:spPr>
        <p:txBody>
          <a:bodyPr vert="horz" lIns="121899" tIns="60949" rIns="121899" bIns="60949" rtlCol="0" anchor="b">
            <a:normAutofit fontScale="90000"/>
          </a:bodyPr>
          <a:lstStyle/>
          <a:p>
            <a:pPr algn="ctr"/>
            <a:r>
              <a:rPr lang="zh-CN" altLang="en-US" dirty="0">
                <a:latin typeface="方正姚体" panose="02010601030101010101" pitchFamily="2" charset="-122"/>
                <a:ea typeface="方正姚体" panose="02010601030101010101" pitchFamily="2" charset="-122"/>
                <a:cs typeface="+mn-cs"/>
              </a:rPr>
              <a:t>国研案例</a:t>
            </a:r>
          </a:p>
        </p:txBody>
      </p:sp>
      <p:sp>
        <p:nvSpPr>
          <p:cNvPr id="9" name="内容占位符 8"/>
          <p:cNvSpPr>
            <a:spLocks noGrp="1"/>
          </p:cNvSpPr>
          <p:nvPr>
            <p:ph idx="1"/>
          </p:nvPr>
        </p:nvSpPr>
        <p:spPr>
          <a:xfrm>
            <a:off x="1117309" y="908720"/>
            <a:ext cx="10157354" cy="5597604"/>
          </a:xfrm>
        </p:spPr>
        <p:txBody>
          <a:bodyPr/>
          <a:lstStyle/>
          <a:p>
            <a:pPr indent="457200">
              <a:lnSpc>
                <a:spcPct val="200000"/>
              </a:lnSpc>
              <a:buNone/>
            </a:pPr>
            <a:r>
              <a:rPr lang="zh-CN" altLang="en-US" dirty="0"/>
              <a:t>在国务院发展研究中心权威专家的指导下，组织了多所院校的上百位专家学者，历时数年时间，我们系统总结提升改革开放以来我国企业管理的成功经验，选择中建、哈电、云天化等多家有代表性的国内成功企业作为样本企业进行全景式案例研究通过个案研究，挖掘企业成功之道，对其成功原因、机理以及影响因素进行综合分析。</a:t>
            </a:r>
          </a:p>
        </p:txBody>
      </p:sp>
      <p:sp>
        <p:nvSpPr>
          <p:cNvPr id="4" name="灯片编号占位符 3"/>
          <p:cNvSpPr>
            <a:spLocks noGrp="1"/>
          </p:cNvSpPr>
          <p:nvPr>
            <p:ph type="sldNum" sz="quarter" idx="12"/>
          </p:nvPr>
        </p:nvSpPr>
        <p:spPr/>
        <p:txBody>
          <a:bodyPr/>
          <a:lstStyle/>
          <a:p>
            <a:fld id="{EB37DED6-D4C7-42EE-AB49-D2E39E64FDE4}" type="slidenum">
              <a:rPr lang="en-US" altLang="zh-CN" smtClean="0"/>
              <a:pPr/>
              <a:t>46</a:t>
            </a:fld>
            <a:endParaRPr lang="zh-CN" altLang="en-US" dirty="0"/>
          </a:p>
        </p:txBody>
      </p:sp>
      <p:grpSp>
        <p:nvGrpSpPr>
          <p:cNvPr id="12" name="组合 11"/>
          <p:cNvGrpSpPr/>
          <p:nvPr/>
        </p:nvGrpSpPr>
        <p:grpSpPr>
          <a:xfrm>
            <a:off x="1294892" y="4653136"/>
            <a:ext cx="9696065" cy="1968356"/>
            <a:chOff x="1294892" y="4653136"/>
            <a:chExt cx="9696065" cy="1968356"/>
          </a:xfrm>
        </p:grpSpPr>
        <p:pic>
          <p:nvPicPr>
            <p:cNvPr id="10" name="图片 9"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892" y="4653136"/>
              <a:ext cx="5951648" cy="1960552"/>
            </a:xfrm>
            <a:prstGeom prst="rect">
              <a:avLst/>
            </a:prstGeom>
          </p:spPr>
        </p:pic>
        <p:pic>
          <p:nvPicPr>
            <p:cNvPr id="11" name="图片 10"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541" y="4653136"/>
              <a:ext cx="3744416" cy="1968356"/>
            </a:xfrm>
            <a:prstGeom prst="rect">
              <a:avLst/>
            </a:prstGeom>
          </p:spPr>
        </p:pic>
      </p:grpSp>
    </p:spTree>
    <p:extLst>
      <p:ext uri="{BB962C8B-B14F-4D97-AF65-F5344CB8AC3E}">
        <p14:creationId xmlns:p14="http://schemas.microsoft.com/office/powerpoint/2010/main" val="234480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reeform 2"/>
          <p:cNvSpPr>
            <a:spLocks/>
          </p:cNvSpPr>
          <p:nvPr/>
        </p:nvSpPr>
        <p:spPr bwMode="gray">
          <a:xfrm>
            <a:off x="5072329" y="3876559"/>
            <a:ext cx="1687074" cy="803066"/>
          </a:xfrm>
          <a:custGeom>
            <a:avLst/>
            <a:gdLst>
              <a:gd name="T0" fmla="*/ 2147483647 w 797"/>
              <a:gd name="T1" fmla="*/ 0 h 506"/>
              <a:gd name="T2" fmla="*/ 2147483647 w 797"/>
              <a:gd name="T3" fmla="*/ 2147483647 h 506"/>
              <a:gd name="T4" fmla="*/ 2147483647 w 797"/>
              <a:gd name="T5" fmla="*/ 2147483647 h 506"/>
              <a:gd name="T6" fmla="*/ 2147483647 w 797"/>
              <a:gd name="T7" fmla="*/ 2147483647 h 506"/>
              <a:gd name="T8" fmla="*/ 0 w 797"/>
              <a:gd name="T9" fmla="*/ 2147483647 h 506"/>
              <a:gd name="T10" fmla="*/ 2147483647 w 797"/>
              <a:gd name="T11" fmla="*/ 0 h 506"/>
              <a:gd name="T12" fmla="*/ 0 60000 65536"/>
              <a:gd name="T13" fmla="*/ 0 60000 65536"/>
              <a:gd name="T14" fmla="*/ 0 60000 65536"/>
              <a:gd name="T15" fmla="*/ 0 60000 65536"/>
              <a:gd name="T16" fmla="*/ 0 60000 65536"/>
              <a:gd name="T17" fmla="*/ 0 60000 65536"/>
              <a:gd name="T18" fmla="*/ 0 w 797"/>
              <a:gd name="T19" fmla="*/ 0 h 506"/>
              <a:gd name="T20" fmla="*/ 797 w 797"/>
              <a:gd name="T21" fmla="*/ 506 h 506"/>
            </a:gdLst>
            <a:ahLst/>
            <a:cxnLst>
              <a:cxn ang="T12">
                <a:pos x="T0" y="T1"/>
              </a:cxn>
              <a:cxn ang="T13">
                <a:pos x="T2" y="T3"/>
              </a:cxn>
              <a:cxn ang="T14">
                <a:pos x="T4" y="T5"/>
              </a:cxn>
              <a:cxn ang="T15">
                <a:pos x="T6" y="T7"/>
              </a:cxn>
              <a:cxn ang="T16">
                <a:pos x="T8" y="T9"/>
              </a:cxn>
              <a:cxn ang="T17">
                <a:pos x="T10" y="T11"/>
              </a:cxn>
            </a:cxnLst>
            <a:rect l="T18" t="T19" r="T20" b="T21"/>
            <a:pathLst>
              <a:path w="797" h="506">
                <a:moveTo>
                  <a:pt x="390" y="0"/>
                </a:moveTo>
                <a:lnTo>
                  <a:pt x="448" y="64"/>
                </a:lnTo>
                <a:lnTo>
                  <a:pt x="797" y="495"/>
                </a:lnTo>
                <a:lnTo>
                  <a:pt x="390" y="355"/>
                </a:lnTo>
                <a:lnTo>
                  <a:pt x="0" y="506"/>
                </a:lnTo>
                <a:lnTo>
                  <a:pt x="390" y="0"/>
                </a:lnTo>
                <a:close/>
              </a:path>
            </a:pathLst>
          </a:custGeom>
          <a:gradFill rotWithShape="1">
            <a:gsLst>
              <a:gs pos="0">
                <a:srgbClr val="9999FF"/>
              </a:gs>
              <a:gs pos="100000">
                <a:srgbClr val="FFFFFF">
                  <a:alpha val="0"/>
                </a:srgbClr>
              </a:gs>
            </a:gsLst>
            <a:lin ang="5400000" scaled="1"/>
          </a:gradFill>
          <a:ln w="9525">
            <a:noFill/>
            <a:round/>
            <a:headEnd/>
            <a:tailEnd/>
          </a:ln>
        </p:spPr>
        <p:txBody>
          <a:bodyPr wrap="none" anchor="ctr"/>
          <a:lstStyle/>
          <a:p>
            <a:endParaRPr lang="zh-CN" altLang="en-US" sz="2399"/>
          </a:p>
        </p:txBody>
      </p:sp>
      <p:sp>
        <p:nvSpPr>
          <p:cNvPr id="98307" name="Freeform 3"/>
          <p:cNvSpPr>
            <a:spLocks/>
          </p:cNvSpPr>
          <p:nvPr/>
        </p:nvSpPr>
        <p:spPr bwMode="gray">
          <a:xfrm>
            <a:off x="5923006" y="2898913"/>
            <a:ext cx="2312386" cy="1117309"/>
          </a:xfrm>
          <a:custGeom>
            <a:avLst/>
            <a:gdLst>
              <a:gd name="T0" fmla="*/ 2147483647 w 1093"/>
              <a:gd name="T1" fmla="*/ 2147483647 h 704"/>
              <a:gd name="T2" fmla="*/ 0 w 1093"/>
              <a:gd name="T3" fmla="*/ 2147483647 h 704"/>
              <a:gd name="T4" fmla="*/ 2147483647 w 1093"/>
              <a:gd name="T5" fmla="*/ 0 h 704"/>
              <a:gd name="T6" fmla="*/ 2147483647 w 1093"/>
              <a:gd name="T7" fmla="*/ 2147483647 h 704"/>
              <a:gd name="T8" fmla="*/ 2147483647 w 1093"/>
              <a:gd name="T9" fmla="*/ 2147483647 h 704"/>
              <a:gd name="T10" fmla="*/ 0 60000 65536"/>
              <a:gd name="T11" fmla="*/ 0 60000 65536"/>
              <a:gd name="T12" fmla="*/ 0 60000 65536"/>
              <a:gd name="T13" fmla="*/ 0 60000 65536"/>
              <a:gd name="T14" fmla="*/ 0 60000 65536"/>
              <a:gd name="T15" fmla="*/ 0 w 1093"/>
              <a:gd name="T16" fmla="*/ 0 h 704"/>
              <a:gd name="T17" fmla="*/ 1093 w 1093"/>
              <a:gd name="T18" fmla="*/ 704 h 704"/>
            </a:gdLst>
            <a:ahLst/>
            <a:cxnLst>
              <a:cxn ang="T10">
                <a:pos x="T0" y="T1"/>
              </a:cxn>
              <a:cxn ang="T11">
                <a:pos x="T2" y="T3"/>
              </a:cxn>
              <a:cxn ang="T12">
                <a:pos x="T4" y="T5"/>
              </a:cxn>
              <a:cxn ang="T13">
                <a:pos x="T6" y="T7"/>
              </a:cxn>
              <a:cxn ang="T14">
                <a:pos x="T8" y="T9"/>
              </a:cxn>
            </a:cxnLst>
            <a:rect l="T15" t="T16" r="T17" b="T18"/>
            <a:pathLst>
              <a:path w="1093" h="704">
                <a:moveTo>
                  <a:pt x="64" y="704"/>
                </a:moveTo>
                <a:lnTo>
                  <a:pt x="0" y="622"/>
                </a:lnTo>
                <a:lnTo>
                  <a:pt x="820" y="0"/>
                </a:lnTo>
                <a:lnTo>
                  <a:pt x="1093" y="453"/>
                </a:lnTo>
                <a:lnTo>
                  <a:pt x="64" y="704"/>
                </a:lnTo>
                <a:close/>
              </a:path>
            </a:pathLst>
          </a:custGeom>
          <a:gradFill rotWithShape="1">
            <a:gsLst>
              <a:gs pos="0">
                <a:srgbClr val="DAB720"/>
              </a:gs>
              <a:gs pos="100000">
                <a:srgbClr val="FFFFFF">
                  <a:alpha val="0"/>
                </a:srgbClr>
              </a:gs>
            </a:gsLst>
            <a:lin ang="0" scaled="1"/>
          </a:gradFill>
          <a:ln w="9525">
            <a:noFill/>
            <a:round/>
            <a:headEnd/>
            <a:tailEnd/>
          </a:ln>
        </p:spPr>
        <p:txBody>
          <a:bodyPr wrap="none" anchor="ctr"/>
          <a:lstStyle/>
          <a:p>
            <a:endParaRPr lang="zh-CN" altLang="en-US" sz="2399"/>
          </a:p>
        </p:txBody>
      </p:sp>
      <p:sp>
        <p:nvSpPr>
          <p:cNvPr id="98308" name="Freeform 4"/>
          <p:cNvSpPr>
            <a:spLocks/>
          </p:cNvSpPr>
          <p:nvPr/>
        </p:nvSpPr>
        <p:spPr bwMode="gray">
          <a:xfrm>
            <a:off x="3962955" y="2925894"/>
            <a:ext cx="1960051" cy="1117309"/>
          </a:xfrm>
          <a:custGeom>
            <a:avLst/>
            <a:gdLst>
              <a:gd name="T0" fmla="*/ 2147483647 w 926"/>
              <a:gd name="T1" fmla="*/ 2147483647 h 704"/>
              <a:gd name="T2" fmla="*/ 2147483647 w 926"/>
              <a:gd name="T3" fmla="*/ 2147483647 h 704"/>
              <a:gd name="T4" fmla="*/ 0 w 926"/>
              <a:gd name="T5" fmla="*/ 2147483647 h 704"/>
              <a:gd name="T6" fmla="*/ 2147483647 w 926"/>
              <a:gd name="T7" fmla="*/ 0 h 704"/>
              <a:gd name="T8" fmla="*/ 2147483647 w 926"/>
              <a:gd name="T9" fmla="*/ 2147483647 h 704"/>
              <a:gd name="T10" fmla="*/ 0 60000 65536"/>
              <a:gd name="T11" fmla="*/ 0 60000 65536"/>
              <a:gd name="T12" fmla="*/ 0 60000 65536"/>
              <a:gd name="T13" fmla="*/ 0 60000 65536"/>
              <a:gd name="T14" fmla="*/ 0 60000 65536"/>
              <a:gd name="T15" fmla="*/ 0 w 926"/>
              <a:gd name="T16" fmla="*/ 0 h 704"/>
              <a:gd name="T17" fmla="*/ 926 w 926"/>
              <a:gd name="T18" fmla="*/ 704 h 704"/>
            </a:gdLst>
            <a:ahLst/>
            <a:cxnLst>
              <a:cxn ang="T10">
                <a:pos x="T0" y="T1"/>
              </a:cxn>
              <a:cxn ang="T11">
                <a:pos x="T2" y="T3"/>
              </a:cxn>
              <a:cxn ang="T12">
                <a:pos x="T4" y="T5"/>
              </a:cxn>
              <a:cxn ang="T13">
                <a:pos x="T6" y="T7"/>
              </a:cxn>
              <a:cxn ang="T14">
                <a:pos x="T8" y="T9"/>
              </a:cxn>
            </a:cxnLst>
            <a:rect l="T15" t="T16" r="T17" b="T18"/>
            <a:pathLst>
              <a:path w="926" h="704">
                <a:moveTo>
                  <a:pt x="926" y="611"/>
                </a:moveTo>
                <a:lnTo>
                  <a:pt x="844" y="704"/>
                </a:lnTo>
                <a:lnTo>
                  <a:pt x="0" y="489"/>
                </a:lnTo>
                <a:lnTo>
                  <a:pt x="315" y="0"/>
                </a:lnTo>
                <a:lnTo>
                  <a:pt x="926" y="611"/>
                </a:lnTo>
                <a:close/>
              </a:path>
            </a:pathLst>
          </a:custGeom>
          <a:gradFill rotWithShape="1">
            <a:gsLst>
              <a:gs pos="0">
                <a:srgbClr val="FFFFFF">
                  <a:alpha val="0"/>
                </a:srgbClr>
              </a:gs>
              <a:gs pos="100000">
                <a:srgbClr val="A3C975"/>
              </a:gs>
            </a:gsLst>
            <a:lin ang="0" scaled="1"/>
          </a:gradFill>
          <a:ln w="9525">
            <a:noFill/>
            <a:round/>
            <a:headEnd/>
            <a:tailEnd/>
          </a:ln>
        </p:spPr>
        <p:txBody>
          <a:bodyPr wrap="none" anchor="ctr"/>
          <a:lstStyle/>
          <a:p>
            <a:endParaRPr lang="zh-CN" altLang="en-US" sz="2399"/>
          </a:p>
        </p:txBody>
      </p:sp>
      <p:grpSp>
        <p:nvGrpSpPr>
          <p:cNvPr id="2" name="Group 6"/>
          <p:cNvGrpSpPr>
            <a:grpSpLocks/>
          </p:cNvGrpSpPr>
          <p:nvPr/>
        </p:nvGrpSpPr>
        <p:grpSpPr bwMode="auto">
          <a:xfrm>
            <a:off x="1612481" y="1559414"/>
            <a:ext cx="3009116" cy="2256837"/>
            <a:chOff x="867" y="738"/>
            <a:chExt cx="1422" cy="1422"/>
          </a:xfrm>
          <a:effectLst>
            <a:outerShdw blurRad="76200" dir="13500000" sy="23000" kx="1200000" algn="br" rotWithShape="0">
              <a:prstClr val="black">
                <a:alpha val="20000"/>
              </a:prstClr>
            </a:outerShdw>
          </a:effectLst>
        </p:grpSpPr>
        <p:sp>
          <p:nvSpPr>
            <p:cNvPr id="46106" name="Oval 7"/>
            <p:cNvSpPr>
              <a:spLocks noChangeArrowheads="1"/>
            </p:cNvSpPr>
            <p:nvPr/>
          </p:nvSpPr>
          <p:spPr bwMode="gray">
            <a:xfrm>
              <a:off x="867" y="738"/>
              <a:ext cx="1422" cy="1422"/>
            </a:xfrm>
            <a:prstGeom prst="ellipse">
              <a:avLst/>
            </a:prstGeom>
            <a:gradFill rotWithShape="1">
              <a:gsLst>
                <a:gs pos="0">
                  <a:srgbClr val="7C9959"/>
                </a:gs>
                <a:gs pos="100000">
                  <a:srgbClr val="A3C975"/>
                </a:gs>
              </a:gsLst>
              <a:lin ang="2700000" scaled="1"/>
            </a:gradFill>
            <a:ln w="38100" algn="ctr">
              <a:solidFill>
                <a:srgbClr val="DDDDDD"/>
              </a:solidFill>
              <a:round/>
              <a:headEnd/>
              <a:tailEnd/>
            </a:ln>
          </p:spPr>
          <p:txBody>
            <a:bodyPr wrap="none" anchor="ctr"/>
            <a:lstStyle/>
            <a:p>
              <a:pPr>
                <a:defRPr/>
              </a:pPr>
              <a:endParaRPr lang="zh-CN" altLang="en-US" sz="2399"/>
            </a:p>
          </p:txBody>
        </p:sp>
        <p:sp>
          <p:nvSpPr>
            <p:cNvPr id="46107" name="Oval 8"/>
            <p:cNvSpPr>
              <a:spLocks noChangeArrowheads="1"/>
            </p:cNvSpPr>
            <p:nvPr/>
          </p:nvSpPr>
          <p:spPr bwMode="gray">
            <a:xfrm>
              <a:off x="909" y="774"/>
              <a:ext cx="1337" cy="1348"/>
            </a:xfrm>
            <a:prstGeom prst="ellipse">
              <a:avLst/>
            </a:prstGeom>
            <a:gradFill rotWithShape="1">
              <a:gsLst>
                <a:gs pos="0">
                  <a:srgbClr val="A3C975"/>
                </a:gs>
                <a:gs pos="100000">
                  <a:srgbClr val="7C9959"/>
                </a:gs>
              </a:gsLst>
              <a:lin ang="2700000" scaled="1"/>
            </a:gradFill>
            <a:ln>
              <a:noFill/>
            </a:ln>
            <a:extLst/>
          </p:spPr>
          <p:txBody>
            <a:bodyPr wrap="none" anchor="ctr"/>
            <a:lstStyle/>
            <a:p>
              <a:pPr>
                <a:defRPr/>
              </a:pPr>
              <a:endParaRPr lang="zh-CN" altLang="en-US" sz="2399"/>
            </a:p>
          </p:txBody>
        </p:sp>
      </p:grpSp>
      <p:sp>
        <p:nvSpPr>
          <p:cNvPr id="98310" name="Rectangle 9"/>
          <p:cNvSpPr>
            <a:spLocks noChangeArrowheads="1"/>
          </p:cNvSpPr>
          <p:nvPr/>
        </p:nvSpPr>
        <p:spPr bwMode="gray">
          <a:xfrm>
            <a:off x="1750557" y="2595780"/>
            <a:ext cx="2593299" cy="634835"/>
          </a:xfrm>
          <a:prstGeom prst="rect">
            <a:avLst/>
          </a:prstGeom>
          <a:noFill/>
          <a:ln w="9525" algn="ctr">
            <a:noFill/>
            <a:miter lim="800000"/>
            <a:headEnd/>
            <a:tailEnd/>
          </a:ln>
        </p:spPr>
        <p:txBody>
          <a:bodyPr>
            <a:spAutoFit/>
          </a:bodyPr>
          <a:lstStyle/>
          <a:p>
            <a:pPr algn="ctr" eaLnBrk="0" hangingPunct="0">
              <a:lnSpc>
                <a:spcPct val="110000"/>
              </a:lnSpc>
            </a:pPr>
            <a:r>
              <a:rPr lang="zh-CN" altLang="en-US" sz="1600">
                <a:latin typeface="华文楷体" pitchFamily="2" charset="-122"/>
                <a:ea typeface="华文楷体" pitchFamily="2" charset="-122"/>
              </a:rPr>
              <a:t>适合</a:t>
            </a:r>
            <a:r>
              <a:rPr lang="en-US" altLang="zh-CN" sz="1600">
                <a:latin typeface="华文楷体" pitchFamily="2" charset="-122"/>
                <a:ea typeface="华文楷体" pitchFamily="2" charset="-122"/>
              </a:rPr>
              <a:t>MBA</a:t>
            </a:r>
            <a:r>
              <a:rPr lang="zh-CN" altLang="en-US" sz="1600">
                <a:latin typeface="华文楷体" pitchFamily="2" charset="-122"/>
                <a:ea typeface="华文楷体" pitchFamily="2" charset="-122"/>
              </a:rPr>
              <a:t>、研究生教学设开放式答案</a:t>
            </a:r>
            <a:endParaRPr lang="en-US" altLang="zh-CN" sz="1600">
              <a:latin typeface="华文楷体" pitchFamily="2" charset="-122"/>
              <a:ea typeface="华文楷体" pitchFamily="2" charset="-122"/>
            </a:endParaRPr>
          </a:p>
        </p:txBody>
      </p:sp>
      <p:grpSp>
        <p:nvGrpSpPr>
          <p:cNvPr id="4" name="Group 10"/>
          <p:cNvGrpSpPr>
            <a:grpSpLocks/>
          </p:cNvGrpSpPr>
          <p:nvPr/>
        </p:nvGrpSpPr>
        <p:grpSpPr bwMode="auto">
          <a:xfrm>
            <a:off x="7598971" y="1559414"/>
            <a:ext cx="3009116" cy="2256837"/>
            <a:chOff x="867" y="738"/>
            <a:chExt cx="1422" cy="1422"/>
          </a:xfrm>
          <a:effectLst>
            <a:outerShdw blurRad="76200" dir="18900000" sy="23000" kx="-1200000" algn="bl" rotWithShape="0">
              <a:prstClr val="black">
                <a:alpha val="20000"/>
              </a:prstClr>
            </a:outerShdw>
          </a:effectLst>
        </p:grpSpPr>
        <p:sp>
          <p:nvSpPr>
            <p:cNvPr id="46104" name="Oval 11"/>
            <p:cNvSpPr>
              <a:spLocks noChangeArrowheads="1"/>
            </p:cNvSpPr>
            <p:nvPr/>
          </p:nvSpPr>
          <p:spPr bwMode="gray">
            <a:xfrm>
              <a:off x="867" y="738"/>
              <a:ext cx="1422" cy="1422"/>
            </a:xfrm>
            <a:prstGeom prst="ellipse">
              <a:avLst/>
            </a:prstGeom>
            <a:gradFill rotWithShape="1">
              <a:gsLst>
                <a:gs pos="0">
                  <a:srgbClr val="A19D57"/>
                </a:gs>
                <a:gs pos="100000">
                  <a:srgbClr val="D3CE73"/>
                </a:gs>
              </a:gsLst>
              <a:lin ang="2700000" scaled="1"/>
            </a:gradFill>
            <a:ln w="38100" algn="ctr">
              <a:solidFill>
                <a:srgbClr val="DDDDDD"/>
              </a:solidFill>
              <a:round/>
              <a:headEnd/>
              <a:tailEnd/>
            </a:ln>
          </p:spPr>
          <p:txBody>
            <a:bodyPr wrap="none" anchor="ctr"/>
            <a:lstStyle/>
            <a:p>
              <a:pPr>
                <a:defRPr/>
              </a:pPr>
              <a:endParaRPr lang="zh-CN" altLang="en-US" sz="2399"/>
            </a:p>
          </p:txBody>
        </p:sp>
        <p:sp>
          <p:nvSpPr>
            <p:cNvPr id="46105" name="Oval 12"/>
            <p:cNvSpPr>
              <a:spLocks noChangeArrowheads="1"/>
            </p:cNvSpPr>
            <p:nvPr/>
          </p:nvSpPr>
          <p:spPr bwMode="gray">
            <a:xfrm>
              <a:off x="909" y="774"/>
              <a:ext cx="1337" cy="1348"/>
            </a:xfrm>
            <a:prstGeom prst="ellipse">
              <a:avLst/>
            </a:prstGeom>
            <a:gradFill rotWithShape="1">
              <a:gsLst>
                <a:gs pos="0">
                  <a:srgbClr val="D3CE73"/>
                </a:gs>
                <a:gs pos="100000">
                  <a:srgbClr val="A19D57"/>
                </a:gs>
              </a:gsLst>
              <a:lin ang="2700000" scaled="1"/>
            </a:gradFill>
            <a:ln>
              <a:noFill/>
            </a:ln>
            <a:extLst/>
          </p:spPr>
          <p:txBody>
            <a:bodyPr wrap="none" anchor="ctr"/>
            <a:lstStyle/>
            <a:p>
              <a:pPr>
                <a:defRPr/>
              </a:pPr>
              <a:endParaRPr lang="zh-CN" altLang="en-US" sz="2399"/>
            </a:p>
          </p:txBody>
        </p:sp>
      </p:grpSp>
      <p:sp>
        <p:nvSpPr>
          <p:cNvPr id="98312" name="Rectangle 13"/>
          <p:cNvSpPr>
            <a:spLocks noChangeArrowheads="1"/>
          </p:cNvSpPr>
          <p:nvPr/>
        </p:nvSpPr>
        <p:spPr bwMode="gray">
          <a:xfrm>
            <a:off x="7737048" y="2595780"/>
            <a:ext cx="2593299" cy="634835"/>
          </a:xfrm>
          <a:prstGeom prst="rect">
            <a:avLst/>
          </a:prstGeom>
          <a:noFill/>
          <a:ln w="9525" algn="ctr">
            <a:noFill/>
            <a:miter lim="800000"/>
            <a:headEnd/>
            <a:tailEnd/>
          </a:ln>
        </p:spPr>
        <p:txBody>
          <a:bodyPr>
            <a:spAutoFit/>
          </a:bodyPr>
          <a:lstStyle/>
          <a:p>
            <a:pPr algn="ctr" eaLnBrk="0" hangingPunct="0">
              <a:lnSpc>
                <a:spcPct val="110000"/>
              </a:lnSpc>
            </a:pPr>
            <a:r>
              <a:rPr lang="zh-CN" altLang="en-US" sz="1600">
                <a:latin typeface="华文楷体" pitchFamily="2" charset="-122"/>
                <a:ea typeface="华文楷体" pitchFamily="2" charset="-122"/>
              </a:rPr>
              <a:t>适合本科生教学附加专家会诊答案</a:t>
            </a:r>
            <a:endParaRPr lang="en-US" altLang="zh-CN" sz="1600">
              <a:solidFill>
                <a:srgbClr val="000000"/>
              </a:solidFill>
            </a:endParaRPr>
          </a:p>
        </p:txBody>
      </p:sp>
      <p:grpSp>
        <p:nvGrpSpPr>
          <p:cNvPr id="5" name="Group 14"/>
          <p:cNvGrpSpPr>
            <a:grpSpLocks/>
          </p:cNvGrpSpPr>
          <p:nvPr/>
        </p:nvGrpSpPr>
        <p:grpSpPr bwMode="auto">
          <a:xfrm>
            <a:off x="4448075" y="4411681"/>
            <a:ext cx="3009116" cy="2256837"/>
            <a:chOff x="867" y="738"/>
            <a:chExt cx="1422" cy="1422"/>
          </a:xfrm>
          <a:effectLst>
            <a:outerShdw blurRad="152400" dist="317500" dir="5400000" sx="90000" sy="-19000" rotWithShape="0">
              <a:prstClr val="black">
                <a:alpha val="15000"/>
              </a:prstClr>
            </a:outerShdw>
          </a:effectLst>
        </p:grpSpPr>
        <p:sp>
          <p:nvSpPr>
            <p:cNvPr id="46102" name="Oval 15"/>
            <p:cNvSpPr>
              <a:spLocks noChangeArrowheads="1"/>
            </p:cNvSpPr>
            <p:nvPr/>
          </p:nvSpPr>
          <p:spPr bwMode="gray">
            <a:xfrm>
              <a:off x="867" y="738"/>
              <a:ext cx="1422" cy="1422"/>
            </a:xfrm>
            <a:prstGeom prst="ellipse">
              <a:avLst/>
            </a:prstGeom>
            <a:gradFill rotWithShape="1">
              <a:gsLst>
                <a:gs pos="0">
                  <a:srgbClr val="7474C2"/>
                </a:gs>
                <a:gs pos="100000">
                  <a:srgbClr val="9999FF"/>
                </a:gs>
              </a:gsLst>
              <a:lin ang="2700000" scaled="1"/>
            </a:gradFill>
            <a:ln w="38100" algn="ctr">
              <a:solidFill>
                <a:srgbClr val="DDDDDD"/>
              </a:solidFill>
              <a:round/>
              <a:headEnd/>
              <a:tailEnd/>
            </a:ln>
          </p:spPr>
          <p:txBody>
            <a:bodyPr wrap="none" anchor="ctr"/>
            <a:lstStyle/>
            <a:p>
              <a:pPr>
                <a:defRPr/>
              </a:pPr>
              <a:endParaRPr lang="zh-CN" altLang="en-US" sz="2399"/>
            </a:p>
          </p:txBody>
        </p:sp>
        <p:sp>
          <p:nvSpPr>
            <p:cNvPr id="46103" name="Oval 16"/>
            <p:cNvSpPr>
              <a:spLocks noChangeArrowheads="1"/>
            </p:cNvSpPr>
            <p:nvPr/>
          </p:nvSpPr>
          <p:spPr bwMode="gray">
            <a:xfrm>
              <a:off x="909" y="774"/>
              <a:ext cx="1337" cy="1348"/>
            </a:xfrm>
            <a:prstGeom prst="ellipse">
              <a:avLst/>
            </a:prstGeom>
            <a:gradFill rotWithShape="1">
              <a:gsLst>
                <a:gs pos="0">
                  <a:srgbClr val="9999FF"/>
                </a:gs>
                <a:gs pos="100000">
                  <a:srgbClr val="7474C2"/>
                </a:gs>
              </a:gsLst>
              <a:lin ang="2700000" scaled="1"/>
            </a:gradFill>
            <a:ln>
              <a:noFill/>
            </a:ln>
            <a:extLst/>
          </p:spPr>
          <p:txBody>
            <a:bodyPr wrap="none" anchor="ctr"/>
            <a:lstStyle/>
            <a:p>
              <a:pPr>
                <a:defRPr/>
              </a:pPr>
              <a:endParaRPr lang="zh-CN" altLang="en-US" sz="2399"/>
            </a:p>
          </p:txBody>
        </p:sp>
      </p:grpSp>
      <p:sp>
        <p:nvSpPr>
          <p:cNvPr id="98314" name="Rectangle 17"/>
          <p:cNvSpPr>
            <a:spLocks noChangeArrowheads="1"/>
          </p:cNvSpPr>
          <p:nvPr/>
        </p:nvSpPr>
        <p:spPr bwMode="gray">
          <a:xfrm>
            <a:off x="4585093" y="5366834"/>
            <a:ext cx="2594886" cy="363442"/>
          </a:xfrm>
          <a:prstGeom prst="rect">
            <a:avLst/>
          </a:prstGeom>
          <a:noFill/>
          <a:ln w="9525" algn="ctr">
            <a:noFill/>
            <a:miter lim="800000"/>
            <a:headEnd/>
            <a:tailEnd/>
          </a:ln>
        </p:spPr>
        <p:txBody>
          <a:bodyPr>
            <a:spAutoFit/>
          </a:bodyPr>
          <a:lstStyle/>
          <a:p>
            <a:pPr algn="ctr" eaLnBrk="0" hangingPunct="0">
              <a:lnSpc>
                <a:spcPct val="110000"/>
              </a:lnSpc>
            </a:pPr>
            <a:r>
              <a:rPr lang="zh-CN" altLang="en-US" sz="1600">
                <a:latin typeface="华文楷体" pitchFamily="2" charset="-122"/>
                <a:ea typeface="华文楷体" pitchFamily="2" charset="-122"/>
              </a:rPr>
              <a:t>适合高校各阶段学生教学</a:t>
            </a:r>
            <a:endParaRPr lang="en-US" altLang="zh-CN" sz="1600">
              <a:latin typeface="华文楷体" pitchFamily="2" charset="-122"/>
              <a:ea typeface="华文楷体" pitchFamily="2" charset="-122"/>
            </a:endParaRPr>
          </a:p>
        </p:txBody>
      </p:sp>
      <p:sp>
        <p:nvSpPr>
          <p:cNvPr id="46095" name="Freeform 19"/>
          <p:cNvSpPr>
            <a:spLocks/>
          </p:cNvSpPr>
          <p:nvPr/>
        </p:nvSpPr>
        <p:spPr bwMode="gray">
          <a:xfrm>
            <a:off x="4596202" y="4476478"/>
            <a:ext cx="2698047" cy="785608"/>
          </a:xfrm>
          <a:custGeom>
            <a:avLst/>
            <a:gdLst>
              <a:gd name="T0" fmla="*/ 0 w 1291"/>
              <a:gd name="T1" fmla="*/ 1247475845 h 495"/>
              <a:gd name="T2" fmla="*/ 2147483647 w 1291"/>
              <a:gd name="T3" fmla="*/ 1229835561 h 495"/>
              <a:gd name="T4" fmla="*/ 2147483647 w 1291"/>
              <a:gd name="T5" fmla="*/ 393144127 h 495"/>
              <a:gd name="T6" fmla="*/ 1560878482 w 1291"/>
              <a:gd name="T7" fmla="*/ 0 h 495"/>
              <a:gd name="T8" fmla="*/ 565357936 w 1291"/>
              <a:gd name="T9" fmla="*/ 360381331 h 495"/>
              <a:gd name="T10" fmla="*/ 0 w 1291"/>
              <a:gd name="T11" fmla="*/ 1247475845 h 495"/>
              <a:gd name="T12" fmla="*/ 0 60000 65536"/>
              <a:gd name="T13" fmla="*/ 0 60000 65536"/>
              <a:gd name="T14" fmla="*/ 0 60000 65536"/>
              <a:gd name="T15" fmla="*/ 0 60000 65536"/>
              <a:gd name="T16" fmla="*/ 0 60000 65536"/>
              <a:gd name="T17" fmla="*/ 0 60000 65536"/>
              <a:gd name="T18" fmla="*/ 0 w 1291"/>
              <a:gd name="T19" fmla="*/ 0 h 495"/>
              <a:gd name="T20" fmla="*/ 1291 w 1291"/>
              <a:gd name="T21" fmla="*/ 495 h 495"/>
            </a:gdLst>
            <a:ahLst/>
            <a:cxnLst>
              <a:cxn ang="T12">
                <a:pos x="T0" y="T1"/>
              </a:cxn>
              <a:cxn ang="T13">
                <a:pos x="T2" y="T3"/>
              </a:cxn>
              <a:cxn ang="T14">
                <a:pos x="T4" y="T5"/>
              </a:cxn>
              <a:cxn ang="T15">
                <a:pos x="T6" y="T7"/>
              </a:cxn>
              <a:cxn ang="T16">
                <a:pos x="T8" y="T9"/>
              </a:cxn>
              <a:cxn ang="T17">
                <a:pos x="T10" y="T11"/>
              </a:cxn>
            </a:cxnLst>
            <a:rect l="T18" t="T19" r="T20" b="T21"/>
            <a:pathLst>
              <a:path w="1291" h="495">
                <a:moveTo>
                  <a:pt x="0" y="495"/>
                </a:moveTo>
                <a:lnTo>
                  <a:pt x="1291" y="488"/>
                </a:lnTo>
                <a:cubicBezTo>
                  <a:pt x="1255" y="336"/>
                  <a:pt x="1163" y="231"/>
                  <a:pt x="1079" y="156"/>
                </a:cubicBezTo>
                <a:cubicBezTo>
                  <a:pt x="995" y="81"/>
                  <a:pt x="854" y="0"/>
                  <a:pt x="635" y="0"/>
                </a:cubicBezTo>
                <a:cubicBezTo>
                  <a:pt x="416" y="0"/>
                  <a:pt x="340" y="63"/>
                  <a:pt x="230" y="143"/>
                </a:cubicBezTo>
                <a:cubicBezTo>
                  <a:pt x="120" y="223"/>
                  <a:pt x="6" y="413"/>
                  <a:pt x="0" y="495"/>
                </a:cubicBezTo>
                <a:close/>
              </a:path>
            </a:pathLst>
          </a:custGeom>
          <a:solidFill>
            <a:srgbClr val="9999FF"/>
          </a:solidFill>
          <a:ln>
            <a:noFill/>
          </a:ln>
          <a:extLst/>
        </p:spPr>
        <p:txBody>
          <a:bodyPr wrap="none" anchor="ctr"/>
          <a:lstStyle/>
          <a:p>
            <a:pPr algn="ctr">
              <a:defRPr/>
            </a:pPr>
            <a:r>
              <a:rPr lang="zh-CN" altLang="en-US" sz="2399" dirty="0">
                <a:latin typeface="+mj-ea"/>
                <a:ea typeface="+mj-ea"/>
              </a:rPr>
              <a:t>通用教学案例</a:t>
            </a:r>
          </a:p>
        </p:txBody>
      </p:sp>
      <p:sp>
        <p:nvSpPr>
          <p:cNvPr id="46097" name="Freeform 21"/>
          <p:cNvSpPr>
            <a:spLocks/>
          </p:cNvSpPr>
          <p:nvPr/>
        </p:nvSpPr>
        <p:spPr bwMode="gray">
          <a:xfrm>
            <a:off x="7744982" y="1695901"/>
            <a:ext cx="2710744" cy="780847"/>
          </a:xfrm>
          <a:custGeom>
            <a:avLst/>
            <a:gdLst>
              <a:gd name="T0" fmla="*/ 0 w 1293"/>
              <a:gd name="T1" fmla="*/ 1234876653 h 492"/>
              <a:gd name="T2" fmla="*/ 2147483647 w 1293"/>
              <a:gd name="T3" fmla="*/ 1239916964 h 492"/>
              <a:gd name="T4" fmla="*/ 2147483647 w 1293"/>
              <a:gd name="T5" fmla="*/ 403224999 h 492"/>
              <a:gd name="T6" fmla="*/ 1602890206 w 1293"/>
              <a:gd name="T7" fmla="*/ 0 h 492"/>
              <a:gd name="T8" fmla="*/ 573874424 w 1293"/>
              <a:gd name="T9" fmla="*/ 370463770 h 492"/>
              <a:gd name="T10" fmla="*/ 0 w 1293"/>
              <a:gd name="T11" fmla="*/ 1234876653 h 492"/>
              <a:gd name="T12" fmla="*/ 0 60000 65536"/>
              <a:gd name="T13" fmla="*/ 0 60000 65536"/>
              <a:gd name="T14" fmla="*/ 0 60000 65536"/>
              <a:gd name="T15" fmla="*/ 0 60000 65536"/>
              <a:gd name="T16" fmla="*/ 0 60000 65536"/>
              <a:gd name="T17" fmla="*/ 0 60000 65536"/>
              <a:gd name="T18" fmla="*/ 0 w 1293"/>
              <a:gd name="T19" fmla="*/ 0 h 492"/>
              <a:gd name="T20" fmla="*/ 1293 w 1293"/>
              <a:gd name="T21" fmla="*/ 492 h 492"/>
            </a:gdLst>
            <a:ahLst/>
            <a:cxnLst>
              <a:cxn ang="T12">
                <a:pos x="T0" y="T1"/>
              </a:cxn>
              <a:cxn ang="T13">
                <a:pos x="T2" y="T3"/>
              </a:cxn>
              <a:cxn ang="T14">
                <a:pos x="T4" y="T5"/>
              </a:cxn>
              <a:cxn ang="T15">
                <a:pos x="T6" y="T7"/>
              </a:cxn>
              <a:cxn ang="T16">
                <a:pos x="T8" y="T9"/>
              </a:cxn>
              <a:cxn ang="T17">
                <a:pos x="T10" y="T11"/>
              </a:cxn>
            </a:cxnLst>
            <a:rect l="T18" t="T19" r="T20" b="T21"/>
            <a:pathLst>
              <a:path w="1293" h="492">
                <a:moveTo>
                  <a:pt x="0" y="490"/>
                </a:moveTo>
                <a:lnTo>
                  <a:pt x="1293" y="492"/>
                </a:lnTo>
                <a:cubicBezTo>
                  <a:pt x="1257" y="340"/>
                  <a:pt x="1165" y="235"/>
                  <a:pt x="1081" y="160"/>
                </a:cubicBezTo>
                <a:cubicBezTo>
                  <a:pt x="997" y="85"/>
                  <a:pt x="867" y="0"/>
                  <a:pt x="648" y="0"/>
                </a:cubicBezTo>
                <a:cubicBezTo>
                  <a:pt x="429" y="0"/>
                  <a:pt x="342" y="67"/>
                  <a:pt x="232" y="147"/>
                </a:cubicBezTo>
                <a:cubicBezTo>
                  <a:pt x="122" y="227"/>
                  <a:pt x="18" y="421"/>
                  <a:pt x="0" y="490"/>
                </a:cubicBezTo>
                <a:close/>
              </a:path>
            </a:pathLst>
          </a:custGeom>
          <a:solidFill>
            <a:srgbClr val="D3CE73"/>
          </a:solidFill>
          <a:ln>
            <a:noFill/>
          </a:ln>
          <a:extLst/>
        </p:spPr>
        <p:txBody>
          <a:bodyPr wrap="none" anchor="ctr"/>
          <a:lstStyle/>
          <a:p>
            <a:pPr algn="ctr">
              <a:defRPr/>
            </a:pPr>
            <a:r>
              <a:rPr lang="zh-CN" altLang="en-US" sz="2399" dirty="0">
                <a:latin typeface="+mj-ea"/>
                <a:ea typeface="+mj-ea"/>
              </a:rPr>
              <a:t>本科经典案例</a:t>
            </a:r>
          </a:p>
        </p:txBody>
      </p:sp>
      <p:sp>
        <p:nvSpPr>
          <p:cNvPr id="46098" name="Freeform 22"/>
          <p:cNvSpPr>
            <a:spLocks/>
          </p:cNvSpPr>
          <p:nvPr/>
        </p:nvSpPr>
        <p:spPr bwMode="gray">
          <a:xfrm>
            <a:off x="1747382" y="1697489"/>
            <a:ext cx="2717092" cy="785607"/>
          </a:xfrm>
          <a:custGeom>
            <a:avLst/>
            <a:gdLst>
              <a:gd name="T0" fmla="*/ 0 w 1284"/>
              <a:gd name="T1" fmla="*/ 1247479020 h 495"/>
              <a:gd name="T2" fmla="*/ 2147483647 w 1284"/>
              <a:gd name="T3" fmla="*/ 1239917755 h 495"/>
              <a:gd name="T4" fmla="*/ 2147483647 w 1284"/>
              <a:gd name="T5" fmla="*/ 403225256 h 495"/>
              <a:gd name="T6" fmla="*/ 1610380422 w 1284"/>
              <a:gd name="T7" fmla="*/ 0 h 495"/>
              <a:gd name="T8" fmla="*/ 561994035 w 1284"/>
              <a:gd name="T9" fmla="*/ 370464006 h 495"/>
              <a:gd name="T10" fmla="*/ 0 w 1284"/>
              <a:gd name="T11" fmla="*/ 1247479020 h 495"/>
              <a:gd name="T12" fmla="*/ 0 60000 65536"/>
              <a:gd name="T13" fmla="*/ 0 60000 65536"/>
              <a:gd name="T14" fmla="*/ 0 60000 65536"/>
              <a:gd name="T15" fmla="*/ 0 60000 65536"/>
              <a:gd name="T16" fmla="*/ 0 60000 65536"/>
              <a:gd name="T17" fmla="*/ 0 60000 65536"/>
              <a:gd name="T18" fmla="*/ 0 w 1284"/>
              <a:gd name="T19" fmla="*/ 0 h 495"/>
              <a:gd name="T20" fmla="*/ 1284 w 1284"/>
              <a:gd name="T21" fmla="*/ 495 h 495"/>
            </a:gdLst>
            <a:ahLst/>
            <a:cxnLst>
              <a:cxn ang="T12">
                <a:pos x="T0" y="T1"/>
              </a:cxn>
              <a:cxn ang="T13">
                <a:pos x="T2" y="T3"/>
              </a:cxn>
              <a:cxn ang="T14">
                <a:pos x="T4" y="T5"/>
              </a:cxn>
              <a:cxn ang="T15">
                <a:pos x="T6" y="T7"/>
              </a:cxn>
              <a:cxn ang="T16">
                <a:pos x="T8" y="T9"/>
              </a:cxn>
              <a:cxn ang="T17">
                <a:pos x="T10" y="T11"/>
              </a:cxn>
            </a:cxnLst>
            <a:rect l="T18" t="T19" r="T20" b="T21"/>
            <a:pathLst>
              <a:path w="1284" h="495">
                <a:moveTo>
                  <a:pt x="0" y="495"/>
                </a:moveTo>
                <a:lnTo>
                  <a:pt x="1284" y="492"/>
                </a:lnTo>
                <a:cubicBezTo>
                  <a:pt x="1248" y="340"/>
                  <a:pt x="1156" y="235"/>
                  <a:pt x="1072" y="160"/>
                </a:cubicBezTo>
                <a:cubicBezTo>
                  <a:pt x="988" y="85"/>
                  <a:pt x="858" y="0"/>
                  <a:pt x="639" y="0"/>
                </a:cubicBezTo>
                <a:cubicBezTo>
                  <a:pt x="420" y="0"/>
                  <a:pt x="333" y="67"/>
                  <a:pt x="223" y="147"/>
                </a:cubicBezTo>
                <a:cubicBezTo>
                  <a:pt x="113" y="227"/>
                  <a:pt x="18" y="426"/>
                  <a:pt x="0" y="495"/>
                </a:cubicBezTo>
                <a:close/>
              </a:path>
            </a:pathLst>
          </a:custGeom>
          <a:solidFill>
            <a:srgbClr val="A3C975"/>
          </a:solidFill>
          <a:ln>
            <a:noFill/>
          </a:ln>
          <a:extLst/>
        </p:spPr>
        <p:txBody>
          <a:bodyPr wrap="none" anchor="ctr"/>
          <a:lstStyle/>
          <a:p>
            <a:pPr algn="ctr">
              <a:defRPr/>
            </a:pPr>
            <a:r>
              <a:rPr lang="en-US" altLang="zh-CN" sz="2399" dirty="0">
                <a:latin typeface="+mj-ea"/>
                <a:ea typeface="+mj-ea"/>
              </a:rPr>
              <a:t>MBA</a:t>
            </a:r>
            <a:r>
              <a:rPr lang="zh-CN" altLang="en-US" sz="2399" dirty="0">
                <a:latin typeface="+mj-ea"/>
                <a:ea typeface="+mj-ea"/>
              </a:rPr>
              <a:t>经典案例</a:t>
            </a:r>
          </a:p>
        </p:txBody>
      </p:sp>
      <p:sp>
        <p:nvSpPr>
          <p:cNvPr id="279577" name="Freeform 25"/>
          <p:cNvSpPr>
            <a:spLocks/>
          </p:cNvSpPr>
          <p:nvPr/>
        </p:nvSpPr>
        <p:spPr bwMode="gray">
          <a:xfrm>
            <a:off x="5588132" y="2372001"/>
            <a:ext cx="906226" cy="1856891"/>
          </a:xfrm>
          <a:custGeom>
            <a:avLst/>
            <a:gdLst/>
            <a:ahLst/>
            <a:cxnLst>
              <a:cxn ang="0">
                <a:pos x="166" y="611"/>
              </a:cxn>
              <a:cxn ang="0">
                <a:pos x="92" y="813"/>
              </a:cxn>
              <a:cxn ang="0">
                <a:pos x="112" y="1008"/>
              </a:cxn>
              <a:cxn ang="0">
                <a:pos x="104" y="1192"/>
              </a:cxn>
              <a:cxn ang="0">
                <a:pos x="124" y="1383"/>
              </a:cxn>
              <a:cxn ang="0">
                <a:pos x="104" y="1555"/>
              </a:cxn>
              <a:cxn ang="0">
                <a:pos x="88" y="1674"/>
              </a:cxn>
              <a:cxn ang="0">
                <a:pos x="10" y="1800"/>
              </a:cxn>
              <a:cxn ang="0">
                <a:pos x="64" y="1982"/>
              </a:cxn>
              <a:cxn ang="0">
                <a:pos x="173" y="2259"/>
              </a:cxn>
              <a:cxn ang="0">
                <a:pos x="301" y="2490"/>
              </a:cxn>
              <a:cxn ang="0">
                <a:pos x="391" y="2676"/>
              </a:cxn>
              <a:cxn ang="0">
                <a:pos x="346" y="2816"/>
              </a:cxn>
              <a:cxn ang="0">
                <a:pos x="260" y="2919"/>
              </a:cxn>
              <a:cxn ang="0">
                <a:pos x="367" y="2961"/>
              </a:cxn>
              <a:cxn ang="0">
                <a:pos x="298" y="3273"/>
              </a:cxn>
              <a:cxn ang="0">
                <a:pos x="361" y="3396"/>
              </a:cxn>
              <a:cxn ang="0">
                <a:pos x="515" y="3140"/>
              </a:cxn>
              <a:cxn ang="0">
                <a:pos x="631" y="2934"/>
              </a:cxn>
              <a:cxn ang="0">
                <a:pos x="667" y="2771"/>
              </a:cxn>
              <a:cxn ang="0">
                <a:pos x="679" y="2640"/>
              </a:cxn>
              <a:cxn ang="0">
                <a:pos x="703" y="2448"/>
              </a:cxn>
              <a:cxn ang="0">
                <a:pos x="733" y="2257"/>
              </a:cxn>
              <a:cxn ang="0">
                <a:pos x="796" y="2021"/>
              </a:cxn>
              <a:cxn ang="0">
                <a:pos x="757" y="1725"/>
              </a:cxn>
              <a:cxn ang="0">
                <a:pos x="740" y="1476"/>
              </a:cxn>
              <a:cxn ang="0">
                <a:pos x="787" y="1280"/>
              </a:cxn>
              <a:cxn ang="0">
                <a:pos x="842" y="1223"/>
              </a:cxn>
              <a:cxn ang="0">
                <a:pos x="1093" y="1083"/>
              </a:cxn>
              <a:cxn ang="0">
                <a:pos x="1241" y="902"/>
              </a:cxn>
              <a:cxn ang="0">
                <a:pos x="1201" y="720"/>
              </a:cxn>
              <a:cxn ang="0">
                <a:pos x="1055" y="569"/>
              </a:cxn>
              <a:cxn ang="0">
                <a:pos x="1081" y="345"/>
              </a:cxn>
              <a:cxn ang="0">
                <a:pos x="999" y="249"/>
              </a:cxn>
              <a:cxn ang="0">
                <a:pos x="927" y="515"/>
              </a:cxn>
              <a:cxn ang="0">
                <a:pos x="866" y="690"/>
              </a:cxn>
              <a:cxn ang="0">
                <a:pos x="832" y="699"/>
              </a:cxn>
              <a:cxn ang="0">
                <a:pos x="656" y="641"/>
              </a:cxn>
              <a:cxn ang="0">
                <a:pos x="533" y="545"/>
              </a:cxn>
              <a:cxn ang="0">
                <a:pos x="595" y="434"/>
              </a:cxn>
              <a:cxn ang="0">
                <a:pos x="592" y="374"/>
              </a:cxn>
              <a:cxn ang="0">
                <a:pos x="613" y="345"/>
              </a:cxn>
              <a:cxn ang="0">
                <a:pos x="599" y="270"/>
              </a:cxn>
              <a:cxn ang="0">
                <a:pos x="617" y="231"/>
              </a:cxn>
              <a:cxn ang="0">
                <a:pos x="575" y="146"/>
              </a:cxn>
              <a:cxn ang="0">
                <a:pos x="550" y="98"/>
              </a:cxn>
              <a:cxn ang="0">
                <a:pos x="416" y="11"/>
              </a:cxn>
              <a:cxn ang="0">
                <a:pos x="256" y="12"/>
              </a:cxn>
              <a:cxn ang="0">
                <a:pos x="134" y="75"/>
              </a:cxn>
              <a:cxn ang="0">
                <a:pos x="112" y="126"/>
              </a:cxn>
              <a:cxn ang="0">
                <a:pos x="85" y="200"/>
              </a:cxn>
              <a:cxn ang="0">
                <a:pos x="58" y="269"/>
              </a:cxn>
              <a:cxn ang="0">
                <a:pos x="85" y="318"/>
              </a:cxn>
            </a:cxnLst>
            <a:rect l="0" t="0" r="r" b="b"/>
            <a:pathLst>
              <a:path w="1243" h="3407">
                <a:moveTo>
                  <a:pt x="109" y="377"/>
                </a:moveTo>
                <a:lnTo>
                  <a:pt x="128" y="466"/>
                </a:lnTo>
                <a:cubicBezTo>
                  <a:pt x="137" y="505"/>
                  <a:pt x="151" y="571"/>
                  <a:pt x="166" y="611"/>
                </a:cubicBezTo>
                <a:cubicBezTo>
                  <a:pt x="181" y="651"/>
                  <a:pt x="222" y="678"/>
                  <a:pt x="217" y="704"/>
                </a:cubicBezTo>
                <a:lnTo>
                  <a:pt x="133" y="770"/>
                </a:lnTo>
                <a:cubicBezTo>
                  <a:pt x="112" y="788"/>
                  <a:pt x="98" y="794"/>
                  <a:pt x="92" y="813"/>
                </a:cubicBezTo>
                <a:cubicBezTo>
                  <a:pt x="85" y="829"/>
                  <a:pt x="95" y="865"/>
                  <a:pt x="95" y="884"/>
                </a:cubicBezTo>
                <a:cubicBezTo>
                  <a:pt x="95" y="903"/>
                  <a:pt x="88" y="905"/>
                  <a:pt x="91" y="926"/>
                </a:cubicBezTo>
                <a:lnTo>
                  <a:pt x="112" y="1008"/>
                </a:lnTo>
                <a:lnTo>
                  <a:pt x="128" y="1079"/>
                </a:lnTo>
                <a:lnTo>
                  <a:pt x="113" y="1112"/>
                </a:lnTo>
                <a:lnTo>
                  <a:pt x="104" y="1192"/>
                </a:lnTo>
                <a:lnTo>
                  <a:pt x="113" y="1274"/>
                </a:lnTo>
                <a:cubicBezTo>
                  <a:pt x="115" y="1297"/>
                  <a:pt x="111" y="1314"/>
                  <a:pt x="113" y="1332"/>
                </a:cubicBezTo>
                <a:cubicBezTo>
                  <a:pt x="115" y="1351"/>
                  <a:pt x="122" y="1366"/>
                  <a:pt x="124" y="1383"/>
                </a:cubicBezTo>
                <a:cubicBezTo>
                  <a:pt x="126" y="1400"/>
                  <a:pt x="125" y="1418"/>
                  <a:pt x="128" y="1434"/>
                </a:cubicBezTo>
                <a:cubicBezTo>
                  <a:pt x="123" y="1450"/>
                  <a:pt x="99" y="1467"/>
                  <a:pt x="95" y="1487"/>
                </a:cubicBezTo>
                <a:cubicBezTo>
                  <a:pt x="91" y="1507"/>
                  <a:pt x="103" y="1535"/>
                  <a:pt x="104" y="1555"/>
                </a:cubicBezTo>
                <a:lnTo>
                  <a:pt x="95" y="1595"/>
                </a:lnTo>
                <a:lnTo>
                  <a:pt x="85" y="1629"/>
                </a:lnTo>
                <a:lnTo>
                  <a:pt x="88" y="1674"/>
                </a:lnTo>
                <a:cubicBezTo>
                  <a:pt x="86" y="1687"/>
                  <a:pt x="74" y="1696"/>
                  <a:pt x="71" y="1707"/>
                </a:cubicBezTo>
                <a:cubicBezTo>
                  <a:pt x="68" y="1718"/>
                  <a:pt x="79" y="1728"/>
                  <a:pt x="68" y="1743"/>
                </a:cubicBezTo>
                <a:cubicBezTo>
                  <a:pt x="58" y="1758"/>
                  <a:pt x="18" y="1782"/>
                  <a:pt x="10" y="1800"/>
                </a:cubicBezTo>
                <a:cubicBezTo>
                  <a:pt x="0" y="1817"/>
                  <a:pt x="11" y="1822"/>
                  <a:pt x="19" y="1854"/>
                </a:cubicBezTo>
                <a:lnTo>
                  <a:pt x="28" y="1916"/>
                </a:lnTo>
                <a:lnTo>
                  <a:pt x="64" y="1982"/>
                </a:lnTo>
                <a:lnTo>
                  <a:pt x="71" y="2037"/>
                </a:lnTo>
                <a:lnTo>
                  <a:pt x="85" y="2090"/>
                </a:lnTo>
                <a:lnTo>
                  <a:pt x="173" y="2259"/>
                </a:lnTo>
                <a:lnTo>
                  <a:pt x="223" y="2352"/>
                </a:lnTo>
                <a:lnTo>
                  <a:pt x="249" y="2402"/>
                </a:lnTo>
                <a:lnTo>
                  <a:pt x="301" y="2490"/>
                </a:lnTo>
                <a:lnTo>
                  <a:pt x="335" y="2559"/>
                </a:lnTo>
                <a:lnTo>
                  <a:pt x="362" y="2615"/>
                </a:lnTo>
                <a:cubicBezTo>
                  <a:pt x="371" y="2634"/>
                  <a:pt x="385" y="2659"/>
                  <a:pt x="391" y="2676"/>
                </a:cubicBezTo>
                <a:cubicBezTo>
                  <a:pt x="397" y="2693"/>
                  <a:pt x="392" y="2702"/>
                  <a:pt x="401" y="2717"/>
                </a:cubicBezTo>
                <a:lnTo>
                  <a:pt x="443" y="2765"/>
                </a:lnTo>
                <a:lnTo>
                  <a:pt x="346" y="2816"/>
                </a:lnTo>
                <a:lnTo>
                  <a:pt x="262" y="2874"/>
                </a:lnTo>
                <a:cubicBezTo>
                  <a:pt x="248" y="2892"/>
                  <a:pt x="263" y="2915"/>
                  <a:pt x="263" y="2922"/>
                </a:cubicBezTo>
                <a:cubicBezTo>
                  <a:pt x="263" y="2929"/>
                  <a:pt x="254" y="2913"/>
                  <a:pt x="260" y="2919"/>
                </a:cubicBezTo>
                <a:cubicBezTo>
                  <a:pt x="266" y="2932"/>
                  <a:pt x="276" y="2956"/>
                  <a:pt x="298" y="2958"/>
                </a:cubicBezTo>
                <a:lnTo>
                  <a:pt x="386" y="2942"/>
                </a:lnTo>
                <a:lnTo>
                  <a:pt x="367" y="2961"/>
                </a:lnTo>
                <a:lnTo>
                  <a:pt x="341" y="3069"/>
                </a:lnTo>
                <a:lnTo>
                  <a:pt x="370" y="3103"/>
                </a:lnTo>
                <a:lnTo>
                  <a:pt x="298" y="3273"/>
                </a:lnTo>
                <a:lnTo>
                  <a:pt x="268" y="3344"/>
                </a:lnTo>
                <a:cubicBezTo>
                  <a:pt x="266" y="3363"/>
                  <a:pt x="269" y="3380"/>
                  <a:pt x="284" y="3389"/>
                </a:cubicBezTo>
                <a:cubicBezTo>
                  <a:pt x="296" y="3397"/>
                  <a:pt x="335" y="3407"/>
                  <a:pt x="361" y="3396"/>
                </a:cubicBezTo>
                <a:lnTo>
                  <a:pt x="443" y="3321"/>
                </a:lnTo>
                <a:lnTo>
                  <a:pt x="491" y="3249"/>
                </a:lnTo>
                <a:lnTo>
                  <a:pt x="515" y="3140"/>
                </a:lnTo>
                <a:lnTo>
                  <a:pt x="564" y="3103"/>
                </a:lnTo>
                <a:lnTo>
                  <a:pt x="588" y="3055"/>
                </a:lnTo>
                <a:lnTo>
                  <a:pt x="631" y="2934"/>
                </a:lnTo>
                <a:lnTo>
                  <a:pt x="647" y="2831"/>
                </a:lnTo>
                <a:lnTo>
                  <a:pt x="668" y="2811"/>
                </a:lnTo>
                <a:cubicBezTo>
                  <a:pt x="671" y="2801"/>
                  <a:pt x="665" y="2789"/>
                  <a:pt x="667" y="2771"/>
                </a:cubicBezTo>
                <a:cubicBezTo>
                  <a:pt x="669" y="2753"/>
                  <a:pt x="679" y="2716"/>
                  <a:pt x="680" y="2702"/>
                </a:cubicBezTo>
                <a:cubicBezTo>
                  <a:pt x="678" y="2685"/>
                  <a:pt x="670" y="2695"/>
                  <a:pt x="670" y="2685"/>
                </a:cubicBezTo>
                <a:lnTo>
                  <a:pt x="679" y="2640"/>
                </a:lnTo>
                <a:lnTo>
                  <a:pt x="676" y="2589"/>
                </a:lnTo>
                <a:lnTo>
                  <a:pt x="685" y="2499"/>
                </a:lnTo>
                <a:lnTo>
                  <a:pt x="703" y="2448"/>
                </a:lnTo>
                <a:lnTo>
                  <a:pt x="712" y="2400"/>
                </a:lnTo>
                <a:lnTo>
                  <a:pt x="718" y="2331"/>
                </a:lnTo>
                <a:lnTo>
                  <a:pt x="733" y="2257"/>
                </a:lnTo>
                <a:lnTo>
                  <a:pt x="760" y="2133"/>
                </a:lnTo>
                <a:cubicBezTo>
                  <a:pt x="771" y="2106"/>
                  <a:pt x="793" y="2115"/>
                  <a:pt x="799" y="2096"/>
                </a:cubicBezTo>
                <a:cubicBezTo>
                  <a:pt x="805" y="2077"/>
                  <a:pt x="802" y="2051"/>
                  <a:pt x="796" y="2021"/>
                </a:cubicBezTo>
                <a:lnTo>
                  <a:pt x="764" y="1916"/>
                </a:lnTo>
                <a:lnTo>
                  <a:pt x="769" y="1788"/>
                </a:lnTo>
                <a:lnTo>
                  <a:pt x="757" y="1725"/>
                </a:lnTo>
                <a:lnTo>
                  <a:pt x="758" y="1676"/>
                </a:lnTo>
                <a:lnTo>
                  <a:pt x="745" y="1625"/>
                </a:lnTo>
                <a:lnTo>
                  <a:pt x="740" y="1476"/>
                </a:lnTo>
                <a:lnTo>
                  <a:pt x="757" y="1418"/>
                </a:lnTo>
                <a:lnTo>
                  <a:pt x="767" y="1338"/>
                </a:lnTo>
                <a:lnTo>
                  <a:pt x="787" y="1280"/>
                </a:lnTo>
                <a:lnTo>
                  <a:pt x="797" y="1223"/>
                </a:lnTo>
                <a:lnTo>
                  <a:pt x="806" y="1218"/>
                </a:lnTo>
                <a:lnTo>
                  <a:pt x="842" y="1223"/>
                </a:lnTo>
                <a:lnTo>
                  <a:pt x="997" y="1176"/>
                </a:lnTo>
                <a:lnTo>
                  <a:pt x="1070" y="1137"/>
                </a:lnTo>
                <a:lnTo>
                  <a:pt x="1093" y="1083"/>
                </a:lnTo>
                <a:cubicBezTo>
                  <a:pt x="1116" y="1063"/>
                  <a:pt x="1187" y="1039"/>
                  <a:pt x="1207" y="1017"/>
                </a:cubicBezTo>
                <a:cubicBezTo>
                  <a:pt x="1226" y="993"/>
                  <a:pt x="1204" y="970"/>
                  <a:pt x="1210" y="951"/>
                </a:cubicBezTo>
                <a:cubicBezTo>
                  <a:pt x="1216" y="932"/>
                  <a:pt x="1238" y="919"/>
                  <a:pt x="1241" y="902"/>
                </a:cubicBezTo>
                <a:cubicBezTo>
                  <a:pt x="1243" y="881"/>
                  <a:pt x="1230" y="867"/>
                  <a:pt x="1229" y="848"/>
                </a:cubicBezTo>
                <a:cubicBezTo>
                  <a:pt x="1228" y="829"/>
                  <a:pt x="1242" y="810"/>
                  <a:pt x="1237" y="789"/>
                </a:cubicBezTo>
                <a:cubicBezTo>
                  <a:pt x="1234" y="763"/>
                  <a:pt x="1208" y="745"/>
                  <a:pt x="1201" y="720"/>
                </a:cubicBezTo>
                <a:cubicBezTo>
                  <a:pt x="1195" y="689"/>
                  <a:pt x="1208" y="660"/>
                  <a:pt x="1195" y="641"/>
                </a:cubicBezTo>
                <a:cubicBezTo>
                  <a:pt x="1179" y="620"/>
                  <a:pt x="1144" y="620"/>
                  <a:pt x="1121" y="608"/>
                </a:cubicBezTo>
                <a:cubicBezTo>
                  <a:pt x="1098" y="596"/>
                  <a:pt x="1069" y="583"/>
                  <a:pt x="1055" y="569"/>
                </a:cubicBezTo>
                <a:cubicBezTo>
                  <a:pt x="1037" y="556"/>
                  <a:pt x="1038" y="541"/>
                  <a:pt x="1037" y="522"/>
                </a:cubicBezTo>
                <a:cubicBezTo>
                  <a:pt x="1036" y="503"/>
                  <a:pt x="1044" y="481"/>
                  <a:pt x="1051" y="452"/>
                </a:cubicBezTo>
                <a:cubicBezTo>
                  <a:pt x="1058" y="423"/>
                  <a:pt x="1076" y="374"/>
                  <a:pt x="1081" y="345"/>
                </a:cubicBezTo>
                <a:cubicBezTo>
                  <a:pt x="1088" y="304"/>
                  <a:pt x="1087" y="297"/>
                  <a:pt x="1082" y="281"/>
                </a:cubicBezTo>
                <a:cubicBezTo>
                  <a:pt x="1077" y="265"/>
                  <a:pt x="1066" y="251"/>
                  <a:pt x="1052" y="246"/>
                </a:cubicBezTo>
                <a:cubicBezTo>
                  <a:pt x="1040" y="242"/>
                  <a:pt x="1016" y="232"/>
                  <a:pt x="999" y="249"/>
                </a:cubicBezTo>
                <a:cubicBezTo>
                  <a:pt x="983" y="265"/>
                  <a:pt x="963" y="309"/>
                  <a:pt x="953" y="344"/>
                </a:cubicBezTo>
                <a:cubicBezTo>
                  <a:pt x="945" y="376"/>
                  <a:pt x="945" y="434"/>
                  <a:pt x="941" y="462"/>
                </a:cubicBezTo>
                <a:lnTo>
                  <a:pt x="927" y="515"/>
                </a:lnTo>
                <a:lnTo>
                  <a:pt x="907" y="545"/>
                </a:lnTo>
                <a:lnTo>
                  <a:pt x="883" y="626"/>
                </a:lnTo>
                <a:lnTo>
                  <a:pt x="866" y="690"/>
                </a:lnTo>
                <a:lnTo>
                  <a:pt x="869" y="780"/>
                </a:lnTo>
                <a:lnTo>
                  <a:pt x="860" y="782"/>
                </a:lnTo>
                <a:lnTo>
                  <a:pt x="832" y="699"/>
                </a:lnTo>
                <a:lnTo>
                  <a:pt x="794" y="659"/>
                </a:lnTo>
                <a:cubicBezTo>
                  <a:pt x="777" y="648"/>
                  <a:pt x="750" y="636"/>
                  <a:pt x="727" y="633"/>
                </a:cubicBezTo>
                <a:cubicBezTo>
                  <a:pt x="706" y="630"/>
                  <a:pt x="677" y="642"/>
                  <a:pt x="656" y="641"/>
                </a:cubicBezTo>
                <a:cubicBezTo>
                  <a:pt x="634" y="640"/>
                  <a:pt x="610" y="632"/>
                  <a:pt x="602" y="627"/>
                </a:cubicBezTo>
                <a:lnTo>
                  <a:pt x="605" y="609"/>
                </a:lnTo>
                <a:lnTo>
                  <a:pt x="533" y="545"/>
                </a:lnTo>
                <a:cubicBezTo>
                  <a:pt x="524" y="530"/>
                  <a:pt x="544" y="530"/>
                  <a:pt x="550" y="521"/>
                </a:cubicBezTo>
                <a:cubicBezTo>
                  <a:pt x="556" y="512"/>
                  <a:pt x="565" y="503"/>
                  <a:pt x="572" y="489"/>
                </a:cubicBezTo>
                <a:cubicBezTo>
                  <a:pt x="582" y="469"/>
                  <a:pt x="591" y="455"/>
                  <a:pt x="595" y="434"/>
                </a:cubicBezTo>
                <a:cubicBezTo>
                  <a:pt x="597" y="419"/>
                  <a:pt x="596" y="402"/>
                  <a:pt x="593" y="399"/>
                </a:cubicBezTo>
                <a:cubicBezTo>
                  <a:pt x="590" y="396"/>
                  <a:pt x="578" y="393"/>
                  <a:pt x="578" y="389"/>
                </a:cubicBezTo>
                <a:cubicBezTo>
                  <a:pt x="578" y="385"/>
                  <a:pt x="588" y="378"/>
                  <a:pt x="592" y="374"/>
                </a:cubicBezTo>
                <a:lnTo>
                  <a:pt x="604" y="365"/>
                </a:lnTo>
                <a:lnTo>
                  <a:pt x="599" y="342"/>
                </a:lnTo>
                <a:lnTo>
                  <a:pt x="613" y="345"/>
                </a:lnTo>
                <a:lnTo>
                  <a:pt x="602" y="306"/>
                </a:lnTo>
                <a:cubicBezTo>
                  <a:pt x="603" y="298"/>
                  <a:pt x="617" y="300"/>
                  <a:pt x="617" y="294"/>
                </a:cubicBezTo>
                <a:cubicBezTo>
                  <a:pt x="618" y="290"/>
                  <a:pt x="600" y="277"/>
                  <a:pt x="599" y="270"/>
                </a:cubicBezTo>
                <a:lnTo>
                  <a:pt x="622" y="261"/>
                </a:lnTo>
                <a:cubicBezTo>
                  <a:pt x="621" y="252"/>
                  <a:pt x="594" y="221"/>
                  <a:pt x="593" y="216"/>
                </a:cubicBezTo>
                <a:cubicBezTo>
                  <a:pt x="594" y="211"/>
                  <a:pt x="623" y="249"/>
                  <a:pt x="617" y="231"/>
                </a:cubicBezTo>
                <a:cubicBezTo>
                  <a:pt x="611" y="213"/>
                  <a:pt x="599" y="197"/>
                  <a:pt x="595" y="189"/>
                </a:cubicBezTo>
                <a:cubicBezTo>
                  <a:pt x="591" y="182"/>
                  <a:pt x="575" y="164"/>
                  <a:pt x="604" y="177"/>
                </a:cubicBezTo>
                <a:cubicBezTo>
                  <a:pt x="633" y="190"/>
                  <a:pt x="581" y="155"/>
                  <a:pt x="575" y="146"/>
                </a:cubicBezTo>
                <a:cubicBezTo>
                  <a:pt x="569" y="137"/>
                  <a:pt x="565" y="127"/>
                  <a:pt x="566" y="122"/>
                </a:cubicBezTo>
                <a:cubicBezTo>
                  <a:pt x="567" y="117"/>
                  <a:pt x="584" y="121"/>
                  <a:pt x="581" y="117"/>
                </a:cubicBezTo>
                <a:cubicBezTo>
                  <a:pt x="578" y="113"/>
                  <a:pt x="560" y="107"/>
                  <a:pt x="550" y="98"/>
                </a:cubicBezTo>
                <a:cubicBezTo>
                  <a:pt x="540" y="89"/>
                  <a:pt x="537" y="74"/>
                  <a:pt x="523" y="63"/>
                </a:cubicBezTo>
                <a:cubicBezTo>
                  <a:pt x="507" y="48"/>
                  <a:pt x="485" y="40"/>
                  <a:pt x="467" y="31"/>
                </a:cubicBezTo>
                <a:cubicBezTo>
                  <a:pt x="449" y="22"/>
                  <a:pt x="434" y="16"/>
                  <a:pt x="416" y="11"/>
                </a:cubicBezTo>
                <a:cubicBezTo>
                  <a:pt x="398" y="6"/>
                  <a:pt x="378" y="0"/>
                  <a:pt x="359" y="2"/>
                </a:cubicBezTo>
                <a:cubicBezTo>
                  <a:pt x="339" y="5"/>
                  <a:pt x="321" y="19"/>
                  <a:pt x="304" y="21"/>
                </a:cubicBezTo>
                <a:cubicBezTo>
                  <a:pt x="287" y="23"/>
                  <a:pt x="275" y="8"/>
                  <a:pt x="256" y="12"/>
                </a:cubicBezTo>
                <a:cubicBezTo>
                  <a:pt x="239" y="15"/>
                  <a:pt x="208" y="31"/>
                  <a:pt x="190" y="44"/>
                </a:cubicBezTo>
                <a:lnTo>
                  <a:pt x="136" y="87"/>
                </a:lnTo>
                <a:cubicBezTo>
                  <a:pt x="127" y="92"/>
                  <a:pt x="137" y="72"/>
                  <a:pt x="134" y="75"/>
                </a:cubicBezTo>
                <a:cubicBezTo>
                  <a:pt x="132" y="77"/>
                  <a:pt x="125" y="96"/>
                  <a:pt x="121" y="104"/>
                </a:cubicBezTo>
                <a:cubicBezTo>
                  <a:pt x="118" y="105"/>
                  <a:pt x="117" y="80"/>
                  <a:pt x="115" y="84"/>
                </a:cubicBezTo>
                <a:cubicBezTo>
                  <a:pt x="113" y="88"/>
                  <a:pt x="115" y="111"/>
                  <a:pt x="112" y="126"/>
                </a:cubicBezTo>
                <a:cubicBezTo>
                  <a:pt x="109" y="141"/>
                  <a:pt x="100" y="170"/>
                  <a:pt x="94" y="174"/>
                </a:cubicBezTo>
                <a:cubicBezTo>
                  <a:pt x="90" y="187"/>
                  <a:pt x="72" y="133"/>
                  <a:pt x="77" y="152"/>
                </a:cubicBezTo>
                <a:cubicBezTo>
                  <a:pt x="82" y="171"/>
                  <a:pt x="86" y="196"/>
                  <a:pt x="85" y="200"/>
                </a:cubicBezTo>
                <a:cubicBezTo>
                  <a:pt x="84" y="204"/>
                  <a:pt x="73" y="170"/>
                  <a:pt x="70" y="176"/>
                </a:cubicBezTo>
                <a:cubicBezTo>
                  <a:pt x="87" y="212"/>
                  <a:pt x="67" y="215"/>
                  <a:pt x="68" y="237"/>
                </a:cubicBezTo>
                <a:cubicBezTo>
                  <a:pt x="66" y="252"/>
                  <a:pt x="77" y="263"/>
                  <a:pt x="58" y="269"/>
                </a:cubicBezTo>
                <a:cubicBezTo>
                  <a:pt x="39" y="275"/>
                  <a:pt x="77" y="275"/>
                  <a:pt x="77" y="279"/>
                </a:cubicBezTo>
                <a:cubicBezTo>
                  <a:pt x="77" y="283"/>
                  <a:pt x="74" y="297"/>
                  <a:pt x="58" y="294"/>
                </a:cubicBezTo>
                <a:cubicBezTo>
                  <a:pt x="42" y="291"/>
                  <a:pt x="80" y="310"/>
                  <a:pt x="85" y="318"/>
                </a:cubicBezTo>
                <a:cubicBezTo>
                  <a:pt x="90" y="326"/>
                  <a:pt x="85" y="334"/>
                  <a:pt x="89" y="344"/>
                </a:cubicBezTo>
                <a:lnTo>
                  <a:pt x="109" y="377"/>
                </a:lnTo>
                <a:close/>
              </a:path>
            </a:pathLst>
          </a:custGeom>
          <a:gradFill rotWithShape="1">
            <a:gsLst>
              <a:gs pos="0">
                <a:schemeClr val="accent1"/>
              </a:gs>
              <a:gs pos="100000">
                <a:schemeClr val="accent1">
                  <a:gamma/>
                  <a:shade val="0"/>
                  <a:invGamma/>
                </a:schemeClr>
              </a:gs>
            </a:gsLst>
            <a:lin ang="5400000" scaled="1"/>
          </a:gradFill>
          <a:ln w="9525" cap="flat" cmpd="sng">
            <a:noFill/>
            <a:prstDash val="solid"/>
            <a:round/>
            <a:headEnd/>
            <a:tailEnd/>
          </a:ln>
          <a:effectLst/>
        </p:spPr>
        <p:txBody>
          <a:bodyPr wrap="none" anchor="ctr"/>
          <a:lstStyle/>
          <a:p>
            <a:pPr>
              <a:defRPr/>
            </a:pPr>
            <a:endParaRPr lang="zh-CN" altLang="en-US" sz="2399"/>
          </a:p>
        </p:txBody>
      </p:sp>
      <p:sp>
        <p:nvSpPr>
          <p:cNvPr id="29" name="标题 1"/>
          <p:cNvSpPr>
            <a:spLocks noGrp="1"/>
          </p:cNvSpPr>
          <p:nvPr>
            <p:ph type="title"/>
          </p:nvPr>
        </p:nvSpPr>
        <p:spPr>
          <a:xfrm>
            <a:off x="631660" y="225467"/>
            <a:ext cx="10969943" cy="1142702"/>
          </a:xfrm>
        </p:spPr>
        <p:txBody>
          <a:bodyPr>
            <a:normAutofit/>
          </a:bodyPr>
          <a:lstStyle/>
          <a:p>
            <a:pPr>
              <a:defRPr/>
            </a:pPr>
            <a:r>
              <a:rPr lang="en-US" altLang="zh-CN" dirty="0" smtClean="0">
                <a:latin typeface="方正姚体" panose="02010601030101010101" pitchFamily="2" charset="-122"/>
                <a:ea typeface="方正姚体" panose="02010601030101010101" pitchFamily="2" charset="-122"/>
                <a:cs typeface="+mn-cs"/>
              </a:rPr>
              <a:t>                             </a:t>
            </a:r>
            <a:endParaRPr lang="zh-CN" altLang="en-US" sz="2399" dirty="0">
              <a:latin typeface="方正姚体" pitchFamily="2" charset="-122"/>
              <a:ea typeface="方正姚体" pitchFamily="2" charset="-122"/>
            </a:endParaRPr>
          </a:p>
        </p:txBody>
      </p:sp>
      <p:sp>
        <p:nvSpPr>
          <p:cNvPr id="3" name="矩形 2"/>
          <p:cNvSpPr>
            <a:spLocks noChangeArrowheads="1"/>
          </p:cNvSpPr>
          <p:nvPr/>
        </p:nvSpPr>
        <p:spPr bwMode="auto">
          <a:xfrm>
            <a:off x="4870769" y="1999036"/>
            <a:ext cx="3261582" cy="461417"/>
          </a:xfrm>
          <a:prstGeom prst="rect">
            <a:avLst/>
          </a:prstGeom>
          <a:noFill/>
          <a:ln w="9525">
            <a:noFill/>
            <a:miter lim="800000"/>
            <a:headEnd/>
            <a:tailEnd/>
          </a:ln>
        </p:spPr>
        <p:txBody>
          <a:bodyPr wrap="none">
            <a:spAutoFit/>
          </a:bodyPr>
          <a:lstStyle/>
          <a:p>
            <a:r>
              <a:rPr lang="zh-CN" altLang="en-US" sz="2399">
                <a:latin typeface="黑体" pitchFamily="49" charset="-122"/>
                <a:ea typeface="黑体" pitchFamily="49" charset="-122"/>
              </a:rPr>
              <a:t>国内首家商业型案例库</a:t>
            </a:r>
          </a:p>
        </p:txBody>
      </p:sp>
      <p:sp>
        <p:nvSpPr>
          <p:cNvPr id="23" name="标题 7"/>
          <p:cNvSpPr txBox="1">
            <a:spLocks/>
          </p:cNvSpPr>
          <p:nvPr/>
        </p:nvSpPr>
        <p:spPr>
          <a:xfrm>
            <a:off x="1269876" y="303808"/>
            <a:ext cx="10157354" cy="676920"/>
          </a:xfrm>
          <a:prstGeom prst="rect">
            <a:avLst/>
          </a:prstGeom>
        </p:spPr>
        <p:txBody>
          <a:bodyPr vert="horz" lIns="121899" tIns="60949" rIns="121899" bIns="60949" rtlCol="0" anchor="b">
            <a:normAutofit fontScale="97500" lnSpcReduction="10000"/>
          </a:bodyPr>
          <a:lstStyle>
            <a:lvl1pPr algn="l" defTabSz="1218987" rtl="0" eaLnBrk="1" latinLnBrk="0" hangingPunct="1">
              <a:lnSpc>
                <a:spcPct val="85000"/>
              </a:lnSpc>
              <a:spcBef>
                <a:spcPct val="0"/>
              </a:spcBef>
              <a:buNone/>
              <a:tabLst/>
              <a:defRPr sz="4400" kern="1200" cap="none" baseline="0">
                <a:solidFill>
                  <a:schemeClr val="tx1"/>
                </a:solidFill>
                <a:latin typeface="微软雅黑" panose="020B0503020204020204" pitchFamily="34" charset="-122"/>
                <a:ea typeface="微软雅黑" panose="020B0503020204020204" pitchFamily="34" charset="-122"/>
                <a:cs typeface="+mj-cs"/>
              </a:defRPr>
            </a:lvl1pPr>
          </a:lstStyle>
          <a:p>
            <a:pPr algn="ctr"/>
            <a:r>
              <a:rPr lang="zh-CN" altLang="en-US" dirty="0" smtClean="0">
                <a:latin typeface="方正姚体" panose="02010601030101010101" pitchFamily="2" charset="-122"/>
                <a:ea typeface="方正姚体" panose="02010601030101010101" pitchFamily="2" charset="-122"/>
                <a:cs typeface="+mn-cs"/>
              </a:rPr>
              <a:t>教学案例</a:t>
            </a:r>
            <a:endParaRPr lang="zh-CN" altLang="en-US" dirty="0">
              <a:latin typeface="方正姚体" panose="02010601030101010101" pitchFamily="2" charset="-122"/>
              <a:ea typeface="方正姚体" panose="02010601030101010101" pitchFamily="2" charset="-122"/>
              <a:cs typeface="+mn-cs"/>
            </a:endParaRPr>
          </a:p>
        </p:txBody>
      </p:sp>
    </p:spTree>
    <p:extLst>
      <p:ext uri="{BB962C8B-B14F-4D97-AF65-F5344CB8AC3E}">
        <p14:creationId xmlns:p14="http://schemas.microsoft.com/office/powerpoint/2010/main" val="142648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1000"/>
                            </p:stCondLst>
                            <p:childTnLst>
                              <p:par>
                                <p:cTn id="25" presetID="42" presetClass="entr" presetSubtype="0" fill="hold" nodeType="afterEffect">
                                  <p:stCondLst>
                                    <p:cond delay="0"/>
                                  </p:stCondLst>
                                  <p:childTnLst>
                                    <p:set>
                                      <p:cBhvr>
                                        <p:cTn id="26" dur="1" fill="hold">
                                          <p:stCondLst>
                                            <p:cond delay="0"/>
                                          </p:stCondLst>
                                        </p:cTn>
                                        <p:tgtEl>
                                          <p:spTgt spid="279577"/>
                                        </p:tgtEl>
                                        <p:attrNameLst>
                                          <p:attrName>style.visibility</p:attrName>
                                        </p:attrNameLst>
                                      </p:cBhvr>
                                      <p:to>
                                        <p:strVal val="visible"/>
                                      </p:to>
                                    </p:set>
                                    <p:animEffect transition="in" filter="fade">
                                      <p:cBhvr>
                                        <p:cTn id="27" dur="1000"/>
                                        <p:tgtEl>
                                          <p:spTgt spid="279577"/>
                                        </p:tgtEl>
                                      </p:cBhvr>
                                    </p:animEffect>
                                    <p:anim calcmode="lin" valueType="num">
                                      <p:cBhvr>
                                        <p:cTn id="28" dur="1000" fill="hold"/>
                                        <p:tgtEl>
                                          <p:spTgt spid="279577"/>
                                        </p:tgtEl>
                                        <p:attrNameLst>
                                          <p:attrName>ppt_x</p:attrName>
                                        </p:attrNameLst>
                                      </p:cBhvr>
                                      <p:tavLst>
                                        <p:tav tm="0">
                                          <p:val>
                                            <p:strVal val="#ppt_x"/>
                                          </p:val>
                                        </p:tav>
                                        <p:tav tm="100000">
                                          <p:val>
                                            <p:strVal val="#ppt_x"/>
                                          </p:val>
                                        </p:tav>
                                      </p:tavLst>
                                    </p:anim>
                                    <p:anim calcmode="lin" valueType="num">
                                      <p:cBhvr>
                                        <p:cTn id="29" dur="1000" fill="hold"/>
                                        <p:tgtEl>
                                          <p:spTgt spid="279577"/>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2000"/>
                            </p:stCondLst>
                            <p:childTnLst>
                              <p:par>
                                <p:cTn id="31" presetID="47"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a:xfrm>
            <a:off x="1269876" y="116632"/>
            <a:ext cx="10157354" cy="676920"/>
          </a:xfrm>
        </p:spPr>
        <p:txBody>
          <a:bodyPr vert="horz" lIns="121899" tIns="60949" rIns="121899" bIns="60949" rtlCol="0" anchor="b">
            <a:normAutofit fontScale="90000"/>
          </a:bodyPr>
          <a:lstStyle/>
          <a:p>
            <a:pPr algn="ctr"/>
            <a:r>
              <a:rPr lang="zh-CN" altLang="en-US" dirty="0" smtClean="0">
                <a:latin typeface="方正姚体" panose="02010601030101010101" pitchFamily="2" charset="-122"/>
                <a:ea typeface="方正姚体" panose="02010601030101010101" pitchFamily="2" charset="-122"/>
                <a:cs typeface="+mn-cs"/>
              </a:rPr>
              <a:t>研究案例</a:t>
            </a:r>
            <a:endParaRPr lang="zh-CN" altLang="en-US" dirty="0">
              <a:latin typeface="方正姚体" panose="02010601030101010101" pitchFamily="2" charset="-122"/>
              <a:ea typeface="方正姚体" panose="02010601030101010101" pitchFamily="2" charset="-122"/>
              <a:cs typeface="+mn-cs"/>
            </a:endParaRPr>
          </a:p>
        </p:txBody>
      </p:sp>
      <p:sp>
        <p:nvSpPr>
          <p:cNvPr id="4" name="灯片编号占位符 3"/>
          <p:cNvSpPr>
            <a:spLocks noGrp="1"/>
          </p:cNvSpPr>
          <p:nvPr>
            <p:ph type="sldNum" sz="quarter" idx="12"/>
          </p:nvPr>
        </p:nvSpPr>
        <p:spPr/>
        <p:txBody>
          <a:bodyPr/>
          <a:lstStyle/>
          <a:p>
            <a:fld id="{EB37DED6-D4C7-42EE-AB49-D2E39E64FDE4}" type="slidenum">
              <a:rPr lang="en-US" altLang="zh-CN" smtClean="0"/>
              <a:pPr/>
              <a:t>48</a:t>
            </a:fld>
            <a:endParaRPr lang="zh-CN" altLang="en-US" dirty="0"/>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28" y="793552"/>
            <a:ext cx="9564435" cy="3139503"/>
          </a:xfrm>
          <a:prstGeom prst="rect">
            <a:avLst/>
          </a:prstGeom>
        </p:spPr>
      </p:pic>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828" y="4149080"/>
            <a:ext cx="9650172" cy="2613509"/>
          </a:xfrm>
          <a:prstGeom prst="rect">
            <a:avLst/>
          </a:prstGeom>
        </p:spPr>
      </p:pic>
      <p:sp>
        <p:nvSpPr>
          <p:cNvPr id="7" name="椭圆 6"/>
          <p:cNvSpPr/>
          <p:nvPr/>
        </p:nvSpPr>
        <p:spPr>
          <a:xfrm>
            <a:off x="10498677" y="1663794"/>
            <a:ext cx="1296144" cy="1296144"/>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smtClean="0">
                <a:solidFill>
                  <a:srgbClr val="FF0000"/>
                </a:solidFill>
              </a:rPr>
              <a:t>13</a:t>
            </a:r>
            <a:endParaRPr lang="zh-CN" altLang="en-US" sz="4800" b="1" dirty="0">
              <a:solidFill>
                <a:srgbClr val="FF0000"/>
              </a:solidFill>
            </a:endParaRPr>
          </a:p>
        </p:txBody>
      </p:sp>
      <p:sp>
        <p:nvSpPr>
          <p:cNvPr id="13" name="椭圆 12"/>
          <p:cNvSpPr/>
          <p:nvPr/>
        </p:nvSpPr>
        <p:spPr>
          <a:xfrm>
            <a:off x="10626592" y="4831191"/>
            <a:ext cx="1296144" cy="1296144"/>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solidFill>
                  <a:srgbClr val="FF0000"/>
                </a:solidFill>
              </a:rPr>
              <a:t>8</a:t>
            </a:r>
            <a:endParaRPr lang="zh-CN" altLang="en-US" sz="4800" b="1" dirty="0">
              <a:solidFill>
                <a:srgbClr val="FF0000"/>
              </a:solidFill>
            </a:endParaRPr>
          </a:p>
        </p:txBody>
      </p:sp>
    </p:spTree>
    <p:extLst>
      <p:ext uri="{BB962C8B-B14F-4D97-AF65-F5344CB8AC3E}">
        <p14:creationId xmlns:p14="http://schemas.microsoft.com/office/powerpoint/2010/main" val="199218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513479" y="255490"/>
            <a:ext cx="10969943" cy="625192"/>
          </a:xfrm>
        </p:spPr>
        <p:txBody>
          <a:bodyPr>
            <a:normAutofit fontScale="90000"/>
          </a:bodyPr>
          <a:lstStyle/>
          <a:p>
            <a:pPr algn="ctr">
              <a:defRPr/>
            </a:pPr>
            <a:r>
              <a:rPr lang="zh-CN" altLang="en-US" dirty="0" smtClean="0">
                <a:latin typeface="方正姚体" panose="02010601030101010101" pitchFamily="2" charset="-122"/>
                <a:ea typeface="方正姚体" panose="02010601030101010101" pitchFamily="2" charset="-122"/>
                <a:cs typeface="+mn-cs"/>
              </a:rPr>
              <a:t>经济</a:t>
            </a:r>
            <a:r>
              <a:rPr lang="en-US" altLang="zh-CN" dirty="0">
                <a:latin typeface="方正姚体" panose="02010601030101010101" pitchFamily="2" charset="-122"/>
                <a:ea typeface="方正姚体" panose="02010601030101010101" pitchFamily="2" charset="-122"/>
                <a:cs typeface="+mn-cs"/>
              </a:rPr>
              <a:t>·</a:t>
            </a:r>
            <a:r>
              <a:rPr lang="zh-CN" altLang="en-US" dirty="0">
                <a:latin typeface="方正姚体" panose="02010601030101010101" pitchFamily="2" charset="-122"/>
                <a:ea typeface="方正姚体" panose="02010601030101010101" pitchFamily="2" charset="-122"/>
                <a:cs typeface="+mn-cs"/>
              </a:rPr>
              <a:t>管理案例</a:t>
            </a:r>
            <a:r>
              <a:rPr lang="zh-CN" altLang="en-US" dirty="0" smtClean="0">
                <a:latin typeface="方正姚体" panose="02010601030101010101" pitchFamily="2" charset="-122"/>
                <a:ea typeface="方正姚体" panose="02010601030101010101" pitchFamily="2" charset="-122"/>
                <a:cs typeface="+mn-cs"/>
              </a:rPr>
              <a:t>库</a:t>
            </a:r>
            <a:endParaRPr lang="zh-CN" altLang="en-US" sz="2399" dirty="0">
              <a:latin typeface="方正姚体" pitchFamily="2" charset="-122"/>
              <a:ea typeface="方正姚体" pitchFamily="2" charset="-122"/>
            </a:endParaRPr>
          </a:p>
        </p:txBody>
      </p:sp>
      <p:sp>
        <p:nvSpPr>
          <p:cNvPr id="6" name="Freeform 2"/>
          <p:cNvSpPr>
            <a:spLocks/>
          </p:cNvSpPr>
          <p:nvPr/>
        </p:nvSpPr>
        <p:spPr bwMode="gray">
          <a:xfrm>
            <a:off x="2082257" y="1491168"/>
            <a:ext cx="5708751" cy="4554939"/>
          </a:xfrm>
          <a:custGeom>
            <a:avLst/>
            <a:gdLst/>
            <a:ahLst/>
            <a:cxnLst>
              <a:cxn ang="0">
                <a:pos x="744" y="1107"/>
              </a:cxn>
              <a:cxn ang="0">
                <a:pos x="0" y="2479"/>
              </a:cxn>
              <a:cxn ang="0">
                <a:pos x="977" y="2854"/>
              </a:cxn>
              <a:cxn ang="0">
                <a:pos x="2200" y="2440"/>
              </a:cxn>
              <a:cxn ang="0">
                <a:pos x="2666" y="1469"/>
              </a:cxn>
              <a:cxn ang="0">
                <a:pos x="2466" y="583"/>
              </a:cxn>
              <a:cxn ang="0">
                <a:pos x="2077" y="0"/>
              </a:cxn>
              <a:cxn ang="0">
                <a:pos x="744" y="1107"/>
              </a:cxn>
            </a:cxnLst>
            <a:rect l="0" t="0" r="r" b="b"/>
            <a:pathLst>
              <a:path w="2698" h="2870">
                <a:moveTo>
                  <a:pt x="744" y="1107"/>
                </a:moveTo>
                <a:lnTo>
                  <a:pt x="0" y="2479"/>
                </a:lnTo>
                <a:cubicBezTo>
                  <a:pt x="323" y="2693"/>
                  <a:pt x="608" y="2838"/>
                  <a:pt x="977" y="2854"/>
                </a:cubicBezTo>
                <a:cubicBezTo>
                  <a:pt x="1346" y="2870"/>
                  <a:pt x="1870" y="2745"/>
                  <a:pt x="2200" y="2440"/>
                </a:cubicBezTo>
                <a:cubicBezTo>
                  <a:pt x="2530" y="2135"/>
                  <a:pt x="2634" y="1715"/>
                  <a:pt x="2666" y="1469"/>
                </a:cubicBezTo>
                <a:cubicBezTo>
                  <a:pt x="2698" y="1223"/>
                  <a:pt x="2575" y="827"/>
                  <a:pt x="2466" y="583"/>
                </a:cubicBezTo>
                <a:cubicBezTo>
                  <a:pt x="2357" y="339"/>
                  <a:pt x="2258" y="175"/>
                  <a:pt x="2077" y="0"/>
                </a:cubicBezTo>
                <a:cubicBezTo>
                  <a:pt x="1410" y="553"/>
                  <a:pt x="744" y="1107"/>
                  <a:pt x="744" y="1107"/>
                </a:cubicBezTo>
                <a:close/>
              </a:path>
            </a:pathLst>
          </a:custGeom>
          <a:gradFill rotWithShape="1">
            <a:gsLst>
              <a:gs pos="0">
                <a:schemeClr val="bg2"/>
              </a:gs>
              <a:gs pos="100000">
                <a:schemeClr val="bg2">
                  <a:gamma/>
                  <a:tint val="0"/>
                  <a:invGamma/>
                  <a:alpha val="0"/>
                </a:schemeClr>
              </a:gs>
            </a:gsLst>
            <a:lin ang="2700000" scaled="1"/>
          </a:gradFill>
          <a:ln w="9525" cap="flat" cmpd="sng">
            <a:noFill/>
            <a:prstDash val="solid"/>
            <a:round/>
            <a:headEnd/>
            <a:tailEnd/>
          </a:ln>
          <a:effectLst/>
        </p:spPr>
        <p:txBody>
          <a:bodyPr wrap="none" anchor="ctr"/>
          <a:lstStyle/>
          <a:p>
            <a:pPr>
              <a:defRPr/>
            </a:pPr>
            <a:endParaRPr lang="zh-CN" altLang="en-US" sz="2399"/>
          </a:p>
        </p:txBody>
      </p:sp>
      <p:sp>
        <p:nvSpPr>
          <p:cNvPr id="8" name="Line 5"/>
          <p:cNvSpPr>
            <a:spLocks noChangeShapeType="1"/>
          </p:cNvSpPr>
          <p:nvPr/>
        </p:nvSpPr>
        <p:spPr bwMode="gray">
          <a:xfrm rot="-1039446">
            <a:off x="3580467" y="2798927"/>
            <a:ext cx="4012155" cy="0"/>
          </a:xfrm>
          <a:prstGeom prst="line">
            <a:avLst/>
          </a:prstGeom>
          <a:noFill/>
          <a:ln w="9525">
            <a:solidFill>
              <a:srgbClr val="C0C0C0"/>
            </a:solidFill>
            <a:prstDash val="dash"/>
            <a:round/>
            <a:headEnd/>
            <a:tailEnd/>
          </a:ln>
        </p:spPr>
        <p:txBody>
          <a:bodyPr wrap="none" anchor="ctr"/>
          <a:lstStyle/>
          <a:p>
            <a:endParaRPr lang="zh-CN" altLang="en-US" sz="2399"/>
          </a:p>
        </p:txBody>
      </p:sp>
      <p:sp>
        <p:nvSpPr>
          <p:cNvPr id="9" name="Line 6"/>
          <p:cNvSpPr>
            <a:spLocks noChangeShapeType="1"/>
          </p:cNvSpPr>
          <p:nvPr/>
        </p:nvSpPr>
        <p:spPr bwMode="gray">
          <a:xfrm rot="-1039446">
            <a:off x="3916929" y="2792579"/>
            <a:ext cx="3810595" cy="1585499"/>
          </a:xfrm>
          <a:prstGeom prst="line">
            <a:avLst/>
          </a:prstGeom>
          <a:noFill/>
          <a:ln w="9525">
            <a:solidFill>
              <a:srgbClr val="C0C0C0"/>
            </a:solidFill>
            <a:prstDash val="dash"/>
            <a:round/>
            <a:headEnd/>
            <a:tailEnd/>
          </a:ln>
        </p:spPr>
        <p:txBody>
          <a:bodyPr wrap="none" anchor="ctr"/>
          <a:lstStyle/>
          <a:p>
            <a:endParaRPr lang="zh-CN" altLang="en-US" sz="2399"/>
          </a:p>
        </p:txBody>
      </p:sp>
      <p:sp>
        <p:nvSpPr>
          <p:cNvPr id="10" name="Line 7"/>
          <p:cNvSpPr>
            <a:spLocks noChangeShapeType="1"/>
          </p:cNvSpPr>
          <p:nvPr/>
        </p:nvSpPr>
        <p:spPr bwMode="gray">
          <a:xfrm rot="-1039446">
            <a:off x="4162929" y="2981442"/>
            <a:ext cx="1899742" cy="2721854"/>
          </a:xfrm>
          <a:prstGeom prst="line">
            <a:avLst/>
          </a:prstGeom>
          <a:noFill/>
          <a:ln w="9525">
            <a:solidFill>
              <a:srgbClr val="C0C0C0"/>
            </a:solidFill>
            <a:prstDash val="dash"/>
            <a:round/>
            <a:headEnd/>
            <a:tailEnd/>
          </a:ln>
        </p:spPr>
        <p:txBody>
          <a:bodyPr wrap="none" anchor="ctr"/>
          <a:lstStyle/>
          <a:p>
            <a:endParaRPr lang="zh-CN" altLang="en-US" sz="2399"/>
          </a:p>
        </p:txBody>
      </p:sp>
      <p:sp>
        <p:nvSpPr>
          <p:cNvPr id="11" name="Line 8"/>
          <p:cNvSpPr>
            <a:spLocks noChangeShapeType="1"/>
          </p:cNvSpPr>
          <p:nvPr/>
        </p:nvSpPr>
        <p:spPr bwMode="gray">
          <a:xfrm rot="20560554" flipH="1">
            <a:off x="3134496" y="3325840"/>
            <a:ext cx="991929" cy="2123522"/>
          </a:xfrm>
          <a:prstGeom prst="line">
            <a:avLst/>
          </a:prstGeom>
          <a:noFill/>
          <a:ln w="12700">
            <a:solidFill>
              <a:srgbClr val="C0C0C0"/>
            </a:solidFill>
            <a:prstDash val="dash"/>
            <a:round/>
            <a:headEnd/>
            <a:tailEnd/>
          </a:ln>
        </p:spPr>
        <p:txBody>
          <a:bodyPr wrap="none" anchor="ctr"/>
          <a:lstStyle/>
          <a:p>
            <a:endParaRPr lang="zh-CN" altLang="en-US" sz="2399"/>
          </a:p>
        </p:txBody>
      </p:sp>
      <p:grpSp>
        <p:nvGrpSpPr>
          <p:cNvPr id="100360" name="Group 9"/>
          <p:cNvGrpSpPr>
            <a:grpSpLocks/>
          </p:cNvGrpSpPr>
          <p:nvPr/>
        </p:nvGrpSpPr>
        <p:grpSpPr bwMode="auto">
          <a:xfrm>
            <a:off x="1487100" y="2162505"/>
            <a:ext cx="2323495" cy="1371243"/>
            <a:chOff x="1293" y="1283"/>
            <a:chExt cx="962" cy="761"/>
          </a:xfrm>
        </p:grpSpPr>
        <p:sp>
          <p:nvSpPr>
            <p:cNvPr id="100441" name="AutoShape 10"/>
            <p:cNvSpPr>
              <a:spLocks noChangeArrowheads="1"/>
            </p:cNvSpPr>
            <p:nvPr/>
          </p:nvSpPr>
          <p:spPr bwMode="gray">
            <a:xfrm>
              <a:off x="1295" y="1283"/>
              <a:ext cx="958" cy="7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600 w 21600"/>
                <a:gd name="T13" fmla="*/ 10814 h 21600"/>
                <a:gd name="T14" fmla="*/ 0 w 21600"/>
                <a:gd name="T15" fmla="*/ 21600 h 21600"/>
              </a:gdLst>
              <a:ahLst/>
              <a:cxnLst>
                <a:cxn ang="T8">
                  <a:pos x="T0" y="T1"/>
                </a:cxn>
                <a:cxn ang="T9">
                  <a:pos x="T2" y="T3"/>
                </a:cxn>
                <a:cxn ang="T10">
                  <a:pos x="T4" y="T5"/>
                </a:cxn>
                <a:cxn ang="T11">
                  <a:pos x="T6" y="T7"/>
                </a:cxn>
              </a:cxnLst>
              <a:rect l="T12" t="T13" r="T14" b="T15"/>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lnTo>
                    <a:pt x="11434" y="10800"/>
                  </a:lnTo>
                  <a:close/>
                </a:path>
              </a:pathLst>
            </a:custGeom>
            <a:gradFill rotWithShape="1">
              <a:gsLst>
                <a:gs pos="0">
                  <a:srgbClr val="FFCC00"/>
                </a:gs>
                <a:gs pos="50000">
                  <a:srgbClr val="663300"/>
                </a:gs>
                <a:gs pos="100000">
                  <a:srgbClr val="FFCC00"/>
                </a:gs>
              </a:gsLst>
              <a:lin ang="5400000" scaled="1"/>
            </a:gradFill>
            <a:ln w="9525" algn="ctr">
              <a:noFill/>
              <a:miter lim="800000"/>
              <a:headEnd/>
              <a:tailEnd/>
            </a:ln>
          </p:spPr>
          <p:txBody>
            <a:bodyPr wrap="none" anchor="ctr"/>
            <a:lstStyle/>
            <a:p>
              <a:endParaRPr lang="zh-CN" altLang="en-US" sz="2399"/>
            </a:p>
          </p:txBody>
        </p:sp>
        <p:sp>
          <p:nvSpPr>
            <p:cNvPr id="100442" name="Oval 11"/>
            <p:cNvSpPr>
              <a:spLocks noChangeArrowheads="1"/>
            </p:cNvSpPr>
            <p:nvPr/>
          </p:nvSpPr>
          <p:spPr bwMode="gray">
            <a:xfrm>
              <a:off x="1293" y="1591"/>
              <a:ext cx="962" cy="161"/>
            </a:xfrm>
            <a:prstGeom prst="ellipse">
              <a:avLst/>
            </a:prstGeom>
            <a:gradFill rotWithShape="1">
              <a:gsLst>
                <a:gs pos="0">
                  <a:srgbClr val="FFCC00"/>
                </a:gs>
                <a:gs pos="100000">
                  <a:srgbClr val="FFE476"/>
                </a:gs>
              </a:gsLst>
              <a:lin ang="5400000" scaled="1"/>
            </a:gradFill>
            <a:ln w="9525" algn="ctr">
              <a:noFill/>
              <a:round/>
              <a:headEnd/>
              <a:tailEnd/>
            </a:ln>
          </p:spPr>
          <p:txBody>
            <a:bodyPr wrap="none" anchor="ctr"/>
            <a:lstStyle/>
            <a:p>
              <a:endParaRPr lang="zh-CN" altLang="en-US" sz="2399"/>
            </a:p>
          </p:txBody>
        </p:sp>
      </p:grpSp>
      <p:pic>
        <p:nvPicPr>
          <p:cNvPr id="100361" name="Picture 12" descr="worldmap_ani8"/>
          <p:cNvPicPr>
            <a:picLocks noChangeAspect="1" noChangeArrowheads="1" noCrop="1"/>
          </p:cNvPicPr>
          <p:nvPr/>
        </p:nvPicPr>
        <p:blipFill>
          <a:blip r:embed="rId2" cstate="print"/>
          <a:srcRect/>
          <a:stretch>
            <a:fillRect/>
          </a:stretch>
        </p:blipFill>
        <p:spPr bwMode="gray">
          <a:xfrm>
            <a:off x="1871176" y="1700664"/>
            <a:ext cx="1569628" cy="1177618"/>
          </a:xfrm>
          <a:prstGeom prst="rect">
            <a:avLst/>
          </a:prstGeom>
          <a:noFill/>
          <a:ln w="9525">
            <a:noFill/>
            <a:miter lim="800000"/>
            <a:headEnd/>
            <a:tailEnd/>
          </a:ln>
        </p:spPr>
      </p:pic>
      <p:pic>
        <p:nvPicPr>
          <p:cNvPr id="100362" name="Picture 13" descr="shadow_1_m"/>
          <p:cNvPicPr>
            <a:picLocks noChangeAspect="1" noChangeArrowheads="1"/>
          </p:cNvPicPr>
          <p:nvPr/>
        </p:nvPicPr>
        <p:blipFill>
          <a:blip r:embed="rId3" cstate="print"/>
          <a:srcRect/>
          <a:stretch>
            <a:fillRect/>
          </a:stretch>
        </p:blipFill>
        <p:spPr bwMode="gray">
          <a:xfrm>
            <a:off x="2347301" y="2890978"/>
            <a:ext cx="853853" cy="107922"/>
          </a:xfrm>
          <a:prstGeom prst="rect">
            <a:avLst/>
          </a:prstGeom>
          <a:noFill/>
          <a:ln w="9525">
            <a:noFill/>
            <a:miter lim="800000"/>
            <a:headEnd/>
            <a:tailEnd/>
          </a:ln>
        </p:spPr>
      </p:pic>
      <p:sp>
        <p:nvSpPr>
          <p:cNvPr id="34" name="Text Box 31"/>
          <p:cNvSpPr txBox="1">
            <a:spLocks noChangeArrowheads="1"/>
          </p:cNvSpPr>
          <p:nvPr/>
        </p:nvSpPr>
        <p:spPr bwMode="gray">
          <a:xfrm>
            <a:off x="1929897" y="3043339"/>
            <a:ext cx="2185419" cy="461417"/>
          </a:xfrm>
          <a:prstGeom prst="rect">
            <a:avLst/>
          </a:prstGeom>
          <a:noFill/>
          <a:ln w="9525" algn="ctr">
            <a:noFill/>
            <a:miter lim="800000"/>
            <a:headEnd/>
            <a:tailEnd/>
          </a:ln>
          <a:effectLst>
            <a:outerShdw dist="12700" dir="5400000" algn="ctr" rotWithShape="0">
              <a:srgbClr val="003300">
                <a:alpha val="50000"/>
              </a:srgbClr>
            </a:outerShdw>
          </a:effectLst>
        </p:spPr>
        <p:txBody>
          <a:bodyPr>
            <a:spAutoFit/>
          </a:bodyPr>
          <a:lstStyle/>
          <a:p>
            <a:pPr>
              <a:defRPr/>
            </a:pPr>
            <a:r>
              <a:rPr lang="zh-CN" altLang="en-US" sz="2399" dirty="0">
                <a:solidFill>
                  <a:schemeClr val="bg1">
                    <a:lumMod val="95000"/>
                  </a:schemeClr>
                </a:solidFill>
                <a:latin typeface="黑体" pitchFamily="49" charset="-122"/>
                <a:ea typeface="黑体" pitchFamily="49" charset="-122"/>
              </a:rPr>
              <a:t>实用资源库</a:t>
            </a:r>
            <a:endParaRPr lang="en-US" altLang="zh-CN" sz="2399" dirty="0">
              <a:solidFill>
                <a:schemeClr val="bg1">
                  <a:lumMod val="95000"/>
                </a:schemeClr>
              </a:solidFill>
              <a:latin typeface="黑体" pitchFamily="49" charset="-122"/>
              <a:ea typeface="黑体" pitchFamily="49" charset="-122"/>
            </a:endParaRPr>
          </a:p>
        </p:txBody>
      </p:sp>
      <p:grpSp>
        <p:nvGrpSpPr>
          <p:cNvPr id="3" name="组合 81"/>
          <p:cNvGrpSpPr>
            <a:grpSpLocks/>
          </p:cNvGrpSpPr>
          <p:nvPr/>
        </p:nvGrpSpPr>
        <p:grpSpPr bwMode="auto">
          <a:xfrm>
            <a:off x="3201154" y="1941901"/>
            <a:ext cx="7267269" cy="4427972"/>
            <a:chOff x="3202518" y="1941514"/>
            <a:chExt cx="7268633" cy="4429125"/>
          </a:xfrm>
        </p:grpSpPr>
        <p:grpSp>
          <p:nvGrpSpPr>
            <p:cNvPr id="100365" name="Group 14"/>
            <p:cNvGrpSpPr>
              <a:grpSpLocks/>
            </p:cNvGrpSpPr>
            <p:nvPr/>
          </p:nvGrpSpPr>
          <p:grpSpPr bwMode="auto">
            <a:xfrm>
              <a:off x="6963834" y="3275013"/>
              <a:ext cx="1282700" cy="1009650"/>
              <a:chOff x="3247" y="1673"/>
              <a:chExt cx="606" cy="636"/>
            </a:xfrm>
          </p:grpSpPr>
          <p:pic>
            <p:nvPicPr>
              <p:cNvPr id="100424" name="Picture 15" descr="light_shadow"/>
              <p:cNvPicPr>
                <a:picLocks noChangeAspect="1" noChangeArrowheads="1"/>
              </p:cNvPicPr>
              <p:nvPr/>
            </p:nvPicPr>
            <p:blipFill>
              <a:blip r:embed="rId4" cstate="print">
                <a:lum bright="-84000" contrast="-48000"/>
              </a:blip>
              <a:srcRect/>
              <a:stretch>
                <a:fillRect/>
              </a:stretch>
            </p:blipFill>
            <p:spPr bwMode="gray">
              <a:xfrm>
                <a:off x="3305" y="2171"/>
                <a:ext cx="498" cy="138"/>
              </a:xfrm>
              <a:prstGeom prst="rect">
                <a:avLst/>
              </a:prstGeom>
              <a:noFill/>
              <a:ln w="9525">
                <a:noFill/>
                <a:miter lim="800000"/>
                <a:headEnd/>
                <a:tailEnd/>
              </a:ln>
            </p:spPr>
          </p:pic>
          <p:pic>
            <p:nvPicPr>
              <p:cNvPr id="100425" name="Picture 16" descr="circuler_1"/>
              <p:cNvPicPr>
                <a:picLocks noChangeAspect="1" noChangeArrowheads="1"/>
              </p:cNvPicPr>
              <p:nvPr/>
            </p:nvPicPr>
            <p:blipFill>
              <a:blip r:embed="rId5" cstate="print"/>
              <a:srcRect/>
              <a:stretch>
                <a:fillRect/>
              </a:stretch>
            </p:blipFill>
            <p:spPr bwMode="gray">
              <a:xfrm>
                <a:off x="3247" y="1673"/>
                <a:ext cx="606" cy="586"/>
              </a:xfrm>
              <a:prstGeom prst="rect">
                <a:avLst/>
              </a:prstGeom>
              <a:noFill/>
              <a:ln w="9525">
                <a:noFill/>
                <a:miter lim="800000"/>
                <a:headEnd/>
                <a:tailEnd/>
              </a:ln>
            </p:spPr>
          </p:pic>
          <p:sp>
            <p:nvSpPr>
              <p:cNvPr id="20" name="Oval 17"/>
              <p:cNvSpPr>
                <a:spLocks noChangeArrowheads="1"/>
              </p:cNvSpPr>
              <p:nvPr/>
            </p:nvSpPr>
            <p:spPr bwMode="gray">
              <a:xfrm>
                <a:off x="3247" y="1673"/>
                <a:ext cx="602" cy="587"/>
              </a:xfrm>
              <a:prstGeom prst="ellipse">
                <a:avLst/>
              </a:prstGeom>
              <a:gradFill rotWithShape="1">
                <a:gsLst>
                  <a:gs pos="0">
                    <a:srgbClr val="CCCC00">
                      <a:alpha val="89999"/>
                    </a:srgbClr>
                  </a:gs>
                  <a:gs pos="50000">
                    <a:srgbClr val="CCFF99">
                      <a:alpha val="55000"/>
                    </a:srgbClr>
                  </a:gs>
                  <a:gs pos="100000">
                    <a:srgbClr val="CCCC00">
                      <a:alpha val="89999"/>
                    </a:srgbClr>
                  </a:gs>
                </a:gsLst>
                <a:lin ang="5400000" scaled="1"/>
              </a:gradFill>
              <a:ln w="9525" algn="ctr">
                <a:noFill/>
                <a:round/>
                <a:headEnd/>
                <a:tailEnd/>
              </a:ln>
              <a:effectLst/>
            </p:spPr>
            <p:txBody>
              <a:bodyPr wrap="none" anchor="ctr"/>
              <a:lstStyle/>
              <a:p>
                <a:pPr>
                  <a:defRPr/>
                </a:pPr>
                <a:endParaRPr lang="zh-CN" altLang="en-US" sz="2399"/>
              </a:p>
            </p:txBody>
          </p:sp>
          <p:grpSp>
            <p:nvGrpSpPr>
              <p:cNvPr id="100429" name="Group 18"/>
              <p:cNvGrpSpPr>
                <a:grpSpLocks/>
              </p:cNvGrpSpPr>
              <p:nvPr/>
            </p:nvGrpSpPr>
            <p:grpSpPr bwMode="auto">
              <a:xfrm rot="-1045052" flipH="1" flipV="1">
                <a:off x="3295" y="2159"/>
                <a:ext cx="470" cy="111"/>
                <a:chOff x="2532" y="1051"/>
                <a:chExt cx="893" cy="246"/>
              </a:xfrm>
            </p:grpSpPr>
            <p:grpSp>
              <p:nvGrpSpPr>
                <p:cNvPr id="100431" name="Group 19"/>
                <p:cNvGrpSpPr>
                  <a:grpSpLocks/>
                </p:cNvGrpSpPr>
                <p:nvPr/>
              </p:nvGrpSpPr>
              <p:grpSpPr bwMode="auto">
                <a:xfrm>
                  <a:off x="2532" y="1051"/>
                  <a:ext cx="743" cy="185"/>
                  <a:chOff x="1565" y="2568"/>
                  <a:chExt cx="1118" cy="279"/>
                </a:xfrm>
              </p:grpSpPr>
              <p:sp>
                <p:nvSpPr>
                  <p:cNvPr id="100437" name="AutoShape 20"/>
                  <p:cNvSpPr>
                    <a:spLocks noChangeArrowheads="1"/>
                  </p:cNvSpPr>
                  <p:nvPr/>
                </p:nvSpPr>
                <p:spPr bwMode="gray">
                  <a:xfrm rot="5263130">
                    <a:off x="1859" y="2274"/>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438" name="AutoShape 21"/>
                  <p:cNvSpPr>
                    <a:spLocks noChangeArrowheads="1"/>
                  </p:cNvSpPr>
                  <p:nvPr/>
                </p:nvSpPr>
                <p:spPr bwMode="gray">
                  <a:xfrm rot="6078281">
                    <a:off x="1995" y="2274"/>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439" name="AutoShape 22"/>
                  <p:cNvSpPr>
                    <a:spLocks noChangeArrowheads="1"/>
                  </p:cNvSpPr>
                  <p:nvPr/>
                </p:nvSpPr>
                <p:spPr bwMode="gray">
                  <a:xfrm rot="6373927">
                    <a:off x="2071" y="2296"/>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440" name="AutoShape 23"/>
                  <p:cNvSpPr>
                    <a:spLocks noChangeArrowheads="1"/>
                  </p:cNvSpPr>
                  <p:nvPr/>
                </p:nvSpPr>
                <p:spPr bwMode="gray">
                  <a:xfrm rot="6906312">
                    <a:off x="2161" y="2326"/>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grpSp>
            <p:grpSp>
              <p:nvGrpSpPr>
                <p:cNvPr id="100432" name="Group 24"/>
                <p:cNvGrpSpPr>
                  <a:grpSpLocks/>
                </p:cNvGrpSpPr>
                <p:nvPr/>
              </p:nvGrpSpPr>
              <p:grpSpPr bwMode="auto">
                <a:xfrm rot="1353540">
                  <a:off x="2682" y="1111"/>
                  <a:ext cx="743" cy="186"/>
                  <a:chOff x="1565" y="2568"/>
                  <a:chExt cx="1118" cy="279"/>
                </a:xfrm>
              </p:grpSpPr>
              <p:sp>
                <p:nvSpPr>
                  <p:cNvPr id="100433" name="AutoShape 25"/>
                  <p:cNvSpPr>
                    <a:spLocks noChangeArrowheads="1"/>
                  </p:cNvSpPr>
                  <p:nvPr/>
                </p:nvSpPr>
                <p:spPr bwMode="gray">
                  <a:xfrm rot="5263130">
                    <a:off x="1859" y="2274"/>
                    <a:ext cx="227" cy="816"/>
                  </a:xfrm>
                  <a:prstGeom prst="moon">
                    <a:avLst>
                      <a:gd name="adj" fmla="val 49773"/>
                    </a:avLst>
                  </a:prstGeom>
                  <a:solidFill>
                    <a:srgbClr val="FFFFFF">
                      <a:alpha val="9019"/>
                    </a:srgbClr>
                  </a:solidFill>
                  <a:ln w="9525">
                    <a:noFill/>
                    <a:miter lim="800000"/>
                    <a:headEnd/>
                    <a:tailEnd/>
                  </a:ln>
                </p:spPr>
                <p:txBody>
                  <a:bodyPr wrap="none" anchor="ctr"/>
                  <a:lstStyle/>
                  <a:p>
                    <a:endParaRPr lang="zh-CN" altLang="en-US" sz="2399"/>
                  </a:p>
                </p:txBody>
              </p:sp>
              <p:sp>
                <p:nvSpPr>
                  <p:cNvPr id="100434" name="AutoShape 26"/>
                  <p:cNvSpPr>
                    <a:spLocks noChangeArrowheads="1"/>
                  </p:cNvSpPr>
                  <p:nvPr/>
                </p:nvSpPr>
                <p:spPr bwMode="gray">
                  <a:xfrm rot="6078281">
                    <a:off x="1995" y="2274"/>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435" name="AutoShape 27"/>
                  <p:cNvSpPr>
                    <a:spLocks noChangeArrowheads="1"/>
                  </p:cNvSpPr>
                  <p:nvPr/>
                </p:nvSpPr>
                <p:spPr bwMode="gray">
                  <a:xfrm rot="6373927">
                    <a:off x="2071" y="2296"/>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436" name="AutoShape 28"/>
                  <p:cNvSpPr>
                    <a:spLocks noChangeArrowheads="1"/>
                  </p:cNvSpPr>
                  <p:nvPr/>
                </p:nvSpPr>
                <p:spPr bwMode="gray">
                  <a:xfrm rot="6906312">
                    <a:off x="2161" y="2326"/>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grpSp>
          </p:grpSp>
          <p:sp>
            <p:nvSpPr>
              <p:cNvPr id="100430" name="Freeform 29"/>
              <p:cNvSpPr>
                <a:spLocks/>
              </p:cNvSpPr>
              <p:nvPr/>
            </p:nvSpPr>
            <p:spPr bwMode="gray">
              <a:xfrm>
                <a:off x="3309" y="1685"/>
                <a:ext cx="473" cy="204"/>
              </a:xfrm>
              <a:custGeom>
                <a:avLst/>
                <a:gdLst>
                  <a:gd name="T0" fmla="*/ 0 w 1321"/>
                  <a:gd name="T1" fmla="*/ 0 h 712"/>
                  <a:gd name="T2" fmla="*/ 0 w 1321"/>
                  <a:gd name="T3" fmla="*/ 0 h 712"/>
                  <a:gd name="T4" fmla="*/ 0 w 1321"/>
                  <a:gd name="T5" fmla="*/ 0 h 712"/>
                  <a:gd name="T6" fmla="*/ 0 w 1321"/>
                  <a:gd name="T7" fmla="*/ 0 h 712"/>
                  <a:gd name="T8" fmla="*/ 0 w 1321"/>
                  <a:gd name="T9" fmla="*/ 0 h 712"/>
                  <a:gd name="T10" fmla="*/ 0 w 1321"/>
                  <a:gd name="T11" fmla="*/ 0 h 712"/>
                  <a:gd name="T12" fmla="*/ 0 w 1321"/>
                  <a:gd name="T13" fmla="*/ 0 h 712"/>
                  <a:gd name="T14" fmla="*/ 0 w 1321"/>
                  <a:gd name="T15" fmla="*/ 0 h 712"/>
                  <a:gd name="T16" fmla="*/ 0 w 1321"/>
                  <a:gd name="T17" fmla="*/ 0 h 712"/>
                  <a:gd name="T18" fmla="*/ 0 w 1321"/>
                  <a:gd name="T19" fmla="*/ 0 h 712"/>
                  <a:gd name="T20" fmla="*/ 0 w 1321"/>
                  <a:gd name="T21" fmla="*/ 0 h 712"/>
                  <a:gd name="T22" fmla="*/ 0 w 1321"/>
                  <a:gd name="T23" fmla="*/ 0 h 712"/>
                  <a:gd name="T24" fmla="*/ 0 w 1321"/>
                  <a:gd name="T25" fmla="*/ 0 h 712"/>
                  <a:gd name="T26" fmla="*/ 0 w 1321"/>
                  <a:gd name="T27" fmla="*/ 0 h 712"/>
                  <a:gd name="T28" fmla="*/ 0 w 1321"/>
                  <a:gd name="T29" fmla="*/ 0 h 712"/>
                  <a:gd name="T30" fmla="*/ 0 w 1321"/>
                  <a:gd name="T31" fmla="*/ 0 h 712"/>
                  <a:gd name="T32" fmla="*/ 0 w 1321"/>
                  <a:gd name="T33" fmla="*/ 0 h 712"/>
                  <a:gd name="T34" fmla="*/ 0 w 1321"/>
                  <a:gd name="T35" fmla="*/ 0 h 712"/>
                  <a:gd name="T36" fmla="*/ 0 w 1321"/>
                  <a:gd name="T37" fmla="*/ 0 h 712"/>
                  <a:gd name="T38" fmla="*/ 0 w 1321"/>
                  <a:gd name="T39" fmla="*/ 0 h 712"/>
                  <a:gd name="T40" fmla="*/ 0 w 1321"/>
                  <a:gd name="T41" fmla="*/ 0 h 712"/>
                  <a:gd name="T42" fmla="*/ 0 w 1321"/>
                  <a:gd name="T43" fmla="*/ 0 h 712"/>
                  <a:gd name="T44" fmla="*/ 0 w 1321"/>
                  <a:gd name="T45" fmla="*/ 0 h 712"/>
                  <a:gd name="T46" fmla="*/ 0 w 1321"/>
                  <a:gd name="T47" fmla="*/ 0 h 712"/>
                  <a:gd name="T48" fmla="*/ 0 w 1321"/>
                  <a:gd name="T49" fmla="*/ 0 h 712"/>
                  <a:gd name="T50" fmla="*/ 0 w 1321"/>
                  <a:gd name="T51" fmla="*/ 0 h 712"/>
                  <a:gd name="T52" fmla="*/ 0 w 1321"/>
                  <a:gd name="T53" fmla="*/ 0 h 712"/>
                  <a:gd name="T54" fmla="*/ 0 w 1321"/>
                  <a:gd name="T55" fmla="*/ 0 h 712"/>
                  <a:gd name="T56" fmla="*/ 0 w 1321"/>
                  <a:gd name="T57" fmla="*/ 0 h 712"/>
                  <a:gd name="T58" fmla="*/ 0 w 1321"/>
                  <a:gd name="T59" fmla="*/ 0 h 712"/>
                  <a:gd name="T60" fmla="*/ 0 w 1321"/>
                  <a:gd name="T61" fmla="*/ 0 h 712"/>
                  <a:gd name="T62" fmla="*/ 0 w 1321"/>
                  <a:gd name="T63" fmla="*/ 0 h 712"/>
                  <a:gd name="T64" fmla="*/ 0 w 1321"/>
                  <a:gd name="T65" fmla="*/ 0 h 712"/>
                  <a:gd name="T66" fmla="*/ 0 w 1321"/>
                  <a:gd name="T67" fmla="*/ 0 h 712"/>
                  <a:gd name="T68" fmla="*/ 0 w 1321"/>
                  <a:gd name="T69" fmla="*/ 0 h 712"/>
                  <a:gd name="T70" fmla="*/ 0 w 1321"/>
                  <a:gd name="T71" fmla="*/ 0 h 712"/>
                  <a:gd name="T72" fmla="*/ 0 w 1321"/>
                  <a:gd name="T73" fmla="*/ 0 h 712"/>
                  <a:gd name="T74" fmla="*/ 0 w 1321"/>
                  <a:gd name="T75" fmla="*/ 0 h 712"/>
                  <a:gd name="T76" fmla="*/ 0 w 1321"/>
                  <a:gd name="T77" fmla="*/ 0 h 712"/>
                  <a:gd name="T78" fmla="*/ 0 w 1321"/>
                  <a:gd name="T79" fmla="*/ 0 h 712"/>
                  <a:gd name="T80" fmla="*/ 0 w 1321"/>
                  <a:gd name="T81" fmla="*/ 0 h 712"/>
                  <a:gd name="T82" fmla="*/ 0 w 1321"/>
                  <a:gd name="T83" fmla="*/ 0 h 712"/>
                  <a:gd name="T84" fmla="*/ 0 w 1321"/>
                  <a:gd name="T85" fmla="*/ 0 h 712"/>
                  <a:gd name="T86" fmla="*/ 0 w 1321"/>
                  <a:gd name="T87" fmla="*/ 0 h 712"/>
                  <a:gd name="T88" fmla="*/ 0 w 1321"/>
                  <a:gd name="T89" fmla="*/ 0 h 712"/>
                  <a:gd name="T90" fmla="*/ 0 w 1321"/>
                  <a:gd name="T91" fmla="*/ 0 h 712"/>
                  <a:gd name="T92" fmla="*/ 0 w 1321"/>
                  <a:gd name="T93" fmla="*/ 0 h 712"/>
                  <a:gd name="T94" fmla="*/ 0 w 1321"/>
                  <a:gd name="T95" fmla="*/ 0 h 712"/>
                  <a:gd name="T96" fmla="*/ 0 w 1321"/>
                  <a:gd name="T97" fmla="*/ 0 h 712"/>
                  <a:gd name="T98" fmla="*/ 0 w 1321"/>
                  <a:gd name="T99" fmla="*/ 0 h 712"/>
                  <a:gd name="T100" fmla="*/ 0 w 1321"/>
                  <a:gd name="T101" fmla="*/ 0 h 712"/>
                  <a:gd name="T102" fmla="*/ 0 w 1321"/>
                  <a:gd name="T103" fmla="*/ 0 h 712"/>
                  <a:gd name="T104" fmla="*/ 0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CAF6A2"/>
                  </a:gs>
                </a:gsLst>
                <a:lin ang="5400000" scaled="1"/>
              </a:gradFill>
              <a:ln w="0">
                <a:noFill/>
                <a:round/>
                <a:headEnd/>
                <a:tailEnd/>
              </a:ln>
            </p:spPr>
            <p:txBody>
              <a:bodyPr/>
              <a:lstStyle/>
              <a:p>
                <a:endParaRPr lang="zh-CN" altLang="en-US" sz="2399"/>
              </a:p>
            </p:txBody>
          </p:sp>
        </p:grpSp>
        <p:sp>
          <p:nvSpPr>
            <p:cNvPr id="100366" name="Rectangle 35"/>
            <p:cNvSpPr>
              <a:spLocks noChangeArrowheads="1"/>
            </p:cNvSpPr>
            <p:nvPr/>
          </p:nvSpPr>
          <p:spPr bwMode="gray">
            <a:xfrm>
              <a:off x="7967134" y="2109789"/>
              <a:ext cx="2182284" cy="307975"/>
            </a:xfrm>
            <a:prstGeom prst="rect">
              <a:avLst/>
            </a:prstGeom>
            <a:noFill/>
            <a:ln w="9525" algn="ctr">
              <a:noFill/>
              <a:miter lim="800000"/>
              <a:headEnd/>
              <a:tailEnd/>
            </a:ln>
          </p:spPr>
          <p:txBody>
            <a:bodyPr>
              <a:spAutoFit/>
            </a:bodyPr>
            <a:lstStyle/>
            <a:p>
              <a:pPr eaLnBrk="0" hangingPunct="0">
                <a:buClr>
                  <a:srgbClr val="FF3300"/>
                </a:buClr>
                <a:buSzPct val="115000"/>
              </a:pPr>
              <a:r>
                <a:rPr lang="zh-CN" altLang="en-US" sz="1400">
                  <a:latin typeface="华文楷体" pitchFamily="2" charset="-122"/>
                  <a:ea typeface="华文楷体" pitchFamily="2" charset="-122"/>
                </a:rPr>
                <a:t>企划方案</a:t>
              </a:r>
              <a:endParaRPr lang="en-US" altLang="zh-CN" sz="1400"/>
            </a:p>
          </p:txBody>
        </p:sp>
        <p:sp>
          <p:nvSpPr>
            <p:cNvPr id="100367" name="Rectangle 36"/>
            <p:cNvSpPr>
              <a:spLocks noChangeArrowheads="1"/>
            </p:cNvSpPr>
            <p:nvPr/>
          </p:nvSpPr>
          <p:spPr bwMode="gray">
            <a:xfrm>
              <a:off x="8288867" y="3521076"/>
              <a:ext cx="2182284" cy="307975"/>
            </a:xfrm>
            <a:prstGeom prst="rect">
              <a:avLst/>
            </a:prstGeom>
            <a:noFill/>
            <a:ln w="9525" algn="ctr">
              <a:noFill/>
              <a:miter lim="800000"/>
              <a:headEnd/>
              <a:tailEnd/>
            </a:ln>
          </p:spPr>
          <p:txBody>
            <a:bodyPr>
              <a:spAutoFit/>
            </a:bodyPr>
            <a:lstStyle/>
            <a:p>
              <a:r>
                <a:rPr lang="zh-CN" altLang="en-US" sz="1400">
                  <a:latin typeface="华文楷体" pitchFamily="2" charset="-122"/>
                  <a:ea typeface="华文楷体" pitchFamily="2" charset="-122"/>
                </a:rPr>
                <a:t>咨询报告</a:t>
              </a:r>
            </a:p>
          </p:txBody>
        </p:sp>
        <p:sp>
          <p:nvSpPr>
            <p:cNvPr id="100368" name="Rectangle 37"/>
            <p:cNvSpPr>
              <a:spLocks noChangeArrowheads="1"/>
            </p:cNvSpPr>
            <p:nvPr/>
          </p:nvSpPr>
          <p:spPr bwMode="gray">
            <a:xfrm>
              <a:off x="7361767" y="5113339"/>
              <a:ext cx="2182284" cy="307975"/>
            </a:xfrm>
            <a:prstGeom prst="rect">
              <a:avLst/>
            </a:prstGeom>
            <a:noFill/>
            <a:ln w="9525" algn="ctr">
              <a:noFill/>
              <a:miter lim="800000"/>
              <a:headEnd/>
              <a:tailEnd/>
            </a:ln>
          </p:spPr>
          <p:txBody>
            <a:bodyPr>
              <a:spAutoFit/>
            </a:bodyPr>
            <a:lstStyle/>
            <a:p>
              <a:r>
                <a:rPr lang="zh-CN" altLang="en-US" sz="1400">
                  <a:latin typeface="华文楷体" pitchFamily="2" charset="-122"/>
                  <a:ea typeface="华文楷体" pitchFamily="2" charset="-122"/>
                </a:rPr>
                <a:t>计划总结</a:t>
              </a:r>
            </a:p>
          </p:txBody>
        </p:sp>
        <p:sp>
          <p:nvSpPr>
            <p:cNvPr id="100369" name="Rectangle 38"/>
            <p:cNvSpPr>
              <a:spLocks noChangeArrowheads="1"/>
            </p:cNvSpPr>
            <p:nvPr/>
          </p:nvSpPr>
          <p:spPr bwMode="gray">
            <a:xfrm>
              <a:off x="4235451" y="6021389"/>
              <a:ext cx="1957916" cy="307975"/>
            </a:xfrm>
            <a:prstGeom prst="rect">
              <a:avLst/>
            </a:prstGeom>
            <a:noFill/>
            <a:ln w="9525" algn="ctr">
              <a:noFill/>
              <a:miter lim="800000"/>
              <a:headEnd/>
              <a:tailEnd/>
            </a:ln>
          </p:spPr>
          <p:txBody>
            <a:bodyPr>
              <a:spAutoFit/>
            </a:bodyPr>
            <a:lstStyle/>
            <a:p>
              <a:pPr eaLnBrk="0" hangingPunct="0">
                <a:buClr>
                  <a:srgbClr val="FF3300"/>
                </a:buClr>
                <a:buSzPct val="115000"/>
              </a:pPr>
              <a:r>
                <a:rPr lang="zh-CN" altLang="en-US" sz="1400">
                  <a:latin typeface="华文楷体" pitchFamily="2" charset="-122"/>
                  <a:ea typeface="华文楷体" pitchFamily="2" charset="-122"/>
                </a:rPr>
                <a:t>管理制度</a:t>
              </a:r>
              <a:endParaRPr lang="en-US" altLang="zh-CN" sz="1400"/>
            </a:p>
          </p:txBody>
        </p:sp>
        <p:grpSp>
          <p:nvGrpSpPr>
            <p:cNvPr id="100370" name="Group 39"/>
            <p:cNvGrpSpPr>
              <a:grpSpLocks/>
            </p:cNvGrpSpPr>
            <p:nvPr/>
          </p:nvGrpSpPr>
          <p:grpSpPr bwMode="auto">
            <a:xfrm>
              <a:off x="6673851" y="1941514"/>
              <a:ext cx="1225549" cy="809625"/>
              <a:chOff x="3247" y="1673"/>
              <a:chExt cx="606" cy="636"/>
            </a:xfrm>
          </p:grpSpPr>
          <p:pic>
            <p:nvPicPr>
              <p:cNvPr id="100407" name="Picture 40" descr="light_shadow"/>
              <p:cNvPicPr>
                <a:picLocks noChangeAspect="1" noChangeArrowheads="1"/>
              </p:cNvPicPr>
              <p:nvPr/>
            </p:nvPicPr>
            <p:blipFill>
              <a:blip r:embed="rId6" cstate="print">
                <a:lum bright="-84000" contrast="-48000"/>
              </a:blip>
              <a:srcRect/>
              <a:stretch>
                <a:fillRect/>
              </a:stretch>
            </p:blipFill>
            <p:spPr bwMode="gray">
              <a:xfrm>
                <a:off x="3305" y="2171"/>
                <a:ext cx="498" cy="138"/>
              </a:xfrm>
              <a:prstGeom prst="rect">
                <a:avLst/>
              </a:prstGeom>
              <a:noFill/>
              <a:ln w="9525">
                <a:noFill/>
                <a:miter lim="800000"/>
                <a:headEnd/>
                <a:tailEnd/>
              </a:ln>
            </p:spPr>
          </p:pic>
          <p:pic>
            <p:nvPicPr>
              <p:cNvPr id="100408" name="Picture 41" descr="circuler_1"/>
              <p:cNvPicPr>
                <a:picLocks noChangeAspect="1" noChangeArrowheads="1"/>
              </p:cNvPicPr>
              <p:nvPr/>
            </p:nvPicPr>
            <p:blipFill>
              <a:blip r:embed="rId7" cstate="print"/>
              <a:srcRect/>
              <a:stretch>
                <a:fillRect/>
              </a:stretch>
            </p:blipFill>
            <p:spPr bwMode="gray">
              <a:xfrm>
                <a:off x="3247" y="1673"/>
                <a:ext cx="606" cy="586"/>
              </a:xfrm>
              <a:prstGeom prst="rect">
                <a:avLst/>
              </a:prstGeom>
              <a:noFill/>
              <a:ln w="9525">
                <a:noFill/>
                <a:miter lim="800000"/>
                <a:headEnd/>
                <a:tailEnd/>
              </a:ln>
            </p:spPr>
          </p:pic>
          <p:sp>
            <p:nvSpPr>
              <p:cNvPr id="45" name="Oval 42"/>
              <p:cNvSpPr>
                <a:spLocks noChangeArrowheads="1"/>
              </p:cNvSpPr>
              <p:nvPr/>
            </p:nvSpPr>
            <p:spPr bwMode="gray">
              <a:xfrm>
                <a:off x="3247" y="1673"/>
                <a:ext cx="602" cy="587"/>
              </a:xfrm>
              <a:prstGeom prst="ellipse">
                <a:avLst/>
              </a:prstGeom>
              <a:gradFill rotWithShape="1">
                <a:gsLst>
                  <a:gs pos="0">
                    <a:srgbClr val="CCCC00">
                      <a:alpha val="89999"/>
                    </a:srgbClr>
                  </a:gs>
                  <a:gs pos="50000">
                    <a:srgbClr val="CCFF99">
                      <a:alpha val="55000"/>
                    </a:srgbClr>
                  </a:gs>
                  <a:gs pos="100000">
                    <a:srgbClr val="CCCC00">
                      <a:alpha val="89999"/>
                    </a:srgbClr>
                  </a:gs>
                </a:gsLst>
                <a:lin ang="5400000" scaled="1"/>
              </a:gradFill>
              <a:ln w="9525" algn="ctr">
                <a:noFill/>
                <a:round/>
                <a:headEnd/>
                <a:tailEnd/>
              </a:ln>
              <a:effectLst/>
            </p:spPr>
            <p:txBody>
              <a:bodyPr wrap="none" anchor="ctr"/>
              <a:lstStyle/>
              <a:p>
                <a:pPr>
                  <a:defRPr/>
                </a:pPr>
                <a:endParaRPr lang="zh-CN" altLang="en-US" sz="2399"/>
              </a:p>
            </p:txBody>
          </p:sp>
          <p:grpSp>
            <p:nvGrpSpPr>
              <p:cNvPr id="100412" name="Group 43"/>
              <p:cNvGrpSpPr>
                <a:grpSpLocks/>
              </p:cNvGrpSpPr>
              <p:nvPr/>
            </p:nvGrpSpPr>
            <p:grpSpPr bwMode="auto">
              <a:xfrm rot="-1045052" flipH="1" flipV="1">
                <a:off x="3295" y="2159"/>
                <a:ext cx="470" cy="111"/>
                <a:chOff x="2532" y="1051"/>
                <a:chExt cx="893" cy="246"/>
              </a:xfrm>
            </p:grpSpPr>
            <p:grpSp>
              <p:nvGrpSpPr>
                <p:cNvPr id="100414" name="Group 44"/>
                <p:cNvGrpSpPr>
                  <a:grpSpLocks/>
                </p:cNvGrpSpPr>
                <p:nvPr/>
              </p:nvGrpSpPr>
              <p:grpSpPr bwMode="auto">
                <a:xfrm>
                  <a:off x="2532" y="1051"/>
                  <a:ext cx="743" cy="185"/>
                  <a:chOff x="1565" y="2568"/>
                  <a:chExt cx="1118" cy="279"/>
                </a:xfrm>
              </p:grpSpPr>
              <p:sp>
                <p:nvSpPr>
                  <p:cNvPr id="100420" name="AutoShape 45"/>
                  <p:cNvSpPr>
                    <a:spLocks noChangeArrowheads="1"/>
                  </p:cNvSpPr>
                  <p:nvPr/>
                </p:nvSpPr>
                <p:spPr bwMode="gray">
                  <a:xfrm rot="5263130">
                    <a:off x="1859" y="2274"/>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421" name="AutoShape 46"/>
                  <p:cNvSpPr>
                    <a:spLocks noChangeArrowheads="1"/>
                  </p:cNvSpPr>
                  <p:nvPr/>
                </p:nvSpPr>
                <p:spPr bwMode="gray">
                  <a:xfrm rot="6078281">
                    <a:off x="1995" y="2274"/>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422" name="AutoShape 47"/>
                  <p:cNvSpPr>
                    <a:spLocks noChangeArrowheads="1"/>
                  </p:cNvSpPr>
                  <p:nvPr/>
                </p:nvSpPr>
                <p:spPr bwMode="gray">
                  <a:xfrm rot="6373927">
                    <a:off x="2071" y="2296"/>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423" name="AutoShape 48"/>
                  <p:cNvSpPr>
                    <a:spLocks noChangeArrowheads="1"/>
                  </p:cNvSpPr>
                  <p:nvPr/>
                </p:nvSpPr>
                <p:spPr bwMode="gray">
                  <a:xfrm rot="6906312">
                    <a:off x="2161" y="2326"/>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grpSp>
            <p:grpSp>
              <p:nvGrpSpPr>
                <p:cNvPr id="100415" name="Group 49"/>
                <p:cNvGrpSpPr>
                  <a:grpSpLocks/>
                </p:cNvGrpSpPr>
                <p:nvPr/>
              </p:nvGrpSpPr>
              <p:grpSpPr bwMode="auto">
                <a:xfrm rot="1353540">
                  <a:off x="2682" y="1111"/>
                  <a:ext cx="743" cy="186"/>
                  <a:chOff x="1565" y="2568"/>
                  <a:chExt cx="1118" cy="279"/>
                </a:xfrm>
              </p:grpSpPr>
              <p:sp>
                <p:nvSpPr>
                  <p:cNvPr id="100416" name="AutoShape 50"/>
                  <p:cNvSpPr>
                    <a:spLocks noChangeArrowheads="1"/>
                  </p:cNvSpPr>
                  <p:nvPr/>
                </p:nvSpPr>
                <p:spPr bwMode="gray">
                  <a:xfrm rot="5263130">
                    <a:off x="1859" y="2274"/>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417" name="AutoShape 51"/>
                  <p:cNvSpPr>
                    <a:spLocks noChangeArrowheads="1"/>
                  </p:cNvSpPr>
                  <p:nvPr/>
                </p:nvSpPr>
                <p:spPr bwMode="gray">
                  <a:xfrm rot="6078281">
                    <a:off x="1995" y="2274"/>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418" name="AutoShape 52"/>
                  <p:cNvSpPr>
                    <a:spLocks noChangeArrowheads="1"/>
                  </p:cNvSpPr>
                  <p:nvPr/>
                </p:nvSpPr>
                <p:spPr bwMode="gray">
                  <a:xfrm rot="6373927">
                    <a:off x="2071" y="2296"/>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419" name="AutoShape 53"/>
                  <p:cNvSpPr>
                    <a:spLocks noChangeArrowheads="1"/>
                  </p:cNvSpPr>
                  <p:nvPr/>
                </p:nvSpPr>
                <p:spPr bwMode="gray">
                  <a:xfrm rot="6906312">
                    <a:off x="2161" y="2326"/>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grpSp>
          </p:grpSp>
          <p:sp>
            <p:nvSpPr>
              <p:cNvPr id="100413" name="Freeform 54"/>
              <p:cNvSpPr>
                <a:spLocks/>
              </p:cNvSpPr>
              <p:nvPr/>
            </p:nvSpPr>
            <p:spPr bwMode="gray">
              <a:xfrm>
                <a:off x="3309" y="1685"/>
                <a:ext cx="473" cy="204"/>
              </a:xfrm>
              <a:custGeom>
                <a:avLst/>
                <a:gdLst>
                  <a:gd name="T0" fmla="*/ 0 w 1321"/>
                  <a:gd name="T1" fmla="*/ 0 h 712"/>
                  <a:gd name="T2" fmla="*/ 0 w 1321"/>
                  <a:gd name="T3" fmla="*/ 0 h 712"/>
                  <a:gd name="T4" fmla="*/ 0 w 1321"/>
                  <a:gd name="T5" fmla="*/ 0 h 712"/>
                  <a:gd name="T6" fmla="*/ 0 w 1321"/>
                  <a:gd name="T7" fmla="*/ 0 h 712"/>
                  <a:gd name="T8" fmla="*/ 0 w 1321"/>
                  <a:gd name="T9" fmla="*/ 0 h 712"/>
                  <a:gd name="T10" fmla="*/ 0 w 1321"/>
                  <a:gd name="T11" fmla="*/ 0 h 712"/>
                  <a:gd name="T12" fmla="*/ 0 w 1321"/>
                  <a:gd name="T13" fmla="*/ 0 h 712"/>
                  <a:gd name="T14" fmla="*/ 0 w 1321"/>
                  <a:gd name="T15" fmla="*/ 0 h 712"/>
                  <a:gd name="T16" fmla="*/ 0 w 1321"/>
                  <a:gd name="T17" fmla="*/ 0 h 712"/>
                  <a:gd name="T18" fmla="*/ 0 w 1321"/>
                  <a:gd name="T19" fmla="*/ 0 h 712"/>
                  <a:gd name="T20" fmla="*/ 0 w 1321"/>
                  <a:gd name="T21" fmla="*/ 0 h 712"/>
                  <a:gd name="T22" fmla="*/ 0 w 1321"/>
                  <a:gd name="T23" fmla="*/ 0 h 712"/>
                  <a:gd name="T24" fmla="*/ 0 w 1321"/>
                  <a:gd name="T25" fmla="*/ 0 h 712"/>
                  <a:gd name="T26" fmla="*/ 0 w 1321"/>
                  <a:gd name="T27" fmla="*/ 0 h 712"/>
                  <a:gd name="T28" fmla="*/ 0 w 1321"/>
                  <a:gd name="T29" fmla="*/ 0 h 712"/>
                  <a:gd name="T30" fmla="*/ 0 w 1321"/>
                  <a:gd name="T31" fmla="*/ 0 h 712"/>
                  <a:gd name="T32" fmla="*/ 0 w 1321"/>
                  <a:gd name="T33" fmla="*/ 0 h 712"/>
                  <a:gd name="T34" fmla="*/ 0 w 1321"/>
                  <a:gd name="T35" fmla="*/ 0 h 712"/>
                  <a:gd name="T36" fmla="*/ 0 w 1321"/>
                  <a:gd name="T37" fmla="*/ 0 h 712"/>
                  <a:gd name="T38" fmla="*/ 0 w 1321"/>
                  <a:gd name="T39" fmla="*/ 0 h 712"/>
                  <a:gd name="T40" fmla="*/ 0 w 1321"/>
                  <a:gd name="T41" fmla="*/ 0 h 712"/>
                  <a:gd name="T42" fmla="*/ 0 w 1321"/>
                  <a:gd name="T43" fmla="*/ 0 h 712"/>
                  <a:gd name="T44" fmla="*/ 0 w 1321"/>
                  <a:gd name="T45" fmla="*/ 0 h 712"/>
                  <a:gd name="T46" fmla="*/ 0 w 1321"/>
                  <a:gd name="T47" fmla="*/ 0 h 712"/>
                  <a:gd name="T48" fmla="*/ 0 w 1321"/>
                  <a:gd name="T49" fmla="*/ 0 h 712"/>
                  <a:gd name="T50" fmla="*/ 0 w 1321"/>
                  <a:gd name="T51" fmla="*/ 0 h 712"/>
                  <a:gd name="T52" fmla="*/ 0 w 1321"/>
                  <a:gd name="T53" fmla="*/ 0 h 712"/>
                  <a:gd name="T54" fmla="*/ 0 w 1321"/>
                  <a:gd name="T55" fmla="*/ 0 h 712"/>
                  <a:gd name="T56" fmla="*/ 0 w 1321"/>
                  <a:gd name="T57" fmla="*/ 0 h 712"/>
                  <a:gd name="T58" fmla="*/ 0 w 1321"/>
                  <a:gd name="T59" fmla="*/ 0 h 712"/>
                  <a:gd name="T60" fmla="*/ 0 w 1321"/>
                  <a:gd name="T61" fmla="*/ 0 h 712"/>
                  <a:gd name="T62" fmla="*/ 0 w 1321"/>
                  <a:gd name="T63" fmla="*/ 0 h 712"/>
                  <a:gd name="T64" fmla="*/ 0 w 1321"/>
                  <a:gd name="T65" fmla="*/ 0 h 712"/>
                  <a:gd name="T66" fmla="*/ 0 w 1321"/>
                  <a:gd name="T67" fmla="*/ 0 h 712"/>
                  <a:gd name="T68" fmla="*/ 0 w 1321"/>
                  <a:gd name="T69" fmla="*/ 0 h 712"/>
                  <a:gd name="T70" fmla="*/ 0 w 1321"/>
                  <a:gd name="T71" fmla="*/ 0 h 712"/>
                  <a:gd name="T72" fmla="*/ 0 w 1321"/>
                  <a:gd name="T73" fmla="*/ 0 h 712"/>
                  <a:gd name="T74" fmla="*/ 0 w 1321"/>
                  <a:gd name="T75" fmla="*/ 0 h 712"/>
                  <a:gd name="T76" fmla="*/ 0 w 1321"/>
                  <a:gd name="T77" fmla="*/ 0 h 712"/>
                  <a:gd name="T78" fmla="*/ 0 w 1321"/>
                  <a:gd name="T79" fmla="*/ 0 h 712"/>
                  <a:gd name="T80" fmla="*/ 0 w 1321"/>
                  <a:gd name="T81" fmla="*/ 0 h 712"/>
                  <a:gd name="T82" fmla="*/ 0 w 1321"/>
                  <a:gd name="T83" fmla="*/ 0 h 712"/>
                  <a:gd name="T84" fmla="*/ 0 w 1321"/>
                  <a:gd name="T85" fmla="*/ 0 h 712"/>
                  <a:gd name="T86" fmla="*/ 0 w 1321"/>
                  <a:gd name="T87" fmla="*/ 0 h 712"/>
                  <a:gd name="T88" fmla="*/ 0 w 1321"/>
                  <a:gd name="T89" fmla="*/ 0 h 712"/>
                  <a:gd name="T90" fmla="*/ 0 w 1321"/>
                  <a:gd name="T91" fmla="*/ 0 h 712"/>
                  <a:gd name="T92" fmla="*/ 0 w 1321"/>
                  <a:gd name="T93" fmla="*/ 0 h 712"/>
                  <a:gd name="T94" fmla="*/ 0 w 1321"/>
                  <a:gd name="T95" fmla="*/ 0 h 712"/>
                  <a:gd name="T96" fmla="*/ 0 w 1321"/>
                  <a:gd name="T97" fmla="*/ 0 h 712"/>
                  <a:gd name="T98" fmla="*/ 0 w 1321"/>
                  <a:gd name="T99" fmla="*/ 0 h 712"/>
                  <a:gd name="T100" fmla="*/ 0 w 1321"/>
                  <a:gd name="T101" fmla="*/ 0 h 712"/>
                  <a:gd name="T102" fmla="*/ 0 w 1321"/>
                  <a:gd name="T103" fmla="*/ 0 h 712"/>
                  <a:gd name="T104" fmla="*/ 0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CAF6A2"/>
                  </a:gs>
                </a:gsLst>
                <a:lin ang="5400000" scaled="1"/>
              </a:gradFill>
              <a:ln w="0">
                <a:noFill/>
                <a:round/>
                <a:headEnd/>
                <a:tailEnd/>
              </a:ln>
            </p:spPr>
            <p:txBody>
              <a:bodyPr/>
              <a:lstStyle/>
              <a:p>
                <a:endParaRPr lang="zh-CN" altLang="en-US" sz="2399"/>
              </a:p>
            </p:txBody>
          </p:sp>
        </p:grpSp>
        <p:grpSp>
          <p:nvGrpSpPr>
            <p:cNvPr id="100371" name="Group 56"/>
            <p:cNvGrpSpPr>
              <a:grpSpLocks/>
            </p:cNvGrpSpPr>
            <p:nvPr/>
          </p:nvGrpSpPr>
          <p:grpSpPr bwMode="auto">
            <a:xfrm>
              <a:off x="5880101" y="4940300"/>
              <a:ext cx="1335617" cy="1028700"/>
              <a:chOff x="3247" y="1673"/>
              <a:chExt cx="606" cy="636"/>
            </a:xfrm>
          </p:grpSpPr>
          <p:pic>
            <p:nvPicPr>
              <p:cNvPr id="100390" name="Picture 57" descr="light_shadow"/>
              <p:cNvPicPr>
                <a:picLocks noChangeAspect="1" noChangeArrowheads="1"/>
              </p:cNvPicPr>
              <p:nvPr/>
            </p:nvPicPr>
            <p:blipFill>
              <a:blip r:embed="rId8" cstate="print">
                <a:lum bright="-84000" contrast="-48000"/>
              </a:blip>
              <a:srcRect/>
              <a:stretch>
                <a:fillRect/>
              </a:stretch>
            </p:blipFill>
            <p:spPr bwMode="gray">
              <a:xfrm>
                <a:off x="3305" y="2171"/>
                <a:ext cx="498" cy="138"/>
              </a:xfrm>
              <a:prstGeom prst="rect">
                <a:avLst/>
              </a:prstGeom>
              <a:noFill/>
              <a:ln w="9525">
                <a:noFill/>
                <a:miter lim="800000"/>
                <a:headEnd/>
                <a:tailEnd/>
              </a:ln>
            </p:spPr>
          </p:pic>
          <p:pic>
            <p:nvPicPr>
              <p:cNvPr id="100391" name="Picture 58" descr="circuler_1"/>
              <p:cNvPicPr>
                <a:picLocks noChangeAspect="1" noChangeArrowheads="1"/>
              </p:cNvPicPr>
              <p:nvPr/>
            </p:nvPicPr>
            <p:blipFill>
              <a:blip r:embed="rId9" cstate="print"/>
              <a:srcRect/>
              <a:stretch>
                <a:fillRect/>
              </a:stretch>
            </p:blipFill>
            <p:spPr bwMode="gray">
              <a:xfrm>
                <a:off x="3247" y="1673"/>
                <a:ext cx="606" cy="586"/>
              </a:xfrm>
              <a:prstGeom prst="rect">
                <a:avLst/>
              </a:prstGeom>
              <a:noFill/>
              <a:ln w="9525">
                <a:noFill/>
                <a:miter lim="800000"/>
                <a:headEnd/>
                <a:tailEnd/>
              </a:ln>
            </p:spPr>
          </p:pic>
          <p:sp>
            <p:nvSpPr>
              <p:cNvPr id="62" name="Oval 59"/>
              <p:cNvSpPr>
                <a:spLocks noChangeArrowheads="1"/>
              </p:cNvSpPr>
              <p:nvPr/>
            </p:nvSpPr>
            <p:spPr bwMode="gray">
              <a:xfrm>
                <a:off x="3247" y="1673"/>
                <a:ext cx="602" cy="587"/>
              </a:xfrm>
              <a:prstGeom prst="ellipse">
                <a:avLst/>
              </a:prstGeom>
              <a:gradFill rotWithShape="1">
                <a:gsLst>
                  <a:gs pos="0">
                    <a:srgbClr val="CCCC00">
                      <a:alpha val="89999"/>
                    </a:srgbClr>
                  </a:gs>
                  <a:gs pos="50000">
                    <a:srgbClr val="CCFF99">
                      <a:alpha val="55000"/>
                    </a:srgbClr>
                  </a:gs>
                  <a:gs pos="100000">
                    <a:srgbClr val="CCCC00">
                      <a:alpha val="89999"/>
                    </a:srgbClr>
                  </a:gs>
                </a:gsLst>
                <a:lin ang="5400000" scaled="1"/>
              </a:gradFill>
              <a:ln w="9525" algn="ctr">
                <a:noFill/>
                <a:round/>
                <a:headEnd/>
                <a:tailEnd/>
              </a:ln>
              <a:effectLst/>
            </p:spPr>
            <p:txBody>
              <a:bodyPr wrap="none" anchor="ctr"/>
              <a:lstStyle/>
              <a:p>
                <a:pPr>
                  <a:defRPr/>
                </a:pPr>
                <a:endParaRPr lang="zh-CN" altLang="en-US" sz="2399"/>
              </a:p>
            </p:txBody>
          </p:sp>
          <p:grpSp>
            <p:nvGrpSpPr>
              <p:cNvPr id="100395" name="Group 60"/>
              <p:cNvGrpSpPr>
                <a:grpSpLocks/>
              </p:cNvGrpSpPr>
              <p:nvPr/>
            </p:nvGrpSpPr>
            <p:grpSpPr bwMode="auto">
              <a:xfrm rot="-1045052" flipH="1" flipV="1">
                <a:off x="3295" y="2159"/>
                <a:ext cx="470" cy="111"/>
                <a:chOff x="2532" y="1051"/>
                <a:chExt cx="893" cy="246"/>
              </a:xfrm>
            </p:grpSpPr>
            <p:grpSp>
              <p:nvGrpSpPr>
                <p:cNvPr id="100397" name="Group 61"/>
                <p:cNvGrpSpPr>
                  <a:grpSpLocks/>
                </p:cNvGrpSpPr>
                <p:nvPr/>
              </p:nvGrpSpPr>
              <p:grpSpPr bwMode="auto">
                <a:xfrm>
                  <a:off x="2532" y="1051"/>
                  <a:ext cx="743" cy="185"/>
                  <a:chOff x="1565" y="2568"/>
                  <a:chExt cx="1118" cy="279"/>
                </a:xfrm>
              </p:grpSpPr>
              <p:sp>
                <p:nvSpPr>
                  <p:cNvPr id="100403" name="AutoShape 62"/>
                  <p:cNvSpPr>
                    <a:spLocks noChangeArrowheads="1"/>
                  </p:cNvSpPr>
                  <p:nvPr/>
                </p:nvSpPr>
                <p:spPr bwMode="gray">
                  <a:xfrm rot="5263130">
                    <a:off x="1859" y="2274"/>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404" name="AutoShape 63"/>
                  <p:cNvSpPr>
                    <a:spLocks noChangeArrowheads="1"/>
                  </p:cNvSpPr>
                  <p:nvPr/>
                </p:nvSpPr>
                <p:spPr bwMode="gray">
                  <a:xfrm rot="6078281">
                    <a:off x="1995" y="2274"/>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405" name="AutoShape 64"/>
                  <p:cNvSpPr>
                    <a:spLocks noChangeArrowheads="1"/>
                  </p:cNvSpPr>
                  <p:nvPr/>
                </p:nvSpPr>
                <p:spPr bwMode="gray">
                  <a:xfrm rot="6373927">
                    <a:off x="2071" y="2296"/>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406" name="AutoShape 65"/>
                  <p:cNvSpPr>
                    <a:spLocks noChangeArrowheads="1"/>
                  </p:cNvSpPr>
                  <p:nvPr/>
                </p:nvSpPr>
                <p:spPr bwMode="gray">
                  <a:xfrm rot="6906312">
                    <a:off x="2161" y="2326"/>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grpSp>
            <p:grpSp>
              <p:nvGrpSpPr>
                <p:cNvPr id="100398" name="Group 66"/>
                <p:cNvGrpSpPr>
                  <a:grpSpLocks/>
                </p:cNvGrpSpPr>
                <p:nvPr/>
              </p:nvGrpSpPr>
              <p:grpSpPr bwMode="auto">
                <a:xfrm rot="1353540">
                  <a:off x="2682" y="1111"/>
                  <a:ext cx="743" cy="186"/>
                  <a:chOff x="1565" y="2568"/>
                  <a:chExt cx="1118" cy="279"/>
                </a:xfrm>
              </p:grpSpPr>
              <p:sp>
                <p:nvSpPr>
                  <p:cNvPr id="100399" name="AutoShape 67"/>
                  <p:cNvSpPr>
                    <a:spLocks noChangeArrowheads="1"/>
                  </p:cNvSpPr>
                  <p:nvPr/>
                </p:nvSpPr>
                <p:spPr bwMode="gray">
                  <a:xfrm rot="5263130">
                    <a:off x="1859" y="2274"/>
                    <a:ext cx="227" cy="816"/>
                  </a:xfrm>
                  <a:prstGeom prst="moon">
                    <a:avLst>
                      <a:gd name="adj" fmla="val 49773"/>
                    </a:avLst>
                  </a:prstGeom>
                  <a:solidFill>
                    <a:srgbClr val="FFFFFF">
                      <a:alpha val="9019"/>
                    </a:srgbClr>
                  </a:solidFill>
                  <a:ln w="9525">
                    <a:noFill/>
                    <a:miter lim="800000"/>
                    <a:headEnd/>
                    <a:tailEnd/>
                  </a:ln>
                </p:spPr>
                <p:txBody>
                  <a:bodyPr wrap="none" anchor="ctr"/>
                  <a:lstStyle/>
                  <a:p>
                    <a:endParaRPr lang="zh-CN" altLang="en-US" sz="2399"/>
                  </a:p>
                </p:txBody>
              </p:sp>
              <p:sp>
                <p:nvSpPr>
                  <p:cNvPr id="100400" name="AutoShape 68"/>
                  <p:cNvSpPr>
                    <a:spLocks noChangeArrowheads="1"/>
                  </p:cNvSpPr>
                  <p:nvPr/>
                </p:nvSpPr>
                <p:spPr bwMode="gray">
                  <a:xfrm rot="6078281">
                    <a:off x="1995" y="2274"/>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401" name="AutoShape 69"/>
                  <p:cNvSpPr>
                    <a:spLocks noChangeArrowheads="1"/>
                  </p:cNvSpPr>
                  <p:nvPr/>
                </p:nvSpPr>
                <p:spPr bwMode="gray">
                  <a:xfrm rot="6373927">
                    <a:off x="2071" y="2296"/>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402" name="AutoShape 70"/>
                  <p:cNvSpPr>
                    <a:spLocks noChangeArrowheads="1"/>
                  </p:cNvSpPr>
                  <p:nvPr/>
                </p:nvSpPr>
                <p:spPr bwMode="gray">
                  <a:xfrm rot="6906312">
                    <a:off x="2161" y="2326"/>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grpSp>
          </p:grpSp>
          <p:sp>
            <p:nvSpPr>
              <p:cNvPr id="100396" name="Freeform 71"/>
              <p:cNvSpPr>
                <a:spLocks/>
              </p:cNvSpPr>
              <p:nvPr/>
            </p:nvSpPr>
            <p:spPr bwMode="gray">
              <a:xfrm>
                <a:off x="3309" y="1685"/>
                <a:ext cx="473" cy="204"/>
              </a:xfrm>
              <a:custGeom>
                <a:avLst/>
                <a:gdLst>
                  <a:gd name="T0" fmla="*/ 0 w 1321"/>
                  <a:gd name="T1" fmla="*/ 0 h 712"/>
                  <a:gd name="T2" fmla="*/ 0 w 1321"/>
                  <a:gd name="T3" fmla="*/ 0 h 712"/>
                  <a:gd name="T4" fmla="*/ 0 w 1321"/>
                  <a:gd name="T5" fmla="*/ 0 h 712"/>
                  <a:gd name="T6" fmla="*/ 0 w 1321"/>
                  <a:gd name="T7" fmla="*/ 0 h 712"/>
                  <a:gd name="T8" fmla="*/ 0 w 1321"/>
                  <a:gd name="T9" fmla="*/ 0 h 712"/>
                  <a:gd name="T10" fmla="*/ 0 w 1321"/>
                  <a:gd name="T11" fmla="*/ 0 h 712"/>
                  <a:gd name="T12" fmla="*/ 0 w 1321"/>
                  <a:gd name="T13" fmla="*/ 0 h 712"/>
                  <a:gd name="T14" fmla="*/ 0 w 1321"/>
                  <a:gd name="T15" fmla="*/ 0 h 712"/>
                  <a:gd name="T16" fmla="*/ 0 w 1321"/>
                  <a:gd name="T17" fmla="*/ 0 h 712"/>
                  <a:gd name="T18" fmla="*/ 0 w 1321"/>
                  <a:gd name="T19" fmla="*/ 0 h 712"/>
                  <a:gd name="T20" fmla="*/ 0 w 1321"/>
                  <a:gd name="T21" fmla="*/ 0 h 712"/>
                  <a:gd name="T22" fmla="*/ 0 w 1321"/>
                  <a:gd name="T23" fmla="*/ 0 h 712"/>
                  <a:gd name="T24" fmla="*/ 0 w 1321"/>
                  <a:gd name="T25" fmla="*/ 0 h 712"/>
                  <a:gd name="T26" fmla="*/ 0 w 1321"/>
                  <a:gd name="T27" fmla="*/ 0 h 712"/>
                  <a:gd name="T28" fmla="*/ 0 w 1321"/>
                  <a:gd name="T29" fmla="*/ 0 h 712"/>
                  <a:gd name="T30" fmla="*/ 0 w 1321"/>
                  <a:gd name="T31" fmla="*/ 0 h 712"/>
                  <a:gd name="T32" fmla="*/ 0 w 1321"/>
                  <a:gd name="T33" fmla="*/ 0 h 712"/>
                  <a:gd name="T34" fmla="*/ 0 w 1321"/>
                  <a:gd name="T35" fmla="*/ 0 h 712"/>
                  <a:gd name="T36" fmla="*/ 0 w 1321"/>
                  <a:gd name="T37" fmla="*/ 0 h 712"/>
                  <a:gd name="T38" fmla="*/ 0 w 1321"/>
                  <a:gd name="T39" fmla="*/ 0 h 712"/>
                  <a:gd name="T40" fmla="*/ 0 w 1321"/>
                  <a:gd name="T41" fmla="*/ 0 h 712"/>
                  <a:gd name="T42" fmla="*/ 0 w 1321"/>
                  <a:gd name="T43" fmla="*/ 0 h 712"/>
                  <a:gd name="T44" fmla="*/ 0 w 1321"/>
                  <a:gd name="T45" fmla="*/ 0 h 712"/>
                  <a:gd name="T46" fmla="*/ 0 w 1321"/>
                  <a:gd name="T47" fmla="*/ 0 h 712"/>
                  <a:gd name="T48" fmla="*/ 0 w 1321"/>
                  <a:gd name="T49" fmla="*/ 0 h 712"/>
                  <a:gd name="T50" fmla="*/ 0 w 1321"/>
                  <a:gd name="T51" fmla="*/ 0 h 712"/>
                  <a:gd name="T52" fmla="*/ 0 w 1321"/>
                  <a:gd name="T53" fmla="*/ 0 h 712"/>
                  <a:gd name="T54" fmla="*/ 0 w 1321"/>
                  <a:gd name="T55" fmla="*/ 0 h 712"/>
                  <a:gd name="T56" fmla="*/ 0 w 1321"/>
                  <a:gd name="T57" fmla="*/ 0 h 712"/>
                  <a:gd name="T58" fmla="*/ 0 w 1321"/>
                  <a:gd name="T59" fmla="*/ 0 h 712"/>
                  <a:gd name="T60" fmla="*/ 0 w 1321"/>
                  <a:gd name="T61" fmla="*/ 0 h 712"/>
                  <a:gd name="T62" fmla="*/ 0 w 1321"/>
                  <a:gd name="T63" fmla="*/ 0 h 712"/>
                  <a:gd name="T64" fmla="*/ 0 w 1321"/>
                  <a:gd name="T65" fmla="*/ 0 h 712"/>
                  <a:gd name="T66" fmla="*/ 0 w 1321"/>
                  <a:gd name="T67" fmla="*/ 0 h 712"/>
                  <a:gd name="T68" fmla="*/ 0 w 1321"/>
                  <a:gd name="T69" fmla="*/ 0 h 712"/>
                  <a:gd name="T70" fmla="*/ 0 w 1321"/>
                  <a:gd name="T71" fmla="*/ 0 h 712"/>
                  <a:gd name="T72" fmla="*/ 0 w 1321"/>
                  <a:gd name="T73" fmla="*/ 0 h 712"/>
                  <a:gd name="T74" fmla="*/ 0 w 1321"/>
                  <a:gd name="T75" fmla="*/ 0 h 712"/>
                  <a:gd name="T76" fmla="*/ 0 w 1321"/>
                  <a:gd name="T77" fmla="*/ 0 h 712"/>
                  <a:gd name="T78" fmla="*/ 0 w 1321"/>
                  <a:gd name="T79" fmla="*/ 0 h 712"/>
                  <a:gd name="T80" fmla="*/ 0 w 1321"/>
                  <a:gd name="T81" fmla="*/ 0 h 712"/>
                  <a:gd name="T82" fmla="*/ 0 w 1321"/>
                  <a:gd name="T83" fmla="*/ 0 h 712"/>
                  <a:gd name="T84" fmla="*/ 0 w 1321"/>
                  <a:gd name="T85" fmla="*/ 0 h 712"/>
                  <a:gd name="T86" fmla="*/ 0 w 1321"/>
                  <a:gd name="T87" fmla="*/ 0 h 712"/>
                  <a:gd name="T88" fmla="*/ 0 w 1321"/>
                  <a:gd name="T89" fmla="*/ 0 h 712"/>
                  <a:gd name="T90" fmla="*/ 0 w 1321"/>
                  <a:gd name="T91" fmla="*/ 0 h 712"/>
                  <a:gd name="T92" fmla="*/ 0 w 1321"/>
                  <a:gd name="T93" fmla="*/ 0 h 712"/>
                  <a:gd name="T94" fmla="*/ 0 w 1321"/>
                  <a:gd name="T95" fmla="*/ 0 h 712"/>
                  <a:gd name="T96" fmla="*/ 0 w 1321"/>
                  <a:gd name="T97" fmla="*/ 0 h 712"/>
                  <a:gd name="T98" fmla="*/ 0 w 1321"/>
                  <a:gd name="T99" fmla="*/ 0 h 712"/>
                  <a:gd name="T100" fmla="*/ 0 w 1321"/>
                  <a:gd name="T101" fmla="*/ 0 h 712"/>
                  <a:gd name="T102" fmla="*/ 0 w 1321"/>
                  <a:gd name="T103" fmla="*/ 0 h 712"/>
                  <a:gd name="T104" fmla="*/ 0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CAF6A2"/>
                  </a:gs>
                </a:gsLst>
                <a:lin ang="5400000" scaled="1"/>
              </a:gradFill>
              <a:ln w="0">
                <a:noFill/>
                <a:round/>
                <a:headEnd/>
                <a:tailEnd/>
              </a:ln>
            </p:spPr>
            <p:txBody>
              <a:bodyPr/>
              <a:lstStyle/>
              <a:p>
                <a:endParaRPr lang="zh-CN" altLang="en-US" sz="2399"/>
              </a:p>
            </p:txBody>
          </p:sp>
        </p:grpSp>
        <p:grpSp>
          <p:nvGrpSpPr>
            <p:cNvPr id="100372" name="Group 73"/>
            <p:cNvGrpSpPr>
              <a:grpSpLocks/>
            </p:cNvGrpSpPr>
            <p:nvPr/>
          </p:nvGrpSpPr>
          <p:grpSpPr bwMode="auto">
            <a:xfrm>
              <a:off x="3202518" y="5434014"/>
              <a:ext cx="1189567" cy="936625"/>
              <a:chOff x="3247" y="1673"/>
              <a:chExt cx="606" cy="636"/>
            </a:xfrm>
          </p:grpSpPr>
          <p:pic>
            <p:nvPicPr>
              <p:cNvPr id="100373" name="Picture 74" descr="light_shadow"/>
              <p:cNvPicPr>
                <a:picLocks noChangeAspect="1" noChangeArrowheads="1"/>
              </p:cNvPicPr>
              <p:nvPr/>
            </p:nvPicPr>
            <p:blipFill>
              <a:blip r:embed="rId10" cstate="print">
                <a:lum bright="-84000" contrast="-48000"/>
              </a:blip>
              <a:srcRect/>
              <a:stretch>
                <a:fillRect/>
              </a:stretch>
            </p:blipFill>
            <p:spPr bwMode="gray">
              <a:xfrm>
                <a:off x="3305" y="2171"/>
                <a:ext cx="498" cy="138"/>
              </a:xfrm>
              <a:prstGeom prst="rect">
                <a:avLst/>
              </a:prstGeom>
              <a:noFill/>
              <a:ln w="9525">
                <a:noFill/>
                <a:miter lim="800000"/>
                <a:headEnd/>
                <a:tailEnd/>
              </a:ln>
            </p:spPr>
          </p:pic>
          <p:pic>
            <p:nvPicPr>
              <p:cNvPr id="100374" name="Picture 75" descr="circuler_1"/>
              <p:cNvPicPr>
                <a:picLocks noChangeAspect="1" noChangeArrowheads="1"/>
              </p:cNvPicPr>
              <p:nvPr/>
            </p:nvPicPr>
            <p:blipFill>
              <a:blip r:embed="rId11" cstate="print"/>
              <a:srcRect/>
              <a:stretch>
                <a:fillRect/>
              </a:stretch>
            </p:blipFill>
            <p:spPr bwMode="gray">
              <a:xfrm>
                <a:off x="3247" y="1673"/>
                <a:ext cx="606" cy="586"/>
              </a:xfrm>
              <a:prstGeom prst="rect">
                <a:avLst/>
              </a:prstGeom>
              <a:noFill/>
              <a:ln w="9525">
                <a:noFill/>
                <a:miter lim="800000"/>
                <a:headEnd/>
                <a:tailEnd/>
              </a:ln>
            </p:spPr>
          </p:pic>
          <p:sp>
            <p:nvSpPr>
              <p:cNvPr id="79" name="Oval 76"/>
              <p:cNvSpPr>
                <a:spLocks noChangeArrowheads="1"/>
              </p:cNvSpPr>
              <p:nvPr/>
            </p:nvSpPr>
            <p:spPr bwMode="gray">
              <a:xfrm>
                <a:off x="3247" y="1673"/>
                <a:ext cx="602" cy="587"/>
              </a:xfrm>
              <a:prstGeom prst="ellipse">
                <a:avLst/>
              </a:prstGeom>
              <a:gradFill rotWithShape="1">
                <a:gsLst>
                  <a:gs pos="0">
                    <a:srgbClr val="CCCC00">
                      <a:alpha val="89999"/>
                    </a:srgbClr>
                  </a:gs>
                  <a:gs pos="50000">
                    <a:srgbClr val="CCFF99">
                      <a:alpha val="55000"/>
                    </a:srgbClr>
                  </a:gs>
                  <a:gs pos="100000">
                    <a:srgbClr val="CCCC00">
                      <a:alpha val="89999"/>
                    </a:srgbClr>
                  </a:gs>
                </a:gsLst>
                <a:lin ang="5400000" scaled="1"/>
              </a:gradFill>
              <a:ln w="9525" algn="ctr">
                <a:noFill/>
                <a:round/>
                <a:headEnd/>
                <a:tailEnd/>
              </a:ln>
              <a:effectLst/>
            </p:spPr>
            <p:txBody>
              <a:bodyPr wrap="none" anchor="ctr"/>
              <a:lstStyle/>
              <a:p>
                <a:pPr>
                  <a:defRPr/>
                </a:pPr>
                <a:endParaRPr lang="zh-CN" altLang="en-US" sz="2399"/>
              </a:p>
            </p:txBody>
          </p:sp>
          <p:grpSp>
            <p:nvGrpSpPr>
              <p:cNvPr id="100378" name="Group 77"/>
              <p:cNvGrpSpPr>
                <a:grpSpLocks/>
              </p:cNvGrpSpPr>
              <p:nvPr/>
            </p:nvGrpSpPr>
            <p:grpSpPr bwMode="auto">
              <a:xfrm rot="-1045052" flipH="1" flipV="1">
                <a:off x="3295" y="2159"/>
                <a:ext cx="470" cy="111"/>
                <a:chOff x="2532" y="1051"/>
                <a:chExt cx="893" cy="246"/>
              </a:xfrm>
            </p:grpSpPr>
            <p:grpSp>
              <p:nvGrpSpPr>
                <p:cNvPr id="100380" name="Group 78"/>
                <p:cNvGrpSpPr>
                  <a:grpSpLocks/>
                </p:cNvGrpSpPr>
                <p:nvPr/>
              </p:nvGrpSpPr>
              <p:grpSpPr bwMode="auto">
                <a:xfrm>
                  <a:off x="2532" y="1051"/>
                  <a:ext cx="743" cy="185"/>
                  <a:chOff x="1565" y="2568"/>
                  <a:chExt cx="1118" cy="279"/>
                </a:xfrm>
              </p:grpSpPr>
              <p:sp>
                <p:nvSpPr>
                  <p:cNvPr id="100386" name="AutoShape 79"/>
                  <p:cNvSpPr>
                    <a:spLocks noChangeArrowheads="1"/>
                  </p:cNvSpPr>
                  <p:nvPr/>
                </p:nvSpPr>
                <p:spPr bwMode="gray">
                  <a:xfrm rot="5263130">
                    <a:off x="1859" y="2274"/>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387" name="AutoShape 80"/>
                  <p:cNvSpPr>
                    <a:spLocks noChangeArrowheads="1"/>
                  </p:cNvSpPr>
                  <p:nvPr/>
                </p:nvSpPr>
                <p:spPr bwMode="gray">
                  <a:xfrm rot="6078281">
                    <a:off x="1995" y="2274"/>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388" name="AutoShape 81"/>
                  <p:cNvSpPr>
                    <a:spLocks noChangeArrowheads="1"/>
                  </p:cNvSpPr>
                  <p:nvPr/>
                </p:nvSpPr>
                <p:spPr bwMode="gray">
                  <a:xfrm rot="6373927">
                    <a:off x="2071" y="2296"/>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389" name="AutoShape 82"/>
                  <p:cNvSpPr>
                    <a:spLocks noChangeArrowheads="1"/>
                  </p:cNvSpPr>
                  <p:nvPr/>
                </p:nvSpPr>
                <p:spPr bwMode="gray">
                  <a:xfrm rot="6906312">
                    <a:off x="2161" y="2326"/>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grpSp>
            <p:grpSp>
              <p:nvGrpSpPr>
                <p:cNvPr id="100381" name="Group 83"/>
                <p:cNvGrpSpPr>
                  <a:grpSpLocks/>
                </p:cNvGrpSpPr>
                <p:nvPr/>
              </p:nvGrpSpPr>
              <p:grpSpPr bwMode="auto">
                <a:xfrm rot="1353540">
                  <a:off x="2682" y="1111"/>
                  <a:ext cx="743" cy="186"/>
                  <a:chOff x="1565" y="2568"/>
                  <a:chExt cx="1118" cy="279"/>
                </a:xfrm>
              </p:grpSpPr>
              <p:sp>
                <p:nvSpPr>
                  <p:cNvPr id="100382" name="AutoShape 84"/>
                  <p:cNvSpPr>
                    <a:spLocks noChangeArrowheads="1"/>
                  </p:cNvSpPr>
                  <p:nvPr/>
                </p:nvSpPr>
                <p:spPr bwMode="gray">
                  <a:xfrm rot="5263130">
                    <a:off x="1859" y="2274"/>
                    <a:ext cx="227" cy="816"/>
                  </a:xfrm>
                  <a:prstGeom prst="moon">
                    <a:avLst>
                      <a:gd name="adj" fmla="val 49773"/>
                    </a:avLst>
                  </a:prstGeom>
                  <a:solidFill>
                    <a:srgbClr val="FFFFFF">
                      <a:alpha val="9019"/>
                    </a:srgbClr>
                  </a:solidFill>
                  <a:ln w="9525">
                    <a:noFill/>
                    <a:miter lim="800000"/>
                    <a:headEnd/>
                    <a:tailEnd/>
                  </a:ln>
                </p:spPr>
                <p:txBody>
                  <a:bodyPr wrap="none" anchor="ctr"/>
                  <a:lstStyle/>
                  <a:p>
                    <a:endParaRPr lang="zh-CN" altLang="en-US" sz="2399"/>
                  </a:p>
                </p:txBody>
              </p:sp>
              <p:sp>
                <p:nvSpPr>
                  <p:cNvPr id="100383" name="AutoShape 85"/>
                  <p:cNvSpPr>
                    <a:spLocks noChangeArrowheads="1"/>
                  </p:cNvSpPr>
                  <p:nvPr/>
                </p:nvSpPr>
                <p:spPr bwMode="gray">
                  <a:xfrm rot="6078281">
                    <a:off x="1995" y="2274"/>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384" name="AutoShape 86"/>
                  <p:cNvSpPr>
                    <a:spLocks noChangeArrowheads="1"/>
                  </p:cNvSpPr>
                  <p:nvPr/>
                </p:nvSpPr>
                <p:spPr bwMode="gray">
                  <a:xfrm rot="6373927">
                    <a:off x="2071" y="2296"/>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sp>
                <p:nvSpPr>
                  <p:cNvPr id="100385" name="AutoShape 87"/>
                  <p:cNvSpPr>
                    <a:spLocks noChangeArrowheads="1"/>
                  </p:cNvSpPr>
                  <p:nvPr/>
                </p:nvSpPr>
                <p:spPr bwMode="gray">
                  <a:xfrm rot="6906312">
                    <a:off x="2161" y="2326"/>
                    <a:ext cx="227" cy="816"/>
                  </a:xfrm>
                  <a:prstGeom prst="moon">
                    <a:avLst>
                      <a:gd name="adj" fmla="val 49773"/>
                    </a:avLst>
                  </a:prstGeom>
                  <a:solidFill>
                    <a:srgbClr val="5F5F5F">
                      <a:alpha val="3922"/>
                    </a:srgbClr>
                  </a:solidFill>
                  <a:ln w="9525">
                    <a:noFill/>
                    <a:miter lim="800000"/>
                    <a:headEnd/>
                    <a:tailEnd/>
                  </a:ln>
                </p:spPr>
                <p:txBody>
                  <a:bodyPr wrap="none" anchor="ctr"/>
                  <a:lstStyle/>
                  <a:p>
                    <a:endParaRPr lang="zh-CN" altLang="en-US" sz="2399"/>
                  </a:p>
                </p:txBody>
              </p:sp>
            </p:grpSp>
          </p:grpSp>
          <p:sp>
            <p:nvSpPr>
              <p:cNvPr id="100379" name="Freeform 88"/>
              <p:cNvSpPr>
                <a:spLocks/>
              </p:cNvSpPr>
              <p:nvPr/>
            </p:nvSpPr>
            <p:spPr bwMode="gray">
              <a:xfrm>
                <a:off x="3309" y="1685"/>
                <a:ext cx="473" cy="204"/>
              </a:xfrm>
              <a:custGeom>
                <a:avLst/>
                <a:gdLst>
                  <a:gd name="T0" fmla="*/ 0 w 1321"/>
                  <a:gd name="T1" fmla="*/ 0 h 712"/>
                  <a:gd name="T2" fmla="*/ 0 w 1321"/>
                  <a:gd name="T3" fmla="*/ 0 h 712"/>
                  <a:gd name="T4" fmla="*/ 0 w 1321"/>
                  <a:gd name="T5" fmla="*/ 0 h 712"/>
                  <a:gd name="T6" fmla="*/ 0 w 1321"/>
                  <a:gd name="T7" fmla="*/ 0 h 712"/>
                  <a:gd name="T8" fmla="*/ 0 w 1321"/>
                  <a:gd name="T9" fmla="*/ 0 h 712"/>
                  <a:gd name="T10" fmla="*/ 0 w 1321"/>
                  <a:gd name="T11" fmla="*/ 0 h 712"/>
                  <a:gd name="T12" fmla="*/ 0 w 1321"/>
                  <a:gd name="T13" fmla="*/ 0 h 712"/>
                  <a:gd name="T14" fmla="*/ 0 w 1321"/>
                  <a:gd name="T15" fmla="*/ 0 h 712"/>
                  <a:gd name="T16" fmla="*/ 0 w 1321"/>
                  <a:gd name="T17" fmla="*/ 0 h 712"/>
                  <a:gd name="T18" fmla="*/ 0 w 1321"/>
                  <a:gd name="T19" fmla="*/ 0 h 712"/>
                  <a:gd name="T20" fmla="*/ 0 w 1321"/>
                  <a:gd name="T21" fmla="*/ 0 h 712"/>
                  <a:gd name="T22" fmla="*/ 0 w 1321"/>
                  <a:gd name="T23" fmla="*/ 0 h 712"/>
                  <a:gd name="T24" fmla="*/ 0 w 1321"/>
                  <a:gd name="T25" fmla="*/ 0 h 712"/>
                  <a:gd name="T26" fmla="*/ 0 w 1321"/>
                  <a:gd name="T27" fmla="*/ 0 h 712"/>
                  <a:gd name="T28" fmla="*/ 0 w 1321"/>
                  <a:gd name="T29" fmla="*/ 0 h 712"/>
                  <a:gd name="T30" fmla="*/ 0 w 1321"/>
                  <a:gd name="T31" fmla="*/ 0 h 712"/>
                  <a:gd name="T32" fmla="*/ 0 w 1321"/>
                  <a:gd name="T33" fmla="*/ 0 h 712"/>
                  <a:gd name="T34" fmla="*/ 0 w 1321"/>
                  <a:gd name="T35" fmla="*/ 0 h 712"/>
                  <a:gd name="T36" fmla="*/ 0 w 1321"/>
                  <a:gd name="T37" fmla="*/ 0 h 712"/>
                  <a:gd name="T38" fmla="*/ 0 w 1321"/>
                  <a:gd name="T39" fmla="*/ 0 h 712"/>
                  <a:gd name="T40" fmla="*/ 0 w 1321"/>
                  <a:gd name="T41" fmla="*/ 0 h 712"/>
                  <a:gd name="T42" fmla="*/ 0 w 1321"/>
                  <a:gd name="T43" fmla="*/ 0 h 712"/>
                  <a:gd name="T44" fmla="*/ 0 w 1321"/>
                  <a:gd name="T45" fmla="*/ 0 h 712"/>
                  <a:gd name="T46" fmla="*/ 0 w 1321"/>
                  <a:gd name="T47" fmla="*/ 0 h 712"/>
                  <a:gd name="T48" fmla="*/ 0 w 1321"/>
                  <a:gd name="T49" fmla="*/ 0 h 712"/>
                  <a:gd name="T50" fmla="*/ 0 w 1321"/>
                  <a:gd name="T51" fmla="*/ 0 h 712"/>
                  <a:gd name="T52" fmla="*/ 0 w 1321"/>
                  <a:gd name="T53" fmla="*/ 0 h 712"/>
                  <a:gd name="T54" fmla="*/ 0 w 1321"/>
                  <a:gd name="T55" fmla="*/ 0 h 712"/>
                  <a:gd name="T56" fmla="*/ 0 w 1321"/>
                  <a:gd name="T57" fmla="*/ 0 h 712"/>
                  <a:gd name="T58" fmla="*/ 0 w 1321"/>
                  <a:gd name="T59" fmla="*/ 0 h 712"/>
                  <a:gd name="T60" fmla="*/ 0 w 1321"/>
                  <a:gd name="T61" fmla="*/ 0 h 712"/>
                  <a:gd name="T62" fmla="*/ 0 w 1321"/>
                  <a:gd name="T63" fmla="*/ 0 h 712"/>
                  <a:gd name="T64" fmla="*/ 0 w 1321"/>
                  <a:gd name="T65" fmla="*/ 0 h 712"/>
                  <a:gd name="T66" fmla="*/ 0 w 1321"/>
                  <a:gd name="T67" fmla="*/ 0 h 712"/>
                  <a:gd name="T68" fmla="*/ 0 w 1321"/>
                  <a:gd name="T69" fmla="*/ 0 h 712"/>
                  <a:gd name="T70" fmla="*/ 0 w 1321"/>
                  <a:gd name="T71" fmla="*/ 0 h 712"/>
                  <a:gd name="T72" fmla="*/ 0 w 1321"/>
                  <a:gd name="T73" fmla="*/ 0 h 712"/>
                  <a:gd name="T74" fmla="*/ 0 w 1321"/>
                  <a:gd name="T75" fmla="*/ 0 h 712"/>
                  <a:gd name="T76" fmla="*/ 0 w 1321"/>
                  <a:gd name="T77" fmla="*/ 0 h 712"/>
                  <a:gd name="T78" fmla="*/ 0 w 1321"/>
                  <a:gd name="T79" fmla="*/ 0 h 712"/>
                  <a:gd name="T80" fmla="*/ 0 w 1321"/>
                  <a:gd name="T81" fmla="*/ 0 h 712"/>
                  <a:gd name="T82" fmla="*/ 0 w 1321"/>
                  <a:gd name="T83" fmla="*/ 0 h 712"/>
                  <a:gd name="T84" fmla="*/ 0 w 1321"/>
                  <a:gd name="T85" fmla="*/ 0 h 712"/>
                  <a:gd name="T86" fmla="*/ 0 w 1321"/>
                  <a:gd name="T87" fmla="*/ 0 h 712"/>
                  <a:gd name="T88" fmla="*/ 0 w 1321"/>
                  <a:gd name="T89" fmla="*/ 0 h 712"/>
                  <a:gd name="T90" fmla="*/ 0 w 1321"/>
                  <a:gd name="T91" fmla="*/ 0 h 712"/>
                  <a:gd name="T92" fmla="*/ 0 w 1321"/>
                  <a:gd name="T93" fmla="*/ 0 h 712"/>
                  <a:gd name="T94" fmla="*/ 0 w 1321"/>
                  <a:gd name="T95" fmla="*/ 0 h 712"/>
                  <a:gd name="T96" fmla="*/ 0 w 1321"/>
                  <a:gd name="T97" fmla="*/ 0 h 712"/>
                  <a:gd name="T98" fmla="*/ 0 w 1321"/>
                  <a:gd name="T99" fmla="*/ 0 h 712"/>
                  <a:gd name="T100" fmla="*/ 0 w 1321"/>
                  <a:gd name="T101" fmla="*/ 0 h 712"/>
                  <a:gd name="T102" fmla="*/ 0 w 1321"/>
                  <a:gd name="T103" fmla="*/ 0 h 712"/>
                  <a:gd name="T104" fmla="*/ 0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CAF6A2"/>
                  </a:gs>
                </a:gsLst>
                <a:lin ang="5400000" scaled="1"/>
              </a:gradFill>
              <a:ln w="0">
                <a:noFill/>
                <a:round/>
                <a:headEnd/>
                <a:tailEnd/>
              </a:ln>
            </p:spPr>
            <p:txBody>
              <a:bodyPr/>
              <a:lstStyle/>
              <a:p>
                <a:endParaRPr lang="zh-CN" altLang="en-US" sz="2399"/>
              </a:p>
            </p:txBody>
          </p:sp>
        </p:grpSp>
      </p:grpSp>
    </p:spTree>
    <p:extLst>
      <p:ext uri="{BB962C8B-B14F-4D97-AF65-F5344CB8AC3E}">
        <p14:creationId xmlns:p14="http://schemas.microsoft.com/office/powerpoint/2010/main" val="292127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a:spLocks noChangeAspect="1" noChangeArrowheads="1"/>
          </p:cNvSpPr>
          <p:nvPr>
            <p:custDataLst>
              <p:tags r:id="rId1"/>
            </p:custDataLst>
          </p:nvPr>
        </p:nvSpPr>
        <p:spPr bwMode="auto">
          <a:xfrm>
            <a:off x="323224" y="1413256"/>
            <a:ext cx="4798750" cy="359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numCol="1">
            <a:prstTxWarp prst="textPlain">
              <a:avLst/>
            </a:prstTxWarp>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en-US" altLang="zh-CN" sz="26527" b="1" dirty="0">
                <a:solidFill>
                  <a:srgbClr val="0070C0"/>
                </a:solidFill>
                <a:latin typeface="Arial Black" pitchFamily="34" charset="0"/>
                <a:ea typeface="微软雅黑" pitchFamily="34" charset="-122"/>
                <a:cs typeface="Times New Roman" pitchFamily="18" charset="0"/>
              </a:rPr>
              <a:t>01</a:t>
            </a:r>
            <a:endParaRPr lang="zh-CN" altLang="en-US" sz="26527" b="1" dirty="0">
              <a:solidFill>
                <a:srgbClr val="0070C0"/>
              </a:solidFill>
              <a:latin typeface="Arial Black" pitchFamily="34" charset="0"/>
              <a:ea typeface="微软雅黑" pitchFamily="34" charset="-122"/>
              <a:cs typeface="Times New Roman" pitchFamily="18" charset="0"/>
            </a:endParaRPr>
          </a:p>
        </p:txBody>
      </p:sp>
      <p:cxnSp>
        <p:nvCxnSpPr>
          <p:cNvPr id="4" name="直接连接符 3"/>
          <p:cNvCxnSpPr/>
          <p:nvPr>
            <p:custDataLst>
              <p:tags r:id="rId2"/>
            </p:custDataLst>
          </p:nvPr>
        </p:nvCxnSpPr>
        <p:spPr>
          <a:xfrm>
            <a:off x="5292405" y="3394084"/>
            <a:ext cx="6143082" cy="0"/>
          </a:xfrm>
          <a:prstGeom prst="line">
            <a:avLst/>
          </a:prstGeom>
          <a:ln w="12700">
            <a:solidFill>
              <a:schemeClr val="tx1">
                <a:lumMod val="20000"/>
                <a:lumOff val="8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文本框 11"/>
          <p:cNvSpPr txBox="1">
            <a:spLocks noChangeArrowheads="1"/>
          </p:cNvSpPr>
          <p:nvPr>
            <p:custDataLst>
              <p:tags r:id="rId3"/>
            </p:custDataLst>
          </p:nvPr>
        </p:nvSpPr>
        <p:spPr bwMode="auto">
          <a:xfrm>
            <a:off x="263973" y="2667052"/>
            <a:ext cx="5182367" cy="830868"/>
          </a:xfrm>
          <a:prstGeom prst="rect">
            <a:avLst/>
          </a:prstGeom>
          <a:solidFill>
            <a:schemeClr val="bg1">
              <a:lumMod val="95000"/>
            </a:schemeClr>
          </a:solidFill>
          <a:ln>
            <a:noFill/>
          </a:ln>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4799" b="1" dirty="0">
                <a:solidFill>
                  <a:srgbClr val="0070C0"/>
                </a:solidFill>
                <a:latin typeface="Times New Roman" pitchFamily="18" charset="0"/>
                <a:cs typeface="Times New Roman" pitchFamily="18" charset="0"/>
              </a:rPr>
              <a:t>      PART ONE</a:t>
            </a:r>
            <a:endParaRPr lang="zh-CN" altLang="en-US" sz="4799" b="1" dirty="0">
              <a:solidFill>
                <a:srgbClr val="0070C0"/>
              </a:solidFill>
              <a:latin typeface="Times New Roman" pitchFamily="18" charset="0"/>
              <a:cs typeface="Times New Roman" pitchFamily="18" charset="0"/>
            </a:endParaRPr>
          </a:p>
        </p:txBody>
      </p:sp>
      <p:sp>
        <p:nvSpPr>
          <p:cNvPr id="6" name="文本框 8"/>
          <p:cNvSpPr txBox="1">
            <a:spLocks noChangeArrowheads="1"/>
          </p:cNvSpPr>
          <p:nvPr>
            <p:custDataLst>
              <p:tags r:id="rId4"/>
            </p:custDataLst>
          </p:nvPr>
        </p:nvSpPr>
        <p:spPr bwMode="auto">
          <a:xfrm>
            <a:off x="5220459" y="2675136"/>
            <a:ext cx="6215030" cy="71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fontScale="92500" lnSpcReduction="10000"/>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4799" b="1" spc="800" dirty="0">
                <a:solidFill>
                  <a:srgbClr val="0070C0"/>
                </a:solidFill>
                <a:latin typeface="微软雅黑"/>
                <a:ea typeface="微软雅黑"/>
              </a:rPr>
              <a:t>关于我们</a:t>
            </a:r>
          </a:p>
        </p:txBody>
      </p:sp>
    </p:spTree>
    <p:extLst>
      <p:ext uri="{BB962C8B-B14F-4D97-AF65-F5344CB8AC3E}">
        <p14:creationId xmlns:p14="http://schemas.microsoft.com/office/powerpoint/2010/main" val="3523661450"/>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by="(-#ppt_w*2)" calcmode="lin" valueType="num">
                                      <p:cBhvr rctx="PPT">
                                        <p:cTn id="16" dur="500" autoRev="1" fill="hold">
                                          <p:stCondLst>
                                            <p:cond delay="0"/>
                                          </p:stCondLst>
                                        </p:cTn>
                                        <p:tgtEl>
                                          <p:spTgt spid="6"/>
                                        </p:tgtEl>
                                        <p:attrNameLst>
                                          <p:attrName>ppt_w</p:attrName>
                                        </p:attrNameLst>
                                      </p:cBhvr>
                                    </p:anim>
                                    <p:anim by="(#ppt_w*0.50)" calcmode="lin" valueType="num">
                                      <p:cBhvr>
                                        <p:cTn id="17" dur="500" decel="50000" autoRev="1" fill="hold">
                                          <p:stCondLst>
                                            <p:cond delay="0"/>
                                          </p:stCondLst>
                                        </p:cTn>
                                        <p:tgtEl>
                                          <p:spTgt spid="6"/>
                                        </p:tgtEl>
                                        <p:attrNameLst>
                                          <p:attrName>ppt_x</p:attrName>
                                        </p:attrNameLst>
                                      </p:cBhvr>
                                    </p:anim>
                                    <p:anim from="(-#ppt_h/2)" to="(#ppt_y)" calcmode="lin" valueType="num">
                                      <p:cBhvr>
                                        <p:cTn id="18" dur="1000" fill="hold">
                                          <p:stCondLst>
                                            <p:cond delay="0"/>
                                          </p:stCondLst>
                                        </p:cTn>
                                        <p:tgtEl>
                                          <p:spTgt spid="6"/>
                                        </p:tgtEl>
                                        <p:attrNameLst>
                                          <p:attrName>ppt_y</p:attrName>
                                        </p:attrNameLst>
                                      </p:cBhvr>
                                    </p:anim>
                                    <p:animRot by="21600000">
                                      <p:cBhvr>
                                        <p:cTn id="19" dur="1000" fill="hold">
                                          <p:stCondLst>
                                            <p:cond delay="0"/>
                                          </p:stCondLst>
                                        </p:cTn>
                                        <p:tgtEl>
                                          <p:spTgt spid="6"/>
                                        </p:tgtEl>
                                        <p:attrNameLst>
                                          <p:attrName>r</p:attrName>
                                        </p:attrNameLst>
                                      </p:cBhvr>
                                    </p:animRot>
                                  </p:childTnLst>
                                </p:cTn>
                              </p:par>
                            </p:childTnLst>
                          </p:cTn>
                        </p:par>
                        <p:par>
                          <p:cTn id="20" fill="hold">
                            <p:stCondLst>
                              <p:cond delay="2300"/>
                            </p:stCondLst>
                            <p:childTnLst>
                              <p:par>
                                <p:cTn id="21" presetID="16" presetClass="entr" presetSubtype="2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 y="1"/>
            <a:ext cx="12188826" cy="6857999"/>
            <a:chOff x="-1" y="1"/>
            <a:chExt cx="12188826" cy="6857999"/>
          </a:xfrm>
        </p:grpSpPr>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356992"/>
              <a:ext cx="12188824" cy="3501008"/>
            </a:xfrm>
            <a:prstGeom prst="rect">
              <a:avLst/>
            </a:prstGeom>
          </p:spPr>
        </p:pic>
        <p:pic>
          <p:nvPicPr>
            <p:cNvPr id="9" name="图片 8"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88825" cy="3356992"/>
            </a:xfrm>
            <a:prstGeom prst="rect">
              <a:avLst/>
            </a:prstGeom>
          </p:spPr>
        </p:pic>
      </p:grpSp>
      <p:sp>
        <p:nvSpPr>
          <p:cNvPr id="4" name="灯片编号占位符 3"/>
          <p:cNvSpPr>
            <a:spLocks noGrp="1"/>
          </p:cNvSpPr>
          <p:nvPr>
            <p:ph type="sldNum" sz="quarter" idx="12"/>
          </p:nvPr>
        </p:nvSpPr>
        <p:spPr/>
        <p:txBody>
          <a:bodyPr/>
          <a:lstStyle/>
          <a:p>
            <a:fld id="{EB37DED6-D4C7-42EE-AB49-D2E39E64FDE4}" type="slidenum">
              <a:rPr lang="en-US" altLang="zh-CN" smtClean="0"/>
              <a:pPr/>
              <a:t>50</a:t>
            </a:fld>
            <a:endParaRPr lang="zh-CN" altLang="en-US" dirty="0"/>
          </a:p>
        </p:txBody>
      </p:sp>
      <p:sp>
        <p:nvSpPr>
          <p:cNvPr id="8" name="椭圆 7"/>
          <p:cNvSpPr/>
          <p:nvPr/>
        </p:nvSpPr>
        <p:spPr>
          <a:xfrm>
            <a:off x="8326660" y="3645024"/>
            <a:ext cx="3862165" cy="50405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9814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a:spLocks noChangeAspect="1" noChangeArrowheads="1"/>
          </p:cNvSpPr>
          <p:nvPr>
            <p:custDataLst>
              <p:tags r:id="rId1"/>
            </p:custDataLst>
          </p:nvPr>
        </p:nvSpPr>
        <p:spPr bwMode="auto">
          <a:xfrm>
            <a:off x="287550" y="1196752"/>
            <a:ext cx="4798750" cy="359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numCol="1">
            <a:prstTxWarp prst="textPlain">
              <a:avLst/>
            </a:prstTxWarp>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en-US" altLang="zh-CN" sz="26527" b="1" dirty="0">
                <a:solidFill>
                  <a:srgbClr val="0070C0"/>
                </a:solidFill>
                <a:latin typeface="Arial Black" pitchFamily="34" charset="0"/>
                <a:ea typeface="微软雅黑" pitchFamily="34" charset="-122"/>
                <a:cs typeface="Times New Roman" pitchFamily="18" charset="0"/>
              </a:rPr>
              <a:t>04</a:t>
            </a:r>
            <a:endParaRPr lang="zh-CN" altLang="en-US" sz="26527" b="1" dirty="0">
              <a:solidFill>
                <a:srgbClr val="0070C0"/>
              </a:solidFill>
              <a:latin typeface="Arial Black" pitchFamily="34" charset="0"/>
              <a:ea typeface="微软雅黑" pitchFamily="34" charset="-122"/>
              <a:cs typeface="Times New Roman" pitchFamily="18" charset="0"/>
            </a:endParaRPr>
          </a:p>
        </p:txBody>
      </p:sp>
      <p:cxnSp>
        <p:nvCxnSpPr>
          <p:cNvPr id="3" name="直接连接符 2"/>
          <p:cNvCxnSpPr/>
          <p:nvPr>
            <p:custDataLst>
              <p:tags r:id="rId2"/>
            </p:custDataLst>
          </p:nvPr>
        </p:nvCxnSpPr>
        <p:spPr>
          <a:xfrm>
            <a:off x="5292405" y="3394084"/>
            <a:ext cx="6143082" cy="0"/>
          </a:xfrm>
          <a:prstGeom prst="line">
            <a:avLst/>
          </a:prstGeom>
          <a:ln w="12700">
            <a:solidFill>
              <a:schemeClr val="tx1">
                <a:lumMod val="20000"/>
                <a:lumOff val="8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 name="文本框 11"/>
          <p:cNvSpPr txBox="1">
            <a:spLocks noChangeArrowheads="1"/>
          </p:cNvSpPr>
          <p:nvPr>
            <p:custDataLst>
              <p:tags r:id="rId3"/>
            </p:custDataLst>
          </p:nvPr>
        </p:nvSpPr>
        <p:spPr bwMode="auto">
          <a:xfrm>
            <a:off x="189756" y="2675136"/>
            <a:ext cx="5182367" cy="830868"/>
          </a:xfrm>
          <a:prstGeom prst="rect">
            <a:avLst/>
          </a:prstGeom>
          <a:solidFill>
            <a:schemeClr val="bg1">
              <a:lumMod val="95000"/>
            </a:schemeClr>
          </a:solidFill>
          <a:ln>
            <a:noFill/>
          </a:ln>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r>
              <a:rPr lang="en-US" altLang="zh-CN" sz="4799" b="1" dirty="0">
                <a:solidFill>
                  <a:srgbClr val="0070C0"/>
                </a:solidFill>
                <a:latin typeface="Times New Roman" pitchFamily="18" charset="0"/>
                <a:cs typeface="Times New Roman" pitchFamily="18" charset="0"/>
              </a:rPr>
              <a:t>      PART FOUR</a:t>
            </a:r>
          </a:p>
        </p:txBody>
      </p:sp>
      <p:sp>
        <p:nvSpPr>
          <p:cNvPr id="5" name="文本框 8"/>
          <p:cNvSpPr txBox="1">
            <a:spLocks noChangeArrowheads="1"/>
          </p:cNvSpPr>
          <p:nvPr>
            <p:custDataLst>
              <p:tags r:id="rId4"/>
            </p:custDataLst>
          </p:nvPr>
        </p:nvSpPr>
        <p:spPr bwMode="auto">
          <a:xfrm>
            <a:off x="5220459" y="2675136"/>
            <a:ext cx="6215030" cy="71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fontScale="92500" lnSpcReduction="10000"/>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4799" b="1" spc="800" dirty="0">
                <a:solidFill>
                  <a:srgbClr val="0070C0"/>
                </a:solidFill>
                <a:latin typeface="微软雅黑"/>
                <a:ea typeface="微软雅黑"/>
              </a:rPr>
              <a:t>检索及使用</a:t>
            </a:r>
          </a:p>
        </p:txBody>
      </p:sp>
      <p:pic>
        <p:nvPicPr>
          <p:cNvPr id="6" name="图片 5"/>
          <p:cNvPicPr>
            <a:picLocks noChangeAspect="1"/>
          </p:cNvPicPr>
          <p:nvPr/>
        </p:nvPicPr>
        <p:blipFill>
          <a:blip r:embed="rId7"/>
          <a:stretch>
            <a:fillRect/>
          </a:stretch>
        </p:blipFill>
        <p:spPr>
          <a:xfrm>
            <a:off x="8542684" y="4497487"/>
            <a:ext cx="3181858" cy="1837912"/>
          </a:xfrm>
          <a:prstGeom prst="rect">
            <a:avLst/>
          </a:prstGeom>
        </p:spPr>
      </p:pic>
    </p:spTree>
    <p:extLst>
      <p:ext uri="{BB962C8B-B14F-4D97-AF65-F5344CB8AC3E}">
        <p14:creationId xmlns:p14="http://schemas.microsoft.com/office/powerpoint/2010/main" val="375734123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by="(-#ppt_w*2)" calcmode="lin" valueType="num">
                                      <p:cBhvr rctx="PPT">
                                        <p:cTn id="16" dur="500" autoRev="1" fill="hold">
                                          <p:stCondLst>
                                            <p:cond delay="0"/>
                                          </p:stCondLst>
                                        </p:cTn>
                                        <p:tgtEl>
                                          <p:spTgt spid="5"/>
                                        </p:tgtEl>
                                        <p:attrNameLst>
                                          <p:attrName>ppt_w</p:attrName>
                                        </p:attrNameLst>
                                      </p:cBhvr>
                                    </p:anim>
                                    <p:anim by="(#ppt_w*0.50)" calcmode="lin" valueType="num">
                                      <p:cBhvr>
                                        <p:cTn id="17" dur="500" decel="50000" autoRev="1" fill="hold">
                                          <p:stCondLst>
                                            <p:cond delay="0"/>
                                          </p:stCondLst>
                                        </p:cTn>
                                        <p:tgtEl>
                                          <p:spTgt spid="5"/>
                                        </p:tgtEl>
                                        <p:attrNameLst>
                                          <p:attrName>ppt_x</p:attrName>
                                        </p:attrNameLst>
                                      </p:cBhvr>
                                    </p:anim>
                                    <p:anim from="(-#ppt_h/2)" to="(#ppt_y)" calcmode="lin" valueType="num">
                                      <p:cBhvr>
                                        <p:cTn id="18" dur="1000" fill="hold">
                                          <p:stCondLst>
                                            <p:cond delay="0"/>
                                          </p:stCondLst>
                                        </p:cTn>
                                        <p:tgtEl>
                                          <p:spTgt spid="5"/>
                                        </p:tgtEl>
                                        <p:attrNameLst>
                                          <p:attrName>ppt_y</p:attrName>
                                        </p:attrNameLst>
                                      </p:cBhvr>
                                    </p:anim>
                                    <p:animRot by="21600000">
                                      <p:cBhvr>
                                        <p:cTn id="19" dur="1000" fill="hold">
                                          <p:stCondLst>
                                            <p:cond delay="0"/>
                                          </p:stCondLst>
                                        </p:cTn>
                                        <p:tgtEl>
                                          <p:spTgt spid="5"/>
                                        </p:tgtEl>
                                        <p:attrNameLst>
                                          <p:attrName>r</p:attrName>
                                        </p:attrNameLst>
                                      </p:cBhvr>
                                    </p:animRot>
                                  </p:childTnLst>
                                </p:cTn>
                              </p:par>
                            </p:childTnLst>
                          </p:cTn>
                        </p:par>
                        <p:par>
                          <p:cTn id="20" fill="hold">
                            <p:stCondLst>
                              <p:cond delay="2400"/>
                            </p:stCondLst>
                            <p:childTnLst>
                              <p:par>
                                <p:cTn id="21" presetID="16" presetClass="entr" presetSubtype="2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06945" y="1037261"/>
            <a:ext cx="10774933" cy="6060900"/>
          </a:xfrm>
          <a:prstGeom prst="rect">
            <a:avLst/>
          </a:prstGeom>
        </p:spPr>
      </p:pic>
      <p:sp>
        <p:nvSpPr>
          <p:cNvPr id="3" name="Rectangle 2"/>
          <p:cNvSpPr txBox="1">
            <a:spLocks noChangeArrowheads="1"/>
          </p:cNvSpPr>
          <p:nvPr/>
        </p:nvSpPr>
        <p:spPr>
          <a:xfrm>
            <a:off x="1980684" y="260648"/>
            <a:ext cx="8227457" cy="579287"/>
          </a:xfrm>
          <a:prstGeom prst="rect">
            <a:avLst/>
          </a:prstGeom>
        </p:spPr>
        <p:txBody>
          <a:bodyPr/>
          <a:lstStyle/>
          <a:p>
            <a:pPr algn="ctr">
              <a:lnSpc>
                <a:spcPct val="85000"/>
              </a:lnSpc>
              <a:spcBef>
                <a:spcPct val="0"/>
              </a:spcBef>
              <a:defRPr/>
            </a:pPr>
            <a:r>
              <a:rPr lang="zh-CN" altLang="en-US" sz="4000" b="1" dirty="0">
                <a:latin typeface="微软雅黑" panose="020B0503020204020204" pitchFamily="34" charset="-122"/>
                <a:ea typeface="微软雅黑" panose="020B0503020204020204" pitchFamily="34" charset="-122"/>
                <a:cs typeface="+mj-cs"/>
              </a:rPr>
              <a:t>检索中心使用方法</a:t>
            </a:r>
          </a:p>
        </p:txBody>
      </p:sp>
      <p:sp>
        <p:nvSpPr>
          <p:cNvPr id="8" name="椭圆 7"/>
          <p:cNvSpPr>
            <a:spLocks noChangeArrowheads="1"/>
          </p:cNvSpPr>
          <p:nvPr/>
        </p:nvSpPr>
        <p:spPr bwMode="auto">
          <a:xfrm>
            <a:off x="7525299" y="1844824"/>
            <a:ext cx="2241521" cy="76554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endParaRPr lang="zh-CN" altLang="en-US" sz="1799"/>
          </a:p>
        </p:txBody>
      </p:sp>
      <p:sp>
        <p:nvSpPr>
          <p:cNvPr id="9" name="下箭头 8"/>
          <p:cNvSpPr>
            <a:spLocks noChangeArrowheads="1"/>
          </p:cNvSpPr>
          <p:nvPr/>
        </p:nvSpPr>
        <p:spPr bwMode="auto">
          <a:xfrm rot="10800000">
            <a:off x="9910836" y="2348881"/>
            <a:ext cx="348273" cy="504694"/>
          </a:xfrm>
          <a:prstGeom prst="downArrow">
            <a:avLst>
              <a:gd name="adj1" fmla="val 50000"/>
              <a:gd name="adj2" fmla="val 49918"/>
            </a:avLst>
          </a:prstGeom>
          <a:solidFill>
            <a:srgbClr val="92D050"/>
          </a:solidFill>
          <a:ln w="38100">
            <a:solidFill>
              <a:srgbClr val="003366"/>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endParaRPr lang="zh-CN" altLang="en-US" sz="1799"/>
          </a:p>
        </p:txBody>
      </p:sp>
    </p:spTree>
    <p:extLst>
      <p:ext uri="{BB962C8B-B14F-4D97-AF65-F5344CB8AC3E}">
        <p14:creationId xmlns:p14="http://schemas.microsoft.com/office/powerpoint/2010/main" val="428735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500"/>
                                        <p:tgtEl>
                                          <p:spTgt spid="8"/>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4815"/>
            <a:ext cx="12188825" cy="675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圆角矩形 16"/>
          <p:cNvSpPr/>
          <p:nvPr/>
        </p:nvSpPr>
        <p:spPr>
          <a:xfrm>
            <a:off x="3404332" y="908115"/>
            <a:ext cx="6259248" cy="677322"/>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CN" altLang="en-US" sz="2399"/>
          </a:p>
        </p:txBody>
      </p:sp>
      <p:sp>
        <p:nvSpPr>
          <p:cNvPr id="19" name="Oval 5"/>
          <p:cNvSpPr>
            <a:spLocks noChangeArrowheads="1"/>
          </p:cNvSpPr>
          <p:nvPr/>
        </p:nvSpPr>
        <p:spPr bwMode="auto">
          <a:xfrm>
            <a:off x="6533956" y="2057830"/>
            <a:ext cx="3328330" cy="45320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799"/>
          </a:p>
        </p:txBody>
      </p:sp>
      <p:cxnSp>
        <p:nvCxnSpPr>
          <p:cNvPr id="21" name="直接连接符 20"/>
          <p:cNvCxnSpPr/>
          <p:nvPr/>
        </p:nvCxnSpPr>
        <p:spPr>
          <a:xfrm>
            <a:off x="6191831" y="2657677"/>
            <a:ext cx="3311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线形标注 1 21"/>
          <p:cNvSpPr/>
          <p:nvPr/>
        </p:nvSpPr>
        <p:spPr>
          <a:xfrm>
            <a:off x="3615171" y="3862308"/>
            <a:ext cx="4063417" cy="1294884"/>
          </a:xfrm>
          <a:prstGeom prst="borderCallout1">
            <a:avLst>
              <a:gd name="adj1" fmla="val 11333"/>
              <a:gd name="adj2" fmla="val 103280"/>
              <a:gd name="adj3" fmla="val -29597"/>
              <a:gd name="adj4" fmla="val 147832"/>
            </a:avLst>
          </a:prstGeom>
        </p:spPr>
        <p:style>
          <a:lnRef idx="1">
            <a:schemeClr val="accent2"/>
          </a:lnRef>
          <a:fillRef idx="2">
            <a:schemeClr val="accent2"/>
          </a:fillRef>
          <a:effectRef idx="1">
            <a:schemeClr val="accent2"/>
          </a:effectRef>
          <a:fontRef idx="minor">
            <a:schemeClr val="dk1"/>
          </a:fontRef>
        </p:style>
        <p:txBody>
          <a:bodyPr anchor="ctr"/>
          <a:lstStyle/>
          <a:p>
            <a:pPr>
              <a:defRPr/>
            </a:pPr>
            <a:r>
              <a:rPr lang="zh-CN" altLang="en-US" sz="2399" dirty="0" smtClean="0">
                <a:latin typeface="微软雅黑" pitchFamily="34" charset="-122"/>
                <a:ea typeface="微软雅黑" pitchFamily="34" charset="-122"/>
              </a:rPr>
              <a:t>检索</a:t>
            </a:r>
            <a:r>
              <a:rPr lang="zh-CN" altLang="en-US" sz="2399" dirty="0">
                <a:latin typeface="微软雅黑" pitchFamily="34" charset="-122"/>
                <a:ea typeface="微软雅黑" pitchFamily="34" charset="-122"/>
              </a:rPr>
              <a:t>结果每个条目右下方都有分享按钮，点击该按钮，实现资源轻松快捷分享</a:t>
            </a:r>
          </a:p>
        </p:txBody>
      </p:sp>
      <p:sp>
        <p:nvSpPr>
          <p:cNvPr id="8" name="Oval 5"/>
          <p:cNvSpPr>
            <a:spLocks noChangeArrowheads="1"/>
          </p:cNvSpPr>
          <p:nvPr/>
        </p:nvSpPr>
        <p:spPr bwMode="auto">
          <a:xfrm>
            <a:off x="8860495" y="1636109"/>
            <a:ext cx="3328330" cy="45320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799"/>
          </a:p>
        </p:txBody>
      </p:sp>
      <p:sp>
        <p:nvSpPr>
          <p:cNvPr id="9" name="线形标注 1 8"/>
          <p:cNvSpPr/>
          <p:nvPr/>
        </p:nvSpPr>
        <p:spPr>
          <a:xfrm>
            <a:off x="525487" y="2842934"/>
            <a:ext cx="3089684" cy="1162130"/>
          </a:xfrm>
          <a:prstGeom prst="borderCallout1">
            <a:avLst>
              <a:gd name="adj1" fmla="val 11333"/>
              <a:gd name="adj2" fmla="val 103280"/>
              <a:gd name="adj3" fmla="val -16480"/>
              <a:gd name="adj4" fmla="val 139409"/>
            </a:avLst>
          </a:prstGeom>
        </p:spPr>
        <p:style>
          <a:lnRef idx="1">
            <a:schemeClr val="accent4"/>
          </a:lnRef>
          <a:fillRef idx="2">
            <a:schemeClr val="accent4"/>
          </a:fillRef>
          <a:effectRef idx="1">
            <a:schemeClr val="accent4"/>
          </a:effectRef>
          <a:fontRef idx="minor">
            <a:schemeClr val="dk1"/>
          </a:fontRef>
        </p:style>
        <p:txBody>
          <a:bodyPr anchor="ctr"/>
          <a:lstStyle/>
          <a:p>
            <a:pPr>
              <a:defRPr/>
            </a:pPr>
            <a:r>
              <a:rPr lang="zh-CN" altLang="en-US" sz="2399" dirty="0">
                <a:latin typeface="微软雅黑" pitchFamily="34" charset="-122"/>
                <a:ea typeface="微软雅黑" pitchFamily="34" charset="-122"/>
              </a:rPr>
              <a:t>点击标题，打开文章。</a:t>
            </a:r>
            <a:r>
              <a:rPr lang="en-US" altLang="zh-CN" sz="2399" dirty="0">
                <a:latin typeface="微软雅黑" pitchFamily="34" charset="-122"/>
                <a:ea typeface="微软雅黑" pitchFamily="34" charset="-122"/>
              </a:rPr>
              <a:t>HTML</a:t>
            </a:r>
            <a:r>
              <a:rPr lang="zh-CN" altLang="en-US" sz="2399" dirty="0">
                <a:latin typeface="微软雅黑" pitchFamily="34" charset="-122"/>
                <a:ea typeface="微软雅黑" pitchFamily="34" charset="-122"/>
              </a:rPr>
              <a:t>格式，方便下载、复制、打印。</a:t>
            </a:r>
          </a:p>
        </p:txBody>
      </p:sp>
    </p:spTree>
    <p:extLst>
      <p:ext uri="{BB962C8B-B14F-4D97-AF65-F5344CB8AC3E}">
        <p14:creationId xmlns:p14="http://schemas.microsoft.com/office/powerpoint/2010/main" val="150936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2"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组合 11"/>
          <p:cNvGrpSpPr>
            <a:grpSpLocks/>
          </p:cNvGrpSpPr>
          <p:nvPr/>
        </p:nvGrpSpPr>
        <p:grpSpPr bwMode="auto">
          <a:xfrm>
            <a:off x="-1" y="893"/>
            <a:ext cx="12188825" cy="6731768"/>
            <a:chOff x="179512" y="-322478"/>
            <a:chExt cx="8496944" cy="7180478"/>
          </a:xfrm>
        </p:grpSpPr>
        <p:pic>
          <p:nvPicPr>
            <p:cNvPr id="737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313654"/>
              <a:ext cx="8496944" cy="544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22478"/>
              <a:ext cx="8496944" cy="6593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圆角矩形 27"/>
          <p:cNvSpPr/>
          <p:nvPr/>
        </p:nvSpPr>
        <p:spPr>
          <a:xfrm>
            <a:off x="10182332" y="1983473"/>
            <a:ext cx="1780922" cy="4552524"/>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CN" altLang="en-US" sz="2399"/>
          </a:p>
        </p:txBody>
      </p:sp>
      <p:sp>
        <p:nvSpPr>
          <p:cNvPr id="29" name="线形标注 1 28"/>
          <p:cNvSpPr/>
          <p:nvPr/>
        </p:nvSpPr>
        <p:spPr>
          <a:xfrm>
            <a:off x="7443231" y="3091688"/>
            <a:ext cx="2513531" cy="2281651"/>
          </a:xfrm>
          <a:prstGeom prst="borderCallout1">
            <a:avLst>
              <a:gd name="adj1" fmla="val 45355"/>
              <a:gd name="adj2" fmla="val 101266"/>
              <a:gd name="adj3" fmla="val 35060"/>
              <a:gd name="adj4" fmla="val 112627"/>
            </a:avLst>
          </a:prstGeom>
        </p:spPr>
        <p:style>
          <a:lnRef idx="1">
            <a:schemeClr val="accent4"/>
          </a:lnRef>
          <a:fillRef idx="2">
            <a:schemeClr val="accent4"/>
          </a:fillRef>
          <a:effectRef idx="1">
            <a:schemeClr val="accent4"/>
          </a:effectRef>
          <a:fontRef idx="minor">
            <a:schemeClr val="dk1"/>
          </a:fontRef>
        </p:style>
        <p:txBody>
          <a:bodyPr anchor="ctr"/>
          <a:lstStyle/>
          <a:p>
            <a:pPr>
              <a:defRPr/>
            </a:pPr>
            <a:r>
              <a:rPr lang="zh-CN" altLang="en-US" sz="2399" dirty="0">
                <a:latin typeface="微软雅黑" pitchFamily="34" charset="-122"/>
                <a:ea typeface="微软雅黑" pitchFamily="34" charset="-122"/>
              </a:rPr>
              <a:t>检索系统会记录每个使用者输入的检索条件，并在该区域显示时间最近</a:t>
            </a:r>
            <a:r>
              <a:rPr lang="en-US" altLang="zh-CN" sz="2399" dirty="0">
                <a:latin typeface="微软雅黑" pitchFamily="34" charset="-122"/>
                <a:ea typeface="微软雅黑" pitchFamily="34" charset="-122"/>
              </a:rPr>
              <a:t>/</a:t>
            </a:r>
            <a:r>
              <a:rPr lang="zh-CN" altLang="en-US" sz="2399" dirty="0">
                <a:latin typeface="微软雅黑" pitchFamily="34" charset="-122"/>
                <a:ea typeface="微软雅黑" pitchFamily="34" charset="-122"/>
              </a:rPr>
              <a:t>点击量最高的</a:t>
            </a:r>
            <a:r>
              <a:rPr lang="en-US" altLang="zh-CN" sz="2399" dirty="0">
                <a:latin typeface="微软雅黑" pitchFamily="34" charset="-122"/>
                <a:ea typeface="微软雅黑" pitchFamily="34" charset="-122"/>
              </a:rPr>
              <a:t>10</a:t>
            </a:r>
            <a:r>
              <a:rPr lang="zh-CN" altLang="en-US" sz="2399" dirty="0">
                <a:latin typeface="微软雅黑" pitchFamily="34" charset="-122"/>
                <a:ea typeface="微软雅黑" pitchFamily="34" charset="-122"/>
              </a:rPr>
              <a:t>个检索词。</a:t>
            </a:r>
          </a:p>
        </p:txBody>
      </p:sp>
      <p:sp>
        <p:nvSpPr>
          <p:cNvPr id="7" name="圆角矩形 6"/>
          <p:cNvSpPr/>
          <p:nvPr/>
        </p:nvSpPr>
        <p:spPr>
          <a:xfrm>
            <a:off x="61901" y="1305783"/>
            <a:ext cx="2624389" cy="4441135"/>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CN" altLang="en-US" sz="2399"/>
          </a:p>
        </p:txBody>
      </p:sp>
      <p:sp>
        <p:nvSpPr>
          <p:cNvPr id="8" name="线形标注 1 7"/>
          <p:cNvSpPr/>
          <p:nvPr/>
        </p:nvSpPr>
        <p:spPr>
          <a:xfrm>
            <a:off x="3039388" y="1772816"/>
            <a:ext cx="5443978" cy="1494344"/>
          </a:xfrm>
          <a:prstGeom prst="borderCallout1">
            <a:avLst>
              <a:gd name="adj1" fmla="val 26990"/>
              <a:gd name="adj2" fmla="val -3595"/>
              <a:gd name="adj3" fmla="val 59135"/>
              <a:gd name="adj4" fmla="val -11101"/>
            </a:avLst>
          </a:prstGeom>
        </p:spPr>
        <p:style>
          <a:lnRef idx="1">
            <a:schemeClr val="accent2"/>
          </a:lnRef>
          <a:fillRef idx="2">
            <a:schemeClr val="accent2"/>
          </a:fillRef>
          <a:effectRef idx="1">
            <a:schemeClr val="accent2"/>
          </a:effectRef>
          <a:fontRef idx="minor">
            <a:schemeClr val="dk1"/>
          </a:fontRef>
        </p:style>
        <p:txBody>
          <a:bodyPr anchor="ctr"/>
          <a:lstStyle/>
          <a:p>
            <a:pPr>
              <a:defRPr/>
            </a:pPr>
            <a:r>
              <a:rPr lang="zh-CN" altLang="en-US" sz="2399" dirty="0">
                <a:latin typeface="微软雅黑" pitchFamily="34" charset="-122"/>
                <a:ea typeface="微软雅黑" pitchFamily="34" charset="-122"/>
              </a:rPr>
              <a:t>显示在每个模块（栏目）中符合条件的文章数，不符合条件的栏目则不显示；点击某模块，只显示该模块检索到的文章条目。</a:t>
            </a:r>
          </a:p>
        </p:txBody>
      </p:sp>
      <p:sp>
        <p:nvSpPr>
          <p:cNvPr id="9" name="圆角矩形 8"/>
          <p:cNvSpPr/>
          <p:nvPr/>
        </p:nvSpPr>
        <p:spPr>
          <a:xfrm>
            <a:off x="61901" y="5836171"/>
            <a:ext cx="2624389" cy="896491"/>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CN" altLang="en-US" sz="2399"/>
          </a:p>
        </p:txBody>
      </p:sp>
      <p:sp>
        <p:nvSpPr>
          <p:cNvPr id="10" name="线形标注 1 9"/>
          <p:cNvSpPr/>
          <p:nvPr/>
        </p:nvSpPr>
        <p:spPr>
          <a:xfrm>
            <a:off x="3312779" y="4642407"/>
            <a:ext cx="3716075" cy="1893590"/>
          </a:xfrm>
          <a:prstGeom prst="borderCallout1">
            <a:avLst>
              <a:gd name="adj1" fmla="val 50888"/>
              <a:gd name="adj2" fmla="val -4121"/>
              <a:gd name="adj3" fmla="val 69044"/>
              <a:gd name="adj4" fmla="val -19846"/>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zh-CN" altLang="en-US" sz="2399" dirty="0">
                <a:latin typeface="微软雅黑" pitchFamily="34" charset="-122"/>
                <a:ea typeface="微软雅黑" pitchFamily="34" charset="-122"/>
              </a:rPr>
              <a:t>按照文章发布时间分成近一年、近三年、近五年的文章，点击之后搜索范围进一步缩小，只显示该时间范围符合条件的文章。</a:t>
            </a:r>
          </a:p>
        </p:txBody>
      </p:sp>
    </p:spTree>
    <p:extLst>
      <p:ext uri="{BB962C8B-B14F-4D97-AF65-F5344CB8AC3E}">
        <p14:creationId xmlns:p14="http://schemas.microsoft.com/office/powerpoint/2010/main" val="383978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7" grpId="0" animBg="1"/>
      <p:bldP spid="8"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4" name="线形标注 3 3"/>
          <p:cNvSpPr/>
          <p:nvPr/>
        </p:nvSpPr>
        <p:spPr>
          <a:xfrm>
            <a:off x="5806380" y="1340768"/>
            <a:ext cx="4069198" cy="707841"/>
          </a:xfrm>
          <a:prstGeom prst="borderCallout3">
            <a:avLst>
              <a:gd name="adj1" fmla="val 82558"/>
              <a:gd name="adj2" fmla="val 101476"/>
              <a:gd name="adj3" fmla="val 77189"/>
              <a:gd name="adj4" fmla="val 104774"/>
              <a:gd name="adj5" fmla="val 15162"/>
              <a:gd name="adj6" fmla="val 133472"/>
              <a:gd name="adj7" fmla="val -65597"/>
              <a:gd name="adj8" fmla="val 140933"/>
            </a:avLst>
          </a:prstGeom>
          <a:ln>
            <a:solidFill>
              <a:srgbClr val="F65948"/>
            </a:solidFill>
          </a:ln>
        </p:spPr>
        <p:style>
          <a:lnRef idx="2">
            <a:schemeClr val="accent6"/>
          </a:lnRef>
          <a:fillRef idx="1">
            <a:schemeClr val="lt1"/>
          </a:fillRef>
          <a:effectRef idx="0">
            <a:schemeClr val="accent6"/>
          </a:effectRef>
          <a:fontRef idx="minor">
            <a:schemeClr val="dk1"/>
          </a:fontRef>
        </p:style>
        <p:txBody>
          <a:bodyPr anchor="ctr"/>
          <a:lstStyle/>
          <a:p>
            <a:pPr>
              <a:defRPr/>
            </a:pPr>
            <a:r>
              <a:rPr lang="zh-CN" altLang="en-US" sz="2399" dirty="0">
                <a:latin typeface="微软雅黑" pitchFamily="34" charset="-122"/>
                <a:ea typeface="微软雅黑" pitchFamily="34" charset="-122"/>
              </a:rPr>
              <a:t>点击此处进入“检索中心”</a:t>
            </a:r>
          </a:p>
        </p:txBody>
      </p:sp>
    </p:spTree>
    <p:extLst>
      <p:ext uri="{BB962C8B-B14F-4D97-AF65-F5344CB8AC3E}">
        <p14:creationId xmlns:p14="http://schemas.microsoft.com/office/powerpoint/2010/main" val="282069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31"/>
            <a:ext cx="12188825" cy="686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5"/>
          <p:cNvSpPr>
            <a:spLocks noChangeArrowheads="1"/>
          </p:cNvSpPr>
          <p:nvPr/>
        </p:nvSpPr>
        <p:spPr bwMode="auto">
          <a:xfrm>
            <a:off x="3289464" y="1408639"/>
            <a:ext cx="8475513" cy="20156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799"/>
              <a:t>                                       </a:t>
            </a:r>
            <a:r>
              <a:rPr lang="zh-CN" altLang="en-US" sz="1799">
                <a:solidFill>
                  <a:srgbClr val="FF0000"/>
                </a:solidFill>
                <a:latin typeface="黑体" panose="02010609060101010101" pitchFamily="49" charset="-122"/>
                <a:ea typeface="黑体" panose="02010609060101010101" pitchFamily="49" charset="-122"/>
              </a:rPr>
              <a:t>高级检索条件组合区域</a:t>
            </a:r>
          </a:p>
        </p:txBody>
      </p:sp>
      <p:sp>
        <p:nvSpPr>
          <p:cNvPr id="5" name="Oval 5"/>
          <p:cNvSpPr>
            <a:spLocks noChangeArrowheads="1"/>
          </p:cNvSpPr>
          <p:nvPr/>
        </p:nvSpPr>
        <p:spPr bwMode="auto">
          <a:xfrm>
            <a:off x="0" y="1823505"/>
            <a:ext cx="2688535" cy="4104206"/>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799">
                <a:solidFill>
                  <a:srgbClr val="FF0000"/>
                </a:solidFill>
                <a:latin typeface="黑体" panose="02010609060101010101" pitchFamily="49" charset="-122"/>
                <a:ea typeface="黑体" panose="02010609060101010101" pitchFamily="49" charset="-122"/>
              </a:rPr>
              <a:t>栏</a:t>
            </a:r>
            <a:endParaRPr lang="en-US" altLang="zh-CN" sz="1799">
              <a:solidFill>
                <a:srgbClr val="FF0000"/>
              </a:solidFill>
              <a:latin typeface="黑体" panose="02010609060101010101" pitchFamily="49" charset="-122"/>
              <a:ea typeface="黑体" panose="02010609060101010101" pitchFamily="49" charset="-122"/>
            </a:endParaRPr>
          </a:p>
          <a:p>
            <a:pPr eaLnBrk="1" hangingPunct="1">
              <a:spcBef>
                <a:spcPct val="0"/>
              </a:spcBef>
              <a:buFontTx/>
              <a:buNone/>
            </a:pPr>
            <a:r>
              <a:rPr lang="zh-CN" altLang="en-US" sz="1799">
                <a:solidFill>
                  <a:srgbClr val="FF0000"/>
                </a:solidFill>
                <a:latin typeface="黑体" panose="02010609060101010101" pitchFamily="49" charset="-122"/>
                <a:ea typeface="黑体" panose="02010609060101010101" pitchFamily="49" charset="-122"/>
              </a:rPr>
              <a:t>目</a:t>
            </a:r>
            <a:endParaRPr lang="en-US" altLang="zh-CN" sz="1799">
              <a:solidFill>
                <a:srgbClr val="FF0000"/>
              </a:solidFill>
              <a:latin typeface="黑体" panose="02010609060101010101" pitchFamily="49" charset="-122"/>
              <a:ea typeface="黑体" panose="02010609060101010101" pitchFamily="49" charset="-122"/>
            </a:endParaRPr>
          </a:p>
          <a:p>
            <a:pPr eaLnBrk="1" hangingPunct="1">
              <a:spcBef>
                <a:spcPct val="0"/>
              </a:spcBef>
              <a:buFontTx/>
              <a:buNone/>
            </a:pPr>
            <a:r>
              <a:rPr lang="zh-CN" altLang="en-US" sz="1799">
                <a:solidFill>
                  <a:srgbClr val="FF0000"/>
                </a:solidFill>
                <a:latin typeface="黑体" panose="02010609060101010101" pitchFamily="49" charset="-122"/>
                <a:ea typeface="黑体" panose="02010609060101010101" pitchFamily="49" charset="-122"/>
              </a:rPr>
              <a:t>选</a:t>
            </a:r>
            <a:endParaRPr lang="en-US" altLang="zh-CN" sz="1799">
              <a:solidFill>
                <a:srgbClr val="FF0000"/>
              </a:solidFill>
              <a:latin typeface="黑体" panose="02010609060101010101" pitchFamily="49" charset="-122"/>
              <a:ea typeface="黑体" panose="02010609060101010101" pitchFamily="49" charset="-122"/>
            </a:endParaRPr>
          </a:p>
          <a:p>
            <a:pPr eaLnBrk="1" hangingPunct="1">
              <a:spcBef>
                <a:spcPct val="0"/>
              </a:spcBef>
              <a:buFontTx/>
              <a:buNone/>
            </a:pPr>
            <a:r>
              <a:rPr lang="zh-CN" altLang="en-US" sz="1799">
                <a:solidFill>
                  <a:srgbClr val="FF0000"/>
                </a:solidFill>
                <a:latin typeface="黑体" panose="02010609060101010101" pitchFamily="49" charset="-122"/>
                <a:ea typeface="黑体" panose="02010609060101010101" pitchFamily="49" charset="-122"/>
              </a:rPr>
              <a:t>择</a:t>
            </a:r>
            <a:endParaRPr lang="en-US" altLang="zh-CN" sz="1799">
              <a:solidFill>
                <a:srgbClr val="FF0000"/>
              </a:solidFill>
              <a:latin typeface="黑体" panose="02010609060101010101" pitchFamily="49" charset="-122"/>
              <a:ea typeface="黑体" panose="02010609060101010101" pitchFamily="49" charset="-122"/>
            </a:endParaRPr>
          </a:p>
          <a:p>
            <a:pPr eaLnBrk="1" hangingPunct="1">
              <a:spcBef>
                <a:spcPct val="0"/>
              </a:spcBef>
              <a:buFontTx/>
              <a:buNone/>
            </a:pPr>
            <a:r>
              <a:rPr lang="zh-CN" altLang="en-US" sz="1799">
                <a:solidFill>
                  <a:srgbClr val="FF0000"/>
                </a:solidFill>
                <a:latin typeface="黑体" panose="02010609060101010101" pitchFamily="49" charset="-122"/>
                <a:ea typeface="黑体" panose="02010609060101010101" pitchFamily="49" charset="-122"/>
              </a:rPr>
              <a:t>区</a:t>
            </a:r>
            <a:endParaRPr lang="en-US" altLang="zh-CN" sz="1799">
              <a:solidFill>
                <a:srgbClr val="FF0000"/>
              </a:solidFill>
              <a:latin typeface="黑体" panose="02010609060101010101" pitchFamily="49" charset="-122"/>
              <a:ea typeface="黑体" panose="02010609060101010101" pitchFamily="49" charset="-122"/>
            </a:endParaRPr>
          </a:p>
          <a:p>
            <a:pPr eaLnBrk="1" hangingPunct="1">
              <a:spcBef>
                <a:spcPct val="0"/>
              </a:spcBef>
              <a:buFontTx/>
              <a:buNone/>
            </a:pPr>
            <a:r>
              <a:rPr lang="zh-CN" altLang="en-US" sz="1799">
                <a:solidFill>
                  <a:srgbClr val="FF0000"/>
                </a:solidFill>
                <a:latin typeface="黑体" panose="02010609060101010101" pitchFamily="49" charset="-122"/>
                <a:ea typeface="黑体" panose="02010609060101010101" pitchFamily="49" charset="-122"/>
              </a:rPr>
              <a:t>域</a:t>
            </a:r>
            <a:endParaRPr lang="en-US" altLang="zh-CN" sz="1799">
              <a:solidFill>
                <a:srgbClr val="FF0000"/>
              </a:solidFill>
              <a:latin typeface="黑体" panose="02010609060101010101" pitchFamily="49" charset="-122"/>
              <a:ea typeface="黑体" panose="02010609060101010101" pitchFamily="49" charset="-122"/>
            </a:endParaRPr>
          </a:p>
          <a:p>
            <a:pPr eaLnBrk="1" hangingPunct="1">
              <a:spcBef>
                <a:spcPct val="0"/>
              </a:spcBef>
              <a:buFontTx/>
              <a:buNone/>
            </a:pPr>
            <a:endParaRPr lang="en-US" altLang="zh-CN" sz="1799">
              <a:solidFill>
                <a:srgbClr val="FF0000"/>
              </a:solidFill>
              <a:latin typeface="黑体" panose="02010609060101010101" pitchFamily="49" charset="-122"/>
              <a:ea typeface="黑体" panose="02010609060101010101" pitchFamily="49" charset="-122"/>
            </a:endParaRPr>
          </a:p>
          <a:p>
            <a:pPr eaLnBrk="1" hangingPunct="1">
              <a:spcBef>
                <a:spcPct val="0"/>
              </a:spcBef>
              <a:buFontTx/>
              <a:buNone/>
            </a:pPr>
            <a:endParaRPr lang="en-US" altLang="zh-CN" sz="1799">
              <a:solidFill>
                <a:srgbClr val="FF0000"/>
              </a:solidFill>
              <a:latin typeface="黑体" panose="02010609060101010101" pitchFamily="49" charset="-122"/>
              <a:ea typeface="黑体" panose="02010609060101010101" pitchFamily="49" charset="-122"/>
            </a:endParaRPr>
          </a:p>
          <a:p>
            <a:pPr eaLnBrk="1" hangingPunct="1">
              <a:spcBef>
                <a:spcPct val="0"/>
              </a:spcBef>
              <a:buFontTx/>
              <a:buNone/>
            </a:pPr>
            <a:endParaRPr lang="en-US" altLang="zh-CN" sz="1799">
              <a:solidFill>
                <a:srgbClr val="FF0000"/>
              </a:solidFill>
              <a:latin typeface="黑体" panose="02010609060101010101" pitchFamily="49" charset="-122"/>
              <a:ea typeface="黑体" panose="02010609060101010101" pitchFamily="49" charset="-122"/>
            </a:endParaRPr>
          </a:p>
          <a:p>
            <a:pPr eaLnBrk="1" hangingPunct="1">
              <a:spcBef>
                <a:spcPct val="0"/>
              </a:spcBef>
              <a:buFontTx/>
              <a:buNone/>
            </a:pPr>
            <a:endParaRPr lang="zh-CN" altLang="en-US" sz="1799">
              <a:solidFill>
                <a:srgbClr val="FF0000"/>
              </a:solidFill>
              <a:latin typeface="黑体" panose="02010609060101010101" pitchFamily="49" charset="-122"/>
              <a:ea typeface="黑体" panose="02010609060101010101" pitchFamily="49" charset="-122"/>
            </a:endParaRPr>
          </a:p>
        </p:txBody>
      </p:sp>
      <p:sp>
        <p:nvSpPr>
          <p:cNvPr id="6" name="线形标注 1 5"/>
          <p:cNvSpPr/>
          <p:nvPr/>
        </p:nvSpPr>
        <p:spPr>
          <a:xfrm>
            <a:off x="3289464" y="4990377"/>
            <a:ext cx="2095770" cy="1609306"/>
          </a:xfrm>
          <a:prstGeom prst="borderCallout1">
            <a:avLst>
              <a:gd name="adj1" fmla="val -1188"/>
              <a:gd name="adj2" fmla="val 11262"/>
              <a:gd name="adj3" fmla="val -155853"/>
              <a:gd name="adj4" fmla="val -94786"/>
            </a:avLst>
          </a:prstGeom>
        </p:spPr>
        <p:style>
          <a:lnRef idx="1">
            <a:schemeClr val="accent2"/>
          </a:lnRef>
          <a:fillRef idx="2">
            <a:schemeClr val="accent2"/>
          </a:fillRef>
          <a:effectRef idx="1">
            <a:schemeClr val="accent2"/>
          </a:effectRef>
          <a:fontRef idx="minor">
            <a:schemeClr val="dk1"/>
          </a:fontRef>
        </p:style>
        <p:txBody>
          <a:bodyPr anchor="ctr"/>
          <a:lstStyle/>
          <a:p>
            <a:pPr>
              <a:defRPr/>
            </a:pPr>
            <a:r>
              <a:rPr lang="zh-CN" altLang="en-US" sz="2399" dirty="0">
                <a:solidFill>
                  <a:schemeClr val="tx1"/>
                </a:solidFill>
                <a:latin typeface="黑体" pitchFamily="49" charset="-122"/>
                <a:ea typeface="黑体" pitchFamily="49" charset="-122"/>
              </a:rPr>
              <a:t>提供全选和取</a:t>
            </a:r>
            <a:endParaRPr lang="en-US" altLang="zh-CN" sz="2399" dirty="0">
              <a:solidFill>
                <a:schemeClr val="tx1"/>
              </a:solidFill>
              <a:latin typeface="黑体" pitchFamily="49" charset="-122"/>
              <a:ea typeface="黑体" pitchFamily="49" charset="-122"/>
            </a:endParaRPr>
          </a:p>
          <a:p>
            <a:pPr>
              <a:defRPr/>
            </a:pPr>
            <a:r>
              <a:rPr lang="zh-CN" altLang="en-US" sz="2399" dirty="0">
                <a:solidFill>
                  <a:schemeClr val="tx1"/>
                </a:solidFill>
                <a:latin typeface="黑体" pitchFamily="49" charset="-122"/>
                <a:ea typeface="黑体" pitchFamily="49" charset="-122"/>
              </a:rPr>
              <a:t>消功能，查询</a:t>
            </a:r>
            <a:endParaRPr lang="en-US" altLang="zh-CN" sz="2399" dirty="0">
              <a:solidFill>
                <a:schemeClr val="tx1"/>
              </a:solidFill>
              <a:latin typeface="黑体" pitchFamily="49" charset="-122"/>
              <a:ea typeface="黑体" pitchFamily="49" charset="-122"/>
            </a:endParaRPr>
          </a:p>
          <a:p>
            <a:pPr>
              <a:defRPr/>
            </a:pPr>
            <a:r>
              <a:rPr lang="zh-CN" altLang="en-US" sz="2399" dirty="0">
                <a:solidFill>
                  <a:schemeClr val="tx1"/>
                </a:solidFill>
                <a:latin typeface="黑体" pitchFamily="49" charset="-122"/>
                <a:ea typeface="黑体" pitchFamily="49" charset="-122"/>
              </a:rPr>
              <a:t>范围只在选中</a:t>
            </a:r>
            <a:endParaRPr lang="en-US" altLang="zh-CN" sz="2399" dirty="0">
              <a:solidFill>
                <a:schemeClr val="tx1"/>
              </a:solidFill>
              <a:latin typeface="黑体" pitchFamily="49" charset="-122"/>
              <a:ea typeface="黑体" pitchFamily="49" charset="-122"/>
            </a:endParaRPr>
          </a:p>
          <a:p>
            <a:pPr>
              <a:defRPr/>
            </a:pPr>
            <a:r>
              <a:rPr lang="zh-CN" altLang="en-US" sz="2399" dirty="0">
                <a:solidFill>
                  <a:schemeClr val="tx1"/>
                </a:solidFill>
                <a:latin typeface="黑体" pitchFamily="49" charset="-122"/>
                <a:ea typeface="黑体" pitchFamily="49" charset="-122"/>
              </a:rPr>
              <a:t>的栏目</a:t>
            </a:r>
            <a:endParaRPr lang="zh-CN" altLang="en-US" sz="2399" dirty="0">
              <a:solidFill>
                <a:schemeClr val="tx1"/>
              </a:solidFill>
              <a:latin typeface="微软雅黑" pitchFamily="34" charset="-122"/>
              <a:ea typeface="微软雅黑" pitchFamily="34" charset="-122"/>
            </a:endParaRPr>
          </a:p>
        </p:txBody>
      </p:sp>
    </p:spTree>
    <p:extLst>
      <p:ext uri="{BB962C8B-B14F-4D97-AF65-F5344CB8AC3E}">
        <p14:creationId xmlns:p14="http://schemas.microsoft.com/office/powerpoint/2010/main" val="226223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94"/>
            <a:ext cx="12188825" cy="68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 8"/>
          <p:cNvSpPr/>
          <p:nvPr/>
        </p:nvSpPr>
        <p:spPr>
          <a:xfrm>
            <a:off x="138396" y="6221384"/>
            <a:ext cx="2817394" cy="315767"/>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CN" altLang="en-US" sz="2399"/>
          </a:p>
        </p:txBody>
      </p:sp>
      <p:sp>
        <p:nvSpPr>
          <p:cNvPr id="10" name="线形标注 1 9"/>
          <p:cNvSpPr/>
          <p:nvPr/>
        </p:nvSpPr>
        <p:spPr>
          <a:xfrm>
            <a:off x="2955790" y="5370451"/>
            <a:ext cx="5842673" cy="747335"/>
          </a:xfrm>
          <a:prstGeom prst="borderCallout1">
            <a:avLst>
              <a:gd name="adj1" fmla="val 107884"/>
              <a:gd name="adj2" fmla="val 18551"/>
              <a:gd name="adj3" fmla="val 118369"/>
              <a:gd name="adj4" fmla="val -2414"/>
            </a:avLst>
          </a:prstGeom>
        </p:spPr>
        <p:style>
          <a:lnRef idx="1">
            <a:schemeClr val="accent2"/>
          </a:lnRef>
          <a:fillRef idx="2">
            <a:schemeClr val="accent2"/>
          </a:fillRef>
          <a:effectRef idx="1">
            <a:schemeClr val="accent2"/>
          </a:effectRef>
          <a:fontRef idx="minor">
            <a:schemeClr val="dk1"/>
          </a:fontRef>
        </p:style>
        <p:txBody>
          <a:bodyPr anchor="ctr"/>
          <a:lstStyle/>
          <a:p>
            <a:pPr>
              <a:defRPr/>
            </a:pPr>
            <a:r>
              <a:rPr lang="zh-CN" altLang="en-US" sz="2399" dirty="0">
                <a:latin typeface="微软雅黑" pitchFamily="34" charset="-122"/>
                <a:ea typeface="微软雅黑" pitchFamily="34" charset="-122"/>
              </a:rPr>
              <a:t>点击进入会出现设置提示页面，方便读者保存经常使用的查询条件</a:t>
            </a:r>
          </a:p>
        </p:txBody>
      </p:sp>
    </p:spTree>
    <p:extLst>
      <p:ext uri="{BB962C8B-B14F-4D97-AF65-F5344CB8AC3E}">
        <p14:creationId xmlns:p14="http://schemas.microsoft.com/office/powerpoint/2010/main" val="148200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3"/>
            <a:ext cx="11863127" cy="622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5"/>
          <p:cNvSpPr>
            <a:spLocks noChangeArrowheads="1"/>
          </p:cNvSpPr>
          <p:nvPr/>
        </p:nvSpPr>
        <p:spPr bwMode="auto">
          <a:xfrm>
            <a:off x="2620558" y="1402608"/>
            <a:ext cx="2712053" cy="28948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799"/>
          </a:p>
        </p:txBody>
      </p:sp>
      <p:sp>
        <p:nvSpPr>
          <p:cNvPr id="4" name="线形标注 1 3"/>
          <p:cNvSpPr/>
          <p:nvPr/>
        </p:nvSpPr>
        <p:spPr>
          <a:xfrm>
            <a:off x="4392923" y="383344"/>
            <a:ext cx="4404275" cy="769453"/>
          </a:xfrm>
          <a:prstGeom prst="borderCallout1">
            <a:avLst>
              <a:gd name="adj1" fmla="val 111774"/>
              <a:gd name="adj2" fmla="val 94701"/>
              <a:gd name="adj3" fmla="val 148752"/>
              <a:gd name="adj4" fmla="val 139922"/>
            </a:avLst>
          </a:prstGeom>
        </p:spPr>
        <p:style>
          <a:lnRef idx="1">
            <a:schemeClr val="accent2"/>
          </a:lnRef>
          <a:fillRef idx="2">
            <a:schemeClr val="accent2"/>
          </a:fillRef>
          <a:effectRef idx="1">
            <a:schemeClr val="accent2"/>
          </a:effectRef>
          <a:fontRef idx="minor">
            <a:schemeClr val="dk1"/>
          </a:fontRef>
        </p:style>
        <p:txBody>
          <a:bodyPr anchor="ctr"/>
          <a:lstStyle/>
          <a:p>
            <a:pPr>
              <a:defRPr/>
            </a:pPr>
            <a:r>
              <a:rPr lang="zh-CN" altLang="en-US" sz="2399" dirty="0">
                <a:latin typeface="微软雅黑" pitchFamily="34" charset="-122"/>
                <a:ea typeface="微软雅黑" pitchFamily="34" charset="-122"/>
              </a:rPr>
              <a:t>标题可以任意起名，但是不能和以前的标签名重复</a:t>
            </a:r>
          </a:p>
        </p:txBody>
      </p:sp>
      <p:sp>
        <p:nvSpPr>
          <p:cNvPr id="7" name="线形标注 1 6"/>
          <p:cNvSpPr/>
          <p:nvPr/>
        </p:nvSpPr>
        <p:spPr>
          <a:xfrm>
            <a:off x="2509985" y="5700404"/>
            <a:ext cx="4832862" cy="1046607"/>
          </a:xfrm>
          <a:prstGeom prst="borderCallout1">
            <a:avLst>
              <a:gd name="adj1" fmla="val -8818"/>
              <a:gd name="adj2" fmla="val 7343"/>
              <a:gd name="adj3" fmla="val -33404"/>
              <a:gd name="adj4" fmla="val -29365"/>
            </a:avLst>
          </a:prstGeom>
        </p:spPr>
        <p:style>
          <a:lnRef idx="1">
            <a:schemeClr val="accent2"/>
          </a:lnRef>
          <a:fillRef idx="2">
            <a:schemeClr val="accent2"/>
          </a:fillRef>
          <a:effectRef idx="1">
            <a:schemeClr val="accent2"/>
          </a:effectRef>
          <a:fontRef idx="minor">
            <a:schemeClr val="dk1"/>
          </a:fontRef>
        </p:style>
        <p:txBody>
          <a:bodyPr anchor="ctr"/>
          <a:lstStyle/>
          <a:p>
            <a:pPr>
              <a:defRPr/>
            </a:pPr>
            <a:r>
              <a:rPr lang="zh-CN" altLang="en-US" sz="2399" dirty="0">
                <a:latin typeface="微软雅黑" pitchFamily="34" charset="-122"/>
                <a:ea typeface="微软雅黑" pitchFamily="34" charset="-122"/>
              </a:rPr>
              <a:t>点击“保存”以后，可以点击“标签”进入标签的管理页面。</a:t>
            </a:r>
          </a:p>
        </p:txBody>
      </p:sp>
    </p:spTree>
    <p:extLst>
      <p:ext uri="{BB962C8B-B14F-4D97-AF65-F5344CB8AC3E}">
        <p14:creationId xmlns:p14="http://schemas.microsoft.com/office/powerpoint/2010/main" val="62054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93"/>
            <a:ext cx="12188825" cy="681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圆角矩形 10"/>
          <p:cNvSpPr/>
          <p:nvPr/>
        </p:nvSpPr>
        <p:spPr>
          <a:xfrm>
            <a:off x="174262" y="6525407"/>
            <a:ext cx="2812000" cy="288850"/>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CN" altLang="en-US" sz="2399"/>
          </a:p>
        </p:txBody>
      </p:sp>
      <p:sp>
        <p:nvSpPr>
          <p:cNvPr id="12" name="线形标注 1 11"/>
          <p:cNvSpPr/>
          <p:nvPr/>
        </p:nvSpPr>
        <p:spPr>
          <a:xfrm>
            <a:off x="5372288" y="5565220"/>
            <a:ext cx="2975787" cy="960187"/>
          </a:xfrm>
          <a:prstGeom prst="borderCallout1">
            <a:avLst>
              <a:gd name="adj1" fmla="val 113390"/>
              <a:gd name="adj2" fmla="val -59627"/>
              <a:gd name="adj3" fmla="val 55217"/>
              <a:gd name="adj4" fmla="val -2606"/>
            </a:avLst>
          </a:prstGeom>
        </p:spPr>
        <p:style>
          <a:lnRef idx="1">
            <a:schemeClr val="accent2"/>
          </a:lnRef>
          <a:fillRef idx="2">
            <a:schemeClr val="accent2"/>
          </a:fillRef>
          <a:effectRef idx="1">
            <a:schemeClr val="accent2"/>
          </a:effectRef>
          <a:fontRef idx="minor">
            <a:schemeClr val="dk1"/>
          </a:fontRef>
        </p:style>
        <p:txBody>
          <a:bodyPr anchor="ctr"/>
          <a:lstStyle/>
          <a:p>
            <a:pPr>
              <a:defRPr/>
            </a:pPr>
            <a:r>
              <a:rPr lang="zh-CN" altLang="en-US" sz="2399" dirty="0">
                <a:latin typeface="微软雅黑" pitchFamily="34" charset="-122"/>
                <a:ea typeface="微软雅黑" pitchFamily="34" charset="-122"/>
              </a:rPr>
              <a:t>提供自动发送邮件功能，可以将检索结果定期发送到指定邮箱。</a:t>
            </a:r>
          </a:p>
        </p:txBody>
      </p:sp>
    </p:spTree>
    <p:extLst>
      <p:ext uri="{BB962C8B-B14F-4D97-AF65-F5344CB8AC3E}">
        <p14:creationId xmlns:p14="http://schemas.microsoft.com/office/powerpoint/2010/main" val="423090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1415111" y="942082"/>
            <a:ext cx="935860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105920" y="5500484"/>
            <a:ext cx="5677829" cy="6238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zh-CN" altLang="en-US" sz="1350"/>
          </a:p>
        </p:txBody>
      </p:sp>
      <p:sp>
        <p:nvSpPr>
          <p:cNvPr id="9" name="单圆角矩形 8"/>
          <p:cNvSpPr/>
          <p:nvPr/>
        </p:nvSpPr>
        <p:spPr>
          <a:xfrm>
            <a:off x="6105919" y="4964772"/>
            <a:ext cx="1775538" cy="446018"/>
          </a:xfrm>
          <a:prstGeom prst="round1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6" b="1" spc="400" dirty="0">
                <a:solidFill>
                  <a:schemeClr val="tx1"/>
                </a:solidFill>
                <a:latin typeface="微软雅黑" panose="020B0503020204020204" pitchFamily="34" charset="-122"/>
                <a:ea typeface="微软雅黑" panose="020B0503020204020204" pitchFamily="34" charset="-122"/>
              </a:rPr>
              <a:t>愿景</a:t>
            </a:r>
          </a:p>
        </p:txBody>
      </p:sp>
      <p:sp>
        <p:nvSpPr>
          <p:cNvPr id="10" name="矩形 9"/>
          <p:cNvSpPr/>
          <p:nvPr/>
        </p:nvSpPr>
        <p:spPr>
          <a:xfrm>
            <a:off x="6244576" y="5589294"/>
            <a:ext cx="5329107" cy="446219"/>
          </a:xfrm>
          <a:prstGeom prst="rect">
            <a:avLst/>
          </a:prstGeom>
        </p:spPr>
        <p:txBody>
          <a:bodyPr wrap="square" lIns="121867" tIns="60932" rIns="121867" bIns="60932" anchor="ctr">
            <a:spAutoFit/>
          </a:bodyPr>
          <a:lstStyle/>
          <a:p>
            <a:pP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创建国内一流的宏观经济大数据和软件企业</a:t>
            </a:r>
          </a:p>
        </p:txBody>
      </p:sp>
      <p:sp>
        <p:nvSpPr>
          <p:cNvPr id="12" name="矩形 11"/>
          <p:cNvSpPr/>
          <p:nvPr/>
        </p:nvSpPr>
        <p:spPr>
          <a:xfrm>
            <a:off x="401190" y="4511041"/>
            <a:ext cx="5211753" cy="1661617"/>
          </a:xfrm>
          <a:prstGeom prst="rect">
            <a:avLst/>
          </a:prstGeom>
        </p:spPr>
        <p:txBody>
          <a:bodyPr wrap="square" lIns="121867" tIns="60932" rIns="121867" bIns="60932">
            <a:spAutoFit/>
          </a:bodyPr>
          <a:lstStyle/>
          <a:p>
            <a:pPr>
              <a:lnSpc>
                <a:spcPct val="150000"/>
              </a:lnSpc>
            </a:pPr>
            <a:r>
              <a:rPr lang="zh-CN" altLang="en-US" sz="1333" dirty="0">
                <a:latin typeface="微软雅黑" panose="020B0503020204020204" pitchFamily="34" charset="-122"/>
                <a:ea typeface="微软雅黑" panose="020B0503020204020204" pitchFamily="34" charset="-122"/>
              </a:rPr>
              <a:t>          国研网创建</a:t>
            </a:r>
            <a:r>
              <a:rPr lang="en-US" altLang="zh-CN" sz="1333" dirty="0">
                <a:latin typeface="微软雅黑" panose="020B0503020204020204" pitchFamily="34" charset="-122"/>
                <a:ea typeface="微软雅黑" panose="020B0503020204020204" pitchFamily="34" charset="-122"/>
              </a:rPr>
              <a:t>20</a:t>
            </a:r>
            <a:r>
              <a:rPr lang="zh-CN" altLang="en-US" sz="1333" dirty="0">
                <a:latin typeface="微软雅黑" panose="020B0503020204020204" pitchFamily="34" charset="-122"/>
                <a:ea typeface="微软雅黑" panose="020B0503020204020204" pitchFamily="34" charset="-122"/>
              </a:rPr>
              <a:t>年来，广泛与各类智库、研究机构合作，以“专业性、权威性、前瞻性、指导性和包容性”为原则，先进的技术手段和工具，是做好政策研究工作的有力保证。国研网将以做好国家建设中国特色新型智库的支撑服务为宗旨，不断开拓创新，创建国内一流的宏观经济大数据和软件企业。</a:t>
            </a:r>
          </a:p>
        </p:txBody>
      </p:sp>
      <p:sp>
        <p:nvSpPr>
          <p:cNvPr id="13" name="矩形 12"/>
          <p:cNvSpPr/>
          <p:nvPr/>
        </p:nvSpPr>
        <p:spPr>
          <a:xfrm>
            <a:off x="6079574" y="1634221"/>
            <a:ext cx="5677829" cy="10077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zh-CN" altLang="en-US" sz="1350"/>
          </a:p>
        </p:txBody>
      </p:sp>
      <p:sp>
        <p:nvSpPr>
          <p:cNvPr id="14" name="单圆角矩形 13"/>
          <p:cNvSpPr/>
          <p:nvPr/>
        </p:nvSpPr>
        <p:spPr>
          <a:xfrm>
            <a:off x="6079573" y="1125345"/>
            <a:ext cx="1775538" cy="446018"/>
          </a:xfrm>
          <a:prstGeom prst="round1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6" b="1" spc="400" dirty="0">
                <a:solidFill>
                  <a:schemeClr val="tx1"/>
                </a:solidFill>
                <a:latin typeface="微软雅黑" panose="020B0503020204020204" pitchFamily="34" charset="-122"/>
                <a:ea typeface="微软雅黑" panose="020B0503020204020204" pitchFamily="34" charset="-122"/>
              </a:rPr>
              <a:t>创建</a:t>
            </a:r>
          </a:p>
        </p:txBody>
      </p:sp>
      <p:sp>
        <p:nvSpPr>
          <p:cNvPr id="15" name="矩形 14"/>
          <p:cNvSpPr/>
          <p:nvPr/>
        </p:nvSpPr>
        <p:spPr>
          <a:xfrm>
            <a:off x="6218229" y="1568691"/>
            <a:ext cx="5539173" cy="1092550"/>
          </a:xfrm>
          <a:prstGeom prst="rect">
            <a:avLst/>
          </a:prstGeom>
        </p:spPr>
        <p:txBody>
          <a:bodyPr wrap="square" lIns="121867" tIns="60932" rIns="121867" bIns="60932" anchor="ctr">
            <a:spAutoFit/>
          </a:bodyPr>
          <a:lstStyle/>
          <a:p>
            <a:pP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创建于</a:t>
            </a:r>
            <a:r>
              <a:rPr lang="en-US" altLang="zh-CN" sz="1400" dirty="0">
                <a:solidFill>
                  <a:schemeClr val="bg1"/>
                </a:solidFill>
                <a:latin typeface="微软雅黑" panose="020B0503020204020204" pitchFamily="34" charset="-122"/>
                <a:ea typeface="微软雅黑" panose="020B0503020204020204" pitchFamily="34" charset="-122"/>
              </a:rPr>
              <a:t>1998 </a:t>
            </a:r>
            <a:r>
              <a:rPr lang="zh-CN" altLang="en-US" sz="1400" dirty="0">
                <a:solidFill>
                  <a:schemeClr val="bg1"/>
                </a:solidFill>
                <a:latin typeface="微软雅黑" panose="020B0503020204020204" pitchFamily="34" charset="-122"/>
                <a:ea typeface="微软雅黑" panose="020B0503020204020204" pitchFamily="34" charset="-122"/>
              </a:rPr>
              <a:t>年</a:t>
            </a:r>
            <a:r>
              <a:rPr lang="en-US" altLang="zh-CN" sz="1400" dirty="0">
                <a:solidFill>
                  <a:schemeClr val="bg1"/>
                </a:solidFill>
                <a:latin typeface="微软雅黑" panose="020B0503020204020204" pitchFamily="34" charset="-122"/>
                <a:ea typeface="微软雅黑" panose="020B0503020204020204" pitchFamily="34" charset="-122"/>
              </a:rPr>
              <a:t>3 </a:t>
            </a:r>
            <a:r>
              <a:rPr lang="zh-CN" altLang="en-US" sz="1400" dirty="0">
                <a:solidFill>
                  <a:schemeClr val="bg1"/>
                </a:solidFill>
                <a:latin typeface="微软雅黑" panose="020B0503020204020204" pitchFamily="34" charset="-122"/>
                <a:ea typeface="微软雅黑" panose="020B0503020204020204" pitchFamily="34" charset="-122"/>
              </a:rPr>
              <a:t>月，最初为国务院发展研究中心利用互联网、信息化手段为中央提供应对</a:t>
            </a:r>
            <a:r>
              <a:rPr lang="en-US" altLang="zh-CN" sz="1400" dirty="0">
                <a:solidFill>
                  <a:schemeClr val="bg1"/>
                </a:solidFill>
                <a:latin typeface="微软雅黑" panose="020B0503020204020204" pitchFamily="34" charset="-122"/>
                <a:ea typeface="微软雅黑" panose="020B0503020204020204" pitchFamily="34" charset="-122"/>
              </a:rPr>
              <a:t>1997</a:t>
            </a:r>
            <a:r>
              <a:rPr lang="zh-CN" altLang="en-US" sz="1400" dirty="0">
                <a:solidFill>
                  <a:schemeClr val="bg1"/>
                </a:solidFill>
                <a:latin typeface="微软雅黑" panose="020B0503020204020204" pitchFamily="34" charset="-122"/>
                <a:ea typeface="微软雅黑" panose="020B0503020204020204" pitchFamily="34" charset="-122"/>
              </a:rPr>
              <a:t>年亚洲金融危机策略所筹建的宏观经济网络信息平台。</a:t>
            </a:r>
          </a:p>
        </p:txBody>
      </p:sp>
      <p:sp>
        <p:nvSpPr>
          <p:cNvPr id="16" name="矩形 15"/>
          <p:cNvSpPr/>
          <p:nvPr/>
        </p:nvSpPr>
        <p:spPr>
          <a:xfrm>
            <a:off x="6079738" y="3580771"/>
            <a:ext cx="5704012" cy="10901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zh-CN" altLang="en-US" sz="1350"/>
          </a:p>
        </p:txBody>
      </p:sp>
      <p:sp>
        <p:nvSpPr>
          <p:cNvPr id="17" name="单圆角矩形 16"/>
          <p:cNvSpPr/>
          <p:nvPr/>
        </p:nvSpPr>
        <p:spPr>
          <a:xfrm>
            <a:off x="6079737" y="3045058"/>
            <a:ext cx="1775538" cy="446018"/>
          </a:xfrm>
          <a:prstGeom prst="round1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6" b="1" spc="400" dirty="0">
                <a:solidFill>
                  <a:schemeClr val="tx1"/>
                </a:solidFill>
                <a:latin typeface="微软雅黑" panose="020B0503020204020204" pitchFamily="34" charset="-122"/>
                <a:ea typeface="微软雅黑" panose="020B0503020204020204" pitchFamily="34" charset="-122"/>
              </a:rPr>
              <a:t>业务范围</a:t>
            </a:r>
          </a:p>
        </p:txBody>
      </p:sp>
      <p:sp>
        <p:nvSpPr>
          <p:cNvPr id="18" name="矩形 17"/>
          <p:cNvSpPr/>
          <p:nvPr/>
        </p:nvSpPr>
        <p:spPr>
          <a:xfrm>
            <a:off x="6218394" y="3524860"/>
            <a:ext cx="5539009" cy="1092550"/>
          </a:xfrm>
          <a:prstGeom prst="rect">
            <a:avLst/>
          </a:prstGeom>
        </p:spPr>
        <p:txBody>
          <a:bodyPr wrap="square" lIns="121867" tIns="60932" rIns="121867" bIns="60932" anchor="ctr">
            <a:spAutoFit/>
          </a:bodyPr>
          <a:lstStyle/>
          <a:p>
            <a:pP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以宏观大数据产品、宏观经济业务软件、课题研究和咨询服务为核心，为国家建设中国特色新型智库提供全方位信息技术支撑，为中国各级政府部门、研究机构和企业提供决策参考。</a:t>
            </a:r>
          </a:p>
        </p:txBody>
      </p:sp>
      <p:sp>
        <p:nvSpPr>
          <p:cNvPr id="22" name="文本框 4"/>
          <p:cNvSpPr txBox="1"/>
          <p:nvPr/>
        </p:nvSpPr>
        <p:spPr>
          <a:xfrm>
            <a:off x="4558644" y="357459"/>
            <a:ext cx="3071539" cy="584623"/>
          </a:xfrm>
          <a:prstGeom prst="rect">
            <a:avLst/>
          </a:prstGeom>
          <a:noFill/>
        </p:spPr>
        <p:txBody>
          <a:bodyPr wrap="square" lIns="91416" tIns="45708" rIns="91416" bIns="45708" rtlCol="0">
            <a:spAutoFit/>
          </a:bodyPr>
          <a:lstStyle/>
          <a:p>
            <a:pPr algn="ctr"/>
            <a:r>
              <a:rPr lang="zh-CN" altLang="en-US" sz="3199" spc="400" dirty="0">
                <a:solidFill>
                  <a:schemeClr val="tx1">
                    <a:lumMod val="75000"/>
                    <a:lumOff val="25000"/>
                  </a:schemeClr>
                </a:solidFill>
                <a:latin typeface="微软雅黑" panose="020B0503020204020204" pitchFamily="34" charset="-122"/>
                <a:ea typeface="微软雅黑" panose="020B0503020204020204" pitchFamily="34" charset="-122"/>
              </a:rPr>
              <a:t>关于我们</a:t>
            </a:r>
            <a:endParaRPr lang="en-US" altLang="zh-CN" sz="3199" spc="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613" y="1174087"/>
            <a:ext cx="4080905" cy="2926307"/>
          </a:xfrm>
          <a:prstGeom prst="rect">
            <a:avLst/>
          </a:prstGeom>
        </p:spPr>
      </p:pic>
    </p:spTree>
    <p:extLst>
      <p:ext uri="{BB962C8B-B14F-4D97-AF65-F5344CB8AC3E}">
        <p14:creationId xmlns:p14="http://schemas.microsoft.com/office/powerpoint/2010/main" val="3168809957"/>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90"/>
                                          </p:val>
                                        </p:tav>
                                        <p:tav tm="100000">
                                          <p:val>
                                            <p:fltVal val="0"/>
                                          </p:val>
                                        </p:tav>
                                      </p:tavLst>
                                    </p:anim>
                                    <p:animEffect transition="in" filter="fade">
                                      <p:cBhvr>
                                        <p:cTn id="10" dur="500"/>
                                        <p:tgtEl>
                                          <p:spTgt spid="22"/>
                                        </p:tgtEl>
                                      </p:cBhvr>
                                    </p:animEffect>
                                  </p:childTnLst>
                                </p:cTn>
                              </p:par>
                            </p:childTnLst>
                          </p:cTn>
                        </p:par>
                        <p:par>
                          <p:cTn id="11" fill="hold">
                            <p:stCondLst>
                              <p:cond delay="575"/>
                            </p:stCondLst>
                            <p:childTnLst>
                              <p:par>
                                <p:cTn id="12" presetID="42"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575"/>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2075"/>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2575"/>
                            </p:stCondLst>
                            <p:childTnLst>
                              <p:par>
                                <p:cTn id="29" presetID="2" presetClass="entr" presetSubtype="2"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1+#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par>
                          <p:cTn id="33" fill="hold">
                            <p:stCondLst>
                              <p:cond delay="3075"/>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par>
                          <p:cTn id="37" fill="hold">
                            <p:stCondLst>
                              <p:cond delay="3575"/>
                            </p:stCondLst>
                            <p:childTnLst>
                              <p:par>
                                <p:cTn id="38" presetID="53" presetClass="entr" presetSubtype="16" fill="hold" grpId="0" nodeType="afterEffect">
                                  <p:stCondLst>
                                    <p:cond delay="0"/>
                                  </p:stCondLst>
                                  <p:iterate type="lt">
                                    <p:tmPct val="18000"/>
                                  </p:iterate>
                                  <p:childTnLst>
                                    <p:set>
                                      <p:cBhvr>
                                        <p:cTn id="39" dur="1" fill="hold">
                                          <p:stCondLst>
                                            <p:cond delay="0"/>
                                          </p:stCondLst>
                                        </p:cTn>
                                        <p:tgtEl>
                                          <p:spTgt spid="15"/>
                                        </p:tgtEl>
                                        <p:attrNameLst>
                                          <p:attrName>style.visibility</p:attrName>
                                        </p:attrNameLst>
                                      </p:cBhvr>
                                      <p:to>
                                        <p:strVal val="visible"/>
                                      </p:to>
                                    </p:set>
                                    <p:anim calcmode="lin" valueType="num">
                                      <p:cBhvr>
                                        <p:cTn id="40" dur="300" fill="hold"/>
                                        <p:tgtEl>
                                          <p:spTgt spid="15"/>
                                        </p:tgtEl>
                                        <p:attrNameLst>
                                          <p:attrName>ppt_w</p:attrName>
                                        </p:attrNameLst>
                                      </p:cBhvr>
                                      <p:tavLst>
                                        <p:tav tm="0">
                                          <p:val>
                                            <p:fltVal val="0"/>
                                          </p:val>
                                        </p:tav>
                                        <p:tav tm="100000">
                                          <p:val>
                                            <p:strVal val="#ppt_w"/>
                                          </p:val>
                                        </p:tav>
                                      </p:tavLst>
                                    </p:anim>
                                    <p:anim calcmode="lin" valueType="num">
                                      <p:cBhvr>
                                        <p:cTn id="41" dur="300" fill="hold"/>
                                        <p:tgtEl>
                                          <p:spTgt spid="15"/>
                                        </p:tgtEl>
                                        <p:attrNameLst>
                                          <p:attrName>ppt_h</p:attrName>
                                        </p:attrNameLst>
                                      </p:cBhvr>
                                      <p:tavLst>
                                        <p:tav tm="0">
                                          <p:val>
                                            <p:fltVal val="0"/>
                                          </p:val>
                                        </p:tav>
                                        <p:tav tm="100000">
                                          <p:val>
                                            <p:strVal val="#ppt_h"/>
                                          </p:val>
                                        </p:tav>
                                      </p:tavLst>
                                    </p:anim>
                                    <p:animEffect transition="in" filter="fade">
                                      <p:cBhvr>
                                        <p:cTn id="42" dur="300"/>
                                        <p:tgtEl>
                                          <p:spTgt spid="15"/>
                                        </p:tgtEl>
                                      </p:cBhvr>
                                    </p:animEffect>
                                  </p:childTnLst>
                                </p:cTn>
                              </p:par>
                            </p:childTnLst>
                          </p:cTn>
                        </p:par>
                        <p:par>
                          <p:cTn id="43" fill="hold">
                            <p:stCondLst>
                              <p:cond delay="7547"/>
                            </p:stCondLst>
                            <p:childTnLst>
                              <p:par>
                                <p:cTn id="44" presetID="2" presetClass="entr" presetSubtype="2"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1+#ppt_w/2"/>
                                          </p:val>
                                        </p:tav>
                                        <p:tav tm="100000">
                                          <p:val>
                                            <p:strVal val="#ppt_x"/>
                                          </p:val>
                                        </p:tav>
                                      </p:tavLst>
                                    </p:anim>
                                    <p:anim calcmode="lin" valueType="num">
                                      <p:cBhvr additive="base">
                                        <p:cTn id="47" dur="500" fill="hold"/>
                                        <p:tgtEl>
                                          <p:spTgt spid="17"/>
                                        </p:tgtEl>
                                        <p:attrNameLst>
                                          <p:attrName>ppt_y</p:attrName>
                                        </p:attrNameLst>
                                      </p:cBhvr>
                                      <p:tavLst>
                                        <p:tav tm="0">
                                          <p:val>
                                            <p:strVal val="#ppt_y"/>
                                          </p:val>
                                        </p:tav>
                                        <p:tav tm="100000">
                                          <p:val>
                                            <p:strVal val="#ppt_y"/>
                                          </p:val>
                                        </p:tav>
                                      </p:tavLst>
                                    </p:anim>
                                  </p:childTnLst>
                                </p:cTn>
                              </p:par>
                            </p:childTnLst>
                          </p:cTn>
                        </p:par>
                        <p:par>
                          <p:cTn id="48" fill="hold">
                            <p:stCondLst>
                              <p:cond delay="8047"/>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8547"/>
                            </p:stCondLst>
                            <p:childTnLst>
                              <p:par>
                                <p:cTn id="53" presetID="53" presetClass="entr" presetSubtype="16" fill="hold" grpId="0" nodeType="afterEffect">
                                  <p:stCondLst>
                                    <p:cond delay="0"/>
                                  </p:stCondLst>
                                  <p:iterate type="lt">
                                    <p:tmPct val="18000"/>
                                  </p:iterate>
                                  <p:childTnLst>
                                    <p:set>
                                      <p:cBhvr>
                                        <p:cTn id="54" dur="1" fill="hold">
                                          <p:stCondLst>
                                            <p:cond delay="0"/>
                                          </p:stCondLst>
                                        </p:cTn>
                                        <p:tgtEl>
                                          <p:spTgt spid="18"/>
                                        </p:tgtEl>
                                        <p:attrNameLst>
                                          <p:attrName>style.visibility</p:attrName>
                                        </p:attrNameLst>
                                      </p:cBhvr>
                                      <p:to>
                                        <p:strVal val="visible"/>
                                      </p:to>
                                    </p:set>
                                    <p:anim calcmode="lin" valueType="num">
                                      <p:cBhvr>
                                        <p:cTn id="55" dur="300" fill="hold"/>
                                        <p:tgtEl>
                                          <p:spTgt spid="18"/>
                                        </p:tgtEl>
                                        <p:attrNameLst>
                                          <p:attrName>ppt_w</p:attrName>
                                        </p:attrNameLst>
                                      </p:cBhvr>
                                      <p:tavLst>
                                        <p:tav tm="0">
                                          <p:val>
                                            <p:fltVal val="0"/>
                                          </p:val>
                                        </p:tav>
                                        <p:tav tm="100000">
                                          <p:val>
                                            <p:strVal val="#ppt_w"/>
                                          </p:val>
                                        </p:tav>
                                      </p:tavLst>
                                    </p:anim>
                                    <p:anim calcmode="lin" valueType="num">
                                      <p:cBhvr>
                                        <p:cTn id="56" dur="300" fill="hold"/>
                                        <p:tgtEl>
                                          <p:spTgt spid="18"/>
                                        </p:tgtEl>
                                        <p:attrNameLst>
                                          <p:attrName>ppt_h</p:attrName>
                                        </p:attrNameLst>
                                      </p:cBhvr>
                                      <p:tavLst>
                                        <p:tav tm="0">
                                          <p:val>
                                            <p:fltVal val="0"/>
                                          </p:val>
                                        </p:tav>
                                        <p:tav tm="100000">
                                          <p:val>
                                            <p:strVal val="#ppt_h"/>
                                          </p:val>
                                        </p:tav>
                                      </p:tavLst>
                                    </p:anim>
                                    <p:animEffect transition="in" filter="fade">
                                      <p:cBhvr>
                                        <p:cTn id="57" dur="300"/>
                                        <p:tgtEl>
                                          <p:spTgt spid="18"/>
                                        </p:tgtEl>
                                      </p:cBhvr>
                                    </p:animEffect>
                                  </p:childTnLst>
                                </p:cTn>
                              </p:par>
                            </p:childTnLst>
                          </p:cTn>
                        </p:par>
                        <p:par>
                          <p:cTn id="58" fill="hold">
                            <p:stCondLst>
                              <p:cond delay="13113"/>
                            </p:stCondLst>
                            <p:childTnLst>
                              <p:par>
                                <p:cTn id="59" presetID="2" presetClass="entr" presetSubtype="2"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1+#ppt_w/2"/>
                                          </p:val>
                                        </p:tav>
                                        <p:tav tm="100000">
                                          <p:val>
                                            <p:strVal val="#ppt_x"/>
                                          </p:val>
                                        </p:tav>
                                      </p:tavLst>
                                    </p:anim>
                                    <p:anim calcmode="lin" valueType="num">
                                      <p:cBhvr additive="base">
                                        <p:cTn id="62" dur="500" fill="hold"/>
                                        <p:tgtEl>
                                          <p:spTgt spid="9"/>
                                        </p:tgtEl>
                                        <p:attrNameLst>
                                          <p:attrName>ppt_y</p:attrName>
                                        </p:attrNameLst>
                                      </p:cBhvr>
                                      <p:tavLst>
                                        <p:tav tm="0">
                                          <p:val>
                                            <p:strVal val="#ppt_y"/>
                                          </p:val>
                                        </p:tav>
                                        <p:tav tm="100000">
                                          <p:val>
                                            <p:strVal val="#ppt_y"/>
                                          </p:val>
                                        </p:tav>
                                      </p:tavLst>
                                    </p:anim>
                                  </p:childTnLst>
                                </p:cTn>
                              </p:par>
                            </p:childTnLst>
                          </p:cTn>
                        </p:par>
                        <p:par>
                          <p:cTn id="63" fill="hold">
                            <p:stCondLst>
                              <p:cond delay="13613"/>
                            </p:stCondLst>
                            <p:childTnLst>
                              <p:par>
                                <p:cTn id="64" presetID="22" presetClass="entr" presetSubtype="8"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par>
                          <p:cTn id="67" fill="hold">
                            <p:stCondLst>
                              <p:cond delay="14113"/>
                            </p:stCondLst>
                            <p:childTnLst>
                              <p:par>
                                <p:cTn id="68" presetID="53" presetClass="entr" presetSubtype="16" fill="hold" grpId="0" nodeType="afterEffect">
                                  <p:stCondLst>
                                    <p:cond delay="0"/>
                                  </p:stCondLst>
                                  <p:iterate type="lt">
                                    <p:tmPct val="18000"/>
                                  </p:iterate>
                                  <p:childTnLst>
                                    <p:set>
                                      <p:cBhvr>
                                        <p:cTn id="69" dur="1" fill="hold">
                                          <p:stCondLst>
                                            <p:cond delay="0"/>
                                          </p:stCondLst>
                                        </p:cTn>
                                        <p:tgtEl>
                                          <p:spTgt spid="10"/>
                                        </p:tgtEl>
                                        <p:attrNameLst>
                                          <p:attrName>style.visibility</p:attrName>
                                        </p:attrNameLst>
                                      </p:cBhvr>
                                      <p:to>
                                        <p:strVal val="visible"/>
                                      </p:to>
                                    </p:set>
                                    <p:anim calcmode="lin" valueType="num">
                                      <p:cBhvr>
                                        <p:cTn id="70" dur="300" fill="hold"/>
                                        <p:tgtEl>
                                          <p:spTgt spid="10"/>
                                        </p:tgtEl>
                                        <p:attrNameLst>
                                          <p:attrName>ppt_w</p:attrName>
                                        </p:attrNameLst>
                                      </p:cBhvr>
                                      <p:tavLst>
                                        <p:tav tm="0">
                                          <p:val>
                                            <p:fltVal val="0"/>
                                          </p:val>
                                        </p:tav>
                                        <p:tav tm="100000">
                                          <p:val>
                                            <p:strVal val="#ppt_w"/>
                                          </p:val>
                                        </p:tav>
                                      </p:tavLst>
                                    </p:anim>
                                    <p:anim calcmode="lin" valueType="num">
                                      <p:cBhvr>
                                        <p:cTn id="71" dur="300" fill="hold"/>
                                        <p:tgtEl>
                                          <p:spTgt spid="10"/>
                                        </p:tgtEl>
                                        <p:attrNameLst>
                                          <p:attrName>ppt_h</p:attrName>
                                        </p:attrNameLst>
                                      </p:cBhvr>
                                      <p:tavLst>
                                        <p:tav tm="0">
                                          <p:val>
                                            <p:fltVal val="0"/>
                                          </p:val>
                                        </p:tav>
                                        <p:tav tm="100000">
                                          <p:val>
                                            <p:strVal val="#ppt_h"/>
                                          </p:val>
                                        </p:tav>
                                      </p:tavLst>
                                    </p:anim>
                                    <p:animEffect transition="in" filter="fade">
                                      <p:cBhvr>
                                        <p:cTn id="72"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2" grpId="0"/>
      <p:bldP spid="13" grpId="0" animBg="1"/>
      <p:bldP spid="14" grpId="0" animBg="1"/>
      <p:bldP spid="15" grpId="0"/>
      <p:bldP spid="16" grpId="0" animBg="1"/>
      <p:bldP spid="17" grpId="0" animBg="1"/>
      <p:bldP spid="18" grpId="0"/>
      <p:bldP spid="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93"/>
            <a:ext cx="12188825" cy="681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线形标注 1 2"/>
          <p:cNvSpPr/>
          <p:nvPr/>
        </p:nvSpPr>
        <p:spPr>
          <a:xfrm>
            <a:off x="4366220" y="5284158"/>
            <a:ext cx="2951981" cy="1536447"/>
          </a:xfrm>
          <a:prstGeom prst="borderCallout1">
            <a:avLst>
              <a:gd name="adj1" fmla="val 44953"/>
              <a:gd name="adj2" fmla="val -103100"/>
              <a:gd name="adj3" fmla="val 55217"/>
              <a:gd name="adj4" fmla="val -2606"/>
            </a:avLst>
          </a:prstGeom>
        </p:spPr>
        <p:style>
          <a:lnRef idx="1">
            <a:schemeClr val="accent2"/>
          </a:lnRef>
          <a:fillRef idx="2">
            <a:schemeClr val="accent2"/>
          </a:fillRef>
          <a:effectRef idx="1">
            <a:schemeClr val="accent2"/>
          </a:effectRef>
          <a:fontRef idx="minor">
            <a:schemeClr val="dk1"/>
          </a:fontRef>
        </p:style>
        <p:txBody>
          <a:bodyPr anchor="ctr"/>
          <a:lstStyle/>
          <a:p>
            <a:pPr>
              <a:defRPr/>
            </a:pPr>
            <a:r>
              <a:rPr lang="zh-CN" altLang="en-US" sz="2399" dirty="0">
                <a:latin typeface="微软雅黑" pitchFamily="34" charset="-122"/>
                <a:ea typeface="微软雅黑" pitchFamily="34" charset="-122"/>
              </a:rPr>
              <a:t>填写接收邮箱地址和发送频率等信息，保存之后会定期收到检索结果。</a:t>
            </a: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875" y="4398976"/>
            <a:ext cx="2248973" cy="2294663"/>
          </a:xfrm>
          <a:prstGeom prst="rect">
            <a:avLst/>
          </a:prstGeom>
        </p:spPr>
      </p:pic>
    </p:spTree>
    <p:extLst>
      <p:ext uri="{BB962C8B-B14F-4D97-AF65-F5344CB8AC3E}">
        <p14:creationId xmlns:p14="http://schemas.microsoft.com/office/powerpoint/2010/main" val="367108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1124523" y="332656"/>
            <a:ext cx="10157354" cy="964952"/>
          </a:xfrm>
        </p:spPr>
        <p:txBody>
          <a:bodyPr/>
          <a:lstStyle/>
          <a:p>
            <a:pPr algn="ctr"/>
            <a:r>
              <a:rPr lang="zh-CN" altLang="en-US" dirty="0" smtClean="0"/>
              <a:t>国研网微信公众号和订阅号</a:t>
            </a:r>
            <a:endParaRPr lang="zh-CN" altLang="en-US" dirty="0"/>
          </a:p>
        </p:txBody>
      </p:sp>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61</a:t>
            </a:fld>
            <a:endParaRPr lang="zh-CN" altLang="en-US" noProof="0"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876" y="1568951"/>
            <a:ext cx="4104456" cy="4560507"/>
          </a:xfrm>
          <a:prstGeom prst="rect">
            <a:avLst/>
          </a:prstGeom>
        </p:spPr>
      </p:pic>
      <p:pic>
        <p:nvPicPr>
          <p:cNvPr id="3" name="图片 2"/>
          <p:cNvPicPr>
            <a:picLocks noChangeAspect="1"/>
          </p:cNvPicPr>
          <p:nvPr/>
        </p:nvPicPr>
        <p:blipFill>
          <a:blip r:embed="rId3"/>
          <a:stretch>
            <a:fillRect/>
          </a:stretch>
        </p:blipFill>
        <p:spPr>
          <a:xfrm>
            <a:off x="6094412" y="1568951"/>
            <a:ext cx="4608512" cy="4608512"/>
          </a:xfrm>
          <a:prstGeom prst="rect">
            <a:avLst/>
          </a:prstGeom>
        </p:spPr>
      </p:pic>
    </p:spTree>
    <p:extLst>
      <p:ext uri="{BB962C8B-B14F-4D97-AF65-F5344CB8AC3E}">
        <p14:creationId xmlns:p14="http://schemas.microsoft.com/office/powerpoint/2010/main" val="379673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EB37DED6-D4C7-42EE-AB49-D2E39E64FDE4}" type="slidenum">
              <a:rPr lang="en-US" altLang="zh-CN" smtClean="0"/>
              <a:pPr/>
              <a:t>62</a:t>
            </a:fld>
            <a:endParaRPr lang="zh-CN" altLang="en-US" dirty="0"/>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2484" y="211668"/>
            <a:ext cx="3167180" cy="640080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096" y="211668"/>
            <a:ext cx="3167180" cy="6400801"/>
          </a:xfrm>
          <a:prstGeom prst="rect">
            <a:avLst/>
          </a:prstGeom>
        </p:spPr>
      </p:pic>
      <p:sp>
        <p:nvSpPr>
          <p:cNvPr id="11" name="椭圆 10"/>
          <p:cNvSpPr/>
          <p:nvPr/>
        </p:nvSpPr>
        <p:spPr>
          <a:xfrm>
            <a:off x="4078188" y="6021288"/>
            <a:ext cx="720080" cy="28803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571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EB37DED6-D4C7-42EE-AB49-D2E39E64FDE4}" type="slidenum">
              <a:rPr lang="en-US" altLang="zh-CN" smtClean="0"/>
              <a:pPr/>
              <a:t>63</a:t>
            </a:fld>
            <a:endParaRPr lang="zh-CN" altLang="en-US" dirty="0"/>
          </a:p>
        </p:txBody>
      </p:sp>
      <p:pic>
        <p:nvPicPr>
          <p:cNvPr id="5" name="图片 4"/>
          <p:cNvPicPr>
            <a:picLocks noChangeAspect="1"/>
          </p:cNvPicPr>
          <p:nvPr/>
        </p:nvPicPr>
        <p:blipFill>
          <a:blip r:embed="rId2"/>
          <a:stretch>
            <a:fillRect/>
          </a:stretch>
        </p:blipFill>
        <p:spPr>
          <a:xfrm>
            <a:off x="1773932" y="269521"/>
            <a:ext cx="3170195" cy="6291617"/>
          </a:xfrm>
          <a:prstGeom prst="rect">
            <a:avLst/>
          </a:prstGeom>
        </p:spPr>
      </p:pic>
      <p:pic>
        <p:nvPicPr>
          <p:cNvPr id="6" name="图片 5"/>
          <p:cNvPicPr>
            <a:picLocks noChangeAspect="1"/>
          </p:cNvPicPr>
          <p:nvPr/>
        </p:nvPicPr>
        <p:blipFill>
          <a:blip r:embed="rId3"/>
          <a:stretch>
            <a:fillRect/>
          </a:stretch>
        </p:blipFill>
        <p:spPr>
          <a:xfrm>
            <a:off x="6814492" y="263424"/>
            <a:ext cx="3170195" cy="6297714"/>
          </a:xfrm>
          <a:prstGeom prst="rect">
            <a:avLst/>
          </a:prstGeom>
        </p:spPr>
      </p:pic>
    </p:spTree>
    <p:extLst>
      <p:ext uri="{BB962C8B-B14F-4D97-AF65-F5344CB8AC3E}">
        <p14:creationId xmlns:p14="http://schemas.microsoft.com/office/powerpoint/2010/main" val="187538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7310" y="332656"/>
            <a:ext cx="10157354" cy="820936"/>
          </a:xfrm>
        </p:spPr>
        <p:txBody>
          <a:bodyPr/>
          <a:lstStyle/>
          <a:p>
            <a:pPr algn="ctr"/>
            <a:r>
              <a:rPr lang="zh-CN" altLang="en-US" dirty="0" smtClean="0"/>
              <a:t>国研网</a:t>
            </a:r>
            <a:r>
              <a:rPr lang="en-US" altLang="zh-CN" dirty="0" smtClean="0"/>
              <a:t>APP</a:t>
            </a:r>
            <a:endParaRPr lang="zh-CN" altLang="en-US" dirty="0"/>
          </a:p>
        </p:txBody>
      </p:sp>
      <p:sp>
        <p:nvSpPr>
          <p:cNvPr id="4" name="灯片编号占位符 3"/>
          <p:cNvSpPr>
            <a:spLocks noGrp="1"/>
          </p:cNvSpPr>
          <p:nvPr>
            <p:ph type="sldNum" sz="quarter" idx="12"/>
          </p:nvPr>
        </p:nvSpPr>
        <p:spPr/>
        <p:txBody>
          <a:bodyPr/>
          <a:lstStyle/>
          <a:p>
            <a:fld id="{EB37DED6-D4C7-42EE-AB49-D2E39E64FDE4}" type="slidenum">
              <a:rPr lang="en-US" altLang="zh-CN" smtClean="0"/>
              <a:pPr/>
              <a:t>64</a:t>
            </a:fld>
            <a:endParaRPr lang="zh-CN" altLang="en-US" dirty="0"/>
          </a:p>
        </p:txBody>
      </p:sp>
      <p:pic>
        <p:nvPicPr>
          <p:cNvPr id="7" name="图片 6"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762" y="1153592"/>
            <a:ext cx="9969201" cy="5567885"/>
          </a:xfrm>
          <a:prstGeom prst="rect">
            <a:avLst/>
          </a:prstGeom>
        </p:spPr>
      </p:pic>
    </p:spTree>
    <p:extLst>
      <p:ext uri="{BB962C8B-B14F-4D97-AF65-F5344CB8AC3E}">
        <p14:creationId xmlns:p14="http://schemas.microsoft.com/office/powerpoint/2010/main" val="344183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rtl="0"/>
            <a:fld id="{EB37DED6-D4C7-42EE-AB49-D2E39E64FDE4}" type="slidenum">
              <a:rPr lang="en-US" altLang="zh-CN" noProof="0" smtClean="0"/>
              <a:t>65</a:t>
            </a:fld>
            <a:endParaRPr lang="zh-CN" altLang="en-US" noProof="0"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5968" y="125191"/>
            <a:ext cx="1875603" cy="581683"/>
          </a:xfrm>
          <a:prstGeom prst="rect">
            <a:avLst/>
          </a:prstGeom>
        </p:spPr>
      </p:pic>
      <p:sp>
        <p:nvSpPr>
          <p:cNvPr id="4" name="矩形 3"/>
          <p:cNvSpPr/>
          <p:nvPr/>
        </p:nvSpPr>
        <p:spPr>
          <a:xfrm>
            <a:off x="3358108" y="2967335"/>
            <a:ext cx="5256584" cy="1323439"/>
          </a:xfrm>
          <a:prstGeom prst="rect">
            <a:avLst/>
          </a:prstGeom>
          <a:noFill/>
        </p:spPr>
        <p:txBody>
          <a:bodyPr wrap="square" lIns="91440" tIns="45720" rIns="91440" bIns="45720">
            <a:spAutoFit/>
          </a:bodyPr>
          <a:lstStyle/>
          <a:p>
            <a:pPr algn="ctr"/>
            <a:r>
              <a:rPr lang="en-US" altLang="zh-CN" sz="8000" dirty="0" smtClean="0">
                <a:ln w="0"/>
                <a:solidFill>
                  <a:srgbClr val="FF0000"/>
                </a:solidFill>
                <a:effectLst>
                  <a:reflection blurRad="6350" stA="53000" endA="300" endPos="35500" dir="5400000" sy="-90000" algn="bl" rotWithShape="0"/>
                </a:effectLst>
                <a:latin typeface="Algerian" panose="04020705040A02060702" pitchFamily="82" charset="0"/>
              </a:rPr>
              <a:t>T</a:t>
            </a:r>
            <a:r>
              <a:rPr lang="en-US" altLang="zh-CN" sz="8000" b="0" cap="none" spc="0" dirty="0" smtClean="0">
                <a:ln w="0"/>
                <a:solidFill>
                  <a:srgbClr val="FF0000"/>
                </a:solidFill>
                <a:effectLst>
                  <a:reflection blurRad="6350" stA="53000" endA="300" endPos="35500" dir="5400000" sy="-90000" algn="bl" rotWithShape="0"/>
                </a:effectLst>
                <a:latin typeface="Algerian" panose="04020705040A02060702" pitchFamily="82" charset="0"/>
              </a:rPr>
              <a:t>hanks!</a:t>
            </a:r>
            <a:endParaRPr lang="zh-CN" altLang="en-US" sz="8000" b="0" cap="none" spc="0" dirty="0">
              <a:ln w="0"/>
              <a:solidFill>
                <a:srgbClr val="FF0000"/>
              </a:solidFill>
              <a:effectLst>
                <a:reflection blurRad="6350" stA="53000" endA="300" endPos="35500" dir="5400000" sy="-90000" algn="bl" rotWithShape="0"/>
              </a:effectLst>
              <a:latin typeface="Algerian" panose="04020705040A02060702" pitchFamily="82" charset="0"/>
            </a:endParaRPr>
          </a:p>
        </p:txBody>
      </p:sp>
    </p:spTree>
    <p:extLst>
      <p:ext uri="{BB962C8B-B14F-4D97-AF65-F5344CB8AC3E}">
        <p14:creationId xmlns:p14="http://schemas.microsoft.com/office/powerpoint/2010/main" val="12339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4"/>
          <p:cNvSpPr txBox="1"/>
          <p:nvPr/>
        </p:nvSpPr>
        <p:spPr>
          <a:xfrm>
            <a:off x="4558644" y="444735"/>
            <a:ext cx="3071539" cy="584623"/>
          </a:xfrm>
          <a:prstGeom prst="rect">
            <a:avLst/>
          </a:prstGeom>
          <a:noFill/>
        </p:spPr>
        <p:txBody>
          <a:bodyPr wrap="square" lIns="91416" tIns="45708" rIns="91416" bIns="45708" rtlCol="0">
            <a:spAutoFit/>
          </a:bodyPr>
          <a:lstStyle/>
          <a:p>
            <a:pPr algn="ctr"/>
            <a:r>
              <a:rPr lang="zh-CN" altLang="en-US" sz="3199" spc="400" dirty="0">
                <a:solidFill>
                  <a:srgbClr val="0070C0"/>
                </a:solidFill>
                <a:latin typeface="微软雅黑" panose="020B0503020204020204" pitchFamily="34" charset="-122"/>
                <a:ea typeface="微软雅黑" panose="020B0503020204020204" pitchFamily="34" charset="-122"/>
              </a:rPr>
              <a:t>关于我们</a:t>
            </a:r>
            <a:endParaRPr lang="en-US" altLang="zh-CN" sz="3199" spc="400" dirty="0">
              <a:solidFill>
                <a:srgbClr val="0070C0"/>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1415111" y="1029358"/>
            <a:ext cx="935860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102524" y="1559142"/>
            <a:ext cx="2336191" cy="142203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199">
              <a:solidFill>
                <a:srgbClr val="FFFFFF"/>
              </a:solidFill>
            </a:endParaRPr>
          </a:p>
        </p:txBody>
      </p:sp>
      <p:sp>
        <p:nvSpPr>
          <p:cNvPr id="8" name="Rectangle 5"/>
          <p:cNvSpPr/>
          <p:nvPr/>
        </p:nvSpPr>
        <p:spPr>
          <a:xfrm>
            <a:off x="3660879" y="1701258"/>
            <a:ext cx="2336191" cy="142203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199">
              <a:solidFill>
                <a:srgbClr val="FFFFFF"/>
              </a:solidFill>
            </a:endParaRPr>
          </a:p>
        </p:txBody>
      </p:sp>
      <p:sp>
        <p:nvSpPr>
          <p:cNvPr id="9" name="Text Box 10"/>
          <p:cNvSpPr txBox="1">
            <a:spLocks noChangeArrowheads="1"/>
          </p:cNvSpPr>
          <p:nvPr/>
        </p:nvSpPr>
        <p:spPr bwMode="auto">
          <a:xfrm>
            <a:off x="3641835" y="3139786"/>
            <a:ext cx="2355236" cy="381627"/>
          </a:xfrm>
          <a:prstGeom prst="rect">
            <a:avLst/>
          </a:prstGeom>
          <a:noFill/>
          <a:ln w="9525">
            <a:noFill/>
            <a:miter lim="800000"/>
            <a:headEnd/>
            <a:tailEnd/>
          </a:ln>
        </p:spPr>
        <p:txBody>
          <a:bodyPr lIns="60944" tIns="30472" rIns="60944" bIns="30472">
            <a:spAutoFit/>
          </a:bodyPr>
          <a:lstStyle/>
          <a:p>
            <a:pPr algn="ctr" defTabSz="1450613">
              <a:lnSpc>
                <a:spcPct val="130000"/>
              </a:lnSpc>
              <a:defRPr/>
            </a:pPr>
            <a:r>
              <a:rPr lang="zh-CN" altLang="en-US" sz="1600" b="1" dirty="0">
                <a:solidFill>
                  <a:srgbClr val="0070C0"/>
                </a:solidFill>
                <a:latin typeface="微软雅黑" panose="020B0503020204020204" pitchFamily="34" charset="-122"/>
                <a:ea typeface="微软雅黑" panose="020B0503020204020204" pitchFamily="34" charset="-122"/>
                <a:cs typeface="Open Sans" pitchFamily="34" charset="0"/>
              </a:rPr>
              <a:t>综合版</a:t>
            </a:r>
            <a:endParaRPr lang="en-US" altLang="zh-CN" sz="1600" b="1" dirty="0">
              <a:solidFill>
                <a:srgbClr val="0070C0"/>
              </a:solidFill>
              <a:latin typeface="微软雅黑" panose="020B0503020204020204" pitchFamily="34" charset="-122"/>
              <a:ea typeface="微软雅黑" panose="020B0503020204020204" pitchFamily="34" charset="-122"/>
              <a:cs typeface="Open Sans" pitchFamily="34" charset="0"/>
            </a:endParaRPr>
          </a:p>
        </p:txBody>
      </p:sp>
      <p:sp>
        <p:nvSpPr>
          <p:cNvPr id="11" name="Text Box 10"/>
          <p:cNvSpPr txBox="1">
            <a:spLocks noChangeArrowheads="1"/>
          </p:cNvSpPr>
          <p:nvPr/>
        </p:nvSpPr>
        <p:spPr bwMode="auto">
          <a:xfrm>
            <a:off x="7370409" y="3151562"/>
            <a:ext cx="2357353" cy="381627"/>
          </a:xfrm>
          <a:prstGeom prst="rect">
            <a:avLst/>
          </a:prstGeom>
          <a:noFill/>
          <a:ln w="9525">
            <a:noFill/>
            <a:miter lim="800000"/>
            <a:headEnd/>
            <a:tailEnd/>
          </a:ln>
        </p:spPr>
        <p:txBody>
          <a:bodyPr lIns="60944" tIns="30472" rIns="60944" bIns="30472">
            <a:spAutoFit/>
          </a:bodyPr>
          <a:lstStyle/>
          <a:p>
            <a:pPr algn="ctr" defTabSz="1450613">
              <a:lnSpc>
                <a:spcPct val="130000"/>
              </a:lnSpc>
              <a:defRPr/>
            </a:pPr>
            <a:r>
              <a:rPr lang="zh-CN" altLang="en-US" sz="1600" b="1" dirty="0">
                <a:solidFill>
                  <a:srgbClr val="0070C0"/>
                </a:solidFill>
                <a:latin typeface="微软雅黑" panose="020B0503020204020204" pitchFamily="34" charset="-122"/>
                <a:ea typeface="微软雅黑" panose="020B0503020204020204" pitchFamily="34" charset="-122"/>
                <a:cs typeface="Open Sans" pitchFamily="34" charset="0"/>
              </a:rPr>
              <a:t>教育版</a:t>
            </a:r>
            <a:endParaRPr lang="en-US" altLang="zh-CN" sz="1600" b="1" dirty="0">
              <a:solidFill>
                <a:srgbClr val="0070C0"/>
              </a:solidFill>
              <a:latin typeface="微软雅黑" panose="020B0503020204020204" pitchFamily="34" charset="-122"/>
              <a:ea typeface="微软雅黑" panose="020B0503020204020204" pitchFamily="34" charset="-122"/>
              <a:cs typeface="Open Sans" pitchFamily="34" charset="0"/>
            </a:endParaRPr>
          </a:p>
        </p:txBody>
      </p:sp>
      <p:sp>
        <p:nvSpPr>
          <p:cNvPr id="12" name="Rectangle 9"/>
          <p:cNvSpPr/>
          <p:nvPr/>
        </p:nvSpPr>
        <p:spPr>
          <a:xfrm>
            <a:off x="4365447" y="4024737"/>
            <a:ext cx="2336191" cy="1422030"/>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199">
              <a:solidFill>
                <a:srgbClr val="FFFFFF"/>
              </a:solidFill>
            </a:endParaRPr>
          </a:p>
        </p:txBody>
      </p:sp>
      <p:sp>
        <p:nvSpPr>
          <p:cNvPr id="13" name="Text Box 10"/>
          <p:cNvSpPr txBox="1">
            <a:spLocks noChangeArrowheads="1"/>
          </p:cNvSpPr>
          <p:nvPr/>
        </p:nvSpPr>
        <p:spPr bwMode="auto">
          <a:xfrm>
            <a:off x="4389177" y="5587437"/>
            <a:ext cx="2357353" cy="381627"/>
          </a:xfrm>
          <a:prstGeom prst="rect">
            <a:avLst/>
          </a:prstGeom>
          <a:noFill/>
          <a:ln w="9525">
            <a:noFill/>
            <a:miter lim="800000"/>
            <a:headEnd/>
            <a:tailEnd/>
          </a:ln>
        </p:spPr>
        <p:txBody>
          <a:bodyPr lIns="60944" tIns="30472" rIns="60944" bIns="30472">
            <a:spAutoFit/>
          </a:bodyPr>
          <a:lstStyle/>
          <a:p>
            <a:pPr algn="ctr" defTabSz="1450613">
              <a:lnSpc>
                <a:spcPct val="130000"/>
              </a:lnSpc>
              <a:defRPr/>
            </a:pPr>
            <a:r>
              <a:rPr lang="zh-CN" altLang="en-US" sz="1600" b="1" dirty="0">
                <a:solidFill>
                  <a:srgbClr val="0070C0"/>
                </a:solidFill>
                <a:latin typeface="微软雅黑" panose="020B0503020204020204" pitchFamily="34" charset="-122"/>
                <a:ea typeface="微软雅黑" panose="020B0503020204020204" pitchFamily="34" charset="-122"/>
                <a:cs typeface="Open Sans" pitchFamily="34" charset="0"/>
              </a:rPr>
              <a:t>党政版</a:t>
            </a:r>
            <a:endParaRPr lang="en-US" altLang="zh-CN" sz="1600" b="1" dirty="0">
              <a:solidFill>
                <a:srgbClr val="0070C0"/>
              </a:solidFill>
              <a:latin typeface="微软雅黑" panose="020B0503020204020204" pitchFamily="34" charset="-122"/>
              <a:ea typeface="微软雅黑" panose="020B0503020204020204" pitchFamily="34" charset="-122"/>
              <a:cs typeface="Open Sans" pitchFamily="34" charset="0"/>
            </a:endParaRPr>
          </a:p>
        </p:txBody>
      </p:sp>
      <p:sp>
        <p:nvSpPr>
          <p:cNvPr id="14" name="Rectangle 11"/>
          <p:cNvSpPr/>
          <p:nvPr/>
        </p:nvSpPr>
        <p:spPr>
          <a:xfrm>
            <a:off x="8527946" y="4028047"/>
            <a:ext cx="2336191" cy="1422030"/>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199">
              <a:solidFill>
                <a:srgbClr val="FFFFFF"/>
              </a:solidFill>
            </a:endParaRPr>
          </a:p>
        </p:txBody>
      </p:sp>
      <p:sp>
        <p:nvSpPr>
          <p:cNvPr id="19" name="Text Box 10"/>
          <p:cNvSpPr txBox="1">
            <a:spLocks noChangeArrowheads="1"/>
          </p:cNvSpPr>
          <p:nvPr/>
        </p:nvSpPr>
        <p:spPr bwMode="auto">
          <a:xfrm>
            <a:off x="8538918" y="5606753"/>
            <a:ext cx="2357353" cy="381627"/>
          </a:xfrm>
          <a:prstGeom prst="rect">
            <a:avLst/>
          </a:prstGeom>
          <a:noFill/>
          <a:ln w="9525">
            <a:noFill/>
            <a:miter lim="800000"/>
            <a:headEnd/>
            <a:tailEnd/>
          </a:ln>
        </p:spPr>
        <p:txBody>
          <a:bodyPr lIns="60944" tIns="30472" rIns="60944" bIns="30472">
            <a:spAutoFit/>
          </a:bodyPr>
          <a:lstStyle/>
          <a:p>
            <a:pPr algn="ctr" defTabSz="1450613">
              <a:lnSpc>
                <a:spcPct val="130000"/>
              </a:lnSpc>
              <a:defRPr/>
            </a:pPr>
            <a:r>
              <a:rPr lang="zh-CN" altLang="en-US" sz="1600" b="1" dirty="0">
                <a:solidFill>
                  <a:srgbClr val="0070C0"/>
                </a:solidFill>
                <a:latin typeface="微软雅黑" panose="020B0503020204020204" pitchFamily="34" charset="-122"/>
                <a:ea typeface="微软雅黑" panose="020B0503020204020204" pitchFamily="34" charset="-122"/>
                <a:cs typeface="Open Sans" pitchFamily="34" charset="0"/>
              </a:rPr>
              <a:t>金融版</a:t>
            </a:r>
            <a:endParaRPr lang="en-US" altLang="zh-CN" sz="1600" b="1" dirty="0">
              <a:solidFill>
                <a:srgbClr val="0070C0"/>
              </a:solidFill>
              <a:latin typeface="微软雅黑" panose="020B0503020204020204" pitchFamily="34" charset="-122"/>
              <a:ea typeface="微软雅黑" panose="020B0503020204020204" pitchFamily="34" charset="-122"/>
              <a:cs typeface="Open Sans" pitchFamily="34" charset="0"/>
            </a:endParaRPr>
          </a:p>
        </p:txBody>
      </p:sp>
      <p:sp>
        <p:nvSpPr>
          <p:cNvPr id="22" name="矩形 21"/>
          <p:cNvSpPr/>
          <p:nvPr/>
        </p:nvSpPr>
        <p:spPr>
          <a:xfrm>
            <a:off x="671899" y="1701258"/>
            <a:ext cx="2159000" cy="38123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sp>
        <p:nvSpPr>
          <p:cNvPr id="23" name="TextBox 22"/>
          <p:cNvSpPr txBox="1"/>
          <p:nvPr/>
        </p:nvSpPr>
        <p:spPr>
          <a:xfrm>
            <a:off x="1482020" y="2591575"/>
            <a:ext cx="676980" cy="2144177"/>
          </a:xfrm>
          <a:prstGeom prst="rect">
            <a:avLst/>
          </a:prstGeom>
          <a:noFill/>
        </p:spPr>
        <p:txBody>
          <a:bodyPr vert="eaVert" wrap="none" rtlCol="0">
            <a:spAutoFit/>
          </a:bodyPr>
          <a:lstStyle/>
          <a:p>
            <a:r>
              <a:rPr lang="zh-CN" altLang="en-US" sz="3199" dirty="0">
                <a:solidFill>
                  <a:schemeClr val="bg1">
                    <a:lumMod val="95000"/>
                  </a:schemeClr>
                </a:solidFill>
                <a:latin typeface="微软雅黑" panose="020B0503020204020204" pitchFamily="34" charset="-122"/>
                <a:ea typeface="微软雅黑" panose="020B0503020204020204" pitchFamily="34" charset="-122"/>
              </a:rPr>
              <a:t>专版数据库</a:t>
            </a:r>
          </a:p>
        </p:txBody>
      </p:sp>
    </p:spTree>
    <p:extLst>
      <p:ext uri="{BB962C8B-B14F-4D97-AF65-F5344CB8AC3E}">
        <p14:creationId xmlns:p14="http://schemas.microsoft.com/office/powerpoint/2010/main" val="3131812180"/>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1" presetClass="entr" presetSubtype="0"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childTnLst>
                          </p:cTn>
                        </p:par>
                        <p:par>
                          <p:cTn id="17" fill="hold">
                            <p:stCondLst>
                              <p:cond delay="1075"/>
                            </p:stCondLst>
                            <p:childTnLst>
                              <p:par>
                                <p:cTn id="18" presetID="53" presetClass="entr" presetSubtype="16"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par>
                          <p:cTn id="23" fill="hold">
                            <p:stCondLst>
                              <p:cond delay="1575"/>
                            </p:stCondLst>
                            <p:childTnLst>
                              <p:par>
                                <p:cTn id="24" presetID="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0-#ppt_w/2"/>
                                          </p:val>
                                        </p:tav>
                                        <p:tav tm="100000">
                                          <p:val>
                                            <p:strVal val="#ppt_x"/>
                                          </p:val>
                                        </p:tav>
                                      </p:tavLst>
                                    </p:anim>
                                    <p:anim calcmode="lin" valueType="num">
                                      <p:cBhvr additive="base">
                                        <p:cTn id="27" dur="500" fill="hold"/>
                                        <p:tgtEl>
                                          <p:spTgt spid="22"/>
                                        </p:tgtEl>
                                        <p:attrNameLst>
                                          <p:attrName>ppt_y</p:attrName>
                                        </p:attrNameLst>
                                      </p:cBhvr>
                                      <p:tavLst>
                                        <p:tav tm="0">
                                          <p:val>
                                            <p:strVal val="#ppt_y"/>
                                          </p:val>
                                        </p:tav>
                                        <p:tav tm="100000">
                                          <p:val>
                                            <p:strVal val="#ppt_y"/>
                                          </p:val>
                                        </p:tav>
                                      </p:tavLst>
                                    </p:anim>
                                  </p:childTnLst>
                                </p:cTn>
                              </p:par>
                            </p:childTnLst>
                          </p:cTn>
                        </p:par>
                        <p:par>
                          <p:cTn id="28" fill="hold">
                            <p:stCondLst>
                              <p:cond delay="2075"/>
                            </p:stCondLst>
                            <p:childTnLst>
                              <p:par>
                                <p:cTn id="29" presetID="2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childTnLst>
                                </p:cTn>
                              </p:par>
                            </p:childTnLst>
                          </p:cTn>
                        </p:par>
                        <p:par>
                          <p:cTn id="33" fill="hold">
                            <p:stCondLst>
                              <p:cond delay="2575"/>
                            </p:stCondLst>
                            <p:childTnLst>
                              <p:par>
                                <p:cTn id="34" presetID="23" presetClass="entr" presetSubtype="16"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childTnLst>
                                </p:cTn>
                              </p:par>
                              <p:par>
                                <p:cTn id="50" presetID="23" presetClass="entr" presetSubtype="16"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childTnLst>
                                </p:cTn>
                              </p:par>
                              <p:par>
                                <p:cTn id="54" presetID="23" presetClass="entr" presetSubtype="16"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childTnLst>
                                </p:cTn>
                              </p:par>
                              <p:par>
                                <p:cTn id="58" presetID="23" presetClass="entr" presetSubtype="16"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8" grpId="0" animBg="1"/>
      <p:bldP spid="9" grpId="0"/>
      <p:bldP spid="11" grpId="0"/>
      <p:bldP spid="12" grpId="0" animBg="1"/>
      <p:bldP spid="13" grpId="0"/>
      <p:bldP spid="14" grpId="0" animBg="1"/>
      <p:bldP spid="19" grpId="0"/>
      <p:bldP spid="22"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a:spLocks noChangeAspect="1" noChangeArrowheads="1"/>
          </p:cNvSpPr>
          <p:nvPr>
            <p:custDataLst>
              <p:tags r:id="rId1"/>
            </p:custDataLst>
          </p:nvPr>
        </p:nvSpPr>
        <p:spPr bwMode="auto">
          <a:xfrm>
            <a:off x="431566" y="1269240"/>
            <a:ext cx="4798750" cy="359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numCol="1">
            <a:prstTxWarp prst="textPlain">
              <a:avLst/>
            </a:prstTxWarp>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en-US" altLang="zh-CN" sz="26527" b="1" dirty="0">
                <a:solidFill>
                  <a:srgbClr val="0070C0"/>
                </a:solidFill>
                <a:latin typeface="Arial Black" pitchFamily="34" charset="0"/>
                <a:ea typeface="微软雅黑" pitchFamily="34" charset="-122"/>
                <a:cs typeface="Times New Roman" pitchFamily="18" charset="0"/>
              </a:rPr>
              <a:t>02</a:t>
            </a:r>
            <a:endParaRPr lang="zh-CN" altLang="en-US" sz="26527" b="1" dirty="0">
              <a:solidFill>
                <a:srgbClr val="0070C0"/>
              </a:solidFill>
              <a:latin typeface="Arial Black" pitchFamily="34" charset="0"/>
              <a:ea typeface="微软雅黑" pitchFamily="34" charset="-122"/>
              <a:cs typeface="Times New Roman" pitchFamily="18" charset="0"/>
            </a:endParaRPr>
          </a:p>
        </p:txBody>
      </p:sp>
      <p:cxnSp>
        <p:nvCxnSpPr>
          <p:cNvPr id="3" name="直接连接符 2"/>
          <p:cNvCxnSpPr/>
          <p:nvPr>
            <p:custDataLst>
              <p:tags r:id="rId2"/>
            </p:custDataLst>
          </p:nvPr>
        </p:nvCxnSpPr>
        <p:spPr>
          <a:xfrm>
            <a:off x="5292405" y="3394084"/>
            <a:ext cx="6143082" cy="0"/>
          </a:xfrm>
          <a:prstGeom prst="line">
            <a:avLst/>
          </a:prstGeom>
          <a:ln w="12700">
            <a:solidFill>
              <a:schemeClr val="tx1">
                <a:lumMod val="20000"/>
                <a:lumOff val="8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 name="文本框 11"/>
          <p:cNvSpPr txBox="1">
            <a:spLocks noChangeArrowheads="1"/>
          </p:cNvSpPr>
          <p:nvPr>
            <p:custDataLst>
              <p:tags r:id="rId3"/>
            </p:custDataLst>
          </p:nvPr>
        </p:nvSpPr>
        <p:spPr bwMode="auto">
          <a:xfrm>
            <a:off x="407989" y="2523036"/>
            <a:ext cx="5182367" cy="830868"/>
          </a:xfrm>
          <a:prstGeom prst="rect">
            <a:avLst/>
          </a:prstGeom>
          <a:solidFill>
            <a:schemeClr val="bg1">
              <a:lumMod val="95000"/>
            </a:schemeClr>
          </a:solidFill>
          <a:ln>
            <a:noFill/>
          </a:ln>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r>
              <a:rPr lang="en-US" altLang="zh-CN" sz="4799" b="1" dirty="0">
                <a:solidFill>
                  <a:srgbClr val="0070C0"/>
                </a:solidFill>
                <a:latin typeface="Times New Roman" pitchFamily="18" charset="0"/>
                <a:cs typeface="Times New Roman" pitchFamily="18" charset="0"/>
              </a:rPr>
              <a:t>      PART TWO</a:t>
            </a:r>
            <a:endParaRPr lang="zh-CN" altLang="en-US" sz="4799" b="1" dirty="0">
              <a:solidFill>
                <a:srgbClr val="0070C0"/>
              </a:solidFill>
              <a:latin typeface="Times New Roman" pitchFamily="18" charset="0"/>
              <a:cs typeface="Times New Roman" pitchFamily="18" charset="0"/>
            </a:endParaRPr>
          </a:p>
        </p:txBody>
      </p:sp>
      <p:sp>
        <p:nvSpPr>
          <p:cNvPr id="5" name="文本框 8"/>
          <p:cNvSpPr txBox="1">
            <a:spLocks noChangeArrowheads="1"/>
          </p:cNvSpPr>
          <p:nvPr>
            <p:custDataLst>
              <p:tags r:id="rId4"/>
            </p:custDataLst>
          </p:nvPr>
        </p:nvSpPr>
        <p:spPr bwMode="auto">
          <a:xfrm>
            <a:off x="5220459" y="2675136"/>
            <a:ext cx="6215030" cy="71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fontScale="92500" lnSpcReduction="10000"/>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4799" b="1" spc="800" dirty="0">
                <a:solidFill>
                  <a:srgbClr val="0070C0"/>
                </a:solidFill>
                <a:latin typeface="微软雅黑"/>
                <a:ea typeface="微软雅黑"/>
              </a:rPr>
              <a:t>特色资源</a:t>
            </a:r>
          </a:p>
        </p:txBody>
      </p:sp>
    </p:spTree>
    <p:extLst>
      <p:ext uri="{BB962C8B-B14F-4D97-AF65-F5344CB8AC3E}">
        <p14:creationId xmlns:p14="http://schemas.microsoft.com/office/powerpoint/2010/main" val="333609591"/>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by="(-#ppt_w*2)" calcmode="lin" valueType="num">
                                      <p:cBhvr rctx="PPT">
                                        <p:cTn id="16" dur="500" autoRev="1" fill="hold">
                                          <p:stCondLst>
                                            <p:cond delay="0"/>
                                          </p:stCondLst>
                                        </p:cTn>
                                        <p:tgtEl>
                                          <p:spTgt spid="5"/>
                                        </p:tgtEl>
                                        <p:attrNameLst>
                                          <p:attrName>ppt_w</p:attrName>
                                        </p:attrNameLst>
                                      </p:cBhvr>
                                    </p:anim>
                                    <p:anim by="(#ppt_w*0.50)" calcmode="lin" valueType="num">
                                      <p:cBhvr>
                                        <p:cTn id="17" dur="500" decel="50000" autoRev="1" fill="hold">
                                          <p:stCondLst>
                                            <p:cond delay="0"/>
                                          </p:stCondLst>
                                        </p:cTn>
                                        <p:tgtEl>
                                          <p:spTgt spid="5"/>
                                        </p:tgtEl>
                                        <p:attrNameLst>
                                          <p:attrName>ppt_x</p:attrName>
                                        </p:attrNameLst>
                                      </p:cBhvr>
                                    </p:anim>
                                    <p:anim from="(-#ppt_h/2)" to="(#ppt_y)" calcmode="lin" valueType="num">
                                      <p:cBhvr>
                                        <p:cTn id="18" dur="1000" fill="hold">
                                          <p:stCondLst>
                                            <p:cond delay="0"/>
                                          </p:stCondLst>
                                        </p:cTn>
                                        <p:tgtEl>
                                          <p:spTgt spid="5"/>
                                        </p:tgtEl>
                                        <p:attrNameLst>
                                          <p:attrName>ppt_y</p:attrName>
                                        </p:attrNameLst>
                                      </p:cBhvr>
                                    </p:anim>
                                    <p:animRot by="21600000">
                                      <p:cBhvr>
                                        <p:cTn id="19" dur="1000" fill="hold">
                                          <p:stCondLst>
                                            <p:cond delay="0"/>
                                          </p:stCondLst>
                                        </p:cTn>
                                        <p:tgtEl>
                                          <p:spTgt spid="5"/>
                                        </p:tgtEl>
                                        <p:attrNameLst>
                                          <p:attrName>r</p:attrName>
                                        </p:attrNameLst>
                                      </p:cBhvr>
                                    </p:animRot>
                                  </p:childTnLst>
                                </p:cTn>
                              </p:par>
                            </p:childTnLst>
                          </p:cTn>
                        </p:par>
                        <p:par>
                          <p:cTn id="20" fill="hold">
                            <p:stCondLst>
                              <p:cond delay="2300"/>
                            </p:stCondLst>
                            <p:childTnLst>
                              <p:par>
                                <p:cTn id="21" presetID="16" presetClass="entr" presetSubtype="2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4"/>
          <p:cNvSpPr txBox="1"/>
          <p:nvPr/>
        </p:nvSpPr>
        <p:spPr>
          <a:xfrm>
            <a:off x="4558644" y="444735"/>
            <a:ext cx="3071539" cy="584623"/>
          </a:xfrm>
          <a:prstGeom prst="rect">
            <a:avLst/>
          </a:prstGeom>
          <a:noFill/>
        </p:spPr>
        <p:txBody>
          <a:bodyPr wrap="square" lIns="91416" tIns="45708" rIns="91416" bIns="45708" rtlCol="0">
            <a:spAutoFit/>
          </a:bodyPr>
          <a:lstStyle/>
          <a:p>
            <a:pPr algn="ctr"/>
            <a:r>
              <a:rPr lang="zh-CN" altLang="en-US" sz="3199" spc="400" dirty="0">
                <a:solidFill>
                  <a:srgbClr val="0070C0"/>
                </a:solidFill>
                <a:latin typeface="微软雅黑" panose="020B0503020204020204" pitchFamily="34" charset="-122"/>
                <a:ea typeface="微软雅黑" panose="020B0503020204020204" pitchFamily="34" charset="-122"/>
              </a:rPr>
              <a:t>特色资源</a:t>
            </a:r>
            <a:endParaRPr lang="en-US" altLang="zh-CN" sz="3199" spc="400" dirty="0">
              <a:solidFill>
                <a:srgbClr val="0070C0"/>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1415111" y="1029358"/>
            <a:ext cx="935860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0" y="1701258"/>
            <a:ext cx="2159000" cy="38123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sp>
        <p:nvSpPr>
          <p:cNvPr id="16" name="Text Box 10"/>
          <p:cNvSpPr txBox="1">
            <a:spLocks noChangeArrowheads="1"/>
          </p:cNvSpPr>
          <p:nvPr/>
        </p:nvSpPr>
        <p:spPr bwMode="auto">
          <a:xfrm>
            <a:off x="959179" y="5627769"/>
            <a:ext cx="10702402" cy="1064744"/>
          </a:xfrm>
          <a:prstGeom prst="rect">
            <a:avLst/>
          </a:prstGeom>
          <a:noFill/>
          <a:ln w="9525">
            <a:noFill/>
            <a:miter lim="800000"/>
            <a:headEnd/>
            <a:tailEnd/>
          </a:ln>
        </p:spPr>
        <p:txBody>
          <a:bodyPr wrap="square" lIns="60944" tIns="30472" rIns="60944" bIns="30472">
            <a:noAutofit/>
          </a:bodyPr>
          <a:lstStyle/>
          <a:p>
            <a:pPr lvl="0" algn="ctr">
              <a:lnSpc>
                <a:spcPct val="150000"/>
              </a:lnSpc>
              <a:defRPr/>
            </a:pPr>
            <a:r>
              <a:rPr lang="zh-CN" altLang="en-US" sz="1866" b="1" dirty="0">
                <a:solidFill>
                  <a:prstClr val="black">
                    <a:lumMod val="75000"/>
                    <a:lumOff val="25000"/>
                  </a:prstClr>
                </a:solidFill>
                <a:latin typeface="微软雅黑" pitchFamily="34" charset="-122"/>
                <a:ea typeface="微软雅黑" pitchFamily="34" charset="-122"/>
              </a:rPr>
              <a:t>国研网紧跟经济社会发展变化，及时把握时代热点和焦点，围绕当前中国经济社会发展中的重大战略性和政策性问题，开发了一系列特色数据库。</a:t>
            </a:r>
          </a:p>
        </p:txBody>
      </p:sp>
      <p:sp>
        <p:nvSpPr>
          <p:cNvPr id="2" name="TextBox 1"/>
          <p:cNvSpPr txBox="1"/>
          <p:nvPr/>
        </p:nvSpPr>
        <p:spPr>
          <a:xfrm>
            <a:off x="618149" y="2591575"/>
            <a:ext cx="676980" cy="2144177"/>
          </a:xfrm>
          <a:prstGeom prst="rect">
            <a:avLst/>
          </a:prstGeom>
          <a:noFill/>
        </p:spPr>
        <p:txBody>
          <a:bodyPr vert="eaVert" wrap="none" rtlCol="0">
            <a:spAutoFit/>
          </a:bodyPr>
          <a:lstStyle/>
          <a:p>
            <a:r>
              <a:rPr lang="zh-CN" altLang="en-US" sz="3199" dirty="0">
                <a:solidFill>
                  <a:schemeClr val="bg1">
                    <a:lumMod val="95000"/>
                  </a:schemeClr>
                </a:solidFill>
                <a:latin typeface="微软雅黑" panose="020B0503020204020204" pitchFamily="34" charset="-122"/>
                <a:ea typeface="微软雅黑" panose="020B0503020204020204" pitchFamily="34" charset="-122"/>
              </a:rPr>
              <a:t>特色数据库</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0635" y="1996855"/>
            <a:ext cx="1871513" cy="1444842"/>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9512" y="3769864"/>
            <a:ext cx="1871513" cy="1504679"/>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3864" y="1996854"/>
            <a:ext cx="1871514" cy="137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1716" y="3416304"/>
            <a:ext cx="25393" cy="2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19365" y="3769703"/>
            <a:ext cx="1862076" cy="1487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13813" y="1996855"/>
            <a:ext cx="1871513" cy="1457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35466" y="1996854"/>
            <a:ext cx="1971644" cy="1365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70696" y="3769900"/>
            <a:ext cx="1862076" cy="1504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图片 4" descr="login.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13813" y="3824800"/>
            <a:ext cx="2012734" cy="150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屏幕剪辑"/>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92745" y="1996854"/>
            <a:ext cx="1876578" cy="1402395"/>
          </a:xfrm>
          <a:prstGeom prst="rect">
            <a:avLst/>
          </a:prstGeom>
        </p:spPr>
      </p:pic>
      <p:pic>
        <p:nvPicPr>
          <p:cNvPr id="4" name="图片 3" descr="屏幕剪辑"/>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89648" y="3824800"/>
            <a:ext cx="1772500" cy="1510010"/>
          </a:xfrm>
          <a:prstGeom prst="rect">
            <a:avLst/>
          </a:prstGeom>
        </p:spPr>
      </p:pic>
    </p:spTree>
    <p:extLst>
      <p:ext uri="{BB962C8B-B14F-4D97-AF65-F5344CB8AC3E}">
        <p14:creationId xmlns:p14="http://schemas.microsoft.com/office/powerpoint/2010/main" val="3101288651"/>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75"/>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1075"/>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1575"/>
                            </p:stCondLst>
                            <p:childTnLst>
                              <p:par>
                                <p:cTn id="24" presetID="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0-#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par>
                                <p:cTn id="28" presetID="23" presetClass="entr" presetSubtype="16"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childTnLst>
                                </p:cTn>
                              </p:par>
                            </p:childTnLst>
                          </p:cTn>
                        </p:par>
                        <p:par>
                          <p:cTn id="32" fill="hold">
                            <p:stCondLst>
                              <p:cond delay="2075"/>
                            </p:stCondLst>
                            <p:childTnLst>
                              <p:par>
                                <p:cTn id="33" presetID="23" presetClass="entr" presetSubtype="16" fill="hold" nodeType="afterEffect">
                                  <p:stCondLst>
                                    <p:cond delay="0"/>
                                  </p:stCondLst>
                                  <p:childTnLst>
                                    <p:set>
                                      <p:cBhvr>
                                        <p:cTn id="34" dur="1" fill="hold">
                                          <p:stCondLst>
                                            <p:cond delay="0"/>
                                          </p:stCondLst>
                                        </p:cTn>
                                        <p:tgtEl>
                                          <p:spTgt spid="5123"/>
                                        </p:tgtEl>
                                        <p:attrNameLst>
                                          <p:attrName>style.visibility</p:attrName>
                                        </p:attrNameLst>
                                      </p:cBhvr>
                                      <p:to>
                                        <p:strVal val="visible"/>
                                      </p:to>
                                    </p:set>
                                    <p:anim calcmode="lin" valueType="num">
                                      <p:cBhvr>
                                        <p:cTn id="35" dur="500" fill="hold"/>
                                        <p:tgtEl>
                                          <p:spTgt spid="5123"/>
                                        </p:tgtEl>
                                        <p:attrNameLst>
                                          <p:attrName>ppt_w</p:attrName>
                                        </p:attrNameLst>
                                      </p:cBhvr>
                                      <p:tavLst>
                                        <p:tav tm="0">
                                          <p:val>
                                            <p:fltVal val="0"/>
                                          </p:val>
                                        </p:tav>
                                        <p:tav tm="100000">
                                          <p:val>
                                            <p:strVal val="#ppt_w"/>
                                          </p:val>
                                        </p:tav>
                                      </p:tavLst>
                                    </p:anim>
                                    <p:anim calcmode="lin" valueType="num">
                                      <p:cBhvr>
                                        <p:cTn id="36" dur="500" fill="hold"/>
                                        <p:tgtEl>
                                          <p:spTgt spid="5123"/>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124"/>
                                        </p:tgtEl>
                                        <p:attrNameLst>
                                          <p:attrName>style.visibility</p:attrName>
                                        </p:attrNameLst>
                                      </p:cBhvr>
                                      <p:to>
                                        <p:strVal val="visible"/>
                                      </p:to>
                                    </p:set>
                                    <p:anim calcmode="lin" valueType="num">
                                      <p:cBhvr>
                                        <p:cTn id="39" dur="500" fill="hold"/>
                                        <p:tgtEl>
                                          <p:spTgt spid="5124"/>
                                        </p:tgtEl>
                                        <p:attrNameLst>
                                          <p:attrName>ppt_w</p:attrName>
                                        </p:attrNameLst>
                                      </p:cBhvr>
                                      <p:tavLst>
                                        <p:tav tm="0">
                                          <p:val>
                                            <p:fltVal val="0"/>
                                          </p:val>
                                        </p:tav>
                                        <p:tav tm="100000">
                                          <p:val>
                                            <p:strVal val="#ppt_w"/>
                                          </p:val>
                                        </p:tav>
                                      </p:tavLst>
                                    </p:anim>
                                    <p:anim calcmode="lin" valueType="num">
                                      <p:cBhvr>
                                        <p:cTn id="40" dur="500" fill="hold"/>
                                        <p:tgtEl>
                                          <p:spTgt spid="5124"/>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128"/>
                                        </p:tgtEl>
                                        <p:attrNameLst>
                                          <p:attrName>style.visibility</p:attrName>
                                        </p:attrNameLst>
                                      </p:cBhvr>
                                      <p:to>
                                        <p:strVal val="visible"/>
                                      </p:to>
                                    </p:set>
                                    <p:anim calcmode="lin" valueType="num">
                                      <p:cBhvr>
                                        <p:cTn id="43" dur="500" fill="hold"/>
                                        <p:tgtEl>
                                          <p:spTgt spid="5128"/>
                                        </p:tgtEl>
                                        <p:attrNameLst>
                                          <p:attrName>ppt_w</p:attrName>
                                        </p:attrNameLst>
                                      </p:cBhvr>
                                      <p:tavLst>
                                        <p:tav tm="0">
                                          <p:val>
                                            <p:fltVal val="0"/>
                                          </p:val>
                                        </p:tav>
                                        <p:tav tm="100000">
                                          <p:val>
                                            <p:strVal val="#ppt_w"/>
                                          </p:val>
                                        </p:tav>
                                      </p:tavLst>
                                    </p:anim>
                                    <p:anim calcmode="lin" valueType="num">
                                      <p:cBhvr>
                                        <p:cTn id="44" dur="500" fill="hold"/>
                                        <p:tgtEl>
                                          <p:spTgt spid="5128"/>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126"/>
                                        </p:tgtEl>
                                        <p:attrNameLst>
                                          <p:attrName>style.visibility</p:attrName>
                                        </p:attrNameLst>
                                      </p:cBhvr>
                                      <p:to>
                                        <p:strVal val="visible"/>
                                      </p:to>
                                    </p:set>
                                    <p:anim calcmode="lin" valueType="num">
                                      <p:cBhvr>
                                        <p:cTn id="47" dur="500" fill="hold"/>
                                        <p:tgtEl>
                                          <p:spTgt spid="5126"/>
                                        </p:tgtEl>
                                        <p:attrNameLst>
                                          <p:attrName>ppt_w</p:attrName>
                                        </p:attrNameLst>
                                      </p:cBhvr>
                                      <p:tavLst>
                                        <p:tav tm="0">
                                          <p:val>
                                            <p:fltVal val="0"/>
                                          </p:val>
                                        </p:tav>
                                        <p:tav tm="100000">
                                          <p:val>
                                            <p:strVal val="#ppt_w"/>
                                          </p:val>
                                        </p:tav>
                                      </p:tavLst>
                                    </p:anim>
                                    <p:anim calcmode="lin" valueType="num">
                                      <p:cBhvr>
                                        <p:cTn id="48" dur="500" fill="hold"/>
                                        <p:tgtEl>
                                          <p:spTgt spid="5126"/>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5130"/>
                                        </p:tgtEl>
                                        <p:attrNameLst>
                                          <p:attrName>style.visibility</p:attrName>
                                        </p:attrNameLst>
                                      </p:cBhvr>
                                      <p:to>
                                        <p:strVal val="visible"/>
                                      </p:to>
                                    </p:set>
                                    <p:anim calcmode="lin" valueType="num">
                                      <p:cBhvr>
                                        <p:cTn id="51" dur="500" fill="hold"/>
                                        <p:tgtEl>
                                          <p:spTgt spid="5130"/>
                                        </p:tgtEl>
                                        <p:attrNameLst>
                                          <p:attrName>ppt_w</p:attrName>
                                        </p:attrNameLst>
                                      </p:cBhvr>
                                      <p:tavLst>
                                        <p:tav tm="0">
                                          <p:val>
                                            <p:fltVal val="0"/>
                                          </p:val>
                                        </p:tav>
                                        <p:tav tm="100000">
                                          <p:val>
                                            <p:strVal val="#ppt_w"/>
                                          </p:val>
                                        </p:tav>
                                      </p:tavLst>
                                    </p:anim>
                                    <p:anim calcmode="lin" valueType="num">
                                      <p:cBhvr>
                                        <p:cTn id="52" dur="500" fill="hold"/>
                                        <p:tgtEl>
                                          <p:spTgt spid="5130"/>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5132"/>
                                        </p:tgtEl>
                                        <p:attrNameLst>
                                          <p:attrName>style.visibility</p:attrName>
                                        </p:attrNameLst>
                                      </p:cBhvr>
                                      <p:to>
                                        <p:strVal val="visible"/>
                                      </p:to>
                                    </p:set>
                                    <p:anim calcmode="lin" valueType="num">
                                      <p:cBhvr>
                                        <p:cTn id="55" dur="500" fill="hold"/>
                                        <p:tgtEl>
                                          <p:spTgt spid="5132"/>
                                        </p:tgtEl>
                                        <p:attrNameLst>
                                          <p:attrName>ppt_w</p:attrName>
                                        </p:attrNameLst>
                                      </p:cBhvr>
                                      <p:tavLst>
                                        <p:tav tm="0">
                                          <p:val>
                                            <p:fltVal val="0"/>
                                          </p:val>
                                        </p:tav>
                                        <p:tav tm="100000">
                                          <p:val>
                                            <p:strVal val="#ppt_w"/>
                                          </p:val>
                                        </p:tav>
                                      </p:tavLst>
                                    </p:anim>
                                    <p:anim calcmode="lin" valueType="num">
                                      <p:cBhvr>
                                        <p:cTn id="56" dur="500" fill="hold"/>
                                        <p:tgtEl>
                                          <p:spTgt spid="5132"/>
                                        </p:tgtEl>
                                        <p:attrNameLst>
                                          <p:attrName>ppt_h</p:attrName>
                                        </p:attrNameLst>
                                      </p:cBhvr>
                                      <p:tavLst>
                                        <p:tav tm="0">
                                          <p:val>
                                            <p:flt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5133"/>
                                        </p:tgtEl>
                                        <p:attrNameLst>
                                          <p:attrName>style.visibility</p:attrName>
                                        </p:attrNameLst>
                                      </p:cBhvr>
                                      <p:to>
                                        <p:strVal val="visible"/>
                                      </p:to>
                                    </p:set>
                                    <p:anim calcmode="lin" valueType="num">
                                      <p:cBhvr>
                                        <p:cTn id="59" dur="500" fill="hold"/>
                                        <p:tgtEl>
                                          <p:spTgt spid="5133"/>
                                        </p:tgtEl>
                                        <p:attrNameLst>
                                          <p:attrName>ppt_w</p:attrName>
                                        </p:attrNameLst>
                                      </p:cBhvr>
                                      <p:tavLst>
                                        <p:tav tm="0">
                                          <p:val>
                                            <p:fltVal val="0"/>
                                          </p:val>
                                        </p:tav>
                                        <p:tav tm="100000">
                                          <p:val>
                                            <p:strVal val="#ppt_w"/>
                                          </p:val>
                                        </p:tav>
                                      </p:tavLst>
                                    </p:anim>
                                    <p:anim calcmode="lin" valueType="num">
                                      <p:cBhvr>
                                        <p:cTn id="60" dur="500" fill="hold"/>
                                        <p:tgtEl>
                                          <p:spTgt spid="5133"/>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childTnLst>
                                </p:cTn>
                              </p:par>
                            </p:childTnLst>
                          </p:cTn>
                        </p:par>
                        <p:par>
                          <p:cTn id="65" fill="hold">
                            <p:stCondLst>
                              <p:cond delay="2575"/>
                            </p:stCondLst>
                            <p:childTnLst>
                              <p:par>
                                <p:cTn id="66" presetID="22" presetClass="entr" presetSubtype="1"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up)">
                                      <p:cBhvr>
                                        <p:cTn id="68" dur="1000"/>
                                        <p:tgtEl>
                                          <p:spTgt spid="16"/>
                                        </p:tgtEl>
                                      </p:cBhvr>
                                    </p:animEffect>
                                  </p:childTnLst>
                                </p:cTn>
                              </p:par>
                              <p:par>
                                <p:cTn id="69" presetID="53" presetClass="entr" presetSubtype="16" fill="hold" nodeType="withEffect">
                                  <p:stCondLst>
                                    <p:cond delay="0"/>
                                  </p:stCondLst>
                                  <p:childTnLst>
                                    <p:set>
                                      <p:cBhvr>
                                        <p:cTn id="70" dur="1" fill="hold">
                                          <p:stCondLst>
                                            <p:cond delay="0"/>
                                          </p:stCondLst>
                                        </p:cTn>
                                        <p:tgtEl>
                                          <p:spTgt spid="4"/>
                                        </p:tgtEl>
                                        <p:attrNameLst>
                                          <p:attrName>style.visibility</p:attrName>
                                        </p:attrNameLst>
                                      </p:cBhvr>
                                      <p:to>
                                        <p:strVal val="visible"/>
                                      </p:to>
                                    </p:set>
                                    <p:anim calcmode="lin" valueType="num">
                                      <p:cBhvr>
                                        <p:cTn id="71" dur="500" fill="hold"/>
                                        <p:tgtEl>
                                          <p:spTgt spid="4"/>
                                        </p:tgtEl>
                                        <p:attrNameLst>
                                          <p:attrName>ppt_w</p:attrName>
                                        </p:attrNameLst>
                                      </p:cBhvr>
                                      <p:tavLst>
                                        <p:tav tm="0">
                                          <p:val>
                                            <p:fltVal val="0"/>
                                          </p:val>
                                        </p:tav>
                                        <p:tav tm="100000">
                                          <p:val>
                                            <p:strVal val="#ppt_w"/>
                                          </p:val>
                                        </p:tav>
                                      </p:tavLst>
                                    </p:anim>
                                    <p:anim calcmode="lin" valueType="num">
                                      <p:cBhvr>
                                        <p:cTn id="72" dur="500" fill="hold"/>
                                        <p:tgtEl>
                                          <p:spTgt spid="4"/>
                                        </p:tgtEl>
                                        <p:attrNameLst>
                                          <p:attrName>ppt_h</p:attrName>
                                        </p:attrNameLst>
                                      </p:cBhvr>
                                      <p:tavLst>
                                        <p:tav tm="0">
                                          <p:val>
                                            <p:fltVal val="0"/>
                                          </p:val>
                                        </p:tav>
                                        <p:tav tm="100000">
                                          <p:val>
                                            <p:strVal val="#ppt_h"/>
                                          </p:val>
                                        </p:tav>
                                      </p:tavLst>
                                    </p:anim>
                                    <p:animEffect transition="in" filter="fad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6"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220202554"/>
  <p:tag name="MH_LIBRARY" val="GRAPHIC"/>
  <p:tag name="MH_ORDER" val="文本框 2"/>
</p:tagLst>
</file>

<file path=ppt/tags/tag10.xml><?xml version="1.0" encoding="utf-8"?>
<p:tagLst xmlns:a="http://schemas.openxmlformats.org/drawingml/2006/main" xmlns:r="http://schemas.openxmlformats.org/officeDocument/2006/relationships" xmlns:p="http://schemas.openxmlformats.org/presentationml/2006/main">
  <p:tag name="MH" val="20160220202554"/>
  <p:tag name="MH_LIBRARY" val="GRAPHIC"/>
  <p:tag name="MH_ORDER" val="Straight Connector 6"/>
</p:tagLst>
</file>

<file path=ppt/tags/tag11.xml><?xml version="1.0" encoding="utf-8"?>
<p:tagLst xmlns:a="http://schemas.openxmlformats.org/drawingml/2006/main" xmlns:r="http://schemas.openxmlformats.org/officeDocument/2006/relationships" xmlns:p="http://schemas.openxmlformats.org/presentationml/2006/main">
  <p:tag name="MH" val="20160220202554"/>
  <p:tag name="MH_LIBRARY" val="GRAPHIC"/>
  <p:tag name="MH_ORDER" val="文本框 11"/>
</p:tagLst>
</file>

<file path=ppt/tags/tag12.xml><?xml version="1.0" encoding="utf-8"?>
<p:tagLst xmlns:a="http://schemas.openxmlformats.org/drawingml/2006/main" xmlns:r="http://schemas.openxmlformats.org/officeDocument/2006/relationships" xmlns:p="http://schemas.openxmlformats.org/presentationml/2006/main">
  <p:tag name="MH" val="20160220202554"/>
  <p:tag name="MH_LIBRARY" val="GRAPHIC"/>
  <p:tag name="MH_ORDER" val="文本框 8"/>
</p:tagLst>
</file>

<file path=ppt/tags/tag13.xml><?xml version="1.0" encoding="utf-8"?>
<p:tagLst xmlns:a="http://schemas.openxmlformats.org/drawingml/2006/main" xmlns:r="http://schemas.openxmlformats.org/officeDocument/2006/relationships" xmlns:p="http://schemas.openxmlformats.org/presentationml/2006/main">
  <p:tag name="MH" val="20160220202554"/>
  <p:tag name="MH_LIBRARY" val="GRAPHIC"/>
  <p:tag name="MH_ORDER" val="文本框 2"/>
</p:tagLst>
</file>

<file path=ppt/tags/tag14.xml><?xml version="1.0" encoding="utf-8"?>
<p:tagLst xmlns:a="http://schemas.openxmlformats.org/drawingml/2006/main" xmlns:r="http://schemas.openxmlformats.org/officeDocument/2006/relationships" xmlns:p="http://schemas.openxmlformats.org/presentationml/2006/main">
  <p:tag name="MH" val="20160220202554"/>
  <p:tag name="MH_LIBRARY" val="GRAPHIC"/>
  <p:tag name="MH_ORDER" val="Straight Connector 6"/>
</p:tagLst>
</file>

<file path=ppt/tags/tag15.xml><?xml version="1.0" encoding="utf-8"?>
<p:tagLst xmlns:a="http://schemas.openxmlformats.org/drawingml/2006/main" xmlns:r="http://schemas.openxmlformats.org/officeDocument/2006/relationships" xmlns:p="http://schemas.openxmlformats.org/presentationml/2006/main">
  <p:tag name="MH" val="20160220202554"/>
  <p:tag name="MH_LIBRARY" val="GRAPHIC"/>
  <p:tag name="MH_ORDER" val="文本框 11"/>
</p:tagLst>
</file>

<file path=ppt/tags/tag16.xml><?xml version="1.0" encoding="utf-8"?>
<p:tagLst xmlns:a="http://schemas.openxmlformats.org/drawingml/2006/main" xmlns:r="http://schemas.openxmlformats.org/officeDocument/2006/relationships" xmlns:p="http://schemas.openxmlformats.org/presentationml/2006/main">
  <p:tag name="MH" val="20160220202554"/>
  <p:tag name="MH_LIBRARY" val="GRAPHIC"/>
  <p:tag name="MH_ORDER" val="文本框 8"/>
</p:tagLst>
</file>

<file path=ppt/tags/tag2.xml><?xml version="1.0" encoding="utf-8"?>
<p:tagLst xmlns:a="http://schemas.openxmlformats.org/drawingml/2006/main" xmlns:r="http://schemas.openxmlformats.org/officeDocument/2006/relationships" xmlns:p="http://schemas.openxmlformats.org/presentationml/2006/main">
  <p:tag name="MH" val="20160220202554"/>
  <p:tag name="MH_LIBRARY" val="GRAPHIC"/>
  <p:tag name="MH_ORDER" val="Straight Connector 6"/>
</p:tagLst>
</file>

<file path=ppt/tags/tag3.xml><?xml version="1.0" encoding="utf-8"?>
<p:tagLst xmlns:a="http://schemas.openxmlformats.org/drawingml/2006/main" xmlns:r="http://schemas.openxmlformats.org/officeDocument/2006/relationships" xmlns:p="http://schemas.openxmlformats.org/presentationml/2006/main">
  <p:tag name="MH" val="20160220202554"/>
  <p:tag name="MH_LIBRARY" val="GRAPHIC"/>
  <p:tag name="MH_ORDER" val="文本框 11"/>
</p:tagLst>
</file>

<file path=ppt/tags/tag4.xml><?xml version="1.0" encoding="utf-8"?>
<p:tagLst xmlns:a="http://schemas.openxmlformats.org/drawingml/2006/main" xmlns:r="http://schemas.openxmlformats.org/officeDocument/2006/relationships" xmlns:p="http://schemas.openxmlformats.org/presentationml/2006/main">
  <p:tag name="MH" val="20160220202554"/>
  <p:tag name="MH_LIBRARY" val="GRAPHIC"/>
  <p:tag name="MH_ORDER" val="文本框 8"/>
</p:tagLst>
</file>

<file path=ppt/tags/tag5.xml><?xml version="1.0" encoding="utf-8"?>
<p:tagLst xmlns:a="http://schemas.openxmlformats.org/drawingml/2006/main" xmlns:r="http://schemas.openxmlformats.org/officeDocument/2006/relationships" xmlns:p="http://schemas.openxmlformats.org/presentationml/2006/main">
  <p:tag name="MH" val="20160220202554"/>
  <p:tag name="MH_LIBRARY" val="GRAPHIC"/>
  <p:tag name="MH_ORDER" val="文本框 2"/>
</p:tagLst>
</file>

<file path=ppt/tags/tag6.xml><?xml version="1.0" encoding="utf-8"?>
<p:tagLst xmlns:a="http://schemas.openxmlformats.org/drawingml/2006/main" xmlns:r="http://schemas.openxmlformats.org/officeDocument/2006/relationships" xmlns:p="http://schemas.openxmlformats.org/presentationml/2006/main">
  <p:tag name="MH" val="20160220202554"/>
  <p:tag name="MH_LIBRARY" val="GRAPHIC"/>
  <p:tag name="MH_ORDER" val="Straight Connector 6"/>
</p:tagLst>
</file>

<file path=ppt/tags/tag7.xml><?xml version="1.0" encoding="utf-8"?>
<p:tagLst xmlns:a="http://schemas.openxmlformats.org/drawingml/2006/main" xmlns:r="http://schemas.openxmlformats.org/officeDocument/2006/relationships" xmlns:p="http://schemas.openxmlformats.org/presentationml/2006/main">
  <p:tag name="MH" val="20160220202554"/>
  <p:tag name="MH_LIBRARY" val="GRAPHIC"/>
  <p:tag name="MH_ORDER" val="文本框 11"/>
</p:tagLst>
</file>

<file path=ppt/tags/tag8.xml><?xml version="1.0" encoding="utf-8"?>
<p:tagLst xmlns:a="http://schemas.openxmlformats.org/drawingml/2006/main" xmlns:r="http://schemas.openxmlformats.org/officeDocument/2006/relationships" xmlns:p="http://schemas.openxmlformats.org/presentationml/2006/main">
  <p:tag name="MH" val="20160220202554"/>
  <p:tag name="MH_LIBRARY" val="GRAPHIC"/>
  <p:tag name="MH_ORDER" val="文本框 8"/>
</p:tagLst>
</file>

<file path=ppt/tags/tag9.xml><?xml version="1.0" encoding="utf-8"?>
<p:tagLst xmlns:a="http://schemas.openxmlformats.org/drawingml/2006/main" xmlns:r="http://schemas.openxmlformats.org/officeDocument/2006/relationships" xmlns:p="http://schemas.openxmlformats.org/presentationml/2006/main">
  <p:tag name="MH" val="20160220202554"/>
  <p:tag name="MH_LIBRARY" val="GRAPHIC"/>
  <p:tag name="MH_ORDER" val="文本框 2"/>
</p:tagLst>
</file>

<file path=ppt/theme/theme1.xml><?xml version="1.0" encoding="utf-8"?>
<a:theme xmlns:a="http://schemas.openxmlformats.org/drawingml/2006/main" name="书籍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Office_9411990_TF02787940_TF02787940" id="{4CFF2609-4873-4366-AB7B-BD98A1F8069A}" vid="{9D33A994-F295-4A50-AD5F-B7EC95DFDF78}"/>
    </a:ext>
  </a:extLst>
</a:theme>
</file>

<file path=ppt/theme/theme2.xml><?xml version="1.0" encoding="utf-8"?>
<a:theme xmlns:a="http://schemas.openxmlformats.org/drawingml/2006/main" name="A000220141204A06KWBG">
  <a:themeElements>
    <a:clrScheme name="">
      <a:dk1>
        <a:srgbClr val="7F7F7F"/>
      </a:dk1>
      <a:lt1>
        <a:srgbClr val="FFFFFF"/>
      </a:lt1>
      <a:dk2>
        <a:srgbClr val="35322F"/>
      </a:dk2>
      <a:lt2>
        <a:srgbClr val="E3DED1"/>
      </a:lt2>
      <a:accent1>
        <a:srgbClr val="1C546B"/>
      </a:accent1>
      <a:accent2>
        <a:srgbClr val="5990B5"/>
      </a:accent2>
      <a:accent3>
        <a:srgbClr val="FFFFFF"/>
      </a:accent3>
      <a:accent4>
        <a:srgbClr val="6C6C6C"/>
      </a:accent4>
      <a:accent5>
        <a:srgbClr val="ABB3BA"/>
      </a:accent5>
      <a:accent6>
        <a:srgbClr val="5082A4"/>
      </a:accent6>
      <a:hlink>
        <a:srgbClr val="96608E"/>
      </a:hlink>
      <a:folHlink>
        <a:srgbClr val="2B953D"/>
      </a:folHlink>
    </a:clrScheme>
    <a:fontScheme name="A000220141204A06KWBG">
      <a:majorFont>
        <a:latin typeface="Arial Black"/>
        <a:ea typeface="微软雅黑"/>
        <a:cs typeface=""/>
      </a:majorFont>
      <a:minorFont>
        <a:latin typeface="Arial"/>
        <a:ea typeface="幼圆"/>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alt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alt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A000220141204A06KW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000220141204A06KWB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000220141204A06KWB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000220141204A06KWB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000220141204A06KWB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000220141204A06KWB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000220141204A06KWB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000220141204A06KWB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000220141204A06KWB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000220141204A06KWB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000220141204A06KWB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000220141204A06KWB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tplsmmrr">
      <a:majorFont>
        <a:latin typeface="Source Han Sans CN"/>
        <a:ea typeface="Source Han Sans CN"/>
        <a:cs typeface=""/>
      </a:majorFont>
      <a:minorFont>
        <a:latin typeface="Source Han Sans CN"/>
        <a:ea typeface="Source Han Sans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5.xml><?xml version="1.0" encoding="utf-8"?>
<a:theme xmlns:a="http://schemas.openxmlformats.org/drawingml/2006/main" name="Office 主题">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3.xml><?xml version="1.0" encoding="utf-8"?>
<ds:datastoreItem xmlns:ds="http://schemas.openxmlformats.org/officeDocument/2006/customXml" ds:itemID="{F301D382-32B0-43EE-932C-28906AF37617}">
  <ds:schemaRefs>
    <ds:schemaRef ds:uri="http://purl.org/dc/elements/1.1/"/>
    <ds:schemaRef ds:uri="http://schemas.microsoft.com/office/2006/metadata/properties"/>
    <ds:schemaRef ds:uri="http://www.w3.org/XML/1998/namespace"/>
    <ds:schemaRef ds:uri="http://schemas.microsoft.com/office/2006/documentManagement/types"/>
    <ds:schemaRef ds:uri="http://purl.org/dc/terms/"/>
    <ds:schemaRef ds:uri="4873beb7-5857-4685-be1f-d57550cc96cc"/>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蓝色书架演示文稿（宽屏）</Template>
  <TotalTime>0</TotalTime>
  <Words>1817</Words>
  <Application>Microsoft Office PowerPoint</Application>
  <PresentationFormat>自定义</PresentationFormat>
  <Paragraphs>219</Paragraphs>
  <Slides>65</Slides>
  <Notes>14</Notes>
  <HiddenSlides>0</HiddenSlides>
  <MMClips>0</MMClips>
  <ScaleCrop>false</ScaleCrop>
  <HeadingPairs>
    <vt:vector size="6" baseType="variant">
      <vt:variant>
        <vt:lpstr>已用的字体</vt:lpstr>
      </vt:variant>
      <vt:variant>
        <vt:i4>18</vt:i4>
      </vt:variant>
      <vt:variant>
        <vt:lpstr>主题</vt:lpstr>
      </vt:variant>
      <vt:variant>
        <vt:i4>3</vt:i4>
      </vt:variant>
      <vt:variant>
        <vt:lpstr>幻灯片标题</vt:lpstr>
      </vt:variant>
      <vt:variant>
        <vt:i4>65</vt:i4>
      </vt:variant>
    </vt:vector>
  </HeadingPairs>
  <TitlesOfParts>
    <vt:vector size="86" baseType="lpstr">
      <vt:lpstr>Open Sans</vt:lpstr>
      <vt:lpstr>Source Han Sans CN</vt:lpstr>
      <vt:lpstr>方正姚体</vt:lpstr>
      <vt:lpstr>黑体</vt:lpstr>
      <vt:lpstr>华文楷体</vt:lpstr>
      <vt:lpstr>华文隶书</vt:lpstr>
      <vt:lpstr>隶书</vt:lpstr>
      <vt:lpstr>宋体</vt:lpstr>
      <vt:lpstr>微软雅黑</vt:lpstr>
      <vt:lpstr>幼圆</vt:lpstr>
      <vt:lpstr>Algerian</vt:lpstr>
      <vt:lpstr>Arial</vt:lpstr>
      <vt:lpstr>Arial Black</vt:lpstr>
      <vt:lpstr>Calibri</vt:lpstr>
      <vt:lpstr>Century Gothic</vt:lpstr>
      <vt:lpstr>Symbol</vt:lpstr>
      <vt:lpstr>Times New Roman</vt:lpstr>
      <vt:lpstr>Wingdings</vt:lpstr>
      <vt:lpstr>书籍 16x9</vt:lpstr>
      <vt:lpstr>A000220141204A06KWBG</vt:lpstr>
      <vt:lpstr>Office 主题</vt:lpstr>
      <vt:lpstr>           搭乘国研信息快车  促进财经资源共享</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国研案例</vt:lpstr>
      <vt:lpstr>                             </vt:lpstr>
      <vt:lpstr>研究案例</vt:lpstr>
      <vt:lpstr>经济·管理案例库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国研网微信公众号和订阅号</vt:lpstr>
      <vt:lpstr>PowerPoint 演示文稿</vt:lpstr>
      <vt:lpstr>PowerPoint 演示文稿</vt:lpstr>
      <vt:lpstr>国研网APP</vt:lpstr>
      <vt:lpstr>PowerPoint 演示文稿</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2018-07-30T03:23:32Z</dcterms:created>
  <dcterms:modified xsi:type="dcterms:W3CDTF">2019-11-05T06:58:55Z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