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handoutMasterIdLst>
    <p:handoutMasterId r:id="rId55"/>
  </p:handoutMasterIdLst>
  <p:sldIdLst>
    <p:sldId id="575" r:id="rId5"/>
    <p:sldId id="577" r:id="rId6"/>
    <p:sldId id="333" r:id="rId7"/>
    <p:sldId id="778" r:id="rId8"/>
    <p:sldId id="334" r:id="rId9"/>
    <p:sldId id="869" r:id="rId10"/>
    <p:sldId id="711" r:id="rId11"/>
    <p:sldId id="712" r:id="rId12"/>
    <p:sldId id="870" r:id="rId13"/>
    <p:sldId id="709" r:id="rId14"/>
    <p:sldId id="872" r:id="rId15"/>
    <p:sldId id="873" r:id="rId16"/>
    <p:sldId id="720" r:id="rId17"/>
    <p:sldId id="341" r:id="rId18"/>
    <p:sldId id="538" r:id="rId19"/>
    <p:sldId id="343" r:id="rId20"/>
    <p:sldId id="736" r:id="rId21"/>
    <p:sldId id="344" r:id="rId22"/>
    <p:sldId id="756" r:id="rId23"/>
    <p:sldId id="759" r:id="rId24"/>
    <p:sldId id="874" r:id="rId25"/>
    <p:sldId id="875" r:id="rId26"/>
    <p:sldId id="876" r:id="rId27"/>
    <p:sldId id="877" r:id="rId28"/>
    <p:sldId id="878" r:id="rId29"/>
    <p:sldId id="879" r:id="rId30"/>
    <p:sldId id="889" r:id="rId31"/>
    <p:sldId id="885" r:id="rId32"/>
    <p:sldId id="883" r:id="rId33"/>
    <p:sldId id="887" r:id="rId34"/>
    <p:sldId id="886" r:id="rId35"/>
    <p:sldId id="888" r:id="rId36"/>
    <p:sldId id="884" r:id="rId37"/>
    <p:sldId id="890" r:id="rId38"/>
    <p:sldId id="892" r:id="rId39"/>
    <p:sldId id="893" r:id="rId40"/>
    <p:sldId id="882" r:id="rId41"/>
    <p:sldId id="891" r:id="rId42"/>
    <p:sldId id="361" r:id="rId43"/>
    <p:sldId id="894" r:id="rId44"/>
    <p:sldId id="896" r:id="rId45"/>
    <p:sldId id="897" r:id="rId46"/>
    <p:sldId id="898" r:id="rId47"/>
    <p:sldId id="899" r:id="rId48"/>
    <p:sldId id="774" r:id="rId49"/>
    <p:sldId id="775" r:id="rId50"/>
    <p:sldId id="367" r:id="rId51"/>
    <p:sldId id="368" r:id="rId52"/>
    <p:sldId id="685" r:id="rId53"/>
  </p:sldIdLst>
  <p:sldSz cx="12192000" cy="6858000"/>
  <p:notesSz cx="7010400" cy="92964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Cubias" initials="LC" lastIdx="0" clrIdx="0">
    <p:extLst>
      <p:ext uri="{19B8F6BF-5375-455C-9EA6-DF929625EA0E}">
        <p15:presenceInfo xmlns:p15="http://schemas.microsoft.com/office/powerpoint/2012/main" userId="S-1-5-21-3681551113-1154639454-2518479793-6748" providerId="AD"/>
      </p:ext>
    </p:extLst>
  </p:cmAuthor>
  <p:cmAuthor id="2" name="Jim Wang" initials="JW" lastIdx="1" clrIdx="1">
    <p:extLst>
      <p:ext uri="{19B8F6BF-5375-455C-9EA6-DF929625EA0E}">
        <p15:presenceInfo xmlns:p15="http://schemas.microsoft.com/office/powerpoint/2012/main" userId="S::jim.wang@proquest.com::165de940-f6a7-469a-b0a6-e75a293fc7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311"/>
    <a:srgbClr val="C21C22"/>
    <a:srgbClr val="E16C81"/>
    <a:srgbClr val="00AFD7"/>
    <a:srgbClr val="52B1DF"/>
    <a:srgbClr val="6E1014"/>
    <a:srgbClr val="C0181F"/>
    <a:srgbClr val="96D32E"/>
    <a:srgbClr val="5D5B55"/>
    <a:srgbClr val="F4BD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87432" autoAdjust="0"/>
  </p:normalViewPr>
  <p:slideViewPr>
    <p:cSldViewPr snapToGrid="0" snapToObjects="1">
      <p:cViewPr varScale="1">
        <p:scale>
          <a:sx n="86" d="100"/>
          <a:sy n="86" d="100"/>
        </p:scale>
        <p:origin x="557" y="62"/>
      </p:cViewPr>
      <p:guideLst>
        <p:guide orient="horz" pos="2160"/>
        <p:guide pos="3840"/>
      </p:guideLst>
    </p:cSldViewPr>
  </p:slideViewPr>
  <p:outlineViewPr>
    <p:cViewPr>
      <p:scale>
        <a:sx n="33" d="100"/>
        <a:sy n="33" d="100"/>
      </p:scale>
      <p:origin x="0" y="-18768"/>
    </p:cViewPr>
  </p:outlineViewPr>
  <p:notesTextViewPr>
    <p:cViewPr>
      <p:scale>
        <a:sx n="1" d="1"/>
        <a:sy n="1" d="1"/>
      </p:scale>
      <p:origin x="0" y="0"/>
    </p:cViewPr>
  </p:notesTextViewPr>
  <p:sorterViewPr>
    <p:cViewPr>
      <p:scale>
        <a:sx n="99" d="100"/>
        <a:sy n="99" d="100"/>
      </p:scale>
      <p:origin x="0" y="-2640"/>
    </p:cViewPr>
  </p:sorterViewPr>
  <p:notesViewPr>
    <p:cSldViewPr snapToGrid="0" snapToObjects="1">
      <p:cViewPr varScale="1">
        <p:scale>
          <a:sx n="51" d="100"/>
          <a:sy n="51" d="100"/>
        </p:scale>
        <p:origin x="266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Cubias" userId="596acf2b-5728-4208-8c4f-f877beda3f02" providerId="ADAL" clId="{D6EF36E0-82D6-4D25-970B-AB31DFDECC4B}"/>
    <pc:docChg chg="undo custSel addSld delSld modSld">
      <pc:chgData name="Linda Cubias" userId="596acf2b-5728-4208-8c4f-f877beda3f02" providerId="ADAL" clId="{D6EF36E0-82D6-4D25-970B-AB31DFDECC4B}" dt="2018-12-18T14:35:06.554" v="5928" actId="14100"/>
      <pc:docMkLst>
        <pc:docMk/>
      </pc:docMkLst>
      <pc:sldChg chg="modSp">
        <pc:chgData name="Linda Cubias" userId="596acf2b-5728-4208-8c4f-f877beda3f02" providerId="ADAL" clId="{D6EF36E0-82D6-4D25-970B-AB31DFDECC4B}" dt="2018-12-18T14:20:23.565" v="5201" actId="14100"/>
        <pc:sldMkLst>
          <pc:docMk/>
          <pc:sldMk cId="3849247606" sldId="442"/>
        </pc:sldMkLst>
        <pc:spChg chg="mod">
          <ac:chgData name="Linda Cubias" userId="596acf2b-5728-4208-8c4f-f877beda3f02" providerId="ADAL" clId="{D6EF36E0-82D6-4D25-970B-AB31DFDECC4B}" dt="2018-12-18T14:20:23.565" v="5201" actId="14100"/>
          <ac:spMkLst>
            <pc:docMk/>
            <pc:sldMk cId="3849247606" sldId="442"/>
            <ac:spMk id="30" creationId="{00000000-0000-0000-0000-000000000000}"/>
          </ac:spMkLst>
        </pc:spChg>
      </pc:sldChg>
      <pc:sldChg chg="modSp">
        <pc:chgData name="Linda Cubias" userId="596acf2b-5728-4208-8c4f-f877beda3f02" providerId="ADAL" clId="{D6EF36E0-82D6-4D25-970B-AB31DFDECC4B}" dt="2018-12-18T14:20:38.936" v="5209" actId="20577"/>
        <pc:sldMkLst>
          <pc:docMk/>
          <pc:sldMk cId="3130288169" sldId="443"/>
        </pc:sldMkLst>
        <pc:spChg chg="mod">
          <ac:chgData name="Linda Cubias" userId="596acf2b-5728-4208-8c4f-f877beda3f02" providerId="ADAL" clId="{D6EF36E0-82D6-4D25-970B-AB31DFDECC4B}" dt="2018-12-18T14:20:38.936" v="5209" actId="20577"/>
          <ac:spMkLst>
            <pc:docMk/>
            <pc:sldMk cId="3130288169" sldId="443"/>
            <ac:spMk id="30" creationId="{00000000-0000-0000-0000-000000000000}"/>
          </ac:spMkLst>
        </pc:spChg>
      </pc:sldChg>
      <pc:sldChg chg="modSp">
        <pc:chgData name="Linda Cubias" userId="596acf2b-5728-4208-8c4f-f877beda3f02" providerId="ADAL" clId="{D6EF36E0-82D6-4D25-970B-AB31DFDECC4B}" dt="2018-12-18T14:24:49.259" v="5436" actId="20577"/>
        <pc:sldMkLst>
          <pc:docMk/>
          <pc:sldMk cId="3266950330" sldId="452"/>
        </pc:sldMkLst>
        <pc:spChg chg="mod">
          <ac:chgData name="Linda Cubias" userId="596acf2b-5728-4208-8c4f-f877beda3f02" providerId="ADAL" clId="{D6EF36E0-82D6-4D25-970B-AB31DFDECC4B}" dt="2018-12-18T14:23:49.039" v="5393" actId="14100"/>
          <ac:spMkLst>
            <pc:docMk/>
            <pc:sldMk cId="3266950330" sldId="452"/>
            <ac:spMk id="2" creationId="{F6B6319D-603D-4A83-BEC4-B6E73EE2DAF8}"/>
          </ac:spMkLst>
        </pc:spChg>
        <pc:spChg chg="mod">
          <ac:chgData name="Linda Cubias" userId="596acf2b-5728-4208-8c4f-f877beda3f02" providerId="ADAL" clId="{D6EF36E0-82D6-4D25-970B-AB31DFDECC4B}" dt="2018-12-18T14:24:49.259" v="5436" actId="20577"/>
          <ac:spMkLst>
            <pc:docMk/>
            <pc:sldMk cId="3266950330" sldId="452"/>
            <ac:spMk id="13" creationId="{D6C3D024-8732-4EAD-B8B0-DCAA6BE68BD4}"/>
          </ac:spMkLst>
        </pc:spChg>
      </pc:sldChg>
      <pc:sldChg chg="modNotesTx">
        <pc:chgData name="Linda Cubias" userId="596acf2b-5728-4208-8c4f-f877beda3f02" providerId="ADAL" clId="{D6EF36E0-82D6-4D25-970B-AB31DFDECC4B}" dt="2018-12-17T19:44:39.496" v="821" actId="20577"/>
        <pc:sldMkLst>
          <pc:docMk/>
          <pc:sldMk cId="2116261606" sldId="476"/>
        </pc:sldMkLst>
      </pc:sldChg>
      <pc:sldChg chg="modSp">
        <pc:chgData name="Linda Cubias" userId="596acf2b-5728-4208-8c4f-f877beda3f02" providerId="ADAL" clId="{D6EF36E0-82D6-4D25-970B-AB31DFDECC4B}" dt="2018-12-18T14:25:45.595" v="5453" actId="255"/>
        <pc:sldMkLst>
          <pc:docMk/>
          <pc:sldMk cId="2244556242" sldId="479"/>
        </pc:sldMkLst>
        <pc:spChg chg="mod">
          <ac:chgData name="Linda Cubias" userId="596acf2b-5728-4208-8c4f-f877beda3f02" providerId="ADAL" clId="{D6EF36E0-82D6-4D25-970B-AB31DFDECC4B}" dt="2018-12-18T14:25:45.595" v="5453" actId="255"/>
          <ac:spMkLst>
            <pc:docMk/>
            <pc:sldMk cId="2244556242" sldId="479"/>
            <ac:spMk id="30" creationId="{00000000-0000-0000-0000-000000000000}"/>
          </ac:spMkLst>
        </pc:spChg>
      </pc:sldChg>
      <pc:sldChg chg="modSp">
        <pc:chgData name="Linda Cubias" userId="596acf2b-5728-4208-8c4f-f877beda3f02" providerId="ADAL" clId="{D6EF36E0-82D6-4D25-970B-AB31DFDECC4B}" dt="2018-12-18T14:26:07.136" v="5461" actId="20577"/>
        <pc:sldMkLst>
          <pc:docMk/>
          <pc:sldMk cId="378050301" sldId="482"/>
        </pc:sldMkLst>
        <pc:spChg chg="mod">
          <ac:chgData name="Linda Cubias" userId="596acf2b-5728-4208-8c4f-f877beda3f02" providerId="ADAL" clId="{D6EF36E0-82D6-4D25-970B-AB31DFDECC4B}" dt="2018-12-18T14:26:07.136" v="5461" actId="20577"/>
          <ac:spMkLst>
            <pc:docMk/>
            <pc:sldMk cId="378050301" sldId="482"/>
            <ac:spMk id="30" creationId="{00000000-0000-0000-0000-000000000000}"/>
          </ac:spMkLst>
        </pc:spChg>
      </pc:sldChg>
      <pc:sldChg chg="add modTransition">
        <pc:chgData name="Linda Cubias" userId="596acf2b-5728-4208-8c4f-f877beda3f02" providerId="ADAL" clId="{D6EF36E0-82D6-4D25-970B-AB31DFDECC4B}" dt="2018-12-14T19:06:37.291" v="161" actId="1036"/>
        <pc:sldMkLst>
          <pc:docMk/>
          <pc:sldMk cId="1135479118" sldId="502"/>
        </pc:sldMkLst>
      </pc:sldChg>
      <pc:sldChg chg="add">
        <pc:chgData name="Linda Cubias" userId="596acf2b-5728-4208-8c4f-f877beda3f02" providerId="ADAL" clId="{D6EF36E0-82D6-4D25-970B-AB31DFDECC4B}" dt="2018-12-14T19:06:37.291" v="161" actId="1036"/>
        <pc:sldMkLst>
          <pc:docMk/>
          <pc:sldMk cId="412279101" sldId="519"/>
        </pc:sldMkLst>
      </pc:sldChg>
      <pc:sldChg chg="add">
        <pc:chgData name="Linda Cubias" userId="596acf2b-5728-4208-8c4f-f877beda3f02" providerId="ADAL" clId="{D6EF36E0-82D6-4D25-970B-AB31DFDECC4B}" dt="2018-12-14T19:06:37.291" v="161" actId="1036"/>
        <pc:sldMkLst>
          <pc:docMk/>
          <pc:sldMk cId="910345171" sldId="520"/>
        </pc:sldMkLst>
      </pc:sldChg>
      <pc:sldChg chg="add">
        <pc:chgData name="Linda Cubias" userId="596acf2b-5728-4208-8c4f-f877beda3f02" providerId="ADAL" clId="{D6EF36E0-82D6-4D25-970B-AB31DFDECC4B}" dt="2018-12-14T19:06:37.291" v="161" actId="1036"/>
        <pc:sldMkLst>
          <pc:docMk/>
          <pc:sldMk cId="2975791648" sldId="521"/>
        </pc:sldMkLst>
      </pc:sldChg>
      <pc:sldChg chg="add">
        <pc:chgData name="Linda Cubias" userId="596acf2b-5728-4208-8c4f-f877beda3f02" providerId="ADAL" clId="{D6EF36E0-82D6-4D25-970B-AB31DFDECC4B}" dt="2018-12-14T19:06:37.291" v="161" actId="1036"/>
        <pc:sldMkLst>
          <pc:docMk/>
          <pc:sldMk cId="2182236498" sldId="576"/>
        </pc:sldMkLst>
      </pc:sldChg>
      <pc:sldChg chg="modSp">
        <pc:chgData name="Linda Cubias" userId="596acf2b-5728-4208-8c4f-f877beda3f02" providerId="ADAL" clId="{D6EF36E0-82D6-4D25-970B-AB31DFDECC4B}" dt="2018-12-17T21:18:49.463" v="4625" actId="20577"/>
        <pc:sldMkLst>
          <pc:docMk/>
          <pc:sldMk cId="2241787136" sldId="585"/>
        </pc:sldMkLst>
        <pc:spChg chg="mod">
          <ac:chgData name="Linda Cubias" userId="596acf2b-5728-4208-8c4f-f877beda3f02" providerId="ADAL" clId="{D6EF36E0-82D6-4D25-970B-AB31DFDECC4B}" dt="2018-12-17T21:18:06.718" v="4543" actId="20577"/>
          <ac:spMkLst>
            <pc:docMk/>
            <pc:sldMk cId="2241787136" sldId="585"/>
            <ac:spMk id="7" creationId="{CCF17E7B-4F7F-7645-8E38-96392CCCDFF8}"/>
          </ac:spMkLst>
        </pc:spChg>
        <pc:spChg chg="mod">
          <ac:chgData name="Linda Cubias" userId="596acf2b-5728-4208-8c4f-f877beda3f02" providerId="ADAL" clId="{D6EF36E0-82D6-4D25-970B-AB31DFDECC4B}" dt="2018-12-17T21:18:49.463" v="4625" actId="20577"/>
          <ac:spMkLst>
            <pc:docMk/>
            <pc:sldMk cId="2241787136" sldId="585"/>
            <ac:spMk id="8" creationId="{5DBF4C4B-0D39-ED41-8191-3998FAD8D819}"/>
          </ac:spMkLst>
        </pc:spChg>
      </pc:sldChg>
      <pc:sldChg chg="modSp add modTransition">
        <pc:chgData name="Linda Cubias" userId="596acf2b-5728-4208-8c4f-f877beda3f02" providerId="ADAL" clId="{D6EF36E0-82D6-4D25-970B-AB31DFDECC4B}" dt="2018-12-18T14:08:41.206" v="5061" actId="20577"/>
        <pc:sldMkLst>
          <pc:docMk/>
          <pc:sldMk cId="330064575" sldId="586"/>
        </pc:sldMkLst>
        <pc:spChg chg="mod">
          <ac:chgData name="Linda Cubias" userId="596acf2b-5728-4208-8c4f-f877beda3f02" providerId="ADAL" clId="{D6EF36E0-82D6-4D25-970B-AB31DFDECC4B}" dt="2018-12-18T14:08:41.206" v="5061" actId="20577"/>
          <ac:spMkLst>
            <pc:docMk/>
            <pc:sldMk cId="330064575" sldId="586"/>
            <ac:spMk id="2" creationId="{00000000-0000-0000-0000-000000000000}"/>
          </ac:spMkLst>
        </pc:spChg>
        <pc:graphicFrameChg chg="mod">
          <ac:chgData name="Linda Cubias" userId="596acf2b-5728-4208-8c4f-f877beda3f02" providerId="ADAL" clId="{D6EF36E0-82D6-4D25-970B-AB31DFDECC4B}" dt="2018-12-18T14:08:36.188" v="5057" actId="14100"/>
          <ac:graphicFrameMkLst>
            <pc:docMk/>
            <pc:sldMk cId="330064575" sldId="586"/>
            <ac:graphicFrameMk id="3" creationId="{00000000-0000-0000-0000-000000000000}"/>
          </ac:graphicFrameMkLst>
        </pc:graphicFrameChg>
      </pc:sldChg>
      <pc:sldChg chg="modSp">
        <pc:chgData name="Linda Cubias" userId="596acf2b-5728-4208-8c4f-f877beda3f02" providerId="ADAL" clId="{D6EF36E0-82D6-4D25-970B-AB31DFDECC4B}" dt="2018-12-18T14:26:21.484" v="5465" actId="20577"/>
        <pc:sldMkLst>
          <pc:docMk/>
          <pc:sldMk cId="1972729333" sldId="589"/>
        </pc:sldMkLst>
        <pc:spChg chg="mod">
          <ac:chgData name="Linda Cubias" userId="596acf2b-5728-4208-8c4f-f877beda3f02" providerId="ADAL" clId="{D6EF36E0-82D6-4D25-970B-AB31DFDECC4B}" dt="2018-12-18T14:26:21.484" v="5465" actId="20577"/>
          <ac:spMkLst>
            <pc:docMk/>
            <pc:sldMk cId="1972729333" sldId="589"/>
            <ac:spMk id="2" creationId="{00000000-0000-0000-0000-000000000000}"/>
          </ac:spMkLst>
        </pc:spChg>
        <pc:spChg chg="mod">
          <ac:chgData name="Linda Cubias" userId="596acf2b-5728-4208-8c4f-f877beda3f02" providerId="ADAL" clId="{D6EF36E0-82D6-4D25-970B-AB31DFDECC4B}" dt="2018-12-17T19:47:48.554" v="837" actId="255"/>
          <ac:spMkLst>
            <pc:docMk/>
            <pc:sldMk cId="1972729333" sldId="589"/>
            <ac:spMk id="3" creationId="{00000000-0000-0000-0000-000000000000}"/>
          </ac:spMkLst>
        </pc:spChg>
      </pc:sldChg>
      <pc:sldChg chg="modSp add modTransition">
        <pc:chgData name="Linda Cubias" userId="596acf2b-5728-4208-8c4f-f877beda3f02" providerId="ADAL" clId="{D6EF36E0-82D6-4D25-970B-AB31DFDECC4B}" dt="2018-12-18T14:10:49.580" v="5105" actId="20577"/>
        <pc:sldMkLst>
          <pc:docMk/>
          <pc:sldMk cId="2762628822" sldId="590"/>
        </pc:sldMkLst>
        <pc:spChg chg="mod">
          <ac:chgData name="Linda Cubias" userId="596acf2b-5728-4208-8c4f-f877beda3f02" providerId="ADAL" clId="{D6EF36E0-82D6-4D25-970B-AB31DFDECC4B}" dt="2018-12-18T14:10:49.580" v="5105" actId="20577"/>
          <ac:spMkLst>
            <pc:docMk/>
            <pc:sldMk cId="2762628822" sldId="590"/>
            <ac:spMk id="2" creationId="{00000000-0000-0000-0000-000000000000}"/>
          </ac:spMkLst>
        </pc:spChg>
      </pc:sldChg>
      <pc:sldChg chg="modSp add modTransition">
        <pc:chgData name="Linda Cubias" userId="596acf2b-5728-4208-8c4f-f877beda3f02" providerId="ADAL" clId="{D6EF36E0-82D6-4D25-970B-AB31DFDECC4B}" dt="2018-12-18T14:10:54.222" v="5107" actId="20577"/>
        <pc:sldMkLst>
          <pc:docMk/>
          <pc:sldMk cId="682301172" sldId="591"/>
        </pc:sldMkLst>
        <pc:spChg chg="mod">
          <ac:chgData name="Linda Cubias" userId="596acf2b-5728-4208-8c4f-f877beda3f02" providerId="ADAL" clId="{D6EF36E0-82D6-4D25-970B-AB31DFDECC4B}" dt="2018-12-18T14:10:54.222" v="5107" actId="20577"/>
          <ac:spMkLst>
            <pc:docMk/>
            <pc:sldMk cId="682301172" sldId="591"/>
            <ac:spMk id="2" creationId="{00000000-0000-0000-0000-000000000000}"/>
          </ac:spMkLst>
        </pc:spChg>
      </pc:sldChg>
      <pc:sldChg chg="modSp">
        <pc:chgData name="Linda Cubias" userId="596acf2b-5728-4208-8c4f-f877beda3f02" providerId="ADAL" clId="{D6EF36E0-82D6-4D25-970B-AB31DFDECC4B}" dt="2018-12-18T14:28:31.861" v="5487" actId="1076"/>
        <pc:sldMkLst>
          <pc:docMk/>
          <pc:sldMk cId="1245830660" sldId="593"/>
        </pc:sldMkLst>
        <pc:spChg chg="mod">
          <ac:chgData name="Linda Cubias" userId="596acf2b-5728-4208-8c4f-f877beda3f02" providerId="ADAL" clId="{D6EF36E0-82D6-4D25-970B-AB31DFDECC4B}" dt="2018-12-18T14:28:11.006" v="5484" actId="14100"/>
          <ac:spMkLst>
            <pc:docMk/>
            <pc:sldMk cId="1245830660" sldId="593"/>
            <ac:spMk id="2" creationId="{00000000-0000-0000-0000-000000000000}"/>
          </ac:spMkLst>
        </pc:spChg>
        <pc:spChg chg="mod">
          <ac:chgData name="Linda Cubias" userId="596acf2b-5728-4208-8c4f-f877beda3f02" providerId="ADAL" clId="{D6EF36E0-82D6-4D25-970B-AB31DFDECC4B}" dt="2018-12-18T14:26:43.760" v="5468" actId="255"/>
          <ac:spMkLst>
            <pc:docMk/>
            <pc:sldMk cId="1245830660" sldId="593"/>
            <ac:spMk id="3" creationId="{00000000-0000-0000-0000-000000000000}"/>
          </ac:spMkLst>
        </pc:spChg>
        <pc:grpChg chg="mod">
          <ac:chgData name="Linda Cubias" userId="596acf2b-5728-4208-8c4f-f877beda3f02" providerId="ADAL" clId="{D6EF36E0-82D6-4D25-970B-AB31DFDECC4B}" dt="2018-12-18T14:27:51.332" v="5480" actId="1076"/>
          <ac:grpSpMkLst>
            <pc:docMk/>
            <pc:sldMk cId="1245830660" sldId="593"/>
            <ac:grpSpMk id="4" creationId="{01F9121A-B315-4C13-8D1F-46F109CBA817}"/>
          </ac:grpSpMkLst>
        </pc:grpChg>
        <pc:grpChg chg="mod">
          <ac:chgData name="Linda Cubias" userId="596acf2b-5728-4208-8c4f-f877beda3f02" providerId="ADAL" clId="{D6EF36E0-82D6-4D25-970B-AB31DFDECC4B}" dt="2018-12-18T14:28:31.861" v="5487" actId="1076"/>
          <ac:grpSpMkLst>
            <pc:docMk/>
            <pc:sldMk cId="1245830660" sldId="593"/>
            <ac:grpSpMk id="7" creationId="{E3FF3805-9D78-40D6-A471-1216FBD698CD}"/>
          </ac:grpSpMkLst>
        </pc:grpChg>
        <pc:grpChg chg="mod">
          <ac:chgData name="Linda Cubias" userId="596acf2b-5728-4208-8c4f-f877beda3f02" providerId="ADAL" clId="{D6EF36E0-82D6-4D25-970B-AB31DFDECC4B}" dt="2018-12-18T14:28:23.173" v="5485" actId="1076"/>
          <ac:grpSpMkLst>
            <pc:docMk/>
            <pc:sldMk cId="1245830660" sldId="593"/>
            <ac:grpSpMk id="10" creationId="{05EE1A48-E863-4807-9A49-8E3E806ABB6A}"/>
          </ac:grpSpMkLst>
        </pc:grpChg>
      </pc:sldChg>
      <pc:sldChg chg="modSp modNotesTx">
        <pc:chgData name="Linda Cubias" userId="596acf2b-5728-4208-8c4f-f877beda3f02" providerId="ADAL" clId="{D6EF36E0-82D6-4D25-970B-AB31DFDECC4B}" dt="2018-12-18T14:21:34.468" v="5337" actId="20577"/>
        <pc:sldMkLst>
          <pc:docMk/>
          <pc:sldMk cId="4290352075" sldId="598"/>
        </pc:sldMkLst>
        <pc:spChg chg="mod">
          <ac:chgData name="Linda Cubias" userId="596acf2b-5728-4208-8c4f-f877beda3f02" providerId="ADAL" clId="{D6EF36E0-82D6-4D25-970B-AB31DFDECC4B}" dt="2018-12-18T14:21:04.925" v="5225" actId="20577"/>
          <ac:spMkLst>
            <pc:docMk/>
            <pc:sldMk cId="4290352075" sldId="598"/>
            <ac:spMk id="2" creationId="{526A5AE4-1D62-4B03-ABF7-49DAE93A2979}"/>
          </ac:spMkLst>
        </pc:spChg>
      </pc:sldChg>
      <pc:sldChg chg="add modTransition">
        <pc:chgData name="Linda Cubias" userId="596acf2b-5728-4208-8c4f-f877beda3f02" providerId="ADAL" clId="{D6EF36E0-82D6-4D25-970B-AB31DFDECC4B}" dt="2018-12-14T19:06:37.291" v="161" actId="1036"/>
        <pc:sldMkLst>
          <pc:docMk/>
          <pc:sldMk cId="3714706120" sldId="607"/>
        </pc:sldMkLst>
      </pc:sldChg>
      <pc:sldChg chg="modSp add modTransition">
        <pc:chgData name="Linda Cubias" userId="596acf2b-5728-4208-8c4f-f877beda3f02" providerId="ADAL" clId="{D6EF36E0-82D6-4D25-970B-AB31DFDECC4B}" dt="2018-12-18T14:05:56.847" v="4991" actId="207"/>
        <pc:sldMkLst>
          <pc:docMk/>
          <pc:sldMk cId="1279062884" sldId="610"/>
        </pc:sldMkLst>
        <pc:spChg chg="mod">
          <ac:chgData name="Linda Cubias" userId="596acf2b-5728-4208-8c4f-f877beda3f02" providerId="ADAL" clId="{D6EF36E0-82D6-4D25-970B-AB31DFDECC4B}" dt="2018-12-18T14:05:56.847" v="4991" actId="207"/>
          <ac:spMkLst>
            <pc:docMk/>
            <pc:sldMk cId="1279062884" sldId="610"/>
            <ac:spMk id="2" creationId="{F48BC638-1C9F-4D6A-9E27-2EC34E229A48}"/>
          </ac:spMkLst>
        </pc:spChg>
        <pc:spChg chg="mod">
          <ac:chgData name="Linda Cubias" userId="596acf2b-5728-4208-8c4f-f877beda3f02" providerId="ADAL" clId="{D6EF36E0-82D6-4D25-970B-AB31DFDECC4B}" dt="2018-12-14T19:26:09.954" v="766" actId="20577"/>
          <ac:spMkLst>
            <pc:docMk/>
            <pc:sldMk cId="1279062884" sldId="610"/>
            <ac:spMk id="20" creationId="{6B449C1A-0774-48FA-9AB5-E636A2B14CD5}"/>
          </ac:spMkLst>
        </pc:spChg>
      </pc:sldChg>
      <pc:sldChg chg="add modTransition">
        <pc:chgData name="Linda Cubias" userId="596acf2b-5728-4208-8c4f-f877beda3f02" providerId="ADAL" clId="{D6EF36E0-82D6-4D25-970B-AB31DFDECC4B}" dt="2018-12-14T19:06:37.291" v="161" actId="1036"/>
        <pc:sldMkLst>
          <pc:docMk/>
          <pc:sldMk cId="2991242514" sldId="611"/>
        </pc:sldMkLst>
      </pc:sldChg>
      <pc:sldChg chg="modSp add modTransition">
        <pc:chgData name="Linda Cubias" userId="596acf2b-5728-4208-8c4f-f877beda3f02" providerId="ADAL" clId="{D6EF36E0-82D6-4D25-970B-AB31DFDECC4B}" dt="2018-12-18T14:06:20.695" v="4993" actId="113"/>
        <pc:sldMkLst>
          <pc:docMk/>
          <pc:sldMk cId="4046698774" sldId="612"/>
        </pc:sldMkLst>
        <pc:spChg chg="mod">
          <ac:chgData name="Linda Cubias" userId="596acf2b-5728-4208-8c4f-f877beda3f02" providerId="ADAL" clId="{D6EF36E0-82D6-4D25-970B-AB31DFDECC4B}" dt="2018-12-18T14:06:20.695" v="4993" actId="113"/>
          <ac:spMkLst>
            <pc:docMk/>
            <pc:sldMk cId="4046698774" sldId="612"/>
            <ac:spMk id="2" creationId="{483425BE-D006-4960-AAE5-A233F05236BE}"/>
          </ac:spMkLst>
        </pc:spChg>
      </pc:sldChg>
      <pc:sldChg chg="modSp add modTransition">
        <pc:chgData name="Linda Cubias" userId="596acf2b-5728-4208-8c4f-f877beda3f02" providerId="ADAL" clId="{D6EF36E0-82D6-4D25-970B-AB31DFDECC4B}" dt="2018-12-18T14:07:39.867" v="5036" actId="255"/>
        <pc:sldMkLst>
          <pc:docMk/>
          <pc:sldMk cId="2265258549" sldId="616"/>
        </pc:sldMkLst>
        <pc:spChg chg="mod">
          <ac:chgData name="Linda Cubias" userId="596acf2b-5728-4208-8c4f-f877beda3f02" providerId="ADAL" clId="{D6EF36E0-82D6-4D25-970B-AB31DFDECC4B}" dt="2018-12-18T14:07:39.867" v="5036" actId="255"/>
          <ac:spMkLst>
            <pc:docMk/>
            <pc:sldMk cId="2265258549" sldId="616"/>
            <ac:spMk id="3" creationId="{BA1B0FEC-287B-48A1-A3FF-74DEDF96CD22}"/>
          </ac:spMkLst>
        </pc:spChg>
        <pc:spChg chg="mod">
          <ac:chgData name="Linda Cubias" userId="596acf2b-5728-4208-8c4f-f877beda3f02" providerId="ADAL" clId="{D6EF36E0-82D6-4D25-970B-AB31DFDECC4B}" dt="2018-12-14T19:27:34.603" v="767" actId="20577"/>
          <ac:spMkLst>
            <pc:docMk/>
            <pc:sldMk cId="2265258549" sldId="616"/>
            <ac:spMk id="4" creationId="{F955FFFE-2A54-496B-82D7-AFAE7A045FB7}"/>
          </ac:spMkLst>
        </pc:spChg>
      </pc:sldChg>
      <pc:sldChg chg="delSp modSp add modTransition">
        <pc:chgData name="Linda Cubias" userId="596acf2b-5728-4208-8c4f-f877beda3f02" providerId="ADAL" clId="{D6EF36E0-82D6-4D25-970B-AB31DFDECC4B}" dt="2018-12-18T14:07:53.734" v="5040" actId="20577"/>
        <pc:sldMkLst>
          <pc:docMk/>
          <pc:sldMk cId="2467776219" sldId="617"/>
        </pc:sldMkLst>
        <pc:spChg chg="mod">
          <ac:chgData name="Linda Cubias" userId="596acf2b-5728-4208-8c4f-f877beda3f02" providerId="ADAL" clId="{D6EF36E0-82D6-4D25-970B-AB31DFDECC4B}" dt="2018-12-18T14:07:53.734" v="5040" actId="20577"/>
          <ac:spMkLst>
            <pc:docMk/>
            <pc:sldMk cId="2467776219" sldId="617"/>
            <ac:spMk id="4" creationId="{00000000-0000-0000-0000-000000000000}"/>
          </ac:spMkLst>
        </pc:spChg>
        <pc:spChg chg="del mod">
          <ac:chgData name="Linda Cubias" userId="596acf2b-5728-4208-8c4f-f877beda3f02" providerId="ADAL" clId="{D6EF36E0-82D6-4D25-970B-AB31DFDECC4B}" dt="2018-12-14T19:28:52.464" v="772" actId="478"/>
          <ac:spMkLst>
            <pc:docMk/>
            <pc:sldMk cId="2467776219" sldId="617"/>
            <ac:spMk id="8" creationId="{00000000-0000-0000-0000-000000000000}"/>
          </ac:spMkLst>
        </pc:spChg>
      </pc:sldChg>
      <pc:sldChg chg="modSp add modTransition">
        <pc:chgData name="Linda Cubias" userId="596acf2b-5728-4208-8c4f-f877beda3f02" providerId="ADAL" clId="{D6EF36E0-82D6-4D25-970B-AB31DFDECC4B}" dt="2018-12-18T14:08:04.104" v="5044" actId="20577"/>
        <pc:sldMkLst>
          <pc:docMk/>
          <pc:sldMk cId="2307809811" sldId="618"/>
        </pc:sldMkLst>
        <pc:spChg chg="mod">
          <ac:chgData name="Linda Cubias" userId="596acf2b-5728-4208-8c4f-f877beda3f02" providerId="ADAL" clId="{D6EF36E0-82D6-4D25-970B-AB31DFDECC4B}" dt="2018-12-18T14:08:04.104" v="5044" actId="20577"/>
          <ac:spMkLst>
            <pc:docMk/>
            <pc:sldMk cId="2307809811" sldId="618"/>
            <ac:spMk id="30" creationId="{00000000-0000-0000-0000-000000000000}"/>
          </ac:spMkLst>
        </pc:spChg>
      </pc:sldChg>
      <pc:sldChg chg="modSp add modTransition">
        <pc:chgData name="Linda Cubias" userId="596acf2b-5728-4208-8c4f-f877beda3f02" providerId="ADAL" clId="{D6EF36E0-82D6-4D25-970B-AB31DFDECC4B}" dt="2018-12-18T14:09:12.165" v="5069" actId="20577"/>
        <pc:sldMkLst>
          <pc:docMk/>
          <pc:sldMk cId="3843688266" sldId="621"/>
        </pc:sldMkLst>
        <pc:spChg chg="mod">
          <ac:chgData name="Linda Cubias" userId="596acf2b-5728-4208-8c4f-f877beda3f02" providerId="ADAL" clId="{D6EF36E0-82D6-4D25-970B-AB31DFDECC4B}" dt="2018-12-18T14:09:12.165" v="5069" actId="20577"/>
          <ac:spMkLst>
            <pc:docMk/>
            <pc:sldMk cId="3843688266" sldId="621"/>
            <ac:spMk id="2" creationId="{00000000-0000-0000-0000-000000000000}"/>
          </ac:spMkLst>
        </pc:spChg>
      </pc:sldChg>
      <pc:sldChg chg="modSp add modTransition">
        <pc:chgData name="Linda Cubias" userId="596acf2b-5728-4208-8c4f-f877beda3f02" providerId="ADAL" clId="{D6EF36E0-82D6-4D25-970B-AB31DFDECC4B}" dt="2018-12-18T14:09:41.004" v="5078" actId="14100"/>
        <pc:sldMkLst>
          <pc:docMk/>
          <pc:sldMk cId="1897735631" sldId="639"/>
        </pc:sldMkLst>
        <pc:spChg chg="mod">
          <ac:chgData name="Linda Cubias" userId="596acf2b-5728-4208-8c4f-f877beda3f02" providerId="ADAL" clId="{D6EF36E0-82D6-4D25-970B-AB31DFDECC4B}" dt="2018-12-18T14:09:41.004" v="5078" actId="14100"/>
          <ac:spMkLst>
            <pc:docMk/>
            <pc:sldMk cId="1897735631" sldId="639"/>
            <ac:spMk id="11" creationId="{83B99A3C-0800-4E31-B807-B3BDD2207B85}"/>
          </ac:spMkLst>
        </pc:spChg>
      </pc:sldChg>
      <pc:sldChg chg="delSp modSp add modTransition">
        <pc:chgData name="Linda Cubias" userId="596acf2b-5728-4208-8c4f-f877beda3f02" providerId="ADAL" clId="{D6EF36E0-82D6-4D25-970B-AB31DFDECC4B}" dt="2018-12-14T19:34:30.858" v="800" actId="478"/>
        <pc:sldMkLst>
          <pc:docMk/>
          <pc:sldMk cId="3198092344" sldId="640"/>
        </pc:sldMkLst>
        <pc:spChg chg="mod">
          <ac:chgData name="Linda Cubias" userId="596acf2b-5728-4208-8c4f-f877beda3f02" providerId="ADAL" clId="{D6EF36E0-82D6-4D25-970B-AB31DFDECC4B}" dt="2018-12-14T19:33:24.773" v="795" actId="207"/>
          <ac:spMkLst>
            <pc:docMk/>
            <pc:sldMk cId="3198092344" sldId="640"/>
            <ac:spMk id="2" creationId="{9A3F4BAB-44C0-6743-BA6B-649EC7D198CA}"/>
          </ac:spMkLst>
        </pc:spChg>
        <pc:spChg chg="del mod">
          <ac:chgData name="Linda Cubias" userId="596acf2b-5728-4208-8c4f-f877beda3f02" providerId="ADAL" clId="{D6EF36E0-82D6-4D25-970B-AB31DFDECC4B}" dt="2018-12-14T19:34:30.858" v="800" actId="478"/>
          <ac:spMkLst>
            <pc:docMk/>
            <pc:sldMk cId="3198092344" sldId="640"/>
            <ac:spMk id="4" creationId="{00000000-0000-0000-0000-000000000000}"/>
          </ac:spMkLst>
        </pc:spChg>
        <pc:spChg chg="mod">
          <ac:chgData name="Linda Cubias" userId="596acf2b-5728-4208-8c4f-f877beda3f02" providerId="ADAL" clId="{D6EF36E0-82D6-4D25-970B-AB31DFDECC4B}" dt="2018-12-14T19:33:40.071" v="796" actId="1076"/>
          <ac:spMkLst>
            <pc:docMk/>
            <pc:sldMk cId="3198092344" sldId="640"/>
            <ac:spMk id="5" creationId="{84483D34-49B1-4DFE-B5AF-F9BAEA50A768}"/>
          </ac:spMkLst>
        </pc:spChg>
        <pc:spChg chg="mod">
          <ac:chgData name="Linda Cubias" userId="596acf2b-5728-4208-8c4f-f877beda3f02" providerId="ADAL" clId="{D6EF36E0-82D6-4D25-970B-AB31DFDECC4B}" dt="2018-12-14T19:33:15.924" v="794" actId="207"/>
          <ac:spMkLst>
            <pc:docMk/>
            <pc:sldMk cId="3198092344" sldId="640"/>
            <ac:spMk id="11" creationId="{25CC477D-75B3-46AF-AE01-F4B739134B47}"/>
          </ac:spMkLst>
        </pc:spChg>
        <pc:spChg chg="mod">
          <ac:chgData name="Linda Cubias" userId="596acf2b-5728-4208-8c4f-f877beda3f02" providerId="ADAL" clId="{D6EF36E0-82D6-4D25-970B-AB31DFDECC4B}" dt="2018-12-14T19:33:45.459" v="797" actId="1076"/>
          <ac:spMkLst>
            <pc:docMk/>
            <pc:sldMk cId="3198092344" sldId="640"/>
            <ac:spMk id="13" creationId="{627572CB-F3CF-4C88-9E9A-85693AA61CD0}"/>
          </ac:spMkLst>
        </pc:spChg>
        <pc:spChg chg="mod">
          <ac:chgData name="Linda Cubias" userId="596acf2b-5728-4208-8c4f-f877beda3f02" providerId="ADAL" clId="{D6EF36E0-82D6-4D25-970B-AB31DFDECC4B}" dt="2018-12-14T19:32:03.079" v="789" actId="1076"/>
          <ac:spMkLst>
            <pc:docMk/>
            <pc:sldMk cId="3198092344" sldId="640"/>
            <ac:spMk id="15" creationId="{0ED712F6-7A9E-418A-BF68-1751D506D9D3}"/>
          </ac:spMkLst>
        </pc:spChg>
        <pc:picChg chg="mod">
          <ac:chgData name="Linda Cubias" userId="596acf2b-5728-4208-8c4f-f877beda3f02" providerId="ADAL" clId="{D6EF36E0-82D6-4D25-970B-AB31DFDECC4B}" dt="2018-12-14T19:30:53.228" v="781" actId="1076"/>
          <ac:picMkLst>
            <pc:docMk/>
            <pc:sldMk cId="3198092344" sldId="640"/>
            <ac:picMk id="6" creationId="{41D1EC40-3DAF-9B48-8D5C-29DD2E7B61B4}"/>
          </ac:picMkLst>
        </pc:picChg>
        <pc:picChg chg="mod">
          <ac:chgData name="Linda Cubias" userId="596acf2b-5728-4208-8c4f-f877beda3f02" providerId="ADAL" clId="{D6EF36E0-82D6-4D25-970B-AB31DFDECC4B}" dt="2018-12-14T19:30:56.557" v="782" actId="1076"/>
          <ac:picMkLst>
            <pc:docMk/>
            <pc:sldMk cId="3198092344" sldId="640"/>
            <ac:picMk id="7" creationId="{B726B8EA-0E2D-5D47-B92D-F55BBA5D020F}"/>
          </ac:picMkLst>
        </pc:picChg>
        <pc:picChg chg="del">
          <ac:chgData name="Linda Cubias" userId="596acf2b-5728-4208-8c4f-f877beda3f02" providerId="ADAL" clId="{D6EF36E0-82D6-4D25-970B-AB31DFDECC4B}" dt="2018-12-14T19:33:53.115" v="798" actId="478"/>
          <ac:picMkLst>
            <pc:docMk/>
            <pc:sldMk cId="3198092344" sldId="640"/>
            <ac:picMk id="8" creationId="{1E2C0E07-A62D-4C71-9CB0-5C997862E530}"/>
          </ac:picMkLst>
        </pc:picChg>
        <pc:picChg chg="mod">
          <ac:chgData name="Linda Cubias" userId="596acf2b-5728-4208-8c4f-f877beda3f02" providerId="ADAL" clId="{D6EF36E0-82D6-4D25-970B-AB31DFDECC4B}" dt="2018-12-14T19:30:58.665" v="783" actId="1076"/>
          <ac:picMkLst>
            <pc:docMk/>
            <pc:sldMk cId="3198092344" sldId="640"/>
            <ac:picMk id="12" creationId="{6A600994-1B51-454E-AB0A-6D6E9A17A88D}"/>
          </ac:picMkLst>
        </pc:picChg>
        <pc:picChg chg="mod">
          <ac:chgData name="Linda Cubias" userId="596acf2b-5728-4208-8c4f-f877beda3f02" providerId="ADAL" clId="{D6EF36E0-82D6-4D25-970B-AB31DFDECC4B}" dt="2018-12-14T19:31:05.009" v="785" actId="1076"/>
          <ac:picMkLst>
            <pc:docMk/>
            <pc:sldMk cId="3198092344" sldId="640"/>
            <ac:picMk id="14" creationId="{FE875D63-087A-4722-9123-476A7FF2D354}"/>
          </ac:picMkLst>
        </pc:picChg>
        <pc:picChg chg="mod">
          <ac:chgData name="Linda Cubias" userId="596acf2b-5728-4208-8c4f-f877beda3f02" providerId="ADAL" clId="{D6EF36E0-82D6-4D25-970B-AB31DFDECC4B}" dt="2018-12-14T19:30:45.899" v="779" actId="1076"/>
          <ac:picMkLst>
            <pc:docMk/>
            <pc:sldMk cId="3198092344" sldId="640"/>
            <ac:picMk id="16" creationId="{29BAC0AC-73F8-425C-A4C9-DADA0D532901}"/>
          </ac:picMkLst>
        </pc:picChg>
        <pc:picChg chg="mod">
          <ac:chgData name="Linda Cubias" userId="596acf2b-5728-4208-8c4f-f877beda3f02" providerId="ADAL" clId="{D6EF36E0-82D6-4D25-970B-AB31DFDECC4B}" dt="2018-12-14T19:31:01.415" v="784" actId="1076"/>
          <ac:picMkLst>
            <pc:docMk/>
            <pc:sldMk cId="3198092344" sldId="640"/>
            <ac:picMk id="17" creationId="{A8FDD74A-9DF1-BE44-8799-AC834C00FEA0}"/>
          </ac:picMkLst>
        </pc:picChg>
        <pc:picChg chg="mod">
          <ac:chgData name="Linda Cubias" userId="596acf2b-5728-4208-8c4f-f877beda3f02" providerId="ADAL" clId="{D6EF36E0-82D6-4D25-970B-AB31DFDECC4B}" dt="2018-12-14T19:30:33.319" v="774" actId="1076"/>
          <ac:picMkLst>
            <pc:docMk/>
            <pc:sldMk cId="3198092344" sldId="640"/>
            <ac:picMk id="18" creationId="{B9A15B33-D941-401F-B3CA-5E9B2EB8ACDE}"/>
          </ac:picMkLst>
        </pc:picChg>
        <pc:picChg chg="mod">
          <ac:chgData name="Linda Cubias" userId="596acf2b-5728-4208-8c4f-f877beda3f02" providerId="ADAL" clId="{D6EF36E0-82D6-4D25-970B-AB31DFDECC4B}" dt="2018-12-14T19:30:37.541" v="775" actId="1076"/>
          <ac:picMkLst>
            <pc:docMk/>
            <pc:sldMk cId="3198092344" sldId="640"/>
            <ac:picMk id="19" creationId="{76C4C189-6036-4095-8F6D-EB67B90B3331}"/>
          </ac:picMkLst>
        </pc:picChg>
      </pc:sldChg>
      <pc:sldChg chg="modSp add modTransition">
        <pc:chgData name="Linda Cubias" userId="596acf2b-5728-4208-8c4f-f877beda3f02" providerId="ADAL" clId="{D6EF36E0-82D6-4D25-970B-AB31DFDECC4B}" dt="2018-12-18T14:10:27.834" v="5101" actId="20577"/>
        <pc:sldMkLst>
          <pc:docMk/>
          <pc:sldMk cId="3499466443" sldId="641"/>
        </pc:sldMkLst>
        <pc:spChg chg="mod">
          <ac:chgData name="Linda Cubias" userId="596acf2b-5728-4208-8c4f-f877beda3f02" providerId="ADAL" clId="{D6EF36E0-82D6-4D25-970B-AB31DFDECC4B}" dt="2018-12-18T14:10:27.834" v="5101" actId="20577"/>
          <ac:spMkLst>
            <pc:docMk/>
            <pc:sldMk cId="3499466443" sldId="641"/>
            <ac:spMk id="7" creationId="{5ECCFED9-79CF-45A2-85DC-5651579AC5C5}"/>
          </ac:spMkLst>
        </pc:spChg>
      </pc:sldChg>
      <pc:sldChg chg="modSp add modTransition">
        <pc:chgData name="Linda Cubias" userId="596acf2b-5728-4208-8c4f-f877beda3f02" providerId="ADAL" clId="{D6EF36E0-82D6-4D25-970B-AB31DFDECC4B}" dt="2018-12-14T19:37:25.844" v="802" actId="20577"/>
        <pc:sldMkLst>
          <pc:docMk/>
          <pc:sldMk cId="2706511062" sldId="642"/>
        </pc:sldMkLst>
        <pc:spChg chg="mod">
          <ac:chgData name="Linda Cubias" userId="596acf2b-5728-4208-8c4f-f877beda3f02" providerId="ADAL" clId="{D6EF36E0-82D6-4D25-970B-AB31DFDECC4B}" dt="2018-12-14T19:37:25.844" v="802" actId="20577"/>
          <ac:spMkLst>
            <pc:docMk/>
            <pc:sldMk cId="2706511062" sldId="642"/>
            <ac:spMk id="4" creationId="{0D50850E-8F33-4D26-A336-D591CB5D2AA1}"/>
          </ac:spMkLst>
        </pc:spChg>
      </pc:sldChg>
      <pc:sldChg chg="modSp add modTransition">
        <pc:chgData name="Linda Cubias" userId="596acf2b-5728-4208-8c4f-f877beda3f02" providerId="ADAL" clId="{D6EF36E0-82D6-4D25-970B-AB31DFDECC4B}" dt="2018-12-14T19:40:26.426" v="815" actId="20577"/>
        <pc:sldMkLst>
          <pc:docMk/>
          <pc:sldMk cId="3731429543" sldId="643"/>
        </pc:sldMkLst>
        <pc:spChg chg="mod">
          <ac:chgData name="Linda Cubias" userId="596acf2b-5728-4208-8c4f-f877beda3f02" providerId="ADAL" clId="{D6EF36E0-82D6-4D25-970B-AB31DFDECC4B}" dt="2018-12-14T19:40:26.426" v="815" actId="20577"/>
          <ac:spMkLst>
            <pc:docMk/>
            <pc:sldMk cId="3731429543" sldId="643"/>
            <ac:spMk id="4" creationId="{09145F6E-70E1-483E-80A1-187034BBD042}"/>
          </ac:spMkLst>
        </pc:spChg>
      </pc:sldChg>
      <pc:sldChg chg="addSp modSp add modTransition">
        <pc:chgData name="Linda Cubias" userId="596acf2b-5728-4208-8c4f-f877beda3f02" providerId="ADAL" clId="{D6EF36E0-82D6-4D25-970B-AB31DFDECC4B}" dt="2018-12-18T14:16:44.930" v="5182" actId="20577"/>
        <pc:sldMkLst>
          <pc:docMk/>
          <pc:sldMk cId="2138750798" sldId="645"/>
        </pc:sldMkLst>
        <pc:spChg chg="mod">
          <ac:chgData name="Linda Cubias" userId="596acf2b-5728-4208-8c4f-f877beda3f02" providerId="ADAL" clId="{D6EF36E0-82D6-4D25-970B-AB31DFDECC4B}" dt="2018-12-18T14:14:52.170" v="5164" actId="14100"/>
          <ac:spMkLst>
            <pc:docMk/>
            <pc:sldMk cId="2138750798" sldId="645"/>
            <ac:spMk id="2" creationId="{D4CB10C3-A905-44F3-94EE-8131BEDD7851}"/>
          </ac:spMkLst>
        </pc:spChg>
        <pc:spChg chg="mod">
          <ac:chgData name="Linda Cubias" userId="596acf2b-5728-4208-8c4f-f877beda3f02" providerId="ADAL" clId="{D6EF36E0-82D6-4D25-970B-AB31DFDECC4B}" dt="2018-12-18T14:16:44.930" v="5182" actId="20577"/>
          <ac:spMkLst>
            <pc:docMk/>
            <pc:sldMk cId="2138750798" sldId="645"/>
            <ac:spMk id="3" creationId="{41D67D60-2B7A-44C2-AE60-95BA8C00F94E}"/>
          </ac:spMkLst>
        </pc:spChg>
        <pc:spChg chg="mod">
          <ac:chgData name="Linda Cubias" userId="596acf2b-5728-4208-8c4f-f877beda3f02" providerId="ADAL" clId="{D6EF36E0-82D6-4D25-970B-AB31DFDECC4B}" dt="2018-12-18T14:14:45.878" v="5163" actId="14100"/>
          <ac:spMkLst>
            <pc:docMk/>
            <pc:sldMk cId="2138750798" sldId="645"/>
            <ac:spMk id="8" creationId="{DAED4549-1581-497C-9D37-C0C2E24A4DA2}"/>
          </ac:spMkLst>
        </pc:spChg>
        <pc:spChg chg="mod">
          <ac:chgData name="Linda Cubias" userId="596acf2b-5728-4208-8c4f-f877beda3f02" providerId="ADAL" clId="{D6EF36E0-82D6-4D25-970B-AB31DFDECC4B}" dt="2018-12-18T14:15:11.019" v="5167" actId="14100"/>
          <ac:spMkLst>
            <pc:docMk/>
            <pc:sldMk cId="2138750798" sldId="645"/>
            <ac:spMk id="9" creationId="{E4209E31-336E-46FF-BBD3-323167849865}"/>
          </ac:spMkLst>
        </pc:spChg>
        <pc:spChg chg="mod">
          <ac:chgData name="Linda Cubias" userId="596acf2b-5728-4208-8c4f-f877beda3f02" providerId="ADAL" clId="{D6EF36E0-82D6-4D25-970B-AB31DFDECC4B}" dt="2018-12-18T14:15:25.399" v="5169" actId="14100"/>
          <ac:spMkLst>
            <pc:docMk/>
            <pc:sldMk cId="2138750798" sldId="645"/>
            <ac:spMk id="13" creationId="{441242B8-FCF1-4377-9BC1-10789AD64362}"/>
          </ac:spMkLst>
        </pc:spChg>
        <pc:spChg chg="mod">
          <ac:chgData name="Linda Cubias" userId="596acf2b-5728-4208-8c4f-f877beda3f02" providerId="ADAL" clId="{D6EF36E0-82D6-4D25-970B-AB31DFDECC4B}" dt="2018-12-18T14:15:33.651" v="5170" actId="14100"/>
          <ac:spMkLst>
            <pc:docMk/>
            <pc:sldMk cId="2138750798" sldId="645"/>
            <ac:spMk id="14" creationId="{7823E3DF-F1CD-425D-BE05-EB973D056ADD}"/>
          </ac:spMkLst>
        </pc:spChg>
        <pc:spChg chg="mod">
          <ac:chgData name="Linda Cubias" userId="596acf2b-5728-4208-8c4f-f877beda3f02" providerId="ADAL" clId="{D6EF36E0-82D6-4D25-970B-AB31DFDECC4B}" dt="2018-12-18T14:16:26.506" v="5176" actId="14100"/>
          <ac:spMkLst>
            <pc:docMk/>
            <pc:sldMk cId="2138750798" sldId="645"/>
            <ac:spMk id="15" creationId="{6CF62756-B359-4118-9139-EFF723F587F9}"/>
          </ac:spMkLst>
        </pc:spChg>
        <pc:spChg chg="mod">
          <ac:chgData name="Linda Cubias" userId="596acf2b-5728-4208-8c4f-f877beda3f02" providerId="ADAL" clId="{D6EF36E0-82D6-4D25-970B-AB31DFDECC4B}" dt="2018-12-18T14:15:51.225" v="5172" actId="14100"/>
          <ac:spMkLst>
            <pc:docMk/>
            <pc:sldMk cId="2138750798" sldId="645"/>
            <ac:spMk id="16" creationId="{4CBAB454-0FCD-41F6-AFE3-63C19B3565E3}"/>
          </ac:spMkLst>
        </pc:spChg>
        <pc:spChg chg="add mod">
          <ac:chgData name="Linda Cubias" userId="596acf2b-5728-4208-8c4f-f877beda3f02" providerId="ADAL" clId="{D6EF36E0-82D6-4D25-970B-AB31DFDECC4B}" dt="2018-12-18T14:15:00.694" v="5165" actId="14100"/>
          <ac:spMkLst>
            <pc:docMk/>
            <pc:sldMk cId="2138750798" sldId="645"/>
            <ac:spMk id="17" creationId="{9CF20CAA-86BA-442A-9464-93E174F96080}"/>
          </ac:spMkLst>
        </pc:spChg>
        <pc:grpChg chg="mod">
          <ac:chgData name="Linda Cubias" userId="596acf2b-5728-4208-8c4f-f877beda3f02" providerId="ADAL" clId="{D6EF36E0-82D6-4D25-970B-AB31DFDECC4B}" dt="2018-12-18T14:12:35.161" v="5141" actId="1076"/>
          <ac:grpSpMkLst>
            <pc:docMk/>
            <pc:sldMk cId="2138750798" sldId="645"/>
            <ac:grpSpMk id="11" creationId="{6893BC80-10D3-4ADB-98CC-7AFF12B7A8F8}"/>
          </ac:grpSpMkLst>
        </pc:grpChg>
      </pc:sldChg>
      <pc:sldChg chg="add">
        <pc:chgData name="Linda Cubias" userId="596acf2b-5728-4208-8c4f-f877beda3f02" providerId="ADAL" clId="{D6EF36E0-82D6-4D25-970B-AB31DFDECC4B}" dt="2018-12-14T19:06:37.291" v="161" actId="1036"/>
        <pc:sldMkLst>
          <pc:docMk/>
          <pc:sldMk cId="1346692906" sldId="646"/>
        </pc:sldMkLst>
      </pc:sldChg>
      <pc:sldChg chg="add modTransition">
        <pc:chgData name="Linda Cubias" userId="596acf2b-5728-4208-8c4f-f877beda3f02" providerId="ADAL" clId="{D6EF36E0-82D6-4D25-970B-AB31DFDECC4B}" dt="2018-12-14T19:06:37.291" v="161" actId="1036"/>
        <pc:sldMkLst>
          <pc:docMk/>
          <pc:sldMk cId="53847373" sldId="650"/>
        </pc:sldMkLst>
      </pc:sldChg>
      <pc:sldChg chg="modSp add modTransition">
        <pc:chgData name="Linda Cubias" userId="596acf2b-5728-4208-8c4f-f877beda3f02" providerId="ADAL" clId="{D6EF36E0-82D6-4D25-970B-AB31DFDECC4B}" dt="2018-12-14T19:35:45.145" v="801" actId="20577"/>
        <pc:sldMkLst>
          <pc:docMk/>
          <pc:sldMk cId="3386560971" sldId="651"/>
        </pc:sldMkLst>
        <pc:spChg chg="mod">
          <ac:chgData name="Linda Cubias" userId="596acf2b-5728-4208-8c4f-f877beda3f02" providerId="ADAL" clId="{D6EF36E0-82D6-4D25-970B-AB31DFDECC4B}" dt="2018-12-14T19:35:45.145" v="801" actId="20577"/>
          <ac:spMkLst>
            <pc:docMk/>
            <pc:sldMk cId="3386560971" sldId="651"/>
            <ac:spMk id="4" creationId="{0D50850E-8F33-4D26-A336-D591CB5D2AA1}"/>
          </ac:spMkLst>
        </pc:spChg>
      </pc:sldChg>
      <pc:sldChg chg="modSp">
        <pc:chgData name="Linda Cubias" userId="596acf2b-5728-4208-8c4f-f877beda3f02" providerId="ADAL" clId="{D6EF36E0-82D6-4D25-970B-AB31DFDECC4B}" dt="2018-12-18T14:25:18.672" v="5446" actId="20577"/>
        <pc:sldMkLst>
          <pc:docMk/>
          <pc:sldMk cId="2833413013" sldId="653"/>
        </pc:sldMkLst>
        <pc:spChg chg="mod">
          <ac:chgData name="Linda Cubias" userId="596acf2b-5728-4208-8c4f-f877beda3f02" providerId="ADAL" clId="{D6EF36E0-82D6-4D25-970B-AB31DFDECC4B}" dt="2018-12-18T14:25:18.672" v="5446" actId="20577"/>
          <ac:spMkLst>
            <pc:docMk/>
            <pc:sldMk cId="2833413013" sldId="653"/>
            <ac:spMk id="8" creationId="{42377F25-AF39-45FD-ACB4-00FB44F78770}"/>
          </ac:spMkLst>
        </pc:spChg>
      </pc:sldChg>
      <pc:sldChg chg="modSp add modTransition">
        <pc:chgData name="Linda Cubias" userId="596acf2b-5728-4208-8c4f-f877beda3f02" providerId="ADAL" clId="{D6EF36E0-82D6-4D25-970B-AB31DFDECC4B}" dt="2018-12-18T14:10:08.256" v="5091" actId="14100"/>
        <pc:sldMkLst>
          <pc:docMk/>
          <pc:sldMk cId="1984766991" sldId="655"/>
        </pc:sldMkLst>
        <pc:spChg chg="mod">
          <ac:chgData name="Linda Cubias" userId="596acf2b-5728-4208-8c4f-f877beda3f02" providerId="ADAL" clId="{D6EF36E0-82D6-4D25-970B-AB31DFDECC4B}" dt="2018-12-18T14:10:08.256" v="5091" actId="14100"/>
          <ac:spMkLst>
            <pc:docMk/>
            <pc:sldMk cId="1984766991" sldId="655"/>
            <ac:spMk id="4" creationId="{00000000-0000-0000-0000-000000000000}"/>
          </ac:spMkLst>
        </pc:spChg>
      </pc:sldChg>
      <pc:sldChg chg="modSp">
        <pc:chgData name="Linda Cubias" userId="596acf2b-5728-4208-8c4f-f877beda3f02" providerId="ADAL" clId="{D6EF36E0-82D6-4D25-970B-AB31DFDECC4B}" dt="2018-12-17T19:52:56.311" v="870" actId="14100"/>
        <pc:sldMkLst>
          <pc:docMk/>
          <pc:sldMk cId="1834235231" sldId="657"/>
        </pc:sldMkLst>
        <pc:spChg chg="mod">
          <ac:chgData name="Linda Cubias" userId="596acf2b-5728-4208-8c4f-f877beda3f02" providerId="ADAL" clId="{D6EF36E0-82D6-4D25-970B-AB31DFDECC4B}" dt="2018-12-17T19:52:56.311" v="870" actId="14100"/>
          <ac:spMkLst>
            <pc:docMk/>
            <pc:sldMk cId="1834235231" sldId="657"/>
            <ac:spMk id="5" creationId="{9CFC6085-28B7-4AD4-980F-D05A10934FB5}"/>
          </ac:spMkLst>
        </pc:spChg>
      </pc:sldChg>
      <pc:sldChg chg="modSp">
        <pc:chgData name="Linda Cubias" userId="596acf2b-5728-4208-8c4f-f877beda3f02" providerId="ADAL" clId="{D6EF36E0-82D6-4D25-970B-AB31DFDECC4B}" dt="2018-12-17T19:49:03.124" v="852" actId="20577"/>
        <pc:sldMkLst>
          <pc:docMk/>
          <pc:sldMk cId="33898956" sldId="658"/>
        </pc:sldMkLst>
        <pc:spChg chg="mod">
          <ac:chgData name="Linda Cubias" userId="596acf2b-5728-4208-8c4f-f877beda3f02" providerId="ADAL" clId="{D6EF36E0-82D6-4D25-970B-AB31DFDECC4B}" dt="2018-12-17T19:49:03.124" v="852" actId="20577"/>
          <ac:spMkLst>
            <pc:docMk/>
            <pc:sldMk cId="33898956" sldId="658"/>
            <ac:spMk id="4" creationId="{A587353F-69B6-476A-91C5-7538FFB877E5}"/>
          </ac:spMkLst>
        </pc:spChg>
      </pc:sldChg>
      <pc:sldChg chg="modSp">
        <pc:chgData name="Linda Cubias" userId="596acf2b-5728-4208-8c4f-f877beda3f02" providerId="ADAL" clId="{D6EF36E0-82D6-4D25-970B-AB31DFDECC4B}" dt="2018-12-18T14:05:10.692" v="4984" actId="20577"/>
        <pc:sldMkLst>
          <pc:docMk/>
          <pc:sldMk cId="2717925326" sldId="660"/>
        </pc:sldMkLst>
        <pc:spChg chg="mod">
          <ac:chgData name="Linda Cubias" userId="596acf2b-5728-4208-8c4f-f877beda3f02" providerId="ADAL" clId="{D6EF36E0-82D6-4D25-970B-AB31DFDECC4B}" dt="2018-12-18T14:05:10.692" v="4984" actId="20577"/>
          <ac:spMkLst>
            <pc:docMk/>
            <pc:sldMk cId="2717925326" sldId="660"/>
            <ac:spMk id="2" creationId="{F53CFC06-5F63-4376-9FD1-A8B294C7BC6E}"/>
          </ac:spMkLst>
        </pc:spChg>
        <pc:spChg chg="mod">
          <ac:chgData name="Linda Cubias" userId="596acf2b-5728-4208-8c4f-f877beda3f02" providerId="ADAL" clId="{D6EF36E0-82D6-4D25-970B-AB31DFDECC4B}" dt="2018-12-17T19:53:56.740" v="875" actId="255"/>
          <ac:spMkLst>
            <pc:docMk/>
            <pc:sldMk cId="2717925326" sldId="660"/>
            <ac:spMk id="3" creationId="{A722DD68-A34C-4D58-B161-260C3DAC9FF8}"/>
          </ac:spMkLst>
        </pc:spChg>
        <pc:spChg chg="mod">
          <ac:chgData name="Linda Cubias" userId="596acf2b-5728-4208-8c4f-f877beda3f02" providerId="ADAL" clId="{D6EF36E0-82D6-4D25-970B-AB31DFDECC4B}" dt="2018-12-17T19:54:06.967" v="876" actId="255"/>
          <ac:spMkLst>
            <pc:docMk/>
            <pc:sldMk cId="2717925326" sldId="660"/>
            <ac:spMk id="5" creationId="{9CFC6085-28B7-4AD4-980F-D05A10934FB5}"/>
          </ac:spMkLst>
        </pc:spChg>
      </pc:sldChg>
      <pc:sldChg chg="modSp">
        <pc:chgData name="Linda Cubias" userId="596acf2b-5728-4208-8c4f-f877beda3f02" providerId="ADAL" clId="{D6EF36E0-82D6-4D25-970B-AB31DFDECC4B}" dt="2018-12-17T19:52:38.518" v="869" actId="255"/>
        <pc:sldMkLst>
          <pc:docMk/>
          <pc:sldMk cId="4287761143" sldId="661"/>
        </pc:sldMkLst>
        <pc:spChg chg="mod">
          <ac:chgData name="Linda Cubias" userId="596acf2b-5728-4208-8c4f-f877beda3f02" providerId="ADAL" clId="{D6EF36E0-82D6-4D25-970B-AB31DFDECC4B}" dt="2018-12-17T19:52:38.518" v="869" actId="255"/>
          <ac:spMkLst>
            <pc:docMk/>
            <pc:sldMk cId="4287761143" sldId="661"/>
            <ac:spMk id="3" creationId="{A722DD68-A34C-4D58-B161-260C3DAC9FF8}"/>
          </ac:spMkLst>
        </pc:spChg>
      </pc:sldChg>
      <pc:sldChg chg="modSp">
        <pc:chgData name="Linda Cubias" userId="596acf2b-5728-4208-8c4f-f877beda3f02" providerId="ADAL" clId="{D6EF36E0-82D6-4D25-970B-AB31DFDECC4B}" dt="2018-12-17T19:53:31.169" v="873" actId="14100"/>
        <pc:sldMkLst>
          <pc:docMk/>
          <pc:sldMk cId="3466855331" sldId="662"/>
        </pc:sldMkLst>
        <pc:spChg chg="mod">
          <ac:chgData name="Linda Cubias" userId="596acf2b-5728-4208-8c4f-f877beda3f02" providerId="ADAL" clId="{D6EF36E0-82D6-4D25-970B-AB31DFDECC4B}" dt="2018-12-17T19:53:31.169" v="873" actId="14100"/>
          <ac:spMkLst>
            <pc:docMk/>
            <pc:sldMk cId="3466855331" sldId="662"/>
            <ac:spMk id="5" creationId="{9CFC6085-28B7-4AD4-980F-D05A10934FB5}"/>
          </ac:spMkLst>
        </pc:spChg>
      </pc:sldChg>
      <pc:sldChg chg="modSp">
        <pc:chgData name="Linda Cubias" userId="596acf2b-5728-4208-8c4f-f877beda3f02" providerId="ADAL" clId="{D6EF36E0-82D6-4D25-970B-AB31DFDECC4B}" dt="2018-12-18T14:05:20.788" v="4988" actId="20577"/>
        <pc:sldMkLst>
          <pc:docMk/>
          <pc:sldMk cId="2993247033" sldId="664"/>
        </pc:sldMkLst>
        <pc:spChg chg="mod">
          <ac:chgData name="Linda Cubias" userId="596acf2b-5728-4208-8c4f-f877beda3f02" providerId="ADAL" clId="{D6EF36E0-82D6-4D25-970B-AB31DFDECC4B}" dt="2018-12-18T14:05:20.788" v="4988" actId="20577"/>
          <ac:spMkLst>
            <pc:docMk/>
            <pc:sldMk cId="2993247033" sldId="664"/>
            <ac:spMk id="2" creationId="{F53CFC06-5F63-4376-9FD1-A8B294C7BC6E}"/>
          </ac:spMkLst>
        </pc:spChg>
        <pc:spChg chg="mod">
          <ac:chgData name="Linda Cubias" userId="596acf2b-5728-4208-8c4f-f877beda3f02" providerId="ADAL" clId="{D6EF36E0-82D6-4D25-970B-AB31DFDECC4B}" dt="2018-12-17T19:55:24.251" v="878" actId="14100"/>
          <ac:spMkLst>
            <pc:docMk/>
            <pc:sldMk cId="2993247033" sldId="664"/>
            <ac:spMk id="14" creationId="{9DFF15ED-8FA2-443F-AD1D-E98AA2347001}"/>
          </ac:spMkLst>
        </pc:spChg>
      </pc:sldChg>
      <pc:sldChg chg="add">
        <pc:chgData name="Linda Cubias" userId="596acf2b-5728-4208-8c4f-f877beda3f02" providerId="ADAL" clId="{D6EF36E0-82D6-4D25-970B-AB31DFDECC4B}" dt="2018-12-14T18:26:37.198" v="14" actId="1036"/>
        <pc:sldMkLst>
          <pc:docMk/>
          <pc:sldMk cId="479737155" sldId="668"/>
        </pc:sldMkLst>
      </pc:sldChg>
      <pc:sldChg chg="modSp add">
        <pc:chgData name="Linda Cubias" userId="596acf2b-5728-4208-8c4f-f877beda3f02" providerId="ADAL" clId="{D6EF36E0-82D6-4D25-970B-AB31DFDECC4B}" dt="2018-12-18T14:35:06.554" v="5928" actId="14100"/>
        <pc:sldMkLst>
          <pc:docMk/>
          <pc:sldMk cId="2788055660" sldId="669"/>
        </pc:sldMkLst>
        <pc:spChg chg="mod">
          <ac:chgData name="Linda Cubias" userId="596acf2b-5728-4208-8c4f-f877beda3f02" providerId="ADAL" clId="{D6EF36E0-82D6-4D25-970B-AB31DFDECC4B}" dt="2018-12-18T14:35:06.554" v="5928" actId="14100"/>
          <ac:spMkLst>
            <pc:docMk/>
            <pc:sldMk cId="2788055660" sldId="669"/>
            <ac:spMk id="3" creationId="{6C8E68FF-64AC-49F2-9551-0A9AED3CF580}"/>
          </ac:spMkLst>
        </pc:spChg>
      </pc:sldChg>
      <pc:sldChg chg="modSp add modTransition">
        <pc:chgData name="Linda Cubias" userId="596acf2b-5728-4208-8c4f-f877beda3f02" providerId="ADAL" clId="{D6EF36E0-82D6-4D25-970B-AB31DFDECC4B}" dt="2018-12-18T14:17:24.731" v="5187" actId="14100"/>
        <pc:sldMkLst>
          <pc:docMk/>
          <pc:sldMk cId="337527641" sldId="671"/>
        </pc:sldMkLst>
        <pc:spChg chg="mod">
          <ac:chgData name="Linda Cubias" userId="596acf2b-5728-4208-8c4f-f877beda3f02" providerId="ADAL" clId="{D6EF36E0-82D6-4D25-970B-AB31DFDECC4B}" dt="2018-12-18T14:17:06.420" v="5183" actId="255"/>
          <ac:spMkLst>
            <pc:docMk/>
            <pc:sldMk cId="337527641" sldId="671"/>
            <ac:spMk id="3" creationId="{00000000-0000-0000-0000-000000000000}"/>
          </ac:spMkLst>
        </pc:spChg>
        <pc:spChg chg="mod">
          <ac:chgData name="Linda Cubias" userId="596acf2b-5728-4208-8c4f-f877beda3f02" providerId="ADAL" clId="{D6EF36E0-82D6-4D25-970B-AB31DFDECC4B}" dt="2018-12-17T19:56:38.832" v="879" actId="255"/>
          <ac:spMkLst>
            <pc:docMk/>
            <pc:sldMk cId="337527641" sldId="671"/>
            <ac:spMk id="4" creationId="{00000000-0000-0000-0000-000000000000}"/>
          </ac:spMkLst>
        </pc:spChg>
        <pc:spChg chg="mod">
          <ac:chgData name="Linda Cubias" userId="596acf2b-5728-4208-8c4f-f877beda3f02" providerId="ADAL" clId="{D6EF36E0-82D6-4D25-970B-AB31DFDECC4B}" dt="2018-12-18T14:17:24.731" v="5187" actId="14100"/>
          <ac:spMkLst>
            <pc:docMk/>
            <pc:sldMk cId="337527641" sldId="671"/>
            <ac:spMk id="6" creationId="{8A13F4B4-37E9-4BDD-B060-68D47200902B}"/>
          </ac:spMkLst>
        </pc:spChg>
      </pc:sldChg>
      <pc:sldChg chg="add modTransition">
        <pc:chgData name="Linda Cubias" userId="596acf2b-5728-4208-8c4f-f877beda3f02" providerId="ADAL" clId="{D6EF36E0-82D6-4D25-970B-AB31DFDECC4B}" dt="2018-12-14T19:06:37.291" v="161" actId="1036"/>
        <pc:sldMkLst>
          <pc:docMk/>
          <pc:sldMk cId="3391683930" sldId="672"/>
        </pc:sldMkLst>
      </pc:sldChg>
      <pc:sldChg chg="add">
        <pc:chgData name="Linda Cubias" userId="596acf2b-5728-4208-8c4f-f877beda3f02" providerId="ADAL" clId="{D6EF36E0-82D6-4D25-970B-AB31DFDECC4B}" dt="2018-12-18T13:57:33.376" v="4638"/>
        <pc:sldMkLst>
          <pc:docMk/>
          <pc:sldMk cId="4270196854" sldId="678"/>
        </pc:sldMkLst>
      </pc:sldChg>
      <pc:sldChg chg="add">
        <pc:chgData name="Linda Cubias" userId="596acf2b-5728-4208-8c4f-f877beda3f02" providerId="ADAL" clId="{D6EF36E0-82D6-4D25-970B-AB31DFDECC4B}" dt="2018-12-18T13:57:33.376" v="4638"/>
        <pc:sldMkLst>
          <pc:docMk/>
          <pc:sldMk cId="1599473329" sldId="679"/>
        </pc:sldMkLst>
      </pc:sldChg>
      <pc:sldChg chg="add">
        <pc:chgData name="Linda Cubias" userId="596acf2b-5728-4208-8c4f-f877beda3f02" providerId="ADAL" clId="{D6EF36E0-82D6-4D25-970B-AB31DFDECC4B}" dt="2018-12-18T13:57:33.376" v="4638"/>
        <pc:sldMkLst>
          <pc:docMk/>
          <pc:sldMk cId="2308437241" sldId="680"/>
        </pc:sldMkLst>
      </pc:sldChg>
      <pc:sldChg chg="add">
        <pc:chgData name="Linda Cubias" userId="596acf2b-5728-4208-8c4f-f877beda3f02" providerId="ADAL" clId="{D6EF36E0-82D6-4D25-970B-AB31DFDECC4B}" dt="2018-12-18T13:57:33.376" v="4638"/>
        <pc:sldMkLst>
          <pc:docMk/>
          <pc:sldMk cId="2091623575" sldId="681"/>
        </pc:sldMkLst>
      </pc:sldChg>
      <pc:sldChg chg="add">
        <pc:chgData name="Linda Cubias" userId="596acf2b-5728-4208-8c4f-f877beda3f02" providerId="ADAL" clId="{D6EF36E0-82D6-4D25-970B-AB31DFDECC4B}" dt="2018-12-18T13:58:38.456" v="4641"/>
        <pc:sldMkLst>
          <pc:docMk/>
          <pc:sldMk cId="3590218130" sldId="683"/>
        </pc:sldMkLst>
      </pc:sldChg>
      <pc:sldChg chg="add">
        <pc:chgData name="Linda Cubias" userId="596acf2b-5728-4208-8c4f-f877beda3f02" providerId="ADAL" clId="{D6EF36E0-82D6-4D25-970B-AB31DFDECC4B}" dt="2018-12-18T13:58:38.456" v="4641"/>
        <pc:sldMkLst>
          <pc:docMk/>
          <pc:sldMk cId="1512817783" sldId="684"/>
        </pc:sldMkLst>
      </pc:sldChg>
      <pc:sldChg chg="add">
        <pc:chgData name="Linda Cubias" userId="596acf2b-5728-4208-8c4f-f877beda3f02" providerId="ADAL" clId="{D6EF36E0-82D6-4D25-970B-AB31DFDECC4B}" dt="2018-12-18T13:58:38.456" v="4641"/>
        <pc:sldMkLst>
          <pc:docMk/>
          <pc:sldMk cId="2187114587" sldId="685"/>
        </pc:sldMkLst>
      </pc:sldChg>
      <pc:sldChg chg="add">
        <pc:chgData name="Linda Cubias" userId="596acf2b-5728-4208-8c4f-f877beda3f02" providerId="ADAL" clId="{D6EF36E0-82D6-4D25-970B-AB31DFDECC4B}" dt="2018-12-18T13:58:38.456" v="4641"/>
        <pc:sldMkLst>
          <pc:docMk/>
          <pc:sldMk cId="2262874375" sldId="686"/>
        </pc:sldMkLst>
      </pc:sldChg>
    </pc:docChg>
  </pc:docChgLst>
  <pc:docChgLst>
    <pc:chgData name="Linda Cubias" userId="596acf2b-5728-4208-8c4f-f877beda3f02" providerId="ADAL" clId="{63FA95EB-FC55-4A4F-9D2E-8E190556CC73}"/>
    <pc:docChg chg="custSel modSld">
      <pc:chgData name="Linda Cubias" userId="596acf2b-5728-4208-8c4f-f877beda3f02" providerId="ADAL" clId="{63FA95EB-FC55-4A4F-9D2E-8E190556CC73}" dt="2019-02-12T14:00:54.067" v="1" actId="313"/>
      <pc:docMkLst>
        <pc:docMk/>
      </pc:docMkLst>
      <pc:sldChg chg="modNotesTx">
        <pc:chgData name="Linda Cubias" userId="596acf2b-5728-4208-8c4f-f877beda3f02" providerId="ADAL" clId="{63FA95EB-FC55-4A4F-9D2E-8E190556CC73}" dt="2019-02-12T13:51:37.394" v="0" actId="20577"/>
        <pc:sldMkLst>
          <pc:docMk/>
          <pc:sldMk cId="3386560971" sldId="651"/>
        </pc:sldMkLst>
      </pc:sldChg>
      <pc:sldChg chg="modNotesTx">
        <pc:chgData name="Linda Cubias" userId="596acf2b-5728-4208-8c4f-f877beda3f02" providerId="ADAL" clId="{63FA95EB-FC55-4A4F-9D2E-8E190556CC73}" dt="2019-02-12T14:00:54.067" v="1" actId="313"/>
        <pc:sldMkLst>
          <pc:docMk/>
          <pc:sldMk cId="4270196854" sldId="678"/>
        </pc:sldMkLst>
      </pc:sldChg>
    </pc:docChg>
  </pc:docChgLst>
  <pc:docChgLst>
    <pc:chgData name="Linda Cubias" userId="S::linda.cubias@proquest.com::596acf2b-5728-4208-8c4f-f877beda3f02" providerId="AD" clId="Web-{52A5D258-92A0-203D-8370-50EF1D34CCD8}"/>
    <pc:docChg chg="modSld">
      <pc:chgData name="Linda Cubias" userId="S::linda.cubias@proquest.com::596acf2b-5728-4208-8c4f-f877beda3f02" providerId="AD" clId="Web-{52A5D258-92A0-203D-8370-50EF1D34CCD8}" dt="2018-12-17T19:43:22.213" v="7" actId="20577"/>
      <pc:docMkLst>
        <pc:docMk/>
      </pc:docMkLst>
      <pc:sldChg chg="modSp">
        <pc:chgData name="Linda Cubias" userId="S::linda.cubias@proquest.com::596acf2b-5728-4208-8c4f-f877beda3f02" providerId="AD" clId="Web-{52A5D258-92A0-203D-8370-50EF1D34CCD8}" dt="2018-12-17T19:43:22.197" v="6" actId="20577"/>
        <pc:sldMkLst>
          <pc:docMk/>
          <pc:sldMk cId="2788055660" sldId="669"/>
        </pc:sldMkLst>
        <pc:spChg chg="mod">
          <ac:chgData name="Linda Cubias" userId="S::linda.cubias@proquest.com::596acf2b-5728-4208-8c4f-f877beda3f02" providerId="AD" clId="Web-{52A5D258-92A0-203D-8370-50EF1D34CCD8}" dt="2018-12-17T19:43:22.197" v="6" actId="20577"/>
          <ac:spMkLst>
            <pc:docMk/>
            <pc:sldMk cId="2788055660" sldId="669"/>
            <ac:spMk id="3" creationId="{6C8E68FF-64AC-49F2-9551-0A9AED3CF580}"/>
          </ac:spMkLst>
        </pc:spChg>
      </pc:sldChg>
    </pc:docChg>
  </pc:docChgLst>
  <pc:docChgLst>
    <pc:chgData name="Linda Cubias" userId="S::linda.cubias@proquest.com::596acf2b-5728-4208-8c4f-f877beda3f02" providerId="AD" clId="Web-{12D9E425-43F9-A14F-C21C-BDDEED04373A}"/>
    <pc:docChg chg="modSld">
      <pc:chgData name="Linda Cubias" userId="S::linda.cubias@proquest.com::596acf2b-5728-4208-8c4f-f877beda3f02" providerId="AD" clId="Web-{12D9E425-43F9-A14F-C21C-BDDEED04373A}" dt="2018-12-19T18:19:45.635" v="0" actId="1076"/>
      <pc:docMkLst>
        <pc:docMk/>
      </pc:docMkLst>
      <pc:sldChg chg="modSp">
        <pc:chgData name="Linda Cubias" userId="S::linda.cubias@proquest.com::596acf2b-5728-4208-8c4f-f877beda3f02" providerId="AD" clId="Web-{12D9E425-43F9-A14F-C21C-BDDEED04373A}" dt="2018-12-19T18:19:45.635" v="0" actId="1076"/>
        <pc:sldMkLst>
          <pc:docMk/>
          <pc:sldMk cId="1245830660" sldId="593"/>
        </pc:sldMkLst>
        <pc:grpChg chg="mod">
          <ac:chgData name="Linda Cubias" userId="S::linda.cubias@proquest.com::596acf2b-5728-4208-8c4f-f877beda3f02" providerId="AD" clId="Web-{12D9E425-43F9-A14F-C21C-BDDEED04373A}" dt="2018-12-19T18:19:45.635" v="0" actId="1076"/>
          <ac:grpSpMkLst>
            <pc:docMk/>
            <pc:sldMk cId="1245830660" sldId="593"/>
            <ac:grpSpMk id="10" creationId="{05EE1A48-E863-4807-9A49-8E3E806ABB6A}"/>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A08E9-317C-4A32-AA8A-6AB77AE85E73}" type="doc">
      <dgm:prSet loTypeId="urn:microsoft.com/office/officeart/2009/layout/CircleArrowProcess" loCatId="cycle" qsTypeId="urn:microsoft.com/office/officeart/2005/8/quickstyle/3d5" qsCatId="3D" csTypeId="urn:microsoft.com/office/officeart/2005/8/colors/colorful1" csCatId="colorful" phldr="1"/>
      <dgm:spPr/>
      <dgm:t>
        <a:bodyPr/>
        <a:lstStyle/>
        <a:p>
          <a:endParaRPr lang="en-US"/>
        </a:p>
      </dgm:t>
    </dgm:pt>
    <dgm:pt modelId="{89989C5F-281A-4EB3-9DCD-56B1A663B389}">
      <dgm:prSet phldrT="[Text]"/>
      <dgm:spPr/>
      <dgm:t>
        <a:bodyPr/>
        <a:lstStyle/>
        <a:p>
          <a:r>
            <a:rPr lang="zh-CN" altLang="en-US" dirty="0"/>
            <a:t>检索词</a:t>
          </a:r>
          <a:endParaRPr lang="en-US" dirty="0"/>
        </a:p>
      </dgm:t>
    </dgm:pt>
    <dgm:pt modelId="{EBFAE550-C278-4419-9D2B-FB4ABA106487}" type="parTrans" cxnId="{71FE4183-96CE-41AB-8235-0F15A7D127A8}">
      <dgm:prSet/>
      <dgm:spPr/>
      <dgm:t>
        <a:bodyPr/>
        <a:lstStyle/>
        <a:p>
          <a:endParaRPr lang="en-US"/>
        </a:p>
      </dgm:t>
    </dgm:pt>
    <dgm:pt modelId="{D1EBE43D-BC43-43F1-B411-77AD3E6F56E9}" type="sibTrans" cxnId="{71FE4183-96CE-41AB-8235-0F15A7D127A8}">
      <dgm:prSet/>
      <dgm:spPr/>
      <dgm:t>
        <a:bodyPr/>
        <a:lstStyle/>
        <a:p>
          <a:endParaRPr lang="en-US"/>
        </a:p>
      </dgm:t>
    </dgm:pt>
    <dgm:pt modelId="{9F298733-CB98-41D7-9DD5-CC466CA5F818}">
      <dgm:prSet phldrT="[Text]"/>
      <dgm:spPr/>
      <dgm:t>
        <a:bodyPr/>
        <a:lstStyle/>
        <a:p>
          <a:r>
            <a:rPr lang="zh-CN" altLang="en-US" dirty="0"/>
            <a:t>算符</a:t>
          </a:r>
          <a:endParaRPr lang="en-US" dirty="0"/>
        </a:p>
      </dgm:t>
    </dgm:pt>
    <dgm:pt modelId="{A4C6B721-7582-4754-B7A9-AD435ABF2B53}" type="parTrans" cxnId="{F2CB87A5-DF4B-4EFD-8CA1-00E4CEC882BD}">
      <dgm:prSet/>
      <dgm:spPr/>
      <dgm:t>
        <a:bodyPr/>
        <a:lstStyle/>
        <a:p>
          <a:endParaRPr lang="en-US"/>
        </a:p>
      </dgm:t>
    </dgm:pt>
    <dgm:pt modelId="{F6E52431-6A86-4343-8316-BD5B0E789330}" type="sibTrans" cxnId="{F2CB87A5-DF4B-4EFD-8CA1-00E4CEC882BD}">
      <dgm:prSet/>
      <dgm:spPr/>
      <dgm:t>
        <a:bodyPr/>
        <a:lstStyle/>
        <a:p>
          <a:endParaRPr lang="en-US"/>
        </a:p>
      </dgm:t>
    </dgm:pt>
    <dgm:pt modelId="{159D376B-5961-4C41-A6C7-F98951CD5AAF}">
      <dgm:prSet phldrT="[Text]"/>
      <dgm:spPr/>
      <dgm:t>
        <a:bodyPr/>
        <a:lstStyle/>
        <a:p>
          <a:r>
            <a:rPr lang="zh-CN" altLang="en-US" dirty="0"/>
            <a:t>字段</a:t>
          </a:r>
          <a:endParaRPr lang="en-US" dirty="0"/>
        </a:p>
      </dgm:t>
    </dgm:pt>
    <dgm:pt modelId="{1FF3E709-3B29-4170-8B6A-7B7787D2713E}" type="parTrans" cxnId="{B9A293F9-8A70-448C-962D-0366F3EE1FE7}">
      <dgm:prSet/>
      <dgm:spPr/>
      <dgm:t>
        <a:bodyPr/>
        <a:lstStyle/>
        <a:p>
          <a:endParaRPr lang="en-US"/>
        </a:p>
      </dgm:t>
    </dgm:pt>
    <dgm:pt modelId="{F01B139B-E4AA-4057-BA9B-C3108C508CFC}" type="sibTrans" cxnId="{B9A293F9-8A70-448C-962D-0366F3EE1FE7}">
      <dgm:prSet/>
      <dgm:spPr/>
      <dgm:t>
        <a:bodyPr/>
        <a:lstStyle/>
        <a:p>
          <a:endParaRPr lang="en-US"/>
        </a:p>
      </dgm:t>
    </dgm:pt>
    <dgm:pt modelId="{BD01B7D4-A65D-425F-91D7-2F481B2273FF}" type="pres">
      <dgm:prSet presAssocID="{E5BA08E9-317C-4A32-AA8A-6AB77AE85E73}" presName="Name0" presStyleCnt="0">
        <dgm:presLayoutVars>
          <dgm:chMax val="7"/>
          <dgm:chPref val="7"/>
          <dgm:dir/>
          <dgm:animLvl val="lvl"/>
        </dgm:presLayoutVars>
      </dgm:prSet>
      <dgm:spPr/>
    </dgm:pt>
    <dgm:pt modelId="{6670B623-B7C7-403F-BE28-B23BA65C5FE5}" type="pres">
      <dgm:prSet presAssocID="{89989C5F-281A-4EB3-9DCD-56B1A663B389}" presName="Accent1" presStyleCnt="0"/>
      <dgm:spPr/>
    </dgm:pt>
    <dgm:pt modelId="{8E4271CC-DB8A-4838-BE27-926931F76D3C}" type="pres">
      <dgm:prSet presAssocID="{89989C5F-281A-4EB3-9DCD-56B1A663B389}" presName="Accent" presStyleLbl="node1" presStyleIdx="0" presStyleCnt="3"/>
      <dgm:spPr>
        <a:solidFill>
          <a:schemeClr val="accent1">
            <a:lumMod val="40000"/>
            <a:lumOff val="60000"/>
          </a:schemeClr>
        </a:solidFill>
      </dgm:spPr>
    </dgm:pt>
    <dgm:pt modelId="{D38C23FE-AAFF-4DA7-8002-E808DCF326C5}" type="pres">
      <dgm:prSet presAssocID="{89989C5F-281A-4EB3-9DCD-56B1A663B389}" presName="Parent1" presStyleLbl="revTx" presStyleIdx="0" presStyleCnt="3">
        <dgm:presLayoutVars>
          <dgm:chMax val="1"/>
          <dgm:chPref val="1"/>
          <dgm:bulletEnabled val="1"/>
        </dgm:presLayoutVars>
      </dgm:prSet>
      <dgm:spPr/>
    </dgm:pt>
    <dgm:pt modelId="{2FB46837-D1D8-4D99-995D-FAFA0B765649}" type="pres">
      <dgm:prSet presAssocID="{9F298733-CB98-41D7-9DD5-CC466CA5F818}" presName="Accent2" presStyleCnt="0"/>
      <dgm:spPr/>
    </dgm:pt>
    <dgm:pt modelId="{4A51C1BA-AF5A-4919-BF34-06EBA7DD3714}" type="pres">
      <dgm:prSet presAssocID="{9F298733-CB98-41D7-9DD5-CC466CA5F818}" presName="Accent" presStyleLbl="node1" presStyleIdx="1" presStyleCnt="3"/>
      <dgm:spPr/>
    </dgm:pt>
    <dgm:pt modelId="{8AB9B7FE-E265-4972-8FA2-265613009653}" type="pres">
      <dgm:prSet presAssocID="{9F298733-CB98-41D7-9DD5-CC466CA5F818}" presName="Parent2" presStyleLbl="revTx" presStyleIdx="1" presStyleCnt="3">
        <dgm:presLayoutVars>
          <dgm:chMax val="1"/>
          <dgm:chPref val="1"/>
          <dgm:bulletEnabled val="1"/>
        </dgm:presLayoutVars>
      </dgm:prSet>
      <dgm:spPr/>
    </dgm:pt>
    <dgm:pt modelId="{A28CA45E-1EBD-4EBF-941B-3F188AB43874}" type="pres">
      <dgm:prSet presAssocID="{159D376B-5961-4C41-A6C7-F98951CD5AAF}" presName="Accent3" presStyleCnt="0"/>
      <dgm:spPr/>
    </dgm:pt>
    <dgm:pt modelId="{1E192157-DE31-4206-8200-EB94E7C162FD}" type="pres">
      <dgm:prSet presAssocID="{159D376B-5961-4C41-A6C7-F98951CD5AAF}" presName="Accent" presStyleLbl="node1" presStyleIdx="2" presStyleCnt="3"/>
      <dgm:spPr/>
    </dgm:pt>
    <dgm:pt modelId="{939F2031-B5D2-4F93-B555-754CD1CAB7D8}" type="pres">
      <dgm:prSet presAssocID="{159D376B-5961-4C41-A6C7-F98951CD5AAF}" presName="Parent3" presStyleLbl="revTx" presStyleIdx="2" presStyleCnt="3">
        <dgm:presLayoutVars>
          <dgm:chMax val="1"/>
          <dgm:chPref val="1"/>
          <dgm:bulletEnabled val="1"/>
        </dgm:presLayoutVars>
      </dgm:prSet>
      <dgm:spPr/>
    </dgm:pt>
  </dgm:ptLst>
  <dgm:cxnLst>
    <dgm:cxn modelId="{8A0B9E29-9373-4AC2-A843-CADBC92F9126}" type="presOf" srcId="{89989C5F-281A-4EB3-9DCD-56B1A663B389}" destId="{D38C23FE-AAFF-4DA7-8002-E808DCF326C5}" srcOrd="0" destOrd="0" presId="urn:microsoft.com/office/officeart/2009/layout/CircleArrowProcess"/>
    <dgm:cxn modelId="{71FE4183-96CE-41AB-8235-0F15A7D127A8}" srcId="{E5BA08E9-317C-4A32-AA8A-6AB77AE85E73}" destId="{89989C5F-281A-4EB3-9DCD-56B1A663B389}" srcOrd="0" destOrd="0" parTransId="{EBFAE550-C278-4419-9D2B-FB4ABA106487}" sibTransId="{D1EBE43D-BC43-43F1-B411-77AD3E6F56E9}"/>
    <dgm:cxn modelId="{BF487BA0-5584-40E3-AB12-43909549FE97}" type="presOf" srcId="{159D376B-5961-4C41-A6C7-F98951CD5AAF}" destId="{939F2031-B5D2-4F93-B555-754CD1CAB7D8}" srcOrd="0" destOrd="0" presId="urn:microsoft.com/office/officeart/2009/layout/CircleArrowProcess"/>
    <dgm:cxn modelId="{F2CB87A5-DF4B-4EFD-8CA1-00E4CEC882BD}" srcId="{E5BA08E9-317C-4A32-AA8A-6AB77AE85E73}" destId="{9F298733-CB98-41D7-9DD5-CC466CA5F818}" srcOrd="1" destOrd="0" parTransId="{A4C6B721-7582-4754-B7A9-AD435ABF2B53}" sibTransId="{F6E52431-6A86-4343-8316-BD5B0E789330}"/>
    <dgm:cxn modelId="{0B9236CA-5406-4EA6-B0A7-5117EED8222B}" type="presOf" srcId="{9F298733-CB98-41D7-9DD5-CC466CA5F818}" destId="{8AB9B7FE-E265-4972-8FA2-265613009653}" srcOrd="0" destOrd="0" presId="urn:microsoft.com/office/officeart/2009/layout/CircleArrowProcess"/>
    <dgm:cxn modelId="{58C25FD7-0336-4523-ACC7-6221015075DF}" type="presOf" srcId="{E5BA08E9-317C-4A32-AA8A-6AB77AE85E73}" destId="{BD01B7D4-A65D-425F-91D7-2F481B2273FF}" srcOrd="0" destOrd="0" presId="urn:microsoft.com/office/officeart/2009/layout/CircleArrowProcess"/>
    <dgm:cxn modelId="{B9A293F9-8A70-448C-962D-0366F3EE1FE7}" srcId="{E5BA08E9-317C-4A32-AA8A-6AB77AE85E73}" destId="{159D376B-5961-4C41-A6C7-F98951CD5AAF}" srcOrd="2" destOrd="0" parTransId="{1FF3E709-3B29-4170-8B6A-7B7787D2713E}" sibTransId="{F01B139B-E4AA-4057-BA9B-C3108C508CFC}"/>
    <dgm:cxn modelId="{5A079D37-07AE-4F90-BFF0-CD49C169CF78}" type="presParOf" srcId="{BD01B7D4-A65D-425F-91D7-2F481B2273FF}" destId="{6670B623-B7C7-403F-BE28-B23BA65C5FE5}" srcOrd="0" destOrd="0" presId="urn:microsoft.com/office/officeart/2009/layout/CircleArrowProcess"/>
    <dgm:cxn modelId="{7F4B1641-7FAC-49BC-A805-3F17F4E3934E}" type="presParOf" srcId="{6670B623-B7C7-403F-BE28-B23BA65C5FE5}" destId="{8E4271CC-DB8A-4838-BE27-926931F76D3C}" srcOrd="0" destOrd="0" presId="urn:microsoft.com/office/officeart/2009/layout/CircleArrowProcess"/>
    <dgm:cxn modelId="{4D9CF9F5-A4B1-4034-B0D5-566193ED02EC}" type="presParOf" srcId="{BD01B7D4-A65D-425F-91D7-2F481B2273FF}" destId="{D38C23FE-AAFF-4DA7-8002-E808DCF326C5}" srcOrd="1" destOrd="0" presId="urn:microsoft.com/office/officeart/2009/layout/CircleArrowProcess"/>
    <dgm:cxn modelId="{91332B24-0CD2-4290-BFAB-1A696794F345}" type="presParOf" srcId="{BD01B7D4-A65D-425F-91D7-2F481B2273FF}" destId="{2FB46837-D1D8-4D99-995D-FAFA0B765649}" srcOrd="2" destOrd="0" presId="urn:microsoft.com/office/officeart/2009/layout/CircleArrowProcess"/>
    <dgm:cxn modelId="{533ACE16-A3A4-4BBB-93E5-C0B6E35B189C}" type="presParOf" srcId="{2FB46837-D1D8-4D99-995D-FAFA0B765649}" destId="{4A51C1BA-AF5A-4919-BF34-06EBA7DD3714}" srcOrd="0" destOrd="0" presId="urn:microsoft.com/office/officeart/2009/layout/CircleArrowProcess"/>
    <dgm:cxn modelId="{C76F2EA9-F840-40AD-90EA-F3E6812709B5}" type="presParOf" srcId="{BD01B7D4-A65D-425F-91D7-2F481B2273FF}" destId="{8AB9B7FE-E265-4972-8FA2-265613009653}" srcOrd="3" destOrd="0" presId="urn:microsoft.com/office/officeart/2009/layout/CircleArrowProcess"/>
    <dgm:cxn modelId="{54DC8121-44E8-4192-B40D-9176CA6524F9}" type="presParOf" srcId="{BD01B7D4-A65D-425F-91D7-2F481B2273FF}" destId="{A28CA45E-1EBD-4EBF-941B-3F188AB43874}" srcOrd="4" destOrd="0" presId="urn:microsoft.com/office/officeart/2009/layout/CircleArrowProcess"/>
    <dgm:cxn modelId="{52B2A017-0BA0-43A3-BE90-96641852EC8A}" type="presParOf" srcId="{A28CA45E-1EBD-4EBF-941B-3F188AB43874}" destId="{1E192157-DE31-4206-8200-EB94E7C162FD}" srcOrd="0" destOrd="0" presId="urn:microsoft.com/office/officeart/2009/layout/CircleArrowProcess"/>
    <dgm:cxn modelId="{3C811A59-89D6-4611-A72A-34ECEB1EAA23}" type="presParOf" srcId="{BD01B7D4-A65D-425F-91D7-2F481B2273FF}" destId="{939F2031-B5D2-4F93-B555-754CD1CAB7D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271CC-DB8A-4838-BE27-926931F76D3C}">
      <dsp:nvSpPr>
        <dsp:cNvPr id="0" name=""/>
        <dsp:cNvSpPr/>
      </dsp:nvSpPr>
      <dsp:spPr>
        <a:xfrm>
          <a:off x="1239070" y="1100386"/>
          <a:ext cx="2144312" cy="2144638"/>
        </a:xfrm>
        <a:prstGeom prst="circularArrow">
          <a:avLst>
            <a:gd name="adj1" fmla="val 10980"/>
            <a:gd name="adj2" fmla="val 1142322"/>
            <a:gd name="adj3" fmla="val 4500000"/>
            <a:gd name="adj4" fmla="val 10800000"/>
            <a:gd name="adj5" fmla="val 12500"/>
          </a:avLst>
        </a:prstGeom>
        <a:solidFill>
          <a:schemeClr val="accent1">
            <a:lumMod val="40000"/>
            <a:lumOff val="6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38C23FE-AAFF-4DA7-8002-E808DCF326C5}">
      <dsp:nvSpPr>
        <dsp:cNvPr id="0" name=""/>
        <dsp:cNvSpPr/>
      </dsp:nvSpPr>
      <dsp:spPr>
        <a:xfrm>
          <a:off x="1713033" y="1874665"/>
          <a:ext cx="1191553" cy="595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CN" altLang="en-US" sz="3000" kern="1200" dirty="0"/>
            <a:t>检索词</a:t>
          </a:r>
          <a:endParaRPr lang="en-US" sz="3000" kern="1200" dirty="0"/>
        </a:p>
      </dsp:txBody>
      <dsp:txXfrm>
        <a:off x="1713033" y="1874665"/>
        <a:ext cx="1191553" cy="595634"/>
      </dsp:txXfrm>
    </dsp:sp>
    <dsp:sp modelId="{4A51C1BA-AF5A-4919-BF34-06EBA7DD3714}">
      <dsp:nvSpPr>
        <dsp:cNvPr id="0" name=""/>
        <dsp:cNvSpPr/>
      </dsp:nvSpPr>
      <dsp:spPr>
        <a:xfrm>
          <a:off x="643495" y="2332640"/>
          <a:ext cx="2144312" cy="2144638"/>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AB9B7FE-E265-4972-8FA2-265613009653}">
      <dsp:nvSpPr>
        <dsp:cNvPr id="0" name=""/>
        <dsp:cNvSpPr/>
      </dsp:nvSpPr>
      <dsp:spPr>
        <a:xfrm>
          <a:off x="1119874" y="3114047"/>
          <a:ext cx="1191553" cy="595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CN" altLang="en-US" sz="3000" kern="1200" dirty="0"/>
            <a:t>算符</a:t>
          </a:r>
          <a:endParaRPr lang="en-US" sz="3000" kern="1200" dirty="0"/>
        </a:p>
      </dsp:txBody>
      <dsp:txXfrm>
        <a:off x="1119874" y="3114047"/>
        <a:ext cx="1191553" cy="595634"/>
      </dsp:txXfrm>
    </dsp:sp>
    <dsp:sp modelId="{1E192157-DE31-4206-8200-EB94E7C162FD}">
      <dsp:nvSpPr>
        <dsp:cNvPr id="0" name=""/>
        <dsp:cNvSpPr/>
      </dsp:nvSpPr>
      <dsp:spPr>
        <a:xfrm>
          <a:off x="1391689" y="3712354"/>
          <a:ext cx="1842296" cy="1843035"/>
        </a:xfrm>
        <a:prstGeom prst="blockArc">
          <a:avLst>
            <a:gd name="adj1" fmla="val 13500000"/>
            <a:gd name="adj2" fmla="val 10800000"/>
            <a:gd name="adj3" fmla="val 1274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39F2031-B5D2-4F93-B555-754CD1CAB7D8}">
      <dsp:nvSpPr>
        <dsp:cNvPr id="0" name=""/>
        <dsp:cNvSpPr/>
      </dsp:nvSpPr>
      <dsp:spPr>
        <a:xfrm>
          <a:off x="1715852" y="4355211"/>
          <a:ext cx="1191553" cy="595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CN" altLang="en-US" sz="3000" kern="1200" dirty="0"/>
            <a:t>字段</a:t>
          </a:r>
          <a:endParaRPr lang="en-US" sz="3000" kern="1200" dirty="0"/>
        </a:p>
      </dsp:txBody>
      <dsp:txXfrm>
        <a:off x="1715852" y="4355211"/>
        <a:ext cx="1191553" cy="59563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1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E1504CD9-3755-6E48-97BE-F4AD583A5D47}" type="datetimeFigureOut">
              <a:rPr lang="en-US" smtClean="0"/>
              <a:t>4/17/2019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1440" tIns="45720" rIns="91440" bIns="45720" rtlCol="0" anchor="b"/>
          <a:lstStyle>
            <a:lvl1pPr algn="r">
              <a:defRPr sz="1200"/>
            </a:lvl1pPr>
          </a:lstStyle>
          <a:p>
            <a:fld id="{3A835369-C703-9D42-AC58-02EB9F519683}" type="slidenum">
              <a:rPr lang="en-US" smtClean="0"/>
              <a:t>‹#›</a:t>
            </a:fld>
            <a:endParaRPr lang="en-US"/>
          </a:p>
        </p:txBody>
      </p:sp>
    </p:spTree>
    <p:custDataLst>
      <p:tags r:id="rId2"/>
    </p:custDataLst>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7DE02281-DDB9-A14E-8924-E648B5F33BFB}" type="datetimeFigureOut">
              <a:rPr lang="en-US" smtClean="0"/>
              <a:t>4/17/2019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1E313A2F-4F44-6A43-962F-0DFD3FDCC135}" type="slidenum">
              <a:rPr lang="en-US" smtClean="0"/>
              <a:t>‹#›</a:t>
            </a:fld>
            <a:endParaRPr lang="en-US"/>
          </a:p>
        </p:txBody>
      </p:sp>
    </p:spTree>
    <p:extLst>
      <p:ext uri="{BB962C8B-B14F-4D97-AF65-F5344CB8AC3E}">
        <p14:creationId xmlns:p14="http://schemas.microsoft.com/office/powerpoint/2010/main" val="158824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a:t>
            </a:fld>
            <a:endParaRPr lang="en-US"/>
          </a:p>
        </p:txBody>
      </p:sp>
    </p:spTree>
    <p:extLst>
      <p:ext uri="{BB962C8B-B14F-4D97-AF65-F5344CB8AC3E}">
        <p14:creationId xmlns:p14="http://schemas.microsoft.com/office/powerpoint/2010/main" val="27290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13A2F-4F44-6A43-962F-0DFD3FDCC135}" type="slidenum">
              <a:rPr lang="en-US" smtClean="0"/>
              <a:t>13</a:t>
            </a:fld>
            <a:endParaRPr lang="en-US" dirty="0"/>
          </a:p>
        </p:txBody>
      </p:sp>
    </p:spTree>
    <p:extLst>
      <p:ext uri="{BB962C8B-B14F-4D97-AF65-F5344CB8AC3E}">
        <p14:creationId xmlns:p14="http://schemas.microsoft.com/office/powerpoint/2010/main" val="202212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3E56099-B39F-4090-BD94-3A54A127EE84}" type="slidenum">
              <a:rPr lang="en-US" altLang="zh-CN" smtClean="0">
                <a:latin typeface="Arial" charset="0"/>
                <a:ea typeface="ＭＳ Ｐゴシック" pitchFamily="34" charset="-128"/>
              </a:rPr>
              <a:pPr>
                <a:spcBef>
                  <a:spcPct val="0"/>
                </a:spcBef>
              </a:pPr>
              <a:t>14</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366331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B045AB7-C347-41E7-A3B0-8289FE368846}" type="slidenum">
              <a:rPr lang="en-US" altLang="zh-CN" smtClean="0">
                <a:latin typeface="Arial" charset="0"/>
                <a:ea typeface="ＭＳ Ｐゴシック" pitchFamily="34" charset="-128"/>
              </a:rPr>
              <a:pPr>
                <a:spcBef>
                  <a:spcPct val="0"/>
                </a:spcBef>
              </a:pPr>
              <a:t>15</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209024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18677FD0-2521-4824-8CAC-0781BA6E6097}" type="slidenum">
              <a:rPr lang="en-US" altLang="zh-TW" smtClean="0">
                <a:latin typeface="Calibri" pitchFamily="34" charset="0"/>
              </a:rPr>
              <a:pPr fontAlgn="base">
                <a:spcBef>
                  <a:spcPct val="0"/>
                </a:spcBef>
                <a:spcAft>
                  <a:spcPct val="0"/>
                </a:spcAft>
                <a:defRPr/>
              </a:pPr>
              <a:t>16</a:t>
            </a:fld>
            <a:endParaRPr lang="en-US" altLang="zh-TW">
              <a:latin typeface="Calibri" pitchFamily="34" charset="0"/>
            </a:endParaRPr>
          </a:p>
        </p:txBody>
      </p:sp>
    </p:spTree>
    <p:extLst>
      <p:ext uri="{BB962C8B-B14F-4D97-AF65-F5344CB8AC3E}">
        <p14:creationId xmlns:p14="http://schemas.microsoft.com/office/powerpoint/2010/main" val="3156006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18677FD0-2521-4824-8CAC-0781BA6E6097}" type="slidenum">
              <a:rPr lang="en-US" altLang="zh-TW" smtClean="0">
                <a:latin typeface="Calibri" pitchFamily="34" charset="0"/>
              </a:rPr>
              <a:pPr fontAlgn="base">
                <a:spcBef>
                  <a:spcPct val="0"/>
                </a:spcBef>
                <a:spcAft>
                  <a:spcPct val="0"/>
                </a:spcAft>
                <a:defRPr/>
              </a:pPr>
              <a:t>17</a:t>
            </a:fld>
            <a:endParaRPr lang="en-US" altLang="zh-TW">
              <a:latin typeface="Calibri" pitchFamily="34" charset="0"/>
            </a:endParaRPr>
          </a:p>
        </p:txBody>
      </p:sp>
    </p:spTree>
    <p:extLst>
      <p:ext uri="{BB962C8B-B14F-4D97-AF65-F5344CB8AC3E}">
        <p14:creationId xmlns:p14="http://schemas.microsoft.com/office/powerpoint/2010/main" val="315600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662D29A-4B68-4D34-AB85-86C9276D53DF}" type="slidenum">
              <a:rPr lang="en-US" altLang="zh-TW">
                <a:latin typeface="Calibri" pitchFamily="34" charset="0"/>
              </a:rPr>
              <a:pPr fontAlgn="base">
                <a:spcBef>
                  <a:spcPct val="0"/>
                </a:spcBef>
                <a:spcAft>
                  <a:spcPct val="0"/>
                </a:spcAft>
                <a:defRPr/>
              </a:pPr>
              <a:t>18</a:t>
            </a:fld>
            <a:endParaRPr lang="en-US" altLang="zh-TW">
              <a:latin typeface="Calibri" pitchFamily="34" charset="0"/>
            </a:endParaRPr>
          </a:p>
        </p:txBody>
      </p:sp>
    </p:spTree>
    <p:extLst>
      <p:ext uri="{BB962C8B-B14F-4D97-AF65-F5344CB8AC3E}">
        <p14:creationId xmlns:p14="http://schemas.microsoft.com/office/powerpoint/2010/main" val="187916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19</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767562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3297D4F5-DBE8-4A59-896D-B108102AB2A4}" type="slidenum">
              <a:rPr lang="en-US" altLang="zh-CN" smtClean="0">
                <a:ea typeface="ＭＳ Ｐゴシック" pitchFamily="34" charset="-128"/>
              </a:rPr>
              <a:pPr eaLnBrk="0" fontAlgn="base" hangingPunct="0">
                <a:spcBef>
                  <a:spcPct val="0"/>
                </a:spcBef>
                <a:spcAft>
                  <a:spcPct val="0"/>
                </a:spcAft>
                <a:defRPr/>
              </a:pPr>
              <a:t>20</a:t>
            </a:fld>
            <a:endParaRPr lang="en-US" altLang="zh-CN">
              <a:ea typeface="ＭＳ Ｐゴシック" pitchFamily="34" charset="-128"/>
            </a:endParaRPr>
          </a:p>
        </p:txBody>
      </p:sp>
    </p:spTree>
    <p:extLst>
      <p:ext uri="{BB962C8B-B14F-4D97-AF65-F5344CB8AC3E}">
        <p14:creationId xmlns:p14="http://schemas.microsoft.com/office/powerpoint/2010/main" val="211719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21</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93098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22</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46433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a:t>
            </a:fld>
            <a:endParaRPr lang="en-US"/>
          </a:p>
        </p:txBody>
      </p:sp>
    </p:spTree>
    <p:extLst>
      <p:ext uri="{BB962C8B-B14F-4D97-AF65-F5344CB8AC3E}">
        <p14:creationId xmlns:p14="http://schemas.microsoft.com/office/powerpoint/2010/main" val="104678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23</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392796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24</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092751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25</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238593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26</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631401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27</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734915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28</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45929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29</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619994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E78BC31-A898-460E-8CDF-FCA574F45CF8}" type="slidenum">
              <a:rPr lang="en-US" altLang="zh-CN" smtClean="0">
                <a:latin typeface="Arial" charset="0"/>
                <a:ea typeface="ＭＳ Ｐゴシック" pitchFamily="34" charset="-128"/>
              </a:rPr>
              <a:pPr>
                <a:spcBef>
                  <a:spcPct val="0"/>
                </a:spcBef>
                <a:defRPr/>
              </a:pPr>
              <a:t>30</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701660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E78BC31-A898-460E-8CDF-FCA574F45CF8}" type="slidenum">
              <a:rPr lang="en-US" altLang="zh-CN" smtClean="0">
                <a:latin typeface="Arial" charset="0"/>
                <a:ea typeface="ＭＳ Ｐゴシック" pitchFamily="34" charset="-128"/>
              </a:rPr>
              <a:pPr>
                <a:spcBef>
                  <a:spcPct val="0"/>
                </a:spcBef>
                <a:defRPr/>
              </a:pPr>
              <a:t>31</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690056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E78BC31-A898-460E-8CDF-FCA574F45CF8}" type="slidenum">
              <a:rPr lang="en-US" altLang="zh-CN" smtClean="0">
                <a:latin typeface="Arial" charset="0"/>
                <a:ea typeface="ＭＳ Ｐゴシック" pitchFamily="34" charset="-128"/>
              </a:rPr>
              <a:pPr>
                <a:spcBef>
                  <a:spcPct val="0"/>
                </a:spcBef>
                <a:defRPr/>
              </a:pPr>
              <a:t>32</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7551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3E56099-B39F-4090-BD94-3A54A127EE84}" type="slidenum">
              <a:rPr lang="en-US" altLang="zh-CN" smtClean="0">
                <a:latin typeface="Arial" charset="0"/>
                <a:ea typeface="ＭＳ Ｐゴシック" pitchFamily="34" charset="-128"/>
              </a:rPr>
              <a:pPr>
                <a:spcBef>
                  <a:spcPct val="0"/>
                </a:spcBef>
              </a:pPr>
              <a:t>3</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160451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33</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980131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34</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3886508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35</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3125945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8818B91C-DBB2-46B0-BF36-BD3C6EACBE36}" type="slidenum">
              <a:rPr lang="en-US" altLang="zh-CN" smtClean="0">
                <a:ea typeface="ＭＳ Ｐゴシック" pitchFamily="34" charset="-128"/>
              </a:rPr>
              <a:pPr eaLnBrk="0" fontAlgn="base" hangingPunct="0">
                <a:spcBef>
                  <a:spcPct val="0"/>
                </a:spcBef>
                <a:spcAft>
                  <a:spcPct val="0"/>
                </a:spcAft>
                <a:defRPr/>
              </a:pPr>
              <a:t>36</a:t>
            </a:fld>
            <a:endParaRPr lang="en-US" altLang="zh-CN">
              <a:ea typeface="ＭＳ Ｐゴシック" pitchFamily="34" charset="-128"/>
            </a:endParaRPr>
          </a:p>
        </p:txBody>
      </p:sp>
    </p:spTree>
    <p:extLst>
      <p:ext uri="{BB962C8B-B14F-4D97-AF65-F5344CB8AC3E}">
        <p14:creationId xmlns:p14="http://schemas.microsoft.com/office/powerpoint/2010/main" val="1365724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37</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384483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38</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3288594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B0738AC4-4B49-499C-8175-595F9B57A843}" type="slidenum">
              <a:rPr lang="en-US" altLang="zh-CN" smtClean="0">
                <a:ea typeface="ＭＳ Ｐゴシック" pitchFamily="34" charset="-128"/>
              </a:rPr>
              <a:pPr eaLnBrk="0" fontAlgn="base" hangingPunct="0">
                <a:spcBef>
                  <a:spcPct val="0"/>
                </a:spcBef>
                <a:spcAft>
                  <a:spcPct val="0"/>
                </a:spcAft>
                <a:defRPr/>
              </a:pPr>
              <a:t>39</a:t>
            </a:fld>
            <a:endParaRPr lang="en-US" altLang="zh-CN">
              <a:ea typeface="ＭＳ Ｐゴシック" pitchFamily="34" charset="-128"/>
            </a:endParaRPr>
          </a:p>
        </p:txBody>
      </p:sp>
    </p:spTree>
    <p:extLst>
      <p:ext uri="{BB962C8B-B14F-4D97-AF65-F5344CB8AC3E}">
        <p14:creationId xmlns:p14="http://schemas.microsoft.com/office/powerpoint/2010/main" val="1948255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0986F91F-113B-4DD5-9C16-097FC88063CF}" type="slidenum">
              <a:rPr lang="en-US" altLang="zh-CN" smtClean="0">
                <a:ea typeface="ＭＳ Ｐゴシック" pitchFamily="34" charset="-128"/>
              </a:rPr>
              <a:pPr eaLnBrk="0" fontAlgn="base" hangingPunct="0">
                <a:spcBef>
                  <a:spcPct val="0"/>
                </a:spcBef>
                <a:spcAft>
                  <a:spcPct val="0"/>
                </a:spcAft>
                <a:defRPr/>
              </a:pPr>
              <a:t>40</a:t>
            </a:fld>
            <a:endParaRPr lang="en-US" altLang="zh-CN">
              <a:ea typeface="ＭＳ Ｐゴシック" pitchFamily="34" charset="-128"/>
            </a:endParaRPr>
          </a:p>
        </p:txBody>
      </p:sp>
    </p:spTree>
    <p:extLst>
      <p:ext uri="{BB962C8B-B14F-4D97-AF65-F5344CB8AC3E}">
        <p14:creationId xmlns:p14="http://schemas.microsoft.com/office/powerpoint/2010/main" val="3196208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0986F91F-113B-4DD5-9C16-097FC88063CF}" type="slidenum">
              <a:rPr lang="en-US" altLang="zh-CN" smtClean="0">
                <a:ea typeface="ＭＳ Ｐゴシック" pitchFamily="34" charset="-128"/>
              </a:rPr>
              <a:pPr eaLnBrk="0" fontAlgn="base" hangingPunct="0">
                <a:spcBef>
                  <a:spcPct val="0"/>
                </a:spcBef>
                <a:spcAft>
                  <a:spcPct val="0"/>
                </a:spcAft>
                <a:defRPr/>
              </a:pPr>
              <a:t>41</a:t>
            </a:fld>
            <a:endParaRPr lang="en-US" altLang="zh-CN">
              <a:ea typeface="ＭＳ Ｐゴシック" pitchFamily="34" charset="-128"/>
            </a:endParaRPr>
          </a:p>
        </p:txBody>
      </p:sp>
    </p:spTree>
    <p:extLst>
      <p:ext uri="{BB962C8B-B14F-4D97-AF65-F5344CB8AC3E}">
        <p14:creationId xmlns:p14="http://schemas.microsoft.com/office/powerpoint/2010/main" val="291497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5024B9C2-83C4-420A-AFDD-98539C6A902F}" type="slidenum">
              <a:rPr lang="en-US" altLang="zh-CN" smtClean="0">
                <a:ea typeface="ＭＳ Ｐゴシック" pitchFamily="34" charset="-128"/>
              </a:rPr>
              <a:pPr eaLnBrk="0" fontAlgn="base" hangingPunct="0">
                <a:spcBef>
                  <a:spcPct val="0"/>
                </a:spcBef>
                <a:spcAft>
                  <a:spcPct val="0"/>
                </a:spcAft>
                <a:defRPr/>
              </a:pPr>
              <a:t>42</a:t>
            </a:fld>
            <a:endParaRPr lang="en-US" altLang="zh-CN">
              <a:ea typeface="ＭＳ Ｐゴシック" pitchFamily="34" charset="-128"/>
            </a:endParaRPr>
          </a:p>
        </p:txBody>
      </p:sp>
    </p:spTree>
    <p:extLst>
      <p:ext uri="{BB962C8B-B14F-4D97-AF65-F5344CB8AC3E}">
        <p14:creationId xmlns:p14="http://schemas.microsoft.com/office/powerpoint/2010/main" val="199270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6</a:t>
            </a:fld>
            <a:endParaRPr lang="en-US"/>
          </a:p>
        </p:txBody>
      </p:sp>
    </p:spTree>
    <p:extLst>
      <p:ext uri="{BB962C8B-B14F-4D97-AF65-F5344CB8AC3E}">
        <p14:creationId xmlns:p14="http://schemas.microsoft.com/office/powerpoint/2010/main" val="2617378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5024B9C2-83C4-420A-AFDD-98539C6A902F}" type="slidenum">
              <a:rPr lang="en-US" altLang="zh-CN" smtClean="0">
                <a:ea typeface="ＭＳ Ｐゴシック" pitchFamily="34" charset="-128"/>
              </a:rPr>
              <a:pPr eaLnBrk="0" fontAlgn="base" hangingPunct="0">
                <a:spcBef>
                  <a:spcPct val="0"/>
                </a:spcBef>
                <a:spcAft>
                  <a:spcPct val="0"/>
                </a:spcAft>
                <a:defRPr/>
              </a:pPr>
              <a:t>43</a:t>
            </a:fld>
            <a:endParaRPr lang="en-US" altLang="zh-CN">
              <a:ea typeface="ＭＳ Ｐゴシック" pitchFamily="34" charset="-128"/>
            </a:endParaRPr>
          </a:p>
        </p:txBody>
      </p:sp>
    </p:spTree>
    <p:extLst>
      <p:ext uri="{BB962C8B-B14F-4D97-AF65-F5344CB8AC3E}">
        <p14:creationId xmlns:p14="http://schemas.microsoft.com/office/powerpoint/2010/main" val="3772413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5024B9C2-83C4-420A-AFDD-98539C6A902F}" type="slidenum">
              <a:rPr lang="en-US" altLang="zh-CN" smtClean="0">
                <a:ea typeface="ＭＳ Ｐゴシック" pitchFamily="34" charset="-128"/>
              </a:rPr>
              <a:pPr eaLnBrk="0" fontAlgn="base" hangingPunct="0">
                <a:spcBef>
                  <a:spcPct val="0"/>
                </a:spcBef>
                <a:spcAft>
                  <a:spcPct val="0"/>
                </a:spcAft>
                <a:defRPr/>
              </a:pPr>
              <a:t>44</a:t>
            </a:fld>
            <a:endParaRPr lang="en-US" altLang="zh-CN">
              <a:ea typeface="ＭＳ Ｐゴシック" pitchFamily="34" charset="-128"/>
            </a:endParaRPr>
          </a:p>
        </p:txBody>
      </p:sp>
    </p:spTree>
    <p:extLst>
      <p:ext uri="{BB962C8B-B14F-4D97-AF65-F5344CB8AC3E}">
        <p14:creationId xmlns:p14="http://schemas.microsoft.com/office/powerpoint/2010/main" val="3697898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E4924AB-43B9-4B80-A9C2-12049FF7E410}" type="slidenum">
              <a:rPr lang="en-US" altLang="zh-CN" smtClean="0">
                <a:latin typeface="Arial" charset="0"/>
                <a:ea typeface="ＭＳ Ｐゴシック" pitchFamily="34" charset="-128"/>
              </a:rPr>
              <a:pPr>
                <a:spcBef>
                  <a:spcPct val="0"/>
                </a:spcBef>
              </a:pPr>
              <a:t>45</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488033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E4924AB-43B9-4B80-A9C2-12049FF7E410}" type="slidenum">
              <a:rPr lang="en-US" altLang="zh-CN" smtClean="0">
                <a:latin typeface="Arial" charset="0"/>
                <a:ea typeface="ＭＳ Ｐゴシック" pitchFamily="34" charset="-128"/>
              </a:rPr>
              <a:pPr>
                <a:spcBef>
                  <a:spcPct val="0"/>
                </a:spcBef>
              </a:pPr>
              <a:t>46</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734098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zh-TW" altLang="en-US"/>
          </a:p>
        </p:txBody>
      </p:sp>
      <p:sp>
        <p:nvSpPr>
          <p:cNvPr id="114692" name="Slide Number Placeholder 3"/>
          <p:cNvSpPr>
            <a:spLocks noGrp="1"/>
          </p:cNvSpPr>
          <p:nvPr>
            <p:ph type="sldNum" sz="quarter" idx="5"/>
          </p:nvPr>
        </p:nvSpPr>
        <p:spPr>
          <a:noFill/>
        </p:spPr>
        <p:txBody>
          <a:bodyPr/>
          <a:lstStyle/>
          <a:p>
            <a:fld id="{69451C86-B548-49D6-8380-7D3270A216E6}" type="slidenum">
              <a:rPr lang="en-US" altLang="zh-TW" smtClean="0"/>
              <a:pPr/>
              <a:t>47</a:t>
            </a:fld>
            <a:endParaRPr lang="en-US" altLang="zh-TW"/>
          </a:p>
        </p:txBody>
      </p:sp>
    </p:spTree>
    <p:extLst>
      <p:ext uri="{BB962C8B-B14F-4D97-AF65-F5344CB8AC3E}">
        <p14:creationId xmlns:p14="http://schemas.microsoft.com/office/powerpoint/2010/main" val="3696675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49</a:t>
            </a:fld>
            <a:endParaRPr lang="en-US"/>
          </a:p>
        </p:txBody>
      </p:sp>
    </p:spTree>
    <p:extLst>
      <p:ext uri="{BB962C8B-B14F-4D97-AF65-F5344CB8AC3E}">
        <p14:creationId xmlns:p14="http://schemas.microsoft.com/office/powerpoint/2010/main" val="183229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7</a:t>
            </a:fld>
            <a:endParaRPr lang="en-US"/>
          </a:p>
        </p:txBody>
      </p:sp>
    </p:spTree>
    <p:extLst>
      <p:ext uri="{BB962C8B-B14F-4D97-AF65-F5344CB8AC3E}">
        <p14:creationId xmlns:p14="http://schemas.microsoft.com/office/powerpoint/2010/main" val="393147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8</a:t>
            </a:fld>
            <a:endParaRPr lang="en-US"/>
          </a:p>
        </p:txBody>
      </p:sp>
    </p:spTree>
    <p:extLst>
      <p:ext uri="{BB962C8B-B14F-4D97-AF65-F5344CB8AC3E}">
        <p14:creationId xmlns:p14="http://schemas.microsoft.com/office/powerpoint/2010/main" val="81829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9</a:t>
            </a:fld>
            <a:endParaRPr lang="en-US"/>
          </a:p>
        </p:txBody>
      </p:sp>
    </p:spTree>
    <p:extLst>
      <p:ext uri="{BB962C8B-B14F-4D97-AF65-F5344CB8AC3E}">
        <p14:creationId xmlns:p14="http://schemas.microsoft.com/office/powerpoint/2010/main" val="53711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13A2F-4F44-6A43-962F-0DFD3FDCC135}" type="slidenum">
              <a:rPr lang="en-US" smtClean="0"/>
              <a:t>11</a:t>
            </a:fld>
            <a:endParaRPr lang="en-US" dirty="0"/>
          </a:p>
        </p:txBody>
      </p:sp>
    </p:spTree>
    <p:extLst>
      <p:ext uri="{BB962C8B-B14F-4D97-AF65-F5344CB8AC3E}">
        <p14:creationId xmlns:p14="http://schemas.microsoft.com/office/powerpoint/2010/main" val="1024658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13A2F-4F44-6A43-962F-0DFD3FDCC135}" type="slidenum">
              <a:rPr lang="en-US" smtClean="0"/>
              <a:t>12</a:t>
            </a:fld>
            <a:endParaRPr lang="en-US" dirty="0"/>
          </a:p>
        </p:txBody>
      </p:sp>
    </p:spTree>
    <p:extLst>
      <p:ext uri="{BB962C8B-B14F-4D97-AF65-F5344CB8AC3E}">
        <p14:creationId xmlns:p14="http://schemas.microsoft.com/office/powerpoint/2010/main" val="1477504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emf"/><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8.emf"/><Relationship Id="rId4"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8.emf"/><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Plain-Whit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725791"/>
            <a:ext cx="10151166" cy="2128596"/>
          </a:xfrm>
        </p:spPr>
        <p:txBody>
          <a:bodyPr anchor="b">
            <a:normAutofit/>
          </a:bodyPr>
          <a:lstStyle>
            <a:lvl1pPr algn="ctr">
              <a:defRPr sz="4800" b="0" i="0" spc="0">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651040"/>
            <a:ext cx="10151166" cy="492883"/>
          </a:xfrm>
        </p:spPr>
        <p:txBody>
          <a:bodyPr>
            <a:noAutofit/>
          </a:bodyPr>
          <a:lstStyle>
            <a:lvl1pPr marL="0" indent="0" algn="ctr">
              <a:lnSpc>
                <a:spcPct val="120000"/>
              </a:lnSpc>
              <a:spcBef>
                <a:spcPts val="0"/>
              </a:spcBef>
              <a:spcAft>
                <a:spcPts val="600"/>
              </a:spcAft>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p:nvPr>
        </p:nvSpPr>
        <p:spPr>
          <a:xfrm>
            <a:off x="1020762" y="2936341"/>
            <a:ext cx="10150475" cy="309562"/>
          </a:xfrm>
        </p:spPr>
        <p:txBody>
          <a:bodyPr>
            <a:noAutofit/>
          </a:bodyPr>
          <a:lstStyle>
            <a:lvl1pPr marL="0" indent="0" algn="ctr">
              <a:buNone/>
              <a:defRPr sz="2000" b="0" i="1">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a:t>Edit Master text styles</a:t>
            </a:r>
          </a:p>
        </p:txBody>
      </p:sp>
      <p:pic>
        <p:nvPicPr>
          <p:cNvPr id="6" name="Picture 5">
            <a:extLst>
              <a:ext uri="{FF2B5EF4-FFF2-40B4-BE49-F238E27FC236}">
                <a16:creationId xmlns:a16="http://schemas.microsoft.com/office/drawing/2014/main" id="{12ABC205-3A68-D14B-AEF6-5045045AF6D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9306" y="4733983"/>
            <a:ext cx="3233386" cy="1478628"/>
          </a:xfrm>
          <a:prstGeom prst="rect">
            <a:avLst/>
          </a:prstGeom>
        </p:spPr>
      </p:pic>
    </p:spTree>
    <p:custDataLst>
      <p:tags r:id="rId1"/>
    </p:custDataLst>
    <p:extLst>
      <p:ext uri="{BB962C8B-B14F-4D97-AF65-F5344CB8AC3E}">
        <p14:creationId xmlns:p14="http://schemas.microsoft.com/office/powerpoint/2010/main" val="121477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Q-No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4"/>
          <a:stretch>
            <a:fillRect/>
          </a:stretch>
        </p:blipFill>
        <p:spPr>
          <a:xfrm>
            <a:off x="0" y="1"/>
            <a:ext cx="101600" cy="863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ar-PQ Re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8440D-D3E5-C441-97FA-194CC50C23E0}"/>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p:nvPr>
        </p:nvSpPr>
        <p:spPr>
          <a:xfrm>
            <a:off x="0" y="2788920"/>
            <a:ext cx="12190268" cy="1280160"/>
          </a:xfrm>
          <a:solidFill>
            <a:srgbClr val="C21C22"/>
          </a:solidFill>
        </p:spPr>
        <p:txBody>
          <a:bodyPr tIns="274320" bIns="274320" anchor="b">
            <a:spAutoFit/>
          </a:bodyPr>
          <a:lstStyle>
            <a:lvl1pPr algn="ctr">
              <a:lnSpc>
                <a:spcPct val="100000"/>
              </a:lnSpc>
              <a:defRPr sz="4800" b="0" i="0">
                <a:solidFill>
                  <a:schemeClr val="bg1"/>
                </a:solidFill>
                <a:latin typeface="+mj-lt"/>
                <a:ea typeface="Open Sans Light" charset="0"/>
                <a:cs typeface="Open Sans Light" charset="0"/>
              </a:defRPr>
            </a:lvl1pPr>
          </a:lstStyle>
          <a:p>
            <a:r>
              <a:rPr lang="en-US"/>
              <a:t>Click to edit Master title style</a:t>
            </a:r>
            <a:endParaRPr lang="en-US" dirty="0"/>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Q-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05BE7-32FE-454E-B1DE-7F65876B1F1B}"/>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tx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Q-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bg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Q">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Red">
    <p:bg>
      <p:bgPr>
        <a:solidFill>
          <a:schemeClr val="bg1"/>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C35E038-4AB7-8C4D-8A28-B4C4CE4564B3}"/>
              </a:ext>
            </a:extLst>
          </p:cNvPr>
          <p:cNvSpPr>
            <a:spLocks noGrp="1"/>
          </p:cNvSpPr>
          <p:nvPr>
            <p:ph type="body" sz="quarter" idx="14" hasCustomPrompt="1"/>
          </p:nvPr>
        </p:nvSpPr>
        <p:spPr>
          <a:xfrm>
            <a:off x="4889500" y="4803494"/>
            <a:ext cx="6615596" cy="1280798"/>
          </a:xfrm>
        </p:spPr>
        <p:txBody>
          <a:bodyPr/>
          <a:lstStyle>
            <a:lvl1pPr marL="0" indent="0">
              <a:lnSpc>
                <a:spcPct val="110000"/>
              </a:lnSpc>
              <a:buNone/>
              <a:defRPr>
                <a:latin typeface="+mn-lt"/>
              </a:defRPr>
            </a:lvl1pPr>
            <a:lvl2pPr marL="457200" indent="0">
              <a:lnSpc>
                <a:spcPct val="110000"/>
              </a:lnSpc>
              <a:buNone/>
              <a:defRPr>
                <a:latin typeface="+mn-lt"/>
              </a:defRPr>
            </a:lvl2pPr>
            <a:lvl3pPr marL="914400" indent="0">
              <a:lnSpc>
                <a:spcPct val="110000"/>
              </a:lnSpc>
              <a:buNone/>
              <a:defRPr>
                <a:latin typeface="+mn-lt"/>
              </a:defRPr>
            </a:lvl3pPr>
            <a:lvl4pPr marL="1371600" indent="0">
              <a:lnSpc>
                <a:spcPct val="110000"/>
              </a:lnSpc>
              <a:buNone/>
              <a:defRPr>
                <a:latin typeface="+mn-lt"/>
              </a:defRPr>
            </a:lvl4pPr>
            <a:lvl5pPr marL="1828800" indent="0">
              <a:lnSpc>
                <a:spcPct val="110000"/>
              </a:lnSpc>
              <a:buNone/>
              <a:defRPr>
                <a:latin typeface="+mn-lt"/>
              </a:defRPr>
            </a:lvl5pPr>
          </a:lstStyle>
          <a:p>
            <a:pPr lvl="0"/>
            <a:r>
              <a:rPr lang="en-US" dirty="0"/>
              <a:t>Insert Q&amp;A instruction text here.</a:t>
            </a:r>
          </a:p>
        </p:txBody>
      </p:sp>
      <p:pic>
        <p:nvPicPr>
          <p:cNvPr id="16" name="Picture 15">
            <a:extLst>
              <a:ext uri="{FF2B5EF4-FFF2-40B4-BE49-F238E27FC236}">
                <a16:creationId xmlns:a16="http://schemas.microsoft.com/office/drawing/2014/main" id="{00B3E5CE-A4ED-8042-A925-7BDE0E873B3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35737" y="1608882"/>
            <a:ext cx="3054529" cy="2974694"/>
          </a:xfrm>
          <a:prstGeom prst="rect">
            <a:avLst/>
          </a:prstGeom>
        </p:spPr>
      </p:pic>
      <p:pic>
        <p:nvPicPr>
          <p:cNvPr id="11" name="Picture 10">
            <a:extLst>
              <a:ext uri="{FF2B5EF4-FFF2-40B4-BE49-F238E27FC236}">
                <a16:creationId xmlns:a16="http://schemas.microsoft.com/office/drawing/2014/main" id="{067F77A0-FEE6-F74B-AAED-F932838BD0C6}"/>
              </a:ext>
            </a:extLst>
          </p:cNvPr>
          <p:cNvPicPr>
            <a:picLocks noChangeAspect="1"/>
          </p:cNvPicPr>
          <p:nvPr userDrawn="1"/>
        </p:nvPicPr>
        <p:blipFill rotWithShape="1">
          <a:blip r:embed="rId4">
            <a:extLst>
              <a:ext uri="{BEBA8EAE-BF5A-486C-A8C5-ECC9F3942E4B}">
                <a14:imgProps xmlns:a14="http://schemas.microsoft.com/office/drawing/2010/main">
                  <a14:imgLayer>
                    <a14:imgEffect>
                      <a14:brightnessContrast contrast="20000"/>
                    </a14:imgEffect>
                  </a14:imgLayer>
                </a14:imgProps>
              </a:ext>
            </a:extLst>
          </a:blip>
          <a:srcRect b="3981"/>
          <a:stretch/>
        </p:blipFill>
        <p:spPr>
          <a:xfrm>
            <a:off x="459847" y="153325"/>
            <a:ext cx="6946330" cy="6704675"/>
          </a:xfrm>
          <a:prstGeom prst="rect">
            <a:avLst/>
          </a:prstGeom>
        </p:spPr>
      </p:pic>
      <p:pic>
        <p:nvPicPr>
          <p:cNvPr id="14" name="Picture 13">
            <a:extLst>
              <a:ext uri="{FF2B5EF4-FFF2-40B4-BE49-F238E27FC236}">
                <a16:creationId xmlns:a16="http://schemas.microsoft.com/office/drawing/2014/main" id="{01DFBD7F-6058-DB41-9FBF-C58EA0C08F3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4138" t="2222" r="4735" b="10531"/>
          <a:stretch/>
        </p:blipFill>
        <p:spPr>
          <a:xfrm>
            <a:off x="3984625" y="3124200"/>
            <a:ext cx="1136650" cy="1146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Plain-Red">
    <p:bg>
      <p:bgPr>
        <a:gradFill>
          <a:gsLst>
            <a:gs pos="0">
              <a:schemeClr val="tx1">
                <a:lumMod val="50000"/>
                <a:lumOff val="50000"/>
              </a:schemeClr>
            </a:gs>
            <a:gs pos="24000">
              <a:schemeClr val="tx1">
                <a:lumMod val="50000"/>
                <a:lumOff val="50000"/>
              </a:schemeClr>
            </a:gs>
            <a:gs pos="87000">
              <a:schemeClr val="tx1">
                <a:lumMod val="75000"/>
                <a:lumOff val="25000"/>
              </a:schemeClr>
            </a:gs>
            <a:gs pos="100000">
              <a:schemeClr val="tx1"/>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0823BB-10B7-3C46-A77D-6DD153127987}"/>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l="3046" t="22123"/>
          <a:stretch/>
        </p:blipFill>
        <p:spPr>
          <a:xfrm>
            <a:off x="0" y="-1"/>
            <a:ext cx="9812216" cy="6868703"/>
          </a:xfrm>
          <a:prstGeom prst="rect">
            <a:avLst/>
          </a:prstGeom>
        </p:spPr>
      </p:pic>
      <p:sp>
        <p:nvSpPr>
          <p:cNvPr id="2" name="Title 1"/>
          <p:cNvSpPr>
            <a:spLocks noGrp="1"/>
          </p:cNvSpPr>
          <p:nvPr>
            <p:ph type="ctrTitle"/>
          </p:nvPr>
        </p:nvSpPr>
        <p:spPr>
          <a:xfrm>
            <a:off x="1020417" y="896614"/>
            <a:ext cx="10151166" cy="2128596"/>
          </a:xfrm>
        </p:spPr>
        <p:txBody>
          <a:bodyPr anchor="b">
            <a:normAutofit/>
          </a:bodyPr>
          <a:lstStyle>
            <a:lvl1pPr algn="ctr">
              <a:defRPr sz="4800" b="0" i="0" spc="0">
                <a:solidFill>
                  <a:schemeClr val="bg1"/>
                </a:solidFill>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162450"/>
            <a:ext cx="10151166" cy="492883"/>
          </a:xfrm>
        </p:spPr>
        <p:txBody>
          <a:bodyPr>
            <a:noAutofit/>
          </a:bodyPr>
          <a:lstStyle>
            <a:lvl1pPr marL="0" indent="0" algn="ctr">
              <a:lnSpc>
                <a:spcPct val="120000"/>
              </a:lnSpc>
              <a:spcBef>
                <a:spcPts val="0"/>
              </a:spcBef>
              <a:spcAft>
                <a:spcPts val="600"/>
              </a:spcAft>
              <a:buNone/>
              <a:defRPr sz="22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hasCustomPrompt="1"/>
          </p:nvPr>
        </p:nvSpPr>
        <p:spPr>
          <a:xfrm>
            <a:off x="1020762" y="3939571"/>
            <a:ext cx="10150475" cy="309562"/>
          </a:xfrm>
        </p:spPr>
        <p:txBody>
          <a:bodyPr>
            <a:noAutofit/>
          </a:bodyPr>
          <a:lstStyle>
            <a:lvl1pPr marL="0" indent="0" algn="ct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13" name="Picture 12">
            <a:extLst>
              <a:ext uri="{FF2B5EF4-FFF2-40B4-BE49-F238E27FC236}">
                <a16:creationId xmlns:a16="http://schemas.microsoft.com/office/drawing/2014/main" id="{357235CD-AB3E-E649-81FE-AA8F0C57CE4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55007" y="4533371"/>
            <a:ext cx="3252031" cy="1487155"/>
          </a:xfrm>
          <a:prstGeom prst="rect">
            <a:avLst/>
          </a:prstGeom>
        </p:spPr>
      </p:pic>
    </p:spTree>
    <p:custDataLst>
      <p:tags r:id="rId1"/>
    </p:custDataLst>
    <p:extLst>
      <p:ext uri="{BB962C8B-B14F-4D97-AF65-F5344CB8AC3E}">
        <p14:creationId xmlns:p14="http://schemas.microsoft.com/office/powerpoint/2010/main" val="22616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Plain-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896614"/>
            <a:ext cx="10151166" cy="2128596"/>
          </a:xfrm>
        </p:spPr>
        <p:txBody>
          <a:bodyPr anchor="b">
            <a:normAutofit/>
          </a:bodyPr>
          <a:lstStyle>
            <a:lvl1pPr algn="r">
              <a:defRPr sz="4800" b="0" i="0" spc="0">
                <a:solidFill>
                  <a:schemeClr val="bg1"/>
                </a:solidFill>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064980"/>
            <a:ext cx="10151166" cy="492883"/>
          </a:xfrm>
        </p:spPr>
        <p:txBody>
          <a:bodyPr>
            <a:noAutofit/>
          </a:bodyPr>
          <a:lstStyle>
            <a:lvl1pPr marL="0" indent="0" algn="r">
              <a:lnSpc>
                <a:spcPct val="120000"/>
              </a:lnSpc>
              <a:spcBef>
                <a:spcPts val="0"/>
              </a:spcBef>
              <a:spcAft>
                <a:spcPts val="600"/>
              </a:spcAft>
              <a:buNone/>
              <a:defRPr sz="20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hasCustomPrompt="1"/>
          </p:nvPr>
        </p:nvSpPr>
        <p:spPr>
          <a:xfrm>
            <a:off x="7124281" y="3939571"/>
            <a:ext cx="4046956" cy="309562"/>
          </a:xfrm>
        </p:spPr>
        <p:txBody>
          <a:bodyPr>
            <a:noAutofit/>
          </a:bodyPr>
          <a:lstStyle>
            <a:lvl1pPr marL="0" indent="0" algn="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06919" y="4899927"/>
            <a:ext cx="3368968" cy="1540630"/>
          </a:xfrm>
          <a:prstGeom prst="rect">
            <a:avLst/>
          </a:prstGeom>
        </p:spPr>
      </p:pic>
    </p:spTree>
    <p:custDataLst>
      <p:tags r:id="rId1"/>
    </p:custDataLst>
    <p:extLst>
      <p:ext uri="{BB962C8B-B14F-4D97-AF65-F5344CB8AC3E}">
        <p14:creationId xmlns:p14="http://schemas.microsoft.com/office/powerpoint/2010/main" val="31461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Image-Horz-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0417" y="3469962"/>
            <a:ext cx="10151166" cy="697628"/>
          </a:xfrm>
        </p:spPr>
        <p:txBody>
          <a:bodyPr anchor="t">
            <a:noAutofit/>
          </a:bodyPr>
          <a:lstStyle>
            <a:lvl1pPr algn="r">
              <a:lnSpc>
                <a:spcPct val="100000"/>
              </a:lnSpc>
              <a:defRPr sz="4400" b="0" i="0" spc="0" baseline="0">
                <a:latin typeface="+mj-lt"/>
                <a:ea typeface="Open Sans Light" charset="0"/>
                <a:cs typeface="Open Sans Light" charset="0"/>
              </a:defRPr>
            </a:lvl1pPr>
          </a:lstStyle>
          <a:p>
            <a:r>
              <a:rPr lang="en-US" dirty="0"/>
              <a:t>Click to edit master title style</a:t>
            </a:r>
          </a:p>
        </p:txBody>
      </p:sp>
      <p:sp>
        <p:nvSpPr>
          <p:cNvPr id="3" name="Subtitle 2"/>
          <p:cNvSpPr>
            <a:spLocks noGrp="1"/>
          </p:cNvSpPr>
          <p:nvPr>
            <p:ph type="subTitle" idx="1"/>
          </p:nvPr>
        </p:nvSpPr>
        <p:spPr>
          <a:xfrm>
            <a:off x="1020417" y="4296587"/>
            <a:ext cx="10151166" cy="526774"/>
          </a:xfrm>
        </p:spPr>
        <p:txBody>
          <a:bodyPr>
            <a:normAutofit/>
          </a:bodyPr>
          <a:lstStyle>
            <a:lvl1pPr marL="0" indent="0" algn="r">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3"/>
          <a:stretch>
            <a:fillRect/>
          </a:stretch>
        </p:blipFill>
        <p:spPr>
          <a:xfrm>
            <a:off x="906919" y="4899927"/>
            <a:ext cx="3346884" cy="1540630"/>
          </a:xfrm>
          <a:prstGeom prst="rect">
            <a:avLst/>
          </a:prstGeom>
        </p:spPr>
      </p:pic>
      <p:sp>
        <p:nvSpPr>
          <p:cNvPr id="9" name="Text Placeholder 8"/>
          <p:cNvSpPr>
            <a:spLocks noGrp="1"/>
          </p:cNvSpPr>
          <p:nvPr>
            <p:ph type="body" sz="quarter" idx="10" hasCustomPrompt="1"/>
          </p:nvPr>
        </p:nvSpPr>
        <p:spPr>
          <a:xfrm>
            <a:off x="7104185" y="4899927"/>
            <a:ext cx="4067398" cy="309563"/>
          </a:xfrm>
        </p:spPr>
        <p:txBody>
          <a:bodyPr>
            <a:noAutofit/>
          </a:bodyPr>
          <a:lstStyle>
            <a:lvl1pPr marL="0" indent="0" algn="r">
              <a:buNone/>
              <a:defRPr sz="1800" b="0" i="1">
                <a:latin typeface="+mj-lt"/>
                <a:ea typeface="Open Sans Light" charset="0"/>
                <a:cs typeface="Open Sans Light" charset="0"/>
              </a:defRPr>
            </a:lvl1pPr>
          </a:lstStyle>
          <a:p>
            <a:pPr lvl="0"/>
            <a:r>
              <a:rPr lang="en-US" dirty="0"/>
              <a:t>Click to add date</a:t>
            </a:r>
          </a:p>
        </p:txBody>
      </p:sp>
      <p:sp>
        <p:nvSpPr>
          <p:cNvPr id="10" name="Picture Placeholder 9">
            <a:extLst>
              <a:ext uri="{FF2B5EF4-FFF2-40B4-BE49-F238E27FC236}">
                <a16:creationId xmlns:a16="http://schemas.microsoft.com/office/drawing/2014/main" id="{AB208AE1-073A-3643-B980-C3BE705DC1C2}"/>
              </a:ext>
            </a:extLst>
          </p:cNvPr>
          <p:cNvSpPr>
            <a:spLocks noGrp="1"/>
          </p:cNvSpPr>
          <p:nvPr>
            <p:ph type="pic" sz="quarter" idx="11"/>
          </p:nvPr>
        </p:nvSpPr>
        <p:spPr>
          <a:xfrm>
            <a:off x="1" y="0"/>
            <a:ext cx="12192000" cy="3263900"/>
          </a:xfrm>
          <a:solidFill>
            <a:schemeClr val="bg1">
              <a:lumMod val="85000"/>
            </a:schemeClr>
          </a:solidFill>
        </p:spPr>
        <p:txBody>
          <a:bodyPr anchor="ctr" anchorCtr="0"/>
          <a:lstStyle>
            <a:lvl1pPr marL="0" indent="0" algn="ctr">
              <a:buNone/>
              <a:defRPr/>
            </a:lvl1pPr>
          </a:lstStyle>
          <a:p>
            <a:r>
              <a:rPr lang="en-US"/>
              <a:t>Click icon to add picture</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064" userDrawn="1">
          <p15:clr>
            <a:srgbClr val="FBAE40"/>
          </p15:clr>
        </p15:guide>
        <p15:guide id="2"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Q-Mktg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 y="6438900"/>
            <a:ext cx="12192018" cy="419100"/>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pic>
        <p:nvPicPr>
          <p:cNvPr id="7" name="Picture 6">
            <a:extLst>
              <a:ext uri="{FF2B5EF4-FFF2-40B4-BE49-F238E27FC236}">
                <a16:creationId xmlns:a16="http://schemas.microsoft.com/office/drawing/2014/main" id="{E09FCB57-FE4F-5A4B-9CE9-EA76187622B2}"/>
              </a:ext>
            </a:extLst>
          </p:cNvPr>
          <p:cNvPicPr>
            <a:picLocks noChangeAspect="1"/>
          </p:cNvPicPr>
          <p:nvPr userDrawn="1"/>
        </p:nvPicPr>
        <p:blipFill>
          <a:blip r:embed="rId6">
            <a:alphaModFix amt="27000"/>
          </a:blip>
          <a:stretch>
            <a:fillRect/>
          </a:stretch>
        </p:blipFill>
        <p:spPr>
          <a:xfrm>
            <a:off x="6010166" y="6506324"/>
            <a:ext cx="450602" cy="305023"/>
          </a:xfrm>
          <a:prstGeom prst="rect">
            <a:avLst/>
          </a:prstGeom>
        </p:spPr>
      </p:pic>
    </p:spTree>
    <p:custDataLst>
      <p:tags r:id="rId1"/>
    </p:custDataLst>
    <p:extLst>
      <p:ext uri="{BB962C8B-B14F-4D97-AF65-F5344CB8AC3E}">
        <p14:creationId xmlns:p14="http://schemas.microsoft.com/office/powerpoint/2010/main" val="25063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Q-Mktg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 y="6438900"/>
            <a:ext cx="12192018" cy="419100"/>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
        <p:nvSpPr>
          <p:cNvPr id="8" name="Chord 7">
            <a:extLst>
              <a:ext uri="{FF2B5EF4-FFF2-40B4-BE49-F238E27FC236}">
                <a16:creationId xmlns:a16="http://schemas.microsoft.com/office/drawing/2014/main" id="{879304C7-9437-8F44-8055-26081847A806}"/>
              </a:ext>
            </a:extLst>
          </p:cNvPr>
          <p:cNvSpPr/>
          <p:nvPr userDrawn="1"/>
        </p:nvSpPr>
        <p:spPr>
          <a:xfrm rot="7615670">
            <a:off x="399156" y="6354443"/>
            <a:ext cx="623865" cy="623865"/>
          </a:xfrm>
          <a:prstGeom prst="chord">
            <a:avLst>
              <a:gd name="adj1" fmla="val 874092"/>
              <a:gd name="adj2" fmla="val 16200000"/>
            </a:avLst>
          </a:prstGeom>
          <a:solidFill>
            <a:srgbClr val="C2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9FCB57-FE4F-5A4B-9CE9-EA76187622B2}"/>
              </a:ext>
            </a:extLst>
          </p:cNvPr>
          <p:cNvPicPr>
            <a:picLocks noChangeAspect="1"/>
          </p:cNvPicPr>
          <p:nvPr userDrawn="1"/>
        </p:nvPicPr>
        <p:blipFill>
          <a:blip r:embed="rId6">
            <a:alphaModFix amt="27000"/>
          </a:blip>
          <a:stretch>
            <a:fillRect/>
          </a:stretch>
        </p:blipFill>
        <p:spPr>
          <a:xfrm>
            <a:off x="479910" y="6503986"/>
            <a:ext cx="450602" cy="305023"/>
          </a:xfrm>
          <a:prstGeom prst="rect">
            <a:avLst/>
          </a:prstGeom>
        </p:spPr>
      </p:pic>
    </p:spTree>
    <p:custDataLst>
      <p:tags r:id="rId1"/>
    </p:custDataLst>
    <p:extLst>
      <p:ext uri="{BB962C8B-B14F-4D97-AF65-F5344CB8AC3E}">
        <p14:creationId xmlns:p14="http://schemas.microsoft.com/office/powerpoint/2010/main" val="161592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Q-Pillar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 y="6440632"/>
            <a:ext cx="12192018"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Q-Pillar ba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1E14A7-1F25-1D4B-AE7C-DE81058A9504}"/>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 y="6440632"/>
            <a:ext cx="12191989"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extLst>
      <p:ext uri="{BB962C8B-B14F-4D97-AF65-F5344CB8AC3E}">
        <p14:creationId xmlns:p14="http://schemas.microsoft.com/office/powerpoint/2010/main" val="177743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Q-Pillar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 y="6440632"/>
            <a:ext cx="12191989"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extLst>
      <p:ext uri="{BB962C8B-B14F-4D97-AF65-F5344CB8AC3E}">
        <p14:creationId xmlns:p14="http://schemas.microsoft.com/office/powerpoint/2010/main" val="9421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6DBEE-108B-C54B-A71F-0F1E32E29253}" type="slidenum">
              <a:rPr lang="en-US" smtClean="0"/>
              <a:t>‹#›</a:t>
            </a:fld>
            <a:endParaRPr lang="en-US"/>
          </a:p>
        </p:txBody>
      </p:sp>
    </p:spTree>
    <p:custDataLst>
      <p:tags r:id="rId17"/>
    </p:custDataLst>
    <p:extLst>
      <p:ext uri="{BB962C8B-B14F-4D97-AF65-F5344CB8AC3E}">
        <p14:creationId xmlns:p14="http://schemas.microsoft.com/office/powerpoint/2010/main" val="1172518874"/>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99" r:id="rId3"/>
    <p:sldLayoutId id="2147483657" r:id="rId4"/>
    <p:sldLayoutId id="2147483702" r:id="rId5"/>
    <p:sldLayoutId id="2147483703" r:id="rId6"/>
    <p:sldLayoutId id="2147483675" r:id="rId7"/>
    <p:sldLayoutId id="2147483700" r:id="rId8"/>
    <p:sldLayoutId id="2147483701" r:id="rId9"/>
    <p:sldLayoutId id="2147483685" r:id="rId10"/>
    <p:sldLayoutId id="2147483669" r:id="rId11"/>
    <p:sldLayoutId id="2147483692" r:id="rId12"/>
    <p:sldLayoutId id="2147483676" r:id="rId13"/>
    <p:sldLayoutId id="2147483659" r:id="rId14"/>
    <p:sldLayoutId id="214748369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English_Renaissance_drama" TargetMode="External"/><Relationship Id="rId3" Type="http://schemas.openxmlformats.org/officeDocument/2006/relationships/hyperlink" Target="https://search.proquest.com/pubidlinkhandler/sng/pubtitle/Shakespeare+Quarterly/$N/49266/PagePdf/2033024741/fulltextPDF/1E7F30FCD1664B87PQ/2?accountid=36037" TargetMode="External"/><Relationship Id="rId7" Type="http://schemas.openxmlformats.org/officeDocument/2006/relationships/hyperlink" Target="https://en.wikipedia.org/wiki/English_literature" TargetMode="External"/><Relationship Id="rId12" Type="http://schemas.openxmlformats.org/officeDocument/2006/relationships/hyperlink" Target="https://en.wikipedia.org/wiki/MacDonald_P._Jackson#cite_note-whosnz-2"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en.wikipedia.org/wiki/New_Zealand" TargetMode="External"/><Relationship Id="rId11" Type="http://schemas.openxmlformats.org/officeDocument/2006/relationships/hyperlink" Target="https://en.wikipedia.org/wiki/MacDonald_P._Jackson#cite_note-1" TargetMode="External"/><Relationship Id="rId5" Type="http://schemas.openxmlformats.org/officeDocument/2006/relationships/image" Target="../media/image40.png"/><Relationship Id="rId10" Type="http://schemas.openxmlformats.org/officeDocument/2006/relationships/hyperlink" Target="https://en.wikipedia.org/wiki/Shakespeare" TargetMode="External"/><Relationship Id="rId4" Type="http://schemas.openxmlformats.org/officeDocument/2006/relationships/hyperlink" Target="https://search.proquest.com/indexingvolumeissuelinkhandler/49266/Shakespeare+Quarterly/02006Y10Y01$23Fall+2006$3b++Vol.+57+$283$29/57/3?accountid=36037" TargetMode="External"/><Relationship Id="rId9" Type="http://schemas.openxmlformats.org/officeDocument/2006/relationships/hyperlink" Target="https://en.wikipedia.org/wiki/Authorship"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87.JP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proquest.libguides.com/PQDT" TargetMode="Externa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BB5F-B5C3-3D4F-825C-7F95E278F6EC}"/>
              </a:ext>
            </a:extLst>
          </p:cNvPr>
          <p:cNvSpPr>
            <a:spLocks noGrp="1"/>
          </p:cNvSpPr>
          <p:nvPr>
            <p:ph type="ctrTitle"/>
          </p:nvPr>
        </p:nvSpPr>
        <p:spPr>
          <a:xfrm>
            <a:off x="5857461" y="1061206"/>
            <a:ext cx="5314122" cy="1522196"/>
          </a:xfrm>
        </p:spPr>
        <p:txBody>
          <a:bodyPr>
            <a:normAutofit/>
          </a:bodyPr>
          <a:lstStyle/>
          <a:p>
            <a:pPr algn="l"/>
            <a:r>
              <a:rPr lang="en-US" b="1" dirty="0">
                <a:latin typeface="微软雅黑" panose="020B0503020204020204" pitchFamily="34" charset="-122"/>
                <a:ea typeface="微软雅黑" panose="020B0503020204020204" pitchFamily="34" charset="-122"/>
              </a:rPr>
              <a:t>ProQuest</a:t>
            </a:r>
            <a:br>
              <a:rPr lang="en-US"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文学语言学数据库</a:t>
            </a:r>
            <a:endParaRPr lang="en-US" dirty="0">
              <a:latin typeface="微软雅黑" panose="020B0503020204020204" pitchFamily="34" charset="-122"/>
              <a:ea typeface="微软雅黑" panose="020B0503020204020204" pitchFamily="34" charset="-122"/>
            </a:endParaRPr>
          </a:p>
        </p:txBody>
      </p:sp>
      <p:sp>
        <p:nvSpPr>
          <p:cNvPr id="3" name="Subtitle 2">
            <a:extLst>
              <a:ext uri="{FF2B5EF4-FFF2-40B4-BE49-F238E27FC236}">
                <a16:creationId xmlns:a16="http://schemas.microsoft.com/office/drawing/2014/main" id="{B310C87C-62A0-4F42-9245-0A8B46AEAECC}"/>
              </a:ext>
            </a:extLst>
          </p:cNvPr>
          <p:cNvSpPr>
            <a:spLocks noGrp="1"/>
          </p:cNvSpPr>
          <p:nvPr>
            <p:ph type="subTitle" idx="1"/>
          </p:nvPr>
        </p:nvSpPr>
        <p:spPr>
          <a:xfrm>
            <a:off x="1656176" y="3586349"/>
            <a:ext cx="10151166" cy="492883"/>
          </a:xfrm>
        </p:spPr>
        <p:txBody>
          <a:bodyPr/>
          <a:lstStyle/>
          <a:p>
            <a:r>
              <a:rPr lang="en-US" dirty="0">
                <a:latin typeface="微软雅黑" panose="020B0503020204020204" pitchFamily="34" charset="-122"/>
                <a:ea typeface="微软雅黑" panose="020B0503020204020204" pitchFamily="34" charset="-122"/>
              </a:rPr>
              <a:t>Jim.wang@proquest.com</a:t>
            </a:r>
          </a:p>
        </p:txBody>
      </p:sp>
      <p:sp>
        <p:nvSpPr>
          <p:cNvPr id="4" name="Text Placeholder 3">
            <a:extLst>
              <a:ext uri="{FF2B5EF4-FFF2-40B4-BE49-F238E27FC236}">
                <a16:creationId xmlns:a16="http://schemas.microsoft.com/office/drawing/2014/main" id="{C2ECEB96-E00C-B94B-A53D-510B3A596A2C}"/>
              </a:ext>
            </a:extLst>
          </p:cNvPr>
          <p:cNvSpPr>
            <a:spLocks noGrp="1"/>
          </p:cNvSpPr>
          <p:nvPr>
            <p:ph type="body" sz="quarter" idx="11"/>
          </p:nvPr>
        </p:nvSpPr>
        <p:spPr>
          <a:xfrm>
            <a:off x="7760386" y="6192441"/>
            <a:ext cx="4046956" cy="309562"/>
          </a:xfrm>
        </p:spPr>
        <p:txBody>
          <a:bodyPr/>
          <a:lstStyle/>
          <a:p>
            <a:r>
              <a:rPr lang="en-US" dirty="0">
                <a:latin typeface="微软雅黑" panose="020B0503020204020204" pitchFamily="34" charset="-122"/>
                <a:ea typeface="微软雅黑" panose="020B0503020204020204" pitchFamily="34" charset="-122"/>
              </a:rPr>
              <a:t> 2019</a:t>
            </a:r>
          </a:p>
        </p:txBody>
      </p:sp>
    </p:spTree>
    <p:custDataLst>
      <p:tags r:id="rId1"/>
    </p:custDataLst>
    <p:extLst>
      <p:ext uri="{BB962C8B-B14F-4D97-AF65-F5344CB8AC3E}">
        <p14:creationId xmlns:p14="http://schemas.microsoft.com/office/powerpoint/2010/main" val="34780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BA989-F5FD-4D8E-BD58-5E665FC3B05E}"/>
              </a:ext>
            </a:extLst>
          </p:cNvPr>
          <p:cNvPicPr>
            <a:picLocks noChangeAspect="1"/>
          </p:cNvPicPr>
          <p:nvPr/>
        </p:nvPicPr>
        <p:blipFill>
          <a:blip r:embed="rId2"/>
          <a:stretch>
            <a:fillRect/>
          </a:stretch>
        </p:blipFill>
        <p:spPr>
          <a:xfrm>
            <a:off x="5502778" y="852671"/>
            <a:ext cx="6689222" cy="5601291"/>
          </a:xfrm>
          <a:prstGeom prst="rect">
            <a:avLst/>
          </a:prstGeom>
        </p:spPr>
      </p:pic>
      <p:pic>
        <p:nvPicPr>
          <p:cNvPr id="22" name="图片 1" descr="logo-186">
            <a:extLst>
              <a:ext uri="{FF2B5EF4-FFF2-40B4-BE49-F238E27FC236}">
                <a16:creationId xmlns:a16="http://schemas.microsoft.com/office/drawing/2014/main" id="{9EBCA9B7-29DB-41D0-83AB-B0E385007C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73" y="288780"/>
            <a:ext cx="2085975" cy="790575"/>
          </a:xfrm>
          <a:prstGeom prst="rect">
            <a:avLst/>
          </a:prstGeom>
          <a:noFill/>
          <a:ln>
            <a:noFill/>
          </a:ln>
        </p:spPr>
      </p:pic>
      <p:sp>
        <p:nvSpPr>
          <p:cNvPr id="6" name="Rectangle 5">
            <a:extLst>
              <a:ext uri="{FF2B5EF4-FFF2-40B4-BE49-F238E27FC236}">
                <a16:creationId xmlns:a16="http://schemas.microsoft.com/office/drawing/2014/main" id="{8B285110-4E0C-41E8-9E7E-E8761D4144A3}"/>
              </a:ext>
            </a:extLst>
          </p:cNvPr>
          <p:cNvSpPr/>
          <p:nvPr/>
        </p:nvSpPr>
        <p:spPr>
          <a:xfrm>
            <a:off x="191727" y="1217691"/>
            <a:ext cx="5086855" cy="3785652"/>
          </a:xfrm>
          <a:prstGeom prst="rect">
            <a:avLst/>
          </a:prstGeom>
        </p:spPr>
        <p:txBody>
          <a:bodyPr wrap="square">
            <a:spAutoFit/>
          </a:bodyPr>
          <a:lstStyle/>
          <a:p>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ProQuest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公司，起源于</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1938</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年由</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Eugene B. Power</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创立的</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University Microfilms (UMI) </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，公司为全球大学、政府机构、公共图书馆、商业客户提供增值信息服务，例如</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ProQuest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系列学术数据库、</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Dialog</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Ebook Central</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RefWorks</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Pivot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err="1">
                <a:latin typeface="微软雅黑" panose="020B0503020204020204" pitchFamily="34" charset="-122"/>
                <a:ea typeface="微软雅黑" panose="020B0503020204020204" pitchFamily="34" charset="-122"/>
                <a:cs typeface="Times New Roman" panose="02020603050405020304" pitchFamily="18" charset="0"/>
              </a:rPr>
              <a:t>Chadwyck</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-Healey</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UMI</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err="1">
                <a:latin typeface="微软雅黑" panose="020B0503020204020204" pitchFamily="34" charset="-122"/>
                <a:ea typeface="微软雅黑" panose="020B0503020204020204" pitchFamily="34" charset="-122"/>
                <a:cs typeface="Times New Roman" panose="02020603050405020304" pitchFamily="18" charset="0"/>
              </a:rPr>
              <a:t>eLibrary</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SIRS</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CultureGrams</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，以及</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Ex Libris</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系列图书馆管理系统等。</a:t>
            </a:r>
            <a:endParaRPr lang="en-US" sz="2400" dirty="0">
              <a:latin typeface="微软雅黑" panose="020B0503020204020204" pitchFamily="34" charset="-122"/>
              <a:ea typeface="微软雅黑" panose="020B0503020204020204" pitchFamily="34" charset="-122"/>
            </a:endParaRPr>
          </a:p>
        </p:txBody>
      </p:sp>
      <p:sp>
        <p:nvSpPr>
          <p:cNvPr id="23" name="Rectangle 2">
            <a:extLst>
              <a:ext uri="{FF2B5EF4-FFF2-40B4-BE49-F238E27FC236}">
                <a16:creationId xmlns:a16="http://schemas.microsoft.com/office/drawing/2014/main" id="{7BA21CFC-B1BB-43BB-8DE4-886E666B277E}"/>
              </a:ext>
            </a:extLst>
          </p:cNvPr>
          <p:cNvSpPr txBox="1">
            <a:spLocks noChangeArrowheads="1"/>
          </p:cNvSpPr>
          <p:nvPr/>
        </p:nvSpPr>
        <p:spPr bwMode="auto">
          <a:xfrm>
            <a:off x="374073" y="5141679"/>
            <a:ext cx="6199910" cy="912767"/>
          </a:xfrm>
          <a:prstGeom prst="rect">
            <a:avLst/>
          </a:prstGeom>
          <a:noFill/>
          <a:ln>
            <a:miter lim="800000"/>
            <a:headEnd/>
            <a:tailEnd/>
          </a:ln>
        </p:spPr>
        <p:txBody>
          <a:bodyPr/>
          <a:lstStyle/>
          <a:p>
            <a:pPr eaLnBrk="0" hangingPunct="0">
              <a:defRPr/>
            </a:pPr>
            <a:r>
              <a:rPr lang="zh-CN" altLang="en-US" sz="3600" b="1" dirty="0">
                <a:latin typeface="微软雅黑" panose="020B0503020204020204" pitchFamily="34" charset="-122"/>
                <a:ea typeface="微软雅黑" panose="020B0503020204020204" pitchFamily="34" charset="-122"/>
              </a:rPr>
              <a:t>提供全学科内容解决方案！</a:t>
            </a:r>
            <a:endParaRPr lang="zh-CN" altLang="en-US" sz="3600" b="1" kern="0"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40467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Title 2">
            <a:extLst>
              <a:ext uri="{FF2B5EF4-FFF2-40B4-BE49-F238E27FC236}">
                <a16:creationId xmlns:a16="http://schemas.microsoft.com/office/drawing/2014/main" id="{18A2AAA4-3BEB-438C-897D-FC3E2A5499EE}"/>
              </a:ext>
            </a:extLst>
          </p:cNvPr>
          <p:cNvSpPr>
            <a:spLocks noGrp="1"/>
          </p:cNvSpPr>
          <p:nvPr>
            <p:ph type="title"/>
          </p:nvPr>
        </p:nvSpPr>
        <p:spPr>
          <a:xfrm>
            <a:off x="80683" y="0"/>
            <a:ext cx="7100888" cy="852488"/>
          </a:xfrm>
        </p:spPr>
        <p:txBody>
          <a:bodyPr/>
          <a:lstStyle/>
          <a:p>
            <a:r>
              <a:rPr lang="en-US" altLang="en-US" sz="3600" dirty="0">
                <a:solidFill>
                  <a:schemeClr val="tx1"/>
                </a:solidFill>
                <a:latin typeface="微软雅黑" panose="020B0503020204020204" pitchFamily="34" charset="-122"/>
                <a:ea typeface="微软雅黑" panose="020B0503020204020204" pitchFamily="34" charset="-122"/>
              </a:rPr>
              <a:t>LION </a:t>
            </a:r>
            <a:r>
              <a:rPr lang="zh-CN" altLang="en-US" sz="3600" dirty="0">
                <a:solidFill>
                  <a:schemeClr val="tx1"/>
                </a:solidFill>
                <a:latin typeface="微软雅黑" panose="020B0503020204020204" pitchFamily="34" charset="-122"/>
                <a:ea typeface="微软雅黑" panose="020B0503020204020204" pitchFamily="34" charset="-122"/>
              </a:rPr>
              <a:t>内容</a:t>
            </a:r>
            <a:endParaRPr lang="en-US" altLang="en-US" sz="3600" dirty="0">
              <a:solidFill>
                <a:schemeClr val="tx1"/>
              </a:solidFill>
              <a:latin typeface="微软雅黑" panose="020B0503020204020204" pitchFamily="34" charset="-122"/>
              <a:ea typeface="微软雅黑" panose="020B0503020204020204" pitchFamily="34" charset="-122"/>
            </a:endParaRPr>
          </a:p>
        </p:txBody>
      </p:sp>
      <p:pic>
        <p:nvPicPr>
          <p:cNvPr id="4" name="Picture 3">
            <a:extLst>
              <a:ext uri="{FF2B5EF4-FFF2-40B4-BE49-F238E27FC236}">
                <a16:creationId xmlns:a16="http://schemas.microsoft.com/office/drawing/2014/main" id="{384E0B59-2587-4C5D-AA86-FE43A20F1ADC}"/>
              </a:ext>
            </a:extLst>
          </p:cNvPr>
          <p:cNvPicPr>
            <a:picLocks noChangeAspect="1"/>
          </p:cNvPicPr>
          <p:nvPr/>
        </p:nvPicPr>
        <p:blipFill>
          <a:blip r:embed="rId3"/>
          <a:stretch>
            <a:fillRect/>
          </a:stretch>
        </p:blipFill>
        <p:spPr>
          <a:xfrm>
            <a:off x="0" y="542925"/>
            <a:ext cx="12192000" cy="5905500"/>
          </a:xfrm>
          <a:prstGeom prst="rect">
            <a:avLst/>
          </a:prstGeom>
        </p:spPr>
      </p:pic>
      <p:sp>
        <p:nvSpPr>
          <p:cNvPr id="12" name="Rectangle 11">
            <a:extLst>
              <a:ext uri="{FF2B5EF4-FFF2-40B4-BE49-F238E27FC236}">
                <a16:creationId xmlns:a16="http://schemas.microsoft.com/office/drawing/2014/main" id="{5A6C219C-90A5-4DCA-9AC0-B689E1DC0528}"/>
              </a:ext>
            </a:extLst>
          </p:cNvPr>
          <p:cNvSpPr>
            <a:spLocks noChangeArrowheads="1"/>
          </p:cNvSpPr>
          <p:nvPr/>
        </p:nvSpPr>
        <p:spPr bwMode="auto">
          <a:xfrm>
            <a:off x="4306703" y="4166934"/>
            <a:ext cx="1464032" cy="283738"/>
          </a:xfrm>
          <a:prstGeom prst="rect">
            <a:avLst/>
          </a:prstGeom>
          <a:noFill/>
          <a:ln w="698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latin typeface="Roboto Regular"/>
              <a:cs typeface="Roboto Regular"/>
            </a:endParaRPr>
          </a:p>
        </p:txBody>
      </p:sp>
      <p:sp>
        <p:nvSpPr>
          <p:cNvPr id="5" name="Rectangle 4">
            <a:extLst>
              <a:ext uri="{FF2B5EF4-FFF2-40B4-BE49-F238E27FC236}">
                <a16:creationId xmlns:a16="http://schemas.microsoft.com/office/drawing/2014/main" id="{7D64B301-5EA8-49FC-91F8-7B85991D3045}"/>
              </a:ext>
            </a:extLst>
          </p:cNvPr>
          <p:cNvSpPr/>
          <p:nvPr/>
        </p:nvSpPr>
        <p:spPr>
          <a:xfrm>
            <a:off x="2852691" y="5694028"/>
            <a:ext cx="6096000" cy="369332"/>
          </a:xfrm>
          <a:prstGeom prst="rect">
            <a:avLst/>
          </a:prstGeom>
        </p:spPr>
        <p:txBody>
          <a:bodyPr>
            <a:spAutoFit/>
          </a:bodyPr>
          <a:lstStyle/>
          <a:p>
            <a:endParaRPr lang="en-US" dirty="0"/>
          </a:p>
        </p:txBody>
      </p:sp>
      <p:sp>
        <p:nvSpPr>
          <p:cNvPr id="13" name="Rectangle 12">
            <a:extLst>
              <a:ext uri="{FF2B5EF4-FFF2-40B4-BE49-F238E27FC236}">
                <a16:creationId xmlns:a16="http://schemas.microsoft.com/office/drawing/2014/main" id="{C0C2218E-4434-4421-AA48-B36AAD5E9ABD}"/>
              </a:ext>
            </a:extLst>
          </p:cNvPr>
          <p:cNvSpPr/>
          <p:nvPr/>
        </p:nvSpPr>
        <p:spPr>
          <a:xfrm>
            <a:off x="3897630" y="2095844"/>
            <a:ext cx="3115729" cy="19491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3200" kern="100" dirty="0">
                <a:latin typeface="华文楷体" panose="02010600040101010101" pitchFamily="2" charset="-122"/>
                <a:ea typeface="华文楷体" panose="02010600040101010101" pitchFamily="2" charset="-122"/>
                <a:cs typeface="Times New Roman" panose="02020603050405020304" pitchFamily="18" charset="0"/>
              </a:rPr>
              <a:t>公元</a:t>
            </a:r>
            <a:r>
              <a:rPr lang="en-US" sz="3200" kern="100" dirty="0">
                <a:latin typeface="华文楷体" panose="02010600040101010101" pitchFamily="2" charset="-122"/>
                <a:ea typeface="华文楷体" panose="02010600040101010101" pitchFamily="2" charset="-122"/>
                <a:cs typeface="Times New Roman" panose="02020603050405020304" pitchFamily="18" charset="0"/>
              </a:rPr>
              <a:t>8</a:t>
            </a:r>
            <a:r>
              <a:rPr lang="zh-CN" altLang="en-US" sz="3200" kern="100" dirty="0">
                <a:latin typeface="华文楷体" panose="02010600040101010101" pitchFamily="2" charset="-122"/>
                <a:ea typeface="华文楷体" panose="02010600040101010101" pitchFamily="2" charset="-122"/>
                <a:cs typeface="Times New Roman" panose="02020603050405020304" pitchFamily="18" charset="0"/>
              </a:rPr>
              <a:t>世纪</a:t>
            </a:r>
            <a:r>
              <a:rPr lang="en-US" sz="3200" kern="100" dirty="0">
                <a:latin typeface="华文楷体" panose="02010600040101010101" pitchFamily="2" charset="-122"/>
                <a:ea typeface="华文楷体" panose="02010600040101010101" pitchFamily="2" charset="-122"/>
                <a:cs typeface="Times New Roman" panose="02020603050405020304" pitchFamily="18" charset="0"/>
              </a:rPr>
              <a:t>-21</a:t>
            </a:r>
            <a:r>
              <a:rPr lang="zh-CN" altLang="en-US" sz="3200" kern="100" dirty="0">
                <a:latin typeface="华文楷体" panose="02010600040101010101" pitchFamily="2" charset="-122"/>
                <a:ea typeface="华文楷体" panose="02010600040101010101" pitchFamily="2" charset="-122"/>
                <a:cs typeface="Times New Roman" panose="02020603050405020304" pitchFamily="18" charset="0"/>
              </a:rPr>
              <a:t>世纪超</a:t>
            </a:r>
            <a:r>
              <a:rPr lang="en-US" sz="3200" kern="100" dirty="0">
                <a:latin typeface="华文楷体" panose="02010600040101010101" pitchFamily="2" charset="-122"/>
                <a:ea typeface="华文楷体" panose="02010600040101010101" pitchFamily="2" charset="-122"/>
                <a:cs typeface="Times New Roman" panose="02020603050405020304" pitchFamily="18" charset="0"/>
              </a:rPr>
              <a:t>35</a:t>
            </a:r>
            <a:r>
              <a:rPr lang="zh-CN" altLang="en-US" sz="3200" kern="100" dirty="0">
                <a:latin typeface="华文楷体" panose="02010600040101010101" pitchFamily="2" charset="-122"/>
                <a:ea typeface="华文楷体" panose="02010600040101010101" pitchFamily="2" charset="-122"/>
                <a:cs typeface="Times New Roman" panose="02020603050405020304" pitchFamily="18" charset="0"/>
              </a:rPr>
              <a:t>万部诗歌、小说、戏剧作品</a:t>
            </a:r>
            <a:endParaRPr lang="en-US" sz="3200" dirty="0">
              <a:latin typeface="华文楷体" panose="02010600040101010101" pitchFamily="2" charset="-122"/>
              <a:ea typeface="华文楷体" panose="02010600040101010101" pitchFamily="2" charset="-122"/>
            </a:endParaRPr>
          </a:p>
        </p:txBody>
      </p:sp>
      <p:sp>
        <p:nvSpPr>
          <p:cNvPr id="14" name="Rectangle 13">
            <a:extLst>
              <a:ext uri="{FF2B5EF4-FFF2-40B4-BE49-F238E27FC236}">
                <a16:creationId xmlns:a16="http://schemas.microsoft.com/office/drawing/2014/main" id="{F3472871-0F75-452C-B287-2556056561D2}"/>
              </a:ext>
            </a:extLst>
          </p:cNvPr>
          <p:cNvSpPr>
            <a:spLocks noChangeArrowheads="1"/>
          </p:cNvSpPr>
          <p:nvPr/>
        </p:nvSpPr>
        <p:spPr bwMode="auto">
          <a:xfrm>
            <a:off x="330986" y="4162843"/>
            <a:ext cx="1464032" cy="283738"/>
          </a:xfrm>
          <a:prstGeom prst="rect">
            <a:avLst/>
          </a:prstGeom>
          <a:noFill/>
          <a:ln w="698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latin typeface="Roboto Regular"/>
              <a:cs typeface="Roboto Regular"/>
            </a:endParaRPr>
          </a:p>
        </p:txBody>
      </p:sp>
      <p:sp>
        <p:nvSpPr>
          <p:cNvPr id="15" name="Rectangle 14">
            <a:extLst>
              <a:ext uri="{FF2B5EF4-FFF2-40B4-BE49-F238E27FC236}">
                <a16:creationId xmlns:a16="http://schemas.microsoft.com/office/drawing/2014/main" id="{5F327AA6-FA43-45D7-B211-FF676CEEB4F9}"/>
              </a:ext>
            </a:extLst>
          </p:cNvPr>
          <p:cNvSpPr/>
          <p:nvPr/>
        </p:nvSpPr>
        <p:spPr>
          <a:xfrm>
            <a:off x="1" y="2073757"/>
            <a:ext cx="3897629" cy="194917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2800" kern="100" dirty="0">
                <a:latin typeface="华文楷体" panose="02010600040101010101" pitchFamily="2" charset="-122"/>
                <a:ea typeface="华文楷体" panose="02010600040101010101" pitchFamily="2" charset="-122"/>
                <a:cs typeface="Times New Roman" panose="02020603050405020304" pitchFamily="18" charset="0"/>
              </a:rPr>
              <a:t>430</a:t>
            </a:r>
            <a:r>
              <a:rPr lang="zh-CN" altLang="en-US" sz="2800" kern="100" dirty="0">
                <a:latin typeface="华文楷体" panose="02010600040101010101" pitchFamily="2" charset="-122"/>
                <a:ea typeface="华文楷体" panose="02010600040101010101" pitchFamily="2" charset="-122"/>
                <a:cs typeface="Times New Roman" panose="02020603050405020304" pitchFamily="18" charset="0"/>
              </a:rPr>
              <a:t>多种文学与语言学期刊</a:t>
            </a:r>
            <a:endParaRPr lang="en-US" altLang="zh-CN" sz="2800" kern="100" dirty="0">
              <a:latin typeface="华文楷体" panose="02010600040101010101" pitchFamily="2" charset="-122"/>
              <a:ea typeface="华文楷体" panose="02010600040101010101" pitchFamily="2" charset="-122"/>
              <a:cs typeface="Times New Roman" panose="02020603050405020304" pitchFamily="18" charset="0"/>
            </a:endParaRPr>
          </a:p>
          <a:p>
            <a:r>
              <a:rPr lang="en-US" sz="2800" kern="100" dirty="0">
                <a:latin typeface="华文楷体" panose="02010600040101010101" pitchFamily="2" charset="-122"/>
                <a:ea typeface="华文楷体" panose="02010600040101010101" pitchFamily="2" charset="-122"/>
                <a:cs typeface="Times New Roman" panose="02020603050405020304" pitchFamily="18" charset="0"/>
              </a:rPr>
              <a:t>ABELL</a:t>
            </a:r>
            <a:r>
              <a:rPr lang="zh-CN" altLang="en-US" sz="2800" dirty="0">
                <a:latin typeface="华文楷体" panose="02010600040101010101" pitchFamily="2" charset="-122"/>
                <a:ea typeface="华文楷体" panose="02010600040101010101" pitchFamily="2" charset="-122"/>
              </a:rPr>
              <a:t>英语语言文学参考书目年鉴</a:t>
            </a:r>
            <a:endParaRPr lang="en-US" sz="2800" dirty="0">
              <a:latin typeface="华文楷体" panose="02010600040101010101" pitchFamily="2" charset="-122"/>
              <a:ea typeface="华文楷体" panose="02010600040101010101" pitchFamily="2" charset="-122"/>
            </a:endParaRPr>
          </a:p>
        </p:txBody>
      </p:sp>
      <p:sp>
        <p:nvSpPr>
          <p:cNvPr id="16" name="Rectangle 15">
            <a:extLst>
              <a:ext uri="{FF2B5EF4-FFF2-40B4-BE49-F238E27FC236}">
                <a16:creationId xmlns:a16="http://schemas.microsoft.com/office/drawing/2014/main" id="{29A19E12-6470-4832-A3FE-53EB8A0B07B6}"/>
              </a:ext>
            </a:extLst>
          </p:cNvPr>
          <p:cNvSpPr>
            <a:spLocks noChangeArrowheads="1"/>
          </p:cNvSpPr>
          <p:nvPr/>
        </p:nvSpPr>
        <p:spPr bwMode="auto">
          <a:xfrm>
            <a:off x="8282419" y="4166933"/>
            <a:ext cx="2037237" cy="279647"/>
          </a:xfrm>
          <a:prstGeom prst="rect">
            <a:avLst/>
          </a:prstGeom>
          <a:noFill/>
          <a:ln w="698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latin typeface="Roboto Regular"/>
              <a:cs typeface="Roboto Regular"/>
            </a:endParaRPr>
          </a:p>
        </p:txBody>
      </p:sp>
      <p:sp>
        <p:nvSpPr>
          <p:cNvPr id="17" name="Rectangle 16">
            <a:extLst>
              <a:ext uri="{FF2B5EF4-FFF2-40B4-BE49-F238E27FC236}">
                <a16:creationId xmlns:a16="http://schemas.microsoft.com/office/drawing/2014/main" id="{81A8B833-ADAA-4DDA-AB07-7CCF4557F7DF}"/>
              </a:ext>
            </a:extLst>
          </p:cNvPr>
          <p:cNvSpPr/>
          <p:nvPr/>
        </p:nvSpPr>
        <p:spPr>
          <a:xfrm>
            <a:off x="7013359" y="2095844"/>
            <a:ext cx="5178642" cy="194917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2000" kern="100" dirty="0">
                <a:latin typeface="华文楷体" panose="02010600040101010101" pitchFamily="2" charset="-122"/>
                <a:ea typeface="华文楷体" panose="02010600040101010101" pitchFamily="2" charset="-122"/>
                <a:cs typeface="Times New Roman" panose="02020603050405020304" pitchFamily="18" charset="0"/>
              </a:rPr>
              <a:t>230 KnowledgeNotes™ Student Guides ‎</a:t>
            </a:r>
          </a:p>
          <a:p>
            <a:r>
              <a:rPr lang="en-US" altLang="zh-CN" sz="2000" dirty="0">
                <a:latin typeface="华文楷体" panose="02010600040101010101" pitchFamily="2" charset="-122"/>
                <a:ea typeface="华文楷体" panose="02010600040101010101" pitchFamily="2" charset="-122"/>
              </a:rPr>
              <a:t>301</a:t>
            </a:r>
            <a:r>
              <a:rPr lang="zh-CN" altLang="en-US" sz="2000" dirty="0">
                <a:latin typeface="华文楷体" panose="02010600040101010101" pitchFamily="2" charset="-122"/>
                <a:ea typeface="华文楷体" panose="02010600040101010101" pitchFamily="2" charset="-122"/>
              </a:rPr>
              <a:t>卷</a:t>
            </a:r>
            <a:r>
              <a:rPr lang="en-US" altLang="zh-CN" sz="2000" dirty="0">
                <a:latin typeface="华文楷体" panose="02010600040101010101" pitchFamily="2" charset="-122"/>
                <a:ea typeface="华文楷体" panose="02010600040101010101" pitchFamily="2" charset="-122"/>
              </a:rPr>
              <a:t>Cambridge Companion</a:t>
            </a:r>
          </a:p>
          <a:p>
            <a:r>
              <a:rPr lang="en-US" altLang="zh-CN" sz="2000" dirty="0">
                <a:latin typeface="华文楷体" panose="02010600040101010101" pitchFamily="2" charset="-122"/>
                <a:ea typeface="华文楷体" panose="02010600040101010101" pitchFamily="2" charset="-122"/>
              </a:rPr>
              <a:t>8</a:t>
            </a:r>
            <a:r>
              <a:rPr lang="zh-CN" altLang="en-US" sz="2000" dirty="0">
                <a:latin typeface="华文楷体" panose="02010600040101010101" pitchFamily="2" charset="-122"/>
                <a:ea typeface="华文楷体" panose="02010600040101010101" pitchFamily="2" charset="-122"/>
              </a:rPr>
              <a:t>卷</a:t>
            </a:r>
            <a:r>
              <a:rPr lang="en-US" altLang="zh-CN" sz="2000" dirty="0">
                <a:latin typeface="华文楷体" panose="02010600040101010101" pitchFamily="2" charset="-122"/>
                <a:ea typeface="华文楷体" panose="02010600040101010101" pitchFamily="2" charset="-122"/>
              </a:rPr>
              <a:t>Routledge Companion</a:t>
            </a:r>
          </a:p>
          <a:p>
            <a:r>
              <a:rPr lang="en-US" sz="2000" dirty="0">
                <a:latin typeface="华文楷体" panose="02010600040101010101" pitchFamily="2" charset="-122"/>
                <a:ea typeface="华文楷体" panose="02010600040101010101" pitchFamily="2" charset="-122"/>
              </a:rPr>
              <a:t>38</a:t>
            </a:r>
            <a:r>
              <a:rPr lang="zh-CN" altLang="en-US" sz="2000" dirty="0">
                <a:latin typeface="华文楷体" panose="02010600040101010101" pitchFamily="2" charset="-122"/>
                <a:ea typeface="华文楷体" panose="02010600040101010101" pitchFamily="2" charset="-122"/>
              </a:rPr>
              <a:t>卷</a:t>
            </a:r>
            <a:r>
              <a:rPr lang="en-US" sz="2000" dirty="0">
                <a:latin typeface="华文楷体" panose="02010600040101010101" pitchFamily="2" charset="-122"/>
                <a:ea typeface="华文楷体" panose="02010600040101010101" pitchFamily="2" charset="-122"/>
              </a:rPr>
              <a:t>New Essays on the American Novel</a:t>
            </a:r>
            <a:endParaRPr lang="en-US" altLang="zh-CN" sz="2000" dirty="0">
              <a:latin typeface="华文楷体" panose="02010600040101010101" pitchFamily="2" charset="-122"/>
              <a:ea typeface="华文楷体" panose="02010600040101010101" pitchFamily="2" charset="-122"/>
            </a:endParaRPr>
          </a:p>
          <a:p>
            <a:r>
              <a:rPr lang="en-US" sz="2000" dirty="0"/>
              <a:t>‎</a:t>
            </a:r>
            <a:r>
              <a:rPr lang="en-US" sz="2000" kern="100" dirty="0">
                <a:latin typeface="华文楷体" panose="02010600040101010101" pitchFamily="2" charset="-122"/>
                <a:ea typeface="华文楷体" panose="02010600040101010101" pitchFamily="2" charset="-122"/>
                <a:cs typeface="Times New Roman" panose="02020603050405020304" pitchFamily="18" charset="0"/>
              </a:rPr>
              <a:t>Concise Oxford English Dictionary</a:t>
            </a:r>
            <a:r>
              <a:rPr lang="zh-CN" altLang="en-US" sz="2000" kern="100" dirty="0">
                <a:latin typeface="华文楷体" panose="02010600040101010101" pitchFamily="2" charset="-122"/>
                <a:ea typeface="华文楷体" panose="02010600040101010101" pitchFamily="2" charset="-122"/>
                <a:cs typeface="Times New Roman" panose="02020603050405020304" pitchFamily="18" charset="0"/>
              </a:rPr>
              <a:t>等词典及系列文学百科</a:t>
            </a:r>
            <a:r>
              <a:rPr lang="en-US" altLang="zh-CN" sz="2000" kern="1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000" kern="100" dirty="0">
                <a:latin typeface="华文楷体" panose="02010600040101010101" pitchFamily="2" charset="-122"/>
                <a:ea typeface="华文楷体" panose="02010600040101010101" pitchFamily="2" charset="-122"/>
                <a:cs typeface="Times New Roman" panose="02020603050405020304" pitchFamily="18" charset="0"/>
              </a:rPr>
              <a:t>工具书等</a:t>
            </a:r>
            <a:endParaRPr lang="en-US" sz="20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65972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edge">
                                      <p:cBhvr>
                                        <p:cTn id="16" dur="500"/>
                                        <p:tgtEl>
                                          <p:spTgt spid="1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edge">
                                      <p:cBhvr>
                                        <p:cTn id="25" dur="500"/>
                                        <p:tgtEl>
                                          <p:spTgt spid="1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Title 2">
            <a:extLst>
              <a:ext uri="{FF2B5EF4-FFF2-40B4-BE49-F238E27FC236}">
                <a16:creationId xmlns:a16="http://schemas.microsoft.com/office/drawing/2014/main" id="{18A2AAA4-3BEB-438C-897D-FC3E2A5499EE}"/>
              </a:ext>
            </a:extLst>
          </p:cNvPr>
          <p:cNvSpPr>
            <a:spLocks noGrp="1"/>
          </p:cNvSpPr>
          <p:nvPr>
            <p:ph type="title"/>
          </p:nvPr>
        </p:nvSpPr>
        <p:spPr>
          <a:xfrm>
            <a:off x="80683" y="0"/>
            <a:ext cx="7100888" cy="852488"/>
          </a:xfrm>
        </p:spPr>
        <p:txBody>
          <a:bodyPr/>
          <a:lstStyle/>
          <a:p>
            <a:r>
              <a:rPr lang="en-US" altLang="en-US" sz="3600" dirty="0">
                <a:solidFill>
                  <a:schemeClr val="tx1"/>
                </a:solidFill>
                <a:latin typeface="微软雅黑" panose="020B0503020204020204" pitchFamily="34" charset="-122"/>
                <a:ea typeface="微软雅黑" panose="020B0503020204020204" pitchFamily="34" charset="-122"/>
              </a:rPr>
              <a:t>LION </a:t>
            </a:r>
            <a:r>
              <a:rPr lang="zh-CN" altLang="en-US" sz="3600" dirty="0">
                <a:solidFill>
                  <a:schemeClr val="tx1"/>
                </a:solidFill>
                <a:latin typeface="微软雅黑" panose="020B0503020204020204" pitchFamily="34" charset="-122"/>
                <a:ea typeface="微软雅黑" panose="020B0503020204020204" pitchFamily="34" charset="-122"/>
              </a:rPr>
              <a:t>内容</a:t>
            </a:r>
            <a:endParaRPr lang="en-US" altLang="en-US" sz="3600" dirty="0">
              <a:solidFill>
                <a:schemeClr val="tx1"/>
              </a:solidFill>
              <a:latin typeface="微软雅黑" panose="020B0503020204020204" pitchFamily="34" charset="-122"/>
              <a:ea typeface="微软雅黑" panose="020B0503020204020204" pitchFamily="34" charset="-122"/>
            </a:endParaRPr>
          </a:p>
        </p:txBody>
      </p:sp>
      <p:sp>
        <p:nvSpPr>
          <p:cNvPr id="5" name="Rectangle 4">
            <a:extLst>
              <a:ext uri="{FF2B5EF4-FFF2-40B4-BE49-F238E27FC236}">
                <a16:creationId xmlns:a16="http://schemas.microsoft.com/office/drawing/2014/main" id="{7D64B301-5EA8-49FC-91F8-7B85991D3045}"/>
              </a:ext>
            </a:extLst>
          </p:cNvPr>
          <p:cNvSpPr/>
          <p:nvPr/>
        </p:nvSpPr>
        <p:spPr>
          <a:xfrm>
            <a:off x="2852691" y="5694028"/>
            <a:ext cx="6096000" cy="369332"/>
          </a:xfrm>
          <a:prstGeom prst="rect">
            <a:avLst/>
          </a:prstGeom>
        </p:spPr>
        <p:txBody>
          <a:bodyPr>
            <a:spAutoFit/>
          </a:bodyPr>
          <a:lstStyle/>
          <a:p>
            <a:endParaRPr lang="en-US" dirty="0"/>
          </a:p>
        </p:txBody>
      </p:sp>
      <p:pic>
        <p:nvPicPr>
          <p:cNvPr id="2" name="Picture 1">
            <a:extLst>
              <a:ext uri="{FF2B5EF4-FFF2-40B4-BE49-F238E27FC236}">
                <a16:creationId xmlns:a16="http://schemas.microsoft.com/office/drawing/2014/main" id="{034567F0-1536-49E3-8C3C-D427F4A51ABD}"/>
              </a:ext>
            </a:extLst>
          </p:cNvPr>
          <p:cNvPicPr>
            <a:picLocks noChangeAspect="1"/>
          </p:cNvPicPr>
          <p:nvPr/>
        </p:nvPicPr>
        <p:blipFill>
          <a:blip r:embed="rId3"/>
          <a:stretch>
            <a:fillRect/>
          </a:stretch>
        </p:blipFill>
        <p:spPr>
          <a:xfrm>
            <a:off x="1748901" y="599242"/>
            <a:ext cx="8824404" cy="5801558"/>
          </a:xfrm>
          <a:prstGeom prst="rect">
            <a:avLst/>
          </a:prstGeom>
        </p:spPr>
      </p:pic>
      <p:sp>
        <p:nvSpPr>
          <p:cNvPr id="10" name="Rectangle 9">
            <a:extLst>
              <a:ext uri="{FF2B5EF4-FFF2-40B4-BE49-F238E27FC236}">
                <a16:creationId xmlns:a16="http://schemas.microsoft.com/office/drawing/2014/main" id="{2D21C7D3-B96F-4509-B43F-B43C97C7FC9A}"/>
              </a:ext>
            </a:extLst>
          </p:cNvPr>
          <p:cNvSpPr>
            <a:spLocks noChangeArrowheads="1"/>
          </p:cNvSpPr>
          <p:nvPr/>
        </p:nvSpPr>
        <p:spPr bwMode="auto">
          <a:xfrm>
            <a:off x="5900691" y="563734"/>
            <a:ext cx="1464032" cy="283738"/>
          </a:xfrm>
          <a:prstGeom prst="rect">
            <a:avLst/>
          </a:prstGeom>
          <a:noFill/>
          <a:ln w="698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latin typeface="Roboto Regular"/>
              <a:cs typeface="Roboto Regular"/>
            </a:endParaRPr>
          </a:p>
        </p:txBody>
      </p:sp>
      <p:sp>
        <p:nvSpPr>
          <p:cNvPr id="11" name="Rectangle 10">
            <a:extLst>
              <a:ext uri="{FF2B5EF4-FFF2-40B4-BE49-F238E27FC236}">
                <a16:creationId xmlns:a16="http://schemas.microsoft.com/office/drawing/2014/main" id="{C17ECD16-70C3-455B-81AF-BF6D7787728B}"/>
              </a:ext>
            </a:extLst>
          </p:cNvPr>
          <p:cNvSpPr>
            <a:spLocks noChangeArrowheads="1"/>
          </p:cNvSpPr>
          <p:nvPr/>
        </p:nvSpPr>
        <p:spPr bwMode="auto">
          <a:xfrm>
            <a:off x="1748900" y="3790804"/>
            <a:ext cx="9235329" cy="1238396"/>
          </a:xfrm>
          <a:prstGeom prst="rect">
            <a:avLst/>
          </a:prstGeom>
          <a:noFill/>
          <a:ln w="698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latin typeface="Roboto Regular"/>
              <a:cs typeface="Roboto Regular"/>
            </a:endParaRPr>
          </a:p>
        </p:txBody>
      </p:sp>
      <p:sp>
        <p:nvSpPr>
          <p:cNvPr id="16" name="Rectangle 15">
            <a:extLst>
              <a:ext uri="{FF2B5EF4-FFF2-40B4-BE49-F238E27FC236}">
                <a16:creationId xmlns:a16="http://schemas.microsoft.com/office/drawing/2014/main" id="{BD977D7C-9781-4807-9E46-B1C3516E7385}"/>
              </a:ext>
            </a:extLst>
          </p:cNvPr>
          <p:cNvSpPr/>
          <p:nvPr/>
        </p:nvSpPr>
        <p:spPr>
          <a:xfrm>
            <a:off x="8948691" y="2868930"/>
            <a:ext cx="2961369" cy="102750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2800" kern="100" dirty="0">
                <a:latin typeface="华文楷体" panose="02010600040101010101" pitchFamily="2" charset="-122"/>
                <a:ea typeface="华文楷体" panose="02010600040101010101" pitchFamily="2" charset="-122"/>
                <a:cs typeface="Times New Roman" panose="02020603050405020304" pitchFamily="18" charset="0"/>
              </a:rPr>
              <a:t>26,000</a:t>
            </a:r>
            <a:r>
              <a:rPr lang="zh-CN" altLang="en-US" sz="2800" kern="100" dirty="0">
                <a:latin typeface="华文楷体" panose="02010600040101010101" pitchFamily="2" charset="-122"/>
                <a:ea typeface="华文楷体" panose="02010600040101010101" pitchFamily="2" charset="-122"/>
                <a:cs typeface="Times New Roman" panose="02020603050405020304" pitchFamily="18" charset="0"/>
              </a:rPr>
              <a:t>多为作家</a:t>
            </a:r>
            <a:r>
              <a:rPr lang="en-US" altLang="zh-CN" sz="2800" kern="1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2800" kern="100" dirty="0">
                <a:latin typeface="华文楷体" panose="02010600040101010101" pitchFamily="2" charset="-122"/>
                <a:ea typeface="华文楷体" panose="02010600040101010101" pitchFamily="2" charset="-122"/>
                <a:cs typeface="Times New Roman" panose="02020603050405020304" pitchFamily="18" charset="0"/>
              </a:rPr>
              <a:t>作者索引</a:t>
            </a:r>
            <a:endParaRPr lang="en-US" sz="2800" dirty="0">
              <a:latin typeface="华文楷体" panose="02010600040101010101" pitchFamily="2" charset="-122"/>
              <a:ea typeface="华文楷体" panose="02010600040101010101" pitchFamily="2" charset="-122"/>
            </a:endParaRPr>
          </a:p>
        </p:txBody>
      </p:sp>
      <p:sp>
        <p:nvSpPr>
          <p:cNvPr id="17" name="Rectangle 16">
            <a:extLst>
              <a:ext uri="{FF2B5EF4-FFF2-40B4-BE49-F238E27FC236}">
                <a16:creationId xmlns:a16="http://schemas.microsoft.com/office/drawing/2014/main" id="{144B7817-BFA3-4EEB-A550-2BA967A38F59}"/>
              </a:ext>
            </a:extLst>
          </p:cNvPr>
          <p:cNvSpPr>
            <a:spLocks noChangeArrowheads="1"/>
          </p:cNvSpPr>
          <p:nvPr/>
        </p:nvSpPr>
        <p:spPr bwMode="auto">
          <a:xfrm>
            <a:off x="1748899" y="5029200"/>
            <a:ext cx="9235330" cy="1371600"/>
          </a:xfrm>
          <a:prstGeom prst="rect">
            <a:avLst/>
          </a:prstGeom>
          <a:noFill/>
          <a:ln w="698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latin typeface="Roboto Regular"/>
              <a:cs typeface="Roboto Regular"/>
            </a:endParaRPr>
          </a:p>
        </p:txBody>
      </p:sp>
      <p:sp>
        <p:nvSpPr>
          <p:cNvPr id="18" name="Rectangle 17">
            <a:extLst>
              <a:ext uri="{FF2B5EF4-FFF2-40B4-BE49-F238E27FC236}">
                <a16:creationId xmlns:a16="http://schemas.microsoft.com/office/drawing/2014/main" id="{BECCCEE5-4C3C-4FB2-9043-8895E2F6B1E0}"/>
              </a:ext>
            </a:extLst>
          </p:cNvPr>
          <p:cNvSpPr/>
          <p:nvPr/>
        </p:nvSpPr>
        <p:spPr>
          <a:xfrm>
            <a:off x="8948691" y="4680764"/>
            <a:ext cx="2961369" cy="13617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kern="100" dirty="0">
                <a:latin typeface="华文楷体" panose="02010600040101010101" pitchFamily="2" charset="-122"/>
                <a:ea typeface="华文楷体" panose="02010600040101010101" pitchFamily="2" charset="-122"/>
                <a:cs typeface="Times New Roman" panose="02020603050405020304" pitchFamily="18" charset="0"/>
              </a:rPr>
              <a:t>Shakespeare</a:t>
            </a:r>
            <a:r>
              <a:rPr lang="zh-CN" altLang="en-US" sz="2800" kern="100" dirty="0">
                <a:latin typeface="华文楷体" panose="02010600040101010101" pitchFamily="2" charset="-122"/>
                <a:ea typeface="华文楷体" panose="02010600040101010101" pitchFamily="2" charset="-122"/>
                <a:cs typeface="Times New Roman" panose="02020603050405020304" pitchFamily="18" charset="0"/>
              </a:rPr>
              <a:t>广播剧</a:t>
            </a:r>
            <a:endParaRPr lang="en-US" altLang="zh-CN" sz="2800" kern="100"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sz="2800" kern="100" dirty="0">
                <a:latin typeface="华文楷体" panose="02010600040101010101" pitchFamily="2" charset="-122"/>
                <a:ea typeface="华文楷体" panose="02010600040101010101" pitchFamily="2" charset="-122"/>
                <a:cs typeface="Times New Roman" panose="02020603050405020304" pitchFamily="18" charset="0"/>
              </a:rPr>
              <a:t>诗人诵诗等</a:t>
            </a:r>
            <a:endParaRPr lang="en-US" sz="2800" kern="100" dirty="0">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82113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500"/>
                                        <p:tgtEl>
                                          <p:spTgt spid="1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edge">
                                      <p:cBhvr>
                                        <p:cTn id="19" dur="500"/>
                                        <p:tgtEl>
                                          <p:spTgt spid="17"/>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Title 2">
            <a:extLst>
              <a:ext uri="{FF2B5EF4-FFF2-40B4-BE49-F238E27FC236}">
                <a16:creationId xmlns:a16="http://schemas.microsoft.com/office/drawing/2014/main" id="{18A2AAA4-3BEB-438C-897D-FC3E2A5499EE}"/>
              </a:ext>
            </a:extLst>
          </p:cNvPr>
          <p:cNvSpPr>
            <a:spLocks noGrp="1"/>
          </p:cNvSpPr>
          <p:nvPr>
            <p:ph type="title"/>
          </p:nvPr>
        </p:nvSpPr>
        <p:spPr>
          <a:xfrm>
            <a:off x="80683" y="0"/>
            <a:ext cx="7100888" cy="852488"/>
          </a:xfrm>
        </p:spPr>
        <p:txBody>
          <a:bodyPr/>
          <a:lstStyle/>
          <a:p>
            <a:r>
              <a:rPr lang="en-US" altLang="en-US" sz="3600" dirty="0">
                <a:solidFill>
                  <a:schemeClr val="tx1"/>
                </a:solidFill>
                <a:latin typeface="微软雅黑" panose="020B0503020204020204" pitchFamily="34" charset="-122"/>
                <a:ea typeface="微软雅黑" panose="020B0503020204020204" pitchFamily="34" charset="-122"/>
              </a:rPr>
              <a:t>LION</a:t>
            </a:r>
            <a:r>
              <a:rPr lang="zh-CN" altLang="en-US" sz="3600" dirty="0">
                <a:solidFill>
                  <a:schemeClr val="tx1"/>
                </a:solidFill>
                <a:latin typeface="微软雅黑" panose="020B0503020204020204" pitchFamily="34" charset="-122"/>
                <a:ea typeface="微软雅黑" panose="020B0503020204020204" pitchFamily="34" charset="-122"/>
              </a:rPr>
              <a:t>利用举例</a:t>
            </a:r>
            <a:endParaRPr lang="en-US" altLang="en-US" sz="3600" dirty="0">
              <a:solidFill>
                <a:schemeClr val="tx1"/>
              </a:solidFill>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1E81BDAD-9549-4429-84F0-C0655F1357AD}"/>
              </a:ext>
            </a:extLst>
          </p:cNvPr>
          <p:cNvSpPr/>
          <p:nvPr/>
        </p:nvSpPr>
        <p:spPr>
          <a:xfrm>
            <a:off x="80683" y="573758"/>
            <a:ext cx="12030634" cy="646331"/>
          </a:xfrm>
          <a:prstGeom prst="rect">
            <a:avLst/>
          </a:prstGeom>
        </p:spPr>
        <p:txBody>
          <a:bodyPr wrap="square">
            <a:spAutoFit/>
          </a:bodyPr>
          <a:lstStyle/>
          <a:p>
            <a:r>
              <a:rPr lang="zh-CN" altLang="en-US" b="1" dirty="0"/>
              <a:t>文章节选： </a:t>
            </a:r>
            <a:r>
              <a:rPr lang="en-US" b="1" dirty="0"/>
              <a:t>Shakespeare and the Quarrel Scene in Arden of </a:t>
            </a:r>
            <a:r>
              <a:rPr lang="en-US" b="1" dirty="0" err="1"/>
              <a:t>Faversham</a:t>
            </a:r>
            <a:endParaRPr lang="en-US" b="1" dirty="0"/>
          </a:p>
          <a:p>
            <a:r>
              <a:rPr lang="en-US" b="1" dirty="0">
                <a:hlinkClick r:id="rId3" tooltip="单击检索该杂志的更多文章"/>
              </a:rPr>
              <a:t>Shakespeare Quarterly</a:t>
            </a:r>
            <a:r>
              <a:rPr lang="en-US" b="1" dirty="0"/>
              <a:t>; Washington</a:t>
            </a:r>
            <a:r>
              <a:rPr lang="en-US" dirty="0">
                <a:hlinkClick r:id="rId4" tooltip="单击以从本期中检索更多项目"/>
              </a:rPr>
              <a:t> Vol. 57, </a:t>
            </a:r>
            <a:r>
              <a:rPr lang="en-US" dirty="0" err="1">
                <a:hlinkClick r:id="rId4" tooltip="单击以从本期中检索更多项目"/>
              </a:rPr>
              <a:t>Iss</a:t>
            </a:r>
            <a:r>
              <a:rPr lang="en-US" dirty="0">
                <a:hlinkClick r:id="rId4" tooltip="单击以从本期中检索更多项目"/>
              </a:rPr>
              <a:t>. 3, </a:t>
            </a:r>
            <a:r>
              <a:rPr lang="en-US" dirty="0"/>
              <a:t> (Fall 2006): 249-293. DOI:10.1353/shq.2006.0073 </a:t>
            </a:r>
          </a:p>
        </p:txBody>
      </p:sp>
      <p:pic>
        <p:nvPicPr>
          <p:cNvPr id="3" name="Picture 2">
            <a:extLst>
              <a:ext uri="{FF2B5EF4-FFF2-40B4-BE49-F238E27FC236}">
                <a16:creationId xmlns:a16="http://schemas.microsoft.com/office/drawing/2014/main" id="{551DC0F0-90CD-41CE-80EB-C4CAF23B0AD4}"/>
              </a:ext>
            </a:extLst>
          </p:cNvPr>
          <p:cNvPicPr>
            <a:picLocks noChangeAspect="1"/>
          </p:cNvPicPr>
          <p:nvPr/>
        </p:nvPicPr>
        <p:blipFill>
          <a:blip r:embed="rId5"/>
          <a:stretch>
            <a:fillRect/>
          </a:stretch>
        </p:blipFill>
        <p:spPr>
          <a:xfrm>
            <a:off x="0" y="1793847"/>
            <a:ext cx="12192000" cy="4642464"/>
          </a:xfrm>
          <a:prstGeom prst="rect">
            <a:avLst/>
          </a:prstGeom>
        </p:spPr>
      </p:pic>
      <p:cxnSp>
        <p:nvCxnSpPr>
          <p:cNvPr id="9" name="Straight Connector 8">
            <a:extLst>
              <a:ext uri="{FF2B5EF4-FFF2-40B4-BE49-F238E27FC236}">
                <a16:creationId xmlns:a16="http://schemas.microsoft.com/office/drawing/2014/main" id="{E4AE0D67-5071-409E-8B05-9116715215F8}"/>
              </a:ext>
            </a:extLst>
          </p:cNvPr>
          <p:cNvCxnSpPr>
            <a:cxnSpLocks/>
          </p:cNvCxnSpPr>
          <p:nvPr/>
        </p:nvCxnSpPr>
        <p:spPr>
          <a:xfrm>
            <a:off x="8750772" y="2744693"/>
            <a:ext cx="2492189"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86F0A1-99A3-4B5F-B552-B637F43E8778}"/>
              </a:ext>
            </a:extLst>
          </p:cNvPr>
          <p:cNvCxnSpPr>
            <a:cxnSpLocks/>
          </p:cNvCxnSpPr>
          <p:nvPr/>
        </p:nvCxnSpPr>
        <p:spPr>
          <a:xfrm>
            <a:off x="330301" y="3023036"/>
            <a:ext cx="685127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7EF15E8-34A7-450D-AA13-AE78DB8B9597}"/>
              </a:ext>
            </a:extLst>
          </p:cNvPr>
          <p:cNvSpPr/>
          <p:nvPr/>
        </p:nvSpPr>
        <p:spPr>
          <a:xfrm>
            <a:off x="-1" y="1220089"/>
            <a:ext cx="12192001" cy="646331"/>
          </a:xfrm>
          <a:prstGeom prst="rect">
            <a:avLst/>
          </a:prstGeom>
        </p:spPr>
        <p:txBody>
          <a:bodyPr wrap="square">
            <a:spAutoFit/>
          </a:bodyPr>
          <a:lstStyle/>
          <a:p>
            <a:r>
              <a:rPr lang="en-US" dirty="0"/>
              <a:t>MACDONALD P. JACKSON </a:t>
            </a:r>
            <a:r>
              <a:rPr lang="zh-CN" altLang="en-US" dirty="0"/>
              <a:t>， </a:t>
            </a:r>
            <a:r>
              <a:rPr lang="en-US" dirty="0"/>
              <a:t>a </a:t>
            </a:r>
            <a:r>
              <a:rPr lang="en-US" dirty="0">
                <a:hlinkClick r:id="rId6" tooltip="New Zealand"/>
              </a:rPr>
              <a:t>New Zealand</a:t>
            </a:r>
            <a:r>
              <a:rPr lang="en-US" dirty="0"/>
              <a:t> scholar of </a:t>
            </a:r>
            <a:r>
              <a:rPr lang="en-US" dirty="0">
                <a:hlinkClick r:id="rId7" tooltip="English literature"/>
              </a:rPr>
              <a:t>English literature</a:t>
            </a:r>
            <a:r>
              <a:rPr lang="en-US" dirty="0"/>
              <a:t>. Most of his work is on </a:t>
            </a:r>
            <a:r>
              <a:rPr lang="en-US" dirty="0">
                <a:hlinkClick r:id="rId8" tooltip="English Renaissance drama"/>
              </a:rPr>
              <a:t>English Renaissance drama</a:t>
            </a:r>
            <a:r>
              <a:rPr lang="en-US" dirty="0"/>
              <a:t>; he specializes in </a:t>
            </a:r>
            <a:r>
              <a:rPr lang="en-US" dirty="0">
                <a:hlinkClick r:id="rId9" tooltip="Authorship"/>
              </a:rPr>
              <a:t>authorship</a:t>
            </a:r>
            <a:r>
              <a:rPr lang="en-US" dirty="0"/>
              <a:t> attribution. He is also internationally recognized for his work on </a:t>
            </a:r>
            <a:r>
              <a:rPr lang="en-US" dirty="0">
                <a:hlinkClick r:id="rId10" tooltip="Shakespeare"/>
              </a:rPr>
              <a:t>Shakespeare</a:t>
            </a:r>
            <a:r>
              <a:rPr lang="en-US" dirty="0"/>
              <a:t>'s texts.</a:t>
            </a:r>
            <a:r>
              <a:rPr lang="en-US" baseline="30000" dirty="0">
                <a:hlinkClick r:id="rId11"/>
              </a:rPr>
              <a:t>[1]</a:t>
            </a:r>
            <a:r>
              <a:rPr lang="en-US" baseline="30000" dirty="0">
                <a:hlinkClick r:id="rId12"/>
              </a:rPr>
              <a:t>[2]</a:t>
            </a:r>
            <a:endParaRPr lang="en-US" dirty="0"/>
          </a:p>
        </p:txBody>
      </p:sp>
    </p:spTree>
    <p:extLst>
      <p:ext uri="{BB962C8B-B14F-4D97-AF65-F5344CB8AC3E}">
        <p14:creationId xmlns:p14="http://schemas.microsoft.com/office/powerpoint/2010/main" val="316827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2362200" y="0"/>
            <a:ext cx="5943600" cy="6858000"/>
          </a:xfrm>
        </p:spPr>
        <p:txBody>
          <a:bodyPr/>
          <a:lstStyle/>
          <a:p>
            <a:pPr marL="514350" indent="-514350">
              <a:buNone/>
            </a:pPr>
            <a:endParaRPr lang="en-US" altLang="zh-CN" sz="6000" dirty="0">
              <a:latin typeface="微软雅黑" panose="020B0503020204020204" pitchFamily="34" charset="-122"/>
              <a:ea typeface="微软雅黑" panose="020B0503020204020204" pitchFamily="34" charset="-122"/>
              <a:cs typeface="Arial Unicode MS" pitchFamily="34" charset="-128"/>
            </a:endParaRPr>
          </a:p>
          <a:p>
            <a:pPr marL="514350" indent="-514350" algn="ctr">
              <a:buNone/>
            </a:pPr>
            <a:r>
              <a:rPr lang="zh-CN" altLang="en-US" sz="6000" dirty="0">
                <a:latin typeface="微软雅黑" panose="020B0503020204020204" pitchFamily="34" charset="-122"/>
                <a:ea typeface="微软雅黑" panose="020B0503020204020204" pitchFamily="34" charset="-122"/>
                <a:cs typeface="Arial Unicode MS" pitchFamily="34" charset="-128"/>
              </a:rPr>
              <a:t>讲座内容</a:t>
            </a:r>
            <a:endParaRPr lang="en-US" altLang="zh-CN" sz="6000" dirty="0">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latin typeface="微软雅黑" panose="020B0503020204020204" pitchFamily="34" charset="-122"/>
                <a:ea typeface="微软雅黑" panose="020B0503020204020204" pitchFamily="34" charset="-122"/>
                <a:cs typeface="Arial Unicode MS" pitchFamily="34" charset="-128"/>
              </a:rPr>
              <a:t>资源介绍</a:t>
            </a:r>
            <a:endParaRPr lang="en-US" altLang="zh-CN" sz="4400" dirty="0">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solidFill>
                  <a:srgbClr val="FF0000"/>
                </a:solidFill>
                <a:latin typeface="微软雅黑" panose="020B0503020204020204" pitchFamily="34" charset="-122"/>
                <a:ea typeface="微软雅黑" panose="020B0503020204020204" pitchFamily="34" charset="-122"/>
                <a:cs typeface="Arial Unicode MS" pitchFamily="34" charset="-128"/>
              </a:rPr>
              <a:t>检索功能</a:t>
            </a:r>
            <a:endParaRPr lang="en-US" altLang="zh-CN" sz="4400" dirty="0">
              <a:solidFill>
                <a:srgbClr val="FF0000"/>
              </a:solidFill>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latin typeface="微软雅黑" panose="020B0503020204020204" pitchFamily="34" charset="-122"/>
                <a:ea typeface="微软雅黑" panose="020B0503020204020204" pitchFamily="34" charset="-122"/>
                <a:cs typeface="Arial Unicode MS" pitchFamily="34" charset="-128"/>
              </a:rPr>
              <a:t>检索结果</a:t>
            </a:r>
            <a:endParaRPr lang="en-US" altLang="zh-CN" sz="4400"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3200" dirty="0">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16730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1973943" y="14514"/>
            <a:ext cx="8084457" cy="6589487"/>
          </a:xfrm>
        </p:spPr>
        <p:txBody>
          <a:bodyPr/>
          <a:lstStyle/>
          <a:p>
            <a:pPr marL="514350" indent="-514350">
              <a:buNone/>
            </a:pPr>
            <a:endParaRPr lang="en-US" altLang="zh-CN" sz="3600" b="1"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3600" b="1"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r>
              <a:rPr lang="en-US" altLang="zh-CN" sz="4000" b="1" dirty="0">
                <a:latin typeface="微软雅黑" panose="020B0503020204020204" pitchFamily="34" charset="-122"/>
                <a:ea typeface="微软雅黑" panose="020B0503020204020204" pitchFamily="34" charset="-122"/>
                <a:cs typeface="Arial Unicode MS" pitchFamily="34" charset="-128"/>
              </a:rPr>
              <a:t>ProQuest</a:t>
            </a:r>
            <a:r>
              <a:rPr lang="zh-CN" altLang="en-US" sz="4000" b="1" dirty="0">
                <a:latin typeface="微软雅黑" panose="020B0503020204020204" pitchFamily="34" charset="-122"/>
                <a:ea typeface="微软雅黑" panose="020B0503020204020204" pitchFamily="34" charset="-122"/>
                <a:cs typeface="Arial Unicode MS" pitchFamily="34" charset="-128"/>
              </a:rPr>
              <a:t>平台检索功能</a:t>
            </a:r>
            <a:endParaRPr lang="en-US" altLang="zh-CN" sz="4000" b="1" dirty="0">
              <a:latin typeface="微软雅黑" panose="020B0503020204020204" pitchFamily="34" charset="-122"/>
              <a:ea typeface="微软雅黑" panose="020B0503020204020204" pitchFamily="34" charset="-122"/>
              <a:cs typeface="Arial Unicode MS" pitchFamily="34" charset="-128"/>
            </a:endParaRPr>
          </a:p>
          <a:p>
            <a:pPr marL="514350" indent="-514350"/>
            <a:endParaRPr lang="en-US" altLang="zh-CN" dirty="0">
              <a:latin typeface="微软雅黑" panose="020B0503020204020204" pitchFamily="34" charset="-122"/>
              <a:ea typeface="微软雅黑" panose="020B0503020204020204" pitchFamily="34" charset="-122"/>
              <a:cs typeface="Arial Unicode MS" pitchFamily="34" charset="-128"/>
            </a:endParaRPr>
          </a:p>
          <a:p>
            <a:pPr marL="0" indent="0">
              <a:buNone/>
            </a:pPr>
            <a:r>
              <a:rPr lang="en-US" altLang="zh-CN" dirty="0">
                <a:latin typeface="微软雅黑" panose="020B0503020204020204" pitchFamily="34" charset="-122"/>
                <a:ea typeface="微软雅黑" panose="020B0503020204020204" pitchFamily="34" charset="-122"/>
              </a:rPr>
              <a:t>1.ProQuest</a:t>
            </a:r>
            <a:r>
              <a:rPr lang="zh-CN" altLang="en-US" dirty="0">
                <a:latin typeface="微软雅黑" panose="020B0503020204020204" pitchFamily="34" charset="-122"/>
                <a:ea typeface="微软雅黑" panose="020B0503020204020204" pitchFamily="34" charset="-122"/>
              </a:rPr>
              <a:t>检索平台</a:t>
            </a:r>
            <a:endParaRPr lang="en-US" altLang="zh-CN" dirty="0">
              <a:latin typeface="微软雅黑" panose="020B0503020204020204" pitchFamily="34" charset="-122"/>
              <a:ea typeface="微软雅黑" panose="020B0503020204020204" pitchFamily="34" charset="-122"/>
            </a:endParaRPr>
          </a:p>
          <a:p>
            <a:pPr marL="0" indent="0">
              <a:buNone/>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检索策略、检索举例：基本检索、高级检索、基于文献拓展、检索定题、早期变形词</a:t>
            </a:r>
            <a:endParaRPr lang="en-US" altLang="zh-CN" dirty="0">
              <a:latin typeface="微软雅黑" panose="020B0503020204020204" pitchFamily="34" charset="-122"/>
              <a:ea typeface="微软雅黑" panose="020B0503020204020204" pitchFamily="34" charset="-122"/>
            </a:endParaRPr>
          </a:p>
          <a:p>
            <a:pPr marL="0" indent="0">
              <a:buNone/>
            </a:pP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浏览</a:t>
            </a:r>
            <a:endParaRPr lang="en-US" altLang="zh-CN" dirty="0">
              <a:latin typeface="微软雅黑" panose="020B0503020204020204" pitchFamily="34" charset="-122"/>
              <a:ea typeface="微软雅黑" panose="020B0503020204020204" pitchFamily="34" charset="-122"/>
            </a:endParaRPr>
          </a:p>
          <a:p>
            <a:pPr marL="0" indent="0">
              <a:buNone/>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 出版物</a:t>
            </a:r>
            <a:endParaRPr lang="en-US" altLang="zh-CN" dirty="0">
              <a:latin typeface="微软雅黑" panose="020B0503020204020204" pitchFamily="34" charset="-122"/>
              <a:ea typeface="微软雅黑" panose="020B0503020204020204" pitchFamily="34" charset="-122"/>
            </a:endParaRPr>
          </a:p>
          <a:p>
            <a:pPr marL="0" indent="0">
              <a:buNone/>
            </a:pPr>
            <a:endParaRPr lang="en-US" altLang="zh-CN" dirty="0">
              <a:latin typeface="微软雅黑" panose="020B0503020204020204" pitchFamily="34" charset="-122"/>
              <a:ea typeface="微软雅黑" panose="020B0503020204020204" pitchFamily="34" charset="-122"/>
              <a:cs typeface="Arial Unicode MS" pitchFamily="34" charset="-128"/>
            </a:endParaRPr>
          </a:p>
          <a:p>
            <a:pPr marL="514350" indent="-514350"/>
            <a:endParaRPr lang="en-US" altLang="zh-CN" dirty="0">
              <a:latin typeface="微软雅黑" panose="020B0503020204020204" pitchFamily="34" charset="-122"/>
              <a:ea typeface="微软雅黑" panose="020B0503020204020204" pitchFamily="34" charset="-122"/>
              <a:cs typeface="Arial Unicode MS" pitchFamily="34" charset="-128"/>
            </a:endParaRPr>
          </a:p>
          <a:p>
            <a:pPr marL="514350" indent="-514350"/>
            <a:endParaRPr lang="en-US" altLang="zh-CN" dirty="0">
              <a:latin typeface="微软雅黑" panose="020B0503020204020204" pitchFamily="34" charset="-122"/>
              <a:ea typeface="微软雅黑" panose="020B0503020204020204" pitchFamily="34" charset="-122"/>
              <a:cs typeface="Arial Unicode MS" pitchFamily="34" charset="-128"/>
            </a:endParaRPr>
          </a:p>
          <a:p>
            <a:pPr marL="514350" indent="-514350"/>
            <a:endParaRPr lang="en-US" altLang="zh-CN"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4400" dirty="0">
              <a:solidFill>
                <a:srgbClr val="FF0000"/>
              </a:solidFill>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3200" dirty="0">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94708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70164" y="34336"/>
            <a:ext cx="8229600" cy="647700"/>
          </a:xfrm>
          <a:prstGeom prst="rect">
            <a:avLst/>
          </a:prstGeom>
          <a:noFill/>
          <a:ln w="9525">
            <a:noFill/>
            <a:miter lim="800000"/>
            <a:headEnd/>
            <a:tailEnd/>
          </a:ln>
        </p:spPr>
        <p:txBody>
          <a:bodyPr anchor="ctr"/>
          <a:lstStyle/>
          <a:p>
            <a:pPr eaLnBrk="0" hangingPunct="0">
              <a:defRPr/>
            </a:pPr>
            <a:r>
              <a:rPr lang="en-US" altLang="zh-CN" sz="4000" b="1" dirty="0">
                <a:latin typeface="微软雅黑" panose="020B0503020204020204" pitchFamily="34" charset="-122"/>
                <a:ea typeface="微软雅黑" panose="020B0503020204020204" pitchFamily="34" charset="-122"/>
                <a:cs typeface="Times New Roman" pitchFamily="18" charset="0"/>
              </a:rPr>
              <a:t>1. ProQuest</a:t>
            </a:r>
            <a:r>
              <a:rPr lang="zh-CN" altLang="en-US" sz="4000" b="1" dirty="0">
                <a:latin typeface="微软雅黑" panose="020B0503020204020204" pitchFamily="34" charset="-122"/>
                <a:ea typeface="微软雅黑" panose="020B0503020204020204" pitchFamily="34" charset="-122"/>
                <a:cs typeface="Times New Roman" pitchFamily="18" charset="0"/>
              </a:rPr>
              <a:t>平台访问</a:t>
            </a:r>
            <a:r>
              <a:rPr lang="en-US" altLang="ko-KR" sz="4000" b="1" dirty="0">
                <a:solidFill>
                  <a:schemeClr val="bg1"/>
                </a:solidFill>
                <a:latin typeface="微软雅黑" panose="020B0503020204020204" pitchFamily="34" charset="-122"/>
                <a:ea typeface="微软雅黑" panose="020B0503020204020204" pitchFamily="34" charset="-122"/>
                <a:cs typeface="Arial Unicode MS" pitchFamily="34" charset="-120"/>
              </a:rPr>
              <a:t>2.0</a:t>
            </a:r>
            <a:endParaRPr lang="ko-KR" altLang="en-US" sz="4000" b="1" dirty="0">
              <a:solidFill>
                <a:schemeClr val="bg1"/>
              </a:solidFill>
              <a:latin typeface="微软雅黑" panose="020B0503020204020204" pitchFamily="34" charset="-122"/>
              <a:ea typeface="黑体" pitchFamily="49" charset="-122"/>
              <a:cs typeface="+mj-cs"/>
            </a:endParaRPr>
          </a:p>
        </p:txBody>
      </p:sp>
      <p:pic>
        <p:nvPicPr>
          <p:cNvPr id="9" name="Picture 8">
            <a:extLst>
              <a:ext uri="{FF2B5EF4-FFF2-40B4-BE49-F238E27FC236}">
                <a16:creationId xmlns:a16="http://schemas.microsoft.com/office/drawing/2014/main" id="{9BA31A06-77C1-46CF-B86C-DE1388C96B14}"/>
              </a:ext>
            </a:extLst>
          </p:cNvPr>
          <p:cNvPicPr>
            <a:picLocks noChangeAspect="1"/>
          </p:cNvPicPr>
          <p:nvPr/>
        </p:nvPicPr>
        <p:blipFill>
          <a:blip r:embed="rId3"/>
          <a:stretch>
            <a:fillRect/>
          </a:stretch>
        </p:blipFill>
        <p:spPr>
          <a:xfrm>
            <a:off x="0" y="682036"/>
            <a:ext cx="12192000" cy="6175964"/>
          </a:xfrm>
          <a:prstGeom prst="rect">
            <a:avLst/>
          </a:prstGeom>
        </p:spPr>
      </p:pic>
      <p:sp>
        <p:nvSpPr>
          <p:cNvPr id="11" name="Rectangle 10">
            <a:extLst>
              <a:ext uri="{FF2B5EF4-FFF2-40B4-BE49-F238E27FC236}">
                <a16:creationId xmlns:a16="http://schemas.microsoft.com/office/drawing/2014/main" id="{BE684A57-C289-47FF-99DA-59E72FC76D19}"/>
              </a:ext>
            </a:extLst>
          </p:cNvPr>
          <p:cNvSpPr>
            <a:spLocks noChangeArrowheads="1"/>
          </p:cNvSpPr>
          <p:nvPr/>
        </p:nvSpPr>
        <p:spPr bwMode="auto">
          <a:xfrm>
            <a:off x="1026639" y="682036"/>
            <a:ext cx="6504432" cy="461665"/>
          </a:xfrm>
          <a:prstGeom prst="rect">
            <a:avLst/>
          </a:prstGeom>
          <a:solidFill>
            <a:schemeClr val="bg1"/>
          </a:solid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zh-CN" altLang="en-US" sz="2400" dirty="0">
                <a:latin typeface="微软雅黑" pitchFamily="34" charset="-122"/>
                <a:ea typeface="微软雅黑" pitchFamily="34" charset="-122"/>
              </a:rPr>
              <a:t>访问站点： </a:t>
            </a:r>
            <a:r>
              <a:rPr lang="en-US" altLang="en-US" sz="2400" dirty="0">
                <a:latin typeface="微软雅黑" pitchFamily="34" charset="-122"/>
                <a:ea typeface="微软雅黑" pitchFamily="34" charset="-122"/>
              </a:rPr>
              <a:t>https://search.proquest.com</a:t>
            </a:r>
            <a:endParaRPr lang="en-US" alt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val="4055589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32509" y="119728"/>
            <a:ext cx="8229600" cy="647700"/>
          </a:xfrm>
          <a:prstGeom prst="rect">
            <a:avLst/>
          </a:prstGeom>
          <a:noFill/>
          <a:ln w="9525">
            <a:noFill/>
            <a:miter lim="800000"/>
            <a:headEnd/>
            <a:tailEnd/>
          </a:ln>
        </p:spPr>
        <p:txBody>
          <a:bodyPr anchor="ctr"/>
          <a:lstStyle/>
          <a:p>
            <a:pPr eaLnBrk="0" hangingPunct="0">
              <a:defRPr/>
            </a:pPr>
            <a:r>
              <a:rPr lang="zh-CN" altLang="en-US" sz="3600" b="1">
                <a:latin typeface="微软雅黑" panose="020B0503020204020204" pitchFamily="34" charset="-122"/>
                <a:ea typeface="微软雅黑" panose="020B0503020204020204" pitchFamily="34" charset="-122"/>
                <a:cs typeface="Times New Roman" pitchFamily="18" charset="0"/>
              </a:rPr>
              <a:t>访</a:t>
            </a:r>
            <a:r>
              <a:rPr lang="zh-CN" altLang="en-US" sz="3600" b="1" dirty="0">
                <a:latin typeface="微软雅黑" panose="020B0503020204020204" pitchFamily="34" charset="-122"/>
                <a:ea typeface="微软雅黑" panose="020B0503020204020204" pitchFamily="34" charset="-122"/>
                <a:cs typeface="Times New Roman" pitchFamily="18" charset="0"/>
              </a:rPr>
              <a:t>问设备、远程访问</a:t>
            </a:r>
            <a:r>
              <a:rPr lang="en-US" altLang="ko-KR" sz="3600" b="1" dirty="0">
                <a:solidFill>
                  <a:schemeClr val="bg1"/>
                </a:solidFill>
                <a:latin typeface="微软雅黑" panose="020B0503020204020204" pitchFamily="34" charset="-122"/>
                <a:ea typeface="微软雅黑" panose="020B0503020204020204" pitchFamily="34" charset="-122"/>
                <a:cs typeface="Arial Unicode MS" pitchFamily="34" charset="-120"/>
              </a:rPr>
              <a:t>2.0</a:t>
            </a:r>
            <a:endParaRPr lang="ko-KR" altLang="en-US" sz="3600" b="1" dirty="0">
              <a:solidFill>
                <a:schemeClr val="bg1"/>
              </a:solidFill>
              <a:latin typeface="微软雅黑" panose="020B0503020204020204" pitchFamily="34" charset="-122"/>
              <a:ea typeface="黑体" pitchFamily="49" charset="-122"/>
              <a:cs typeface="+mj-cs"/>
            </a:endParaRP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213" y="1013276"/>
            <a:ext cx="1390650" cy="14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213" y="2923206"/>
            <a:ext cx="1390650" cy="162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Rectangle 10"/>
          <p:cNvSpPr>
            <a:spLocks noChangeArrowheads="1"/>
          </p:cNvSpPr>
          <p:nvPr/>
        </p:nvSpPr>
        <p:spPr bwMode="auto">
          <a:xfrm>
            <a:off x="332509" y="5289205"/>
            <a:ext cx="118594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zh-CN" altLang="en-US" sz="2400" dirty="0">
                <a:latin typeface="微软雅黑" pitchFamily="34" charset="-122"/>
                <a:ea typeface="微软雅黑" pitchFamily="34" charset="-122"/>
              </a:rPr>
              <a:t>支持计算机和移动设备访问   </a:t>
            </a:r>
            <a:endParaRPr lang="en-US" altLang="zh-CN" sz="2400" dirty="0">
              <a:latin typeface="微软雅黑" pitchFamily="34" charset="-122"/>
              <a:ea typeface="微软雅黑" pitchFamily="34" charset="-122"/>
            </a:endParaRPr>
          </a:p>
          <a:p>
            <a:pPr eaLnBrk="1" hangingPunct="1">
              <a:spcBef>
                <a:spcPct val="0"/>
              </a:spcBef>
              <a:buFontTx/>
              <a:buNone/>
            </a:pPr>
            <a:r>
              <a:rPr lang="zh-CN" altLang="en-US" sz="2400" dirty="0">
                <a:latin typeface="微软雅黑" pitchFamily="34" charset="-122"/>
                <a:ea typeface="微软雅黑" pitchFamily="34" charset="-122"/>
              </a:rPr>
              <a:t>访问采用</a:t>
            </a:r>
            <a:r>
              <a:rPr lang="en-US" altLang="zh-CN" sz="2400" dirty="0">
                <a:latin typeface="微软雅黑" pitchFamily="34" charset="-122"/>
                <a:ea typeface="微软雅黑" pitchFamily="34" charset="-122"/>
              </a:rPr>
              <a:t>IP</a:t>
            </a:r>
            <a:r>
              <a:rPr lang="zh-CN" altLang="en-US" sz="2400" dirty="0">
                <a:latin typeface="微软雅黑" pitchFamily="34" charset="-122"/>
                <a:ea typeface="微软雅黑" pitchFamily="34" charset="-122"/>
              </a:rPr>
              <a:t>控制，远程访问需要借助</a:t>
            </a:r>
            <a:r>
              <a:rPr lang="en-US" altLang="zh-CN" sz="2400" dirty="0">
                <a:latin typeface="微软雅黑" pitchFamily="34" charset="-122"/>
                <a:ea typeface="微软雅黑" pitchFamily="34" charset="-122"/>
              </a:rPr>
              <a:t>VPN</a:t>
            </a:r>
            <a:r>
              <a:rPr lang="zh-CN" altLang="en-US" sz="2400" dirty="0">
                <a:latin typeface="微软雅黑" pitchFamily="34" charset="-122"/>
                <a:ea typeface="微软雅黑" pitchFamily="34" charset="-122"/>
              </a:rPr>
              <a:t>实现</a:t>
            </a:r>
            <a:endParaRPr lang="en-US" altLang="en-US" sz="2400" dirty="0">
              <a:latin typeface="微软雅黑" pitchFamily="34" charset="-122"/>
              <a:ea typeface="微软雅黑" pitchFamily="34" charset="-122"/>
            </a:endParaRPr>
          </a:p>
          <a:p>
            <a:pPr eaLnBrk="1" hangingPunct="1">
              <a:spcBef>
                <a:spcPct val="0"/>
              </a:spcBef>
              <a:buFontTx/>
              <a:buNone/>
            </a:pPr>
            <a:endParaRPr lang="en-US" altLang="en-US" sz="1800" dirty="0">
              <a:latin typeface="微软雅黑" pitchFamily="34" charset="-122"/>
              <a:ea typeface="微软雅黑" pitchFamily="34" charset="-122"/>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7901" y="927260"/>
            <a:ext cx="3913291" cy="420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899" y="927260"/>
            <a:ext cx="3913291" cy="423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282882" y="2684287"/>
            <a:ext cx="1611312" cy="2100262"/>
          </a:xfrm>
          <a:prstGeom prst="round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defRPr/>
            </a:pPr>
            <a:endParaRPr lang="en-US" altLang="en-US" sz="1400">
              <a:solidFill>
                <a:srgbClr val="FFFFFF"/>
              </a:solidFill>
              <a:latin typeface="Roboto Regular"/>
              <a:ea typeface="Roboto Regular"/>
              <a:cs typeface="Roboto Regular"/>
            </a:endParaRPr>
          </a:p>
        </p:txBody>
      </p:sp>
    </p:spTree>
    <p:extLst>
      <p:ext uri="{BB962C8B-B14F-4D97-AF65-F5344CB8AC3E}">
        <p14:creationId xmlns:p14="http://schemas.microsoft.com/office/powerpoint/2010/main" val="15235235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55863" y="-21431"/>
            <a:ext cx="8229600" cy="647700"/>
          </a:xfrm>
          <a:prstGeom prst="rect">
            <a:avLst/>
          </a:prstGeom>
          <a:noFill/>
          <a:ln w="9525">
            <a:noFill/>
            <a:miter lim="800000"/>
            <a:headEnd/>
            <a:tailEnd/>
          </a:ln>
        </p:spPr>
        <p:txBody>
          <a:bodyPr anchor="ctr"/>
          <a:lstStyle/>
          <a:p>
            <a:pPr eaLnBrk="0" hangingPunct="0">
              <a:defRPr/>
            </a:pPr>
            <a:r>
              <a:rPr lang="zh-CN" altLang="en-US" sz="3600" b="1" dirty="0">
                <a:latin typeface="微软雅黑" panose="020B0503020204020204" pitchFamily="34" charset="-122"/>
                <a:ea typeface="微软雅黑" panose="020B0503020204020204" pitchFamily="34" charset="-122"/>
                <a:cs typeface="Times New Roman" pitchFamily="18" charset="0"/>
              </a:rPr>
              <a:t>使用指南与帮助</a:t>
            </a:r>
            <a:endParaRPr lang="ko-KR" altLang="en-US" sz="3600" b="1" dirty="0">
              <a:solidFill>
                <a:schemeClr val="bg1"/>
              </a:solidFill>
              <a:latin typeface="微软雅黑" panose="020B0503020204020204" pitchFamily="34" charset="-122"/>
              <a:ea typeface="黑体" pitchFamily="49" charset="-122"/>
              <a:cs typeface="+mj-cs"/>
            </a:endParaRP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72" y="723901"/>
            <a:ext cx="11612880" cy="159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ight Arrow 13"/>
          <p:cNvSpPr/>
          <p:nvPr/>
        </p:nvSpPr>
        <p:spPr>
          <a:xfrm>
            <a:off x="11155681" y="1019175"/>
            <a:ext cx="449263" cy="406400"/>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defRPr/>
            </a:pPr>
            <a:endParaRPr lang="en-US" altLang="en-US" sz="1400">
              <a:solidFill>
                <a:srgbClr val="FFFFFF"/>
              </a:solidFill>
              <a:latin typeface="Roboto Regular"/>
              <a:ea typeface="Roboto Regular"/>
              <a:cs typeface="Roboto Regular"/>
            </a:endParaRPr>
          </a:p>
        </p:txBody>
      </p:sp>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752" y="1523207"/>
            <a:ext cx="3149600" cy="3695700"/>
          </a:xfrm>
          <a:prstGeom prst="rect">
            <a:avLst/>
          </a:prstGeom>
          <a:noFill/>
          <a:ln w="7937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2" y="2322514"/>
            <a:ext cx="8357616" cy="4069142"/>
          </a:xfrm>
          <a:prstGeom prst="rect">
            <a:avLst/>
          </a:prstGeom>
          <a:noFill/>
          <a:ln w="7937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472" y="3877056"/>
            <a:ext cx="8357616" cy="2514600"/>
          </a:xfrm>
          <a:prstGeom prst="rect">
            <a:avLst/>
          </a:prstGeom>
          <a:noFill/>
          <a:ln w="7937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156445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41044F-87E2-4F75-8751-6C3C4BD70872}"/>
              </a:ext>
            </a:extLst>
          </p:cNvPr>
          <p:cNvSpPr/>
          <p:nvPr/>
        </p:nvSpPr>
        <p:spPr>
          <a:xfrm>
            <a:off x="-36240" y="690185"/>
            <a:ext cx="7128345" cy="1323439"/>
          </a:xfrm>
          <a:prstGeom prst="rect">
            <a:avLst/>
          </a:prstGeom>
        </p:spPr>
        <p:txBody>
          <a:bodyPr wrap="square">
            <a:spAutoFit/>
          </a:bodyPr>
          <a:lstStyle/>
          <a:p>
            <a:r>
              <a:rPr lang="zh-CN" altLang="en-US" sz="2000" dirty="0">
                <a:highlight>
                  <a:srgbClr val="FFFF00"/>
                </a:highlight>
                <a:latin typeface="微软雅黑" panose="020B0503020204020204" pitchFamily="34" charset="-122"/>
                <a:ea typeface="微软雅黑" panose="020B0503020204020204" pitchFamily="34" charset="-122"/>
              </a:rPr>
              <a:t>例如节选文章</a:t>
            </a:r>
            <a:r>
              <a:rPr lang="en-US" altLang="zh-CN" sz="2000" dirty="0">
                <a:highlight>
                  <a:srgbClr val="FFFF00"/>
                </a:highlight>
                <a:latin typeface="微软雅黑" panose="020B0503020204020204" pitchFamily="34" charset="-122"/>
                <a:ea typeface="微软雅黑" panose="020B0503020204020204" pitchFamily="34" charset="-122"/>
              </a:rPr>
              <a:t>Individual Competencies for Corporate Social Responsibility: A Literature and Practice Perspective</a:t>
            </a:r>
          </a:p>
          <a:p>
            <a:r>
              <a:rPr lang="en-US" altLang="zh-CN" sz="2000" dirty="0">
                <a:highlight>
                  <a:srgbClr val="FFFF00"/>
                </a:highlight>
                <a:latin typeface="微软雅黑" panose="020B0503020204020204" pitchFamily="34" charset="-122"/>
                <a:ea typeface="微软雅黑" panose="020B0503020204020204" pitchFamily="34" charset="-122"/>
              </a:rPr>
              <a:t>Osagie, E R; </a:t>
            </a:r>
            <a:r>
              <a:rPr lang="en-US" altLang="zh-CN" sz="2000" dirty="0" err="1">
                <a:highlight>
                  <a:srgbClr val="FFFF00"/>
                </a:highlight>
                <a:latin typeface="微软雅黑" panose="020B0503020204020204" pitchFamily="34" charset="-122"/>
                <a:ea typeface="微软雅黑" panose="020B0503020204020204" pitchFamily="34" charset="-122"/>
              </a:rPr>
              <a:t>Wesselink</a:t>
            </a:r>
            <a:r>
              <a:rPr lang="en-US" altLang="zh-CN" sz="2000" dirty="0">
                <a:highlight>
                  <a:srgbClr val="FFFF00"/>
                </a:highlight>
                <a:latin typeface="微软雅黑" panose="020B0503020204020204" pitchFamily="34" charset="-122"/>
                <a:ea typeface="微软雅黑" panose="020B0503020204020204" pitchFamily="34" charset="-122"/>
              </a:rPr>
              <a:t>, R; Blok, V; </a:t>
            </a:r>
            <a:r>
              <a:rPr lang="en-US" altLang="zh-CN" sz="2000" dirty="0" err="1">
                <a:highlight>
                  <a:srgbClr val="FFFF00"/>
                </a:highlight>
                <a:latin typeface="微软雅黑" panose="020B0503020204020204" pitchFamily="34" charset="-122"/>
                <a:ea typeface="微软雅黑" panose="020B0503020204020204" pitchFamily="34" charset="-122"/>
              </a:rPr>
              <a:t>Lans</a:t>
            </a:r>
            <a:r>
              <a:rPr lang="en-US" altLang="zh-CN" sz="2000" dirty="0">
                <a:highlight>
                  <a:srgbClr val="FFFF00"/>
                </a:highlight>
                <a:latin typeface="微软雅黑" panose="020B0503020204020204" pitchFamily="34" charset="-122"/>
                <a:ea typeface="微软雅黑" panose="020B0503020204020204" pitchFamily="34" charset="-122"/>
              </a:rPr>
              <a:t>, T; Mulder, M. </a:t>
            </a:r>
            <a:endParaRPr lang="en-US" sz="2000" dirty="0">
              <a:highlight>
                <a:srgbClr val="FFFF00"/>
              </a:highlight>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90B5AC0E-4A4D-4A1E-B12C-41F91775F6E5}"/>
              </a:ext>
            </a:extLst>
          </p:cNvPr>
          <p:cNvPicPr>
            <a:picLocks noChangeAspect="1"/>
          </p:cNvPicPr>
          <p:nvPr/>
        </p:nvPicPr>
        <p:blipFill>
          <a:blip r:embed="rId3"/>
          <a:stretch>
            <a:fillRect/>
          </a:stretch>
        </p:blipFill>
        <p:spPr>
          <a:xfrm>
            <a:off x="319320" y="2080733"/>
            <a:ext cx="6822143" cy="4285130"/>
          </a:xfrm>
          <a:prstGeom prst="rect">
            <a:avLst/>
          </a:prstGeom>
        </p:spPr>
      </p:pic>
      <p:pic>
        <p:nvPicPr>
          <p:cNvPr id="4" name="Picture 3">
            <a:extLst>
              <a:ext uri="{FF2B5EF4-FFF2-40B4-BE49-F238E27FC236}">
                <a16:creationId xmlns:a16="http://schemas.microsoft.com/office/drawing/2014/main" id="{775BAF42-A943-4195-B6BB-BA49827184DE}"/>
              </a:ext>
            </a:extLst>
          </p:cNvPr>
          <p:cNvPicPr>
            <a:picLocks noChangeAspect="1"/>
          </p:cNvPicPr>
          <p:nvPr/>
        </p:nvPicPr>
        <p:blipFill>
          <a:blip r:embed="rId4"/>
          <a:stretch>
            <a:fillRect/>
          </a:stretch>
        </p:blipFill>
        <p:spPr>
          <a:xfrm>
            <a:off x="7431024" y="10666"/>
            <a:ext cx="4545672" cy="6355197"/>
          </a:xfrm>
          <a:prstGeom prst="rect">
            <a:avLst/>
          </a:prstGeom>
        </p:spPr>
      </p:pic>
      <p:sp>
        <p:nvSpPr>
          <p:cNvPr id="6" name="Rectangle 2">
            <a:extLst>
              <a:ext uri="{FF2B5EF4-FFF2-40B4-BE49-F238E27FC236}">
                <a16:creationId xmlns:a16="http://schemas.microsoft.com/office/drawing/2014/main" id="{79C2EA34-48CF-4D8A-B4E4-CE1792075144}"/>
              </a:ext>
            </a:extLst>
          </p:cNvPr>
          <p:cNvSpPr>
            <a:spLocks noGrp="1" noChangeArrowheads="1"/>
          </p:cNvSpPr>
          <p:nvPr>
            <p:ph type="title"/>
          </p:nvPr>
        </p:nvSpPr>
        <p:spPr>
          <a:xfrm>
            <a:off x="104559" y="10666"/>
            <a:ext cx="8458201" cy="762000"/>
          </a:xfrm>
        </p:spPr>
        <p:txBody>
          <a:bodyPr/>
          <a:lstStyle/>
          <a:p>
            <a:pPr eaLnBrk="1" hangingPunct="1"/>
            <a:r>
              <a:rPr lang="en-US" altLang="zh-CN" sz="4000" b="1" dirty="0">
                <a:solidFill>
                  <a:schemeClr val="tx1"/>
                </a:solidFill>
                <a:latin typeface="微软雅黑" panose="020B0503020204020204" pitchFamily="34" charset="-122"/>
                <a:ea typeface="微软雅黑" panose="020B0503020204020204" pitchFamily="34" charset="-122"/>
              </a:rPr>
              <a:t>2-1</a:t>
            </a:r>
            <a:r>
              <a:rPr lang="zh-CN" altLang="en-US" sz="4000" b="1" dirty="0">
                <a:solidFill>
                  <a:schemeClr val="tx1"/>
                </a:solidFill>
                <a:latin typeface="微软雅黑" panose="020B0503020204020204" pitchFamily="34" charset="-122"/>
                <a:ea typeface="微软雅黑" panose="020B0503020204020204" pitchFamily="34" charset="-122"/>
              </a:rPr>
              <a:t> 检索策略 </a:t>
            </a:r>
            <a:r>
              <a:rPr lang="en-US" altLang="zh-CN" sz="4000" b="1" dirty="0">
                <a:solidFill>
                  <a:schemeClr val="tx1"/>
                </a:solidFill>
                <a:latin typeface="微软雅黑" panose="020B0503020204020204" pitchFamily="34" charset="-122"/>
                <a:ea typeface="微软雅黑" panose="020B0503020204020204" pitchFamily="34" charset="-122"/>
              </a:rPr>
              <a:t>– </a:t>
            </a:r>
            <a:r>
              <a:rPr lang="zh-CN" altLang="en-US" sz="4000" b="1" dirty="0">
                <a:solidFill>
                  <a:schemeClr val="tx1"/>
                </a:solidFill>
                <a:latin typeface="微软雅黑" panose="020B0503020204020204" pitchFamily="34" charset="-122"/>
                <a:ea typeface="微软雅黑" panose="020B0503020204020204" pitchFamily="34" charset="-122"/>
              </a:rPr>
              <a:t>目的</a:t>
            </a:r>
            <a:endParaRPr lang="en-US" altLang="zh-CN" sz="4000" dirty="0">
              <a:solidFill>
                <a:schemeClr val="tx1"/>
              </a:solidFill>
              <a:latin typeface="微软雅黑" panose="020B0503020204020204" pitchFamily="34" charset="-122"/>
              <a:ea typeface="微软雅黑" panose="020B0503020204020204" pitchFamily="34" charset="-122"/>
            </a:endParaRPr>
          </a:p>
        </p:txBody>
      </p:sp>
      <p:sp>
        <p:nvSpPr>
          <p:cNvPr id="7" name="Rectangle 6">
            <a:extLst>
              <a:ext uri="{FF2B5EF4-FFF2-40B4-BE49-F238E27FC236}">
                <a16:creationId xmlns:a16="http://schemas.microsoft.com/office/drawing/2014/main" id="{A70ED25E-2A98-40C8-8047-B4E75272598D}"/>
              </a:ext>
            </a:extLst>
          </p:cNvPr>
          <p:cNvSpPr/>
          <p:nvPr/>
        </p:nvSpPr>
        <p:spPr>
          <a:xfrm>
            <a:off x="104559" y="5631261"/>
            <a:ext cx="6846748" cy="7130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solidFill>
                  <a:schemeClr val="bg1"/>
                </a:solidFill>
                <a:latin typeface="华文楷体" panose="02010600040101010101" pitchFamily="2" charset="-122"/>
                <a:ea typeface="华文楷体" panose="02010600040101010101" pitchFamily="2" charset="-122"/>
              </a:rPr>
              <a:t>目的：获取全面且准确的信息</a:t>
            </a:r>
            <a:endParaRPr lang="en-US" sz="4000" dirty="0">
              <a:solidFill>
                <a:schemeClr val="bg1"/>
              </a:solidFill>
              <a:latin typeface="华文楷体" panose="02010600040101010101" pitchFamily="2" charset="-122"/>
              <a:ea typeface="华文楷体" panose="02010600040101010101" pitchFamily="2" charset="-122"/>
            </a:endParaRPr>
          </a:p>
        </p:txBody>
      </p:sp>
      <p:sp>
        <p:nvSpPr>
          <p:cNvPr id="8" name="Rounded Rectangle 9">
            <a:extLst>
              <a:ext uri="{FF2B5EF4-FFF2-40B4-BE49-F238E27FC236}">
                <a16:creationId xmlns:a16="http://schemas.microsoft.com/office/drawing/2014/main" id="{6FBEE9B1-8FD9-4285-A6C0-A89E8CB498FB}"/>
              </a:ext>
            </a:extLst>
          </p:cNvPr>
          <p:cNvSpPr/>
          <p:nvPr/>
        </p:nvSpPr>
        <p:spPr>
          <a:xfrm>
            <a:off x="7232904" y="10666"/>
            <a:ext cx="4743792" cy="6355197"/>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9" name="Rounded Rectangle 9">
            <a:extLst>
              <a:ext uri="{FF2B5EF4-FFF2-40B4-BE49-F238E27FC236}">
                <a16:creationId xmlns:a16="http://schemas.microsoft.com/office/drawing/2014/main" id="{34EA383A-BD61-4868-8852-D9471347E509}"/>
              </a:ext>
            </a:extLst>
          </p:cNvPr>
          <p:cNvSpPr/>
          <p:nvPr/>
        </p:nvSpPr>
        <p:spPr>
          <a:xfrm>
            <a:off x="215304" y="2214950"/>
            <a:ext cx="3307436" cy="33528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10" name="Rounded Rectangle 9">
            <a:extLst>
              <a:ext uri="{FF2B5EF4-FFF2-40B4-BE49-F238E27FC236}">
                <a16:creationId xmlns:a16="http://schemas.microsoft.com/office/drawing/2014/main" id="{DC8F8899-EC16-4EB0-A405-B762F49A3AC2}"/>
              </a:ext>
            </a:extLst>
          </p:cNvPr>
          <p:cNvSpPr/>
          <p:nvPr/>
        </p:nvSpPr>
        <p:spPr>
          <a:xfrm>
            <a:off x="3522739" y="4365879"/>
            <a:ext cx="3618724" cy="33528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Tree>
    <p:extLst>
      <p:ext uri="{BB962C8B-B14F-4D97-AF65-F5344CB8AC3E}">
        <p14:creationId xmlns:p14="http://schemas.microsoft.com/office/powerpoint/2010/main" val="62445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p:txBody>
          <a:bodyPr/>
          <a:lstStyle/>
          <a:p>
            <a:r>
              <a:rPr lang="zh-CN" altLang="en-US" sz="4800" dirty="0">
                <a:solidFill>
                  <a:schemeClr val="tx1"/>
                </a:solidFill>
                <a:latin typeface="微软雅黑" panose="020B0503020204020204" pitchFamily="34" charset="-122"/>
                <a:ea typeface="微软雅黑" panose="020B0503020204020204" pitchFamily="34" charset="-122"/>
              </a:rPr>
              <a:t>讲座目的：</a:t>
            </a:r>
            <a:endParaRPr lang="en-US" sz="4800" dirty="0">
              <a:solidFill>
                <a:schemeClr val="tx1"/>
              </a:solidFill>
              <a:latin typeface="微软雅黑" panose="020B0503020204020204" pitchFamily="34" charset="-122"/>
              <a:ea typeface="微软雅黑" panose="020B0503020204020204" pitchFamily="34" charset="-122"/>
            </a:endParaRPr>
          </a:p>
        </p:txBody>
      </p:sp>
      <p:sp>
        <p:nvSpPr>
          <p:cNvPr id="6" name="Content Placeholder 5">
            <a:extLst>
              <a:ext uri="{FF2B5EF4-FFF2-40B4-BE49-F238E27FC236}">
                <a16:creationId xmlns:a16="http://schemas.microsoft.com/office/drawing/2014/main" id="{51E3AAEC-CC59-3741-A13E-4CA6F9227609}"/>
              </a:ext>
            </a:extLst>
          </p:cNvPr>
          <p:cNvSpPr>
            <a:spLocks noGrp="1"/>
          </p:cNvSpPr>
          <p:nvPr>
            <p:ph idx="1"/>
          </p:nvPr>
        </p:nvSpPr>
        <p:spPr>
          <a:xfrm>
            <a:off x="548640" y="1467016"/>
            <a:ext cx="11274552" cy="3025471"/>
          </a:xfrm>
        </p:spPr>
        <p:txBody>
          <a:bodyPr>
            <a:normAutofit/>
          </a:bodyPr>
          <a:lstStyle/>
          <a:p>
            <a:r>
              <a:rPr lang="zh-CN" altLang="en-US" sz="4000" dirty="0">
                <a:latin typeface="微软雅黑" panose="020B0503020204020204" pitchFamily="34" charset="-122"/>
                <a:ea typeface="微软雅黑" panose="020B0503020204020204" pitchFamily="34" charset="-122"/>
              </a:rPr>
              <a:t>文学与语言学的知识架构</a:t>
            </a:r>
            <a:endParaRPr lang="en-US" altLang="zh-CN" sz="4000" dirty="0">
              <a:latin typeface="微软雅黑" panose="020B0503020204020204" pitchFamily="34" charset="-122"/>
              <a:ea typeface="微软雅黑" panose="020B0503020204020204" pitchFamily="34" charset="-122"/>
            </a:endParaRPr>
          </a:p>
          <a:p>
            <a:r>
              <a:rPr lang="zh-CN" altLang="en-US" sz="4000" dirty="0">
                <a:latin typeface="微软雅黑" panose="020B0503020204020204" pitchFamily="34" charset="-122"/>
                <a:ea typeface="微软雅黑" panose="020B0503020204020204" pitchFamily="34" charset="-122"/>
              </a:rPr>
              <a:t>论文撰写中认识检索策略</a:t>
            </a:r>
            <a:endParaRPr lang="en-US" altLang="zh-CN" sz="4000" dirty="0">
              <a:latin typeface="微软雅黑" panose="020B0503020204020204" pitchFamily="34" charset="-122"/>
              <a:ea typeface="微软雅黑" panose="020B0503020204020204" pitchFamily="34" charset="-122"/>
            </a:endParaRPr>
          </a:p>
          <a:p>
            <a:r>
              <a:rPr lang="zh-CN" altLang="en-US" sz="4000" dirty="0">
                <a:latin typeface="微软雅黑" panose="020B0503020204020204" pitchFamily="34" charset="-122"/>
                <a:ea typeface="微软雅黑" panose="020B0503020204020204" pitchFamily="34" charset="-122"/>
              </a:rPr>
              <a:t>信息的获取和处理的方法</a:t>
            </a:r>
            <a:endParaRPr lang="en-US" altLang="zh-CN" sz="4000"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66531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内容占位符 3"/>
          <p:cNvSpPr>
            <a:spLocks noGrp="1"/>
          </p:cNvSpPr>
          <p:nvPr>
            <p:ph idx="1"/>
          </p:nvPr>
        </p:nvSpPr>
        <p:spPr>
          <a:xfrm>
            <a:off x="159654" y="-20781"/>
            <a:ext cx="9144000" cy="1247775"/>
          </a:xfrm>
        </p:spPr>
        <p:txBody>
          <a:bodyPr>
            <a:normAutofit/>
          </a:bodyPr>
          <a:lstStyle/>
          <a:p>
            <a:pPr>
              <a:buNone/>
            </a:pPr>
            <a:r>
              <a:rPr lang="zh-CN" altLang="en-US" sz="4000" b="1" dirty="0">
                <a:latin typeface="微软雅黑" pitchFamily="34" charset="-122"/>
                <a:ea typeface="微软雅黑" pitchFamily="34" charset="-122"/>
                <a:cs typeface="Arial" pitchFamily="34" charset="0"/>
              </a:rPr>
              <a:t>检索策略实现的方式：检索三要素</a:t>
            </a:r>
            <a:endParaRPr lang="en-US" altLang="zh-CN" sz="4000" u="sng" dirty="0">
              <a:latin typeface="微软雅黑" pitchFamily="34" charset="-122"/>
              <a:ea typeface="微软雅黑" pitchFamily="34" charset="-122"/>
              <a:cs typeface="Arial" pitchFamily="34" charset="0"/>
            </a:endParaRPr>
          </a:p>
          <a:p>
            <a:pPr eaLnBrk="1" hangingPunct="1"/>
            <a:endParaRPr lang="zh-CN" altLang="en-US" sz="4000" dirty="0">
              <a:latin typeface="华文楷体"/>
              <a:ea typeface="华文楷体"/>
              <a:cs typeface="华文楷体"/>
            </a:endParaRPr>
          </a:p>
        </p:txBody>
      </p:sp>
      <p:sp>
        <p:nvSpPr>
          <p:cNvPr id="8" name="Hexagon 4"/>
          <p:cNvSpPr/>
          <p:nvPr/>
        </p:nvSpPr>
        <p:spPr>
          <a:xfrm>
            <a:off x="2983222" y="1439108"/>
            <a:ext cx="1748432" cy="1513409"/>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0" tIns="20320" rIns="0" bIns="20320" spcCol="1270" anchor="ctr"/>
          <a:lstStyle/>
          <a:p>
            <a:pPr algn="ctr" defTabSz="711200">
              <a:lnSpc>
                <a:spcPct val="90000"/>
              </a:lnSpc>
              <a:spcAft>
                <a:spcPct val="35000"/>
              </a:spcAft>
              <a:defRPr/>
            </a:pPr>
            <a:r>
              <a:rPr lang="zh-CN" altLang="en-US" sz="3200" dirty="0">
                <a:latin typeface="微软雅黑" panose="020B0503020204020204" pitchFamily="34" charset="-122"/>
                <a:ea typeface="微软雅黑" panose="020B0503020204020204" pitchFamily="34" charset="-122"/>
              </a:rPr>
              <a:t>检索词</a:t>
            </a:r>
            <a:endParaRPr lang="en-US" sz="3200" dirty="0">
              <a:latin typeface="微软雅黑" panose="020B0503020204020204" pitchFamily="34" charset="-122"/>
              <a:ea typeface="微软雅黑" panose="020B0503020204020204" pitchFamily="34" charset="-122"/>
            </a:endParaRPr>
          </a:p>
        </p:txBody>
      </p:sp>
      <p:graphicFrame>
        <p:nvGraphicFramePr>
          <p:cNvPr id="4" name="Diagram 3">
            <a:extLst>
              <a:ext uri="{FF2B5EF4-FFF2-40B4-BE49-F238E27FC236}">
                <a16:creationId xmlns:a16="http://schemas.microsoft.com/office/drawing/2014/main" id="{76714020-3133-4760-8B1C-005CAFBCFE55}"/>
              </a:ext>
            </a:extLst>
          </p:cNvPr>
          <p:cNvGraphicFramePr/>
          <p:nvPr>
            <p:extLst>
              <p:ext uri="{D42A27DB-BD31-4B8C-83A1-F6EECF244321}">
                <p14:modId xmlns:p14="http://schemas.microsoft.com/office/powerpoint/2010/main" val="37639306"/>
              </p:ext>
            </p:extLst>
          </p:nvPr>
        </p:nvGraphicFramePr>
        <p:xfrm>
          <a:off x="6641123" y="140678"/>
          <a:ext cx="4026878" cy="6655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3">
            <a:extLst>
              <a:ext uri="{FF2B5EF4-FFF2-40B4-BE49-F238E27FC236}">
                <a16:creationId xmlns:a16="http://schemas.microsoft.com/office/drawing/2014/main" id="{88CDD712-4FE3-4263-898D-78CD78F813B5}"/>
              </a:ext>
            </a:extLst>
          </p:cNvPr>
          <p:cNvSpPr txBox="1">
            <a:spLocks noChangeArrowheads="1"/>
          </p:cNvSpPr>
          <p:nvPr/>
        </p:nvSpPr>
        <p:spPr bwMode="auto">
          <a:xfrm>
            <a:off x="284281" y="1226994"/>
            <a:ext cx="6902903" cy="578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None/>
            </a:pPr>
            <a:r>
              <a:rPr lang="zh-CN" altLang="en-US" sz="2800" dirty="0">
                <a:latin typeface="微软雅黑" panose="020B0503020204020204" pitchFamily="34" charset="-122"/>
                <a:ea typeface="微软雅黑" panose="020B0503020204020204" pitchFamily="34" charset="-122"/>
                <a:cs typeface="Arial Unicode MS" pitchFamily="34" charset="-128"/>
              </a:rPr>
              <a:t>检索策略构成三要素</a:t>
            </a:r>
            <a:endParaRPr lang="en-US" altLang="zh-CN" sz="2800" dirty="0">
              <a:latin typeface="微软雅黑" panose="020B0503020204020204" pitchFamily="34" charset="-122"/>
              <a:ea typeface="微软雅黑" panose="020B0503020204020204" pitchFamily="34" charset="-122"/>
              <a:cs typeface="Arial Unicode MS" pitchFamily="34" charset="-128"/>
            </a:endParaRPr>
          </a:p>
          <a:p>
            <a:r>
              <a:rPr lang="zh-CN" altLang="en-US" sz="2800" dirty="0">
                <a:latin typeface="微软雅黑" panose="020B0503020204020204" pitchFamily="34" charset="-122"/>
                <a:ea typeface="微软雅黑" panose="020B0503020204020204" pitchFamily="34" charset="-122"/>
                <a:cs typeface="Arial Unicode MS" pitchFamily="34" charset="-128"/>
              </a:rPr>
              <a:t>词</a:t>
            </a:r>
            <a:r>
              <a:rPr lang="en-US" altLang="zh-CN" sz="2800" dirty="0">
                <a:latin typeface="微软雅黑" panose="020B0503020204020204" pitchFamily="34" charset="-122"/>
                <a:ea typeface="微软雅黑" panose="020B0503020204020204" pitchFamily="34" charset="-122"/>
                <a:cs typeface="Arial Unicode MS" pitchFamily="34" charset="-128"/>
              </a:rPr>
              <a:t>+</a:t>
            </a:r>
            <a:r>
              <a:rPr lang="zh-CN" altLang="en-US" sz="2800" dirty="0">
                <a:latin typeface="微软雅黑" panose="020B0503020204020204" pitchFamily="34" charset="-122"/>
                <a:ea typeface="微软雅黑" panose="020B0503020204020204" pitchFamily="34" charset="-122"/>
                <a:cs typeface="Arial Unicode MS" pitchFamily="34" charset="-128"/>
              </a:rPr>
              <a:t>算符</a:t>
            </a:r>
            <a:r>
              <a:rPr lang="en-US" altLang="zh-CN" sz="2800" dirty="0">
                <a:latin typeface="微软雅黑" panose="020B0503020204020204" pitchFamily="34" charset="-122"/>
                <a:ea typeface="微软雅黑" panose="020B0503020204020204" pitchFamily="34" charset="-122"/>
                <a:cs typeface="Arial Unicode MS" pitchFamily="34" charset="-128"/>
              </a:rPr>
              <a:t>+</a:t>
            </a:r>
            <a:r>
              <a:rPr lang="zh-CN" altLang="en-US" sz="2800" dirty="0">
                <a:latin typeface="微软雅黑" panose="020B0503020204020204" pitchFamily="34" charset="-122"/>
                <a:ea typeface="微软雅黑" panose="020B0503020204020204" pitchFamily="34" charset="-122"/>
                <a:cs typeface="Arial Unicode MS" pitchFamily="34" charset="-128"/>
              </a:rPr>
              <a:t>字段</a:t>
            </a:r>
            <a:endParaRPr lang="en-US" altLang="zh-CN" sz="2800" dirty="0">
              <a:latin typeface="微软雅黑" panose="020B0503020204020204" pitchFamily="34" charset="-122"/>
              <a:ea typeface="微软雅黑" panose="020B0503020204020204" pitchFamily="34" charset="-122"/>
              <a:cs typeface="Arial Unicode MS" pitchFamily="34" charset="-128"/>
            </a:endParaRPr>
          </a:p>
          <a:p>
            <a:r>
              <a:rPr lang="zh-CN" altLang="en-US" sz="2800" dirty="0">
                <a:latin typeface="微软雅黑" panose="020B0503020204020204" pitchFamily="34" charset="-122"/>
                <a:ea typeface="微软雅黑" panose="020B0503020204020204" pitchFamily="34" charset="-122"/>
                <a:cs typeface="Arial Unicode MS" pitchFamily="34" charset="-128"/>
              </a:rPr>
              <a:t>三个要素影响检准和检全</a:t>
            </a:r>
            <a:endParaRPr lang="en-US" altLang="zh-CN" sz="2800" dirty="0">
              <a:latin typeface="微软雅黑" panose="020B0503020204020204" pitchFamily="34" charset="-122"/>
              <a:ea typeface="微软雅黑" panose="020B0503020204020204" pitchFamily="34" charset="-122"/>
              <a:cs typeface="Arial Unicode MS" pitchFamily="34" charset="-128"/>
            </a:endParaRPr>
          </a:p>
          <a:p>
            <a:pPr marL="0" indent="0">
              <a:buNone/>
            </a:pPr>
            <a:endParaRPr lang="en-US" altLang="zh-CN" sz="2800" dirty="0">
              <a:latin typeface="微软雅黑" panose="020B0503020204020204" pitchFamily="34" charset="-122"/>
              <a:ea typeface="微软雅黑" panose="020B0503020204020204" pitchFamily="34" charset="-122"/>
              <a:cs typeface="Arial Unicode MS" pitchFamily="34" charset="-128"/>
            </a:endParaRPr>
          </a:p>
          <a:p>
            <a:pPr marL="0" indent="0">
              <a:buNone/>
            </a:pPr>
            <a:endParaRPr lang="en-US" altLang="zh-CN" sz="2800" dirty="0">
              <a:latin typeface="微软雅黑" panose="020B0503020204020204" pitchFamily="34" charset="-122"/>
              <a:ea typeface="微软雅黑" panose="020B0503020204020204" pitchFamily="34" charset="-122"/>
              <a:cs typeface="Arial Unicode MS" pitchFamily="34" charset="-128"/>
            </a:endParaRPr>
          </a:p>
          <a:p>
            <a:pPr marL="0" indent="0">
              <a:buNone/>
            </a:pPr>
            <a:r>
              <a:rPr lang="zh-CN" altLang="en-US" sz="2800" dirty="0">
                <a:latin typeface="微软雅黑" panose="020B0503020204020204" pitchFamily="34" charset="-122"/>
                <a:ea typeface="微软雅黑" panose="020B0503020204020204" pitchFamily="34" charset="-122"/>
                <a:cs typeface="Arial Unicode MS" pitchFamily="34" charset="-128"/>
              </a:rPr>
              <a:t>算符、字段可在线获取</a:t>
            </a:r>
            <a:endParaRPr lang="en-US" altLang="zh-CN" sz="2800" dirty="0">
              <a:latin typeface="微软雅黑" panose="020B0503020204020204" pitchFamily="34" charset="-122"/>
              <a:ea typeface="微软雅黑" panose="020B0503020204020204" pitchFamily="34" charset="-122"/>
              <a:cs typeface="Arial Unicode MS" pitchFamily="34" charset="-128"/>
            </a:endParaRPr>
          </a:p>
          <a:p>
            <a:r>
              <a:rPr lang="en-US" altLang="zh-CN" sz="2800" dirty="0">
                <a:latin typeface="微软雅黑" panose="020B0503020204020204" pitchFamily="34" charset="-122"/>
                <a:ea typeface="微软雅黑" panose="020B0503020204020204" pitchFamily="34" charset="-122"/>
                <a:cs typeface="Arial Unicode MS" pitchFamily="34" charset="-128"/>
              </a:rPr>
              <a:t>ProQuest</a:t>
            </a:r>
            <a:r>
              <a:rPr lang="zh-CN" altLang="en-US" sz="2800" dirty="0">
                <a:latin typeface="微软雅黑" panose="020B0503020204020204" pitchFamily="34" charset="-122"/>
                <a:ea typeface="微软雅黑" panose="020B0503020204020204" pitchFamily="34" charset="-122"/>
                <a:cs typeface="Arial Unicode MS" pitchFamily="34" charset="-128"/>
              </a:rPr>
              <a:t>平台上有众多数据库，各数据库的检索字段有可能不同</a:t>
            </a:r>
            <a:endParaRPr lang="en-US" altLang="zh-CN" sz="2800" dirty="0">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33002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6454" y="-6637"/>
            <a:ext cx="8458201" cy="762000"/>
          </a:xfrm>
        </p:spPr>
        <p:txBody>
          <a:bodyPr/>
          <a:lstStyle/>
          <a:p>
            <a:pPr eaLnBrk="1" hangingPunct="1"/>
            <a:r>
              <a:rPr lang="en-US" altLang="zh-CN" dirty="0">
                <a:solidFill>
                  <a:schemeClr val="tx1"/>
                </a:solidFill>
                <a:latin typeface="微软雅黑" panose="020B0503020204020204" pitchFamily="34" charset="-122"/>
                <a:ea typeface="微软雅黑" panose="020B0503020204020204" pitchFamily="34" charset="-122"/>
              </a:rPr>
              <a:t>2.2 </a:t>
            </a:r>
            <a:r>
              <a:rPr lang="zh-CN" altLang="en-US" dirty="0">
                <a:solidFill>
                  <a:schemeClr val="tx1"/>
                </a:solidFill>
                <a:latin typeface="微软雅黑" panose="020B0503020204020204" pitchFamily="34" charset="-122"/>
                <a:ea typeface="微软雅黑" panose="020B0503020204020204" pitchFamily="34" charset="-122"/>
              </a:rPr>
              <a:t>基</a:t>
            </a:r>
            <a:r>
              <a:rPr lang="zh-CN" altLang="en-US" b="1" dirty="0">
                <a:solidFill>
                  <a:schemeClr val="tx1"/>
                </a:solidFill>
                <a:latin typeface="微软雅黑" panose="020B0503020204020204" pitchFamily="34" charset="-122"/>
                <a:ea typeface="微软雅黑" panose="020B0503020204020204" pitchFamily="34" charset="-122"/>
              </a:rPr>
              <a:t>本检索 </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 全面获取</a:t>
            </a: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13" name="Rectangle 10">
            <a:extLst>
              <a:ext uri="{FF2B5EF4-FFF2-40B4-BE49-F238E27FC236}">
                <a16:creationId xmlns:a16="http://schemas.microsoft.com/office/drawing/2014/main" id="{8EBA0521-DA4E-422C-A02E-F6FEFDE81967}"/>
              </a:ext>
            </a:extLst>
          </p:cNvPr>
          <p:cNvSpPr>
            <a:spLocks noChangeArrowheads="1"/>
          </p:cNvSpPr>
          <p:nvPr/>
        </p:nvSpPr>
        <p:spPr bwMode="auto">
          <a:xfrm>
            <a:off x="67333" y="941551"/>
            <a:ext cx="118594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None/>
            </a:pPr>
            <a:r>
              <a:rPr lang="zh-CN" altLang="en-US" sz="2400" dirty="0">
                <a:latin typeface="微软雅黑" pitchFamily="34" charset="-122"/>
                <a:ea typeface="微软雅黑" pitchFamily="34" charset="-122"/>
              </a:rPr>
              <a:t>从一个课题认识检索：</a:t>
            </a:r>
            <a:r>
              <a:rPr lang="en-US" sz="2400" dirty="0">
                <a:latin typeface="微软雅黑" panose="020B0503020204020204" pitchFamily="34" charset="-122"/>
                <a:ea typeface="微软雅黑" panose="020B0503020204020204" pitchFamily="34" charset="-122"/>
                <a:cs typeface="Times New Roman" panose="02020603050405020304" pitchFamily="18" charset="0"/>
              </a:rPr>
              <a:t> Servant in the Eighteenth Century Novel</a:t>
            </a:r>
          </a:p>
          <a:p>
            <a:pPr eaLnBrk="1" hangingPunct="1">
              <a:spcBef>
                <a:spcPct val="0"/>
              </a:spcBef>
              <a:buNone/>
            </a:pPr>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spcBef>
                <a:spcPct val="0"/>
              </a:spcBef>
              <a:buNone/>
            </a:pP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常见检索方法： </a:t>
            </a:r>
            <a:r>
              <a:rPr lang="en-US" sz="2400" dirty="0">
                <a:latin typeface="微软雅黑" panose="020B0503020204020204" pitchFamily="34" charset="-122"/>
                <a:ea typeface="微软雅黑" panose="020B0503020204020204" pitchFamily="34" charset="-122"/>
                <a:cs typeface="Times New Roman" panose="02020603050405020304" pitchFamily="18" charset="0"/>
              </a:rPr>
              <a:t>Servant in the Eighteenth Century Novel</a:t>
            </a:r>
          </a:p>
          <a:p>
            <a:pPr eaLnBrk="1" hangingPunct="1">
              <a:spcBef>
                <a:spcPct val="0"/>
              </a:spcBef>
              <a:buFontTx/>
              <a:buNone/>
            </a:pPr>
            <a:r>
              <a:rPr lang="zh-CN" altLang="en-US" sz="2400" dirty="0">
                <a:latin typeface="微软雅黑" pitchFamily="34" charset="-122"/>
                <a:ea typeface="微软雅黑" pitchFamily="34" charset="-122"/>
              </a:rPr>
              <a:t> </a:t>
            </a:r>
            <a:endParaRPr lang="en-US" altLang="en-US" sz="1800" dirty="0">
              <a:latin typeface="微软雅黑" pitchFamily="34" charset="-122"/>
              <a:ea typeface="微软雅黑" pitchFamily="34" charset="-122"/>
            </a:endParaRPr>
          </a:p>
        </p:txBody>
      </p:sp>
      <p:pic>
        <p:nvPicPr>
          <p:cNvPr id="2" name="Picture 1">
            <a:extLst>
              <a:ext uri="{FF2B5EF4-FFF2-40B4-BE49-F238E27FC236}">
                <a16:creationId xmlns:a16="http://schemas.microsoft.com/office/drawing/2014/main" id="{0FC3D54C-2C4B-4255-BC1E-86B2C8741FB6}"/>
              </a:ext>
            </a:extLst>
          </p:cNvPr>
          <p:cNvPicPr>
            <a:picLocks noChangeAspect="1"/>
          </p:cNvPicPr>
          <p:nvPr/>
        </p:nvPicPr>
        <p:blipFill>
          <a:blip r:embed="rId3"/>
          <a:stretch>
            <a:fillRect/>
          </a:stretch>
        </p:blipFill>
        <p:spPr>
          <a:xfrm>
            <a:off x="0" y="2697399"/>
            <a:ext cx="12192000" cy="2940704"/>
          </a:xfrm>
          <a:prstGeom prst="rect">
            <a:avLst/>
          </a:prstGeom>
        </p:spPr>
      </p:pic>
      <p:sp>
        <p:nvSpPr>
          <p:cNvPr id="8" name="Rectangle 7">
            <a:extLst>
              <a:ext uri="{FF2B5EF4-FFF2-40B4-BE49-F238E27FC236}">
                <a16:creationId xmlns:a16="http://schemas.microsoft.com/office/drawing/2014/main" id="{319C658E-CACC-4810-8490-8C818C347594}"/>
              </a:ext>
            </a:extLst>
          </p:cNvPr>
          <p:cNvSpPr/>
          <p:nvPr/>
        </p:nvSpPr>
        <p:spPr>
          <a:xfrm>
            <a:off x="376575" y="4638660"/>
            <a:ext cx="6663417" cy="400366"/>
          </a:xfrm>
          <a:prstGeom prst="rect">
            <a:avLst/>
          </a:prstGeom>
          <a:solidFill>
            <a:schemeClr val="bg1"/>
          </a:solidFill>
        </p:spPr>
        <p:txBody>
          <a:bodyPr wrap="square">
            <a:spAutoFit/>
          </a:bodyPr>
          <a:lstStyle/>
          <a:p>
            <a:pPr>
              <a:lnSpc>
                <a:spcPct val="107000"/>
              </a:lnSpc>
              <a:spcAft>
                <a:spcPts val="800"/>
              </a:spcAft>
            </a:pPr>
            <a:r>
              <a:rPr lang="en-US" sz="2000" dirty="0">
                <a:latin typeface="微软雅黑" panose="020B0503020204020204" pitchFamily="34" charset="-122"/>
                <a:ea typeface="微软雅黑" panose="020B0503020204020204" pitchFamily="34" charset="-122"/>
                <a:cs typeface="Times New Roman" panose="02020603050405020304" pitchFamily="18" charset="0"/>
              </a:rPr>
              <a:t>Servant in the Eighteenth Century Novel</a:t>
            </a:r>
          </a:p>
        </p:txBody>
      </p:sp>
    </p:spTree>
    <p:extLst>
      <p:ext uri="{BB962C8B-B14F-4D97-AF65-F5344CB8AC3E}">
        <p14:creationId xmlns:p14="http://schemas.microsoft.com/office/powerpoint/2010/main" val="67288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arn(inVertical)">
                                      <p:cBhvr>
                                        <p:cTn id="7" dur="500"/>
                                        <p:tgtEl>
                                          <p:spTgt spid="13">
                                            <p:txEl>
                                              <p:pRg st="2" end="2"/>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5F6D68-7AE4-430C-B2C6-D79455DD331D}"/>
              </a:ext>
            </a:extLst>
          </p:cNvPr>
          <p:cNvPicPr>
            <a:picLocks noChangeAspect="1"/>
          </p:cNvPicPr>
          <p:nvPr/>
        </p:nvPicPr>
        <p:blipFill>
          <a:blip r:embed="rId3"/>
          <a:stretch>
            <a:fillRect/>
          </a:stretch>
        </p:blipFill>
        <p:spPr>
          <a:xfrm>
            <a:off x="0" y="467215"/>
            <a:ext cx="12192000" cy="5396375"/>
          </a:xfrm>
          <a:prstGeom prst="rect">
            <a:avLst/>
          </a:prstGeom>
        </p:spPr>
      </p:pic>
      <p:sp>
        <p:nvSpPr>
          <p:cNvPr id="10" name="Rectangle 9">
            <a:extLst>
              <a:ext uri="{FF2B5EF4-FFF2-40B4-BE49-F238E27FC236}">
                <a16:creationId xmlns:a16="http://schemas.microsoft.com/office/drawing/2014/main" id="{C98103F3-653A-4CF3-9D0B-16208D5BB669}"/>
              </a:ext>
            </a:extLst>
          </p:cNvPr>
          <p:cNvSpPr>
            <a:spLocks noChangeArrowheads="1"/>
          </p:cNvSpPr>
          <p:nvPr/>
        </p:nvSpPr>
        <p:spPr bwMode="auto">
          <a:xfrm>
            <a:off x="0" y="1782365"/>
            <a:ext cx="2400670"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1" name="Rectangle 10">
            <a:extLst>
              <a:ext uri="{FF2B5EF4-FFF2-40B4-BE49-F238E27FC236}">
                <a16:creationId xmlns:a16="http://schemas.microsoft.com/office/drawing/2014/main" id="{68F29028-77B9-40CF-95F7-7BB2422C14B0}"/>
              </a:ext>
            </a:extLst>
          </p:cNvPr>
          <p:cNvSpPr/>
          <p:nvPr/>
        </p:nvSpPr>
        <p:spPr>
          <a:xfrm>
            <a:off x="2253274" y="1782365"/>
            <a:ext cx="3850778" cy="522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highlight>
                  <a:srgbClr val="E16C81"/>
                </a:highlight>
                <a:latin typeface="微软雅黑" panose="020B0503020204020204" pitchFamily="34" charset="-122"/>
                <a:ea typeface="微软雅黑" panose="020B0503020204020204" pitchFamily="34" charset="-122"/>
              </a:rPr>
              <a:t>准确性？</a:t>
            </a:r>
            <a:r>
              <a:rPr lang="zh-CN" altLang="en-US" sz="3200" dirty="0">
                <a:solidFill>
                  <a:schemeClr val="bg1"/>
                </a:solidFill>
                <a:highlight>
                  <a:srgbClr val="800080"/>
                </a:highlight>
                <a:latin typeface="微软雅黑" panose="020B0503020204020204" pitchFamily="34" charset="-122"/>
                <a:ea typeface="微软雅黑" panose="020B0503020204020204" pitchFamily="34" charset="-122"/>
              </a:rPr>
              <a:t>全面性？</a:t>
            </a:r>
            <a:endParaRPr lang="en-US" sz="3200" dirty="0">
              <a:solidFill>
                <a:schemeClr val="bg1"/>
              </a:solidFill>
              <a:highlight>
                <a:srgbClr val="800080"/>
              </a:highlight>
              <a:latin typeface="微软雅黑" panose="020B0503020204020204" pitchFamily="34" charset="-122"/>
              <a:ea typeface="微软雅黑" panose="020B0503020204020204" pitchFamily="34" charset="-122"/>
            </a:endParaRPr>
          </a:p>
        </p:txBody>
      </p:sp>
      <p:sp>
        <p:nvSpPr>
          <p:cNvPr id="12" name="Rectangle 11">
            <a:extLst>
              <a:ext uri="{FF2B5EF4-FFF2-40B4-BE49-F238E27FC236}">
                <a16:creationId xmlns:a16="http://schemas.microsoft.com/office/drawing/2014/main" id="{3B817E29-4AB2-4DF3-9E20-8AAFEE91743C}"/>
              </a:ext>
            </a:extLst>
          </p:cNvPr>
          <p:cNvSpPr>
            <a:spLocks noChangeArrowheads="1"/>
          </p:cNvSpPr>
          <p:nvPr/>
        </p:nvSpPr>
        <p:spPr bwMode="auto">
          <a:xfrm>
            <a:off x="2572026" y="4419856"/>
            <a:ext cx="5302467" cy="755825"/>
          </a:xfrm>
          <a:prstGeom prst="rect">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highlight>
                <a:srgbClr val="800080"/>
              </a:highlight>
              <a:latin typeface="Roboto Regular"/>
              <a:cs typeface="Roboto Regular"/>
            </a:endParaRPr>
          </a:p>
        </p:txBody>
      </p:sp>
      <p:sp>
        <p:nvSpPr>
          <p:cNvPr id="13" name="Rectangle 12">
            <a:extLst>
              <a:ext uri="{FF2B5EF4-FFF2-40B4-BE49-F238E27FC236}">
                <a16:creationId xmlns:a16="http://schemas.microsoft.com/office/drawing/2014/main" id="{50714E7F-E5C0-4F2B-BF80-58B3CCD04803}"/>
              </a:ext>
            </a:extLst>
          </p:cNvPr>
          <p:cNvSpPr/>
          <p:nvPr/>
        </p:nvSpPr>
        <p:spPr>
          <a:xfrm>
            <a:off x="8634884" y="1485009"/>
            <a:ext cx="3520440" cy="1488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highlight>
                  <a:srgbClr val="800080"/>
                </a:highlight>
                <a:latin typeface="微软雅黑" panose="020B0503020204020204" pitchFamily="34" charset="-122"/>
                <a:ea typeface="微软雅黑" panose="020B0503020204020204" pitchFamily="34" charset="-122"/>
              </a:rPr>
              <a:t>词的拓展：检索结果、综述</a:t>
            </a:r>
            <a:r>
              <a:rPr lang="en-US" altLang="zh-CN" sz="3200" dirty="0">
                <a:solidFill>
                  <a:schemeClr val="bg1"/>
                </a:solidFill>
                <a:highlight>
                  <a:srgbClr val="800080"/>
                </a:highlight>
                <a:latin typeface="微软雅黑" panose="020B0503020204020204" pitchFamily="34" charset="-122"/>
                <a:ea typeface="微软雅黑" panose="020B0503020204020204" pitchFamily="34" charset="-122"/>
              </a:rPr>
              <a:t>/</a:t>
            </a:r>
            <a:r>
              <a:rPr lang="zh-CN" altLang="en-US" sz="3200" dirty="0">
                <a:solidFill>
                  <a:schemeClr val="bg1"/>
                </a:solidFill>
                <a:highlight>
                  <a:srgbClr val="800080"/>
                </a:highlight>
                <a:latin typeface="微软雅黑" panose="020B0503020204020204" pitchFamily="34" charset="-122"/>
                <a:ea typeface="微软雅黑" panose="020B0503020204020204" pitchFamily="34" charset="-122"/>
              </a:rPr>
              <a:t>系统性分析文献等</a:t>
            </a:r>
            <a:endParaRPr lang="en-US" sz="3200" dirty="0">
              <a:solidFill>
                <a:schemeClr val="bg1"/>
              </a:solidFill>
              <a:highlight>
                <a:srgbClr val="800080"/>
              </a:highlight>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7A1D372E-7924-4CEE-B3DB-BA9F18F641F7}"/>
              </a:ext>
            </a:extLst>
          </p:cNvPr>
          <p:cNvSpPr/>
          <p:nvPr/>
        </p:nvSpPr>
        <p:spPr>
          <a:xfrm>
            <a:off x="3854388" y="1024425"/>
            <a:ext cx="3630080" cy="530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chemeClr val="bg1"/>
                </a:solidFill>
                <a:highlight>
                  <a:srgbClr val="E16C81"/>
                </a:highlight>
                <a:latin typeface="微软雅黑" panose="020B0503020204020204" pitchFamily="34" charset="-122"/>
                <a:ea typeface="微软雅黑" panose="020B0503020204020204" pitchFamily="34" charset="-122"/>
              </a:rPr>
              <a:t>6</a:t>
            </a:r>
            <a:r>
              <a:rPr lang="zh-CN" altLang="en-US" sz="3200" dirty="0">
                <a:solidFill>
                  <a:schemeClr val="bg1"/>
                </a:solidFill>
                <a:highlight>
                  <a:srgbClr val="E16C81"/>
                </a:highlight>
                <a:latin typeface="微软雅黑" panose="020B0503020204020204" pitchFamily="34" charset="-122"/>
                <a:ea typeface="微软雅黑" panose="020B0503020204020204" pitchFamily="34" charset="-122"/>
              </a:rPr>
              <a:t>个单词的逻辑与</a:t>
            </a:r>
            <a:endParaRPr lang="en-US" sz="3200" dirty="0">
              <a:solidFill>
                <a:schemeClr val="bg1"/>
              </a:solidFill>
              <a:highlight>
                <a:srgbClr val="E16C81"/>
              </a:highligh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416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1000"/>
                            </p:stCondLst>
                            <p:childTnLst>
                              <p:par>
                                <p:cTn id="19" presetID="2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edg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7333" y="0"/>
            <a:ext cx="8458201" cy="762000"/>
          </a:xfrm>
        </p:spPr>
        <p:txBody>
          <a:bodyPr/>
          <a:lstStyle/>
          <a:p>
            <a:pPr eaLnBrk="1" hangingPunct="1"/>
            <a:r>
              <a:rPr lang="zh-CN" altLang="en-US" dirty="0">
                <a:solidFill>
                  <a:schemeClr val="tx1"/>
                </a:solidFill>
                <a:latin typeface="微软雅黑" panose="020B0503020204020204" pitchFamily="34" charset="-122"/>
                <a:ea typeface="微软雅黑" panose="020B0503020204020204" pitchFamily="34" charset="-122"/>
              </a:rPr>
              <a:t>基</a:t>
            </a:r>
            <a:r>
              <a:rPr lang="zh-CN" altLang="en-US" b="1" dirty="0">
                <a:solidFill>
                  <a:schemeClr val="tx1"/>
                </a:solidFill>
                <a:latin typeface="微软雅黑" panose="020B0503020204020204" pitchFamily="34" charset="-122"/>
                <a:ea typeface="微软雅黑" panose="020B0503020204020204" pitchFamily="34" charset="-122"/>
              </a:rPr>
              <a:t>本检索 </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 全面且准确获取</a:t>
            </a: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13" name="Rectangle 10">
            <a:extLst>
              <a:ext uri="{FF2B5EF4-FFF2-40B4-BE49-F238E27FC236}">
                <a16:creationId xmlns:a16="http://schemas.microsoft.com/office/drawing/2014/main" id="{8EBA0521-DA4E-422C-A02E-F6FEFDE81967}"/>
              </a:ext>
            </a:extLst>
          </p:cNvPr>
          <p:cNvSpPr>
            <a:spLocks noChangeArrowheads="1"/>
          </p:cNvSpPr>
          <p:nvPr/>
        </p:nvSpPr>
        <p:spPr bwMode="auto">
          <a:xfrm>
            <a:off x="30668" y="599727"/>
            <a:ext cx="1209399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None/>
            </a:pPr>
            <a:r>
              <a:rPr lang="zh-CN" altLang="en-US" sz="2400" dirty="0">
                <a:latin typeface="微软雅黑" pitchFamily="34" charset="-122"/>
                <a:ea typeface="微软雅黑" pitchFamily="34" charset="-122"/>
              </a:rPr>
              <a:t>从一个课题认识检索：</a:t>
            </a:r>
            <a:r>
              <a:rPr lang="en-US" sz="2400" dirty="0">
                <a:latin typeface="微软雅黑" panose="020B0503020204020204" pitchFamily="34" charset="-122"/>
                <a:ea typeface="微软雅黑" panose="020B0503020204020204" pitchFamily="34" charset="-122"/>
                <a:cs typeface="Times New Roman" panose="02020603050405020304" pitchFamily="18" charset="0"/>
              </a:rPr>
              <a:t> Servant in the Eighteenth Century Novel</a:t>
            </a:r>
          </a:p>
          <a:p>
            <a:pPr eaLnBrk="1" hangingPunct="1">
              <a:spcBef>
                <a:spcPct val="0"/>
              </a:spcBef>
              <a:buNone/>
            </a:pP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课题解析，修改策略</a:t>
            </a: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spcBef>
                <a:spcPct val="0"/>
              </a:spcBef>
              <a:buNone/>
            </a:pPr>
            <a:r>
              <a:rPr lang="en-US" sz="2400" dirty="0">
                <a:latin typeface="微软雅黑" panose="020B0503020204020204" pitchFamily="34" charset="-122"/>
                <a:ea typeface="微软雅黑" panose="020B0503020204020204" pitchFamily="34" charset="-122"/>
                <a:cs typeface="Times New Roman" panose="02020603050405020304" pitchFamily="18" charset="0"/>
              </a:rPr>
              <a:t>          servant* or maid* or manservant* </a:t>
            </a:r>
          </a:p>
          <a:p>
            <a:pPr eaLnBrk="1" hangingPunct="1">
              <a:spcBef>
                <a:spcPct val="0"/>
              </a:spcBef>
              <a:buNone/>
            </a:pPr>
            <a:r>
              <a:rPr lang="en-US" sz="2400" dirty="0">
                <a:latin typeface="微软雅黑" panose="020B0503020204020204" pitchFamily="34" charset="-122"/>
                <a:ea typeface="微软雅黑" panose="020B0503020204020204" pitchFamily="34" charset="-122"/>
                <a:cs typeface="Times New Roman" panose="02020603050405020304" pitchFamily="18" charset="0"/>
              </a:rPr>
              <a:t>and   "18th century"  or "Eighteenth Century" or 1700s </a:t>
            </a:r>
          </a:p>
          <a:p>
            <a:pPr eaLnBrk="1" hangingPunct="1">
              <a:spcBef>
                <a:spcPct val="0"/>
              </a:spcBef>
              <a:buNone/>
            </a:pPr>
            <a:r>
              <a:rPr lang="en-US" sz="2400" dirty="0">
                <a:latin typeface="微软雅黑" panose="020B0503020204020204" pitchFamily="34" charset="-122"/>
                <a:ea typeface="微软雅黑" panose="020B0503020204020204" pitchFamily="34" charset="-122"/>
                <a:cs typeface="Times New Roman" panose="02020603050405020304" pitchFamily="18" charset="0"/>
              </a:rPr>
              <a:t>and    Novel  or fiction or literature</a:t>
            </a:r>
            <a:endParaRPr lang="en-US" altLang="en-US" sz="1800" dirty="0">
              <a:latin typeface="微软雅黑" pitchFamily="34" charset="-122"/>
              <a:ea typeface="微软雅黑" pitchFamily="34" charset="-122"/>
            </a:endParaRPr>
          </a:p>
        </p:txBody>
      </p:sp>
      <p:pic>
        <p:nvPicPr>
          <p:cNvPr id="8" name="Picture 7">
            <a:extLst>
              <a:ext uri="{FF2B5EF4-FFF2-40B4-BE49-F238E27FC236}">
                <a16:creationId xmlns:a16="http://schemas.microsoft.com/office/drawing/2014/main" id="{D131750A-8B6C-46C2-938C-89565E80E361}"/>
              </a:ext>
            </a:extLst>
          </p:cNvPr>
          <p:cNvPicPr>
            <a:picLocks noChangeAspect="1"/>
          </p:cNvPicPr>
          <p:nvPr/>
        </p:nvPicPr>
        <p:blipFill>
          <a:blip r:embed="rId3"/>
          <a:stretch>
            <a:fillRect/>
          </a:stretch>
        </p:blipFill>
        <p:spPr>
          <a:xfrm>
            <a:off x="30668" y="2768420"/>
            <a:ext cx="12192000" cy="2940704"/>
          </a:xfrm>
          <a:prstGeom prst="rect">
            <a:avLst/>
          </a:prstGeom>
        </p:spPr>
      </p:pic>
      <p:sp>
        <p:nvSpPr>
          <p:cNvPr id="9" name="Rectangle 8">
            <a:extLst>
              <a:ext uri="{FF2B5EF4-FFF2-40B4-BE49-F238E27FC236}">
                <a16:creationId xmlns:a16="http://schemas.microsoft.com/office/drawing/2014/main" id="{FA87EAEA-0D77-4CEC-8441-4DCB55D9BEF5}"/>
              </a:ext>
            </a:extLst>
          </p:cNvPr>
          <p:cNvSpPr/>
          <p:nvPr/>
        </p:nvSpPr>
        <p:spPr>
          <a:xfrm>
            <a:off x="376574" y="4638660"/>
            <a:ext cx="11057865" cy="729687"/>
          </a:xfrm>
          <a:prstGeom prst="rect">
            <a:avLst/>
          </a:prstGeom>
          <a:solidFill>
            <a:schemeClr val="bg1"/>
          </a:solidFill>
        </p:spPr>
        <p:txBody>
          <a:bodyPr wrap="square">
            <a:spAutoFit/>
          </a:bodyPr>
          <a:lstStyle/>
          <a:p>
            <a:pPr>
              <a:lnSpc>
                <a:spcPct val="107000"/>
              </a:lnSpc>
              <a:spcAft>
                <a:spcPts val="800"/>
              </a:spcAft>
            </a:pPr>
            <a:r>
              <a:rPr lang="en-US" sz="2000" dirty="0">
                <a:latin typeface="微软雅黑" panose="020B0503020204020204" pitchFamily="34" charset="-122"/>
                <a:ea typeface="微软雅黑" panose="020B0503020204020204" pitchFamily="34" charset="-122"/>
                <a:cs typeface="Times New Roman" panose="02020603050405020304" pitchFamily="18" charset="0"/>
              </a:rPr>
              <a:t>(servant* or maid* or manservant*) and ("18th century"  or "Eighteenth Century" or 1700s) and (Novel  or fiction or literature)</a:t>
            </a:r>
          </a:p>
        </p:txBody>
      </p:sp>
    </p:spTree>
    <p:extLst>
      <p:ext uri="{BB962C8B-B14F-4D97-AF65-F5344CB8AC3E}">
        <p14:creationId xmlns:p14="http://schemas.microsoft.com/office/powerpoint/2010/main" val="153157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arn(inVertical)">
                                      <p:cBhvr>
                                        <p:cTn id="7" dur="500"/>
                                        <p:tgtEl>
                                          <p:spTgt spid="1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3" end="3"/>
                                            </p:txEl>
                                          </p:spTgt>
                                        </p:tgtEl>
                                        <p:attrNameLst>
                                          <p:attrName>style.visibility</p:attrName>
                                        </p:attrNameLst>
                                      </p:cBhvr>
                                      <p:to>
                                        <p:strVal val="visible"/>
                                      </p:to>
                                    </p:set>
                                    <p:animEffect transition="in" filter="barn(inVertical)">
                                      <p:cBhvr>
                                        <p:cTn id="10" dur="500"/>
                                        <p:tgtEl>
                                          <p:spTgt spid="1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animEffect transition="in" filter="barn(inVertical)">
                                      <p:cBhvr>
                                        <p:cTn id="13" dur="500"/>
                                        <p:tgtEl>
                                          <p:spTgt spid="13">
                                            <p:txEl>
                                              <p:pRg st="4" end="4"/>
                                            </p:txEl>
                                          </p:spTgt>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FBFE02-8277-4BD8-AB0E-7C2083B95CD5}"/>
              </a:ext>
            </a:extLst>
          </p:cNvPr>
          <p:cNvPicPr>
            <a:picLocks noChangeAspect="1"/>
          </p:cNvPicPr>
          <p:nvPr/>
        </p:nvPicPr>
        <p:blipFill>
          <a:blip r:embed="rId3"/>
          <a:stretch>
            <a:fillRect/>
          </a:stretch>
        </p:blipFill>
        <p:spPr>
          <a:xfrm>
            <a:off x="0" y="458435"/>
            <a:ext cx="12192000" cy="5542870"/>
          </a:xfrm>
          <a:prstGeom prst="rect">
            <a:avLst/>
          </a:prstGeom>
        </p:spPr>
      </p:pic>
      <p:sp>
        <p:nvSpPr>
          <p:cNvPr id="8" name="Rectangle 7">
            <a:extLst>
              <a:ext uri="{FF2B5EF4-FFF2-40B4-BE49-F238E27FC236}">
                <a16:creationId xmlns:a16="http://schemas.microsoft.com/office/drawing/2014/main" id="{63760FCB-C6B4-4577-BA5C-2FBCCBA8E3F0}"/>
              </a:ext>
            </a:extLst>
          </p:cNvPr>
          <p:cNvSpPr>
            <a:spLocks noChangeArrowheads="1"/>
          </p:cNvSpPr>
          <p:nvPr/>
        </p:nvSpPr>
        <p:spPr bwMode="auto">
          <a:xfrm>
            <a:off x="0" y="1786747"/>
            <a:ext cx="2400670"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9" name="Rectangle 8">
            <a:extLst>
              <a:ext uri="{FF2B5EF4-FFF2-40B4-BE49-F238E27FC236}">
                <a16:creationId xmlns:a16="http://schemas.microsoft.com/office/drawing/2014/main" id="{FFA40546-9567-4B62-89A6-AC7C9E5104EF}"/>
              </a:ext>
            </a:extLst>
          </p:cNvPr>
          <p:cNvSpPr/>
          <p:nvPr/>
        </p:nvSpPr>
        <p:spPr>
          <a:xfrm>
            <a:off x="2476868" y="1765610"/>
            <a:ext cx="5398401" cy="522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rPr>
              <a:t>全面和准确！如何提升准确</a:t>
            </a:r>
            <a:endParaRPr lang="en-US"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5588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6454" y="-6637"/>
            <a:ext cx="8458201" cy="762000"/>
          </a:xfrm>
        </p:spPr>
        <p:txBody>
          <a:bodyPr/>
          <a:lstStyle/>
          <a:p>
            <a:pPr eaLnBrk="1" hangingPunct="1"/>
            <a:r>
              <a:rPr lang="en-US" altLang="zh-CN" dirty="0">
                <a:solidFill>
                  <a:schemeClr val="tx1"/>
                </a:solidFill>
                <a:latin typeface="微软雅黑" panose="020B0503020204020204" pitchFamily="34" charset="-122"/>
                <a:ea typeface="微软雅黑" panose="020B0503020204020204" pitchFamily="34" charset="-122"/>
              </a:rPr>
              <a:t>2.3 </a:t>
            </a:r>
            <a:r>
              <a:rPr lang="zh-CN" altLang="en-US" dirty="0">
                <a:solidFill>
                  <a:schemeClr val="tx1"/>
                </a:solidFill>
                <a:latin typeface="微软雅黑" panose="020B0503020204020204" pitchFamily="34" charset="-122"/>
                <a:ea typeface="微软雅黑" panose="020B0503020204020204" pitchFamily="34" charset="-122"/>
              </a:rPr>
              <a:t>高级</a:t>
            </a:r>
            <a:r>
              <a:rPr lang="zh-CN" altLang="en-US" b="1" dirty="0">
                <a:solidFill>
                  <a:schemeClr val="tx1"/>
                </a:solidFill>
                <a:latin typeface="微软雅黑" panose="020B0503020204020204" pitchFamily="34" charset="-122"/>
                <a:ea typeface="微软雅黑" panose="020B0503020204020204" pitchFamily="34" charset="-122"/>
              </a:rPr>
              <a:t>检索 </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准确</a:t>
            </a:r>
            <a:r>
              <a:rPr lang="zh-CN" altLang="en-US" b="1" dirty="0">
                <a:solidFill>
                  <a:schemeClr val="tx1"/>
                </a:solidFill>
                <a:latin typeface="微软雅黑" panose="020B0503020204020204" pitchFamily="34" charset="-122"/>
                <a:ea typeface="微软雅黑" panose="020B0503020204020204" pitchFamily="34" charset="-122"/>
              </a:rPr>
              <a:t>获取</a:t>
            </a:r>
            <a:endParaRPr lang="en-US" altLang="zh-CN" sz="800" dirty="0">
              <a:solidFill>
                <a:schemeClr val="tx1"/>
              </a:solidFill>
              <a:latin typeface="微软雅黑" panose="020B0503020204020204" pitchFamily="34" charset="-122"/>
              <a:ea typeface="微软雅黑" panose="020B0503020204020204" pitchFamily="34" charset="-122"/>
            </a:endParaRPr>
          </a:p>
        </p:txBody>
      </p:sp>
      <p:pic>
        <p:nvPicPr>
          <p:cNvPr id="4" name="Picture 3">
            <a:extLst>
              <a:ext uri="{FF2B5EF4-FFF2-40B4-BE49-F238E27FC236}">
                <a16:creationId xmlns:a16="http://schemas.microsoft.com/office/drawing/2014/main" id="{60F4E8E4-DDFF-45B8-A6E9-C1A0BDDD814C}"/>
              </a:ext>
            </a:extLst>
          </p:cNvPr>
          <p:cNvPicPr>
            <a:picLocks noChangeAspect="1"/>
          </p:cNvPicPr>
          <p:nvPr/>
        </p:nvPicPr>
        <p:blipFill>
          <a:blip r:embed="rId3"/>
          <a:stretch>
            <a:fillRect/>
          </a:stretch>
        </p:blipFill>
        <p:spPr>
          <a:xfrm>
            <a:off x="0" y="630382"/>
            <a:ext cx="12192000" cy="5597236"/>
          </a:xfrm>
          <a:prstGeom prst="rect">
            <a:avLst/>
          </a:prstGeom>
        </p:spPr>
      </p:pic>
      <p:sp>
        <p:nvSpPr>
          <p:cNvPr id="13" name="Rounded Rectangle 9">
            <a:extLst>
              <a:ext uri="{FF2B5EF4-FFF2-40B4-BE49-F238E27FC236}">
                <a16:creationId xmlns:a16="http://schemas.microsoft.com/office/drawing/2014/main" id="{88E1A67D-3DF5-40E3-A95F-5110BCE0C61C}"/>
              </a:ext>
            </a:extLst>
          </p:cNvPr>
          <p:cNvSpPr/>
          <p:nvPr/>
        </p:nvSpPr>
        <p:spPr>
          <a:xfrm>
            <a:off x="8691239" y="1740023"/>
            <a:ext cx="3471888" cy="2858609"/>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14" name="Rectangle 13">
            <a:extLst>
              <a:ext uri="{FF2B5EF4-FFF2-40B4-BE49-F238E27FC236}">
                <a16:creationId xmlns:a16="http://schemas.microsoft.com/office/drawing/2014/main" id="{BD423586-43E5-40F9-B56C-01242101001B}"/>
              </a:ext>
            </a:extLst>
          </p:cNvPr>
          <p:cNvSpPr/>
          <p:nvPr/>
        </p:nvSpPr>
        <p:spPr>
          <a:xfrm>
            <a:off x="4341181" y="4655176"/>
            <a:ext cx="7850819" cy="13533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bg1"/>
                </a:solidFill>
                <a:latin typeface="微软雅黑" panose="020B0503020204020204" pitchFamily="34" charset="-122"/>
                <a:ea typeface="微软雅黑" panose="020B0503020204020204" pitchFamily="34" charset="-122"/>
              </a:rPr>
              <a:t>定义字段</a:t>
            </a:r>
            <a:endParaRPr lang="en-US" altLang="zh-CN" sz="2800" dirty="0">
              <a:solidFill>
                <a:schemeClr val="bg1"/>
              </a:solidFill>
              <a:latin typeface="微软雅黑" panose="020B0503020204020204" pitchFamily="34" charset="-122"/>
              <a:ea typeface="微软雅黑" panose="020B0503020204020204" pitchFamily="34" charset="-122"/>
            </a:endParaRPr>
          </a:p>
          <a:p>
            <a:r>
              <a:rPr lang="zh-CN" altLang="en-US" sz="2800" dirty="0">
                <a:solidFill>
                  <a:schemeClr val="bg1"/>
                </a:solidFill>
                <a:latin typeface="微软雅黑" panose="020B0503020204020204" pitchFamily="34" charset="-122"/>
                <a:ea typeface="微软雅黑" panose="020B0503020204020204" pitchFamily="34" charset="-122"/>
              </a:rPr>
              <a:t>通常综述</a:t>
            </a:r>
            <a:r>
              <a:rPr lang="en-US" altLang="zh-CN" sz="2800" dirty="0">
                <a:solidFill>
                  <a:schemeClr val="bg1"/>
                </a:solidFill>
                <a:latin typeface="微软雅黑" panose="020B0503020204020204" pitchFamily="34" charset="-122"/>
                <a:ea typeface="微软雅黑" panose="020B0503020204020204" pitchFamily="34" charset="-122"/>
              </a:rPr>
              <a:t>/</a:t>
            </a:r>
            <a:r>
              <a:rPr lang="zh-CN" altLang="en-US" sz="2800" dirty="0">
                <a:solidFill>
                  <a:schemeClr val="bg1"/>
                </a:solidFill>
                <a:latin typeface="微软雅黑" panose="020B0503020204020204" pitchFamily="34" charset="-122"/>
                <a:ea typeface="微软雅黑" panose="020B0503020204020204" pitchFamily="34" charset="-122"/>
              </a:rPr>
              <a:t>系统性分析对应标题、文摘；下拉菜单没有文摘字段，可以直接检索</a:t>
            </a:r>
            <a:r>
              <a:rPr lang="en-US" altLang="zh-CN" sz="2800" dirty="0">
                <a:solidFill>
                  <a:schemeClr val="bg1"/>
                </a:solidFill>
                <a:latin typeface="微软雅黑" panose="020B0503020204020204" pitchFamily="34" charset="-122"/>
                <a:ea typeface="微软雅黑" panose="020B0503020204020204" pitchFamily="34" charset="-122"/>
              </a:rPr>
              <a:t>AB( )</a:t>
            </a:r>
            <a:endParaRPr lang="en-US" sz="2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6698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FE571-2637-46EA-8597-8514239B641D}"/>
              </a:ext>
            </a:extLst>
          </p:cNvPr>
          <p:cNvPicPr>
            <a:picLocks noChangeAspect="1"/>
          </p:cNvPicPr>
          <p:nvPr/>
        </p:nvPicPr>
        <p:blipFill>
          <a:blip r:embed="rId3"/>
          <a:stretch>
            <a:fillRect/>
          </a:stretch>
        </p:blipFill>
        <p:spPr>
          <a:xfrm>
            <a:off x="0" y="381024"/>
            <a:ext cx="12192000" cy="5691302"/>
          </a:xfrm>
          <a:prstGeom prst="rect">
            <a:avLst/>
          </a:prstGeom>
        </p:spPr>
      </p:pic>
      <p:sp>
        <p:nvSpPr>
          <p:cNvPr id="12" name="Rectangle 11">
            <a:extLst>
              <a:ext uri="{FF2B5EF4-FFF2-40B4-BE49-F238E27FC236}">
                <a16:creationId xmlns:a16="http://schemas.microsoft.com/office/drawing/2014/main" id="{302E54DB-C65C-44AA-A4B1-4FA28E47D84E}"/>
              </a:ext>
            </a:extLst>
          </p:cNvPr>
          <p:cNvSpPr>
            <a:spLocks noChangeArrowheads="1"/>
          </p:cNvSpPr>
          <p:nvPr/>
        </p:nvSpPr>
        <p:spPr bwMode="auto">
          <a:xfrm>
            <a:off x="0" y="2048004"/>
            <a:ext cx="2400670"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Tree>
    <p:extLst>
      <p:ext uri="{BB962C8B-B14F-4D97-AF65-F5344CB8AC3E}">
        <p14:creationId xmlns:p14="http://schemas.microsoft.com/office/powerpoint/2010/main" val="15013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6454" y="-6637"/>
            <a:ext cx="11470948" cy="762000"/>
          </a:xfrm>
        </p:spPr>
        <p:txBody>
          <a:bodyPr/>
          <a:lstStyle/>
          <a:p>
            <a:pPr eaLnBrk="1" hangingPunct="1"/>
            <a:r>
              <a:rPr lang="en-US" altLang="zh-CN" dirty="0">
                <a:solidFill>
                  <a:schemeClr val="tx1"/>
                </a:solidFill>
                <a:latin typeface="微软雅黑" panose="020B0503020204020204" pitchFamily="34" charset="-122"/>
                <a:ea typeface="微软雅黑" panose="020B0503020204020204" pitchFamily="34" charset="-122"/>
              </a:rPr>
              <a:t>LION(</a:t>
            </a:r>
            <a:r>
              <a:rPr lang="zh-CN" altLang="en-US" dirty="0">
                <a:solidFill>
                  <a:schemeClr val="tx1"/>
                </a:solidFill>
                <a:latin typeface="微软雅黑" panose="020B0503020204020204" pitchFamily="34" charset="-122"/>
                <a:ea typeface="微软雅黑" panose="020B0503020204020204" pitchFamily="34" charset="-122"/>
              </a:rPr>
              <a:t>文学作品）高级</a:t>
            </a:r>
            <a:r>
              <a:rPr lang="zh-CN" altLang="en-US" b="1" dirty="0">
                <a:solidFill>
                  <a:schemeClr val="tx1"/>
                </a:solidFill>
                <a:latin typeface="微软雅黑" panose="020B0503020204020204" pitchFamily="34" charset="-122"/>
                <a:ea typeface="微软雅黑" panose="020B0503020204020204" pitchFamily="34" charset="-122"/>
              </a:rPr>
              <a:t>检索 </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准确</a:t>
            </a:r>
            <a:r>
              <a:rPr lang="zh-CN" altLang="en-US" b="1" dirty="0">
                <a:solidFill>
                  <a:schemeClr val="tx1"/>
                </a:solidFill>
                <a:latin typeface="微软雅黑" panose="020B0503020204020204" pitchFamily="34" charset="-122"/>
                <a:ea typeface="微软雅黑" panose="020B0503020204020204" pitchFamily="34" charset="-122"/>
              </a:rPr>
              <a:t>获取</a:t>
            </a:r>
            <a:endParaRPr lang="en-US" altLang="zh-CN" sz="800" dirty="0">
              <a:solidFill>
                <a:schemeClr val="tx1"/>
              </a:solidFill>
              <a:latin typeface="微软雅黑" panose="020B0503020204020204" pitchFamily="34" charset="-122"/>
              <a:ea typeface="微软雅黑" panose="020B0503020204020204" pitchFamily="34" charset="-122"/>
            </a:endParaRPr>
          </a:p>
        </p:txBody>
      </p:sp>
      <p:pic>
        <p:nvPicPr>
          <p:cNvPr id="2" name="Picture 1">
            <a:extLst>
              <a:ext uri="{FF2B5EF4-FFF2-40B4-BE49-F238E27FC236}">
                <a16:creationId xmlns:a16="http://schemas.microsoft.com/office/drawing/2014/main" id="{2249A9AE-F963-4CB8-917C-64E7F956585C}"/>
              </a:ext>
            </a:extLst>
          </p:cNvPr>
          <p:cNvPicPr>
            <a:picLocks noChangeAspect="1"/>
          </p:cNvPicPr>
          <p:nvPr/>
        </p:nvPicPr>
        <p:blipFill>
          <a:blip r:embed="rId3"/>
          <a:stretch>
            <a:fillRect/>
          </a:stretch>
        </p:blipFill>
        <p:spPr>
          <a:xfrm>
            <a:off x="0" y="644673"/>
            <a:ext cx="12192000" cy="5728452"/>
          </a:xfrm>
          <a:prstGeom prst="rect">
            <a:avLst/>
          </a:prstGeom>
        </p:spPr>
      </p:pic>
      <p:sp>
        <p:nvSpPr>
          <p:cNvPr id="7" name="Rectangle 6">
            <a:extLst>
              <a:ext uri="{FF2B5EF4-FFF2-40B4-BE49-F238E27FC236}">
                <a16:creationId xmlns:a16="http://schemas.microsoft.com/office/drawing/2014/main" id="{EE3DC7EC-8787-4A4E-AC74-FF6472C29BB9}"/>
              </a:ext>
            </a:extLst>
          </p:cNvPr>
          <p:cNvSpPr>
            <a:spLocks noChangeArrowheads="1"/>
          </p:cNvSpPr>
          <p:nvPr/>
        </p:nvSpPr>
        <p:spPr bwMode="auto">
          <a:xfrm>
            <a:off x="115410" y="2077375"/>
            <a:ext cx="2400670" cy="1047565"/>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8" name="Rectangle 7">
            <a:extLst>
              <a:ext uri="{FF2B5EF4-FFF2-40B4-BE49-F238E27FC236}">
                <a16:creationId xmlns:a16="http://schemas.microsoft.com/office/drawing/2014/main" id="{932A0C7D-DC7D-40F3-9A43-8C438DF50743}"/>
              </a:ext>
            </a:extLst>
          </p:cNvPr>
          <p:cNvSpPr>
            <a:spLocks noChangeArrowheads="1"/>
          </p:cNvSpPr>
          <p:nvPr/>
        </p:nvSpPr>
        <p:spPr bwMode="auto">
          <a:xfrm>
            <a:off x="8976805" y="3429000"/>
            <a:ext cx="1507723" cy="2217198"/>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9" name="Rectangle 8">
            <a:extLst>
              <a:ext uri="{FF2B5EF4-FFF2-40B4-BE49-F238E27FC236}">
                <a16:creationId xmlns:a16="http://schemas.microsoft.com/office/drawing/2014/main" id="{C8A50301-CE1D-49DF-95FF-A8E41FFAE3C9}"/>
              </a:ext>
            </a:extLst>
          </p:cNvPr>
          <p:cNvSpPr>
            <a:spLocks noChangeArrowheads="1"/>
          </p:cNvSpPr>
          <p:nvPr/>
        </p:nvSpPr>
        <p:spPr bwMode="auto">
          <a:xfrm>
            <a:off x="2974019" y="5530788"/>
            <a:ext cx="5885896" cy="834939"/>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Tree>
    <p:extLst>
      <p:ext uri="{BB962C8B-B14F-4D97-AF65-F5344CB8AC3E}">
        <p14:creationId xmlns:p14="http://schemas.microsoft.com/office/powerpoint/2010/main" val="342687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500"/>
                                        <p:tgtEl>
                                          <p:spTgt spid="8"/>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19245E-5560-4952-9EEE-22DEEF288662}"/>
              </a:ext>
            </a:extLst>
          </p:cNvPr>
          <p:cNvPicPr>
            <a:picLocks noChangeAspect="1"/>
          </p:cNvPicPr>
          <p:nvPr/>
        </p:nvPicPr>
        <p:blipFill>
          <a:blip r:embed="rId3"/>
          <a:stretch>
            <a:fillRect/>
          </a:stretch>
        </p:blipFill>
        <p:spPr>
          <a:xfrm>
            <a:off x="303320" y="1776573"/>
            <a:ext cx="4891597" cy="2407029"/>
          </a:xfrm>
          <a:prstGeom prst="rect">
            <a:avLst/>
          </a:prstGeom>
        </p:spPr>
      </p:pic>
      <p:sp>
        <p:nvSpPr>
          <p:cNvPr id="4" name="Rectangle 2">
            <a:extLst>
              <a:ext uri="{FF2B5EF4-FFF2-40B4-BE49-F238E27FC236}">
                <a16:creationId xmlns:a16="http://schemas.microsoft.com/office/drawing/2014/main" id="{C36C45D5-1087-4E3B-9777-061FC1E89BDE}"/>
              </a:ext>
            </a:extLst>
          </p:cNvPr>
          <p:cNvSpPr>
            <a:spLocks noGrp="1" noChangeArrowheads="1"/>
          </p:cNvSpPr>
          <p:nvPr>
            <p:ph type="title"/>
          </p:nvPr>
        </p:nvSpPr>
        <p:spPr>
          <a:xfrm>
            <a:off x="256454" y="-6637"/>
            <a:ext cx="10165839" cy="762000"/>
          </a:xfrm>
        </p:spPr>
        <p:txBody>
          <a:bodyPr/>
          <a:lstStyle/>
          <a:p>
            <a:pPr eaLnBrk="1" hangingPunct="1"/>
            <a:r>
              <a:rPr lang="en-US" altLang="zh-CN" dirty="0">
                <a:solidFill>
                  <a:schemeClr val="tx1"/>
                </a:solidFill>
                <a:latin typeface="微软雅黑" panose="020B0503020204020204" pitchFamily="34" charset="-122"/>
                <a:ea typeface="微软雅黑" panose="020B0503020204020204" pitchFamily="34" charset="-122"/>
              </a:rPr>
              <a:t>2.4 </a:t>
            </a:r>
            <a:r>
              <a:rPr lang="zh-CN" altLang="en-US" dirty="0">
                <a:solidFill>
                  <a:schemeClr val="tx1"/>
                </a:solidFill>
                <a:latin typeface="微软雅黑" panose="020B0503020204020204" pitchFamily="34" charset="-122"/>
                <a:ea typeface="微软雅黑" panose="020B0503020204020204" pitchFamily="34" charset="-122"/>
              </a:rPr>
              <a:t>准确</a:t>
            </a:r>
            <a:r>
              <a:rPr lang="zh-CN" altLang="en-US" b="1" dirty="0">
                <a:solidFill>
                  <a:schemeClr val="tx1"/>
                </a:solidFill>
                <a:latin typeface="微软雅黑" panose="020B0503020204020204" pitchFamily="34" charset="-122"/>
                <a:ea typeface="微软雅黑" panose="020B0503020204020204" pitchFamily="34" charset="-122"/>
              </a:rPr>
              <a:t>获取 </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基于文献的拓展</a:t>
            </a: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5" name="Rectangle 4">
            <a:extLst>
              <a:ext uri="{FF2B5EF4-FFF2-40B4-BE49-F238E27FC236}">
                <a16:creationId xmlns:a16="http://schemas.microsoft.com/office/drawing/2014/main" id="{7DA9DE62-DFC3-4E1E-8403-2ED52185BACE}"/>
              </a:ext>
            </a:extLst>
          </p:cNvPr>
          <p:cNvSpPr/>
          <p:nvPr/>
        </p:nvSpPr>
        <p:spPr>
          <a:xfrm>
            <a:off x="186914" y="4462657"/>
            <a:ext cx="5008003" cy="1569660"/>
          </a:xfrm>
          <a:prstGeom prst="rect">
            <a:avLst/>
          </a:prstGeom>
        </p:spPr>
        <p:txBody>
          <a:bodyPr wrap="square">
            <a:spAutoFit/>
          </a:bodyPr>
          <a:lstStyle/>
          <a:p>
            <a:r>
              <a:rPr lang="en-US" sz="1400" dirty="0"/>
              <a:t>I begin with a chapter on </a:t>
            </a:r>
            <a:r>
              <a:rPr lang="en-US" sz="2000" dirty="0">
                <a:highlight>
                  <a:srgbClr val="FFFF00"/>
                </a:highlight>
              </a:rPr>
              <a:t>Samuel Richardson’s Pamela (1740)</a:t>
            </a:r>
            <a:r>
              <a:rPr lang="en-US" sz="1400" dirty="0"/>
              <a:t>, arguing that the novel </a:t>
            </a:r>
          </a:p>
          <a:p>
            <a:r>
              <a:rPr lang="en-US" sz="1400" dirty="0"/>
              <a:t>presents Pamela as a moral philosopher and models a community in which social relations are </a:t>
            </a:r>
          </a:p>
          <a:p>
            <a:r>
              <a:rPr lang="en-US" sz="1400" dirty="0"/>
              <a:t>structured around reciprocal sympathetic service. In my second chapter, I turn to a consideration </a:t>
            </a:r>
          </a:p>
        </p:txBody>
      </p:sp>
      <p:sp>
        <p:nvSpPr>
          <p:cNvPr id="6" name="Rectangle 5">
            <a:extLst>
              <a:ext uri="{FF2B5EF4-FFF2-40B4-BE49-F238E27FC236}">
                <a16:creationId xmlns:a16="http://schemas.microsoft.com/office/drawing/2014/main" id="{4260044A-7973-4B45-8F74-AB1E724ED619}"/>
              </a:ext>
            </a:extLst>
          </p:cNvPr>
          <p:cNvSpPr/>
          <p:nvPr/>
        </p:nvSpPr>
        <p:spPr>
          <a:xfrm>
            <a:off x="5702424" y="1332411"/>
            <a:ext cx="6096000" cy="4678204"/>
          </a:xfrm>
          <a:prstGeom prst="rect">
            <a:avLst/>
          </a:prstGeom>
        </p:spPr>
        <p:txBody>
          <a:bodyPr>
            <a:spAutoFit/>
          </a:bodyPr>
          <a:lstStyle/>
          <a:p>
            <a:r>
              <a:rPr lang="en-US" sz="1400" dirty="0"/>
              <a:t>of the relationship between Arabella and her servant Lucy in </a:t>
            </a:r>
            <a:r>
              <a:rPr lang="en-US" sz="2000" dirty="0">
                <a:highlight>
                  <a:srgbClr val="FFFF00"/>
                </a:highlight>
              </a:rPr>
              <a:t>Charlotte Lennox’s The Female Quixote (1752) </a:t>
            </a:r>
            <a:r>
              <a:rPr lang="en-US" sz="1400" dirty="0"/>
              <a:t>to explore Lucy’s under-recognized role in Arabella’s cure from her preoccupation with French romances. My third chapter analyzes the friendship between Toby and his servant Trim in </a:t>
            </a:r>
            <a:r>
              <a:rPr lang="en-US" sz="2000" dirty="0">
                <a:highlight>
                  <a:srgbClr val="FFFF00"/>
                </a:highlight>
              </a:rPr>
              <a:t>Laurence Sterne’s The Life and Opinions of Tristram </a:t>
            </a:r>
            <a:r>
              <a:rPr lang="en-US" sz="2000" dirty="0" err="1">
                <a:highlight>
                  <a:srgbClr val="FFFF00"/>
                </a:highlight>
              </a:rPr>
              <a:t>Shandy</a:t>
            </a:r>
            <a:r>
              <a:rPr lang="en-US" sz="2000" dirty="0">
                <a:highlight>
                  <a:srgbClr val="FFFF00"/>
                </a:highlight>
              </a:rPr>
              <a:t> (1759-67)</a:t>
            </a:r>
            <a:r>
              <a:rPr lang="en-US" sz="1400" dirty="0"/>
              <a:t>, a friendship that develops through the master-servant character of their relationship and that is represented as the ideal manner of inhabiting the fixed social roles of master and servant. My fourth chapter explores the way in which </a:t>
            </a:r>
            <a:r>
              <a:rPr lang="en-US" sz="2000" dirty="0">
                <a:highlight>
                  <a:srgbClr val="FFFF00"/>
                </a:highlight>
              </a:rPr>
              <a:t>Ann Radcliffe’s The Mysteries of </a:t>
            </a:r>
            <a:r>
              <a:rPr lang="en-US" sz="2000" dirty="0" err="1">
                <a:highlight>
                  <a:srgbClr val="FFFF00"/>
                </a:highlight>
              </a:rPr>
              <a:t>Udolpho</a:t>
            </a:r>
            <a:r>
              <a:rPr lang="en-US" sz="2000" dirty="0">
                <a:highlight>
                  <a:srgbClr val="FFFF00"/>
                </a:highlight>
              </a:rPr>
              <a:t> (1794) </a:t>
            </a:r>
            <a:r>
              <a:rPr lang="en-US" sz="1400" dirty="0"/>
              <a:t>devalues the sympathetic servant and instead values a servant whose service is transactional rather than affective. In my final chapter I examine how </a:t>
            </a:r>
            <a:r>
              <a:rPr lang="en-US" sz="2000" dirty="0">
                <a:highlight>
                  <a:srgbClr val="FFFF00"/>
                </a:highlight>
              </a:rPr>
              <a:t>Maria Edgeworth’s Belinda (1801) </a:t>
            </a:r>
            <a:r>
              <a:rPr lang="en-US" sz="1400" dirty="0"/>
              <a:t>and </a:t>
            </a:r>
            <a:r>
              <a:rPr lang="en-US" sz="2000" dirty="0">
                <a:highlight>
                  <a:srgbClr val="FFFF00"/>
                </a:highlight>
              </a:rPr>
              <a:t>Jane Austen’s Mansfield Park (1814) </a:t>
            </a:r>
            <a:r>
              <a:rPr lang="en-US" sz="1400" dirty="0"/>
              <a:t>displace the role of the sympathetic servant onto dependent, gentle-class characters. I end with a brief coda in which I consider how sympathetic service continues to be embodied by dependent, gentle-class characters in </a:t>
            </a:r>
            <a:r>
              <a:rPr lang="en-US" sz="2000" dirty="0">
                <a:highlight>
                  <a:srgbClr val="FFFF00"/>
                </a:highlight>
              </a:rPr>
              <a:t>Charlotte Brontë’s Jane Eyre (1847) </a:t>
            </a:r>
            <a:r>
              <a:rPr lang="en-US" sz="1400" dirty="0"/>
              <a:t>and </a:t>
            </a:r>
            <a:r>
              <a:rPr lang="en-US" sz="2000" dirty="0">
                <a:highlight>
                  <a:srgbClr val="FFFF00"/>
                </a:highlight>
              </a:rPr>
              <a:t>Charles Dickens’ Little </a:t>
            </a:r>
            <a:r>
              <a:rPr lang="en-US" sz="2000" dirty="0" err="1">
                <a:highlight>
                  <a:srgbClr val="FFFF00"/>
                </a:highlight>
              </a:rPr>
              <a:t>Dorrit</a:t>
            </a:r>
            <a:r>
              <a:rPr lang="en-US" sz="2000" dirty="0">
                <a:highlight>
                  <a:srgbClr val="FFFF00"/>
                </a:highlight>
              </a:rPr>
              <a:t> (1855-7).</a:t>
            </a:r>
          </a:p>
        </p:txBody>
      </p:sp>
      <p:sp>
        <p:nvSpPr>
          <p:cNvPr id="7" name="Rectangle 6">
            <a:extLst>
              <a:ext uri="{FF2B5EF4-FFF2-40B4-BE49-F238E27FC236}">
                <a16:creationId xmlns:a16="http://schemas.microsoft.com/office/drawing/2014/main" id="{E7039A13-F4B5-492C-85C6-A165BB840BCD}"/>
              </a:ext>
            </a:extLst>
          </p:cNvPr>
          <p:cNvSpPr/>
          <p:nvPr/>
        </p:nvSpPr>
        <p:spPr>
          <a:xfrm>
            <a:off x="186914" y="766248"/>
            <a:ext cx="5459767" cy="830997"/>
          </a:xfrm>
          <a:prstGeom prst="rect">
            <a:avLst/>
          </a:prstGeom>
        </p:spPr>
        <p:txBody>
          <a:bodyPr wrap="square">
            <a:spAutoFit/>
          </a:bodyPr>
          <a:lstStyle/>
          <a:p>
            <a:r>
              <a:rPr lang="zh-CN" altLang="en-US" sz="2400" dirty="0"/>
              <a:t>从</a:t>
            </a:r>
            <a:r>
              <a:rPr lang="en-US" altLang="zh-CN" sz="2400" dirty="0"/>
              <a:t>Brandeis University </a:t>
            </a:r>
            <a:r>
              <a:rPr lang="zh-CN" altLang="en-US" sz="2400" dirty="0"/>
              <a:t>的一篇最新博士论文（收录在</a:t>
            </a:r>
            <a:r>
              <a:rPr lang="en-US" altLang="zh-CN" sz="2400" dirty="0"/>
              <a:t>PQDT</a:t>
            </a:r>
            <a:r>
              <a:rPr lang="zh-CN" altLang="en-US" sz="2400" dirty="0"/>
              <a:t>中）出发</a:t>
            </a:r>
            <a:endParaRPr lang="en-US" sz="2400" dirty="0"/>
          </a:p>
        </p:txBody>
      </p:sp>
    </p:spTree>
    <p:extLst>
      <p:ext uri="{BB962C8B-B14F-4D97-AF65-F5344CB8AC3E}">
        <p14:creationId xmlns:p14="http://schemas.microsoft.com/office/powerpoint/2010/main" val="47935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6454" y="-6637"/>
            <a:ext cx="9446839" cy="762000"/>
          </a:xfrm>
        </p:spPr>
        <p:txBody>
          <a:bodyPr/>
          <a:lstStyle/>
          <a:p>
            <a:pPr eaLnBrk="1" hangingPunct="1"/>
            <a:r>
              <a:rPr lang="zh-CN" altLang="en-US" dirty="0">
                <a:solidFill>
                  <a:schemeClr val="tx1"/>
                </a:solidFill>
                <a:latin typeface="微软雅黑" panose="020B0503020204020204" pitchFamily="34" charset="-122"/>
                <a:ea typeface="微软雅黑" panose="020B0503020204020204" pitchFamily="34" charset="-122"/>
              </a:rPr>
              <a:t>准确</a:t>
            </a:r>
            <a:r>
              <a:rPr lang="zh-CN" altLang="en-US" b="1" dirty="0">
                <a:solidFill>
                  <a:schemeClr val="tx1"/>
                </a:solidFill>
                <a:latin typeface="微软雅黑" panose="020B0503020204020204" pitchFamily="34" charset="-122"/>
                <a:ea typeface="微软雅黑" panose="020B0503020204020204" pitchFamily="34" charset="-122"/>
              </a:rPr>
              <a:t>获取 </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在</a:t>
            </a:r>
            <a:r>
              <a:rPr lang="en-US" altLang="zh-CN" b="1" dirty="0">
                <a:solidFill>
                  <a:schemeClr val="tx1"/>
                </a:solidFill>
                <a:latin typeface="微软雅黑" panose="020B0503020204020204" pitchFamily="34" charset="-122"/>
                <a:ea typeface="微软雅黑" panose="020B0503020204020204" pitchFamily="34" charset="-122"/>
              </a:rPr>
              <a:t>LION</a:t>
            </a:r>
            <a:r>
              <a:rPr lang="zh-CN" altLang="en-US" b="1" dirty="0">
                <a:solidFill>
                  <a:schemeClr val="tx1"/>
                </a:solidFill>
                <a:latin typeface="微软雅黑" panose="020B0503020204020204" pitchFamily="34" charset="-122"/>
                <a:ea typeface="微软雅黑" panose="020B0503020204020204" pitchFamily="34" charset="-122"/>
              </a:rPr>
              <a:t>中检索原作品</a:t>
            </a:r>
            <a:endParaRPr lang="en-US" altLang="zh-CN" sz="800" dirty="0">
              <a:solidFill>
                <a:schemeClr val="tx1"/>
              </a:solidFill>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37204E23-FC42-47D4-9858-BDB044A6B429}"/>
              </a:ext>
            </a:extLst>
          </p:cNvPr>
          <p:cNvPicPr>
            <a:picLocks noChangeAspect="1"/>
          </p:cNvPicPr>
          <p:nvPr/>
        </p:nvPicPr>
        <p:blipFill>
          <a:blip r:embed="rId3"/>
          <a:stretch>
            <a:fillRect/>
          </a:stretch>
        </p:blipFill>
        <p:spPr>
          <a:xfrm>
            <a:off x="121298" y="830008"/>
            <a:ext cx="11028784" cy="1927302"/>
          </a:xfrm>
          <a:prstGeom prst="rect">
            <a:avLst/>
          </a:prstGeom>
          <a:noFill/>
          <a:ln w="69850">
            <a:solidFill>
              <a:srgbClr val="002060"/>
            </a:solidFill>
          </a:ln>
        </p:spPr>
      </p:pic>
      <p:pic>
        <p:nvPicPr>
          <p:cNvPr id="5" name="Picture 4">
            <a:extLst>
              <a:ext uri="{FF2B5EF4-FFF2-40B4-BE49-F238E27FC236}">
                <a16:creationId xmlns:a16="http://schemas.microsoft.com/office/drawing/2014/main" id="{7FF11A04-0852-431D-B125-4E8BF9808F97}"/>
              </a:ext>
            </a:extLst>
          </p:cNvPr>
          <p:cNvPicPr>
            <a:picLocks noChangeAspect="1"/>
          </p:cNvPicPr>
          <p:nvPr/>
        </p:nvPicPr>
        <p:blipFill>
          <a:blip r:embed="rId4"/>
          <a:stretch>
            <a:fillRect/>
          </a:stretch>
        </p:blipFill>
        <p:spPr>
          <a:xfrm>
            <a:off x="121295" y="3042725"/>
            <a:ext cx="11028784" cy="590550"/>
          </a:xfrm>
          <a:prstGeom prst="rect">
            <a:avLst/>
          </a:prstGeom>
          <a:noFill/>
          <a:ln w="69850">
            <a:solidFill>
              <a:srgbClr val="002060"/>
            </a:solidFill>
          </a:ln>
        </p:spPr>
      </p:pic>
      <p:pic>
        <p:nvPicPr>
          <p:cNvPr id="6" name="Picture 5">
            <a:extLst>
              <a:ext uri="{FF2B5EF4-FFF2-40B4-BE49-F238E27FC236}">
                <a16:creationId xmlns:a16="http://schemas.microsoft.com/office/drawing/2014/main" id="{47AD296D-F46A-4421-B292-7BC1A071BB5F}"/>
              </a:ext>
            </a:extLst>
          </p:cNvPr>
          <p:cNvPicPr>
            <a:picLocks noChangeAspect="1"/>
          </p:cNvPicPr>
          <p:nvPr/>
        </p:nvPicPr>
        <p:blipFill>
          <a:blip r:embed="rId5"/>
          <a:stretch>
            <a:fillRect/>
          </a:stretch>
        </p:blipFill>
        <p:spPr>
          <a:xfrm>
            <a:off x="121298" y="4071257"/>
            <a:ext cx="11028784" cy="657225"/>
          </a:xfrm>
          <a:prstGeom prst="rect">
            <a:avLst/>
          </a:prstGeom>
          <a:noFill/>
          <a:ln w="69850">
            <a:solidFill>
              <a:srgbClr val="002060"/>
            </a:solidFill>
          </a:ln>
        </p:spPr>
      </p:pic>
      <p:pic>
        <p:nvPicPr>
          <p:cNvPr id="7" name="Picture 6">
            <a:extLst>
              <a:ext uri="{FF2B5EF4-FFF2-40B4-BE49-F238E27FC236}">
                <a16:creationId xmlns:a16="http://schemas.microsoft.com/office/drawing/2014/main" id="{7511F818-2D84-448D-BD38-F79762522EE1}"/>
              </a:ext>
            </a:extLst>
          </p:cNvPr>
          <p:cNvPicPr>
            <a:picLocks noChangeAspect="1"/>
          </p:cNvPicPr>
          <p:nvPr/>
        </p:nvPicPr>
        <p:blipFill>
          <a:blip r:embed="rId6"/>
          <a:stretch>
            <a:fillRect/>
          </a:stretch>
        </p:blipFill>
        <p:spPr>
          <a:xfrm>
            <a:off x="121298" y="5013897"/>
            <a:ext cx="11028784" cy="1028700"/>
          </a:xfrm>
          <a:prstGeom prst="rect">
            <a:avLst/>
          </a:prstGeom>
          <a:noFill/>
          <a:ln w="69850">
            <a:solidFill>
              <a:srgbClr val="002060"/>
            </a:solidFill>
          </a:ln>
        </p:spPr>
      </p:pic>
      <p:pic>
        <p:nvPicPr>
          <p:cNvPr id="8" name="Picture 7">
            <a:extLst>
              <a:ext uri="{FF2B5EF4-FFF2-40B4-BE49-F238E27FC236}">
                <a16:creationId xmlns:a16="http://schemas.microsoft.com/office/drawing/2014/main" id="{1720D134-5CFE-4CFB-B400-3BA7FC735430}"/>
              </a:ext>
            </a:extLst>
          </p:cNvPr>
          <p:cNvPicPr>
            <a:picLocks noChangeAspect="1"/>
          </p:cNvPicPr>
          <p:nvPr/>
        </p:nvPicPr>
        <p:blipFill>
          <a:blip r:embed="rId7"/>
          <a:stretch>
            <a:fillRect/>
          </a:stretch>
        </p:blipFill>
        <p:spPr>
          <a:xfrm>
            <a:off x="4565002" y="818079"/>
            <a:ext cx="7505700" cy="1064538"/>
          </a:xfrm>
          <a:prstGeom prst="rect">
            <a:avLst/>
          </a:prstGeom>
          <a:noFill/>
          <a:ln w="69850">
            <a:solidFill>
              <a:schemeClr val="accent1">
                <a:lumMod val="40000"/>
                <a:lumOff val="60000"/>
              </a:schemeClr>
            </a:solidFill>
          </a:ln>
        </p:spPr>
      </p:pic>
      <p:pic>
        <p:nvPicPr>
          <p:cNvPr id="9" name="Picture 8">
            <a:extLst>
              <a:ext uri="{FF2B5EF4-FFF2-40B4-BE49-F238E27FC236}">
                <a16:creationId xmlns:a16="http://schemas.microsoft.com/office/drawing/2014/main" id="{3015CB74-14B4-447B-80D3-1663E2949628}"/>
              </a:ext>
            </a:extLst>
          </p:cNvPr>
          <p:cNvPicPr>
            <a:picLocks noChangeAspect="1"/>
          </p:cNvPicPr>
          <p:nvPr/>
        </p:nvPicPr>
        <p:blipFill>
          <a:blip r:embed="rId8"/>
          <a:stretch>
            <a:fillRect/>
          </a:stretch>
        </p:blipFill>
        <p:spPr>
          <a:xfrm>
            <a:off x="4521690" y="2632592"/>
            <a:ext cx="7549009" cy="657225"/>
          </a:xfrm>
          <a:prstGeom prst="rect">
            <a:avLst/>
          </a:prstGeom>
          <a:noFill/>
          <a:ln w="69850">
            <a:solidFill>
              <a:schemeClr val="accent1">
                <a:lumMod val="40000"/>
                <a:lumOff val="60000"/>
              </a:schemeClr>
            </a:solidFill>
          </a:ln>
        </p:spPr>
      </p:pic>
      <p:pic>
        <p:nvPicPr>
          <p:cNvPr id="10" name="Picture 9">
            <a:extLst>
              <a:ext uri="{FF2B5EF4-FFF2-40B4-BE49-F238E27FC236}">
                <a16:creationId xmlns:a16="http://schemas.microsoft.com/office/drawing/2014/main" id="{FE028B4C-53D2-4587-927F-AA0789B3C29A}"/>
              </a:ext>
            </a:extLst>
          </p:cNvPr>
          <p:cNvPicPr>
            <a:picLocks noChangeAspect="1"/>
          </p:cNvPicPr>
          <p:nvPr/>
        </p:nvPicPr>
        <p:blipFill>
          <a:blip r:embed="rId9"/>
          <a:stretch>
            <a:fillRect/>
          </a:stretch>
        </p:blipFill>
        <p:spPr>
          <a:xfrm>
            <a:off x="4521689" y="3710914"/>
            <a:ext cx="7549010" cy="657225"/>
          </a:xfrm>
          <a:prstGeom prst="rect">
            <a:avLst/>
          </a:prstGeom>
          <a:noFill/>
          <a:ln w="69850">
            <a:solidFill>
              <a:schemeClr val="accent1">
                <a:lumMod val="40000"/>
                <a:lumOff val="60000"/>
              </a:schemeClr>
            </a:solidFill>
          </a:ln>
        </p:spPr>
      </p:pic>
      <p:pic>
        <p:nvPicPr>
          <p:cNvPr id="11" name="Picture 10">
            <a:extLst>
              <a:ext uri="{FF2B5EF4-FFF2-40B4-BE49-F238E27FC236}">
                <a16:creationId xmlns:a16="http://schemas.microsoft.com/office/drawing/2014/main" id="{01D1EA2F-3925-4E1C-8D09-96C4437FB9AB}"/>
              </a:ext>
            </a:extLst>
          </p:cNvPr>
          <p:cNvPicPr>
            <a:picLocks noChangeAspect="1"/>
          </p:cNvPicPr>
          <p:nvPr/>
        </p:nvPicPr>
        <p:blipFill>
          <a:blip r:embed="rId10"/>
          <a:stretch>
            <a:fillRect/>
          </a:stretch>
        </p:blipFill>
        <p:spPr>
          <a:xfrm>
            <a:off x="4521691" y="5528247"/>
            <a:ext cx="7549009" cy="790575"/>
          </a:xfrm>
          <a:prstGeom prst="rect">
            <a:avLst/>
          </a:prstGeom>
          <a:noFill/>
          <a:ln w="69850">
            <a:solidFill>
              <a:schemeClr val="accent1">
                <a:lumMod val="40000"/>
                <a:lumOff val="60000"/>
              </a:schemeClr>
            </a:solidFill>
          </a:ln>
        </p:spPr>
      </p:pic>
    </p:spTree>
    <p:extLst>
      <p:ext uri="{BB962C8B-B14F-4D97-AF65-F5344CB8AC3E}">
        <p14:creationId xmlns:p14="http://schemas.microsoft.com/office/powerpoint/2010/main" val="6149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2362200" y="0"/>
            <a:ext cx="5943600" cy="6858000"/>
          </a:xfrm>
        </p:spPr>
        <p:txBody>
          <a:bodyPr/>
          <a:lstStyle/>
          <a:p>
            <a:pPr marL="514350" indent="-514350">
              <a:buNone/>
            </a:pPr>
            <a:endParaRPr lang="en-US" altLang="zh-CN" sz="6000" dirty="0">
              <a:latin typeface="微软雅黑" panose="020B0503020204020204" pitchFamily="34" charset="-122"/>
              <a:ea typeface="微软雅黑" panose="020B0503020204020204" pitchFamily="34" charset="-122"/>
              <a:cs typeface="Arial Unicode MS" pitchFamily="34" charset="-128"/>
            </a:endParaRPr>
          </a:p>
          <a:p>
            <a:pPr marL="514350" indent="-514350" algn="ctr">
              <a:buNone/>
            </a:pPr>
            <a:r>
              <a:rPr lang="zh-CN" altLang="en-US" sz="6000" dirty="0">
                <a:latin typeface="微软雅黑" panose="020B0503020204020204" pitchFamily="34" charset="-122"/>
                <a:ea typeface="微软雅黑" panose="020B0503020204020204" pitchFamily="34" charset="-122"/>
                <a:cs typeface="Arial Unicode MS" pitchFamily="34" charset="-128"/>
              </a:rPr>
              <a:t>讲座内容</a:t>
            </a:r>
            <a:endParaRPr lang="en-US" altLang="zh-CN" sz="6000" dirty="0">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solidFill>
                  <a:srgbClr val="FF0000"/>
                </a:solidFill>
                <a:latin typeface="微软雅黑" panose="020B0503020204020204" pitchFamily="34" charset="-122"/>
                <a:ea typeface="微软雅黑" panose="020B0503020204020204" pitchFamily="34" charset="-122"/>
                <a:cs typeface="Arial Unicode MS" pitchFamily="34" charset="-128"/>
              </a:rPr>
              <a:t>资源介绍</a:t>
            </a:r>
            <a:endParaRPr lang="en-US" altLang="zh-CN" sz="4400" dirty="0">
              <a:solidFill>
                <a:srgbClr val="FF0000"/>
              </a:solidFill>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latin typeface="微软雅黑" panose="020B0503020204020204" pitchFamily="34" charset="-122"/>
                <a:ea typeface="微软雅黑" panose="020B0503020204020204" pitchFamily="34" charset="-122"/>
                <a:cs typeface="Arial Unicode MS" pitchFamily="34" charset="-128"/>
              </a:rPr>
              <a:t>检索功能</a:t>
            </a:r>
            <a:endParaRPr lang="en-US" altLang="zh-CN" sz="4400" dirty="0">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latin typeface="微软雅黑" panose="020B0503020204020204" pitchFamily="34" charset="-122"/>
                <a:ea typeface="微软雅黑" panose="020B0503020204020204" pitchFamily="34" charset="-122"/>
                <a:cs typeface="Arial Unicode MS" pitchFamily="34" charset="-128"/>
              </a:rPr>
              <a:t>检索结果</a:t>
            </a:r>
            <a:endParaRPr lang="en-US" altLang="zh-CN" sz="4400"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3200" dirty="0">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2599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1372" y="0"/>
            <a:ext cx="8458201"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2</a:t>
            </a:r>
            <a:r>
              <a:rPr lang="en-US" altLang="zh-CN" sz="4000" dirty="0">
                <a:solidFill>
                  <a:schemeClr val="tx1"/>
                </a:solidFill>
                <a:latin typeface="微软雅黑" pitchFamily="34" charset="-122"/>
                <a:ea typeface="微软雅黑" pitchFamily="34" charset="-122"/>
                <a:cs typeface="Arial" pitchFamily="34" charset="0"/>
              </a:rPr>
              <a:t>.</a:t>
            </a:r>
            <a:r>
              <a:rPr lang="en-US" altLang="zh-CN" sz="4000" b="1" dirty="0">
                <a:solidFill>
                  <a:schemeClr val="tx1"/>
                </a:solidFill>
                <a:latin typeface="微软雅黑" pitchFamily="34" charset="-122"/>
                <a:ea typeface="微软雅黑" pitchFamily="34" charset="-122"/>
                <a:cs typeface="Arial" pitchFamily="34" charset="0"/>
              </a:rPr>
              <a:t>5 </a:t>
            </a:r>
            <a:r>
              <a:rPr lang="zh-CN" altLang="en-US" sz="4000" b="1" dirty="0">
                <a:solidFill>
                  <a:schemeClr val="tx1"/>
                </a:solidFill>
                <a:latin typeface="微软雅黑" pitchFamily="34" charset="-122"/>
                <a:ea typeface="微软雅黑" pitchFamily="34" charset="-122"/>
                <a:cs typeface="Arial" pitchFamily="34" charset="0"/>
              </a:rPr>
              <a:t>检索定题 </a:t>
            </a:r>
            <a:r>
              <a:rPr lang="en-US" altLang="zh-CN" sz="4000" b="1" dirty="0">
                <a:solidFill>
                  <a:schemeClr val="tx1"/>
                </a:solidFill>
                <a:latin typeface="微软雅黑" pitchFamily="34" charset="-122"/>
                <a:ea typeface="微软雅黑" pitchFamily="34" charset="-122"/>
                <a:cs typeface="Arial" pitchFamily="34" charset="0"/>
              </a:rPr>
              <a:t>–</a:t>
            </a:r>
            <a:r>
              <a:rPr lang="zh-CN" altLang="en-US" sz="4000" b="1" dirty="0">
                <a:solidFill>
                  <a:schemeClr val="tx1"/>
                </a:solidFill>
                <a:latin typeface="微软雅黑" pitchFamily="34" charset="-122"/>
                <a:ea typeface="微软雅黑" pitchFamily="34" charset="-122"/>
                <a:cs typeface="Arial" pitchFamily="34" charset="0"/>
              </a:rPr>
              <a:t> 自动推送</a:t>
            </a:r>
            <a:endParaRPr lang="en-US" altLang="zh-CN" sz="4000"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DD43D870-94EB-4174-84D6-DF8C64EF8AD8}"/>
              </a:ext>
            </a:extLst>
          </p:cNvPr>
          <p:cNvPicPr>
            <a:picLocks noChangeAspect="1"/>
          </p:cNvPicPr>
          <p:nvPr/>
        </p:nvPicPr>
        <p:blipFill>
          <a:blip r:embed="rId3"/>
          <a:stretch>
            <a:fillRect/>
          </a:stretch>
        </p:blipFill>
        <p:spPr>
          <a:xfrm>
            <a:off x="0" y="861054"/>
            <a:ext cx="12192000" cy="4878702"/>
          </a:xfrm>
          <a:prstGeom prst="rect">
            <a:avLst/>
          </a:prstGeom>
        </p:spPr>
      </p:pic>
      <p:sp>
        <p:nvSpPr>
          <p:cNvPr id="10" name="Rectangle 9">
            <a:extLst>
              <a:ext uri="{FF2B5EF4-FFF2-40B4-BE49-F238E27FC236}">
                <a16:creationId xmlns:a16="http://schemas.microsoft.com/office/drawing/2014/main" id="{9AB6E41A-65B5-4FF6-AD32-B967E121FDD4}"/>
              </a:ext>
            </a:extLst>
          </p:cNvPr>
          <p:cNvSpPr>
            <a:spLocks noChangeArrowheads="1"/>
          </p:cNvSpPr>
          <p:nvPr/>
        </p:nvSpPr>
        <p:spPr bwMode="auto">
          <a:xfrm>
            <a:off x="11176000" y="2498386"/>
            <a:ext cx="1016000" cy="471488"/>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pic>
        <p:nvPicPr>
          <p:cNvPr id="13" name="Picture 12">
            <a:extLst>
              <a:ext uri="{FF2B5EF4-FFF2-40B4-BE49-F238E27FC236}">
                <a16:creationId xmlns:a16="http://schemas.microsoft.com/office/drawing/2014/main" id="{61E8023D-6EFD-4281-A4BB-EFAB680518AE}"/>
              </a:ext>
            </a:extLst>
          </p:cNvPr>
          <p:cNvPicPr>
            <a:picLocks noChangeAspect="1"/>
          </p:cNvPicPr>
          <p:nvPr/>
        </p:nvPicPr>
        <p:blipFill>
          <a:blip r:embed="rId4"/>
          <a:stretch>
            <a:fillRect/>
          </a:stretch>
        </p:blipFill>
        <p:spPr>
          <a:xfrm>
            <a:off x="8827116" y="2017374"/>
            <a:ext cx="2348883" cy="1905000"/>
          </a:xfrm>
          <a:prstGeom prst="rect">
            <a:avLst/>
          </a:prstGeom>
          <a:noFill/>
          <a:ln w="69850">
            <a:solidFill>
              <a:srgbClr val="002060"/>
            </a:solidFill>
          </a:ln>
        </p:spPr>
      </p:pic>
      <p:pic>
        <p:nvPicPr>
          <p:cNvPr id="3" name="Picture 2">
            <a:extLst>
              <a:ext uri="{FF2B5EF4-FFF2-40B4-BE49-F238E27FC236}">
                <a16:creationId xmlns:a16="http://schemas.microsoft.com/office/drawing/2014/main" id="{64D9B078-ED21-4A83-B402-3738B6086FB4}"/>
              </a:ext>
            </a:extLst>
          </p:cNvPr>
          <p:cNvPicPr>
            <a:picLocks noChangeAspect="1"/>
          </p:cNvPicPr>
          <p:nvPr/>
        </p:nvPicPr>
        <p:blipFill>
          <a:blip r:embed="rId5"/>
          <a:stretch>
            <a:fillRect/>
          </a:stretch>
        </p:blipFill>
        <p:spPr>
          <a:xfrm>
            <a:off x="1526960" y="2734130"/>
            <a:ext cx="4035409" cy="3631159"/>
          </a:xfrm>
          <a:prstGeom prst="rect">
            <a:avLst/>
          </a:prstGeom>
          <a:noFill/>
          <a:ln w="69850">
            <a:solidFill>
              <a:schemeClr val="accent1">
                <a:lumMod val="40000"/>
                <a:lumOff val="60000"/>
              </a:schemeClr>
            </a:solidFill>
          </a:ln>
        </p:spPr>
      </p:pic>
      <p:pic>
        <p:nvPicPr>
          <p:cNvPr id="4" name="Picture 3">
            <a:extLst>
              <a:ext uri="{FF2B5EF4-FFF2-40B4-BE49-F238E27FC236}">
                <a16:creationId xmlns:a16="http://schemas.microsoft.com/office/drawing/2014/main" id="{2E70D96E-03E8-40E8-B4AD-36FBC4845CA2}"/>
              </a:ext>
            </a:extLst>
          </p:cNvPr>
          <p:cNvPicPr>
            <a:picLocks noChangeAspect="1"/>
          </p:cNvPicPr>
          <p:nvPr/>
        </p:nvPicPr>
        <p:blipFill>
          <a:blip r:embed="rId6"/>
          <a:stretch>
            <a:fillRect/>
          </a:stretch>
        </p:blipFill>
        <p:spPr>
          <a:xfrm>
            <a:off x="3805355" y="2734131"/>
            <a:ext cx="3847196" cy="3653646"/>
          </a:xfrm>
          <a:prstGeom prst="rect">
            <a:avLst/>
          </a:prstGeom>
          <a:noFill/>
          <a:ln w="69850">
            <a:solidFill>
              <a:schemeClr val="accent1">
                <a:lumMod val="40000"/>
                <a:lumOff val="60000"/>
              </a:schemeClr>
            </a:solidFill>
          </a:ln>
        </p:spPr>
      </p:pic>
      <p:sp>
        <p:nvSpPr>
          <p:cNvPr id="15" name="Rectangle 14">
            <a:extLst>
              <a:ext uri="{FF2B5EF4-FFF2-40B4-BE49-F238E27FC236}">
                <a16:creationId xmlns:a16="http://schemas.microsoft.com/office/drawing/2014/main" id="{C69201C1-45B8-4D6A-B5A6-BA51DDC23B0C}"/>
              </a:ext>
            </a:extLst>
          </p:cNvPr>
          <p:cNvSpPr/>
          <p:nvPr/>
        </p:nvSpPr>
        <p:spPr>
          <a:xfrm>
            <a:off x="2534696" y="4870361"/>
            <a:ext cx="4048218" cy="522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rPr>
              <a:t>电邮</a:t>
            </a:r>
            <a:r>
              <a:rPr lang="en-US" altLang="zh-CN" sz="3200" dirty="0">
                <a:solidFill>
                  <a:schemeClr val="bg1"/>
                </a:solidFill>
                <a:latin typeface="微软雅黑" panose="020B0503020204020204" pitchFamily="34" charset="-122"/>
                <a:ea typeface="微软雅黑" panose="020B0503020204020204" pitchFamily="34" charset="-122"/>
              </a:rPr>
              <a:t>/RSS</a:t>
            </a:r>
            <a:r>
              <a:rPr lang="zh-CN" altLang="en-US" sz="3200" dirty="0">
                <a:solidFill>
                  <a:schemeClr val="bg1"/>
                </a:solidFill>
                <a:latin typeface="微软雅黑" panose="020B0503020204020204" pitchFamily="34" charset="-122"/>
                <a:ea typeface="微软雅黑" panose="020B0503020204020204" pitchFamily="34" charset="-122"/>
              </a:rPr>
              <a:t>推送</a:t>
            </a:r>
            <a:endParaRPr lang="en-US"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6693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1372" y="0"/>
            <a:ext cx="8458201"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2.6 </a:t>
            </a:r>
            <a:r>
              <a:rPr lang="zh-CN" altLang="en-US" sz="4000" dirty="0">
                <a:solidFill>
                  <a:schemeClr val="tx1"/>
                </a:solidFill>
                <a:latin typeface="微软雅黑" pitchFamily="34" charset="-122"/>
                <a:ea typeface="微软雅黑" pitchFamily="34" charset="-122"/>
                <a:cs typeface="Arial" pitchFamily="34" charset="0"/>
              </a:rPr>
              <a:t>早期变形词自动匹配</a:t>
            </a:r>
            <a:endParaRPr lang="en-US" altLang="zh-CN" sz="4000"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0AD23BB1-8D35-4AAD-9BD2-59981A3642F9}"/>
              </a:ext>
            </a:extLst>
          </p:cNvPr>
          <p:cNvPicPr>
            <a:picLocks noChangeAspect="1"/>
          </p:cNvPicPr>
          <p:nvPr/>
        </p:nvPicPr>
        <p:blipFill>
          <a:blip r:embed="rId3"/>
          <a:stretch>
            <a:fillRect/>
          </a:stretch>
        </p:blipFill>
        <p:spPr>
          <a:xfrm>
            <a:off x="0" y="762000"/>
            <a:ext cx="12192000" cy="5596578"/>
          </a:xfrm>
          <a:prstGeom prst="rect">
            <a:avLst/>
          </a:prstGeom>
        </p:spPr>
      </p:pic>
      <p:sp>
        <p:nvSpPr>
          <p:cNvPr id="10" name="Rectangle 9">
            <a:extLst>
              <a:ext uri="{FF2B5EF4-FFF2-40B4-BE49-F238E27FC236}">
                <a16:creationId xmlns:a16="http://schemas.microsoft.com/office/drawing/2014/main" id="{308694A2-9A95-40C0-A14E-5304642D382D}"/>
              </a:ext>
            </a:extLst>
          </p:cNvPr>
          <p:cNvSpPr>
            <a:spLocks noChangeArrowheads="1"/>
          </p:cNvSpPr>
          <p:nvPr/>
        </p:nvSpPr>
        <p:spPr bwMode="auto">
          <a:xfrm>
            <a:off x="121372" y="1450463"/>
            <a:ext cx="1529875"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3" name="Rectangle 12">
            <a:extLst>
              <a:ext uri="{FF2B5EF4-FFF2-40B4-BE49-F238E27FC236}">
                <a16:creationId xmlns:a16="http://schemas.microsoft.com/office/drawing/2014/main" id="{73402264-C1B5-4508-8443-861DFCFED420}"/>
              </a:ext>
            </a:extLst>
          </p:cNvPr>
          <p:cNvSpPr>
            <a:spLocks noChangeArrowheads="1"/>
          </p:cNvSpPr>
          <p:nvPr/>
        </p:nvSpPr>
        <p:spPr bwMode="auto">
          <a:xfrm>
            <a:off x="5467209" y="2535018"/>
            <a:ext cx="1529875"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5" name="Rectangle 14">
            <a:extLst>
              <a:ext uri="{FF2B5EF4-FFF2-40B4-BE49-F238E27FC236}">
                <a16:creationId xmlns:a16="http://schemas.microsoft.com/office/drawing/2014/main" id="{B3C82742-ED12-4332-ABA5-EF0655B17406}"/>
              </a:ext>
            </a:extLst>
          </p:cNvPr>
          <p:cNvSpPr>
            <a:spLocks noChangeArrowheads="1"/>
          </p:cNvSpPr>
          <p:nvPr/>
        </p:nvSpPr>
        <p:spPr bwMode="auto">
          <a:xfrm>
            <a:off x="6096000" y="4381573"/>
            <a:ext cx="1529875"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6" name="Rectangle 15">
            <a:extLst>
              <a:ext uri="{FF2B5EF4-FFF2-40B4-BE49-F238E27FC236}">
                <a16:creationId xmlns:a16="http://schemas.microsoft.com/office/drawing/2014/main" id="{954AFCD4-5368-49AB-B580-B2817F6B233B}"/>
              </a:ext>
            </a:extLst>
          </p:cNvPr>
          <p:cNvSpPr>
            <a:spLocks noChangeArrowheads="1"/>
          </p:cNvSpPr>
          <p:nvPr/>
        </p:nvSpPr>
        <p:spPr bwMode="auto">
          <a:xfrm>
            <a:off x="3159015" y="5748735"/>
            <a:ext cx="1529875"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Tree>
    <p:extLst>
      <p:ext uri="{BB962C8B-B14F-4D97-AF65-F5344CB8AC3E}">
        <p14:creationId xmlns:p14="http://schemas.microsoft.com/office/powerpoint/2010/main" val="342440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edge">
                                      <p:cBhvr>
                                        <p:cTn id="11" dur="500"/>
                                        <p:tgtEl>
                                          <p:spTgt spid="13"/>
                                        </p:tgtEl>
                                      </p:cBhvr>
                                    </p:animEffect>
                                  </p:childTnLst>
                                </p:cTn>
                              </p:par>
                              <p:par>
                                <p:cTn id="12" presetID="2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edge">
                                      <p:cBhvr>
                                        <p:cTn id="14" dur="500"/>
                                        <p:tgtEl>
                                          <p:spTgt spid="15"/>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edg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1372" y="0"/>
            <a:ext cx="8458201"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3 </a:t>
            </a:r>
            <a:r>
              <a:rPr lang="zh-CN" altLang="en-US" sz="4000" b="1" dirty="0">
                <a:solidFill>
                  <a:schemeClr val="tx1"/>
                </a:solidFill>
                <a:latin typeface="微软雅黑" pitchFamily="34" charset="-122"/>
                <a:ea typeface="微软雅黑" pitchFamily="34" charset="-122"/>
                <a:cs typeface="Arial" pitchFamily="34" charset="0"/>
              </a:rPr>
              <a:t>浏览（作家</a:t>
            </a:r>
            <a:r>
              <a:rPr lang="en-US" altLang="zh-CN" sz="4000" b="1" dirty="0">
                <a:solidFill>
                  <a:schemeClr val="tx1"/>
                </a:solidFill>
                <a:latin typeface="微软雅黑" pitchFamily="34" charset="-122"/>
                <a:ea typeface="微软雅黑" pitchFamily="34" charset="-122"/>
                <a:cs typeface="Arial" pitchFamily="34" charset="0"/>
              </a:rPr>
              <a:t>/</a:t>
            </a:r>
            <a:r>
              <a:rPr lang="zh-CN" altLang="en-US" sz="4000" b="1" dirty="0">
                <a:solidFill>
                  <a:schemeClr val="tx1"/>
                </a:solidFill>
                <a:latin typeface="微软雅黑" pitchFamily="34" charset="-122"/>
                <a:ea typeface="微软雅黑" pitchFamily="34" charset="-122"/>
                <a:cs typeface="Arial" pitchFamily="34" charset="0"/>
              </a:rPr>
              <a:t>作者）</a:t>
            </a:r>
            <a:endParaRPr lang="en-US" altLang="zh-CN" sz="4000" dirty="0">
              <a:solidFill>
                <a:schemeClr val="tx1"/>
              </a:solidFill>
              <a:latin typeface="微软雅黑" pitchFamily="34" charset="-122"/>
              <a:ea typeface="微软雅黑" pitchFamily="34" charset="-122"/>
              <a:cs typeface="Arial" pitchFamily="34" charset="0"/>
            </a:endParaRPr>
          </a:p>
        </p:txBody>
      </p:sp>
      <p:pic>
        <p:nvPicPr>
          <p:cNvPr id="5" name="Picture 4">
            <a:extLst>
              <a:ext uri="{FF2B5EF4-FFF2-40B4-BE49-F238E27FC236}">
                <a16:creationId xmlns:a16="http://schemas.microsoft.com/office/drawing/2014/main" id="{2D6AFF54-4D77-450B-BB5B-97B442B29A9E}"/>
              </a:ext>
            </a:extLst>
          </p:cNvPr>
          <p:cNvPicPr>
            <a:picLocks noChangeAspect="1"/>
          </p:cNvPicPr>
          <p:nvPr/>
        </p:nvPicPr>
        <p:blipFill>
          <a:blip r:embed="rId3"/>
          <a:stretch>
            <a:fillRect/>
          </a:stretch>
        </p:blipFill>
        <p:spPr>
          <a:xfrm>
            <a:off x="805282" y="665086"/>
            <a:ext cx="9830166" cy="5668392"/>
          </a:xfrm>
          <a:prstGeom prst="rect">
            <a:avLst/>
          </a:prstGeom>
        </p:spPr>
      </p:pic>
    </p:spTree>
    <p:extLst>
      <p:ext uri="{BB962C8B-B14F-4D97-AF65-F5344CB8AC3E}">
        <p14:creationId xmlns:p14="http://schemas.microsoft.com/office/powerpoint/2010/main" val="34886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1E5FCF-47EC-483B-A325-B9073651E65C}"/>
              </a:ext>
            </a:extLst>
          </p:cNvPr>
          <p:cNvPicPr>
            <a:picLocks noChangeAspect="1"/>
          </p:cNvPicPr>
          <p:nvPr/>
        </p:nvPicPr>
        <p:blipFill>
          <a:blip r:embed="rId3"/>
          <a:stretch>
            <a:fillRect/>
          </a:stretch>
        </p:blipFill>
        <p:spPr>
          <a:xfrm>
            <a:off x="0" y="769936"/>
            <a:ext cx="12192000" cy="5201096"/>
          </a:xfrm>
          <a:prstGeom prst="rect">
            <a:avLst/>
          </a:prstGeom>
        </p:spPr>
      </p:pic>
      <p:sp>
        <p:nvSpPr>
          <p:cNvPr id="4" name="Rectangle 2">
            <a:extLst>
              <a:ext uri="{FF2B5EF4-FFF2-40B4-BE49-F238E27FC236}">
                <a16:creationId xmlns:a16="http://schemas.microsoft.com/office/drawing/2014/main" id="{4849B8CE-0C70-423D-A2E9-5FD6A8F8ED10}"/>
              </a:ext>
            </a:extLst>
          </p:cNvPr>
          <p:cNvSpPr>
            <a:spLocks noGrp="1" noChangeArrowheads="1"/>
          </p:cNvSpPr>
          <p:nvPr>
            <p:ph type="title"/>
          </p:nvPr>
        </p:nvSpPr>
        <p:spPr>
          <a:xfrm>
            <a:off x="121372" y="0"/>
            <a:ext cx="11978892" cy="762000"/>
          </a:xfrm>
        </p:spPr>
        <p:txBody>
          <a:bodyPr/>
          <a:lstStyle/>
          <a:p>
            <a:r>
              <a:rPr lang="zh-CN" altLang="en-US" sz="4000" dirty="0">
                <a:solidFill>
                  <a:schemeClr val="tx1"/>
                </a:solidFill>
                <a:latin typeface="微软雅黑" pitchFamily="34" charset="-122"/>
                <a:ea typeface="微软雅黑" pitchFamily="34" charset="-122"/>
                <a:cs typeface="Arial" pitchFamily="34" charset="0"/>
              </a:rPr>
              <a:t>例：文学时期 </a:t>
            </a:r>
            <a:r>
              <a:rPr lang="en-US" sz="4000" dirty="0">
                <a:solidFill>
                  <a:schemeClr val="tx1"/>
                </a:solidFill>
                <a:latin typeface="微软雅黑" pitchFamily="34" charset="-122"/>
                <a:ea typeface="微软雅黑" pitchFamily="34" charset="-122"/>
                <a:cs typeface="Arial" pitchFamily="34" charset="0"/>
              </a:rPr>
              <a:t>Age of Sensibility, 1745-1785</a:t>
            </a:r>
            <a:endParaRPr lang="en-US" altLang="zh-CN" sz="4000" dirty="0">
              <a:solidFill>
                <a:schemeClr val="tx1"/>
              </a:solidFill>
              <a:latin typeface="微软雅黑" pitchFamily="34" charset="-122"/>
              <a:ea typeface="微软雅黑" pitchFamily="34" charset="-122"/>
              <a:cs typeface="Arial" pitchFamily="34" charset="0"/>
            </a:endParaRPr>
          </a:p>
        </p:txBody>
      </p:sp>
      <p:sp>
        <p:nvSpPr>
          <p:cNvPr id="5" name="Rectangle 4">
            <a:extLst>
              <a:ext uri="{FF2B5EF4-FFF2-40B4-BE49-F238E27FC236}">
                <a16:creationId xmlns:a16="http://schemas.microsoft.com/office/drawing/2014/main" id="{5B53628D-A4DB-4656-A781-F9BD44AE4E1C}"/>
              </a:ext>
            </a:extLst>
          </p:cNvPr>
          <p:cNvSpPr>
            <a:spLocks noChangeArrowheads="1"/>
          </p:cNvSpPr>
          <p:nvPr/>
        </p:nvSpPr>
        <p:spPr bwMode="auto">
          <a:xfrm>
            <a:off x="-1" y="1926454"/>
            <a:ext cx="2885244" cy="928010"/>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Tree>
    <p:extLst>
      <p:ext uri="{BB962C8B-B14F-4D97-AF65-F5344CB8AC3E}">
        <p14:creationId xmlns:p14="http://schemas.microsoft.com/office/powerpoint/2010/main" val="1857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849B8CE-0C70-423D-A2E9-5FD6A8F8ED10}"/>
              </a:ext>
            </a:extLst>
          </p:cNvPr>
          <p:cNvSpPr>
            <a:spLocks noGrp="1" noChangeArrowheads="1"/>
          </p:cNvSpPr>
          <p:nvPr>
            <p:ph type="title"/>
          </p:nvPr>
        </p:nvSpPr>
        <p:spPr>
          <a:xfrm>
            <a:off x="121372" y="0"/>
            <a:ext cx="11295311" cy="762000"/>
          </a:xfrm>
        </p:spPr>
        <p:txBody>
          <a:bodyPr/>
          <a:lstStyle/>
          <a:p>
            <a:r>
              <a:rPr lang="zh-CN" altLang="en-US" sz="4000" dirty="0">
                <a:solidFill>
                  <a:schemeClr val="tx1"/>
                </a:solidFill>
                <a:latin typeface="微软雅黑" pitchFamily="34" charset="-122"/>
                <a:ea typeface="微软雅黑" pitchFamily="34" charset="-122"/>
                <a:cs typeface="Arial" pitchFamily="34" charset="0"/>
              </a:rPr>
              <a:t>例：文学运动 </a:t>
            </a:r>
            <a:r>
              <a:rPr lang="en-US" sz="4000" dirty="0">
                <a:solidFill>
                  <a:schemeClr val="tx1"/>
                </a:solidFill>
                <a:latin typeface="微软雅黑" pitchFamily="34" charset="-122"/>
                <a:ea typeface="微软雅黑" pitchFamily="34" charset="-122"/>
                <a:cs typeface="Arial" pitchFamily="34" charset="0"/>
              </a:rPr>
              <a:t>Romanticism 1780-1837</a:t>
            </a:r>
            <a:endParaRPr lang="en-US" altLang="zh-CN" sz="4000"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02450DCE-8387-4D06-8FC4-50AAE8B387DA}"/>
              </a:ext>
            </a:extLst>
          </p:cNvPr>
          <p:cNvPicPr>
            <a:picLocks noChangeAspect="1"/>
          </p:cNvPicPr>
          <p:nvPr/>
        </p:nvPicPr>
        <p:blipFill>
          <a:blip r:embed="rId3"/>
          <a:stretch>
            <a:fillRect/>
          </a:stretch>
        </p:blipFill>
        <p:spPr>
          <a:xfrm>
            <a:off x="0" y="761999"/>
            <a:ext cx="12192000" cy="4972975"/>
          </a:xfrm>
          <a:prstGeom prst="rect">
            <a:avLst/>
          </a:prstGeom>
        </p:spPr>
      </p:pic>
      <p:sp>
        <p:nvSpPr>
          <p:cNvPr id="6" name="Rectangle 5">
            <a:extLst>
              <a:ext uri="{FF2B5EF4-FFF2-40B4-BE49-F238E27FC236}">
                <a16:creationId xmlns:a16="http://schemas.microsoft.com/office/drawing/2014/main" id="{4B334623-E9A5-4B2A-B4B1-2F67229FFAAD}"/>
              </a:ext>
            </a:extLst>
          </p:cNvPr>
          <p:cNvSpPr>
            <a:spLocks noChangeArrowheads="1"/>
          </p:cNvSpPr>
          <p:nvPr/>
        </p:nvSpPr>
        <p:spPr bwMode="auto">
          <a:xfrm>
            <a:off x="-1" y="1926454"/>
            <a:ext cx="2885244" cy="928010"/>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Tree>
    <p:extLst>
      <p:ext uri="{BB962C8B-B14F-4D97-AF65-F5344CB8AC3E}">
        <p14:creationId xmlns:p14="http://schemas.microsoft.com/office/powerpoint/2010/main" val="7316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206A6-1F13-4F53-A565-185642F3A827}"/>
              </a:ext>
            </a:extLst>
          </p:cNvPr>
          <p:cNvPicPr>
            <a:picLocks noChangeAspect="1"/>
          </p:cNvPicPr>
          <p:nvPr/>
        </p:nvPicPr>
        <p:blipFill>
          <a:blip r:embed="rId3"/>
          <a:stretch>
            <a:fillRect/>
          </a:stretch>
        </p:blipFill>
        <p:spPr>
          <a:xfrm>
            <a:off x="1494070" y="798989"/>
            <a:ext cx="9691794" cy="5635101"/>
          </a:xfrm>
          <a:prstGeom prst="rect">
            <a:avLst/>
          </a:prstGeom>
        </p:spPr>
      </p:pic>
      <p:sp>
        <p:nvSpPr>
          <p:cNvPr id="3" name="Rectangle 2">
            <a:extLst>
              <a:ext uri="{FF2B5EF4-FFF2-40B4-BE49-F238E27FC236}">
                <a16:creationId xmlns:a16="http://schemas.microsoft.com/office/drawing/2014/main" id="{C6A4B342-C0A6-4F24-A9FD-7A921A74320E}"/>
              </a:ext>
            </a:extLst>
          </p:cNvPr>
          <p:cNvSpPr>
            <a:spLocks noGrp="1" noChangeArrowheads="1"/>
          </p:cNvSpPr>
          <p:nvPr>
            <p:ph type="title"/>
          </p:nvPr>
        </p:nvSpPr>
        <p:spPr>
          <a:xfrm>
            <a:off x="121372" y="0"/>
            <a:ext cx="11295311" cy="762000"/>
          </a:xfrm>
        </p:spPr>
        <p:txBody>
          <a:bodyPr/>
          <a:lstStyle/>
          <a:p>
            <a:r>
              <a:rPr lang="zh-CN" altLang="en-US" sz="4000" dirty="0">
                <a:solidFill>
                  <a:schemeClr val="tx1"/>
                </a:solidFill>
                <a:latin typeface="微软雅黑" pitchFamily="34" charset="-122"/>
                <a:ea typeface="微软雅黑" pitchFamily="34" charset="-122"/>
                <a:cs typeface="Arial" pitchFamily="34" charset="0"/>
              </a:rPr>
              <a:t>例：</a:t>
            </a:r>
            <a:r>
              <a:rPr lang="en-US" sz="4000" dirty="0">
                <a:solidFill>
                  <a:schemeClr val="tx1"/>
                </a:solidFill>
                <a:latin typeface="微软雅黑" pitchFamily="34" charset="-122"/>
                <a:ea typeface="微软雅黑" pitchFamily="34" charset="-122"/>
                <a:cs typeface="Arial" pitchFamily="34" charset="0"/>
              </a:rPr>
              <a:t>Austen, Jane, 1775-1817</a:t>
            </a:r>
            <a:endParaRPr lang="en-US" altLang="zh-CN" sz="4000" dirty="0">
              <a:solidFill>
                <a:schemeClr val="tx1"/>
              </a:solidFill>
              <a:latin typeface="微软雅黑" pitchFamily="34" charset="-122"/>
              <a:ea typeface="微软雅黑" pitchFamily="34" charset="-122"/>
              <a:cs typeface="Arial" pitchFamily="34" charset="0"/>
            </a:endParaRPr>
          </a:p>
        </p:txBody>
      </p:sp>
      <p:sp>
        <p:nvSpPr>
          <p:cNvPr id="4" name="Rectangle 3">
            <a:extLst>
              <a:ext uri="{FF2B5EF4-FFF2-40B4-BE49-F238E27FC236}">
                <a16:creationId xmlns:a16="http://schemas.microsoft.com/office/drawing/2014/main" id="{F0D5019F-3368-4DEB-8141-5445954AAC60}"/>
              </a:ext>
            </a:extLst>
          </p:cNvPr>
          <p:cNvSpPr>
            <a:spLocks noChangeArrowheads="1"/>
          </p:cNvSpPr>
          <p:nvPr/>
        </p:nvSpPr>
        <p:spPr bwMode="auto">
          <a:xfrm>
            <a:off x="3150586" y="1060202"/>
            <a:ext cx="7822213" cy="1150337"/>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5" name="TextBox 4">
            <a:extLst>
              <a:ext uri="{FF2B5EF4-FFF2-40B4-BE49-F238E27FC236}">
                <a16:creationId xmlns:a16="http://schemas.microsoft.com/office/drawing/2014/main" id="{8B86F5A8-F7B4-400F-9BB0-DB54FC7CC5BB}"/>
              </a:ext>
            </a:extLst>
          </p:cNvPr>
          <p:cNvSpPr txBox="1">
            <a:spLocks noChangeArrowheads="1"/>
          </p:cNvSpPr>
          <p:nvPr/>
        </p:nvSpPr>
        <p:spPr bwMode="auto">
          <a:xfrm>
            <a:off x="7546974" y="1725240"/>
            <a:ext cx="3425825" cy="522288"/>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dirty="0">
                <a:solidFill>
                  <a:schemeClr val="bg1"/>
                </a:solidFill>
                <a:latin typeface="微软雅黑" pitchFamily="34" charset="-122"/>
                <a:ea typeface="微软雅黑" pitchFamily="34" charset="-122"/>
              </a:rPr>
              <a:t>作家介绍</a:t>
            </a:r>
            <a:endParaRPr lang="en-US" altLang="en-US" sz="2800" dirty="0">
              <a:solidFill>
                <a:schemeClr val="bg1"/>
              </a:solidFill>
              <a:latin typeface="微软雅黑" pitchFamily="34" charset="-122"/>
              <a:ea typeface="微软雅黑" pitchFamily="34" charset="-122"/>
            </a:endParaRPr>
          </a:p>
        </p:txBody>
      </p:sp>
      <p:sp>
        <p:nvSpPr>
          <p:cNvPr id="6" name="Rectangle 5">
            <a:extLst>
              <a:ext uri="{FF2B5EF4-FFF2-40B4-BE49-F238E27FC236}">
                <a16:creationId xmlns:a16="http://schemas.microsoft.com/office/drawing/2014/main" id="{06405694-5923-450C-A72C-2975BEFD1529}"/>
              </a:ext>
            </a:extLst>
          </p:cNvPr>
          <p:cNvSpPr>
            <a:spLocks noChangeArrowheads="1"/>
          </p:cNvSpPr>
          <p:nvPr/>
        </p:nvSpPr>
        <p:spPr bwMode="auto">
          <a:xfrm>
            <a:off x="1494070" y="2739562"/>
            <a:ext cx="4888975" cy="2516019"/>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7" name="TextBox 6">
            <a:extLst>
              <a:ext uri="{FF2B5EF4-FFF2-40B4-BE49-F238E27FC236}">
                <a16:creationId xmlns:a16="http://schemas.microsoft.com/office/drawing/2014/main" id="{3F372EBF-3CD4-4657-B2ED-2391FAC0261E}"/>
              </a:ext>
            </a:extLst>
          </p:cNvPr>
          <p:cNvSpPr txBox="1">
            <a:spLocks noChangeArrowheads="1"/>
          </p:cNvSpPr>
          <p:nvPr/>
        </p:nvSpPr>
        <p:spPr bwMode="auto">
          <a:xfrm>
            <a:off x="1494070" y="4733293"/>
            <a:ext cx="1784921" cy="522288"/>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dirty="0">
                <a:solidFill>
                  <a:schemeClr val="bg1"/>
                </a:solidFill>
                <a:latin typeface="微软雅黑" pitchFamily="34" charset="-122"/>
                <a:ea typeface="微软雅黑" pitchFamily="34" charset="-122"/>
              </a:rPr>
              <a:t>作品</a:t>
            </a:r>
            <a:endParaRPr lang="en-US" altLang="en-US" sz="2800" dirty="0">
              <a:solidFill>
                <a:schemeClr val="bg1"/>
              </a:solidFill>
              <a:latin typeface="微软雅黑" pitchFamily="34" charset="-122"/>
              <a:ea typeface="微软雅黑" pitchFamily="34" charset="-122"/>
            </a:endParaRPr>
          </a:p>
        </p:txBody>
      </p:sp>
      <p:sp>
        <p:nvSpPr>
          <p:cNvPr id="8" name="Rectangle 7">
            <a:extLst>
              <a:ext uri="{FF2B5EF4-FFF2-40B4-BE49-F238E27FC236}">
                <a16:creationId xmlns:a16="http://schemas.microsoft.com/office/drawing/2014/main" id="{E13B7B2C-0088-456C-821B-5F88C34BAAF0}"/>
              </a:ext>
            </a:extLst>
          </p:cNvPr>
          <p:cNvSpPr>
            <a:spLocks noChangeArrowheads="1"/>
          </p:cNvSpPr>
          <p:nvPr/>
        </p:nvSpPr>
        <p:spPr bwMode="auto">
          <a:xfrm>
            <a:off x="6383045" y="2739561"/>
            <a:ext cx="4888975" cy="2516019"/>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9" name="TextBox 8">
            <a:extLst>
              <a:ext uri="{FF2B5EF4-FFF2-40B4-BE49-F238E27FC236}">
                <a16:creationId xmlns:a16="http://schemas.microsoft.com/office/drawing/2014/main" id="{494866DB-6BB8-4319-9B90-43BAF3604B97}"/>
              </a:ext>
            </a:extLst>
          </p:cNvPr>
          <p:cNvSpPr txBox="1">
            <a:spLocks noChangeArrowheads="1"/>
          </p:cNvSpPr>
          <p:nvPr/>
        </p:nvSpPr>
        <p:spPr bwMode="auto">
          <a:xfrm>
            <a:off x="9487099" y="4699968"/>
            <a:ext cx="1784921" cy="522288"/>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dirty="0">
                <a:solidFill>
                  <a:schemeClr val="bg1"/>
                </a:solidFill>
                <a:latin typeface="微软雅黑" pitchFamily="34" charset="-122"/>
                <a:ea typeface="微软雅黑" pitchFamily="34" charset="-122"/>
              </a:rPr>
              <a:t>期刊文章</a:t>
            </a:r>
            <a:endParaRPr lang="en-US" altLang="en-US" sz="2800" dirty="0">
              <a:solidFill>
                <a:schemeClr val="bg1"/>
              </a:solidFill>
              <a:latin typeface="微软雅黑" pitchFamily="34" charset="-122"/>
              <a:ea typeface="微软雅黑" pitchFamily="34" charset="-122"/>
            </a:endParaRPr>
          </a:p>
        </p:txBody>
      </p:sp>
      <p:sp>
        <p:nvSpPr>
          <p:cNvPr id="10" name="Rectangle 9">
            <a:extLst>
              <a:ext uri="{FF2B5EF4-FFF2-40B4-BE49-F238E27FC236}">
                <a16:creationId xmlns:a16="http://schemas.microsoft.com/office/drawing/2014/main" id="{D4F49D1F-3201-4D3F-A034-1959469F3309}"/>
              </a:ext>
            </a:extLst>
          </p:cNvPr>
          <p:cNvSpPr>
            <a:spLocks noChangeArrowheads="1"/>
          </p:cNvSpPr>
          <p:nvPr/>
        </p:nvSpPr>
        <p:spPr bwMode="auto">
          <a:xfrm>
            <a:off x="1494070" y="5246334"/>
            <a:ext cx="4888975" cy="1197003"/>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1" name="TextBox 10">
            <a:extLst>
              <a:ext uri="{FF2B5EF4-FFF2-40B4-BE49-F238E27FC236}">
                <a16:creationId xmlns:a16="http://schemas.microsoft.com/office/drawing/2014/main" id="{9AE6B44B-E92D-4AB9-8BC6-8634EF5918EC}"/>
              </a:ext>
            </a:extLst>
          </p:cNvPr>
          <p:cNvSpPr txBox="1">
            <a:spLocks noChangeArrowheads="1"/>
          </p:cNvSpPr>
          <p:nvPr/>
        </p:nvSpPr>
        <p:spPr bwMode="auto">
          <a:xfrm>
            <a:off x="1497201" y="5948791"/>
            <a:ext cx="1784921" cy="522288"/>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dirty="0">
                <a:solidFill>
                  <a:schemeClr val="bg1"/>
                </a:solidFill>
                <a:latin typeface="微软雅黑" pitchFamily="34" charset="-122"/>
                <a:ea typeface="微软雅黑" pitchFamily="34" charset="-122"/>
              </a:rPr>
              <a:t>参考工具</a:t>
            </a:r>
            <a:endParaRPr lang="en-US" altLang="en-US" sz="2800" dirty="0">
              <a:solidFill>
                <a:schemeClr val="bg1"/>
              </a:solidFill>
              <a:latin typeface="微软雅黑" pitchFamily="34" charset="-122"/>
              <a:ea typeface="微软雅黑" pitchFamily="34" charset="-122"/>
            </a:endParaRPr>
          </a:p>
        </p:txBody>
      </p:sp>
      <p:sp>
        <p:nvSpPr>
          <p:cNvPr id="12" name="Rectangle 11">
            <a:extLst>
              <a:ext uri="{FF2B5EF4-FFF2-40B4-BE49-F238E27FC236}">
                <a16:creationId xmlns:a16="http://schemas.microsoft.com/office/drawing/2014/main" id="{0F4651CE-E6C6-4D95-A7BC-4398581E0E8F}"/>
              </a:ext>
            </a:extLst>
          </p:cNvPr>
          <p:cNvSpPr>
            <a:spLocks noChangeArrowheads="1"/>
          </p:cNvSpPr>
          <p:nvPr/>
        </p:nvSpPr>
        <p:spPr bwMode="auto">
          <a:xfrm>
            <a:off x="6383045" y="5223044"/>
            <a:ext cx="4888975" cy="1197003"/>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3" name="TextBox 12">
            <a:extLst>
              <a:ext uri="{FF2B5EF4-FFF2-40B4-BE49-F238E27FC236}">
                <a16:creationId xmlns:a16="http://schemas.microsoft.com/office/drawing/2014/main" id="{98C1A49E-A194-48D5-880F-0FCDE2AF4595}"/>
              </a:ext>
            </a:extLst>
          </p:cNvPr>
          <p:cNvSpPr txBox="1">
            <a:spLocks noChangeArrowheads="1"/>
          </p:cNvSpPr>
          <p:nvPr/>
        </p:nvSpPr>
        <p:spPr bwMode="auto">
          <a:xfrm>
            <a:off x="9487099" y="5896675"/>
            <a:ext cx="1784921" cy="522288"/>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dirty="0">
                <a:solidFill>
                  <a:schemeClr val="bg1"/>
                </a:solidFill>
                <a:latin typeface="微软雅黑" pitchFamily="34" charset="-122"/>
                <a:ea typeface="微软雅黑" pitchFamily="34" charset="-122"/>
              </a:rPr>
              <a:t>相关作家</a:t>
            </a:r>
            <a:endParaRPr lang="en-US" altLang="en-US" sz="28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413325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500"/>
                                        <p:tgtEl>
                                          <p:spTgt spid="6"/>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500"/>
                                        <p:tgtEl>
                                          <p:spTgt spid="8"/>
                                        </p:tgtEl>
                                      </p:cBhvr>
                                    </p:animEffect>
                                  </p:childTnLst>
                                </p:cTn>
                              </p:par>
                            </p:childTnLst>
                          </p:cTn>
                        </p:par>
                        <p:par>
                          <p:cTn id="28" fill="hold">
                            <p:stCondLst>
                              <p:cond delay="500"/>
                            </p:stCondLst>
                            <p:childTnLst>
                              <p:par>
                                <p:cTn id="29" presetID="2" presetClass="entr" presetSubtype="2"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edge">
                                      <p:cBhvr>
                                        <p:cTn id="37" dur="500"/>
                                        <p:tgtEl>
                                          <p:spTgt spid="10"/>
                                        </p:tgtEl>
                                      </p:cBhvr>
                                    </p:animEffect>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edge">
                                      <p:cBhvr>
                                        <p:cTn id="47" dur="500"/>
                                        <p:tgtEl>
                                          <p:spTgt spid="12"/>
                                        </p:tgtEl>
                                      </p:cBhvr>
                                    </p:animEffect>
                                  </p:childTnLst>
                                </p:cTn>
                              </p:par>
                            </p:childTnLst>
                          </p:cTn>
                        </p:par>
                        <p:par>
                          <p:cTn id="48" fill="hold">
                            <p:stCondLst>
                              <p:cond delay="500"/>
                            </p:stCondLst>
                            <p:childTnLst>
                              <p:par>
                                <p:cTn id="49" presetID="2" presetClass="entr" presetSubtype="2"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1+#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96838" y="0"/>
            <a:ext cx="8458201"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4 </a:t>
            </a:r>
            <a:r>
              <a:rPr lang="zh-CN" altLang="en-US" sz="4000" b="1" dirty="0">
                <a:solidFill>
                  <a:schemeClr val="tx1"/>
                </a:solidFill>
                <a:latin typeface="微软雅黑" pitchFamily="34" charset="-122"/>
                <a:ea typeface="微软雅黑" pitchFamily="34" charset="-122"/>
                <a:cs typeface="Arial" pitchFamily="34" charset="0"/>
              </a:rPr>
              <a:t>出版物 </a:t>
            </a:r>
            <a:endParaRPr lang="en-US" altLang="zh-CN" sz="4000"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D24F0164-7596-4D1C-B56F-F8BAF0BD9270}"/>
              </a:ext>
            </a:extLst>
          </p:cNvPr>
          <p:cNvPicPr>
            <a:picLocks noChangeAspect="1"/>
          </p:cNvPicPr>
          <p:nvPr/>
        </p:nvPicPr>
        <p:blipFill>
          <a:blip r:embed="rId3"/>
          <a:stretch>
            <a:fillRect/>
          </a:stretch>
        </p:blipFill>
        <p:spPr>
          <a:xfrm>
            <a:off x="0" y="639192"/>
            <a:ext cx="12192000" cy="5723508"/>
          </a:xfrm>
          <a:prstGeom prst="rect">
            <a:avLst/>
          </a:prstGeom>
        </p:spPr>
      </p:pic>
      <p:sp>
        <p:nvSpPr>
          <p:cNvPr id="5" name="Rectangle 4">
            <a:extLst>
              <a:ext uri="{FF2B5EF4-FFF2-40B4-BE49-F238E27FC236}">
                <a16:creationId xmlns:a16="http://schemas.microsoft.com/office/drawing/2014/main" id="{FDCD4FC6-B019-4521-9C66-F3F07738AD1A}"/>
              </a:ext>
            </a:extLst>
          </p:cNvPr>
          <p:cNvSpPr/>
          <p:nvPr/>
        </p:nvSpPr>
        <p:spPr>
          <a:xfrm>
            <a:off x="1583125" y="1788396"/>
            <a:ext cx="3486083" cy="369332"/>
          </a:xfrm>
          <a:prstGeom prst="rect">
            <a:avLst/>
          </a:prstGeom>
        </p:spPr>
        <p:txBody>
          <a:bodyPr wrap="none">
            <a:spAutoFit/>
          </a:bodyPr>
          <a:lstStyle/>
          <a:p>
            <a:r>
              <a:rPr lang="en-US" b="1" dirty="0"/>
              <a:t>KnowledgeNotes™ Student Guides</a:t>
            </a:r>
            <a:endParaRPr lang="en-US" dirty="0"/>
          </a:p>
        </p:txBody>
      </p:sp>
      <p:sp>
        <p:nvSpPr>
          <p:cNvPr id="11" name="Rectangle 10">
            <a:extLst>
              <a:ext uri="{FF2B5EF4-FFF2-40B4-BE49-F238E27FC236}">
                <a16:creationId xmlns:a16="http://schemas.microsoft.com/office/drawing/2014/main" id="{3102BA96-F577-498F-BDE1-8988C0FDBCE5}"/>
              </a:ext>
            </a:extLst>
          </p:cNvPr>
          <p:cNvSpPr>
            <a:spLocks noChangeArrowheads="1"/>
          </p:cNvSpPr>
          <p:nvPr/>
        </p:nvSpPr>
        <p:spPr bwMode="auto">
          <a:xfrm>
            <a:off x="1401685" y="2534708"/>
            <a:ext cx="1661111" cy="3684100"/>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Tree>
    <p:extLst>
      <p:ext uri="{BB962C8B-B14F-4D97-AF65-F5344CB8AC3E}">
        <p14:creationId xmlns:p14="http://schemas.microsoft.com/office/powerpoint/2010/main" val="173373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25FA22-3278-4972-8AC9-A12D8DA80B94}"/>
              </a:ext>
            </a:extLst>
          </p:cNvPr>
          <p:cNvPicPr>
            <a:picLocks noChangeAspect="1"/>
          </p:cNvPicPr>
          <p:nvPr/>
        </p:nvPicPr>
        <p:blipFill>
          <a:blip r:embed="rId3"/>
          <a:stretch>
            <a:fillRect/>
          </a:stretch>
        </p:blipFill>
        <p:spPr>
          <a:xfrm>
            <a:off x="1677879" y="452760"/>
            <a:ext cx="8682361" cy="5629645"/>
          </a:xfrm>
          <a:prstGeom prst="rect">
            <a:avLst/>
          </a:prstGeom>
        </p:spPr>
      </p:pic>
      <p:sp>
        <p:nvSpPr>
          <p:cNvPr id="6" name="Rectangle 5">
            <a:extLst>
              <a:ext uri="{FF2B5EF4-FFF2-40B4-BE49-F238E27FC236}">
                <a16:creationId xmlns:a16="http://schemas.microsoft.com/office/drawing/2014/main" id="{2AC19F46-C2D0-45A8-AA6F-CE2817834530}"/>
              </a:ext>
            </a:extLst>
          </p:cNvPr>
          <p:cNvSpPr/>
          <p:nvPr/>
        </p:nvSpPr>
        <p:spPr>
          <a:xfrm>
            <a:off x="1747670" y="3341988"/>
            <a:ext cx="1736566" cy="369332"/>
          </a:xfrm>
          <a:prstGeom prst="rect">
            <a:avLst/>
          </a:prstGeom>
        </p:spPr>
        <p:txBody>
          <a:bodyPr wrap="none">
            <a:spAutoFit/>
          </a:bodyPr>
          <a:lstStyle/>
          <a:p>
            <a:r>
              <a:rPr lang="en-US" dirty="0"/>
              <a:t>Things Fall Apart</a:t>
            </a:r>
          </a:p>
        </p:txBody>
      </p:sp>
    </p:spTree>
    <p:extLst>
      <p:ext uri="{BB962C8B-B14F-4D97-AF65-F5344CB8AC3E}">
        <p14:creationId xmlns:p14="http://schemas.microsoft.com/office/powerpoint/2010/main" val="113526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1CDAE9-E1C6-4D2C-B639-B73214C3AB22}"/>
              </a:ext>
            </a:extLst>
          </p:cNvPr>
          <p:cNvPicPr>
            <a:picLocks noChangeAspect="1"/>
          </p:cNvPicPr>
          <p:nvPr/>
        </p:nvPicPr>
        <p:blipFill>
          <a:blip r:embed="rId3"/>
          <a:stretch>
            <a:fillRect/>
          </a:stretch>
        </p:blipFill>
        <p:spPr>
          <a:xfrm>
            <a:off x="400322" y="230819"/>
            <a:ext cx="9509289" cy="5992428"/>
          </a:xfrm>
          <a:prstGeom prst="rect">
            <a:avLst/>
          </a:prstGeom>
        </p:spPr>
      </p:pic>
      <p:pic>
        <p:nvPicPr>
          <p:cNvPr id="3" name="Picture 2">
            <a:extLst>
              <a:ext uri="{FF2B5EF4-FFF2-40B4-BE49-F238E27FC236}">
                <a16:creationId xmlns:a16="http://schemas.microsoft.com/office/drawing/2014/main" id="{EA02170C-3721-4ECA-9416-B9F75C9C09A1}"/>
              </a:ext>
            </a:extLst>
          </p:cNvPr>
          <p:cNvPicPr>
            <a:picLocks noChangeAspect="1"/>
          </p:cNvPicPr>
          <p:nvPr/>
        </p:nvPicPr>
        <p:blipFill>
          <a:blip r:embed="rId4"/>
          <a:stretch>
            <a:fillRect/>
          </a:stretch>
        </p:blipFill>
        <p:spPr>
          <a:xfrm>
            <a:off x="5709916" y="1464814"/>
            <a:ext cx="6402185" cy="3348269"/>
          </a:xfrm>
          <a:prstGeom prst="rect">
            <a:avLst/>
          </a:prstGeom>
          <a:noFill/>
          <a:ln w="69850">
            <a:solidFill>
              <a:srgbClr val="002060"/>
            </a:solidFill>
          </a:ln>
        </p:spPr>
      </p:pic>
    </p:spTree>
    <p:extLst>
      <p:ext uri="{BB962C8B-B14F-4D97-AF65-F5344CB8AC3E}">
        <p14:creationId xmlns:p14="http://schemas.microsoft.com/office/powerpoint/2010/main" val="361729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2362200" y="0"/>
            <a:ext cx="5943600" cy="6858000"/>
          </a:xfrm>
        </p:spPr>
        <p:txBody>
          <a:bodyPr/>
          <a:lstStyle/>
          <a:p>
            <a:pPr marL="514350" indent="-514350">
              <a:buNone/>
            </a:pPr>
            <a:endParaRPr lang="en-US" altLang="zh-CN" sz="6000" dirty="0">
              <a:latin typeface="微软雅黑" pitchFamily="34" charset="-122"/>
              <a:ea typeface="微软雅黑" pitchFamily="34" charset="-122"/>
              <a:cs typeface="Arial Unicode MS" pitchFamily="34" charset="-122"/>
            </a:endParaRPr>
          </a:p>
          <a:p>
            <a:pPr marL="514350" indent="-514350" algn="ctr">
              <a:buNone/>
            </a:pPr>
            <a:r>
              <a:rPr lang="zh-CN" altLang="en-US" sz="6000" dirty="0">
                <a:latin typeface="微软雅黑" pitchFamily="34" charset="-122"/>
                <a:ea typeface="微软雅黑" pitchFamily="34" charset="-122"/>
                <a:cs typeface="Arial Unicode MS" pitchFamily="34" charset="-122"/>
              </a:rPr>
              <a:t>讲座内容</a:t>
            </a:r>
            <a:endParaRPr lang="en-US" altLang="zh-CN" sz="6000" dirty="0">
              <a:latin typeface="微软雅黑" pitchFamily="34" charset="-122"/>
              <a:ea typeface="微软雅黑" pitchFamily="34" charset="-122"/>
              <a:cs typeface="Arial Unicode MS" pitchFamily="34" charset="-122"/>
            </a:endParaRPr>
          </a:p>
          <a:p>
            <a:pPr marL="514350" indent="-514350">
              <a:buFont typeface="Arial" pitchFamily="34" charset="0"/>
              <a:buAutoNum type="arabicPeriod"/>
            </a:pPr>
            <a:r>
              <a:rPr lang="zh-CN" altLang="en-US" sz="4400" dirty="0">
                <a:latin typeface="微软雅黑" pitchFamily="34" charset="-122"/>
                <a:ea typeface="微软雅黑" pitchFamily="34" charset="-122"/>
                <a:cs typeface="Arial Unicode MS" pitchFamily="34" charset="-122"/>
              </a:rPr>
              <a:t>资源介绍</a:t>
            </a:r>
            <a:endParaRPr lang="en-US" altLang="zh-CN" sz="4400" dirty="0">
              <a:latin typeface="微软雅黑" pitchFamily="34" charset="-122"/>
              <a:ea typeface="微软雅黑" pitchFamily="34" charset="-122"/>
              <a:cs typeface="Arial Unicode MS" pitchFamily="34" charset="-122"/>
            </a:endParaRPr>
          </a:p>
          <a:p>
            <a:pPr marL="514350" indent="-514350">
              <a:buFont typeface="Arial" pitchFamily="34" charset="0"/>
              <a:buAutoNum type="arabicPeriod"/>
            </a:pPr>
            <a:r>
              <a:rPr lang="zh-CN" altLang="en-US" sz="4400" dirty="0">
                <a:latin typeface="微软雅黑" pitchFamily="34" charset="-122"/>
                <a:ea typeface="微软雅黑" pitchFamily="34" charset="-122"/>
                <a:cs typeface="Arial Unicode MS" pitchFamily="34" charset="-122"/>
              </a:rPr>
              <a:t>检索功能</a:t>
            </a:r>
            <a:endParaRPr lang="en-US" altLang="zh-CN" sz="4400" dirty="0">
              <a:latin typeface="微软雅黑" pitchFamily="34" charset="-122"/>
              <a:ea typeface="微软雅黑" pitchFamily="34" charset="-122"/>
              <a:cs typeface="Arial Unicode MS" pitchFamily="34" charset="-122"/>
            </a:endParaRPr>
          </a:p>
          <a:p>
            <a:pPr marL="514350" indent="-514350">
              <a:buFont typeface="Arial" pitchFamily="34" charset="0"/>
              <a:buAutoNum type="arabicPeriod"/>
            </a:pPr>
            <a:r>
              <a:rPr lang="zh-CN" altLang="en-US" sz="4400" dirty="0">
                <a:solidFill>
                  <a:srgbClr val="FF0000"/>
                </a:solidFill>
                <a:latin typeface="微软雅黑" pitchFamily="34" charset="-122"/>
                <a:ea typeface="微软雅黑" pitchFamily="34" charset="-122"/>
                <a:cs typeface="Arial Unicode MS" pitchFamily="34" charset="-122"/>
              </a:rPr>
              <a:t>检索结果</a:t>
            </a:r>
            <a:endParaRPr lang="en-US" altLang="zh-CN" sz="4400" dirty="0">
              <a:solidFill>
                <a:srgbClr val="FF0000"/>
              </a:solidFill>
              <a:latin typeface="微软雅黑" pitchFamily="34" charset="-122"/>
              <a:ea typeface="微软雅黑" pitchFamily="34" charset="-122"/>
              <a:cs typeface="Arial Unicode MS" pitchFamily="34" charset="-122"/>
            </a:endParaRPr>
          </a:p>
          <a:p>
            <a:pPr marL="514350" indent="-514350">
              <a:buNone/>
            </a:pPr>
            <a:endParaRPr lang="en-US" altLang="zh-CN" dirty="0">
              <a:latin typeface="微软雅黑" pitchFamily="34" charset="-122"/>
              <a:ea typeface="微软雅黑" pitchFamily="34" charset="-122"/>
              <a:cs typeface="Arial Unicode MS" pitchFamily="34" charset="-122"/>
            </a:endParaRPr>
          </a:p>
        </p:txBody>
      </p:sp>
    </p:spTree>
    <p:extLst>
      <p:ext uri="{BB962C8B-B14F-4D97-AF65-F5344CB8AC3E}">
        <p14:creationId xmlns:p14="http://schemas.microsoft.com/office/powerpoint/2010/main" val="253713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3770" y="-1"/>
            <a:ext cx="8819310" cy="886691"/>
          </a:xfrm>
          <a:prstGeom prst="rect">
            <a:avLst/>
          </a:prstGeom>
          <a:noFill/>
          <a:ln>
            <a:miter lim="800000"/>
            <a:headEnd/>
            <a:tailEnd/>
          </a:ln>
        </p:spPr>
        <p:txBody>
          <a:bodyPr/>
          <a:lstStyle/>
          <a:p>
            <a:pPr eaLnBrk="0" hangingPunct="0">
              <a:defRPr/>
            </a:pPr>
            <a:r>
              <a:rPr lang="zh-CN" altLang="en-US" sz="3600" b="1" kern="0" dirty="0">
                <a:latin typeface="微软雅黑" panose="020B0503020204020204" pitchFamily="34" charset="-122"/>
                <a:ea typeface="微软雅黑" panose="020B0503020204020204" pitchFamily="34" charset="-122"/>
                <a:cs typeface="+mj-cs"/>
              </a:rPr>
              <a:t>知识发现的路径？及更多</a:t>
            </a:r>
            <a:r>
              <a:rPr lang="en-US" altLang="zh-CN" sz="3600" b="1" kern="0" dirty="0">
                <a:latin typeface="微软雅黑" panose="020B0503020204020204" pitchFamily="34" charset="-122"/>
                <a:ea typeface="微软雅黑" panose="020B0503020204020204" pitchFamily="34" charset="-122"/>
                <a:cs typeface="+mj-cs"/>
              </a:rPr>
              <a:t>……</a:t>
            </a:r>
            <a:endParaRPr lang="zh-CN" altLang="en-US" sz="3600" b="1" kern="0" dirty="0">
              <a:latin typeface="微软雅黑" panose="020B0503020204020204" pitchFamily="34" charset="-122"/>
              <a:ea typeface="微软雅黑" panose="020B0503020204020204" pitchFamily="34" charset="-122"/>
              <a:cs typeface="+mj-cs"/>
            </a:endParaRPr>
          </a:p>
        </p:txBody>
      </p:sp>
      <p:pic>
        <p:nvPicPr>
          <p:cNvPr id="3" name="Picture 2">
            <a:extLst>
              <a:ext uri="{FF2B5EF4-FFF2-40B4-BE49-F238E27FC236}">
                <a16:creationId xmlns:a16="http://schemas.microsoft.com/office/drawing/2014/main" id="{FBCA0507-E4DE-4391-80A1-5A3CC967A526}"/>
              </a:ext>
            </a:extLst>
          </p:cNvPr>
          <p:cNvPicPr>
            <a:picLocks noChangeAspect="1"/>
          </p:cNvPicPr>
          <p:nvPr/>
        </p:nvPicPr>
        <p:blipFill>
          <a:blip r:embed="rId2"/>
          <a:stretch>
            <a:fillRect/>
          </a:stretch>
        </p:blipFill>
        <p:spPr>
          <a:xfrm>
            <a:off x="971550" y="959435"/>
            <a:ext cx="2757071" cy="932152"/>
          </a:xfrm>
          <a:prstGeom prst="rect">
            <a:avLst/>
          </a:prstGeom>
        </p:spPr>
      </p:pic>
      <p:pic>
        <p:nvPicPr>
          <p:cNvPr id="6" name="Picture 5">
            <a:extLst>
              <a:ext uri="{FF2B5EF4-FFF2-40B4-BE49-F238E27FC236}">
                <a16:creationId xmlns:a16="http://schemas.microsoft.com/office/drawing/2014/main" id="{A4A0BADB-8FAF-439B-8F46-0636FE26B558}"/>
              </a:ext>
            </a:extLst>
          </p:cNvPr>
          <p:cNvPicPr>
            <a:picLocks noChangeAspect="1"/>
          </p:cNvPicPr>
          <p:nvPr/>
        </p:nvPicPr>
        <p:blipFill>
          <a:blip r:embed="rId3"/>
          <a:stretch>
            <a:fillRect/>
          </a:stretch>
        </p:blipFill>
        <p:spPr>
          <a:xfrm>
            <a:off x="173770" y="2432481"/>
            <a:ext cx="3198080" cy="639616"/>
          </a:xfrm>
          <a:prstGeom prst="rect">
            <a:avLst/>
          </a:prstGeom>
        </p:spPr>
      </p:pic>
      <p:pic>
        <p:nvPicPr>
          <p:cNvPr id="7" name="Picture 6">
            <a:extLst>
              <a:ext uri="{FF2B5EF4-FFF2-40B4-BE49-F238E27FC236}">
                <a16:creationId xmlns:a16="http://schemas.microsoft.com/office/drawing/2014/main" id="{CDA8257B-6759-4B8C-AA6E-BE22674BBFB0}"/>
              </a:ext>
            </a:extLst>
          </p:cNvPr>
          <p:cNvPicPr>
            <a:picLocks noChangeAspect="1"/>
          </p:cNvPicPr>
          <p:nvPr/>
        </p:nvPicPr>
        <p:blipFill>
          <a:blip r:embed="rId4"/>
          <a:stretch>
            <a:fillRect/>
          </a:stretch>
        </p:blipFill>
        <p:spPr>
          <a:xfrm>
            <a:off x="1499771" y="5043485"/>
            <a:ext cx="2228850" cy="933450"/>
          </a:xfrm>
          <a:prstGeom prst="rect">
            <a:avLst/>
          </a:prstGeom>
        </p:spPr>
      </p:pic>
      <p:pic>
        <p:nvPicPr>
          <p:cNvPr id="8" name="Picture 7">
            <a:extLst>
              <a:ext uri="{FF2B5EF4-FFF2-40B4-BE49-F238E27FC236}">
                <a16:creationId xmlns:a16="http://schemas.microsoft.com/office/drawing/2014/main" id="{2B8E119B-73FB-4EC0-B149-EAFB78FBE64A}"/>
              </a:ext>
            </a:extLst>
          </p:cNvPr>
          <p:cNvPicPr>
            <a:picLocks noChangeAspect="1"/>
          </p:cNvPicPr>
          <p:nvPr/>
        </p:nvPicPr>
        <p:blipFill>
          <a:blip r:embed="rId5"/>
          <a:stretch>
            <a:fillRect/>
          </a:stretch>
        </p:blipFill>
        <p:spPr>
          <a:xfrm>
            <a:off x="559416" y="3775411"/>
            <a:ext cx="1917965" cy="749344"/>
          </a:xfrm>
          <a:prstGeom prst="rect">
            <a:avLst/>
          </a:prstGeom>
        </p:spPr>
      </p:pic>
      <p:pic>
        <p:nvPicPr>
          <p:cNvPr id="9" name="Picture 8">
            <a:extLst>
              <a:ext uri="{FF2B5EF4-FFF2-40B4-BE49-F238E27FC236}">
                <a16:creationId xmlns:a16="http://schemas.microsoft.com/office/drawing/2014/main" id="{6C53FBD7-E6F0-40B5-8B3C-50263D97AE4F}"/>
              </a:ext>
            </a:extLst>
          </p:cNvPr>
          <p:cNvPicPr>
            <a:picLocks noChangeAspect="1"/>
          </p:cNvPicPr>
          <p:nvPr/>
        </p:nvPicPr>
        <p:blipFill>
          <a:blip r:embed="rId6"/>
          <a:stretch>
            <a:fillRect/>
          </a:stretch>
        </p:blipFill>
        <p:spPr>
          <a:xfrm>
            <a:off x="8706126" y="1062912"/>
            <a:ext cx="2867025" cy="828675"/>
          </a:xfrm>
          <a:prstGeom prst="rect">
            <a:avLst/>
          </a:prstGeom>
        </p:spPr>
      </p:pic>
      <p:pic>
        <p:nvPicPr>
          <p:cNvPr id="11" name="Picture 10">
            <a:extLst>
              <a:ext uri="{FF2B5EF4-FFF2-40B4-BE49-F238E27FC236}">
                <a16:creationId xmlns:a16="http://schemas.microsoft.com/office/drawing/2014/main" id="{3D4D6B38-BBA5-4202-8282-D7203666AF1A}"/>
              </a:ext>
            </a:extLst>
          </p:cNvPr>
          <p:cNvPicPr>
            <a:picLocks noChangeAspect="1"/>
          </p:cNvPicPr>
          <p:nvPr/>
        </p:nvPicPr>
        <p:blipFill>
          <a:blip r:embed="rId7"/>
          <a:stretch>
            <a:fillRect/>
          </a:stretch>
        </p:blipFill>
        <p:spPr>
          <a:xfrm>
            <a:off x="8531525" y="2347489"/>
            <a:ext cx="3362325" cy="695325"/>
          </a:xfrm>
          <a:prstGeom prst="rect">
            <a:avLst/>
          </a:prstGeom>
        </p:spPr>
      </p:pic>
      <p:pic>
        <p:nvPicPr>
          <p:cNvPr id="12" name="Picture 11">
            <a:extLst>
              <a:ext uri="{FF2B5EF4-FFF2-40B4-BE49-F238E27FC236}">
                <a16:creationId xmlns:a16="http://schemas.microsoft.com/office/drawing/2014/main" id="{821B44B0-4830-49C3-A031-56009AC97793}"/>
              </a:ext>
            </a:extLst>
          </p:cNvPr>
          <p:cNvPicPr>
            <a:picLocks noChangeAspect="1"/>
          </p:cNvPicPr>
          <p:nvPr/>
        </p:nvPicPr>
        <p:blipFill>
          <a:blip r:embed="rId8"/>
          <a:stretch>
            <a:fillRect/>
          </a:stretch>
        </p:blipFill>
        <p:spPr>
          <a:xfrm>
            <a:off x="9250678" y="3700456"/>
            <a:ext cx="2209800" cy="771525"/>
          </a:xfrm>
          <a:prstGeom prst="rect">
            <a:avLst/>
          </a:prstGeom>
        </p:spPr>
      </p:pic>
      <p:pic>
        <p:nvPicPr>
          <p:cNvPr id="13" name="Picture 12">
            <a:extLst>
              <a:ext uri="{FF2B5EF4-FFF2-40B4-BE49-F238E27FC236}">
                <a16:creationId xmlns:a16="http://schemas.microsoft.com/office/drawing/2014/main" id="{8C5570AE-61E2-41DB-89E4-9656A623F6A4}"/>
              </a:ext>
            </a:extLst>
          </p:cNvPr>
          <p:cNvPicPr>
            <a:picLocks noChangeAspect="1"/>
          </p:cNvPicPr>
          <p:nvPr/>
        </p:nvPicPr>
        <p:blipFill>
          <a:blip r:embed="rId9"/>
          <a:stretch>
            <a:fillRect/>
          </a:stretch>
        </p:blipFill>
        <p:spPr>
          <a:xfrm>
            <a:off x="4775632" y="992326"/>
            <a:ext cx="2757070" cy="797137"/>
          </a:xfrm>
          <a:prstGeom prst="rect">
            <a:avLst/>
          </a:prstGeom>
        </p:spPr>
      </p:pic>
      <p:pic>
        <p:nvPicPr>
          <p:cNvPr id="16" name="Picture 15">
            <a:extLst>
              <a:ext uri="{FF2B5EF4-FFF2-40B4-BE49-F238E27FC236}">
                <a16:creationId xmlns:a16="http://schemas.microsoft.com/office/drawing/2014/main" id="{DFD2F0B4-1CB0-497E-A391-F8820FA08837}"/>
              </a:ext>
            </a:extLst>
          </p:cNvPr>
          <p:cNvPicPr>
            <a:picLocks noChangeAspect="1"/>
          </p:cNvPicPr>
          <p:nvPr/>
        </p:nvPicPr>
        <p:blipFill>
          <a:blip r:embed="rId10"/>
          <a:stretch>
            <a:fillRect/>
          </a:stretch>
        </p:blipFill>
        <p:spPr>
          <a:xfrm>
            <a:off x="4873054" y="4945088"/>
            <a:ext cx="2562225" cy="1114425"/>
          </a:xfrm>
          <a:prstGeom prst="rect">
            <a:avLst/>
          </a:prstGeom>
        </p:spPr>
      </p:pic>
      <p:pic>
        <p:nvPicPr>
          <p:cNvPr id="21" name="Picture 20">
            <a:extLst>
              <a:ext uri="{FF2B5EF4-FFF2-40B4-BE49-F238E27FC236}">
                <a16:creationId xmlns:a16="http://schemas.microsoft.com/office/drawing/2014/main" id="{CF6B8969-5831-45E2-A07C-EB52B35482AD}"/>
              </a:ext>
            </a:extLst>
          </p:cNvPr>
          <p:cNvPicPr>
            <a:picLocks noChangeAspect="1"/>
          </p:cNvPicPr>
          <p:nvPr/>
        </p:nvPicPr>
        <p:blipFill>
          <a:blip r:embed="rId11"/>
          <a:stretch>
            <a:fillRect/>
          </a:stretch>
        </p:blipFill>
        <p:spPr>
          <a:xfrm>
            <a:off x="4118125" y="2176040"/>
            <a:ext cx="3667125" cy="1038225"/>
          </a:xfrm>
          <a:prstGeom prst="rect">
            <a:avLst/>
          </a:prstGeom>
        </p:spPr>
      </p:pic>
      <p:pic>
        <p:nvPicPr>
          <p:cNvPr id="23" name="Picture 22" descr="A close up of a logo&#10;&#10;Description generated with very high confidence">
            <a:extLst>
              <a:ext uri="{FF2B5EF4-FFF2-40B4-BE49-F238E27FC236}">
                <a16:creationId xmlns:a16="http://schemas.microsoft.com/office/drawing/2014/main" id="{4BF432EC-D7C9-41BC-B3CE-418EC0CEED37}"/>
              </a:ext>
            </a:extLst>
          </p:cNvPr>
          <p:cNvPicPr>
            <a:picLocks noChangeAspect="1"/>
          </p:cNvPicPr>
          <p:nvPr/>
        </p:nvPicPr>
        <p:blipFill>
          <a:blip r:embed="rId12"/>
          <a:stretch>
            <a:fillRect/>
          </a:stretch>
        </p:blipFill>
        <p:spPr>
          <a:xfrm>
            <a:off x="8831568" y="5043485"/>
            <a:ext cx="2035966" cy="771524"/>
          </a:xfrm>
          <a:prstGeom prst="rect">
            <a:avLst/>
          </a:prstGeom>
        </p:spPr>
      </p:pic>
      <p:pic>
        <p:nvPicPr>
          <p:cNvPr id="24" name="Picture 23">
            <a:extLst>
              <a:ext uri="{FF2B5EF4-FFF2-40B4-BE49-F238E27FC236}">
                <a16:creationId xmlns:a16="http://schemas.microsoft.com/office/drawing/2014/main" id="{AA5AD160-E853-47E3-B69E-D61EB315BE94}"/>
              </a:ext>
            </a:extLst>
          </p:cNvPr>
          <p:cNvPicPr>
            <a:picLocks noChangeAspect="1"/>
          </p:cNvPicPr>
          <p:nvPr/>
        </p:nvPicPr>
        <p:blipFill>
          <a:blip r:embed="rId13"/>
          <a:stretch>
            <a:fillRect/>
          </a:stretch>
        </p:blipFill>
        <p:spPr>
          <a:xfrm>
            <a:off x="5596489" y="3485923"/>
            <a:ext cx="2362200" cy="1009650"/>
          </a:xfrm>
          <a:prstGeom prst="rect">
            <a:avLst/>
          </a:prstGeom>
        </p:spPr>
      </p:pic>
    </p:spTree>
    <p:extLst>
      <p:ext uri="{BB962C8B-B14F-4D97-AF65-F5344CB8AC3E}">
        <p14:creationId xmlns:p14="http://schemas.microsoft.com/office/powerpoint/2010/main" val="63498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0446" y="0"/>
            <a:ext cx="8458200"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1. </a:t>
            </a:r>
            <a:r>
              <a:rPr lang="zh-CN" altLang="en-US" sz="4000" b="1" dirty="0">
                <a:solidFill>
                  <a:schemeClr val="tx1"/>
                </a:solidFill>
                <a:latin typeface="微软雅黑" pitchFamily="34" charset="-122"/>
                <a:ea typeface="微软雅黑" pitchFamily="34" charset="-122"/>
                <a:cs typeface="Arial" pitchFamily="34" charset="0"/>
              </a:rPr>
              <a:t>检索结果 </a:t>
            </a:r>
            <a:r>
              <a:rPr lang="en-US" altLang="zh-CN" sz="4000" b="1" dirty="0">
                <a:solidFill>
                  <a:schemeClr val="tx1"/>
                </a:solidFill>
                <a:latin typeface="微软雅黑" pitchFamily="34" charset="-122"/>
                <a:ea typeface="微软雅黑" pitchFamily="34" charset="-122"/>
                <a:cs typeface="Arial" pitchFamily="34" charset="0"/>
              </a:rPr>
              <a:t>- </a:t>
            </a:r>
            <a:r>
              <a:rPr lang="zh-CN" altLang="en-US" sz="4000" b="1" dirty="0">
                <a:solidFill>
                  <a:schemeClr val="tx1"/>
                </a:solidFill>
                <a:latin typeface="微软雅黑" pitchFamily="34" charset="-122"/>
                <a:ea typeface="微软雅黑" pitchFamily="34" charset="-122"/>
                <a:cs typeface="Arial" pitchFamily="34" charset="0"/>
              </a:rPr>
              <a:t>多类型学术信息</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3" name="Picture 2">
            <a:extLst>
              <a:ext uri="{FF2B5EF4-FFF2-40B4-BE49-F238E27FC236}">
                <a16:creationId xmlns:a16="http://schemas.microsoft.com/office/drawing/2014/main" id="{D04F9801-41F7-4031-873C-7CEC0A2BAD4D}"/>
              </a:ext>
            </a:extLst>
          </p:cNvPr>
          <p:cNvPicPr>
            <a:picLocks noChangeAspect="1"/>
          </p:cNvPicPr>
          <p:nvPr/>
        </p:nvPicPr>
        <p:blipFill>
          <a:blip r:embed="rId3"/>
          <a:stretch>
            <a:fillRect/>
          </a:stretch>
        </p:blipFill>
        <p:spPr>
          <a:xfrm>
            <a:off x="0" y="656349"/>
            <a:ext cx="12192000" cy="5570715"/>
          </a:xfrm>
          <a:prstGeom prst="rect">
            <a:avLst/>
          </a:prstGeom>
        </p:spPr>
      </p:pic>
      <p:sp>
        <p:nvSpPr>
          <p:cNvPr id="8" name="Rectangle 7">
            <a:extLst>
              <a:ext uri="{FF2B5EF4-FFF2-40B4-BE49-F238E27FC236}">
                <a16:creationId xmlns:a16="http://schemas.microsoft.com/office/drawing/2014/main" id="{564E8307-7474-4B39-A9E3-FA260E6BC337}"/>
              </a:ext>
            </a:extLst>
          </p:cNvPr>
          <p:cNvSpPr>
            <a:spLocks noChangeArrowheads="1"/>
          </p:cNvSpPr>
          <p:nvPr/>
        </p:nvSpPr>
        <p:spPr bwMode="auto">
          <a:xfrm>
            <a:off x="100446" y="3846389"/>
            <a:ext cx="964968" cy="341563"/>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9" name="TextBox 8">
            <a:extLst>
              <a:ext uri="{FF2B5EF4-FFF2-40B4-BE49-F238E27FC236}">
                <a16:creationId xmlns:a16="http://schemas.microsoft.com/office/drawing/2014/main" id="{358FDEEE-4C3A-47A5-8627-6A6D4FBD9868}"/>
              </a:ext>
            </a:extLst>
          </p:cNvPr>
          <p:cNvSpPr txBox="1">
            <a:spLocks noChangeArrowheads="1"/>
          </p:cNvSpPr>
          <p:nvPr/>
        </p:nvSpPr>
        <p:spPr bwMode="auto">
          <a:xfrm>
            <a:off x="2583402" y="2845433"/>
            <a:ext cx="5690586" cy="1955168"/>
          </a:xfrm>
          <a:prstGeom prst="rect">
            <a:avLst/>
          </a:prstGeom>
          <a:solidFill>
            <a:schemeClr val="accent1">
              <a:lumMod val="40000"/>
              <a:lumOff val="60000"/>
            </a:schemeClr>
          </a:solidFill>
          <a:ln>
            <a:noFill/>
          </a:ln>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marL="457200" indent="-457200">
              <a:spcBef>
                <a:spcPct val="0"/>
              </a:spcBef>
            </a:pPr>
            <a:r>
              <a:rPr lang="zh-CN" altLang="en-US" sz="2800" dirty="0">
                <a:solidFill>
                  <a:schemeClr val="bg1"/>
                </a:solidFill>
                <a:latin typeface="微软雅黑" pitchFamily="34" charset="-122"/>
                <a:ea typeface="微软雅黑" pitchFamily="34" charset="-122"/>
              </a:rPr>
              <a:t>评论（期刊文章）</a:t>
            </a:r>
            <a:endParaRPr lang="en-US" altLang="zh-CN" sz="2800" dirty="0">
              <a:solidFill>
                <a:schemeClr val="bg1"/>
              </a:solidFill>
              <a:latin typeface="微软雅黑" pitchFamily="34" charset="-122"/>
              <a:ea typeface="微软雅黑" pitchFamily="34" charset="-122"/>
            </a:endParaRPr>
          </a:p>
          <a:p>
            <a:pPr marL="457200" indent="-457200">
              <a:spcBef>
                <a:spcPct val="0"/>
              </a:spcBef>
            </a:pPr>
            <a:r>
              <a:rPr lang="zh-CN" altLang="en-US" sz="2800" dirty="0">
                <a:solidFill>
                  <a:schemeClr val="bg1"/>
                </a:solidFill>
                <a:latin typeface="微软雅黑" pitchFamily="34" charset="-122"/>
                <a:ea typeface="微软雅黑" pitchFamily="34" charset="-122"/>
              </a:rPr>
              <a:t>主要文献（文学作品）</a:t>
            </a:r>
            <a:endParaRPr lang="en-US" altLang="zh-CN" sz="2800" dirty="0">
              <a:solidFill>
                <a:schemeClr val="bg1"/>
              </a:solidFill>
              <a:latin typeface="微软雅黑" pitchFamily="34" charset="-122"/>
              <a:ea typeface="微软雅黑" pitchFamily="34" charset="-122"/>
            </a:endParaRPr>
          </a:p>
          <a:p>
            <a:pPr marL="457200" indent="-457200">
              <a:spcBef>
                <a:spcPct val="0"/>
              </a:spcBef>
            </a:pPr>
            <a:r>
              <a:rPr lang="zh-CN" altLang="en-US" sz="2800" dirty="0">
                <a:solidFill>
                  <a:schemeClr val="bg1"/>
                </a:solidFill>
                <a:latin typeface="微软雅黑" pitchFamily="34" charset="-122"/>
                <a:ea typeface="微软雅黑" pitchFamily="34" charset="-122"/>
              </a:rPr>
              <a:t>作者</a:t>
            </a:r>
            <a:endParaRPr lang="en-US" altLang="zh-CN" sz="2800" dirty="0">
              <a:solidFill>
                <a:schemeClr val="bg1"/>
              </a:solidFill>
              <a:latin typeface="微软雅黑" pitchFamily="34" charset="-122"/>
              <a:ea typeface="微软雅黑" pitchFamily="34" charset="-122"/>
            </a:endParaRPr>
          </a:p>
          <a:p>
            <a:pPr marL="457200" indent="-457200">
              <a:spcBef>
                <a:spcPct val="0"/>
              </a:spcBef>
            </a:pPr>
            <a:r>
              <a:rPr lang="zh-CN" altLang="en-US" sz="2800" dirty="0">
                <a:solidFill>
                  <a:schemeClr val="bg1"/>
                </a:solidFill>
                <a:latin typeface="微软雅黑" pitchFamily="34" charset="-122"/>
                <a:ea typeface="微软雅黑" pitchFamily="34" charset="-122"/>
              </a:rPr>
              <a:t>参考著作（参考工具）</a:t>
            </a:r>
            <a:endParaRPr lang="en-US" altLang="en-US" sz="2800" dirty="0">
              <a:solidFill>
                <a:schemeClr val="bg1"/>
              </a:solidFill>
              <a:latin typeface="微软雅黑" pitchFamily="34" charset="-122"/>
              <a:ea typeface="微软雅黑" pitchFamily="34" charset="-122"/>
            </a:endParaRPr>
          </a:p>
        </p:txBody>
      </p:sp>
      <p:cxnSp>
        <p:nvCxnSpPr>
          <p:cNvPr id="11" name="Connector: Curved 10">
            <a:extLst>
              <a:ext uri="{FF2B5EF4-FFF2-40B4-BE49-F238E27FC236}">
                <a16:creationId xmlns:a16="http://schemas.microsoft.com/office/drawing/2014/main" id="{B57E3A24-9496-4AE9-97F6-52A667A8A175}"/>
              </a:ext>
            </a:extLst>
          </p:cNvPr>
          <p:cNvCxnSpPr>
            <a:cxnSpLocks/>
          </p:cNvCxnSpPr>
          <p:nvPr/>
        </p:nvCxnSpPr>
        <p:spPr>
          <a:xfrm flipV="1">
            <a:off x="1143000" y="3369309"/>
            <a:ext cx="1440402" cy="635763"/>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83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0446" y="0"/>
            <a:ext cx="8458200"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2. </a:t>
            </a:r>
            <a:r>
              <a:rPr lang="zh-CN" altLang="en-US" sz="4000" b="1" dirty="0">
                <a:solidFill>
                  <a:schemeClr val="tx1"/>
                </a:solidFill>
                <a:latin typeface="微软雅黑" pitchFamily="34" charset="-122"/>
                <a:ea typeface="微软雅黑" pitchFamily="34" charset="-122"/>
                <a:cs typeface="Arial" pitchFamily="34" charset="0"/>
              </a:rPr>
              <a:t>检索结果 </a:t>
            </a:r>
            <a:r>
              <a:rPr lang="en-US" altLang="zh-CN" sz="4000" b="1" dirty="0">
                <a:solidFill>
                  <a:schemeClr val="tx1"/>
                </a:solidFill>
                <a:latin typeface="微软雅黑" pitchFamily="34" charset="-122"/>
                <a:ea typeface="微软雅黑" pitchFamily="34" charset="-122"/>
                <a:cs typeface="Arial" pitchFamily="34" charset="0"/>
              </a:rPr>
              <a:t>– </a:t>
            </a:r>
            <a:r>
              <a:rPr lang="zh-CN" altLang="en-US" sz="4000" b="1" dirty="0">
                <a:solidFill>
                  <a:schemeClr val="tx1"/>
                </a:solidFill>
                <a:latin typeface="微软雅黑" pitchFamily="34" charset="-122"/>
                <a:ea typeface="微软雅黑" pitchFamily="34" charset="-122"/>
                <a:cs typeface="Arial" pitchFamily="34" charset="0"/>
              </a:rPr>
              <a:t>在线浏览 </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4535D585-05C5-4658-B187-B38796AC2D1F}"/>
              </a:ext>
            </a:extLst>
          </p:cNvPr>
          <p:cNvPicPr>
            <a:picLocks noChangeAspect="1"/>
          </p:cNvPicPr>
          <p:nvPr/>
        </p:nvPicPr>
        <p:blipFill>
          <a:blip r:embed="rId3"/>
          <a:stretch>
            <a:fillRect/>
          </a:stretch>
        </p:blipFill>
        <p:spPr>
          <a:xfrm>
            <a:off x="0" y="762000"/>
            <a:ext cx="12192000" cy="5602224"/>
          </a:xfrm>
          <a:prstGeom prst="rect">
            <a:avLst/>
          </a:prstGeom>
        </p:spPr>
      </p:pic>
      <p:sp>
        <p:nvSpPr>
          <p:cNvPr id="9" name="Rectangle 8">
            <a:extLst>
              <a:ext uri="{FF2B5EF4-FFF2-40B4-BE49-F238E27FC236}">
                <a16:creationId xmlns:a16="http://schemas.microsoft.com/office/drawing/2014/main" id="{1FAEF47F-FD4B-4E57-B9BE-44933AD20D8A}"/>
              </a:ext>
            </a:extLst>
          </p:cNvPr>
          <p:cNvSpPr>
            <a:spLocks noChangeArrowheads="1"/>
          </p:cNvSpPr>
          <p:nvPr/>
        </p:nvSpPr>
        <p:spPr bwMode="auto">
          <a:xfrm>
            <a:off x="2722728" y="2103120"/>
            <a:ext cx="5149850" cy="351199"/>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1" name="Rounded Rectangle 6">
            <a:extLst>
              <a:ext uri="{FF2B5EF4-FFF2-40B4-BE49-F238E27FC236}">
                <a16:creationId xmlns:a16="http://schemas.microsoft.com/office/drawing/2014/main" id="{85A16048-A084-44CE-9409-FE72BE4E540B}"/>
              </a:ext>
            </a:extLst>
          </p:cNvPr>
          <p:cNvSpPr/>
          <p:nvPr/>
        </p:nvSpPr>
        <p:spPr>
          <a:xfrm>
            <a:off x="2000765" y="907462"/>
            <a:ext cx="9339571" cy="4117130"/>
          </a:xfrm>
          <a:prstGeom prst="round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cs typeface="Roboto Regular"/>
            </a:endParaRPr>
          </a:p>
        </p:txBody>
      </p:sp>
      <p:sp>
        <p:nvSpPr>
          <p:cNvPr id="15" name="TextBox 14">
            <a:extLst>
              <a:ext uri="{FF2B5EF4-FFF2-40B4-BE49-F238E27FC236}">
                <a16:creationId xmlns:a16="http://schemas.microsoft.com/office/drawing/2014/main" id="{3633D33B-F2D8-430A-A121-7E44306B1FDB}"/>
              </a:ext>
            </a:extLst>
          </p:cNvPr>
          <p:cNvSpPr txBox="1"/>
          <p:nvPr/>
        </p:nvSpPr>
        <p:spPr>
          <a:xfrm>
            <a:off x="438635" y="4624264"/>
            <a:ext cx="11658600" cy="1070144"/>
          </a:xfrm>
          <a:prstGeom prst="rect">
            <a:avLst/>
          </a:prstGeom>
          <a:solidFill>
            <a:srgbClr val="002060"/>
          </a:solidFill>
          <a:ln w="9525" algn="ctr">
            <a:noFill/>
            <a:round/>
            <a:headEnd/>
            <a:tailEnd/>
          </a:ln>
        </p:spPr>
        <p:txBody>
          <a:bodyPr/>
          <a:lstStyle>
            <a:defPPr>
              <a:defRPr lang="en-US"/>
            </a:defPPr>
            <a:lvl1pPr algn="ctr" eaLnBrk="0" hangingPunct="0">
              <a:defRPr sz="28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sz="2400">
                <a:latin typeface="Arial" charset="0"/>
                <a:ea typeface="宋体" pitchFamily="2" charset="-122"/>
              </a:defRPr>
            </a:lvl2pPr>
            <a:lvl3pPr marL="1143000" indent="-228600" eaLnBrk="0" hangingPunct="0">
              <a:defRPr sz="2400">
                <a:latin typeface="Arial" charset="0"/>
                <a:ea typeface="宋体" pitchFamily="2" charset="-122"/>
              </a:defRPr>
            </a:lvl3pPr>
            <a:lvl4pPr marL="1600200" indent="-228600" eaLnBrk="0" hangingPunct="0">
              <a:defRPr sz="2400">
                <a:latin typeface="Arial" charset="0"/>
                <a:ea typeface="宋体" pitchFamily="2" charset="-122"/>
              </a:defRPr>
            </a:lvl4pPr>
            <a:lvl5pPr marL="2057400" indent="-228600" eaLnBrk="0" hangingPunct="0">
              <a:defRPr sz="2400">
                <a:latin typeface="Arial" charset="0"/>
                <a:ea typeface="宋体" pitchFamily="2" charset="-122"/>
              </a:defRPr>
            </a:lvl5pPr>
            <a:lvl6pPr marL="2514600" indent="-228600" eaLnBrk="0" fontAlgn="base" hangingPunct="0">
              <a:spcBef>
                <a:spcPct val="0"/>
              </a:spcBef>
              <a:spcAft>
                <a:spcPct val="0"/>
              </a:spcAft>
              <a:defRPr sz="2400">
                <a:latin typeface="Arial" charset="0"/>
                <a:ea typeface="宋体" pitchFamily="2" charset="-122"/>
              </a:defRPr>
            </a:lvl6pPr>
            <a:lvl7pPr marL="2971800" indent="-228600" eaLnBrk="0" fontAlgn="base" hangingPunct="0">
              <a:spcBef>
                <a:spcPct val="0"/>
              </a:spcBef>
              <a:spcAft>
                <a:spcPct val="0"/>
              </a:spcAft>
              <a:defRPr sz="2400">
                <a:latin typeface="Arial" charset="0"/>
                <a:ea typeface="宋体" pitchFamily="2" charset="-122"/>
              </a:defRPr>
            </a:lvl7pPr>
            <a:lvl8pPr marL="3429000" indent="-228600" eaLnBrk="0" fontAlgn="base" hangingPunct="0">
              <a:spcBef>
                <a:spcPct val="0"/>
              </a:spcBef>
              <a:spcAft>
                <a:spcPct val="0"/>
              </a:spcAft>
              <a:defRPr sz="2400">
                <a:latin typeface="Arial" charset="0"/>
                <a:ea typeface="宋体" pitchFamily="2" charset="-122"/>
              </a:defRPr>
            </a:lvl8pPr>
            <a:lvl9pPr marL="3886200" indent="-228600" eaLnBrk="0" fontAlgn="base" hangingPunct="0">
              <a:spcBef>
                <a:spcPct val="0"/>
              </a:spcBef>
              <a:spcAft>
                <a:spcPct val="0"/>
              </a:spcAft>
              <a:defRPr sz="2400">
                <a:latin typeface="Arial" charset="0"/>
                <a:ea typeface="宋体" pitchFamily="2" charset="-122"/>
              </a:defRPr>
            </a:lvl9pPr>
          </a:lstStyle>
          <a:p>
            <a:pPr algn="l"/>
            <a:r>
              <a:rPr lang="zh-CN" altLang="en-US" dirty="0"/>
              <a:t>文学作品和文学参考均提供全文。期刊文章部分全文，文摘</a:t>
            </a:r>
            <a:r>
              <a:rPr lang="en-US" altLang="zh-CN" dirty="0"/>
              <a:t>/</a:t>
            </a:r>
            <a:r>
              <a:rPr lang="zh-CN" altLang="en-US" dirty="0"/>
              <a:t>索引，全文</a:t>
            </a:r>
            <a:r>
              <a:rPr lang="en-US" altLang="zh-CN" dirty="0"/>
              <a:t>/</a:t>
            </a:r>
            <a:r>
              <a:rPr lang="zh-CN" altLang="en-US" dirty="0"/>
              <a:t>全文定位链接，引用，参考文献（检索结果存在差异）</a:t>
            </a:r>
            <a:endParaRPr lang="en-US" altLang="en-US" dirty="0"/>
          </a:p>
        </p:txBody>
      </p:sp>
      <p:sp>
        <p:nvSpPr>
          <p:cNvPr id="16" name="Rectangle 15">
            <a:extLst>
              <a:ext uri="{FF2B5EF4-FFF2-40B4-BE49-F238E27FC236}">
                <a16:creationId xmlns:a16="http://schemas.microsoft.com/office/drawing/2014/main" id="{B58662C6-DB28-4BBD-B36E-8209C960B456}"/>
              </a:ext>
            </a:extLst>
          </p:cNvPr>
          <p:cNvSpPr>
            <a:spLocks noChangeArrowheads="1"/>
          </p:cNvSpPr>
          <p:nvPr/>
        </p:nvSpPr>
        <p:spPr bwMode="auto">
          <a:xfrm>
            <a:off x="2722728" y="3714517"/>
            <a:ext cx="5149850" cy="436860"/>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Tree>
    <p:extLst>
      <p:ext uri="{BB962C8B-B14F-4D97-AF65-F5344CB8AC3E}">
        <p14:creationId xmlns:p14="http://schemas.microsoft.com/office/powerpoint/2010/main" val="362047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800"/>
                                        <p:tgtEl>
                                          <p:spTgt spid="11"/>
                                        </p:tgtEl>
                                      </p:cBhvr>
                                    </p:animEffect>
                                  </p:childTnLst>
                                </p:cTn>
                              </p:par>
                            </p:childTnLst>
                          </p:cTn>
                        </p:par>
                        <p:par>
                          <p:cTn id="8" fill="hold">
                            <p:stCondLst>
                              <p:cond delay="800"/>
                            </p:stCondLst>
                            <p:childTnLst>
                              <p:par>
                                <p:cTn id="9" presetID="2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500"/>
                                        <p:tgtEl>
                                          <p:spTgt spid="9"/>
                                        </p:tgtEl>
                                      </p:cBhvr>
                                    </p:animEffect>
                                  </p:childTnLst>
                                </p:cTn>
                              </p:par>
                              <p:par>
                                <p:cTn id="12" presetID="2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edge">
                                      <p:cBhvr>
                                        <p:cTn id="14" dur="500"/>
                                        <p:tgtEl>
                                          <p:spTgt spid="16"/>
                                        </p:tgtEl>
                                      </p:cBhvr>
                                    </p:animEffect>
                                  </p:childTnLst>
                                </p:cTn>
                              </p:par>
                            </p:childTnLst>
                          </p:cTn>
                        </p:par>
                        <p:par>
                          <p:cTn id="15" fill="hold">
                            <p:stCondLst>
                              <p:cond delay="1300"/>
                            </p:stCondLst>
                            <p:childTnLst>
                              <p:par>
                                <p:cTn id="16" presetID="2" presetClass="entr" presetSubtype="2"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15900" y="-16741"/>
            <a:ext cx="8458200"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3. </a:t>
            </a:r>
            <a:r>
              <a:rPr lang="zh-CN" altLang="en-US" sz="4000" b="1" dirty="0">
                <a:solidFill>
                  <a:schemeClr val="tx1"/>
                </a:solidFill>
                <a:latin typeface="微软雅黑" pitchFamily="34" charset="-122"/>
                <a:ea typeface="微软雅黑" pitchFamily="34" charset="-122"/>
                <a:cs typeface="Arial" pitchFamily="34" charset="0"/>
              </a:rPr>
              <a:t>检索结果 </a:t>
            </a:r>
            <a:r>
              <a:rPr lang="en-US" altLang="zh-CN" sz="4000" b="1" dirty="0">
                <a:solidFill>
                  <a:schemeClr val="tx1"/>
                </a:solidFill>
                <a:latin typeface="微软雅黑" pitchFamily="34" charset="-122"/>
                <a:ea typeface="微软雅黑" pitchFamily="34" charset="-122"/>
                <a:cs typeface="Arial" pitchFamily="34" charset="0"/>
              </a:rPr>
              <a:t>- </a:t>
            </a:r>
            <a:r>
              <a:rPr lang="zh-CN" altLang="en-US" sz="4000" b="1" dirty="0">
                <a:solidFill>
                  <a:schemeClr val="tx1"/>
                </a:solidFill>
                <a:latin typeface="微软雅黑" pitchFamily="34" charset="-122"/>
                <a:ea typeface="微软雅黑" pitchFamily="34" charset="-122"/>
                <a:cs typeface="Arial" pitchFamily="34" charset="0"/>
              </a:rPr>
              <a:t>文章页 </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9F8DA565-017B-4450-BF35-3DFC6B64C80A}"/>
              </a:ext>
            </a:extLst>
          </p:cNvPr>
          <p:cNvPicPr>
            <a:picLocks noChangeAspect="1"/>
          </p:cNvPicPr>
          <p:nvPr/>
        </p:nvPicPr>
        <p:blipFill>
          <a:blip r:embed="rId3"/>
          <a:stretch>
            <a:fillRect/>
          </a:stretch>
        </p:blipFill>
        <p:spPr>
          <a:xfrm>
            <a:off x="0" y="745258"/>
            <a:ext cx="12192000" cy="5646663"/>
          </a:xfrm>
          <a:prstGeom prst="rect">
            <a:avLst/>
          </a:prstGeom>
        </p:spPr>
      </p:pic>
      <p:cxnSp>
        <p:nvCxnSpPr>
          <p:cNvPr id="8" name="Connector: Curved 7">
            <a:extLst>
              <a:ext uri="{FF2B5EF4-FFF2-40B4-BE49-F238E27FC236}">
                <a16:creationId xmlns:a16="http://schemas.microsoft.com/office/drawing/2014/main" id="{0FF7FCB0-A785-4FC0-9D48-28F67B3015B1}"/>
              </a:ext>
            </a:extLst>
          </p:cNvPr>
          <p:cNvCxnSpPr>
            <a:cxnSpLocks/>
          </p:cNvCxnSpPr>
          <p:nvPr/>
        </p:nvCxnSpPr>
        <p:spPr>
          <a:xfrm>
            <a:off x="4935984" y="2459115"/>
            <a:ext cx="4474346" cy="1109474"/>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20A786B7-C600-44C1-893F-F2CCF0BD1BF8}"/>
              </a:ext>
            </a:extLst>
          </p:cNvPr>
          <p:cNvCxnSpPr>
            <a:cxnSpLocks/>
          </p:cNvCxnSpPr>
          <p:nvPr/>
        </p:nvCxnSpPr>
        <p:spPr>
          <a:xfrm rot="5400000" flipH="1" flipV="1">
            <a:off x="9922447" y="3913778"/>
            <a:ext cx="477752" cy="259111"/>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831FA7-6348-441A-961D-1622A8EE927C}"/>
              </a:ext>
            </a:extLst>
          </p:cNvPr>
          <p:cNvSpPr txBox="1">
            <a:spLocks noChangeArrowheads="1"/>
          </p:cNvSpPr>
          <p:nvPr/>
        </p:nvSpPr>
        <p:spPr bwMode="auto">
          <a:xfrm>
            <a:off x="5770760" y="3804457"/>
            <a:ext cx="3425825" cy="523875"/>
          </a:xfrm>
          <a:prstGeom prst="rect">
            <a:avLst/>
          </a:prstGeom>
          <a:solidFill>
            <a:schemeClr val="accent1">
              <a:lumMod val="40000"/>
              <a:lumOff val="60000"/>
            </a:schemeClr>
          </a:solidFill>
          <a:ln>
            <a:noFill/>
          </a:ln>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dirty="0">
                <a:solidFill>
                  <a:schemeClr val="bg1"/>
                </a:solidFill>
                <a:latin typeface="微软雅黑" pitchFamily="34" charset="-122"/>
                <a:ea typeface="微软雅黑" pitchFamily="34" charset="-122"/>
              </a:rPr>
              <a:t>相关性文献</a:t>
            </a:r>
            <a:endParaRPr lang="en-US" altLang="en-US" sz="28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57936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15900" y="-16741"/>
            <a:ext cx="8458200" cy="762000"/>
          </a:xfrm>
        </p:spPr>
        <p:txBody>
          <a:bodyPr/>
          <a:lstStyle/>
          <a:p>
            <a:pPr eaLnBrk="1" hangingPunct="1"/>
            <a:r>
              <a:rPr lang="zh-CN" altLang="en-US" sz="4000" b="1" dirty="0">
                <a:solidFill>
                  <a:schemeClr val="tx1"/>
                </a:solidFill>
                <a:latin typeface="微软雅黑" pitchFamily="34" charset="-122"/>
                <a:ea typeface="微软雅黑" pitchFamily="34" charset="-122"/>
                <a:cs typeface="Arial" pitchFamily="34" charset="0"/>
              </a:rPr>
              <a:t>检索结果 </a:t>
            </a:r>
            <a:r>
              <a:rPr lang="en-US" altLang="zh-CN" sz="4000" b="1" dirty="0">
                <a:solidFill>
                  <a:schemeClr val="tx1"/>
                </a:solidFill>
                <a:latin typeface="微软雅黑" pitchFamily="34" charset="-122"/>
                <a:ea typeface="微软雅黑" pitchFamily="34" charset="-122"/>
                <a:cs typeface="Arial" pitchFamily="34" charset="0"/>
              </a:rPr>
              <a:t>- </a:t>
            </a:r>
            <a:r>
              <a:rPr lang="zh-CN" altLang="en-US" sz="4000" b="1" dirty="0">
                <a:solidFill>
                  <a:schemeClr val="tx1"/>
                </a:solidFill>
                <a:latin typeface="微软雅黑" pitchFamily="34" charset="-122"/>
                <a:ea typeface="微软雅黑" pitchFamily="34" charset="-122"/>
                <a:cs typeface="Arial" pitchFamily="34" charset="0"/>
              </a:rPr>
              <a:t>文章页 </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9F8DA565-017B-4450-BF35-3DFC6B64C80A}"/>
              </a:ext>
            </a:extLst>
          </p:cNvPr>
          <p:cNvPicPr>
            <a:picLocks noChangeAspect="1"/>
          </p:cNvPicPr>
          <p:nvPr/>
        </p:nvPicPr>
        <p:blipFill>
          <a:blip r:embed="rId3"/>
          <a:stretch>
            <a:fillRect/>
          </a:stretch>
        </p:blipFill>
        <p:spPr>
          <a:xfrm>
            <a:off x="0" y="745258"/>
            <a:ext cx="12192000" cy="5646663"/>
          </a:xfrm>
          <a:prstGeom prst="rect">
            <a:avLst/>
          </a:prstGeom>
        </p:spPr>
      </p:pic>
      <p:sp>
        <p:nvSpPr>
          <p:cNvPr id="4" name="Rounded Rectangle 19">
            <a:extLst>
              <a:ext uri="{FF2B5EF4-FFF2-40B4-BE49-F238E27FC236}">
                <a16:creationId xmlns:a16="http://schemas.microsoft.com/office/drawing/2014/main" id="{3A9EE4C3-0FBE-47E1-B430-A57429183B9A}"/>
              </a:ext>
            </a:extLst>
          </p:cNvPr>
          <p:cNvSpPr/>
          <p:nvPr/>
        </p:nvSpPr>
        <p:spPr>
          <a:xfrm>
            <a:off x="1269507" y="4406187"/>
            <a:ext cx="2521258" cy="1074057"/>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5" name="TextBox 4">
            <a:extLst>
              <a:ext uri="{FF2B5EF4-FFF2-40B4-BE49-F238E27FC236}">
                <a16:creationId xmlns:a16="http://schemas.microsoft.com/office/drawing/2014/main" id="{9E98614B-DBEB-4EED-AC55-31EF16334456}"/>
              </a:ext>
            </a:extLst>
          </p:cNvPr>
          <p:cNvSpPr txBox="1"/>
          <p:nvPr/>
        </p:nvSpPr>
        <p:spPr>
          <a:xfrm>
            <a:off x="4318413" y="4670841"/>
            <a:ext cx="2033190" cy="544748"/>
          </a:xfrm>
          <a:prstGeom prst="rect">
            <a:avLst/>
          </a:prstGeom>
          <a:solidFill>
            <a:srgbClr val="002060"/>
          </a:solidFill>
          <a:ln w="9525" algn="ctr">
            <a:noFill/>
            <a:round/>
            <a:headEnd/>
            <a:tailEnd/>
          </a:ln>
        </p:spPr>
        <p:txBody>
          <a:bodyPr/>
          <a:lstStyle>
            <a:defPPr>
              <a:defRPr lang="en-US"/>
            </a:defPPr>
            <a:lvl1pPr algn="ctr" eaLnBrk="0" hangingPunct="0">
              <a:defRPr sz="28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sz="2400">
                <a:latin typeface="Arial" charset="0"/>
                <a:ea typeface="宋体" pitchFamily="2" charset="-122"/>
              </a:defRPr>
            </a:lvl2pPr>
            <a:lvl3pPr marL="1143000" indent="-228600" eaLnBrk="0" hangingPunct="0">
              <a:defRPr sz="2400">
                <a:latin typeface="Arial" charset="0"/>
                <a:ea typeface="宋体" pitchFamily="2" charset="-122"/>
              </a:defRPr>
            </a:lvl3pPr>
            <a:lvl4pPr marL="1600200" indent="-228600" eaLnBrk="0" hangingPunct="0">
              <a:defRPr sz="2400">
                <a:latin typeface="Arial" charset="0"/>
                <a:ea typeface="宋体" pitchFamily="2" charset="-122"/>
              </a:defRPr>
            </a:lvl4pPr>
            <a:lvl5pPr marL="2057400" indent="-228600" eaLnBrk="0" hangingPunct="0">
              <a:defRPr sz="2400">
                <a:latin typeface="Arial" charset="0"/>
                <a:ea typeface="宋体" pitchFamily="2" charset="-122"/>
              </a:defRPr>
            </a:lvl5pPr>
            <a:lvl6pPr marL="2514600" indent="-228600" eaLnBrk="0" fontAlgn="base" hangingPunct="0">
              <a:spcBef>
                <a:spcPct val="0"/>
              </a:spcBef>
              <a:spcAft>
                <a:spcPct val="0"/>
              </a:spcAft>
              <a:defRPr sz="2400">
                <a:latin typeface="Arial" charset="0"/>
                <a:ea typeface="宋体" pitchFamily="2" charset="-122"/>
              </a:defRPr>
            </a:lvl6pPr>
            <a:lvl7pPr marL="2971800" indent="-228600" eaLnBrk="0" fontAlgn="base" hangingPunct="0">
              <a:spcBef>
                <a:spcPct val="0"/>
              </a:spcBef>
              <a:spcAft>
                <a:spcPct val="0"/>
              </a:spcAft>
              <a:defRPr sz="2400">
                <a:latin typeface="Arial" charset="0"/>
                <a:ea typeface="宋体" pitchFamily="2" charset="-122"/>
              </a:defRPr>
            </a:lvl7pPr>
            <a:lvl8pPr marL="3429000" indent="-228600" eaLnBrk="0" fontAlgn="base" hangingPunct="0">
              <a:spcBef>
                <a:spcPct val="0"/>
              </a:spcBef>
              <a:spcAft>
                <a:spcPct val="0"/>
              </a:spcAft>
              <a:defRPr sz="2400">
                <a:latin typeface="Arial" charset="0"/>
                <a:ea typeface="宋体" pitchFamily="2" charset="-122"/>
              </a:defRPr>
            </a:lvl8pPr>
            <a:lvl9pPr marL="3886200" indent="-228600" eaLnBrk="0" fontAlgn="base" hangingPunct="0">
              <a:spcBef>
                <a:spcPct val="0"/>
              </a:spcBef>
              <a:spcAft>
                <a:spcPct val="0"/>
              </a:spcAft>
              <a:defRPr sz="2400">
                <a:latin typeface="Arial" charset="0"/>
                <a:ea typeface="宋体" pitchFamily="2" charset="-122"/>
              </a:defRPr>
            </a:lvl9pPr>
          </a:lstStyle>
          <a:p>
            <a:pPr algn="l"/>
            <a:r>
              <a:rPr lang="zh-CN" altLang="en-US" dirty="0"/>
              <a:t>翻译与收听</a:t>
            </a:r>
            <a:endParaRPr lang="en-US" altLang="en-US" dirty="0"/>
          </a:p>
        </p:txBody>
      </p:sp>
      <p:sp>
        <p:nvSpPr>
          <p:cNvPr id="6" name="Rounded Rectangle 19">
            <a:extLst>
              <a:ext uri="{FF2B5EF4-FFF2-40B4-BE49-F238E27FC236}">
                <a16:creationId xmlns:a16="http://schemas.microsoft.com/office/drawing/2014/main" id="{BF6BF676-06D4-4063-8DA4-D16121910A69}"/>
              </a:ext>
            </a:extLst>
          </p:cNvPr>
          <p:cNvSpPr/>
          <p:nvPr/>
        </p:nvSpPr>
        <p:spPr>
          <a:xfrm>
            <a:off x="9103592" y="1960776"/>
            <a:ext cx="2931882" cy="1297329"/>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7" name="TextBox 6">
            <a:extLst>
              <a:ext uri="{FF2B5EF4-FFF2-40B4-BE49-F238E27FC236}">
                <a16:creationId xmlns:a16="http://schemas.microsoft.com/office/drawing/2014/main" id="{E556D4DC-21D6-4B7F-BEF0-8355BED26E6F}"/>
              </a:ext>
            </a:extLst>
          </p:cNvPr>
          <p:cNvSpPr txBox="1"/>
          <p:nvPr/>
        </p:nvSpPr>
        <p:spPr>
          <a:xfrm>
            <a:off x="5939474" y="2163302"/>
            <a:ext cx="3007592" cy="544748"/>
          </a:xfrm>
          <a:prstGeom prst="rect">
            <a:avLst/>
          </a:prstGeom>
          <a:solidFill>
            <a:srgbClr val="002060"/>
          </a:solidFill>
          <a:ln w="9525" algn="ctr">
            <a:noFill/>
            <a:round/>
            <a:headEnd/>
            <a:tailEnd/>
          </a:ln>
        </p:spPr>
        <p:txBody>
          <a:bodyPr/>
          <a:lstStyle>
            <a:defPPr>
              <a:defRPr lang="en-US"/>
            </a:defPPr>
            <a:lvl1pPr algn="ctr" eaLnBrk="0" hangingPunct="0">
              <a:defRPr sz="28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sz="2400">
                <a:latin typeface="Arial" charset="0"/>
                <a:ea typeface="宋体" pitchFamily="2" charset="-122"/>
              </a:defRPr>
            </a:lvl2pPr>
            <a:lvl3pPr marL="1143000" indent="-228600" eaLnBrk="0" hangingPunct="0">
              <a:defRPr sz="2400">
                <a:latin typeface="Arial" charset="0"/>
                <a:ea typeface="宋体" pitchFamily="2" charset="-122"/>
              </a:defRPr>
            </a:lvl3pPr>
            <a:lvl4pPr marL="1600200" indent="-228600" eaLnBrk="0" hangingPunct="0">
              <a:defRPr sz="2400">
                <a:latin typeface="Arial" charset="0"/>
                <a:ea typeface="宋体" pitchFamily="2" charset="-122"/>
              </a:defRPr>
            </a:lvl4pPr>
            <a:lvl5pPr marL="2057400" indent="-228600" eaLnBrk="0" hangingPunct="0">
              <a:defRPr sz="2400">
                <a:latin typeface="Arial" charset="0"/>
                <a:ea typeface="宋体" pitchFamily="2" charset="-122"/>
              </a:defRPr>
            </a:lvl5pPr>
            <a:lvl6pPr marL="2514600" indent="-228600" eaLnBrk="0" fontAlgn="base" hangingPunct="0">
              <a:spcBef>
                <a:spcPct val="0"/>
              </a:spcBef>
              <a:spcAft>
                <a:spcPct val="0"/>
              </a:spcAft>
              <a:defRPr sz="2400">
                <a:latin typeface="Arial" charset="0"/>
                <a:ea typeface="宋体" pitchFamily="2" charset="-122"/>
              </a:defRPr>
            </a:lvl6pPr>
            <a:lvl7pPr marL="2971800" indent="-228600" eaLnBrk="0" fontAlgn="base" hangingPunct="0">
              <a:spcBef>
                <a:spcPct val="0"/>
              </a:spcBef>
              <a:spcAft>
                <a:spcPct val="0"/>
              </a:spcAft>
              <a:defRPr sz="2400">
                <a:latin typeface="Arial" charset="0"/>
                <a:ea typeface="宋体" pitchFamily="2" charset="-122"/>
              </a:defRPr>
            </a:lvl7pPr>
            <a:lvl8pPr marL="3429000" indent="-228600" eaLnBrk="0" fontAlgn="base" hangingPunct="0">
              <a:spcBef>
                <a:spcPct val="0"/>
              </a:spcBef>
              <a:spcAft>
                <a:spcPct val="0"/>
              </a:spcAft>
              <a:defRPr sz="2400">
                <a:latin typeface="Arial" charset="0"/>
                <a:ea typeface="宋体" pitchFamily="2" charset="-122"/>
              </a:defRPr>
            </a:lvl8pPr>
            <a:lvl9pPr marL="3886200" indent="-228600" eaLnBrk="0" fontAlgn="base" hangingPunct="0">
              <a:spcBef>
                <a:spcPct val="0"/>
              </a:spcBef>
              <a:spcAft>
                <a:spcPct val="0"/>
              </a:spcAft>
              <a:defRPr sz="2400">
                <a:latin typeface="Arial" charset="0"/>
                <a:ea typeface="宋体" pitchFamily="2" charset="-122"/>
              </a:defRPr>
            </a:lvl9pPr>
          </a:lstStyle>
          <a:p>
            <a:r>
              <a:rPr lang="zh-CN" altLang="en-US" dirty="0"/>
              <a:t>单个文献处理</a:t>
            </a:r>
            <a:endParaRPr lang="en-US" altLang="en-US" dirty="0"/>
          </a:p>
        </p:txBody>
      </p:sp>
      <p:sp>
        <p:nvSpPr>
          <p:cNvPr id="8" name="Rounded Rectangle 19">
            <a:extLst>
              <a:ext uri="{FF2B5EF4-FFF2-40B4-BE49-F238E27FC236}">
                <a16:creationId xmlns:a16="http://schemas.microsoft.com/office/drawing/2014/main" id="{F038BECB-597A-4ADE-B852-9872BDD38C96}"/>
              </a:ext>
            </a:extLst>
          </p:cNvPr>
          <p:cNvSpPr/>
          <p:nvPr/>
        </p:nvSpPr>
        <p:spPr>
          <a:xfrm>
            <a:off x="1269507" y="2565007"/>
            <a:ext cx="2521258" cy="544748"/>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pic>
        <p:nvPicPr>
          <p:cNvPr id="3" name="Picture 2">
            <a:extLst>
              <a:ext uri="{FF2B5EF4-FFF2-40B4-BE49-F238E27FC236}">
                <a16:creationId xmlns:a16="http://schemas.microsoft.com/office/drawing/2014/main" id="{0A09755B-976C-4188-9927-6E3836727EFF}"/>
              </a:ext>
            </a:extLst>
          </p:cNvPr>
          <p:cNvPicPr>
            <a:picLocks noChangeAspect="1"/>
          </p:cNvPicPr>
          <p:nvPr/>
        </p:nvPicPr>
        <p:blipFill>
          <a:blip r:embed="rId4"/>
          <a:stretch>
            <a:fillRect/>
          </a:stretch>
        </p:blipFill>
        <p:spPr>
          <a:xfrm>
            <a:off x="7332036" y="3429001"/>
            <a:ext cx="4703437" cy="2708628"/>
          </a:xfrm>
          <a:prstGeom prst="rect">
            <a:avLst/>
          </a:prstGeom>
          <a:noFill/>
          <a:ln w="69850">
            <a:solidFill>
              <a:srgbClr val="002060"/>
            </a:solidFill>
          </a:ln>
        </p:spPr>
      </p:pic>
    </p:spTree>
    <p:extLst>
      <p:ext uri="{BB962C8B-B14F-4D97-AF65-F5344CB8AC3E}">
        <p14:creationId xmlns:p14="http://schemas.microsoft.com/office/powerpoint/2010/main" val="37733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8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800"/>
                                        <p:tgtEl>
                                          <p:spTgt spid="4"/>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800"/>
                                        <p:tgtEl>
                                          <p:spTgt spid="6"/>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15900" y="-16741"/>
            <a:ext cx="8458200"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4. </a:t>
            </a:r>
            <a:r>
              <a:rPr lang="zh-CN" altLang="en-US" sz="4000" b="1" dirty="0">
                <a:solidFill>
                  <a:schemeClr val="tx1"/>
                </a:solidFill>
                <a:latin typeface="微软雅黑" pitchFamily="34" charset="-122"/>
                <a:ea typeface="微软雅黑" pitchFamily="34" charset="-122"/>
                <a:cs typeface="Arial" pitchFamily="34" charset="0"/>
              </a:rPr>
              <a:t>文献处理 </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3" name="Picture 2">
            <a:extLst>
              <a:ext uri="{FF2B5EF4-FFF2-40B4-BE49-F238E27FC236}">
                <a16:creationId xmlns:a16="http://schemas.microsoft.com/office/drawing/2014/main" id="{C5ABC33B-677C-4FBA-9C03-C8C6D7F52122}"/>
              </a:ext>
            </a:extLst>
          </p:cNvPr>
          <p:cNvPicPr>
            <a:picLocks noChangeAspect="1"/>
          </p:cNvPicPr>
          <p:nvPr/>
        </p:nvPicPr>
        <p:blipFill>
          <a:blip r:embed="rId3"/>
          <a:stretch>
            <a:fillRect/>
          </a:stretch>
        </p:blipFill>
        <p:spPr>
          <a:xfrm>
            <a:off x="0" y="674255"/>
            <a:ext cx="12192000" cy="5362561"/>
          </a:xfrm>
          <a:prstGeom prst="rect">
            <a:avLst/>
          </a:prstGeom>
        </p:spPr>
      </p:pic>
      <p:pic>
        <p:nvPicPr>
          <p:cNvPr id="11" name="Picture 10">
            <a:extLst>
              <a:ext uri="{FF2B5EF4-FFF2-40B4-BE49-F238E27FC236}">
                <a16:creationId xmlns:a16="http://schemas.microsoft.com/office/drawing/2014/main" id="{D148A9E3-729F-44ED-9DAE-ED91B17D5DE5}"/>
              </a:ext>
            </a:extLst>
          </p:cNvPr>
          <p:cNvPicPr>
            <a:picLocks noChangeAspect="1"/>
          </p:cNvPicPr>
          <p:nvPr/>
        </p:nvPicPr>
        <p:blipFill>
          <a:blip r:embed="rId4"/>
          <a:stretch>
            <a:fillRect/>
          </a:stretch>
        </p:blipFill>
        <p:spPr>
          <a:xfrm>
            <a:off x="9128846" y="2800145"/>
            <a:ext cx="2959245" cy="2805545"/>
          </a:xfrm>
          <a:prstGeom prst="rect">
            <a:avLst/>
          </a:prstGeom>
          <a:noFill/>
          <a:ln w="69850">
            <a:solidFill>
              <a:srgbClr val="002060"/>
            </a:solidFill>
          </a:ln>
        </p:spPr>
      </p:pic>
      <p:sp>
        <p:nvSpPr>
          <p:cNvPr id="12" name="Rounded Rectangle 12">
            <a:extLst>
              <a:ext uri="{FF2B5EF4-FFF2-40B4-BE49-F238E27FC236}">
                <a16:creationId xmlns:a16="http://schemas.microsoft.com/office/drawing/2014/main" id="{2A3A3624-01C0-443B-B9DB-925231BA22FC}"/>
              </a:ext>
            </a:extLst>
          </p:cNvPr>
          <p:cNvSpPr/>
          <p:nvPr/>
        </p:nvSpPr>
        <p:spPr>
          <a:xfrm>
            <a:off x="9030363" y="2342945"/>
            <a:ext cx="3161637" cy="413356"/>
          </a:xfrm>
          <a:prstGeom prst="round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13" name="TextBox 12">
            <a:extLst>
              <a:ext uri="{FF2B5EF4-FFF2-40B4-BE49-F238E27FC236}">
                <a16:creationId xmlns:a16="http://schemas.microsoft.com/office/drawing/2014/main" id="{7294E193-4123-4B8A-8D24-92480BFD07BB}"/>
              </a:ext>
            </a:extLst>
          </p:cNvPr>
          <p:cNvSpPr txBox="1"/>
          <p:nvPr/>
        </p:nvSpPr>
        <p:spPr>
          <a:xfrm>
            <a:off x="4239996" y="4017049"/>
            <a:ext cx="4790367" cy="1172471"/>
          </a:xfrm>
          <a:prstGeom prst="rect">
            <a:avLst/>
          </a:prstGeom>
          <a:solidFill>
            <a:srgbClr val="002060"/>
          </a:solidFill>
          <a:ln w="9525" algn="ctr">
            <a:noFill/>
            <a:round/>
            <a:headEnd/>
            <a:tailEnd/>
          </a:ln>
        </p:spPr>
        <p:txBody>
          <a:bodyPr/>
          <a:lstStyle>
            <a:defPPr>
              <a:defRPr lang="en-US"/>
            </a:defPPr>
            <a:lvl1pPr algn="ctr" eaLnBrk="0" hangingPunct="0">
              <a:defRPr sz="28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sz="2400">
                <a:latin typeface="Arial" charset="0"/>
                <a:ea typeface="宋体" pitchFamily="2" charset="-122"/>
              </a:defRPr>
            </a:lvl2pPr>
            <a:lvl3pPr marL="1143000" indent="-228600" eaLnBrk="0" hangingPunct="0">
              <a:defRPr sz="2400">
                <a:latin typeface="Arial" charset="0"/>
                <a:ea typeface="宋体" pitchFamily="2" charset="-122"/>
              </a:defRPr>
            </a:lvl3pPr>
            <a:lvl4pPr marL="1600200" indent="-228600" eaLnBrk="0" hangingPunct="0">
              <a:defRPr sz="2400">
                <a:latin typeface="Arial" charset="0"/>
                <a:ea typeface="宋体" pitchFamily="2" charset="-122"/>
              </a:defRPr>
            </a:lvl4pPr>
            <a:lvl5pPr marL="2057400" indent="-228600" eaLnBrk="0" hangingPunct="0">
              <a:defRPr sz="2400">
                <a:latin typeface="Arial" charset="0"/>
                <a:ea typeface="宋体" pitchFamily="2" charset="-122"/>
              </a:defRPr>
            </a:lvl5pPr>
            <a:lvl6pPr marL="2514600" indent="-228600" eaLnBrk="0" fontAlgn="base" hangingPunct="0">
              <a:spcBef>
                <a:spcPct val="0"/>
              </a:spcBef>
              <a:spcAft>
                <a:spcPct val="0"/>
              </a:spcAft>
              <a:defRPr sz="2400">
                <a:latin typeface="Arial" charset="0"/>
                <a:ea typeface="宋体" pitchFamily="2" charset="-122"/>
              </a:defRPr>
            </a:lvl6pPr>
            <a:lvl7pPr marL="2971800" indent="-228600" eaLnBrk="0" fontAlgn="base" hangingPunct="0">
              <a:spcBef>
                <a:spcPct val="0"/>
              </a:spcBef>
              <a:spcAft>
                <a:spcPct val="0"/>
              </a:spcAft>
              <a:defRPr sz="2400">
                <a:latin typeface="Arial" charset="0"/>
                <a:ea typeface="宋体" pitchFamily="2" charset="-122"/>
              </a:defRPr>
            </a:lvl7pPr>
            <a:lvl8pPr marL="3429000" indent="-228600" eaLnBrk="0" fontAlgn="base" hangingPunct="0">
              <a:spcBef>
                <a:spcPct val="0"/>
              </a:spcBef>
              <a:spcAft>
                <a:spcPct val="0"/>
              </a:spcAft>
              <a:defRPr sz="2400">
                <a:latin typeface="Arial" charset="0"/>
                <a:ea typeface="宋体" pitchFamily="2" charset="-122"/>
              </a:defRPr>
            </a:lvl8pPr>
            <a:lvl9pPr marL="3886200" indent="-228600" eaLnBrk="0" fontAlgn="base" hangingPunct="0">
              <a:spcBef>
                <a:spcPct val="0"/>
              </a:spcBef>
              <a:spcAft>
                <a:spcPct val="0"/>
              </a:spcAft>
              <a:defRPr sz="2400">
                <a:latin typeface="Arial" charset="0"/>
                <a:ea typeface="宋体" pitchFamily="2" charset="-122"/>
              </a:defRPr>
            </a:lvl9pPr>
          </a:lstStyle>
          <a:p>
            <a:pPr algn="l"/>
            <a:r>
              <a:rPr lang="zh-CN" altLang="en-US" dirty="0"/>
              <a:t>可批量生成格式引文，</a:t>
            </a:r>
            <a:endParaRPr lang="en-US" altLang="zh-CN" dirty="0"/>
          </a:p>
          <a:p>
            <a:pPr algn="l"/>
            <a:r>
              <a:rPr lang="zh-CN" altLang="en-US" dirty="0"/>
              <a:t>电邮，打印，导出，保存 </a:t>
            </a:r>
            <a:endParaRPr lang="en-US" altLang="en-US" dirty="0"/>
          </a:p>
        </p:txBody>
      </p:sp>
    </p:spTree>
    <p:extLst>
      <p:ext uri="{BB962C8B-B14F-4D97-AF65-F5344CB8AC3E}">
        <p14:creationId xmlns:p14="http://schemas.microsoft.com/office/powerpoint/2010/main" val="336052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800"/>
                                        <p:tgtEl>
                                          <p:spTgt spid="12"/>
                                        </p:tgtEl>
                                      </p:cBhvr>
                                    </p:animEffect>
                                  </p:childTnLst>
                                </p:cTn>
                              </p:par>
                            </p:childTnLst>
                          </p:cTn>
                        </p:par>
                        <p:par>
                          <p:cTn id="8" fill="hold">
                            <p:stCondLst>
                              <p:cond delay="8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63072" y="47171"/>
            <a:ext cx="8458200" cy="762000"/>
          </a:xfrm>
        </p:spPr>
        <p:txBody>
          <a:bodyPr/>
          <a:lstStyle/>
          <a:p>
            <a:pPr eaLnBrk="1" hangingPunct="1"/>
            <a:r>
              <a:rPr lang="en-US" altLang="zh-CN" b="1" dirty="0">
                <a:solidFill>
                  <a:schemeClr val="tx1"/>
                </a:solidFill>
                <a:latin typeface="微软雅黑" panose="020B0503020204020204" pitchFamily="34" charset="-122"/>
                <a:ea typeface="微软雅黑" panose="020B0503020204020204" pitchFamily="34" charset="-122"/>
              </a:rPr>
              <a:t>5. </a:t>
            </a:r>
            <a:r>
              <a:rPr lang="zh-CN" altLang="en-US" dirty="0">
                <a:solidFill>
                  <a:schemeClr val="tx1"/>
                </a:solidFill>
                <a:latin typeface="微软雅黑" panose="020B0503020204020204" pitchFamily="34" charset="-122"/>
                <a:ea typeface="微软雅黑" panose="020B0503020204020204" pitchFamily="34" charset="-122"/>
              </a:rPr>
              <a:t>可视化分析工具兼容</a:t>
            </a:r>
            <a:endParaRPr lang="en-US" altLang="zh-CN" b="1" dirty="0">
              <a:solidFill>
                <a:schemeClr val="tx1"/>
              </a:solidFill>
              <a:latin typeface="微软雅黑" panose="020B0503020204020204" pitchFamily="34" charset="-122"/>
              <a:ea typeface="微软雅黑" panose="020B0503020204020204" pitchFamily="34" charset="-122"/>
            </a:endParaRPr>
          </a:p>
        </p:txBody>
      </p:sp>
      <p:pic>
        <p:nvPicPr>
          <p:cNvPr id="2" name="Picture 1">
            <a:extLst>
              <a:ext uri="{FF2B5EF4-FFF2-40B4-BE49-F238E27FC236}">
                <a16:creationId xmlns:a16="http://schemas.microsoft.com/office/drawing/2014/main" id="{8AAADF41-B618-4CA5-9604-CE67F2EF0E39}"/>
              </a:ext>
            </a:extLst>
          </p:cNvPr>
          <p:cNvPicPr>
            <a:picLocks noChangeAspect="1"/>
          </p:cNvPicPr>
          <p:nvPr/>
        </p:nvPicPr>
        <p:blipFill>
          <a:blip r:embed="rId3"/>
          <a:stretch>
            <a:fillRect/>
          </a:stretch>
        </p:blipFill>
        <p:spPr>
          <a:xfrm>
            <a:off x="0" y="729071"/>
            <a:ext cx="12192000" cy="4123484"/>
          </a:xfrm>
          <a:prstGeom prst="rect">
            <a:avLst/>
          </a:prstGeom>
        </p:spPr>
      </p:pic>
      <p:pic>
        <p:nvPicPr>
          <p:cNvPr id="3" name="Picture 2">
            <a:extLst>
              <a:ext uri="{FF2B5EF4-FFF2-40B4-BE49-F238E27FC236}">
                <a16:creationId xmlns:a16="http://schemas.microsoft.com/office/drawing/2014/main" id="{6F6C61F1-0016-4B0E-A7C0-3D84A5CFC257}"/>
              </a:ext>
            </a:extLst>
          </p:cNvPr>
          <p:cNvPicPr>
            <a:picLocks noChangeAspect="1"/>
          </p:cNvPicPr>
          <p:nvPr/>
        </p:nvPicPr>
        <p:blipFill>
          <a:blip r:embed="rId4"/>
          <a:stretch>
            <a:fillRect/>
          </a:stretch>
        </p:blipFill>
        <p:spPr>
          <a:xfrm>
            <a:off x="8927955" y="2985117"/>
            <a:ext cx="2959245" cy="2805545"/>
          </a:xfrm>
          <a:prstGeom prst="rect">
            <a:avLst/>
          </a:prstGeom>
          <a:noFill/>
          <a:ln w="69850">
            <a:solidFill>
              <a:srgbClr val="002060"/>
            </a:solidFill>
          </a:ln>
        </p:spPr>
      </p:pic>
      <p:sp>
        <p:nvSpPr>
          <p:cNvPr id="7" name="Rounded Rectangle 19">
            <a:extLst>
              <a:ext uri="{FF2B5EF4-FFF2-40B4-BE49-F238E27FC236}">
                <a16:creationId xmlns:a16="http://schemas.microsoft.com/office/drawing/2014/main" id="{85174505-025B-4165-9E80-55899FF74119}"/>
              </a:ext>
            </a:extLst>
          </p:cNvPr>
          <p:cNvSpPr/>
          <p:nvPr/>
        </p:nvSpPr>
        <p:spPr>
          <a:xfrm>
            <a:off x="8927955" y="4617721"/>
            <a:ext cx="2931882" cy="457200"/>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pic>
        <p:nvPicPr>
          <p:cNvPr id="5" name="Picture 4" descr="A screenshot of a social media post&#10;&#10;Description generated with very high confidence">
            <a:extLst>
              <a:ext uri="{FF2B5EF4-FFF2-40B4-BE49-F238E27FC236}">
                <a16:creationId xmlns:a16="http://schemas.microsoft.com/office/drawing/2014/main" id="{FA160588-620E-4A05-AFA8-D54B2D288BD5}"/>
              </a:ext>
            </a:extLst>
          </p:cNvPr>
          <p:cNvPicPr>
            <a:picLocks noChangeAspect="1"/>
          </p:cNvPicPr>
          <p:nvPr/>
        </p:nvPicPr>
        <p:blipFill>
          <a:blip r:embed="rId5"/>
          <a:stretch>
            <a:fillRect/>
          </a:stretch>
        </p:blipFill>
        <p:spPr>
          <a:xfrm>
            <a:off x="304800" y="809171"/>
            <a:ext cx="7074407" cy="5567498"/>
          </a:xfrm>
          <a:prstGeom prst="rect">
            <a:avLst/>
          </a:prstGeom>
          <a:noFill/>
          <a:ln w="69850">
            <a:solidFill>
              <a:srgbClr val="002060"/>
            </a:solidFill>
          </a:ln>
        </p:spPr>
      </p:pic>
      <p:sp>
        <p:nvSpPr>
          <p:cNvPr id="11" name="Rounded Rectangle 19">
            <a:extLst>
              <a:ext uri="{FF2B5EF4-FFF2-40B4-BE49-F238E27FC236}">
                <a16:creationId xmlns:a16="http://schemas.microsoft.com/office/drawing/2014/main" id="{E4DB9988-8007-42A9-A7E2-72618CC3471F}"/>
              </a:ext>
            </a:extLst>
          </p:cNvPr>
          <p:cNvSpPr/>
          <p:nvPr/>
        </p:nvSpPr>
        <p:spPr>
          <a:xfrm>
            <a:off x="457563" y="729071"/>
            <a:ext cx="2413653" cy="313345"/>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13" name="Rounded Rectangle 19">
            <a:extLst>
              <a:ext uri="{FF2B5EF4-FFF2-40B4-BE49-F238E27FC236}">
                <a16:creationId xmlns:a16="http://schemas.microsoft.com/office/drawing/2014/main" id="{2D485DE7-FDCB-48F3-A519-13FA065544CD}"/>
              </a:ext>
            </a:extLst>
          </p:cNvPr>
          <p:cNvSpPr/>
          <p:nvPr/>
        </p:nvSpPr>
        <p:spPr>
          <a:xfrm>
            <a:off x="3382591" y="964879"/>
            <a:ext cx="1052250" cy="313345"/>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14" name="Rounded Rectangle 19">
            <a:extLst>
              <a:ext uri="{FF2B5EF4-FFF2-40B4-BE49-F238E27FC236}">
                <a16:creationId xmlns:a16="http://schemas.microsoft.com/office/drawing/2014/main" id="{A28C0623-484C-4DE9-88FA-E955221D2419}"/>
              </a:ext>
            </a:extLst>
          </p:cNvPr>
          <p:cNvSpPr/>
          <p:nvPr/>
        </p:nvSpPr>
        <p:spPr>
          <a:xfrm>
            <a:off x="304800" y="2828444"/>
            <a:ext cx="5791200" cy="719428"/>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Tree>
    <p:extLst>
      <p:ext uri="{BB962C8B-B14F-4D97-AF65-F5344CB8AC3E}">
        <p14:creationId xmlns:p14="http://schemas.microsoft.com/office/powerpoint/2010/main" val="8923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8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8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800"/>
                                        <p:tgtEl>
                                          <p:spTgt spid="13"/>
                                        </p:tgtEl>
                                      </p:cBhvr>
                                    </p:animEffect>
                                  </p:childTnLst>
                                </p:cTn>
                              </p:par>
                            </p:childTnLst>
                          </p:cTn>
                        </p:par>
                        <p:par>
                          <p:cTn id="21" fill="hold">
                            <p:stCondLst>
                              <p:cond delay="800"/>
                            </p:stCondLst>
                            <p:childTnLst>
                              <p:par>
                                <p:cTn id="22" presetID="6"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generated with high confidence">
            <a:extLst>
              <a:ext uri="{FF2B5EF4-FFF2-40B4-BE49-F238E27FC236}">
                <a16:creationId xmlns:a16="http://schemas.microsoft.com/office/drawing/2014/main" id="{31C83C02-D853-4460-80C2-B0C44018CAD1}"/>
              </a:ext>
            </a:extLst>
          </p:cNvPr>
          <p:cNvPicPr>
            <a:picLocks noChangeAspect="1"/>
          </p:cNvPicPr>
          <p:nvPr/>
        </p:nvPicPr>
        <p:blipFill>
          <a:blip r:embed="rId3"/>
          <a:stretch>
            <a:fillRect/>
          </a:stretch>
        </p:blipFill>
        <p:spPr>
          <a:xfrm>
            <a:off x="0" y="0"/>
            <a:ext cx="12192000" cy="6364224"/>
          </a:xfrm>
          <a:prstGeom prst="rect">
            <a:avLst/>
          </a:prstGeom>
        </p:spPr>
      </p:pic>
    </p:spTree>
    <p:extLst>
      <p:ext uri="{BB962C8B-B14F-4D97-AF65-F5344CB8AC3E}">
        <p14:creationId xmlns:p14="http://schemas.microsoft.com/office/powerpoint/2010/main" val="321459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87036" y="76200"/>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defRPr/>
            </a:pPr>
            <a:r>
              <a:rPr lang="en-US" altLang="zh-CN" sz="3600" b="1" dirty="0">
                <a:latin typeface="微软雅黑" panose="020B0503020204020204" pitchFamily="34" charset="-122"/>
                <a:ea typeface="微软雅黑" panose="020B0503020204020204" pitchFamily="34" charset="-122"/>
                <a:cs typeface="Times New Roman" pitchFamily="18" charset="0"/>
              </a:rPr>
              <a:t>ProQuest </a:t>
            </a:r>
            <a:r>
              <a:rPr lang="zh-CN" altLang="en-US" sz="3600" b="1" dirty="0">
                <a:latin typeface="微软雅黑" panose="020B0503020204020204" pitchFamily="34" charset="-122"/>
                <a:ea typeface="微软雅黑" panose="020B0503020204020204" pitchFamily="34" charset="-122"/>
                <a:cs typeface="Times New Roman" pitchFamily="18" charset="0"/>
              </a:rPr>
              <a:t>在线讲座与数据库资料</a:t>
            </a:r>
            <a:endParaRPr lang="ko-KR" altLang="en-US" sz="3600" b="1" dirty="0">
              <a:solidFill>
                <a:schemeClr val="bg1"/>
              </a:solidFill>
              <a:latin typeface="微软雅黑" panose="020B0503020204020204" pitchFamily="34" charset="-122"/>
              <a:ea typeface="黑体" pitchFamily="49" charset="-122"/>
              <a:cs typeface="+mj-cs"/>
            </a:endParaRPr>
          </a:p>
        </p:txBody>
      </p:sp>
      <p:pic>
        <p:nvPicPr>
          <p:cNvPr id="4" name="Picture 3">
            <a:extLst>
              <a:ext uri="{FF2B5EF4-FFF2-40B4-BE49-F238E27FC236}">
                <a16:creationId xmlns:a16="http://schemas.microsoft.com/office/drawing/2014/main" id="{25B50DCA-957F-46E3-88CD-BE1214BFD311}"/>
              </a:ext>
            </a:extLst>
          </p:cNvPr>
          <p:cNvPicPr>
            <a:picLocks noChangeAspect="1"/>
          </p:cNvPicPr>
          <p:nvPr/>
        </p:nvPicPr>
        <p:blipFill>
          <a:blip r:embed="rId3"/>
          <a:stretch>
            <a:fillRect/>
          </a:stretch>
        </p:blipFill>
        <p:spPr>
          <a:xfrm>
            <a:off x="109728" y="723900"/>
            <a:ext cx="12082272" cy="5548884"/>
          </a:xfrm>
          <a:prstGeom prst="rect">
            <a:avLst/>
          </a:prstGeom>
        </p:spPr>
      </p:pic>
      <p:pic>
        <p:nvPicPr>
          <p:cNvPr id="7" name="Picture 4">
            <a:extLst>
              <a:ext uri="{FF2B5EF4-FFF2-40B4-BE49-F238E27FC236}">
                <a16:creationId xmlns:a16="http://schemas.microsoft.com/office/drawing/2014/main" id="{D7D6DF0D-3207-4662-8312-20BDA3FF6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879" y="2274747"/>
            <a:ext cx="1794963" cy="148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DD8712A2-0541-4008-8FD1-F4B159236DFD}"/>
              </a:ext>
            </a:extLst>
          </p:cNvPr>
          <p:cNvSpPr>
            <a:spLocks noChangeArrowheads="1"/>
          </p:cNvSpPr>
          <p:nvPr/>
        </p:nvSpPr>
        <p:spPr bwMode="auto">
          <a:xfrm>
            <a:off x="109728" y="2338755"/>
            <a:ext cx="8154151" cy="1090245"/>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9" name="Rectangle 8">
            <a:extLst>
              <a:ext uri="{FF2B5EF4-FFF2-40B4-BE49-F238E27FC236}">
                <a16:creationId xmlns:a16="http://schemas.microsoft.com/office/drawing/2014/main" id="{F1024BCE-A44A-4321-80C0-7B8660331ADA}"/>
              </a:ext>
            </a:extLst>
          </p:cNvPr>
          <p:cNvSpPr>
            <a:spLocks noChangeArrowheads="1"/>
          </p:cNvSpPr>
          <p:nvPr/>
        </p:nvSpPr>
        <p:spPr bwMode="auto">
          <a:xfrm>
            <a:off x="3330994" y="3894991"/>
            <a:ext cx="5355806" cy="2516041"/>
          </a:xfrm>
          <a:prstGeom prst="rect">
            <a:avLst/>
          </a:prstGeom>
          <a:noFill/>
          <a:ln w="698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chemeClr val="bg2">
                  <a:lumMod val="25000"/>
                </a:schemeClr>
              </a:solidFill>
              <a:latin typeface="Roboto Regular"/>
              <a:cs typeface="Roboto Regular"/>
            </a:endParaRPr>
          </a:p>
        </p:txBody>
      </p:sp>
      <p:sp>
        <p:nvSpPr>
          <p:cNvPr id="5" name="Rectangle 4">
            <a:extLst>
              <a:ext uri="{FF2B5EF4-FFF2-40B4-BE49-F238E27FC236}">
                <a16:creationId xmlns:a16="http://schemas.microsoft.com/office/drawing/2014/main" id="{18823A57-EB44-450F-BB17-9CA82C895936}"/>
              </a:ext>
            </a:extLst>
          </p:cNvPr>
          <p:cNvSpPr/>
          <p:nvPr/>
        </p:nvSpPr>
        <p:spPr>
          <a:xfrm>
            <a:off x="3330994" y="1641931"/>
            <a:ext cx="4974826" cy="461665"/>
          </a:xfrm>
          <a:prstGeom prst="rect">
            <a:avLst/>
          </a:prstGeom>
          <a:solidFill>
            <a:srgbClr val="002060"/>
          </a:solidFill>
        </p:spPr>
        <p:txBody>
          <a:bodyPr wrap="square">
            <a:spAutoFit/>
          </a:bodyPr>
          <a:lstStyle/>
          <a:p>
            <a:pPr algn="ctr"/>
            <a:r>
              <a:rPr lang="en-US" sz="2400" b="1" dirty="0">
                <a:highlight>
                  <a:srgbClr val="00FFFF"/>
                </a:highlight>
              </a:rPr>
              <a:t>http://china.pq.libguides.com/home</a:t>
            </a:r>
          </a:p>
        </p:txBody>
      </p:sp>
    </p:spTree>
    <p:extLst>
      <p:ext uri="{BB962C8B-B14F-4D97-AF65-F5344CB8AC3E}">
        <p14:creationId xmlns:p14="http://schemas.microsoft.com/office/powerpoint/2010/main" val="3765217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000"/>
                            </p:stCondLst>
                            <p:childTnLst>
                              <p:par>
                                <p:cTn id="17" presetID="2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edg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230511" y="46039"/>
            <a:ext cx="6868695" cy="1143000"/>
          </a:xfrm>
        </p:spPr>
        <p:txBody>
          <a:bodyPr>
            <a:noAutofit/>
          </a:bodyPr>
          <a:lstStyle/>
          <a:p>
            <a:r>
              <a:rPr lang="zh-CN" altLang="en-US" sz="4000" dirty="0">
                <a:solidFill>
                  <a:schemeClr val="tx1"/>
                </a:solidFill>
                <a:latin typeface="微软雅黑" panose="020B0503020204020204" pitchFamily="34" charset="-122"/>
                <a:ea typeface="微软雅黑" panose="020B0503020204020204" pitchFamily="34" charset="-122"/>
                <a:cs typeface="Times New Roman" pitchFamily="18" charset="0"/>
              </a:rPr>
              <a:t>获取</a:t>
            </a:r>
            <a:r>
              <a:rPr lang="en-US" altLang="zh-CN" sz="4000" dirty="0">
                <a:solidFill>
                  <a:schemeClr val="tx1"/>
                </a:solidFill>
                <a:latin typeface="微软雅黑" panose="020B0503020204020204" pitchFamily="34" charset="-122"/>
                <a:ea typeface="微软雅黑" panose="020B0503020204020204" pitchFamily="34" charset="-122"/>
                <a:cs typeface="Times New Roman" pitchFamily="18" charset="0"/>
              </a:rPr>
              <a:t>ProQuest</a:t>
            </a:r>
            <a:r>
              <a:rPr lang="zh-CN" altLang="en-US" sz="4000" dirty="0">
                <a:solidFill>
                  <a:schemeClr val="tx1"/>
                </a:solidFill>
                <a:latin typeface="微软雅黑" panose="020B0503020204020204" pitchFamily="34" charset="-122"/>
                <a:ea typeface="微软雅黑" panose="020B0503020204020204" pitchFamily="34" charset="-122"/>
                <a:cs typeface="Times New Roman" pitchFamily="18" charset="0"/>
              </a:rPr>
              <a:t>更多资讯</a:t>
            </a:r>
            <a:endParaRPr lang="en-US" altLang="zh-CN" sz="4000" dirty="0">
              <a:solidFill>
                <a:schemeClr val="tx1"/>
              </a:solidFill>
              <a:latin typeface="微软雅黑" panose="020B0503020204020204" pitchFamily="34" charset="-122"/>
              <a:ea typeface="微软雅黑" panose="020B0503020204020204" pitchFamily="34" charset="-122"/>
              <a:cs typeface="Times New Roman" pitchFamily="18" charset="0"/>
            </a:endParaRPr>
          </a:p>
        </p:txBody>
      </p:sp>
      <p:sp>
        <p:nvSpPr>
          <p:cNvPr id="2" name="TextBox 1"/>
          <p:cNvSpPr txBox="1"/>
          <p:nvPr/>
        </p:nvSpPr>
        <p:spPr>
          <a:xfrm>
            <a:off x="1740370" y="4503304"/>
            <a:ext cx="8379151" cy="461665"/>
          </a:xfrm>
          <a:prstGeom prst="rect">
            <a:avLst/>
          </a:prstGeom>
          <a:noFill/>
        </p:spPr>
        <p:txBody>
          <a:bodyPr wrap="square" rtlCol="0">
            <a:spAutoFit/>
          </a:bodyPr>
          <a:lstStyle/>
          <a:p>
            <a:pPr algn="ctr"/>
            <a:r>
              <a:rPr lang="zh-CN" altLang="en-US" sz="2400" b="1" dirty="0"/>
              <a:t>数据库使用英文指南： </a:t>
            </a:r>
            <a:r>
              <a:rPr lang="en-US" sz="2400" b="1" dirty="0" err="1"/>
              <a:t>LibGuide</a:t>
            </a:r>
            <a:r>
              <a:rPr lang="en-US" sz="2400" dirty="0"/>
              <a:t>: </a:t>
            </a:r>
            <a:r>
              <a:rPr lang="en-US" sz="2400" dirty="0">
                <a:hlinkClick r:id="rId2"/>
              </a:rPr>
              <a:t>http://proquest.libguides.com</a:t>
            </a:r>
            <a:endParaRPr lang="en-GB" sz="2400" dirty="0">
              <a:solidFill>
                <a:srgbClr val="000000"/>
              </a:solidFill>
              <a:latin typeface="微软雅黑" panose="020B0503020204020204" pitchFamily="34" charset="-122"/>
              <a:ea typeface="微软雅黑" panose="020B0503020204020204" pitchFamily="34" charset="-122"/>
            </a:endParaRPr>
          </a:p>
        </p:txBody>
      </p:sp>
      <p:pic>
        <p:nvPicPr>
          <p:cNvPr id="3" name="Picture 2" descr="C:\Users\CGuo\Desktop\q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5919" y="1550358"/>
            <a:ext cx="1667367" cy="16673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31577" y="3348886"/>
            <a:ext cx="2328201" cy="584775"/>
          </a:xfrm>
          <a:prstGeom prst="rect">
            <a:avLst/>
          </a:prstGeom>
          <a:noFill/>
        </p:spPr>
        <p:txBody>
          <a:bodyPr wrap="none" rtlCol="0">
            <a:spAutoFit/>
          </a:bodyPr>
          <a:lstStyle/>
          <a:p>
            <a:pPr algn="ctr"/>
            <a:r>
              <a:rPr lang="en-US" sz="1600" dirty="0">
                <a:latin typeface="微软雅黑" panose="020B0503020204020204" pitchFamily="34" charset="-122"/>
                <a:ea typeface="微软雅黑" panose="020B0503020204020204" pitchFamily="34" charset="-122"/>
              </a:rPr>
              <a:t>ProQuest</a:t>
            </a:r>
            <a:r>
              <a:rPr lang="zh-CN" altLang="en-US" sz="1600" dirty="0">
                <a:latin typeface="微软雅黑" panose="020B0503020204020204" pitchFamily="34" charset="-122"/>
                <a:ea typeface="微软雅黑" panose="020B0503020204020204" pitchFamily="34" charset="-122"/>
              </a:rPr>
              <a:t>培训视频</a:t>
            </a:r>
            <a:endParaRPr lang="en-US" altLang="zh-CN" sz="1600" dirty="0">
              <a:latin typeface="微软雅黑" panose="020B0503020204020204" pitchFamily="34" charset="-122"/>
              <a:ea typeface="微软雅黑" panose="020B0503020204020204" pitchFamily="34" charset="-122"/>
            </a:endParaRPr>
          </a:p>
          <a:p>
            <a:r>
              <a:rPr lang="zh-CN" altLang="en-US" sz="1600" dirty="0">
                <a:solidFill>
                  <a:srgbClr val="C00000"/>
                </a:solidFill>
                <a:latin typeface="微软雅黑" panose="020B0503020204020204" pitchFamily="34" charset="-122"/>
                <a:ea typeface="微软雅黑" panose="020B0503020204020204" pitchFamily="34" charset="-122"/>
              </a:rPr>
              <a:t>腾讯视频搜索</a:t>
            </a:r>
            <a:r>
              <a:rPr lang="en-US" altLang="zh-CN" sz="1600" dirty="0">
                <a:solidFill>
                  <a:srgbClr val="C00000"/>
                </a:solidFill>
                <a:latin typeface="微软雅黑" panose="020B0503020204020204" pitchFamily="34" charset="-122"/>
                <a:ea typeface="微软雅黑" panose="020B0503020204020204" pitchFamily="34" charset="-122"/>
              </a:rPr>
              <a:t>ProQuest</a:t>
            </a:r>
            <a:endParaRPr lang="en-US" sz="1600" dirty="0">
              <a:solidFill>
                <a:srgbClr val="C00000"/>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556" y="1573895"/>
            <a:ext cx="1653920" cy="166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078822" y="3362050"/>
            <a:ext cx="1696618" cy="584775"/>
          </a:xfrm>
          <a:prstGeom prst="rect">
            <a:avLst/>
          </a:prstGeom>
          <a:noFill/>
        </p:spPr>
        <p:txBody>
          <a:bodyPr wrap="none" rtlCol="0">
            <a:spAutoFit/>
          </a:bodyPr>
          <a:lstStyle/>
          <a:p>
            <a:r>
              <a:rPr lang="en-US" sz="1600" dirty="0">
                <a:latin typeface="微软雅黑" panose="020B0503020204020204" pitchFamily="34" charset="-122"/>
                <a:ea typeface="微软雅黑" panose="020B0503020204020204" pitchFamily="34" charset="-122"/>
              </a:rPr>
              <a:t>ProQuest </a:t>
            </a:r>
            <a:r>
              <a:rPr lang="en-US" altLang="zh-CN" sz="1600" dirty="0">
                <a:latin typeface="微软雅黑" panose="020B0503020204020204" pitchFamily="34" charset="-122"/>
                <a:ea typeface="微软雅黑" panose="020B0503020204020204" pitchFamily="34" charset="-122"/>
              </a:rPr>
              <a:t>QQ</a:t>
            </a:r>
            <a:r>
              <a:rPr lang="zh-CN" altLang="en-US" sz="1600" dirty="0">
                <a:latin typeface="微软雅黑" panose="020B0503020204020204" pitchFamily="34" charset="-122"/>
                <a:ea typeface="微软雅黑" panose="020B0503020204020204" pitchFamily="34" charset="-122"/>
              </a:rPr>
              <a:t>群</a:t>
            </a:r>
            <a:endParaRPr lang="en-US" altLang="zh-CN" sz="1600" dirty="0">
              <a:latin typeface="微软雅黑" panose="020B0503020204020204" pitchFamily="34" charset="-122"/>
              <a:ea typeface="微软雅黑" panose="020B0503020204020204" pitchFamily="34" charset="-122"/>
            </a:endParaRPr>
          </a:p>
          <a:p>
            <a:pPr algn="ctr"/>
            <a:r>
              <a:rPr lang="en-US" sz="1600" dirty="0">
                <a:solidFill>
                  <a:srgbClr val="C00000"/>
                </a:solidFill>
                <a:latin typeface="微软雅黑" panose="020B0503020204020204" pitchFamily="34" charset="-122"/>
                <a:ea typeface="微软雅黑" panose="020B0503020204020204" pitchFamily="34" charset="-122"/>
              </a:rPr>
              <a:t>230312268</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613" y="1613898"/>
            <a:ext cx="1651187" cy="167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273614" y="3398770"/>
            <a:ext cx="1978747" cy="584775"/>
          </a:xfrm>
          <a:prstGeom prst="rect">
            <a:avLst/>
          </a:prstGeom>
          <a:noFill/>
        </p:spPr>
        <p:txBody>
          <a:bodyPr wrap="none" rtlCol="0">
            <a:spAutoFit/>
          </a:bodyPr>
          <a:lstStyle/>
          <a:p>
            <a:r>
              <a:rPr lang="en-US" sz="1600" dirty="0">
                <a:latin typeface="微软雅黑" panose="020B0503020204020204" pitchFamily="34" charset="-122"/>
                <a:ea typeface="微软雅黑" panose="020B0503020204020204" pitchFamily="34" charset="-122"/>
              </a:rPr>
              <a:t>ProQuest </a:t>
            </a:r>
            <a:r>
              <a:rPr lang="zh-CN" altLang="en-US" sz="1600" dirty="0">
                <a:latin typeface="微软雅黑" panose="020B0503020204020204" pitchFamily="34" charset="-122"/>
                <a:ea typeface="微软雅黑" panose="020B0503020204020204" pitchFamily="34" charset="-122"/>
              </a:rPr>
              <a:t>官方微信</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solidFill>
                  <a:srgbClr val="C00000"/>
                </a:solidFill>
                <a:latin typeface="微软雅黑" panose="020B0503020204020204" pitchFamily="34" charset="-122"/>
                <a:ea typeface="微软雅黑" panose="020B0503020204020204" pitchFamily="34" charset="-122"/>
              </a:rPr>
              <a:t>ProQuest</a:t>
            </a:r>
            <a:endParaRPr lang="en-US" sz="1600" dirty="0">
              <a:solidFill>
                <a:srgbClr val="C00000"/>
              </a:solidFill>
              <a:latin typeface="微软雅黑" panose="020B0503020204020204" pitchFamily="34" charset="-122"/>
              <a:ea typeface="微软雅黑" panose="020B0503020204020204" pitchFamily="34" charset="-122"/>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0271" y="1625630"/>
            <a:ext cx="16192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8431772" y="3398770"/>
            <a:ext cx="1978747" cy="584775"/>
          </a:xfrm>
          <a:prstGeom prst="rect">
            <a:avLst/>
          </a:prstGeom>
          <a:noFill/>
        </p:spPr>
        <p:txBody>
          <a:bodyPr wrap="none" rtlCol="0">
            <a:spAutoFit/>
          </a:bodyPr>
          <a:lstStyle/>
          <a:p>
            <a:r>
              <a:rPr lang="en-US" sz="1600" dirty="0">
                <a:latin typeface="微软雅黑" panose="020B0503020204020204" pitchFamily="34" charset="-122"/>
                <a:ea typeface="微软雅黑" panose="020B0503020204020204" pitchFamily="34" charset="-122"/>
              </a:rPr>
              <a:t>ProQuest </a:t>
            </a:r>
            <a:r>
              <a:rPr lang="zh-CN" altLang="en-US" sz="1600" dirty="0">
                <a:latin typeface="微软雅黑" panose="020B0503020204020204" pitchFamily="34" charset="-122"/>
                <a:ea typeface="微软雅黑" panose="020B0503020204020204" pitchFamily="34" charset="-122"/>
              </a:rPr>
              <a:t>官方微博</a:t>
            </a:r>
            <a:endParaRPr lang="en-US" altLang="zh-CN" sz="1600" dirty="0">
              <a:latin typeface="微软雅黑" panose="020B0503020204020204" pitchFamily="34" charset="-122"/>
              <a:ea typeface="微软雅黑" panose="020B0503020204020204" pitchFamily="34" charset="-122"/>
            </a:endParaRPr>
          </a:p>
          <a:p>
            <a:pPr algn="ctr"/>
            <a:r>
              <a:rPr lang="en-US" sz="1600" dirty="0">
                <a:solidFill>
                  <a:srgbClr val="C00000"/>
                </a:solidFill>
                <a:latin typeface="微软雅黑" panose="020B0503020204020204" pitchFamily="34" charset="-122"/>
                <a:ea typeface="微软雅黑" panose="020B0503020204020204" pitchFamily="34" charset="-122"/>
              </a:rPr>
              <a:t>ProQuest-China</a:t>
            </a:r>
          </a:p>
        </p:txBody>
      </p:sp>
    </p:spTree>
    <p:extLst>
      <p:ext uri="{BB962C8B-B14F-4D97-AF65-F5344CB8AC3E}">
        <p14:creationId xmlns:p14="http://schemas.microsoft.com/office/powerpoint/2010/main" val="120780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2000" tmFilter="0, 0; .2, .5; .8, .5; 1, 0"/>
                                        <p:tgtEl>
                                          <p:spTgt spid="1026"/>
                                        </p:tgtEl>
                                      </p:cBhvr>
                                    </p:animEffect>
                                    <p:animScale>
                                      <p:cBhvr>
                                        <p:cTn id="10" dur="1000" autoRev="1" fill="hold"/>
                                        <p:tgtEl>
                                          <p:spTgt spid="1026"/>
                                        </p:tgtEl>
                                      </p:cBhvr>
                                      <p:by x="105000" y="105000"/>
                                    </p:animScale>
                                  </p:childTnLst>
                                </p:cTn>
                              </p:par>
                              <p:par>
                                <p:cTn id="11" presetID="26" presetClass="emph" presetSubtype="0" fill="hold" nodeType="withEffect">
                                  <p:stCondLst>
                                    <p:cond delay="0"/>
                                  </p:stCondLst>
                                  <p:childTnLst>
                                    <p:animEffect transition="out" filter="fade">
                                      <p:cBhvr>
                                        <p:cTn id="12" dur="2000" tmFilter="0, 0; .2, .5; .8, .5; 1, 0"/>
                                        <p:tgtEl>
                                          <p:spTgt spid="1027"/>
                                        </p:tgtEl>
                                      </p:cBhvr>
                                    </p:animEffect>
                                    <p:animScale>
                                      <p:cBhvr>
                                        <p:cTn id="13" dur="1000" autoRev="1" fill="hold"/>
                                        <p:tgtEl>
                                          <p:spTgt spid="1027"/>
                                        </p:tgtEl>
                                      </p:cBhvr>
                                      <p:by x="105000" y="105000"/>
                                    </p:animScale>
                                  </p:childTnLst>
                                </p:cTn>
                              </p:par>
                              <p:par>
                                <p:cTn id="14" presetID="26" presetClass="emph" presetSubtype="0" fill="hold" nodeType="withEffect">
                                  <p:stCondLst>
                                    <p:cond delay="0"/>
                                  </p:stCondLst>
                                  <p:childTnLst>
                                    <p:animEffect transition="out" filter="fade">
                                      <p:cBhvr>
                                        <p:cTn id="15" dur="2000" tmFilter="0, 0; .2, .5; .8, .5; 1, 0"/>
                                        <p:tgtEl>
                                          <p:spTgt spid="1028"/>
                                        </p:tgtEl>
                                      </p:cBhvr>
                                    </p:animEffect>
                                    <p:animScale>
                                      <p:cBhvr>
                                        <p:cTn id="16" dur="1000" autoRev="1" fill="hold"/>
                                        <p:tgtEl>
                                          <p:spTgt spid="10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2A4D3B-41AD-B643-AF0F-85A9BB601434}"/>
              </a:ext>
            </a:extLst>
          </p:cNvPr>
          <p:cNvSpPr>
            <a:spLocks noGrp="1"/>
          </p:cNvSpPr>
          <p:nvPr>
            <p:ph type="body" sz="quarter" idx="14"/>
          </p:nvPr>
        </p:nvSpPr>
        <p:spPr/>
        <p:txBody>
          <a:bodyPr>
            <a:normAutofit fontScale="77500" lnSpcReduction="20000"/>
          </a:bodyPr>
          <a:lstStyle/>
          <a:p>
            <a:r>
              <a:rPr lang="zh-CN" altLang="en-US" sz="2700" dirty="0">
                <a:latin typeface="微软雅黑" panose="020B0503020204020204" pitchFamily="34" charset="-122"/>
                <a:ea typeface="微软雅黑" panose="020B0503020204020204" pitchFamily="34" charset="-122"/>
              </a:rPr>
              <a:t>王剑飞</a:t>
            </a:r>
            <a:endParaRPr lang="en-US" altLang="zh-CN" sz="2700" dirty="0">
              <a:latin typeface="微软雅黑" panose="020B0503020204020204" pitchFamily="34" charset="-122"/>
              <a:ea typeface="微软雅黑" panose="020B0503020204020204" pitchFamily="34" charset="-122"/>
            </a:endParaRPr>
          </a:p>
          <a:p>
            <a:r>
              <a:rPr lang="en-US" sz="2700" dirty="0">
                <a:latin typeface="微软雅黑" panose="020B0503020204020204" pitchFamily="34" charset="-122"/>
                <a:ea typeface="微软雅黑" panose="020B0503020204020204" pitchFamily="34" charset="-122"/>
              </a:rPr>
              <a:t>ProQuest</a:t>
            </a:r>
            <a:r>
              <a:rPr lang="zh-CN" altLang="en-US" sz="2700" dirty="0">
                <a:latin typeface="微软雅黑" panose="020B0503020204020204" pitchFamily="34" charset="-122"/>
                <a:ea typeface="微软雅黑" panose="020B0503020204020204" pitchFamily="34" charset="-122"/>
              </a:rPr>
              <a:t>培训及咨询顾问</a:t>
            </a:r>
            <a:endParaRPr lang="en-US" altLang="zh-CN" sz="2700" dirty="0">
              <a:latin typeface="微软雅黑" panose="020B0503020204020204" pitchFamily="34" charset="-122"/>
              <a:ea typeface="微软雅黑" panose="020B0503020204020204" pitchFamily="34" charset="-122"/>
            </a:endParaRPr>
          </a:p>
          <a:p>
            <a:r>
              <a:rPr lang="en-US" sz="2700" dirty="0">
                <a:latin typeface="微软雅黑" panose="020B0503020204020204" pitchFamily="34" charset="-122"/>
                <a:ea typeface="微软雅黑" panose="020B0503020204020204" pitchFamily="34" charset="-122"/>
              </a:rPr>
              <a:t>jim.wang@proquest.com</a:t>
            </a:r>
          </a:p>
        </p:txBody>
      </p:sp>
    </p:spTree>
    <p:custDataLst>
      <p:tags r:id="rId1"/>
    </p:custDataLst>
    <p:extLst>
      <p:ext uri="{BB962C8B-B14F-4D97-AF65-F5344CB8AC3E}">
        <p14:creationId xmlns:p14="http://schemas.microsoft.com/office/powerpoint/2010/main" val="218711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3770" y="-1"/>
            <a:ext cx="8819310" cy="886691"/>
          </a:xfrm>
          <a:prstGeom prst="rect">
            <a:avLst/>
          </a:prstGeom>
          <a:noFill/>
          <a:ln>
            <a:miter lim="800000"/>
            <a:headEnd/>
            <a:tailEnd/>
          </a:ln>
        </p:spPr>
        <p:txBody>
          <a:bodyPr/>
          <a:lstStyle/>
          <a:p>
            <a:pPr eaLnBrk="0" hangingPunct="0">
              <a:defRPr/>
            </a:pPr>
            <a:r>
              <a:rPr lang="zh-CN" altLang="en-US" sz="3600" b="1" kern="0" dirty="0">
                <a:latin typeface="微软雅黑" panose="020B0503020204020204" pitchFamily="34" charset="-122"/>
                <a:ea typeface="微软雅黑" panose="020B0503020204020204" pitchFamily="34" charset="-122"/>
                <a:cs typeface="+mj-cs"/>
              </a:rPr>
              <a:t>为什么要用数据库</a:t>
            </a:r>
          </a:p>
        </p:txBody>
      </p:sp>
      <p:pic>
        <p:nvPicPr>
          <p:cNvPr id="2" name="Picture 1">
            <a:extLst>
              <a:ext uri="{FF2B5EF4-FFF2-40B4-BE49-F238E27FC236}">
                <a16:creationId xmlns:a16="http://schemas.microsoft.com/office/drawing/2014/main" id="{1A6D6703-23C9-429D-BE9A-22622F1BAB9F}"/>
              </a:ext>
            </a:extLst>
          </p:cNvPr>
          <p:cNvPicPr>
            <a:picLocks noChangeAspect="1"/>
          </p:cNvPicPr>
          <p:nvPr/>
        </p:nvPicPr>
        <p:blipFill>
          <a:blip r:embed="rId2"/>
          <a:stretch>
            <a:fillRect/>
          </a:stretch>
        </p:blipFill>
        <p:spPr>
          <a:xfrm>
            <a:off x="0" y="886691"/>
            <a:ext cx="12192000" cy="54205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Graphic 4" descr="Help">
            <a:extLst>
              <a:ext uri="{FF2B5EF4-FFF2-40B4-BE49-F238E27FC236}">
                <a16:creationId xmlns:a16="http://schemas.microsoft.com/office/drawing/2014/main" id="{973B799D-9002-42D5-9A63-2397E53A1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353" y="3093827"/>
            <a:ext cx="1688123" cy="1688123"/>
          </a:xfrm>
          <a:prstGeom prst="rect">
            <a:avLst/>
          </a:prstGeom>
          <a:scene3d>
            <a:camera prst="obliqueBottomRight"/>
            <a:lightRig rig="threePt" dir="t"/>
          </a:scene3d>
        </p:spPr>
      </p:pic>
    </p:spTree>
    <p:extLst>
      <p:ext uri="{BB962C8B-B14F-4D97-AF65-F5344CB8AC3E}">
        <p14:creationId xmlns:p14="http://schemas.microsoft.com/office/powerpoint/2010/main" val="112757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a:xfrm>
            <a:off x="172698" y="23369"/>
            <a:ext cx="10972800" cy="680720"/>
          </a:xfrm>
        </p:spPr>
        <p:txBody>
          <a:bodyPr/>
          <a:lstStyle/>
          <a:p>
            <a:r>
              <a:rPr lang="zh-CN" altLang="en-US" sz="3600" dirty="0">
                <a:solidFill>
                  <a:schemeClr val="tx1"/>
                </a:solidFill>
                <a:latin typeface="微软雅黑" panose="020B0503020204020204" pitchFamily="34" charset="-122"/>
                <a:ea typeface="微软雅黑" panose="020B0503020204020204" pitchFamily="34" charset="-122"/>
              </a:rPr>
              <a:t>使用数据库目的？</a:t>
            </a:r>
            <a:endParaRPr lang="en-US" sz="3600" dirty="0">
              <a:solidFill>
                <a:schemeClr val="tx1"/>
              </a:solidFill>
              <a:latin typeface="微软雅黑" panose="020B0503020204020204" pitchFamily="34" charset="-122"/>
              <a:ea typeface="微软雅黑" panose="020B0503020204020204" pitchFamily="34" charset="-122"/>
            </a:endParaRPr>
          </a:p>
        </p:txBody>
      </p:sp>
      <p:pic>
        <p:nvPicPr>
          <p:cNvPr id="5" name="Picture 4">
            <a:extLst>
              <a:ext uri="{FF2B5EF4-FFF2-40B4-BE49-F238E27FC236}">
                <a16:creationId xmlns:a16="http://schemas.microsoft.com/office/drawing/2014/main" id="{7FB9AB1F-999D-4100-8066-3946BCE37E81}"/>
              </a:ext>
            </a:extLst>
          </p:cNvPr>
          <p:cNvPicPr>
            <a:picLocks noChangeAspect="1"/>
          </p:cNvPicPr>
          <p:nvPr/>
        </p:nvPicPr>
        <p:blipFill>
          <a:blip r:embed="rId4"/>
          <a:stretch>
            <a:fillRect/>
          </a:stretch>
        </p:blipFill>
        <p:spPr>
          <a:xfrm>
            <a:off x="2" y="981075"/>
            <a:ext cx="12191998" cy="5383149"/>
          </a:xfrm>
          <a:prstGeom prst="rect">
            <a:avLst/>
          </a:prstGeom>
        </p:spPr>
      </p:pic>
      <p:sp>
        <p:nvSpPr>
          <p:cNvPr id="7" name="Rounded Rectangle 9">
            <a:extLst>
              <a:ext uri="{FF2B5EF4-FFF2-40B4-BE49-F238E27FC236}">
                <a16:creationId xmlns:a16="http://schemas.microsoft.com/office/drawing/2014/main" id="{80B8E0DF-A749-40AB-82F1-5A4FF2DEF1B4}"/>
              </a:ext>
            </a:extLst>
          </p:cNvPr>
          <p:cNvSpPr/>
          <p:nvPr/>
        </p:nvSpPr>
        <p:spPr>
          <a:xfrm>
            <a:off x="172698" y="981074"/>
            <a:ext cx="10864110" cy="591693"/>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8" name="Rounded Rectangle 9">
            <a:extLst>
              <a:ext uri="{FF2B5EF4-FFF2-40B4-BE49-F238E27FC236}">
                <a16:creationId xmlns:a16="http://schemas.microsoft.com/office/drawing/2014/main" id="{B7CFC126-8FDA-4576-B077-D4339D0A430A}"/>
              </a:ext>
            </a:extLst>
          </p:cNvPr>
          <p:cNvSpPr/>
          <p:nvPr/>
        </p:nvSpPr>
        <p:spPr>
          <a:xfrm>
            <a:off x="87354" y="3364610"/>
            <a:ext cx="10864110" cy="2771014"/>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9" name="Rectangle: Rounded Corners 8">
            <a:extLst>
              <a:ext uri="{FF2B5EF4-FFF2-40B4-BE49-F238E27FC236}">
                <a16:creationId xmlns:a16="http://schemas.microsoft.com/office/drawing/2014/main" id="{A097F0A8-AF73-4443-BC8E-5D4A871E334E}"/>
              </a:ext>
            </a:extLst>
          </p:cNvPr>
          <p:cNvSpPr/>
          <p:nvPr/>
        </p:nvSpPr>
        <p:spPr>
          <a:xfrm>
            <a:off x="9019712" y="4986573"/>
            <a:ext cx="2794335" cy="404911"/>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rot="0" spcFirstLastPara="0" vertOverflow="overflow" horzOverflow="overflow" vert="horz" wrap="square" lIns="121884" tIns="0" rIns="121884" bIns="0" numCol="1" spcCol="1270" rtlCol="0" fromWordArt="0" anchor="ctr" anchorCtr="0" forceAA="0" compatLnSpc="1">
            <a:prstTxWarp prst="textNoShape">
              <a:avLst/>
            </a:prstTxWarp>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获取权威文献</a:t>
            </a:r>
            <a:endParaRPr lang="en-US" sz="2800"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91579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a:xfrm>
            <a:off x="174127" y="40034"/>
            <a:ext cx="10972800" cy="680720"/>
          </a:xfrm>
        </p:spPr>
        <p:txBody>
          <a:bodyPr/>
          <a:lstStyle/>
          <a:p>
            <a:r>
              <a:rPr lang="zh-CN" altLang="en-US" sz="3600" dirty="0">
                <a:solidFill>
                  <a:schemeClr val="tx1"/>
                </a:solidFill>
                <a:latin typeface="微软雅黑" panose="020B0503020204020204" pitchFamily="34" charset="-122"/>
                <a:ea typeface="微软雅黑" panose="020B0503020204020204" pitchFamily="34" charset="-122"/>
              </a:rPr>
              <a:t>使用数据库目的？</a:t>
            </a:r>
            <a:endParaRPr lang="en-US" sz="3600" dirty="0">
              <a:solidFill>
                <a:schemeClr val="tx1"/>
              </a:solidFill>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0A1123CB-702D-42D5-B9D9-A75BE57627E6}"/>
              </a:ext>
            </a:extLst>
          </p:cNvPr>
          <p:cNvPicPr>
            <a:picLocks noChangeAspect="1"/>
          </p:cNvPicPr>
          <p:nvPr/>
        </p:nvPicPr>
        <p:blipFill>
          <a:blip r:embed="rId4"/>
          <a:stretch>
            <a:fillRect/>
          </a:stretch>
        </p:blipFill>
        <p:spPr>
          <a:xfrm>
            <a:off x="0" y="1038687"/>
            <a:ext cx="12192000" cy="5288961"/>
          </a:xfrm>
          <a:prstGeom prst="rect">
            <a:avLst/>
          </a:prstGeom>
        </p:spPr>
      </p:pic>
      <p:sp>
        <p:nvSpPr>
          <p:cNvPr id="6" name="Rounded Rectangle 9">
            <a:extLst>
              <a:ext uri="{FF2B5EF4-FFF2-40B4-BE49-F238E27FC236}">
                <a16:creationId xmlns:a16="http://schemas.microsoft.com/office/drawing/2014/main" id="{43F5B5F0-018E-4106-A7BA-71463F89E020}"/>
              </a:ext>
            </a:extLst>
          </p:cNvPr>
          <p:cNvSpPr/>
          <p:nvPr/>
        </p:nvSpPr>
        <p:spPr>
          <a:xfrm>
            <a:off x="174127" y="3289142"/>
            <a:ext cx="2163630" cy="68072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4" name="Rectangle: Rounded Corners 3">
            <a:extLst>
              <a:ext uri="{FF2B5EF4-FFF2-40B4-BE49-F238E27FC236}">
                <a16:creationId xmlns:a16="http://schemas.microsoft.com/office/drawing/2014/main" id="{D6507216-8A4E-4007-8560-86D39DD1F1D4}"/>
              </a:ext>
            </a:extLst>
          </p:cNvPr>
          <p:cNvSpPr/>
          <p:nvPr/>
        </p:nvSpPr>
        <p:spPr>
          <a:xfrm>
            <a:off x="1753516" y="3629502"/>
            <a:ext cx="4196179"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获取全球最新研究课题</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7" name="Rounded Rectangle 9">
            <a:extLst>
              <a:ext uri="{FF2B5EF4-FFF2-40B4-BE49-F238E27FC236}">
                <a16:creationId xmlns:a16="http://schemas.microsoft.com/office/drawing/2014/main" id="{42F662D4-F5B6-4242-95A7-0AF281BE4E91}"/>
              </a:ext>
            </a:extLst>
          </p:cNvPr>
          <p:cNvSpPr/>
          <p:nvPr/>
        </p:nvSpPr>
        <p:spPr>
          <a:xfrm>
            <a:off x="73542" y="1834768"/>
            <a:ext cx="3646201" cy="981584"/>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Tree>
    <p:custDataLst>
      <p:tags r:id="rId1"/>
    </p:custDataLst>
    <p:extLst>
      <p:ext uri="{BB962C8B-B14F-4D97-AF65-F5344CB8AC3E}">
        <p14:creationId xmlns:p14="http://schemas.microsoft.com/office/powerpoint/2010/main" val="171802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a:xfrm>
            <a:off x="137160" y="27162"/>
            <a:ext cx="10972800" cy="680720"/>
          </a:xfrm>
        </p:spPr>
        <p:txBody>
          <a:bodyPr/>
          <a:lstStyle/>
          <a:p>
            <a:r>
              <a:rPr lang="zh-CN" altLang="en-US" sz="3600" dirty="0">
                <a:solidFill>
                  <a:schemeClr val="tx1"/>
                </a:solidFill>
                <a:latin typeface="微软雅黑" panose="020B0503020204020204" pitchFamily="34" charset="-122"/>
                <a:ea typeface="微软雅黑" panose="020B0503020204020204" pitchFamily="34" charset="-122"/>
              </a:rPr>
              <a:t>使用数据库目的？</a:t>
            </a:r>
            <a:endParaRPr lang="en-US" sz="3600" dirty="0">
              <a:solidFill>
                <a:schemeClr val="tx1"/>
              </a:solidFill>
              <a:latin typeface="微软雅黑" panose="020B0503020204020204" pitchFamily="34" charset="-122"/>
              <a:ea typeface="微软雅黑" panose="020B0503020204020204" pitchFamily="34" charset="-122"/>
            </a:endParaRPr>
          </a:p>
        </p:txBody>
      </p:sp>
      <p:pic>
        <p:nvPicPr>
          <p:cNvPr id="5" name="Picture 4">
            <a:extLst>
              <a:ext uri="{FF2B5EF4-FFF2-40B4-BE49-F238E27FC236}">
                <a16:creationId xmlns:a16="http://schemas.microsoft.com/office/drawing/2014/main" id="{15EBC982-1510-4DB7-ACAD-DB731F5C1B84}"/>
              </a:ext>
            </a:extLst>
          </p:cNvPr>
          <p:cNvPicPr>
            <a:picLocks noChangeAspect="1"/>
          </p:cNvPicPr>
          <p:nvPr/>
        </p:nvPicPr>
        <p:blipFill>
          <a:blip r:embed="rId4"/>
          <a:stretch>
            <a:fillRect/>
          </a:stretch>
        </p:blipFill>
        <p:spPr>
          <a:xfrm>
            <a:off x="73152" y="978408"/>
            <a:ext cx="12051792" cy="5385141"/>
          </a:xfrm>
          <a:prstGeom prst="rect">
            <a:avLst/>
          </a:prstGeom>
        </p:spPr>
      </p:pic>
      <p:sp>
        <p:nvSpPr>
          <p:cNvPr id="8" name="Rounded Rectangle 9">
            <a:extLst>
              <a:ext uri="{FF2B5EF4-FFF2-40B4-BE49-F238E27FC236}">
                <a16:creationId xmlns:a16="http://schemas.microsoft.com/office/drawing/2014/main" id="{7AA697EC-EA3A-4DA4-9B21-16EED5ADAB11}"/>
              </a:ext>
            </a:extLst>
          </p:cNvPr>
          <p:cNvSpPr/>
          <p:nvPr/>
        </p:nvSpPr>
        <p:spPr>
          <a:xfrm>
            <a:off x="412307" y="1849880"/>
            <a:ext cx="3307436" cy="3737104"/>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9" name="Rectangle: Rounded Corners 8">
            <a:extLst>
              <a:ext uri="{FF2B5EF4-FFF2-40B4-BE49-F238E27FC236}">
                <a16:creationId xmlns:a16="http://schemas.microsoft.com/office/drawing/2014/main" id="{3448AE39-B6E4-4CE3-880A-A72AAA4E9444}"/>
              </a:ext>
            </a:extLst>
          </p:cNvPr>
          <p:cNvSpPr/>
          <p:nvPr/>
        </p:nvSpPr>
        <p:spPr>
          <a:xfrm>
            <a:off x="2788564" y="4443984"/>
            <a:ext cx="4919828"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了解期刊</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论文的行文结构</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10" name="Rounded Rectangle 9">
            <a:extLst>
              <a:ext uri="{FF2B5EF4-FFF2-40B4-BE49-F238E27FC236}">
                <a16:creationId xmlns:a16="http://schemas.microsoft.com/office/drawing/2014/main" id="{637D32F0-198F-410C-9637-E6A03889B19C}"/>
              </a:ext>
            </a:extLst>
          </p:cNvPr>
          <p:cNvSpPr/>
          <p:nvPr/>
        </p:nvSpPr>
        <p:spPr>
          <a:xfrm>
            <a:off x="4132050" y="2218471"/>
            <a:ext cx="3307436" cy="33528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Tree>
    <p:custDataLst>
      <p:tags r:id="rId1"/>
    </p:custDataLst>
    <p:extLst>
      <p:ext uri="{BB962C8B-B14F-4D97-AF65-F5344CB8AC3E}">
        <p14:creationId xmlns:p14="http://schemas.microsoft.com/office/powerpoint/2010/main" val="194760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a:xfrm>
            <a:off x="152489" y="9145"/>
            <a:ext cx="10972800" cy="680720"/>
          </a:xfrm>
        </p:spPr>
        <p:txBody>
          <a:bodyPr/>
          <a:lstStyle/>
          <a:p>
            <a:r>
              <a:rPr lang="zh-CN" altLang="en-US" sz="3600" dirty="0">
                <a:solidFill>
                  <a:schemeClr val="tx1"/>
                </a:solidFill>
                <a:latin typeface="微软雅黑" panose="020B0503020204020204" pitchFamily="34" charset="-122"/>
                <a:ea typeface="微软雅黑" panose="020B0503020204020204" pitchFamily="34" charset="-122"/>
              </a:rPr>
              <a:t>使用数据库目的？</a:t>
            </a:r>
            <a:endParaRPr lang="en-US" sz="3600" dirty="0">
              <a:solidFill>
                <a:schemeClr val="tx1"/>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F8DCBDDE-90C7-4523-B11E-7602A61CF8D3}"/>
              </a:ext>
            </a:extLst>
          </p:cNvPr>
          <p:cNvSpPr/>
          <p:nvPr/>
        </p:nvSpPr>
        <p:spPr>
          <a:xfrm>
            <a:off x="152489" y="756153"/>
            <a:ext cx="11734621" cy="830997"/>
          </a:xfrm>
          <a:prstGeom prst="rect">
            <a:avLst/>
          </a:prstGeom>
        </p:spPr>
        <p:txBody>
          <a:bodyPr wrap="square">
            <a:spAutoFit/>
          </a:bodyPr>
          <a:lstStyle/>
          <a:p>
            <a:r>
              <a:rPr lang="zh-CN" altLang="en-US" sz="1600" dirty="0">
                <a:latin typeface="华文楷体" panose="02010600040101010101" pitchFamily="2" charset="-122"/>
                <a:ea typeface="华文楷体" panose="02010600040101010101" pitchFamily="2" charset="-122"/>
              </a:rPr>
              <a:t>例如节选文章： </a:t>
            </a:r>
            <a:r>
              <a:rPr lang="en-US" altLang="zh-CN" sz="1600" b="1" dirty="0">
                <a:latin typeface="华文楷体" panose="02010600040101010101" pitchFamily="2" charset="-122"/>
                <a:ea typeface="华文楷体" panose="02010600040101010101" pitchFamily="2" charset="-122"/>
              </a:rPr>
              <a:t>Patterns of Harmful Alcohol Consumption among Truck Drivers: Implications for Occupational Health and Work Safety from a Systematic Review and Meta-Analysis</a:t>
            </a:r>
          </a:p>
          <a:p>
            <a:r>
              <a:rPr lang="en-US" altLang="zh-CN" sz="1600" b="1" dirty="0" err="1">
                <a:latin typeface="华文楷体" panose="02010600040101010101" pitchFamily="2" charset="-122"/>
                <a:ea typeface="华文楷体" panose="02010600040101010101" pitchFamily="2" charset="-122"/>
              </a:rPr>
              <a:t>Bragazzi</a:t>
            </a:r>
            <a:r>
              <a:rPr lang="en-US" altLang="zh-CN" sz="1600" b="1" dirty="0">
                <a:latin typeface="华文楷体" panose="02010600040101010101" pitchFamily="2" charset="-122"/>
                <a:ea typeface="华文楷体" panose="02010600040101010101" pitchFamily="2" charset="-122"/>
              </a:rPr>
              <a:t>, Nicola Luigi; Dini, </a:t>
            </a:r>
            <a:r>
              <a:rPr lang="zh-CN" altLang="en-US" sz="1600" b="1" dirty="0">
                <a:latin typeface="华文楷体" panose="02010600040101010101" pitchFamily="2" charset="-122"/>
                <a:ea typeface="华文楷体" panose="02010600040101010101" pitchFamily="2" charset="-122"/>
              </a:rPr>
              <a:t>等</a:t>
            </a:r>
            <a:r>
              <a:rPr lang="en-US" altLang="zh-CN" sz="1600" b="1" dirty="0">
                <a:latin typeface="华文楷体" panose="02010600040101010101" pitchFamily="2" charset="-122"/>
                <a:ea typeface="华文楷体" panose="02010600040101010101" pitchFamily="2" charset="-122"/>
              </a:rPr>
              <a:t>. International Journal of Environmental Research and Public Health; Basel Vol. 15, </a:t>
            </a:r>
            <a:r>
              <a:rPr lang="en-US" altLang="zh-CN" sz="1600" b="1" dirty="0" err="1">
                <a:latin typeface="华文楷体" panose="02010600040101010101" pitchFamily="2" charset="-122"/>
                <a:ea typeface="华文楷体" panose="02010600040101010101" pitchFamily="2" charset="-122"/>
              </a:rPr>
              <a:t>Iss</a:t>
            </a:r>
            <a:r>
              <a:rPr lang="en-US" altLang="zh-CN" sz="1600" b="1" dirty="0">
                <a:latin typeface="华文楷体" panose="02010600040101010101" pitchFamily="2" charset="-122"/>
                <a:ea typeface="华文楷体" panose="02010600040101010101" pitchFamily="2" charset="-122"/>
              </a:rPr>
              <a:t>. 6,  (Jun 2018): 1121.</a:t>
            </a:r>
            <a:endParaRPr lang="en-US" sz="1600" dirty="0">
              <a:latin typeface="华文楷体" panose="02010600040101010101" pitchFamily="2" charset="-122"/>
              <a:ea typeface="华文楷体" panose="02010600040101010101" pitchFamily="2" charset="-122"/>
            </a:endParaRPr>
          </a:p>
        </p:txBody>
      </p:sp>
      <p:pic>
        <p:nvPicPr>
          <p:cNvPr id="11" name="Picture 10">
            <a:extLst>
              <a:ext uri="{FF2B5EF4-FFF2-40B4-BE49-F238E27FC236}">
                <a16:creationId xmlns:a16="http://schemas.microsoft.com/office/drawing/2014/main" id="{B838231F-E15A-4A42-AEC4-0C901F72C3F5}"/>
              </a:ext>
            </a:extLst>
          </p:cNvPr>
          <p:cNvPicPr>
            <a:picLocks noChangeAspect="1"/>
          </p:cNvPicPr>
          <p:nvPr/>
        </p:nvPicPr>
        <p:blipFill>
          <a:blip r:embed="rId4"/>
          <a:stretch>
            <a:fillRect/>
          </a:stretch>
        </p:blipFill>
        <p:spPr>
          <a:xfrm>
            <a:off x="161543" y="1655064"/>
            <a:ext cx="12192000" cy="4795108"/>
          </a:xfrm>
          <a:prstGeom prst="rect">
            <a:avLst/>
          </a:prstGeom>
        </p:spPr>
      </p:pic>
      <p:cxnSp>
        <p:nvCxnSpPr>
          <p:cNvPr id="13" name="Straight Connector 12">
            <a:extLst>
              <a:ext uri="{FF2B5EF4-FFF2-40B4-BE49-F238E27FC236}">
                <a16:creationId xmlns:a16="http://schemas.microsoft.com/office/drawing/2014/main" id="{74B40B99-B54A-496E-BEC6-5F4A0E8C5978}"/>
              </a:ext>
            </a:extLst>
          </p:cNvPr>
          <p:cNvCxnSpPr>
            <a:cxnSpLocks/>
          </p:cNvCxnSpPr>
          <p:nvPr/>
        </p:nvCxnSpPr>
        <p:spPr>
          <a:xfrm>
            <a:off x="8861202" y="3340196"/>
            <a:ext cx="2493469" cy="0"/>
          </a:xfrm>
          <a:prstGeom prst="line">
            <a:avLst/>
          </a:prstGeom>
          <a:ln w="44450">
            <a:solidFill>
              <a:srgbClr val="E16C8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F7C0B8-69D9-4C51-A894-C49914666380}"/>
              </a:ext>
            </a:extLst>
          </p:cNvPr>
          <p:cNvCxnSpPr>
            <a:cxnSpLocks/>
          </p:cNvCxnSpPr>
          <p:nvPr/>
        </p:nvCxnSpPr>
        <p:spPr>
          <a:xfrm>
            <a:off x="3809795" y="3539210"/>
            <a:ext cx="2493469" cy="0"/>
          </a:xfrm>
          <a:prstGeom prst="line">
            <a:avLst/>
          </a:prstGeom>
          <a:ln w="44450">
            <a:solidFill>
              <a:srgbClr val="E16C8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29E3A8-44D9-4BEB-A908-AA2693EC8694}"/>
              </a:ext>
            </a:extLst>
          </p:cNvPr>
          <p:cNvCxnSpPr>
            <a:cxnSpLocks/>
          </p:cNvCxnSpPr>
          <p:nvPr/>
        </p:nvCxnSpPr>
        <p:spPr>
          <a:xfrm>
            <a:off x="8181933" y="3529288"/>
            <a:ext cx="2961555" cy="1260"/>
          </a:xfrm>
          <a:prstGeom prst="line">
            <a:avLst/>
          </a:prstGeom>
          <a:ln w="44450">
            <a:solidFill>
              <a:srgbClr val="E16C81"/>
            </a:solidFill>
          </a:ln>
        </p:spPr>
        <p:style>
          <a:lnRef idx="1">
            <a:schemeClr val="accent1"/>
          </a:lnRef>
          <a:fillRef idx="0">
            <a:schemeClr val="accent1"/>
          </a:fillRef>
          <a:effectRef idx="0">
            <a:schemeClr val="accent1"/>
          </a:effectRef>
          <a:fontRef idx="minor">
            <a:schemeClr val="tx1"/>
          </a:fontRef>
        </p:style>
      </p:cxnSp>
      <p:sp>
        <p:nvSpPr>
          <p:cNvPr id="17" name="Rounded Rectangle 9">
            <a:extLst>
              <a:ext uri="{FF2B5EF4-FFF2-40B4-BE49-F238E27FC236}">
                <a16:creationId xmlns:a16="http://schemas.microsoft.com/office/drawing/2014/main" id="{68460DFD-4348-4396-B6F8-B05AAE7C26A3}"/>
              </a:ext>
            </a:extLst>
          </p:cNvPr>
          <p:cNvSpPr/>
          <p:nvPr/>
        </p:nvSpPr>
        <p:spPr>
          <a:xfrm>
            <a:off x="3621024" y="2196662"/>
            <a:ext cx="5848430" cy="33528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18" name="Rounded Rectangle 9">
            <a:extLst>
              <a:ext uri="{FF2B5EF4-FFF2-40B4-BE49-F238E27FC236}">
                <a16:creationId xmlns:a16="http://schemas.microsoft.com/office/drawing/2014/main" id="{9F4913B5-33BA-4A09-886D-88324C631561}"/>
              </a:ext>
            </a:extLst>
          </p:cNvPr>
          <p:cNvSpPr/>
          <p:nvPr/>
        </p:nvSpPr>
        <p:spPr>
          <a:xfrm>
            <a:off x="3621024" y="2639216"/>
            <a:ext cx="8065008" cy="1091535"/>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19" name="Rectangle: Rounded Corners 18">
            <a:extLst>
              <a:ext uri="{FF2B5EF4-FFF2-40B4-BE49-F238E27FC236}">
                <a16:creationId xmlns:a16="http://schemas.microsoft.com/office/drawing/2014/main" id="{865AB51B-0D5D-4461-A768-EA0D1C876544}"/>
              </a:ext>
            </a:extLst>
          </p:cNvPr>
          <p:cNvSpPr/>
          <p:nvPr/>
        </p:nvSpPr>
        <p:spPr>
          <a:xfrm>
            <a:off x="7886701" y="3622841"/>
            <a:ext cx="4229100" cy="424736"/>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数据库作为研究工具</a:t>
            </a:r>
            <a:endParaRPr lang="en-US" sz="2800"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8308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KQcHTfB"/>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roQuest Education">
      <a:dk1>
        <a:sysClr val="windowText" lastClr="000000"/>
      </a:dk1>
      <a:lt1>
        <a:sysClr val="window" lastClr="FFFFFF"/>
      </a:lt1>
      <a:dk2>
        <a:srgbClr val="44546A"/>
      </a:dk2>
      <a:lt2>
        <a:srgbClr val="E7E6E6"/>
      </a:lt2>
      <a:accent1>
        <a:srgbClr val="C00000"/>
      </a:accent1>
      <a:accent2>
        <a:srgbClr val="000000"/>
      </a:accent2>
      <a:accent3>
        <a:srgbClr val="7F7F7F"/>
      </a:accent3>
      <a:accent4>
        <a:srgbClr val="52B1DF"/>
      </a:accent4>
      <a:accent5>
        <a:srgbClr val="EDDC01"/>
      </a:accent5>
      <a:accent6>
        <a:srgbClr val="96D32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bal Training PPT Template with Notes v2" id="{C2AE9843-6BFB-450A-BAEF-EB5FF30B786D}" vid="{91E812E4-6D60-4C30-B652-B818DEFEE0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roQuest Education">
      <a:dk1>
        <a:sysClr val="windowText" lastClr="000000"/>
      </a:dk1>
      <a:lt1>
        <a:sysClr val="window" lastClr="FFFFFF"/>
      </a:lt1>
      <a:dk2>
        <a:srgbClr val="44546A"/>
      </a:dk2>
      <a:lt2>
        <a:srgbClr val="E7E6E6"/>
      </a:lt2>
      <a:accent1>
        <a:srgbClr val="C00000"/>
      </a:accent1>
      <a:accent2>
        <a:srgbClr val="000000"/>
      </a:accent2>
      <a:accent3>
        <a:srgbClr val="7F7F7F"/>
      </a:accent3>
      <a:accent4>
        <a:srgbClr val="52B1DF"/>
      </a:accent4>
      <a:accent5>
        <a:srgbClr val="EDDC01"/>
      </a:accent5>
      <a:accent6>
        <a:srgbClr val="96D32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226f688b-3abb-40a7-a628-e22e82daf9e5">Final Version</Status>
    <Seq xmlns="226f688b-3abb-40a7-a628-e22e82daf9e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F5307B948C904192ECB5497D8C5438" ma:contentTypeVersion="6" ma:contentTypeDescription="Create a new document." ma:contentTypeScope="" ma:versionID="43838ed4f5cccb93c03b07ee6e116baa">
  <xsd:schema xmlns:xsd="http://www.w3.org/2001/XMLSchema" xmlns:xs="http://www.w3.org/2001/XMLSchema" xmlns:p="http://schemas.microsoft.com/office/2006/metadata/properties" xmlns:ns1="226f688b-3abb-40a7-a628-e22e82daf9e5" targetNamespace="http://schemas.microsoft.com/office/2006/metadata/properties" ma:root="true" ma:fieldsID="3d5c8386b4b25d6fe7ab7ef6937c15a5" ns1:_="">
    <xsd:import namespace="226f688b-3abb-40a7-a628-e22e82daf9e5"/>
    <xsd:element name="properties">
      <xsd:complexType>
        <xsd:sequence>
          <xsd:element name="documentManagement">
            <xsd:complexType>
              <xsd:all>
                <xsd:element ref="ns1:Seq" minOccurs="0"/>
                <xsd:element ref="ns1:Status" minOccurs="0"/>
                <xsd:element ref="ns1:MediaServiceMetadata" minOccurs="0"/>
                <xsd:element ref="ns1:MediaServiceFastMetadata" minOccurs="0"/>
                <xsd:element ref="ns1: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f688b-3abb-40a7-a628-e22e82daf9e5" elementFormDefault="qualified">
    <xsd:import namespace="http://schemas.microsoft.com/office/2006/documentManagement/types"/>
    <xsd:import namespace="http://schemas.microsoft.com/office/infopath/2007/PartnerControls"/>
    <xsd:element name="Seq" ma:index="0" nillable="true" ma:displayName="Seq" ma:decimals="1" ma:internalName="Seq">
      <xsd:simpleType>
        <xsd:restriction base="dms:Number"/>
      </xsd:simpleType>
    </xsd:element>
    <xsd:element name="Status" ma:index="3" nillable="true" ma:displayName="Status" ma:format="Dropdown" ma:internalName="Status">
      <xsd:simpleType>
        <xsd:restriction base="dms:Choice">
          <xsd:enumeration value="Training Outline"/>
          <xsd:enumeration value="SME Outline Approving"/>
          <xsd:enumeration value="Material in Draft"/>
          <xsd:enumeration value="SME Draft Reviewing"/>
          <xsd:enumeration value="Draft Revising"/>
          <xsd:enumeration value="SME Approved"/>
          <xsd:enumeration value="In Development"/>
          <xsd:enumeration value="Peer Review"/>
          <xsd:enumeration value="Final Polishing"/>
          <xsd:enumeration value="Pending Governance QA"/>
          <xsd:enumeration value="Final Version"/>
          <xsd:enumeration value="Posting to LG"/>
          <xsd:enumeration value="Live on LG"/>
          <xsd:enumeration value="Under Review"/>
          <xsd:enumeration value="Updating"/>
          <xsd:enumeration value="Archiv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ACE97A-3A6D-480C-A283-6115505A4C71}">
  <ds:schemaRefs>
    <ds:schemaRef ds:uri="http://schemas.microsoft.com/sharepoint/v3/contenttype/forms"/>
  </ds:schemaRefs>
</ds:datastoreItem>
</file>

<file path=customXml/itemProps2.xml><?xml version="1.0" encoding="utf-8"?>
<ds:datastoreItem xmlns:ds="http://schemas.openxmlformats.org/officeDocument/2006/customXml" ds:itemID="{39DA864F-5C10-42C6-A0DC-A67845882723}">
  <ds:schemaRefs>
    <ds:schemaRef ds:uri="http://schemas.microsoft.com/office/2006/metadata/properties"/>
    <ds:schemaRef ds:uri="http://schemas.microsoft.com/office/2006/documentManagement/types"/>
    <ds:schemaRef ds:uri="http://purl.org/dc/elements/1.1/"/>
    <ds:schemaRef ds:uri="http://www.w3.org/XML/1998/namespace"/>
    <ds:schemaRef ds:uri="226f688b-3abb-40a7-a628-e22e82daf9e5"/>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C120E336-18AF-47C3-B485-4971C6558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6f688b-3abb-40a7-a628-e22e82daf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Global Training PPT Template</Template>
  <TotalTime>2610</TotalTime>
  <Words>1778</Words>
  <Application>Microsoft Office PowerPoint</Application>
  <PresentationFormat>Widescreen</PresentationFormat>
  <Paragraphs>211</Paragraphs>
  <Slides>49</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Open Sans Light</vt:lpstr>
      <vt:lpstr>Roboto Regular</vt:lpstr>
      <vt:lpstr>华文楷体</vt:lpstr>
      <vt:lpstr>微软雅黑</vt:lpstr>
      <vt:lpstr>Arial</vt:lpstr>
      <vt:lpstr>Calibri</vt:lpstr>
      <vt:lpstr>Calibri Light</vt:lpstr>
      <vt:lpstr>Office Theme</vt:lpstr>
      <vt:lpstr>ProQuest 文学语言学数据库</vt:lpstr>
      <vt:lpstr>讲座目的：</vt:lpstr>
      <vt:lpstr>PowerPoint Presentation</vt:lpstr>
      <vt:lpstr>PowerPoint Presentation</vt:lpstr>
      <vt:lpstr>PowerPoint Presentation</vt:lpstr>
      <vt:lpstr>使用数据库目的？</vt:lpstr>
      <vt:lpstr>使用数据库目的？</vt:lpstr>
      <vt:lpstr>使用数据库目的？</vt:lpstr>
      <vt:lpstr>使用数据库目的？</vt:lpstr>
      <vt:lpstr>PowerPoint Presentation</vt:lpstr>
      <vt:lpstr>LION 内容</vt:lpstr>
      <vt:lpstr>LION 内容</vt:lpstr>
      <vt:lpstr>LION利用举例</vt:lpstr>
      <vt:lpstr>PowerPoint Presentation</vt:lpstr>
      <vt:lpstr>PowerPoint Presentation</vt:lpstr>
      <vt:lpstr>PowerPoint Presentation</vt:lpstr>
      <vt:lpstr>PowerPoint Presentation</vt:lpstr>
      <vt:lpstr>PowerPoint Presentation</vt:lpstr>
      <vt:lpstr>2-1 检索策略 – 目的</vt:lpstr>
      <vt:lpstr>PowerPoint Presentation</vt:lpstr>
      <vt:lpstr>2.2 基本检索 – 全面获取</vt:lpstr>
      <vt:lpstr>PowerPoint Presentation</vt:lpstr>
      <vt:lpstr>基本检索 – 全面且准确获取</vt:lpstr>
      <vt:lpstr>PowerPoint Presentation</vt:lpstr>
      <vt:lpstr>2.3 高级检索 – 准确获取</vt:lpstr>
      <vt:lpstr>PowerPoint Presentation</vt:lpstr>
      <vt:lpstr>LION(文学作品）高级检索 – 准确获取</vt:lpstr>
      <vt:lpstr>2.4 准确获取 – 基于文献的拓展</vt:lpstr>
      <vt:lpstr>准确获取 – 在LION中检索原作品</vt:lpstr>
      <vt:lpstr>2.5 检索定题 – 自动推送</vt:lpstr>
      <vt:lpstr>2.6 早期变形词自动匹配</vt:lpstr>
      <vt:lpstr>3 浏览（作家/作者）</vt:lpstr>
      <vt:lpstr>例：文学时期 Age of Sensibility, 1745-1785</vt:lpstr>
      <vt:lpstr>例：文学运动 Romanticism 1780-1837</vt:lpstr>
      <vt:lpstr>例：Austen, Jane, 1775-1817</vt:lpstr>
      <vt:lpstr>4 出版物 </vt:lpstr>
      <vt:lpstr>PowerPoint Presentation</vt:lpstr>
      <vt:lpstr>PowerPoint Presentation</vt:lpstr>
      <vt:lpstr>PowerPoint Presentation</vt:lpstr>
      <vt:lpstr>1. 检索结果 - 多类型学术信息</vt:lpstr>
      <vt:lpstr>2. 检索结果 – 在线浏览 </vt:lpstr>
      <vt:lpstr>3. 检索结果 - 文章页 </vt:lpstr>
      <vt:lpstr>检索结果 - 文章页 </vt:lpstr>
      <vt:lpstr>4. 文献处理 </vt:lpstr>
      <vt:lpstr>5. 可视化分析工具兼容</vt:lpstr>
      <vt:lpstr>PowerPoint Presentation</vt:lpstr>
      <vt:lpstr>PowerPoint Presentation</vt:lpstr>
      <vt:lpstr>获取ProQuest更多资讯</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PQC ppt</dc:title>
  <dc:creator>Linda Cubias</dc:creator>
  <cp:lastModifiedBy>Jim Wang</cp:lastModifiedBy>
  <cp:revision>155</cp:revision>
  <cp:lastPrinted>2018-01-11T20:51:01Z</cp:lastPrinted>
  <dcterms:created xsi:type="dcterms:W3CDTF">2018-11-12T15:49:02Z</dcterms:created>
  <dcterms:modified xsi:type="dcterms:W3CDTF">2019-04-17T01:17:47Z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586EADD8-C591-477F-A6B3-9BAB5166FD91</vt:lpwstr>
  </property>
  <property fmtid="{D5CDD505-2E9C-101B-9397-08002B2CF9AE}" pid="3" name="ArticulatePath">
    <vt:lpwstr>https://myproquest-my.sharepoint.com/personal/jennifer_cornell_proquest_com/Documents/PQ_Education_template_v1</vt:lpwstr>
  </property>
  <property fmtid="{D5CDD505-2E9C-101B-9397-08002B2CF9AE}" pid="4" name="ContentTypeId">
    <vt:lpwstr>0x01010081F5307B948C904192ECB5497D8C5438</vt:lpwstr>
  </property>
  <property fmtid="{D5CDD505-2E9C-101B-9397-08002B2CF9AE}" pid="5" name="xd_Signature">
    <vt:bool>false</vt:bool>
  </property>
  <property fmtid="{D5CDD505-2E9C-101B-9397-08002B2CF9AE}" pid="6" name="xd_ProgID">
    <vt:lpwstr/>
  </property>
  <property fmtid="{D5CDD505-2E9C-101B-9397-08002B2CF9AE}" pid="7" name="Governance Status">
    <vt:lpwstr>Final Version</vt:lpwstr>
  </property>
  <property fmtid="{D5CDD505-2E9C-101B-9397-08002B2CF9AE}" pid="8" name="TemplateUrl">
    <vt:lpwstr/>
  </property>
  <property fmtid="{D5CDD505-2E9C-101B-9397-08002B2CF9AE}" pid="9" name="ComplianceAssetId">
    <vt:lpwstr/>
  </property>
</Properties>
</file>