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5.xml" ContentType="application/vnd.openxmlformats-officedocument.theme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5"/>
    <p:sldMasterId id="2147483854" r:id="rId6"/>
    <p:sldMasterId id="2147483880" r:id="rId7"/>
    <p:sldMasterId id="2147483963" r:id="rId8"/>
    <p:sldMasterId id="2147484033" r:id="rId9"/>
    <p:sldMasterId id="2147483698" r:id="rId10"/>
  </p:sldMasterIdLst>
  <p:notesMasterIdLst>
    <p:notesMasterId r:id="rId35"/>
  </p:notesMasterIdLst>
  <p:handoutMasterIdLst>
    <p:handoutMasterId r:id="rId36"/>
  </p:handoutMasterIdLst>
  <p:sldIdLst>
    <p:sldId id="294" r:id="rId11"/>
    <p:sldId id="2585" r:id="rId12"/>
    <p:sldId id="521" r:id="rId13"/>
    <p:sldId id="2603" r:id="rId14"/>
    <p:sldId id="1138" r:id="rId15"/>
    <p:sldId id="297" r:id="rId16"/>
    <p:sldId id="2629" r:id="rId17"/>
    <p:sldId id="2605" r:id="rId18"/>
    <p:sldId id="2606" r:id="rId19"/>
    <p:sldId id="2607" r:id="rId20"/>
    <p:sldId id="2619" r:id="rId21"/>
    <p:sldId id="2618" r:id="rId22"/>
    <p:sldId id="2608" r:id="rId23"/>
    <p:sldId id="2609" r:id="rId24"/>
    <p:sldId id="2610" r:id="rId25"/>
    <p:sldId id="2615" r:id="rId26"/>
    <p:sldId id="2611" r:id="rId27"/>
    <p:sldId id="2625" r:id="rId28"/>
    <p:sldId id="2612" r:id="rId29"/>
    <p:sldId id="350" r:id="rId30"/>
    <p:sldId id="2613" r:id="rId31"/>
    <p:sldId id="2614" r:id="rId32"/>
    <p:sldId id="2588" r:id="rId33"/>
    <p:sldId id="2624" r:id="rId34"/>
  </p:sldIdLst>
  <p:sldSz cx="12192000" cy="6858000"/>
  <p:notesSz cx="7315200" cy="96012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Bresman" initials="JB" lastIdx="36" clrIdx="0">
    <p:extLst>
      <p:ext uri="{19B8F6BF-5375-455C-9EA6-DF929625EA0E}">
        <p15:presenceInfo xmlns:p15="http://schemas.microsoft.com/office/powerpoint/2012/main" userId="S::jbresman@corp.epnet.com::cbeb00e5-277d-4601-921e-bd80a6ddc86f" providerId="AD"/>
      </p:ext>
    </p:extLst>
  </p:cmAuthor>
  <p:cmAuthor id="2" name="Nanda Lal T.S." initials="NLT" lastIdx="22" clrIdx="1">
    <p:extLst>
      <p:ext uri="{19B8F6BF-5375-455C-9EA6-DF929625EA0E}">
        <p15:presenceInfo xmlns:p15="http://schemas.microsoft.com/office/powerpoint/2012/main" userId="S::nandalalts@corp.epnet.com::ab62ac50-9438-4b71-bdc5-15bad0df35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18"/>
    <a:srgbClr val="D35A09"/>
    <a:srgbClr val="EDB35E"/>
    <a:srgbClr val="5F0D9A"/>
    <a:srgbClr val="B241D4"/>
    <a:srgbClr val="EDCE3F"/>
    <a:srgbClr val="FFBB00"/>
    <a:srgbClr val="FF73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418972-ADBD-4AD1-BF88-4BE4AF47E782}" v="30" dt="2025-07-09T08:20:53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Relationship Id="rId43" Type="http://schemas.microsoft.com/office/2016/11/relationships/changesInfo" Target="changesInfos/changesInfo1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ting Hu" userId="8c9bf571-2e42-4464-8e23-d6a525068df5" providerId="ADAL" clId="{5EE1C9B4-4FC5-4FDD-871D-9FD7E74AC39D}"/>
    <pc:docChg chg="modSld">
      <pc:chgData name="Wenting Hu" userId="8c9bf571-2e42-4464-8e23-d6a525068df5" providerId="ADAL" clId="{5EE1C9B4-4FC5-4FDD-871D-9FD7E74AC39D}" dt="2022-09-13T07:26:04.256" v="1" actId="14826"/>
      <pc:docMkLst>
        <pc:docMk/>
      </pc:docMkLst>
      <pc:sldChg chg="modSp">
        <pc:chgData name="Wenting Hu" userId="8c9bf571-2e42-4464-8e23-d6a525068df5" providerId="ADAL" clId="{5EE1C9B4-4FC5-4FDD-871D-9FD7E74AC39D}" dt="2022-09-13T07:26:04.256" v="1" actId="14826"/>
        <pc:sldMkLst>
          <pc:docMk/>
          <pc:sldMk cId="3966084097" sldId="2628"/>
        </pc:sldMkLst>
      </pc:sldChg>
    </pc:docChg>
  </pc:docChgLst>
  <pc:docChgLst>
    <pc:chgData name="Wenting Hu" userId="8c9bf571-2e42-4464-8e23-d6a525068df5" providerId="ADAL" clId="{18551740-8FB4-4AC7-A6E8-F28C1AD86588}"/>
    <pc:docChg chg="modSld">
      <pc:chgData name="Wenting Hu" userId="8c9bf571-2e42-4464-8e23-d6a525068df5" providerId="ADAL" clId="{18551740-8FB4-4AC7-A6E8-F28C1AD86588}" dt="2025-03-12T02:34:43.463" v="0" actId="14826"/>
      <pc:docMkLst>
        <pc:docMk/>
      </pc:docMkLst>
      <pc:sldChg chg="modSp">
        <pc:chgData name="Wenting Hu" userId="8c9bf571-2e42-4464-8e23-d6a525068df5" providerId="ADAL" clId="{18551740-8FB4-4AC7-A6E8-F28C1AD86588}" dt="2025-03-12T02:34:43.463" v="0" actId="14826"/>
        <pc:sldMkLst>
          <pc:docMk/>
          <pc:sldMk cId="2558632573" sldId="2629"/>
        </pc:sldMkLst>
      </pc:sldChg>
    </pc:docChg>
  </pc:docChgLst>
  <pc:docChgLst>
    <pc:chgData name="Wenting Hu" userId="8c9bf571-2e42-4464-8e23-d6a525068df5" providerId="ADAL" clId="{4B4F3734-FDA7-4A54-B5F6-E68E91FA993E}"/>
    <pc:docChg chg="modSld">
      <pc:chgData name="Wenting Hu" userId="8c9bf571-2e42-4464-8e23-d6a525068df5" providerId="ADAL" clId="{4B4F3734-FDA7-4A54-B5F6-E68E91FA993E}" dt="2024-03-07T01:45:13.008" v="39" actId="1076"/>
      <pc:docMkLst>
        <pc:docMk/>
      </pc:docMkLst>
      <pc:sldChg chg="modSp mod">
        <pc:chgData name="Wenting Hu" userId="8c9bf571-2e42-4464-8e23-d6a525068df5" providerId="ADAL" clId="{4B4F3734-FDA7-4A54-B5F6-E68E91FA993E}" dt="2024-03-07T01:44:31.613" v="36" actId="14100"/>
        <pc:sldMkLst>
          <pc:docMk/>
          <pc:sldMk cId="0" sldId="2605"/>
        </pc:sldMkLst>
      </pc:sldChg>
      <pc:sldChg chg="modSp mod">
        <pc:chgData name="Wenting Hu" userId="8c9bf571-2e42-4464-8e23-d6a525068df5" providerId="ADAL" clId="{4B4F3734-FDA7-4A54-B5F6-E68E91FA993E}" dt="2024-03-07T01:45:13.008" v="39" actId="1076"/>
        <pc:sldMkLst>
          <pc:docMk/>
          <pc:sldMk cId="0" sldId="2606"/>
        </pc:sldMkLst>
      </pc:sldChg>
      <pc:sldChg chg="modSp mod">
        <pc:chgData name="Wenting Hu" userId="8c9bf571-2e42-4464-8e23-d6a525068df5" providerId="ADAL" clId="{4B4F3734-FDA7-4A54-B5F6-E68E91FA993E}" dt="2024-01-30T06:59:30.310" v="0" actId="14826"/>
        <pc:sldMkLst>
          <pc:docMk/>
          <pc:sldMk cId="2558632573" sldId="2629"/>
        </pc:sldMkLst>
      </pc:sldChg>
    </pc:docChg>
  </pc:docChgLst>
  <pc:docChgLst>
    <pc:chgData name="Claire Hu" userId="8c9bf571-2e42-4464-8e23-d6a525068df5" providerId="ADAL" clId="{D3320FCD-E5A9-40DB-A13D-279E249676BA}"/>
    <pc:docChg chg="addSld delSld modSld sldOrd addMainMaster">
      <pc:chgData name="Claire Hu" userId="8c9bf571-2e42-4464-8e23-d6a525068df5" providerId="ADAL" clId="{D3320FCD-E5A9-40DB-A13D-279E249676BA}" dt="2021-08-20T09:53:04.724" v="59" actId="20577"/>
      <pc:docMkLst>
        <pc:docMk/>
      </pc:docMkLst>
      <pc:sldChg chg="del">
        <pc:chgData name="Claire Hu" userId="8c9bf571-2e42-4464-8e23-d6a525068df5" providerId="ADAL" clId="{D3320FCD-E5A9-40DB-A13D-279E249676BA}" dt="2021-08-20T09:50:58.067" v="2" actId="47"/>
        <pc:sldMkLst>
          <pc:docMk/>
          <pc:sldMk cId="1102166208" sldId="1112"/>
        </pc:sldMkLst>
      </pc:sldChg>
      <pc:sldChg chg="modSp mod">
        <pc:chgData name="Claire Hu" userId="8c9bf571-2e42-4464-8e23-d6a525068df5" providerId="ADAL" clId="{D3320FCD-E5A9-40DB-A13D-279E249676BA}" dt="2021-08-20T09:52:36.662" v="15" actId="20577"/>
        <pc:sldMkLst>
          <pc:docMk/>
          <pc:sldMk cId="132043658" sldId="2588"/>
        </pc:sldMkLst>
      </pc:sldChg>
      <pc:sldChg chg="modSp mod ord">
        <pc:chgData name="Claire Hu" userId="8c9bf571-2e42-4464-8e23-d6a525068df5" providerId="ADAL" clId="{D3320FCD-E5A9-40DB-A13D-279E249676BA}" dt="2021-08-20T09:52:12.187" v="11" actId="20577"/>
        <pc:sldMkLst>
          <pc:docMk/>
          <pc:sldMk cId="0" sldId="2614"/>
        </pc:sldMkLst>
      </pc:sldChg>
      <pc:sldChg chg="modSp mod">
        <pc:chgData name="Claire Hu" userId="8c9bf571-2e42-4464-8e23-d6a525068df5" providerId="ADAL" clId="{D3320FCD-E5A9-40DB-A13D-279E249676BA}" dt="2021-08-20T09:53:04.724" v="59" actId="20577"/>
        <pc:sldMkLst>
          <pc:docMk/>
          <pc:sldMk cId="615091952" sldId="2624"/>
        </pc:sldMkLst>
      </pc:sldChg>
      <pc:sldChg chg="add">
        <pc:chgData name="Claire Hu" userId="8c9bf571-2e42-4464-8e23-d6a525068df5" providerId="ADAL" clId="{D3320FCD-E5A9-40DB-A13D-279E249676BA}" dt="2021-08-20T09:50:40.484" v="1"/>
        <pc:sldMkLst>
          <pc:docMk/>
          <pc:sldMk cId="2826733162" sldId="2626"/>
        </pc:sldMkLst>
      </pc:sldChg>
      <pc:sldChg chg="add">
        <pc:chgData name="Claire Hu" userId="8c9bf571-2e42-4464-8e23-d6a525068df5" providerId="ADAL" clId="{D3320FCD-E5A9-40DB-A13D-279E249676BA}" dt="2021-08-20T09:51:00.669" v="4"/>
        <pc:sldMkLst>
          <pc:docMk/>
          <pc:sldMk cId="2969502044" sldId="2627"/>
        </pc:sldMkLst>
      </pc:sldChg>
      <pc:sldMasterChg chg="add addSldLayout">
        <pc:chgData name="Claire Hu" userId="8c9bf571-2e42-4464-8e23-d6a525068df5" providerId="ADAL" clId="{D3320FCD-E5A9-40DB-A13D-279E249676BA}" dt="2021-08-20T09:50:40.484" v="0" actId="27028"/>
        <pc:sldMasterMkLst>
          <pc:docMk/>
          <pc:sldMasterMk cId="2249222206" sldId="2147483698"/>
        </pc:sldMasterMkLst>
        <pc:sldLayoutChg chg="add">
          <pc:chgData name="Claire Hu" userId="8c9bf571-2e42-4464-8e23-d6a525068df5" providerId="ADAL" clId="{D3320FCD-E5A9-40DB-A13D-279E249676BA}" dt="2021-08-20T09:50:40.484" v="0" actId="27028"/>
          <pc:sldLayoutMkLst>
            <pc:docMk/>
            <pc:sldMasterMk cId="2249222206" sldId="2147483698"/>
            <pc:sldLayoutMk cId="2790034752" sldId="2147483699"/>
          </pc:sldLayoutMkLst>
        </pc:sldLayoutChg>
      </pc:sldMasterChg>
      <pc:sldMasterChg chg="add addSldLayout">
        <pc:chgData name="Claire Hu" userId="8c9bf571-2e42-4464-8e23-d6a525068df5" providerId="ADAL" clId="{D3320FCD-E5A9-40DB-A13D-279E249676BA}" dt="2021-08-20T09:51:00.669" v="3" actId="27028"/>
        <pc:sldMasterMkLst>
          <pc:docMk/>
          <pc:sldMasterMk cId="690340439" sldId="2147483700"/>
        </pc:sldMasterMkLst>
        <pc:sldLayoutChg chg="add">
          <pc:chgData name="Claire Hu" userId="8c9bf571-2e42-4464-8e23-d6a525068df5" providerId="ADAL" clId="{D3320FCD-E5A9-40DB-A13D-279E249676BA}" dt="2021-08-20T09:51:00.669" v="3" actId="27028"/>
          <pc:sldLayoutMkLst>
            <pc:docMk/>
            <pc:sldMasterMk cId="690340439" sldId="2147483700"/>
            <pc:sldLayoutMk cId="4042406335" sldId="2147483701"/>
          </pc:sldLayoutMkLst>
        </pc:sldLayoutChg>
      </pc:sldMasterChg>
    </pc:docChg>
  </pc:docChgLst>
  <pc:docChgLst>
    <pc:chgData name="Wenting Hu" userId="8c9bf571-2e42-4464-8e23-d6a525068df5" providerId="ADAL" clId="{33418972-ADBD-4AD1-BF88-4BE4AF47E782}"/>
    <pc:docChg chg="custSel delSld modSld delMainMaster">
      <pc:chgData name="Wenting Hu" userId="8c9bf571-2e42-4464-8e23-d6a525068df5" providerId="ADAL" clId="{33418972-ADBD-4AD1-BF88-4BE4AF47E782}" dt="2025-07-09T08:22:59.318" v="157" actId="2711"/>
      <pc:docMkLst>
        <pc:docMk/>
      </pc:docMkLst>
      <pc:sldChg chg="modSp mod">
        <pc:chgData name="Wenting Hu" userId="8c9bf571-2e42-4464-8e23-d6a525068df5" providerId="ADAL" clId="{33418972-ADBD-4AD1-BF88-4BE4AF47E782}" dt="2025-07-09T08:22:32.764" v="155" actId="2711"/>
        <pc:sldMkLst>
          <pc:docMk/>
          <pc:sldMk cId="2290768408" sldId="297"/>
        </pc:sldMkLst>
        <pc:spChg chg="mod">
          <ac:chgData name="Wenting Hu" userId="8c9bf571-2e42-4464-8e23-d6a525068df5" providerId="ADAL" clId="{33418972-ADBD-4AD1-BF88-4BE4AF47E782}" dt="2025-07-09T08:22:22.181" v="153" actId="2711"/>
          <ac:spMkLst>
            <pc:docMk/>
            <pc:sldMk cId="2290768408" sldId="297"/>
            <ac:spMk id="2" creationId="{C77CC2D4-FA75-43F9-B6DC-8162FAFAF859}"/>
          </ac:spMkLst>
        </pc:spChg>
        <pc:spChg chg="mod">
          <ac:chgData name="Wenting Hu" userId="8c9bf571-2e42-4464-8e23-d6a525068df5" providerId="ADAL" clId="{33418972-ADBD-4AD1-BF88-4BE4AF47E782}" dt="2025-07-09T08:22:25.476" v="154" actId="2711"/>
          <ac:spMkLst>
            <pc:docMk/>
            <pc:sldMk cId="2290768408" sldId="297"/>
            <ac:spMk id="3" creationId="{76271718-1CF0-479F-9C24-F926DBE5CE6B}"/>
          </ac:spMkLst>
        </pc:spChg>
        <pc:spChg chg="mod">
          <ac:chgData name="Wenting Hu" userId="8c9bf571-2e42-4464-8e23-d6a525068df5" providerId="ADAL" clId="{33418972-ADBD-4AD1-BF88-4BE4AF47E782}" dt="2025-07-09T08:22:32.764" v="155" actId="2711"/>
          <ac:spMkLst>
            <pc:docMk/>
            <pc:sldMk cId="2290768408" sldId="297"/>
            <ac:spMk id="4" creationId="{EF32BBF2-8CE4-4A98-89AD-73D0A92A6888}"/>
          </ac:spMkLst>
        </pc:spChg>
        <pc:spChg chg="mod">
          <ac:chgData name="Wenting Hu" userId="8c9bf571-2e42-4464-8e23-d6a525068df5" providerId="ADAL" clId="{33418972-ADBD-4AD1-BF88-4BE4AF47E782}" dt="2025-07-09T08:22:32.764" v="155" actId="2711"/>
          <ac:spMkLst>
            <pc:docMk/>
            <pc:sldMk cId="2290768408" sldId="297"/>
            <ac:spMk id="5" creationId="{8438772B-9229-427B-AF64-98489A7B7AF1}"/>
          </ac:spMkLst>
        </pc:spChg>
      </pc:sldChg>
      <pc:sldChg chg="del">
        <pc:chgData name="Wenting Hu" userId="8c9bf571-2e42-4464-8e23-d6a525068df5" providerId="ADAL" clId="{33418972-ADBD-4AD1-BF88-4BE4AF47E782}" dt="2025-07-09T08:11:15.877" v="7" actId="47"/>
        <pc:sldMkLst>
          <pc:docMk/>
          <pc:sldMk cId="0" sldId="327"/>
        </pc:sldMkLst>
      </pc:sldChg>
      <pc:sldChg chg="del">
        <pc:chgData name="Wenting Hu" userId="8c9bf571-2e42-4464-8e23-d6a525068df5" providerId="ADAL" clId="{33418972-ADBD-4AD1-BF88-4BE4AF47E782}" dt="2025-07-09T08:11:16.368" v="8" actId="47"/>
        <pc:sldMkLst>
          <pc:docMk/>
          <pc:sldMk cId="0" sldId="345"/>
        </pc:sldMkLst>
      </pc:sldChg>
      <pc:sldChg chg="del">
        <pc:chgData name="Wenting Hu" userId="8c9bf571-2e42-4464-8e23-d6a525068df5" providerId="ADAL" clId="{33418972-ADBD-4AD1-BF88-4BE4AF47E782}" dt="2025-07-09T08:11:16.898" v="9" actId="47"/>
        <pc:sldMkLst>
          <pc:docMk/>
          <pc:sldMk cId="0" sldId="346"/>
        </pc:sldMkLst>
      </pc:sldChg>
      <pc:sldChg chg="del">
        <pc:chgData name="Wenting Hu" userId="8c9bf571-2e42-4464-8e23-d6a525068df5" providerId="ADAL" clId="{33418972-ADBD-4AD1-BF88-4BE4AF47E782}" dt="2025-07-09T08:11:17.599" v="10" actId="47"/>
        <pc:sldMkLst>
          <pc:docMk/>
          <pc:sldMk cId="0" sldId="347"/>
        </pc:sldMkLst>
      </pc:sldChg>
      <pc:sldChg chg="del">
        <pc:chgData name="Wenting Hu" userId="8c9bf571-2e42-4464-8e23-d6a525068df5" providerId="ADAL" clId="{33418972-ADBD-4AD1-BF88-4BE4AF47E782}" dt="2025-07-09T08:11:18.600" v="11" actId="47"/>
        <pc:sldMkLst>
          <pc:docMk/>
          <pc:sldMk cId="0" sldId="348"/>
        </pc:sldMkLst>
      </pc:sldChg>
      <pc:sldChg chg="del">
        <pc:chgData name="Wenting Hu" userId="8c9bf571-2e42-4464-8e23-d6a525068df5" providerId="ADAL" clId="{33418972-ADBD-4AD1-BF88-4BE4AF47E782}" dt="2025-07-09T08:11:20.229" v="13" actId="47"/>
        <pc:sldMkLst>
          <pc:docMk/>
          <pc:sldMk cId="0" sldId="349"/>
        </pc:sldMkLst>
      </pc:sldChg>
      <pc:sldChg chg="addSp delSp modSp mod">
        <pc:chgData name="Wenting Hu" userId="8c9bf571-2e42-4464-8e23-d6a525068df5" providerId="ADAL" clId="{33418972-ADBD-4AD1-BF88-4BE4AF47E782}" dt="2025-07-09T08:18:38.152" v="137" actId="167"/>
        <pc:sldMkLst>
          <pc:docMk/>
          <pc:sldMk cId="0" sldId="350"/>
        </pc:sldMkLst>
        <pc:picChg chg="add mod ord">
          <ac:chgData name="Wenting Hu" userId="8c9bf571-2e42-4464-8e23-d6a525068df5" providerId="ADAL" clId="{33418972-ADBD-4AD1-BF88-4BE4AF47E782}" dt="2025-07-09T08:18:38.152" v="137" actId="167"/>
          <ac:picMkLst>
            <pc:docMk/>
            <pc:sldMk cId="0" sldId="350"/>
            <ac:picMk id="3" creationId="{1E53AD87-1265-C0E4-87DF-7E621B5A07F4}"/>
          </ac:picMkLst>
        </pc:picChg>
        <pc:picChg chg="del">
          <ac:chgData name="Wenting Hu" userId="8c9bf571-2e42-4464-8e23-d6a525068df5" providerId="ADAL" clId="{33418972-ADBD-4AD1-BF88-4BE4AF47E782}" dt="2025-07-09T08:18:25.600" v="130" actId="478"/>
          <ac:picMkLst>
            <pc:docMk/>
            <pc:sldMk cId="0" sldId="350"/>
            <ac:picMk id="26627" creationId="{6F53AB94-BCFC-4D0E-AE2A-3294657535CB}"/>
          </ac:picMkLst>
        </pc:picChg>
        <pc:cxnChg chg="mod">
          <ac:chgData name="Wenting Hu" userId="8c9bf571-2e42-4464-8e23-d6a525068df5" providerId="ADAL" clId="{33418972-ADBD-4AD1-BF88-4BE4AF47E782}" dt="2025-07-09T08:18:35.314" v="136" actId="14100"/>
          <ac:cxnSpMkLst>
            <pc:docMk/>
            <pc:sldMk cId="0" sldId="350"/>
            <ac:cxnSpMk id="5" creationId="{9E41661C-007A-4DC8-BB31-AB7566677B45}"/>
          </ac:cxnSpMkLst>
        </pc:cxnChg>
      </pc:sldChg>
      <pc:sldChg chg="del">
        <pc:chgData name="Wenting Hu" userId="8c9bf571-2e42-4464-8e23-d6a525068df5" providerId="ADAL" clId="{33418972-ADBD-4AD1-BF88-4BE4AF47E782}" dt="2025-07-09T08:11:21.035" v="14" actId="47"/>
        <pc:sldMkLst>
          <pc:docMk/>
          <pc:sldMk cId="0" sldId="351"/>
        </pc:sldMkLst>
      </pc:sldChg>
      <pc:sldChg chg="del">
        <pc:chgData name="Wenting Hu" userId="8c9bf571-2e42-4464-8e23-d6a525068df5" providerId="ADAL" clId="{33418972-ADBD-4AD1-BF88-4BE4AF47E782}" dt="2025-07-09T08:11:21.822" v="15" actId="47"/>
        <pc:sldMkLst>
          <pc:docMk/>
          <pc:sldMk cId="0" sldId="352"/>
        </pc:sldMkLst>
      </pc:sldChg>
      <pc:sldChg chg="del">
        <pc:chgData name="Wenting Hu" userId="8c9bf571-2e42-4464-8e23-d6a525068df5" providerId="ADAL" clId="{33418972-ADBD-4AD1-BF88-4BE4AF47E782}" dt="2025-07-09T08:11:22.426" v="16" actId="47"/>
        <pc:sldMkLst>
          <pc:docMk/>
          <pc:sldMk cId="0" sldId="353"/>
        </pc:sldMkLst>
      </pc:sldChg>
      <pc:sldChg chg="del">
        <pc:chgData name="Wenting Hu" userId="8c9bf571-2e42-4464-8e23-d6a525068df5" providerId="ADAL" clId="{33418972-ADBD-4AD1-BF88-4BE4AF47E782}" dt="2025-07-09T08:11:23.727" v="18" actId="47"/>
        <pc:sldMkLst>
          <pc:docMk/>
          <pc:sldMk cId="0" sldId="354"/>
        </pc:sldMkLst>
      </pc:sldChg>
      <pc:sldChg chg="del">
        <pc:chgData name="Wenting Hu" userId="8c9bf571-2e42-4464-8e23-d6a525068df5" providerId="ADAL" clId="{33418972-ADBD-4AD1-BF88-4BE4AF47E782}" dt="2025-07-09T08:11:22.989" v="17" actId="47"/>
        <pc:sldMkLst>
          <pc:docMk/>
          <pc:sldMk cId="0" sldId="355"/>
        </pc:sldMkLst>
      </pc:sldChg>
      <pc:sldChg chg="del">
        <pc:chgData name="Wenting Hu" userId="8c9bf571-2e42-4464-8e23-d6a525068df5" providerId="ADAL" clId="{33418972-ADBD-4AD1-BF88-4BE4AF47E782}" dt="2025-07-09T08:11:27.105" v="22" actId="47"/>
        <pc:sldMkLst>
          <pc:docMk/>
          <pc:sldMk cId="0" sldId="356"/>
        </pc:sldMkLst>
      </pc:sldChg>
      <pc:sldChg chg="del">
        <pc:chgData name="Wenting Hu" userId="8c9bf571-2e42-4464-8e23-d6a525068df5" providerId="ADAL" clId="{33418972-ADBD-4AD1-BF88-4BE4AF47E782}" dt="2025-07-09T08:11:24.430" v="19" actId="47"/>
        <pc:sldMkLst>
          <pc:docMk/>
          <pc:sldMk cId="0" sldId="357"/>
        </pc:sldMkLst>
      </pc:sldChg>
      <pc:sldChg chg="del">
        <pc:chgData name="Wenting Hu" userId="8c9bf571-2e42-4464-8e23-d6a525068df5" providerId="ADAL" clId="{33418972-ADBD-4AD1-BF88-4BE4AF47E782}" dt="2025-07-09T08:11:25.269" v="20" actId="47"/>
        <pc:sldMkLst>
          <pc:docMk/>
          <pc:sldMk cId="0" sldId="358"/>
        </pc:sldMkLst>
      </pc:sldChg>
      <pc:sldChg chg="del">
        <pc:chgData name="Wenting Hu" userId="8c9bf571-2e42-4464-8e23-d6a525068df5" providerId="ADAL" clId="{33418972-ADBD-4AD1-BF88-4BE4AF47E782}" dt="2025-07-09T08:11:26.124" v="21" actId="47"/>
        <pc:sldMkLst>
          <pc:docMk/>
          <pc:sldMk cId="0" sldId="359"/>
        </pc:sldMkLst>
      </pc:sldChg>
      <pc:sldChg chg="modSp mod">
        <pc:chgData name="Wenting Hu" userId="8c9bf571-2e42-4464-8e23-d6a525068df5" providerId="ADAL" clId="{33418972-ADBD-4AD1-BF88-4BE4AF47E782}" dt="2025-07-09T08:21:47.385" v="148" actId="2711"/>
        <pc:sldMkLst>
          <pc:docMk/>
          <pc:sldMk cId="3357750906" sldId="521"/>
        </pc:sldMkLst>
        <pc:spChg chg="mod">
          <ac:chgData name="Wenting Hu" userId="8c9bf571-2e42-4464-8e23-d6a525068df5" providerId="ADAL" clId="{33418972-ADBD-4AD1-BF88-4BE4AF47E782}" dt="2025-07-09T08:21:47.385" v="148" actId="2711"/>
          <ac:spMkLst>
            <pc:docMk/>
            <pc:sldMk cId="3357750906" sldId="521"/>
            <ac:spMk id="5" creationId="{741D318D-0F1E-4FD1-B0FF-32605FD4682E}"/>
          </ac:spMkLst>
        </pc:spChg>
      </pc:sldChg>
      <pc:sldChg chg="modSp mod">
        <pc:chgData name="Wenting Hu" userId="8c9bf571-2e42-4464-8e23-d6a525068df5" providerId="ADAL" clId="{33418972-ADBD-4AD1-BF88-4BE4AF47E782}" dt="2025-07-09T08:22:10.869" v="152" actId="2711"/>
        <pc:sldMkLst>
          <pc:docMk/>
          <pc:sldMk cId="860335933" sldId="1138"/>
        </pc:sldMkLst>
        <pc:spChg chg="mod">
          <ac:chgData name="Wenting Hu" userId="8c9bf571-2e42-4464-8e23-d6a525068df5" providerId="ADAL" clId="{33418972-ADBD-4AD1-BF88-4BE4AF47E782}" dt="2025-07-09T08:22:10.869" v="152" actId="2711"/>
          <ac:spMkLst>
            <pc:docMk/>
            <pc:sldMk cId="860335933" sldId="1138"/>
            <ac:spMk id="2" creationId="{B6B4D1F9-FAAC-A442-9840-7B34C5246DD1}"/>
          </ac:spMkLst>
        </pc:spChg>
        <pc:spChg chg="mod">
          <ac:chgData name="Wenting Hu" userId="8c9bf571-2e42-4464-8e23-d6a525068df5" providerId="ADAL" clId="{33418972-ADBD-4AD1-BF88-4BE4AF47E782}" dt="2025-07-09T08:22:02.524" v="150" actId="2711"/>
          <ac:spMkLst>
            <pc:docMk/>
            <pc:sldMk cId="860335933" sldId="1138"/>
            <ac:spMk id="3" creationId="{48D03857-44C5-0042-B55F-904487A9B737}"/>
          </ac:spMkLst>
        </pc:spChg>
        <pc:spChg chg="mod">
          <ac:chgData name="Wenting Hu" userId="8c9bf571-2e42-4464-8e23-d6a525068df5" providerId="ADAL" clId="{33418972-ADBD-4AD1-BF88-4BE4AF47E782}" dt="2025-07-09T08:22:06.327" v="151" actId="2711"/>
          <ac:spMkLst>
            <pc:docMk/>
            <pc:sldMk cId="860335933" sldId="1138"/>
            <ac:spMk id="4" creationId="{EC1EFF34-F4B5-4C4D-98B3-79ABF9E09EC4}"/>
          </ac:spMkLst>
        </pc:spChg>
      </pc:sldChg>
      <pc:sldChg chg="modSp mod">
        <pc:chgData name="Wenting Hu" userId="8c9bf571-2e42-4464-8e23-d6a525068df5" providerId="ADAL" clId="{33418972-ADBD-4AD1-BF88-4BE4AF47E782}" dt="2025-07-09T08:21:37.862" v="147" actId="2711"/>
        <pc:sldMkLst>
          <pc:docMk/>
          <pc:sldMk cId="2579732089" sldId="2585"/>
        </pc:sldMkLst>
        <pc:spChg chg="mod">
          <ac:chgData name="Wenting Hu" userId="8c9bf571-2e42-4464-8e23-d6a525068df5" providerId="ADAL" clId="{33418972-ADBD-4AD1-BF88-4BE4AF47E782}" dt="2025-07-09T08:21:37.862" v="147" actId="2711"/>
          <ac:spMkLst>
            <pc:docMk/>
            <pc:sldMk cId="2579732089" sldId="2585"/>
            <ac:spMk id="2" creationId="{48685BD7-DC00-4D04-ACB3-60F6030CEF22}"/>
          </ac:spMkLst>
        </pc:spChg>
        <pc:spChg chg="mod">
          <ac:chgData name="Wenting Hu" userId="8c9bf571-2e42-4464-8e23-d6a525068df5" providerId="ADAL" clId="{33418972-ADBD-4AD1-BF88-4BE4AF47E782}" dt="2025-07-09T08:21:34.020" v="146" actId="2711"/>
          <ac:spMkLst>
            <pc:docMk/>
            <pc:sldMk cId="2579732089" sldId="2585"/>
            <ac:spMk id="3" creationId="{1B3B563D-7739-4B66-A030-0F5A44586A7A}"/>
          </ac:spMkLst>
        </pc:spChg>
      </pc:sldChg>
      <pc:sldChg chg="modSp mod">
        <pc:chgData name="Wenting Hu" userId="8c9bf571-2e42-4464-8e23-d6a525068df5" providerId="ADAL" clId="{33418972-ADBD-4AD1-BF88-4BE4AF47E782}" dt="2025-07-09T08:21:56.323" v="149" actId="2711"/>
        <pc:sldMkLst>
          <pc:docMk/>
          <pc:sldMk cId="3495511707" sldId="2603"/>
        </pc:sldMkLst>
        <pc:spChg chg="mod">
          <ac:chgData name="Wenting Hu" userId="8c9bf571-2e42-4464-8e23-d6a525068df5" providerId="ADAL" clId="{33418972-ADBD-4AD1-BF88-4BE4AF47E782}" dt="2025-07-09T08:21:56.323" v="149" actId="2711"/>
          <ac:spMkLst>
            <pc:docMk/>
            <pc:sldMk cId="3495511707" sldId="2603"/>
            <ac:spMk id="3" creationId="{1B3B563D-7739-4B66-A030-0F5A44586A7A}"/>
          </ac:spMkLst>
        </pc:spChg>
      </pc:sldChg>
      <pc:sldChg chg="addSp delSp modSp mod">
        <pc:chgData name="Wenting Hu" userId="8c9bf571-2e42-4464-8e23-d6a525068df5" providerId="ADAL" clId="{33418972-ADBD-4AD1-BF88-4BE4AF47E782}" dt="2025-07-09T08:13:23.332" v="31" actId="1076"/>
        <pc:sldMkLst>
          <pc:docMk/>
          <pc:sldMk cId="0" sldId="2605"/>
        </pc:sldMkLst>
        <pc:picChg chg="add mod ord">
          <ac:chgData name="Wenting Hu" userId="8c9bf571-2e42-4464-8e23-d6a525068df5" providerId="ADAL" clId="{33418972-ADBD-4AD1-BF88-4BE4AF47E782}" dt="2025-07-09T08:13:20.500" v="30" actId="167"/>
          <ac:picMkLst>
            <pc:docMk/>
            <pc:sldMk cId="0" sldId="2605"/>
            <ac:picMk id="4" creationId="{BE3D1236-89E9-21F7-4384-AAB687731A41}"/>
          </ac:picMkLst>
        </pc:picChg>
        <pc:picChg chg="del">
          <ac:chgData name="Wenting Hu" userId="8c9bf571-2e42-4464-8e23-d6a525068df5" providerId="ADAL" clId="{33418972-ADBD-4AD1-BF88-4BE4AF47E782}" dt="2025-07-09T08:13:13.656" v="25" actId="478"/>
          <ac:picMkLst>
            <pc:docMk/>
            <pc:sldMk cId="0" sldId="2605"/>
            <ac:picMk id="18434" creationId="{830A2424-C1C1-4A18-AB6C-4929CE97A3DA}"/>
          </ac:picMkLst>
        </pc:picChg>
        <pc:cxnChg chg="mod">
          <ac:chgData name="Wenting Hu" userId="8c9bf571-2e42-4464-8e23-d6a525068df5" providerId="ADAL" clId="{33418972-ADBD-4AD1-BF88-4BE4AF47E782}" dt="2025-07-09T08:13:23.332" v="31" actId="1076"/>
          <ac:cxnSpMkLst>
            <pc:docMk/>
            <pc:sldMk cId="0" sldId="2605"/>
            <ac:cxnSpMk id="3" creationId="{C4090DB8-F660-4F46-8C83-EDF580ADB049}"/>
          </ac:cxnSpMkLst>
        </pc:cxnChg>
      </pc:sldChg>
      <pc:sldChg chg="addSp delSp modSp mod">
        <pc:chgData name="Wenting Hu" userId="8c9bf571-2e42-4464-8e23-d6a525068df5" providerId="ADAL" clId="{33418972-ADBD-4AD1-BF88-4BE4AF47E782}" dt="2025-07-09T08:13:46.338" v="38" actId="1076"/>
        <pc:sldMkLst>
          <pc:docMk/>
          <pc:sldMk cId="0" sldId="2606"/>
        </pc:sldMkLst>
        <pc:spChg chg="mod">
          <ac:chgData name="Wenting Hu" userId="8c9bf571-2e42-4464-8e23-d6a525068df5" providerId="ADAL" clId="{33418972-ADBD-4AD1-BF88-4BE4AF47E782}" dt="2025-07-09T08:13:46.338" v="38" actId="1076"/>
          <ac:spMkLst>
            <pc:docMk/>
            <pc:sldMk cId="0" sldId="2606"/>
            <ac:spMk id="19459" creationId="{2541E8A4-0D8B-4638-9884-2BB262C90F27}"/>
          </ac:spMkLst>
        </pc:spChg>
        <pc:picChg chg="add mod ord">
          <ac:chgData name="Wenting Hu" userId="8c9bf571-2e42-4464-8e23-d6a525068df5" providerId="ADAL" clId="{33418972-ADBD-4AD1-BF88-4BE4AF47E782}" dt="2025-07-09T08:13:40.987" v="36" actId="167"/>
          <ac:picMkLst>
            <pc:docMk/>
            <pc:sldMk cId="0" sldId="2606"/>
            <ac:picMk id="3" creationId="{51821568-2B9F-67CC-EBFD-24C86BD9FCBB}"/>
          </ac:picMkLst>
        </pc:picChg>
        <pc:picChg chg="del">
          <ac:chgData name="Wenting Hu" userId="8c9bf571-2e42-4464-8e23-d6a525068df5" providerId="ADAL" clId="{33418972-ADBD-4AD1-BF88-4BE4AF47E782}" dt="2025-07-09T08:13:34.103" v="33" actId="478"/>
          <ac:picMkLst>
            <pc:docMk/>
            <pc:sldMk cId="0" sldId="2606"/>
            <ac:picMk id="19458" creationId="{AB0C6730-DE22-430C-917E-803F1D55EDD9}"/>
          </ac:picMkLst>
        </pc:picChg>
        <pc:cxnChg chg="mod">
          <ac:chgData name="Wenting Hu" userId="8c9bf571-2e42-4464-8e23-d6a525068df5" providerId="ADAL" clId="{33418972-ADBD-4AD1-BF88-4BE4AF47E782}" dt="2025-07-09T08:13:43.037" v="37" actId="1076"/>
          <ac:cxnSpMkLst>
            <pc:docMk/>
            <pc:sldMk cId="0" sldId="2606"/>
            <ac:cxnSpMk id="4" creationId="{9CBCF7CC-C7B6-4C57-8F53-090D0DA82EA3}"/>
          </ac:cxnSpMkLst>
        </pc:cxnChg>
      </pc:sldChg>
      <pc:sldChg chg="addSp delSp modSp mod">
        <pc:chgData name="Wenting Hu" userId="8c9bf571-2e42-4464-8e23-d6a525068df5" providerId="ADAL" clId="{33418972-ADBD-4AD1-BF88-4BE4AF47E782}" dt="2025-07-09T08:14:28.491" v="50" actId="478"/>
        <pc:sldMkLst>
          <pc:docMk/>
          <pc:sldMk cId="0" sldId="2607"/>
        </pc:sldMkLst>
        <pc:spChg chg="mod">
          <ac:chgData name="Wenting Hu" userId="8c9bf571-2e42-4464-8e23-d6a525068df5" providerId="ADAL" clId="{33418972-ADBD-4AD1-BF88-4BE4AF47E782}" dt="2025-07-09T08:14:12.351" v="44" actId="1076"/>
          <ac:spMkLst>
            <pc:docMk/>
            <pc:sldMk cId="0" sldId="2607"/>
            <ac:spMk id="20483" creationId="{167933F6-C180-46D1-8958-FD9FF80E934E}"/>
          </ac:spMkLst>
        </pc:spChg>
        <pc:picChg chg="add mod ord">
          <ac:chgData name="Wenting Hu" userId="8c9bf571-2e42-4464-8e23-d6a525068df5" providerId="ADAL" clId="{33418972-ADBD-4AD1-BF88-4BE4AF47E782}" dt="2025-07-09T08:14:16.780" v="45" actId="1076"/>
          <ac:picMkLst>
            <pc:docMk/>
            <pc:sldMk cId="0" sldId="2607"/>
            <ac:picMk id="3" creationId="{0764AFC6-7794-F9C3-CF72-20674E417DCE}"/>
          </ac:picMkLst>
        </pc:picChg>
        <pc:picChg chg="del">
          <ac:chgData name="Wenting Hu" userId="8c9bf571-2e42-4464-8e23-d6a525068df5" providerId="ADAL" clId="{33418972-ADBD-4AD1-BF88-4BE4AF47E782}" dt="2025-07-09T08:14:11.326" v="43" actId="478"/>
          <ac:picMkLst>
            <pc:docMk/>
            <pc:sldMk cId="0" sldId="2607"/>
            <ac:picMk id="20482" creationId="{81829525-5FBD-42A1-9345-A0D164283343}"/>
          </ac:picMkLst>
        </pc:picChg>
        <pc:cxnChg chg="del mod">
          <ac:chgData name="Wenting Hu" userId="8c9bf571-2e42-4464-8e23-d6a525068df5" providerId="ADAL" clId="{33418972-ADBD-4AD1-BF88-4BE4AF47E782}" dt="2025-07-09T08:14:28.491" v="50" actId="478"/>
          <ac:cxnSpMkLst>
            <pc:docMk/>
            <pc:sldMk cId="0" sldId="2607"/>
            <ac:cxnSpMk id="4" creationId="{4EA9E265-7CA1-484F-B17D-A0658DA4159D}"/>
          </ac:cxnSpMkLst>
        </pc:cxnChg>
        <pc:cxnChg chg="mod">
          <ac:chgData name="Wenting Hu" userId="8c9bf571-2e42-4464-8e23-d6a525068df5" providerId="ADAL" clId="{33418972-ADBD-4AD1-BF88-4BE4AF47E782}" dt="2025-07-09T08:14:25.468" v="48" actId="1076"/>
          <ac:cxnSpMkLst>
            <pc:docMk/>
            <pc:sldMk cId="0" sldId="2607"/>
            <ac:cxnSpMk id="6" creationId="{A0105CCA-EDA1-487A-B2F2-3B3BF7911E23}"/>
          </ac:cxnSpMkLst>
        </pc:cxnChg>
      </pc:sldChg>
      <pc:sldChg chg="addSp delSp modSp mod">
        <pc:chgData name="Wenting Hu" userId="8c9bf571-2e42-4464-8e23-d6a525068df5" providerId="ADAL" clId="{33418972-ADBD-4AD1-BF88-4BE4AF47E782}" dt="2025-07-09T08:15:11.016" v="64" actId="14100"/>
        <pc:sldMkLst>
          <pc:docMk/>
          <pc:sldMk cId="0" sldId="2608"/>
        </pc:sldMkLst>
        <pc:picChg chg="add mod ord">
          <ac:chgData name="Wenting Hu" userId="8c9bf571-2e42-4464-8e23-d6a525068df5" providerId="ADAL" clId="{33418972-ADBD-4AD1-BF88-4BE4AF47E782}" dt="2025-07-09T08:14:59.319" v="61" actId="167"/>
          <ac:picMkLst>
            <pc:docMk/>
            <pc:sldMk cId="0" sldId="2608"/>
            <ac:picMk id="3" creationId="{3D70C5D8-0252-74AB-FBF5-47550E52F485}"/>
          </ac:picMkLst>
        </pc:picChg>
        <pc:picChg chg="del">
          <ac:chgData name="Wenting Hu" userId="8c9bf571-2e42-4464-8e23-d6a525068df5" providerId="ADAL" clId="{33418972-ADBD-4AD1-BF88-4BE4AF47E782}" dt="2025-07-09T08:14:52.011" v="56" actId="478"/>
          <ac:picMkLst>
            <pc:docMk/>
            <pc:sldMk cId="0" sldId="2608"/>
            <ac:picMk id="21506" creationId="{085650F4-5876-4C95-9551-656E7A403E4D}"/>
          </ac:picMkLst>
        </pc:picChg>
        <pc:cxnChg chg="mod">
          <ac:chgData name="Wenting Hu" userId="8c9bf571-2e42-4464-8e23-d6a525068df5" providerId="ADAL" clId="{33418972-ADBD-4AD1-BF88-4BE4AF47E782}" dt="2025-07-09T08:15:11.016" v="64" actId="14100"/>
          <ac:cxnSpMkLst>
            <pc:docMk/>
            <pc:sldMk cId="0" sldId="2608"/>
            <ac:cxnSpMk id="4" creationId="{05ED2617-3A07-434C-A804-DD0E98A33397}"/>
          </ac:cxnSpMkLst>
        </pc:cxnChg>
        <pc:cxnChg chg="mod">
          <ac:chgData name="Wenting Hu" userId="8c9bf571-2e42-4464-8e23-d6a525068df5" providerId="ADAL" clId="{33418972-ADBD-4AD1-BF88-4BE4AF47E782}" dt="2025-07-09T08:15:04.085" v="62" actId="1076"/>
          <ac:cxnSpMkLst>
            <pc:docMk/>
            <pc:sldMk cId="0" sldId="2608"/>
            <ac:cxnSpMk id="5" creationId="{315CB7B7-5647-4D77-B8E5-046239062D02}"/>
          </ac:cxnSpMkLst>
        </pc:cxnChg>
      </pc:sldChg>
      <pc:sldChg chg="addSp delSp modSp mod">
        <pc:chgData name="Wenting Hu" userId="8c9bf571-2e42-4464-8e23-d6a525068df5" providerId="ADAL" clId="{33418972-ADBD-4AD1-BF88-4BE4AF47E782}" dt="2025-07-09T08:15:26.987" v="70" actId="1076"/>
        <pc:sldMkLst>
          <pc:docMk/>
          <pc:sldMk cId="0" sldId="2609"/>
        </pc:sldMkLst>
        <pc:picChg chg="add mod ord">
          <ac:chgData name="Wenting Hu" userId="8c9bf571-2e42-4464-8e23-d6a525068df5" providerId="ADAL" clId="{33418972-ADBD-4AD1-BF88-4BE4AF47E782}" dt="2025-07-09T08:15:26.987" v="70" actId="1076"/>
          <ac:picMkLst>
            <pc:docMk/>
            <pc:sldMk cId="0" sldId="2609"/>
            <ac:picMk id="3" creationId="{046B8367-CCD8-EF9E-088C-9F9A0560EB07}"/>
          </ac:picMkLst>
        </pc:picChg>
        <pc:picChg chg="del">
          <ac:chgData name="Wenting Hu" userId="8c9bf571-2e42-4464-8e23-d6a525068df5" providerId="ADAL" clId="{33418972-ADBD-4AD1-BF88-4BE4AF47E782}" dt="2025-07-09T08:15:20.913" v="65" actId="478"/>
          <ac:picMkLst>
            <pc:docMk/>
            <pc:sldMk cId="0" sldId="2609"/>
            <ac:picMk id="6" creationId="{EC1B2CC6-074C-4BE0-9F93-8BD2920B2E1F}"/>
          </ac:picMkLst>
        </pc:picChg>
      </pc:sldChg>
      <pc:sldChg chg="addSp delSp modSp mod">
        <pc:chgData name="Wenting Hu" userId="8c9bf571-2e42-4464-8e23-d6a525068df5" providerId="ADAL" clId="{33418972-ADBD-4AD1-BF88-4BE4AF47E782}" dt="2025-07-09T08:15:42.440" v="75" actId="962"/>
        <pc:sldMkLst>
          <pc:docMk/>
          <pc:sldMk cId="0" sldId="2610"/>
        </pc:sldMkLst>
        <pc:picChg chg="add mod">
          <ac:chgData name="Wenting Hu" userId="8c9bf571-2e42-4464-8e23-d6a525068df5" providerId="ADAL" clId="{33418972-ADBD-4AD1-BF88-4BE4AF47E782}" dt="2025-07-09T08:15:42.440" v="75" actId="962"/>
          <ac:picMkLst>
            <pc:docMk/>
            <pc:sldMk cId="0" sldId="2610"/>
            <ac:picMk id="3" creationId="{417A3309-0A8F-3996-2729-474EC775C272}"/>
          </ac:picMkLst>
        </pc:picChg>
        <pc:picChg chg="del">
          <ac:chgData name="Wenting Hu" userId="8c9bf571-2e42-4464-8e23-d6a525068df5" providerId="ADAL" clId="{33418972-ADBD-4AD1-BF88-4BE4AF47E782}" dt="2025-07-09T08:15:38.801" v="71" actId="478"/>
          <ac:picMkLst>
            <pc:docMk/>
            <pc:sldMk cId="0" sldId="2610"/>
            <ac:picMk id="23554" creationId="{D68A1784-AE4C-45D1-97A5-AE60F938067D}"/>
          </ac:picMkLst>
        </pc:picChg>
      </pc:sldChg>
      <pc:sldChg chg="addSp delSp modSp mod">
        <pc:chgData name="Wenting Hu" userId="8c9bf571-2e42-4464-8e23-d6a525068df5" providerId="ADAL" clId="{33418972-ADBD-4AD1-BF88-4BE4AF47E782}" dt="2025-07-09T08:16:37.277" v="101" actId="14100"/>
        <pc:sldMkLst>
          <pc:docMk/>
          <pc:sldMk cId="0" sldId="2611"/>
        </pc:sldMkLst>
        <pc:spChg chg="mod">
          <ac:chgData name="Wenting Hu" userId="8c9bf571-2e42-4464-8e23-d6a525068df5" providerId="ADAL" clId="{33418972-ADBD-4AD1-BF88-4BE4AF47E782}" dt="2025-07-09T08:16:30.985" v="99" actId="20577"/>
          <ac:spMkLst>
            <pc:docMk/>
            <pc:sldMk cId="0" sldId="2611"/>
            <ac:spMk id="24579" creationId="{461BDEEE-428E-48E0-8DE7-67BADD762F78}"/>
          </ac:spMkLst>
        </pc:spChg>
        <pc:picChg chg="add mod ord">
          <ac:chgData name="Wenting Hu" userId="8c9bf571-2e42-4464-8e23-d6a525068df5" providerId="ADAL" clId="{33418972-ADBD-4AD1-BF88-4BE4AF47E782}" dt="2025-07-09T08:16:11.723" v="81" actId="1076"/>
          <ac:picMkLst>
            <pc:docMk/>
            <pc:sldMk cId="0" sldId="2611"/>
            <ac:picMk id="3" creationId="{3C4470B5-13B2-0DBE-6553-2EF426662E38}"/>
          </ac:picMkLst>
        </pc:picChg>
        <pc:picChg chg="del">
          <ac:chgData name="Wenting Hu" userId="8c9bf571-2e42-4464-8e23-d6a525068df5" providerId="ADAL" clId="{33418972-ADBD-4AD1-BF88-4BE4AF47E782}" dt="2025-07-09T08:16:04.766" v="76" actId="478"/>
          <ac:picMkLst>
            <pc:docMk/>
            <pc:sldMk cId="0" sldId="2611"/>
            <ac:picMk id="24578" creationId="{D7B4B8D8-F23F-4CBA-9813-2FE4AD16544E}"/>
          </ac:picMkLst>
        </pc:picChg>
        <pc:cxnChg chg="mod">
          <ac:chgData name="Wenting Hu" userId="8c9bf571-2e42-4464-8e23-d6a525068df5" providerId="ADAL" clId="{33418972-ADBD-4AD1-BF88-4BE4AF47E782}" dt="2025-07-09T08:16:25.577" v="85" actId="14100"/>
          <ac:cxnSpMkLst>
            <pc:docMk/>
            <pc:sldMk cId="0" sldId="2611"/>
            <ac:cxnSpMk id="4" creationId="{1B11FF4C-4A37-4EB9-9A9F-CBC20078E11F}"/>
          </ac:cxnSpMkLst>
        </pc:cxnChg>
        <pc:cxnChg chg="mod">
          <ac:chgData name="Wenting Hu" userId="8c9bf571-2e42-4464-8e23-d6a525068df5" providerId="ADAL" clId="{33418972-ADBD-4AD1-BF88-4BE4AF47E782}" dt="2025-07-09T08:16:37.277" v="101" actId="14100"/>
          <ac:cxnSpMkLst>
            <pc:docMk/>
            <pc:sldMk cId="0" sldId="2611"/>
            <ac:cxnSpMk id="6" creationId="{FB566386-2E3D-4DB3-BBA9-D249C065C160}"/>
          </ac:cxnSpMkLst>
        </pc:cxnChg>
        <pc:cxnChg chg="mod">
          <ac:chgData name="Wenting Hu" userId="8c9bf571-2e42-4464-8e23-d6a525068df5" providerId="ADAL" clId="{33418972-ADBD-4AD1-BF88-4BE4AF47E782}" dt="2025-07-09T08:16:16.721" v="82" actId="1076"/>
          <ac:cxnSpMkLst>
            <pc:docMk/>
            <pc:sldMk cId="0" sldId="2611"/>
            <ac:cxnSpMk id="7" creationId="{DE73BAAB-A85B-4D17-804F-E48E9AC4CADF}"/>
          </ac:cxnSpMkLst>
        </pc:cxnChg>
      </pc:sldChg>
      <pc:sldChg chg="addSp delSp modSp mod">
        <pc:chgData name="Wenting Hu" userId="8c9bf571-2e42-4464-8e23-d6a525068df5" providerId="ADAL" clId="{33418972-ADBD-4AD1-BF88-4BE4AF47E782}" dt="2025-07-09T08:18:11.480" v="129" actId="14100"/>
        <pc:sldMkLst>
          <pc:docMk/>
          <pc:sldMk cId="0" sldId="2612"/>
        </pc:sldMkLst>
        <pc:picChg chg="add mod ord">
          <ac:chgData name="Wenting Hu" userId="8c9bf571-2e42-4464-8e23-d6a525068df5" providerId="ADAL" clId="{33418972-ADBD-4AD1-BF88-4BE4AF47E782}" dt="2025-07-09T08:17:55.454" v="124" actId="167"/>
          <ac:picMkLst>
            <pc:docMk/>
            <pc:sldMk cId="0" sldId="2612"/>
            <ac:picMk id="3" creationId="{695CCF06-70DB-25C1-ABD8-C8E47B656FF2}"/>
          </ac:picMkLst>
        </pc:picChg>
        <pc:picChg chg="del">
          <ac:chgData name="Wenting Hu" userId="8c9bf571-2e42-4464-8e23-d6a525068df5" providerId="ADAL" clId="{33418972-ADBD-4AD1-BF88-4BE4AF47E782}" dt="2025-07-09T08:17:48.590" v="119" actId="478"/>
          <ac:picMkLst>
            <pc:docMk/>
            <pc:sldMk cId="0" sldId="2612"/>
            <ac:picMk id="25602" creationId="{E69DFF77-9A02-4D8B-BF52-980CAD0BC348}"/>
          </ac:picMkLst>
        </pc:picChg>
        <pc:cxnChg chg="mod">
          <ac:chgData name="Wenting Hu" userId="8c9bf571-2e42-4464-8e23-d6a525068df5" providerId="ADAL" clId="{33418972-ADBD-4AD1-BF88-4BE4AF47E782}" dt="2025-07-09T08:18:11.480" v="129" actId="14100"/>
          <ac:cxnSpMkLst>
            <pc:docMk/>
            <pc:sldMk cId="0" sldId="2612"/>
            <ac:cxnSpMk id="4" creationId="{AA5A7597-DF52-42CC-A773-3BF0F329ED4E}"/>
          </ac:cxnSpMkLst>
        </pc:cxnChg>
      </pc:sldChg>
      <pc:sldChg chg="addSp delSp modSp mod">
        <pc:chgData name="Wenting Hu" userId="8c9bf571-2e42-4464-8e23-d6a525068df5" providerId="ADAL" clId="{33418972-ADBD-4AD1-BF88-4BE4AF47E782}" dt="2025-07-09T08:19:02.189" v="145" actId="14100"/>
        <pc:sldMkLst>
          <pc:docMk/>
          <pc:sldMk cId="0" sldId="2613"/>
        </pc:sldMkLst>
        <pc:picChg chg="add mod ord">
          <ac:chgData name="Wenting Hu" userId="8c9bf571-2e42-4464-8e23-d6a525068df5" providerId="ADAL" clId="{33418972-ADBD-4AD1-BF88-4BE4AF47E782}" dt="2025-07-09T08:18:56.029" v="143" actId="167"/>
          <ac:picMkLst>
            <pc:docMk/>
            <pc:sldMk cId="0" sldId="2613"/>
            <ac:picMk id="3" creationId="{2840B7D1-F7E3-79F1-D309-0A256E77198D}"/>
          </ac:picMkLst>
        </pc:picChg>
        <pc:picChg chg="del">
          <ac:chgData name="Wenting Hu" userId="8c9bf571-2e42-4464-8e23-d6a525068df5" providerId="ADAL" clId="{33418972-ADBD-4AD1-BF88-4BE4AF47E782}" dt="2025-07-09T08:18:50.032" v="138" actId="478"/>
          <ac:picMkLst>
            <pc:docMk/>
            <pc:sldMk cId="0" sldId="2613"/>
            <ac:picMk id="27650" creationId="{1F6EF96B-4033-461E-AF5A-3E9F94FBF359}"/>
          </ac:picMkLst>
        </pc:picChg>
        <pc:cxnChg chg="mod">
          <ac:chgData name="Wenting Hu" userId="8c9bf571-2e42-4464-8e23-d6a525068df5" providerId="ADAL" clId="{33418972-ADBD-4AD1-BF88-4BE4AF47E782}" dt="2025-07-09T08:18:59.518" v="144" actId="14100"/>
          <ac:cxnSpMkLst>
            <pc:docMk/>
            <pc:sldMk cId="0" sldId="2613"/>
            <ac:cxnSpMk id="5" creationId="{84F9C9AC-D287-40F9-AED9-DD2B5F27A4A3}"/>
          </ac:cxnSpMkLst>
        </pc:cxnChg>
        <pc:cxnChg chg="mod">
          <ac:chgData name="Wenting Hu" userId="8c9bf571-2e42-4464-8e23-d6a525068df5" providerId="ADAL" clId="{33418972-ADBD-4AD1-BF88-4BE4AF47E782}" dt="2025-07-09T08:19:02.189" v="145" actId="14100"/>
          <ac:cxnSpMkLst>
            <pc:docMk/>
            <pc:sldMk cId="0" sldId="2613"/>
            <ac:cxnSpMk id="6" creationId="{1875F836-8E33-44C8-9643-8185F69EE4E6}"/>
          </ac:cxnSpMkLst>
        </pc:cxnChg>
      </pc:sldChg>
      <pc:sldChg chg="modSp mod">
        <pc:chgData name="Wenting Hu" userId="8c9bf571-2e42-4464-8e23-d6a525068df5" providerId="ADAL" clId="{33418972-ADBD-4AD1-BF88-4BE4AF47E782}" dt="2025-07-09T08:22:59.318" v="157" actId="2711"/>
        <pc:sldMkLst>
          <pc:docMk/>
          <pc:sldMk cId="2741557428" sldId="2615"/>
        </pc:sldMkLst>
        <pc:spChg chg="mod">
          <ac:chgData name="Wenting Hu" userId="8c9bf571-2e42-4464-8e23-d6a525068df5" providerId="ADAL" clId="{33418972-ADBD-4AD1-BF88-4BE4AF47E782}" dt="2025-07-09T08:22:59.318" v="157" actId="2711"/>
          <ac:spMkLst>
            <pc:docMk/>
            <pc:sldMk cId="2741557428" sldId="2615"/>
            <ac:spMk id="2" creationId="{87B84981-58AF-4AD5-8394-9E19177997A9}"/>
          </ac:spMkLst>
        </pc:spChg>
      </pc:sldChg>
      <pc:sldChg chg="del">
        <pc:chgData name="Wenting Hu" userId="8c9bf571-2e42-4464-8e23-d6a525068df5" providerId="ADAL" clId="{33418972-ADBD-4AD1-BF88-4BE4AF47E782}" dt="2025-07-09T08:11:15.122" v="6" actId="47"/>
        <pc:sldMkLst>
          <pc:docMk/>
          <pc:sldMk cId="3431653902" sldId="2616"/>
        </pc:sldMkLst>
      </pc:sldChg>
      <pc:sldChg chg="del">
        <pc:chgData name="Wenting Hu" userId="8c9bf571-2e42-4464-8e23-d6a525068df5" providerId="ADAL" clId="{33418972-ADBD-4AD1-BF88-4BE4AF47E782}" dt="2025-07-09T08:11:19.493" v="12" actId="47"/>
        <pc:sldMkLst>
          <pc:docMk/>
          <pc:sldMk cId="0" sldId="2617"/>
        </pc:sldMkLst>
      </pc:sldChg>
      <pc:sldChg chg="addSp delSp modSp mod">
        <pc:chgData name="Wenting Hu" userId="8c9bf571-2e42-4464-8e23-d6a525068df5" providerId="ADAL" clId="{33418972-ADBD-4AD1-BF88-4BE4AF47E782}" dt="2025-07-09T08:14:45.306" v="55" actId="962"/>
        <pc:sldMkLst>
          <pc:docMk/>
          <pc:sldMk cId="138183321" sldId="2618"/>
        </pc:sldMkLst>
        <pc:picChg chg="add mod">
          <ac:chgData name="Wenting Hu" userId="8c9bf571-2e42-4464-8e23-d6a525068df5" providerId="ADAL" clId="{33418972-ADBD-4AD1-BF88-4BE4AF47E782}" dt="2025-07-09T08:14:45.306" v="55" actId="962"/>
          <ac:picMkLst>
            <pc:docMk/>
            <pc:sldMk cId="138183321" sldId="2618"/>
            <ac:picMk id="3" creationId="{64F928E7-266E-6B3E-EB06-4EA82EC42E7F}"/>
          </ac:picMkLst>
        </pc:picChg>
        <pc:picChg chg="del">
          <ac:chgData name="Wenting Hu" userId="8c9bf571-2e42-4464-8e23-d6a525068df5" providerId="ADAL" clId="{33418972-ADBD-4AD1-BF88-4BE4AF47E782}" dt="2025-07-09T08:14:40.843" v="51" actId="478"/>
          <ac:picMkLst>
            <pc:docMk/>
            <pc:sldMk cId="138183321" sldId="2618"/>
            <ac:picMk id="17411" creationId="{374DB80F-0D29-4C4D-A158-24502C39F420}"/>
          </ac:picMkLst>
        </pc:picChg>
      </pc:sldChg>
      <pc:sldChg chg="del">
        <pc:chgData name="Wenting Hu" userId="8c9bf571-2e42-4464-8e23-d6a525068df5" providerId="ADAL" clId="{33418972-ADBD-4AD1-BF88-4BE4AF47E782}" dt="2025-07-09T08:11:30.505" v="23" actId="47"/>
        <pc:sldMkLst>
          <pc:docMk/>
          <pc:sldMk cId="911933998" sldId="2623"/>
        </pc:sldMkLst>
      </pc:sldChg>
      <pc:sldChg chg="addSp delSp modSp mod">
        <pc:chgData name="Wenting Hu" userId="8c9bf571-2e42-4464-8e23-d6a525068df5" providerId="ADAL" clId="{33418972-ADBD-4AD1-BF88-4BE4AF47E782}" dt="2025-07-09T08:17:30.315" v="118" actId="14100"/>
        <pc:sldMkLst>
          <pc:docMk/>
          <pc:sldMk cId="3319125594" sldId="2625"/>
        </pc:sldMkLst>
        <pc:picChg chg="add mod ord">
          <ac:chgData name="Wenting Hu" userId="8c9bf571-2e42-4464-8e23-d6a525068df5" providerId="ADAL" clId="{33418972-ADBD-4AD1-BF88-4BE4AF47E782}" dt="2025-07-09T08:16:51.480" v="107" actId="167"/>
          <ac:picMkLst>
            <pc:docMk/>
            <pc:sldMk cId="3319125594" sldId="2625"/>
            <ac:picMk id="3" creationId="{4BA28AE4-A513-0DC9-1BE9-C3B20AA1061B}"/>
          </ac:picMkLst>
        </pc:picChg>
        <pc:picChg chg="del">
          <ac:chgData name="Wenting Hu" userId="8c9bf571-2e42-4464-8e23-d6a525068df5" providerId="ADAL" clId="{33418972-ADBD-4AD1-BF88-4BE4AF47E782}" dt="2025-07-09T08:16:54.309" v="108" actId="478"/>
          <ac:picMkLst>
            <pc:docMk/>
            <pc:sldMk cId="3319125594" sldId="2625"/>
            <ac:picMk id="5" creationId="{EAB0C12A-BF93-47D1-B939-1F0BA05DA234}"/>
          </ac:picMkLst>
        </pc:picChg>
        <pc:picChg chg="del">
          <ac:chgData name="Wenting Hu" userId="8c9bf571-2e42-4464-8e23-d6a525068df5" providerId="ADAL" clId="{33418972-ADBD-4AD1-BF88-4BE4AF47E782}" dt="2025-07-09T08:16:46.254" v="102" actId="478"/>
          <ac:picMkLst>
            <pc:docMk/>
            <pc:sldMk cId="3319125594" sldId="2625"/>
            <ac:picMk id="8" creationId="{A1C76884-40A4-45DE-9993-E782C3306600}"/>
          </ac:picMkLst>
        </pc:picChg>
        <pc:cxnChg chg="mod">
          <ac:chgData name="Wenting Hu" userId="8c9bf571-2e42-4464-8e23-d6a525068df5" providerId="ADAL" clId="{33418972-ADBD-4AD1-BF88-4BE4AF47E782}" dt="2025-07-09T08:17:25.356" v="117" actId="14100"/>
          <ac:cxnSpMkLst>
            <pc:docMk/>
            <pc:sldMk cId="3319125594" sldId="2625"/>
            <ac:cxnSpMk id="4" creationId="{1B11FF4C-4A37-4EB9-9A9F-CBC20078E11F}"/>
          </ac:cxnSpMkLst>
        </pc:cxnChg>
        <pc:cxnChg chg="del">
          <ac:chgData name="Wenting Hu" userId="8c9bf571-2e42-4464-8e23-d6a525068df5" providerId="ADAL" clId="{33418972-ADBD-4AD1-BF88-4BE4AF47E782}" dt="2025-07-09T08:17:07.916" v="111" actId="478"/>
          <ac:cxnSpMkLst>
            <pc:docMk/>
            <pc:sldMk cId="3319125594" sldId="2625"/>
            <ac:cxnSpMk id="19" creationId="{1678584E-5563-4AB5-A0B1-1D13E79CFB16}"/>
          </ac:cxnSpMkLst>
        </pc:cxnChg>
        <pc:cxnChg chg="mod">
          <ac:chgData name="Wenting Hu" userId="8c9bf571-2e42-4464-8e23-d6a525068df5" providerId="ADAL" clId="{33418972-ADBD-4AD1-BF88-4BE4AF47E782}" dt="2025-07-09T08:17:30.315" v="118" actId="14100"/>
          <ac:cxnSpMkLst>
            <pc:docMk/>
            <pc:sldMk cId="3319125594" sldId="2625"/>
            <ac:cxnSpMk id="23" creationId="{205E8EAD-EDE0-4C6F-8017-51B0A1F6C2AB}"/>
          </ac:cxnSpMkLst>
        </pc:cxnChg>
        <pc:cxnChg chg="mod">
          <ac:chgData name="Wenting Hu" userId="8c9bf571-2e42-4464-8e23-d6a525068df5" providerId="ADAL" clId="{33418972-ADBD-4AD1-BF88-4BE4AF47E782}" dt="2025-07-09T08:17:22.185" v="116" actId="14100"/>
          <ac:cxnSpMkLst>
            <pc:docMk/>
            <pc:sldMk cId="3319125594" sldId="2625"/>
            <ac:cxnSpMk id="30" creationId="{03667D78-886C-44EA-B0F5-85A79449B922}"/>
          </ac:cxnSpMkLst>
        </pc:cxnChg>
      </pc:sldChg>
      <pc:sldChg chg="modSp mod">
        <pc:chgData name="Wenting Hu" userId="8c9bf571-2e42-4464-8e23-d6a525068df5" providerId="ADAL" clId="{33418972-ADBD-4AD1-BF88-4BE4AF47E782}" dt="2025-07-09T08:22:38.408" v="156" actId="2711"/>
        <pc:sldMkLst>
          <pc:docMk/>
          <pc:sldMk cId="2558632573" sldId="2629"/>
        </pc:sldMkLst>
        <pc:spChg chg="mod">
          <ac:chgData name="Wenting Hu" userId="8c9bf571-2e42-4464-8e23-d6a525068df5" providerId="ADAL" clId="{33418972-ADBD-4AD1-BF88-4BE4AF47E782}" dt="2025-07-09T08:22:38.408" v="156" actId="2711"/>
          <ac:spMkLst>
            <pc:docMk/>
            <pc:sldMk cId="2558632573" sldId="2629"/>
            <ac:spMk id="9" creationId="{FA04D575-34BF-4893-A281-E75E88AB26BB}"/>
          </ac:spMkLst>
        </pc:spChg>
        <pc:picChg chg="mod">
          <ac:chgData name="Wenting Hu" userId="8c9bf571-2e42-4464-8e23-d6a525068df5" providerId="ADAL" clId="{33418972-ADBD-4AD1-BF88-4BE4AF47E782}" dt="2025-07-09T08:00:13.298" v="4" actId="14826"/>
          <ac:picMkLst>
            <pc:docMk/>
            <pc:sldMk cId="2558632573" sldId="2629"/>
            <ac:picMk id="8" creationId="{4FB56EB2-7E26-4C95-AE93-011CBCF32EEC}"/>
          </ac:picMkLst>
        </pc:picChg>
      </pc:sldChg>
      <pc:sldMasterChg chg="del delSldLayout">
        <pc:chgData name="Wenting Hu" userId="8c9bf571-2e42-4464-8e23-d6a525068df5" providerId="ADAL" clId="{33418972-ADBD-4AD1-BF88-4BE4AF47E782}" dt="2025-07-09T08:00:07.983" v="3"/>
        <pc:sldMasterMkLst>
          <pc:docMk/>
          <pc:sldMasterMk cId="238060872" sldId="2147483732"/>
        </pc:sldMasterMkLst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3769026644" sldId="2147483733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3371664106" sldId="2147483734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3523159491" sldId="2147483735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3506965615" sldId="2147483736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3377166003" sldId="2147483737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1125648048" sldId="2147483738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3849635515" sldId="2147483739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359120648" sldId="2147483740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1379789638" sldId="2147483741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2940080044" sldId="2147483742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2447437521" sldId="2147483743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2992250018" sldId="2147483744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3905769981" sldId="2147483745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2310036181" sldId="2147483746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2630768817" sldId="2147483747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2703982548" sldId="2147483748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172667288" sldId="2147483749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1992094359" sldId="2147483750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3164200480" sldId="2147483751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4027090531" sldId="2147483752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2695658573" sldId="2147483753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3587018635" sldId="2147483754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377142112" sldId="2147483755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3101234733" sldId="2147483756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1616263620" sldId="2147483757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333979296" sldId="2147483758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3838617110" sldId="2147483759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3511115992" sldId="2147483760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8060872" sldId="2147483732"/>
            <pc:sldLayoutMk cId="3883893598" sldId="2147483761"/>
          </pc:sldLayoutMkLst>
        </pc:sldLayoutChg>
      </pc:sldMasterChg>
      <pc:sldMasterChg chg="del delSldLayout">
        <pc:chgData name="Wenting Hu" userId="8c9bf571-2e42-4464-8e23-d6a525068df5" providerId="ADAL" clId="{33418972-ADBD-4AD1-BF88-4BE4AF47E782}" dt="2025-07-09T08:00:07.983" v="3"/>
        <pc:sldMasterMkLst>
          <pc:docMk/>
          <pc:sldMasterMk cId="3922786950" sldId="2147483762"/>
        </pc:sldMasterMkLst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3304453377" sldId="2147483763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2056360015" sldId="2147483764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3144947367" sldId="2147483765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495300106" sldId="2147483766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1541691836" sldId="2147483767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2350899917" sldId="2147483768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3677187515" sldId="2147483769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2885364903" sldId="2147483770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1730154578" sldId="2147483771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3621722428" sldId="2147483772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1624563011" sldId="2147483773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53954912" sldId="2147483774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3169952720" sldId="2147483775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4128907199" sldId="2147483776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2685043982" sldId="2147483777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3689593704" sldId="2147483778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3755495481" sldId="2147483779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1418105546" sldId="2147483780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2855552715" sldId="2147483781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3642149899" sldId="2147483782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4089018491" sldId="2147483783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109179740" sldId="2147483784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2124590976" sldId="2147483785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2634805746" sldId="2147483786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516474447" sldId="2147483787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3014772654" sldId="2147483788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3444082670" sldId="2147483789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318251576" sldId="2147483790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1664449720" sldId="2147483791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3703177490" sldId="2147483792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22786950" sldId="2147483762"/>
            <pc:sldLayoutMk cId="3684496923" sldId="2147483793"/>
          </pc:sldLayoutMkLst>
        </pc:sldLayoutChg>
      </pc:sldMasterChg>
      <pc:sldMasterChg chg="del delSldLayout">
        <pc:chgData name="Wenting Hu" userId="8c9bf571-2e42-4464-8e23-d6a525068df5" providerId="ADAL" clId="{33418972-ADBD-4AD1-BF88-4BE4AF47E782}" dt="2025-07-09T08:00:07.983" v="3"/>
        <pc:sldMasterMkLst>
          <pc:docMk/>
          <pc:sldMasterMk cId="3600427574" sldId="2147483806"/>
        </pc:sldMasterMkLst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600427574" sldId="2147483806"/>
            <pc:sldLayoutMk cId="3935967501" sldId="2147483807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600427574" sldId="2147483806"/>
            <pc:sldLayoutMk cId="4189021431" sldId="2147483808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600427574" sldId="2147483806"/>
            <pc:sldLayoutMk cId="2030947393" sldId="2147483809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600427574" sldId="2147483806"/>
            <pc:sldLayoutMk cId="519648410" sldId="2147483810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600427574" sldId="2147483806"/>
            <pc:sldLayoutMk cId="759985322" sldId="2147483811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600427574" sldId="2147483806"/>
            <pc:sldLayoutMk cId="2371131355" sldId="2147483812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600427574" sldId="2147483806"/>
            <pc:sldLayoutMk cId="836073689" sldId="2147483813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600427574" sldId="2147483806"/>
            <pc:sldLayoutMk cId="1932458446" sldId="2147483814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600427574" sldId="2147483806"/>
            <pc:sldLayoutMk cId="2645202585" sldId="2147483815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600427574" sldId="2147483806"/>
            <pc:sldLayoutMk cId="3232621573" sldId="2147483816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600427574" sldId="2147483806"/>
            <pc:sldLayoutMk cId="1025010" sldId="2147483817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600427574" sldId="2147483806"/>
            <pc:sldLayoutMk cId="912274551" sldId="2147483818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600427574" sldId="2147483806"/>
            <pc:sldLayoutMk cId="1178023609" sldId="2147483819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600427574" sldId="2147483806"/>
            <pc:sldLayoutMk cId="626721742" sldId="2147483820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600427574" sldId="2147483806"/>
            <pc:sldLayoutMk cId="1126294268" sldId="2147483821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600427574" sldId="2147483806"/>
            <pc:sldLayoutMk cId="1583000670" sldId="2147483822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600427574" sldId="2147483806"/>
            <pc:sldLayoutMk cId="2392388760" sldId="2147483823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600427574" sldId="2147483806"/>
            <pc:sldLayoutMk cId="156997241" sldId="2147483824"/>
          </pc:sldLayoutMkLst>
        </pc:sldLayoutChg>
      </pc:sldMasterChg>
      <pc:sldMasterChg chg="del delSldLayout">
        <pc:chgData name="Wenting Hu" userId="8c9bf571-2e42-4464-8e23-d6a525068df5" providerId="ADAL" clId="{33418972-ADBD-4AD1-BF88-4BE4AF47E782}" dt="2025-07-09T08:00:07.983" v="3"/>
        <pc:sldMasterMkLst>
          <pc:docMk/>
          <pc:sldMasterMk cId="1252352386" sldId="2147483825"/>
        </pc:sldMasterMkLst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2442868962" sldId="2147483826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1986426062" sldId="2147483827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576214299" sldId="2147483828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3953702474" sldId="2147483829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3448501173" sldId="2147483830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58476625" sldId="2147483831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381185933" sldId="2147483832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385265434" sldId="2147483833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4051755610" sldId="2147483834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1825237028" sldId="2147483835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4036478521" sldId="2147483836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356136141" sldId="2147483837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3779456090" sldId="2147483838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2335564621" sldId="2147483839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3794527066" sldId="2147483840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4264658808" sldId="2147483841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1031991743" sldId="2147483842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3268352561" sldId="2147483843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3922126800" sldId="2147483844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1117822101" sldId="2147483845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3063181794" sldId="2147483846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1617108865" sldId="2147483847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4137364345" sldId="2147483848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372358600" sldId="2147483849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1904516002" sldId="2147483850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789127060" sldId="2147483851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705031053" sldId="2147483852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252352386" sldId="2147483825"/>
            <pc:sldLayoutMk cId="1966304129" sldId="2147483853"/>
          </pc:sldLayoutMkLst>
        </pc:sldLayoutChg>
      </pc:sldMasterChg>
      <pc:sldMasterChg chg="del delSldLayout">
        <pc:chgData name="Wenting Hu" userId="8c9bf571-2e42-4464-8e23-d6a525068df5" providerId="ADAL" clId="{33418972-ADBD-4AD1-BF88-4BE4AF47E782}" dt="2025-07-09T08:00:07.983" v="3"/>
        <pc:sldMasterMkLst>
          <pc:docMk/>
          <pc:sldMasterMk cId="3972168078" sldId="2147483922"/>
        </pc:sldMasterMkLst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72168078" sldId="2147483922"/>
            <pc:sldLayoutMk cId="1887205700" sldId="2147483923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72168078" sldId="2147483922"/>
            <pc:sldLayoutMk cId="3757963309" sldId="2147483924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72168078" sldId="2147483922"/>
            <pc:sldLayoutMk cId="2527834570" sldId="2147483925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72168078" sldId="2147483922"/>
            <pc:sldLayoutMk cId="1483980795" sldId="2147483926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72168078" sldId="2147483922"/>
            <pc:sldLayoutMk cId="3960534209" sldId="2147483927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72168078" sldId="2147483922"/>
            <pc:sldLayoutMk cId="3632922061" sldId="2147483928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3972168078" sldId="2147483922"/>
            <pc:sldLayoutMk cId="812930874" sldId="2147483929"/>
          </pc:sldLayoutMkLst>
        </pc:sldLayoutChg>
      </pc:sldMasterChg>
      <pc:sldMasterChg chg="del delSldLayout">
        <pc:chgData name="Wenting Hu" userId="8c9bf571-2e42-4464-8e23-d6a525068df5" providerId="ADAL" clId="{33418972-ADBD-4AD1-BF88-4BE4AF47E782}" dt="2025-07-09T08:00:07.983" v="3"/>
        <pc:sldMasterMkLst>
          <pc:docMk/>
          <pc:sldMasterMk cId="4242916261" sldId="2147483930"/>
        </pc:sldMasterMkLst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2520681879" sldId="2147483931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644178742" sldId="2147483932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3404817278" sldId="2147483933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1868996577" sldId="2147483934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3522281510" sldId="2147483935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287249164" sldId="2147483936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1391856318" sldId="2147483937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3787750600" sldId="2147483938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1008997865" sldId="2147483939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1143183680" sldId="2147483940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4266175247" sldId="2147483941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565443986" sldId="2147483942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2943619753" sldId="2147483943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1995431901" sldId="2147483944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1163055695" sldId="2147483945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2058700265" sldId="2147483946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2262474514" sldId="2147483947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2246564859" sldId="2147483948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4250322468" sldId="2147483949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1613627028" sldId="2147483950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4209761246" sldId="2147483951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1214411333" sldId="2147483952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2316943943" sldId="2147483953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2396522334" sldId="2147483954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822720773" sldId="2147483955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2827135083" sldId="2147483956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2778277181" sldId="2147483957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681208317" sldId="2147483958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3536809334" sldId="2147483959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374870160" sldId="2147483960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311807141" sldId="2147483961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4242916261" sldId="2147483930"/>
            <pc:sldLayoutMk cId="4140822456" sldId="2147483962"/>
          </pc:sldLayoutMkLst>
        </pc:sldLayoutChg>
      </pc:sldMasterChg>
      <pc:sldMasterChg chg="del delSldLayout">
        <pc:chgData name="Wenting Hu" userId="8c9bf571-2e42-4464-8e23-d6a525068df5" providerId="ADAL" clId="{33418972-ADBD-4AD1-BF88-4BE4AF47E782}" dt="2025-07-09T08:00:07.983" v="3"/>
        <pc:sldMasterMkLst>
          <pc:docMk/>
          <pc:sldMasterMk cId="1024808543" sldId="2147483975"/>
        </pc:sldMasterMkLst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2427089483" sldId="2147483976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3379007783" sldId="2147483977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3924863746" sldId="2147483978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212282033" sldId="2147483979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1206968445" sldId="2147483980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1938844143" sldId="2147483981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1308640411" sldId="2147483982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3488872241" sldId="2147483983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3164772917" sldId="2147483984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598160738" sldId="2147483985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1850707230" sldId="2147483986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3874859061" sldId="2147483987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2702754867" sldId="2147483988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1351118541" sldId="2147483989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2271325193" sldId="2147483990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3251017698" sldId="2147483991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1722571838" sldId="2147483992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1647067770" sldId="2147483993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1551345665" sldId="2147483994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3352313483" sldId="2147483995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423490917" sldId="2147483996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786461159" sldId="2147483997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3360425158" sldId="2147483998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3147123361" sldId="2147483999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1913566723" sldId="2147484000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2164453036" sldId="2147484001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681937567" sldId="2147484002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2844986664" sldId="2147484003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1024808543" sldId="2147483975"/>
            <pc:sldLayoutMk cId="869351209" sldId="2147484004"/>
          </pc:sldLayoutMkLst>
        </pc:sldLayoutChg>
      </pc:sldMasterChg>
      <pc:sldMasterChg chg="del delSldLayout">
        <pc:chgData name="Wenting Hu" userId="8c9bf571-2e42-4464-8e23-d6a525068df5" providerId="ADAL" clId="{33418972-ADBD-4AD1-BF88-4BE4AF47E782}" dt="2025-07-09T08:00:07.983" v="3"/>
        <pc:sldMasterMkLst>
          <pc:docMk/>
          <pc:sldMasterMk cId="239928891" sldId="2147484005"/>
        </pc:sldMasterMkLst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3012671483" sldId="2147484006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1743770626" sldId="2147484007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1529486397" sldId="2147484008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2359858416" sldId="2147484009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1511655375" sldId="2147484010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1736308692" sldId="2147484011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2552313755" sldId="2147484012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968001552" sldId="2147484013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2694698753" sldId="2147484014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574444710" sldId="2147484015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3217483365" sldId="2147484016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2473244356" sldId="2147484017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558623512" sldId="2147484018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930827055" sldId="2147484019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2627843080" sldId="2147484020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2691171871" sldId="2147484021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2350626060" sldId="2147484022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3217566179" sldId="2147484023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724564876" sldId="2147484024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129438687" sldId="2147484025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738869953" sldId="2147484026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1629386024" sldId="2147484027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1999005977" sldId="2147484028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376969638" sldId="2147484029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641111879" sldId="2147484030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4222702252" sldId="2147484031"/>
          </pc:sldLayoutMkLst>
        </pc:sldLayoutChg>
        <pc:sldLayoutChg chg="del">
          <pc:chgData name="Wenting Hu" userId="8c9bf571-2e42-4464-8e23-d6a525068df5" providerId="ADAL" clId="{33418972-ADBD-4AD1-BF88-4BE4AF47E782}" dt="2025-07-09T08:00:07.983" v="3"/>
          <pc:sldLayoutMkLst>
            <pc:docMk/>
            <pc:sldMasterMk cId="239928891" sldId="2147484005"/>
            <pc:sldLayoutMk cId="3256889436" sldId="2147484032"/>
          </pc:sldLayoutMkLst>
        </pc:sldLayoutChg>
      </pc:sldMasterChg>
    </pc:docChg>
  </pc:docChgLst>
  <pc:docChgLst>
    <pc:chgData name="Claire Hu" userId="8c9bf571-2e42-4464-8e23-d6a525068df5" providerId="ADAL" clId="{174C0764-7CFD-44C2-AB81-BFEEA6C0FEF7}"/>
    <pc:docChg chg="addSld delSld modSld sldOrd delMainMaster">
      <pc:chgData name="Claire Hu" userId="8c9bf571-2e42-4464-8e23-d6a525068df5" providerId="ADAL" clId="{174C0764-7CFD-44C2-AB81-BFEEA6C0FEF7}" dt="2022-01-26T02:20:03.266" v="462"/>
      <pc:docMkLst>
        <pc:docMk/>
      </pc:docMkLst>
      <pc:sldChg chg="modSp mod">
        <pc:chgData name="Claire Hu" userId="8c9bf571-2e42-4464-8e23-d6a525068df5" providerId="ADAL" clId="{174C0764-7CFD-44C2-AB81-BFEEA6C0FEF7}" dt="2021-08-23T09:26:13.764" v="8" actId="20577"/>
        <pc:sldMkLst>
          <pc:docMk/>
          <pc:sldMk cId="2669544596" sldId="294"/>
        </pc:sldMkLst>
      </pc:sldChg>
      <pc:sldChg chg="modSp mod">
        <pc:chgData name="Claire Hu" userId="8c9bf571-2e42-4464-8e23-d6a525068df5" providerId="ADAL" clId="{174C0764-7CFD-44C2-AB81-BFEEA6C0FEF7}" dt="2021-08-23T09:57:10.864" v="394" actId="20577"/>
        <pc:sldMkLst>
          <pc:docMk/>
          <pc:sldMk cId="0" sldId="346"/>
        </pc:sldMkLst>
      </pc:sldChg>
      <pc:sldChg chg="modSp mod">
        <pc:chgData name="Claire Hu" userId="8c9bf571-2e42-4464-8e23-d6a525068df5" providerId="ADAL" clId="{174C0764-7CFD-44C2-AB81-BFEEA6C0FEF7}" dt="2021-08-23T09:31:37.443" v="366" actId="20577"/>
        <pc:sldMkLst>
          <pc:docMk/>
          <pc:sldMk cId="0" sldId="348"/>
        </pc:sldMkLst>
      </pc:sldChg>
      <pc:sldChg chg="modSp mod">
        <pc:chgData name="Claire Hu" userId="8c9bf571-2e42-4464-8e23-d6a525068df5" providerId="ADAL" clId="{174C0764-7CFD-44C2-AB81-BFEEA6C0FEF7}" dt="2021-08-23T10:04:45.124" v="421" actId="20577"/>
        <pc:sldMkLst>
          <pc:docMk/>
          <pc:sldMk cId="0" sldId="354"/>
        </pc:sldMkLst>
      </pc:sldChg>
      <pc:sldChg chg="modSp mod">
        <pc:chgData name="Claire Hu" userId="8c9bf571-2e42-4464-8e23-d6a525068df5" providerId="ADAL" clId="{174C0764-7CFD-44C2-AB81-BFEEA6C0FEF7}" dt="2021-08-23T10:04:14.288" v="416" actId="20577"/>
        <pc:sldMkLst>
          <pc:docMk/>
          <pc:sldMk cId="0" sldId="355"/>
        </pc:sldMkLst>
      </pc:sldChg>
      <pc:sldChg chg="modSp mod">
        <pc:chgData name="Claire Hu" userId="8c9bf571-2e42-4464-8e23-d6a525068df5" providerId="ADAL" clId="{174C0764-7CFD-44C2-AB81-BFEEA6C0FEF7}" dt="2021-08-23T10:06:21.674" v="433" actId="20577"/>
        <pc:sldMkLst>
          <pc:docMk/>
          <pc:sldMk cId="0" sldId="356"/>
        </pc:sldMkLst>
      </pc:sldChg>
      <pc:sldChg chg="del">
        <pc:chgData name="Claire Hu" userId="8c9bf571-2e42-4464-8e23-d6a525068df5" providerId="ADAL" clId="{174C0764-7CFD-44C2-AB81-BFEEA6C0FEF7}" dt="2021-08-20T09:53:27.220" v="0" actId="47"/>
        <pc:sldMkLst>
          <pc:docMk/>
          <pc:sldMk cId="129462410" sldId="2584"/>
        </pc:sldMkLst>
      </pc:sldChg>
      <pc:sldChg chg="modSp mod">
        <pc:chgData name="Claire Hu" userId="8c9bf571-2e42-4464-8e23-d6a525068df5" providerId="ADAL" clId="{174C0764-7CFD-44C2-AB81-BFEEA6C0FEF7}" dt="2021-08-23T09:45:03.230" v="382" actId="20577"/>
        <pc:sldMkLst>
          <pc:docMk/>
          <pc:sldMk cId="2579732089" sldId="2585"/>
        </pc:sldMkLst>
      </pc:sldChg>
      <pc:sldChg chg="modSp mod">
        <pc:chgData name="Claire Hu" userId="8c9bf571-2e42-4464-8e23-d6a525068df5" providerId="ADAL" clId="{174C0764-7CFD-44C2-AB81-BFEEA6C0FEF7}" dt="2021-08-23T09:27:43.323" v="14" actId="20577"/>
        <pc:sldMkLst>
          <pc:docMk/>
          <pc:sldMk cId="0" sldId="2607"/>
        </pc:sldMkLst>
      </pc:sldChg>
      <pc:sldChg chg="modSp mod">
        <pc:chgData name="Claire Hu" userId="8c9bf571-2e42-4464-8e23-d6a525068df5" providerId="ADAL" clId="{174C0764-7CFD-44C2-AB81-BFEEA6C0FEF7}" dt="2021-08-23T09:29:55.042" v="327" actId="20577"/>
        <pc:sldMkLst>
          <pc:docMk/>
          <pc:sldMk cId="0" sldId="2608"/>
        </pc:sldMkLst>
      </pc:sldChg>
      <pc:sldChg chg="modSp mod">
        <pc:chgData name="Claire Hu" userId="8c9bf571-2e42-4464-8e23-d6a525068df5" providerId="ADAL" clId="{174C0764-7CFD-44C2-AB81-BFEEA6C0FEF7}" dt="2021-08-23T09:30:09.644" v="340" actId="20577"/>
        <pc:sldMkLst>
          <pc:docMk/>
          <pc:sldMk cId="0" sldId="2611"/>
        </pc:sldMkLst>
      </pc:sldChg>
      <pc:sldChg chg="modSp">
        <pc:chgData name="Claire Hu" userId="8c9bf571-2e42-4464-8e23-d6a525068df5" providerId="ADAL" clId="{174C0764-7CFD-44C2-AB81-BFEEA6C0FEF7}" dt="2021-08-23T09:30:36.308" v="341"/>
        <pc:sldMkLst>
          <pc:docMk/>
          <pc:sldMk cId="0" sldId="2612"/>
        </pc:sldMkLst>
      </pc:sldChg>
      <pc:sldChg chg="ord">
        <pc:chgData name="Claire Hu" userId="8c9bf571-2e42-4464-8e23-d6a525068df5" providerId="ADAL" clId="{174C0764-7CFD-44C2-AB81-BFEEA6C0FEF7}" dt="2022-01-26T02:19:44.622" v="460"/>
        <pc:sldMkLst>
          <pc:docMk/>
          <pc:sldMk cId="2741557428" sldId="2615"/>
        </pc:sldMkLst>
      </pc:sldChg>
      <pc:sldChg chg="modSp mod ord">
        <pc:chgData name="Claire Hu" userId="8c9bf571-2e42-4464-8e23-d6a525068df5" providerId="ADAL" clId="{174C0764-7CFD-44C2-AB81-BFEEA6C0FEF7}" dt="2022-01-26T02:20:03.266" v="462"/>
        <pc:sldMkLst>
          <pc:docMk/>
          <pc:sldMk cId="138183321" sldId="2618"/>
        </pc:sldMkLst>
      </pc:sldChg>
      <pc:sldChg chg="modSp mod">
        <pc:chgData name="Claire Hu" userId="8c9bf571-2e42-4464-8e23-d6a525068df5" providerId="ADAL" clId="{174C0764-7CFD-44C2-AB81-BFEEA6C0FEF7}" dt="2021-08-23T09:29:44.450" v="319" actId="20577"/>
        <pc:sldMkLst>
          <pc:docMk/>
          <pc:sldMk cId="2284341726" sldId="2619"/>
        </pc:sldMkLst>
      </pc:sldChg>
      <pc:sldChg chg="del">
        <pc:chgData name="Claire Hu" userId="8c9bf571-2e42-4464-8e23-d6a525068df5" providerId="ADAL" clId="{174C0764-7CFD-44C2-AB81-BFEEA6C0FEF7}" dt="2021-08-23T09:59:29.954" v="395" actId="47"/>
        <pc:sldMkLst>
          <pc:docMk/>
          <pc:sldMk cId="267722503" sldId="2620"/>
        </pc:sldMkLst>
      </pc:sldChg>
      <pc:sldChg chg="modSp mod">
        <pc:chgData name="Claire Hu" userId="8c9bf571-2e42-4464-8e23-d6a525068df5" providerId="ADAL" clId="{174C0764-7CFD-44C2-AB81-BFEEA6C0FEF7}" dt="2021-08-23T10:07:25.252" v="453" actId="20577"/>
        <pc:sldMkLst>
          <pc:docMk/>
          <pc:sldMk cId="911933998" sldId="2623"/>
        </pc:sldMkLst>
      </pc:sldChg>
      <pc:sldChg chg="del">
        <pc:chgData name="Claire Hu" userId="8c9bf571-2e42-4464-8e23-d6a525068df5" providerId="ADAL" clId="{174C0764-7CFD-44C2-AB81-BFEEA6C0FEF7}" dt="2021-08-23T09:32:49.367" v="376" actId="47"/>
        <pc:sldMkLst>
          <pc:docMk/>
          <pc:sldMk cId="2826733162" sldId="2626"/>
        </pc:sldMkLst>
      </pc:sldChg>
      <pc:sldChg chg="del">
        <pc:chgData name="Claire Hu" userId="8c9bf571-2e42-4464-8e23-d6a525068df5" providerId="ADAL" clId="{174C0764-7CFD-44C2-AB81-BFEEA6C0FEF7}" dt="2021-08-23T09:32:50.649" v="377" actId="47"/>
        <pc:sldMkLst>
          <pc:docMk/>
          <pc:sldMk cId="2969502044" sldId="2627"/>
        </pc:sldMkLst>
      </pc:sldChg>
      <pc:sldChg chg="modSp add ord">
        <pc:chgData name="Claire Hu" userId="8c9bf571-2e42-4464-8e23-d6a525068df5" providerId="ADAL" clId="{174C0764-7CFD-44C2-AB81-BFEEA6C0FEF7}" dt="2022-01-26T02:19:18.785" v="458"/>
        <pc:sldMkLst>
          <pc:docMk/>
          <pc:sldMk cId="3966084097" sldId="2628"/>
        </pc:sldMkLst>
      </pc:sldChg>
      <pc:sldMasterChg chg="del delSldLayout">
        <pc:chgData name="Claire Hu" userId="8c9bf571-2e42-4464-8e23-d6a525068df5" providerId="ADAL" clId="{174C0764-7CFD-44C2-AB81-BFEEA6C0FEF7}" dt="2021-08-23T09:32:50.649" v="377" actId="47"/>
        <pc:sldMasterMkLst>
          <pc:docMk/>
          <pc:sldMasterMk cId="690340439" sldId="2147483700"/>
        </pc:sldMasterMkLst>
        <pc:sldLayoutChg chg="del">
          <pc:chgData name="Claire Hu" userId="8c9bf571-2e42-4464-8e23-d6a525068df5" providerId="ADAL" clId="{174C0764-7CFD-44C2-AB81-BFEEA6C0FEF7}" dt="2021-08-23T09:32:50.649" v="377" actId="47"/>
          <pc:sldLayoutMkLst>
            <pc:docMk/>
            <pc:sldMasterMk cId="690340439" sldId="2147483700"/>
            <pc:sldLayoutMk cId="4042406335" sldId="2147483701"/>
          </pc:sldLayoutMkLst>
        </pc:sldLayoutChg>
      </pc:sldMasterChg>
    </pc:docChg>
  </pc:docChgLst>
  <pc:docChgLst>
    <pc:chgData name="Wenting Hu" userId="8c9bf571-2e42-4464-8e23-d6a525068df5" providerId="ADAL" clId="{FC987B8A-ECE5-4EC3-86B4-D62CF42692ED}"/>
    <pc:docChg chg="addSld delSld modSld sldOrd">
      <pc:chgData name="Wenting Hu" userId="8c9bf571-2e42-4464-8e23-d6a525068df5" providerId="ADAL" clId="{FC987B8A-ECE5-4EC3-86B4-D62CF42692ED}" dt="2023-07-06T01:58:35.554" v="41" actId="47"/>
      <pc:docMkLst>
        <pc:docMk/>
      </pc:docMkLst>
      <pc:sldChg chg="modSp mod">
        <pc:chgData name="Wenting Hu" userId="8c9bf571-2e42-4464-8e23-d6a525068df5" providerId="ADAL" clId="{FC987B8A-ECE5-4EC3-86B4-D62CF42692ED}" dt="2023-01-04T02:53:41.699" v="36" actId="20577"/>
        <pc:sldMkLst>
          <pc:docMk/>
          <pc:sldMk cId="2669544596" sldId="294"/>
        </pc:sldMkLst>
      </pc:sldChg>
      <pc:sldChg chg="ord">
        <pc:chgData name="Wenting Hu" userId="8c9bf571-2e42-4464-8e23-d6a525068df5" providerId="ADAL" clId="{FC987B8A-ECE5-4EC3-86B4-D62CF42692ED}" dt="2023-01-04T02:31:24.062" v="31"/>
        <pc:sldMkLst>
          <pc:docMk/>
          <pc:sldMk cId="2579732089" sldId="2585"/>
        </pc:sldMkLst>
      </pc:sldChg>
      <pc:sldChg chg="modSp del">
        <pc:chgData name="Wenting Hu" userId="8c9bf571-2e42-4464-8e23-d6a525068df5" providerId="ADAL" clId="{FC987B8A-ECE5-4EC3-86B4-D62CF42692ED}" dt="2023-07-06T01:58:35.554" v="41" actId="47"/>
        <pc:sldMkLst>
          <pc:docMk/>
          <pc:sldMk cId="3966084097" sldId="2628"/>
        </pc:sldMkLst>
      </pc:sldChg>
      <pc:sldChg chg="modSp new del mod">
        <pc:chgData name="Wenting Hu" userId="8c9bf571-2e42-4464-8e23-d6a525068df5" providerId="ADAL" clId="{FC987B8A-ECE5-4EC3-86B4-D62CF42692ED}" dt="2023-01-04T02:31:25.333" v="32" actId="47"/>
        <pc:sldMkLst>
          <pc:docMk/>
          <pc:sldMk cId="76474685" sldId="2629"/>
        </pc:sldMkLst>
      </pc:sldChg>
      <pc:sldChg chg="add">
        <pc:chgData name="Wenting Hu" userId="8c9bf571-2e42-4464-8e23-d6a525068df5" providerId="ADAL" clId="{FC987B8A-ECE5-4EC3-86B4-D62CF42692ED}" dt="2023-07-06T01:58:33.781" v="40"/>
        <pc:sldMkLst>
          <pc:docMk/>
          <pc:sldMk cId="2558632573" sldId="262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 b="1" baseline="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 b="1" baseline="0"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/>
            </a:lvl1pPr>
          </a:lstStyle>
          <a:p>
            <a:fld id="{039231C0-1D98-4D68-A11D-D090F11251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4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 b="1" baseline="0"/>
            </a:lvl1pPr>
          </a:lstStyle>
          <a:p>
            <a:endParaRPr lang="en-US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/>
            </a:lvl1pPr>
          </a:lstStyle>
          <a:p>
            <a:endParaRPr lang="en-US"/>
          </a:p>
        </p:txBody>
      </p:sp>
      <p:sp>
        <p:nvSpPr>
          <p:cNvPr id="274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4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 b="1" baseline="0"/>
            </a:lvl1pPr>
          </a:lstStyle>
          <a:p>
            <a:endParaRPr lang="en-US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/>
            </a:lvl1pPr>
          </a:lstStyle>
          <a:p>
            <a:fld id="{5D51332A-CF2A-4EC8-8EBF-E0E568A0F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09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bscocom.ebsco.acsitefactory.com/products/ebook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bsco.com/find-my-organization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1332A-CF2A-4EC8-8EBF-E0E568A0F4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1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F16C0-D5F1-47E9-A4CC-C8D1C3DD8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12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900" b="1" i="0" dirty="0">
                <a:solidFill>
                  <a:srgbClr val="3D3F42"/>
                </a:solidFill>
                <a:effectLst/>
                <a:latin typeface="思源黑体 CN Normal" panose="020B0400000000000000" pitchFamily="34" charset="-122"/>
              </a:rPr>
              <a:t>Search quickly and make research progress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900" b="0" i="0" dirty="0">
                <a:solidFill>
                  <a:srgbClr val="3D3F42"/>
                </a:solidFill>
                <a:effectLst/>
                <a:latin typeface="思源黑体 CN Normal" panose="020B0400000000000000" pitchFamily="34" charset="-122"/>
              </a:rPr>
              <a:t>Designed for efficiency, the app features mobile-friendly displays for searching, scanning results, liking and sharing. The app also displays recent searches and recently viewed items.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900" b="1" i="0" dirty="0">
                <a:solidFill>
                  <a:srgbClr val="3D3F42"/>
                </a:solidFill>
                <a:effectLst/>
                <a:latin typeface="思源黑体 CN Normal" panose="020B0400000000000000" pitchFamily="34" charset="-122"/>
              </a:rPr>
              <a:t>Stay organized with cross-device synchronization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900" b="0" i="0" dirty="0">
                <a:solidFill>
                  <a:srgbClr val="3D3F42"/>
                </a:solidFill>
                <a:effectLst/>
                <a:latin typeface="思源黑体 CN Normal" panose="020B0400000000000000" pitchFamily="34" charset="-122"/>
              </a:rPr>
              <a:t>Researchers can jump into any step in the research process, search for articles on the go, use sharing tools and save their articles synchronously across mobile and desktop.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900" b="1" i="0" dirty="0">
                <a:solidFill>
                  <a:srgbClr val="3D3F42"/>
                </a:solidFill>
                <a:effectLst/>
                <a:latin typeface="思源黑体 CN Normal" panose="020B0400000000000000" pitchFamily="34" charset="-122"/>
              </a:rPr>
              <a:t>Read or listen anytime, anywhere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900" b="0" i="0" dirty="0">
                <a:solidFill>
                  <a:srgbClr val="3D3F42"/>
                </a:solidFill>
                <a:effectLst/>
                <a:latin typeface="思源黑体 CN Normal" panose="020B0400000000000000" pitchFamily="34" charset="-122"/>
              </a:rPr>
              <a:t>Users can read or listen to the content they discover, link to external full-text content, view in PDF and HTML and download and read </a:t>
            </a:r>
            <a:r>
              <a:rPr lang="en-US" sz="900" b="1" i="1" u="none" strike="noStrike" dirty="0">
                <a:solidFill>
                  <a:srgbClr val="3E75CF"/>
                </a:solidFill>
                <a:effectLst/>
                <a:latin typeface="思源黑体 CN Normal" panose="020B0400000000000000" pitchFamily="34" charset="-122"/>
                <a:hlinkClick r:id="rId3"/>
              </a:rPr>
              <a:t>EBSCO eBooks</a:t>
            </a:r>
            <a:r>
              <a:rPr lang="en-US" sz="900" b="0" i="0" dirty="0">
                <a:solidFill>
                  <a:srgbClr val="3D3F42"/>
                </a:solidFill>
                <a:effectLst/>
                <a:latin typeface="思源黑体 CN Normal" panose="020B0400000000000000" pitchFamily="34" charset="-122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900" b="1" i="0" dirty="0">
                <a:solidFill>
                  <a:srgbClr val="3D3F42"/>
                </a:solidFill>
                <a:effectLst/>
                <a:latin typeface="思源黑体 CN Normal" panose="020B0400000000000000" pitchFamily="34" charset="-122"/>
              </a:rPr>
              <a:t>Discover new content based on previous activity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900" b="0" i="0" dirty="0">
                <a:solidFill>
                  <a:srgbClr val="3D3F42"/>
                </a:solidFill>
                <a:effectLst/>
                <a:latin typeface="思源黑体 CN Normal" panose="020B0400000000000000" pitchFamily="34" charset="-122"/>
              </a:rPr>
              <a:t>Users can serendipitously find new content in their areas of interest using the Discover Recent Subjects feature, which is generated dynamically based on previous activity.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900" b="1" i="0" dirty="0">
                <a:solidFill>
                  <a:srgbClr val="3D3F42"/>
                </a:solidFill>
                <a:effectLst/>
                <a:latin typeface="思源黑体 CN Normal" panose="020B0400000000000000" pitchFamily="34" charset="-122"/>
              </a:rPr>
              <a:t>Open a door into the library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900" b="0" i="0" dirty="0">
                <a:solidFill>
                  <a:srgbClr val="3D3F42"/>
                </a:solidFill>
                <a:effectLst/>
                <a:latin typeface="思源黑体 CN Normal" panose="020B0400000000000000" pitchFamily="34" charset="-122"/>
              </a:rPr>
              <a:t>With the built-in </a:t>
            </a:r>
            <a:r>
              <a:rPr lang="en-US" sz="900" b="1" i="0" u="none" strike="noStrike" dirty="0">
                <a:solidFill>
                  <a:srgbClr val="3E75CF"/>
                </a:solidFill>
                <a:effectLst/>
                <a:latin typeface="思源黑体 CN Normal" panose="020B0400000000000000" pitchFamily="34" charset="-122"/>
                <a:hlinkClick r:id="rId4"/>
              </a:rPr>
              <a:t>Find My Organization</a:t>
            </a:r>
            <a:r>
              <a:rPr lang="en-US" sz="900" b="0" i="0" dirty="0">
                <a:solidFill>
                  <a:srgbClr val="3D3F42"/>
                </a:solidFill>
                <a:effectLst/>
                <a:latin typeface="思源黑体 CN Normal" panose="020B0400000000000000" pitchFamily="34" charset="-122"/>
              </a:rPr>
              <a:t> feature, users can search for or geolocate their institution and utilize the library's preferred authentication method for easy access.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900" b="1" i="0" dirty="0">
                <a:solidFill>
                  <a:srgbClr val="3D3F42"/>
                </a:solidFill>
                <a:effectLst/>
                <a:latin typeface="思源黑体 CN Normal" panose="020B0400000000000000" pitchFamily="34" charset="-122"/>
              </a:rPr>
              <a:t>No need to log in every time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900" b="0" i="0" dirty="0">
                <a:solidFill>
                  <a:srgbClr val="3D3F42"/>
                </a:solidFill>
                <a:effectLst/>
                <a:latin typeface="思源黑体 CN Normal" panose="020B0400000000000000" pitchFamily="34" charset="-122"/>
              </a:rPr>
              <a:t>After the user has logged in for the first time, they don’t need to log in on subsequent sessions. This lets the user get right to work every time. </a:t>
            </a:r>
          </a:p>
          <a:p>
            <a:endParaRPr lang="en-US" sz="900" dirty="0">
              <a:latin typeface="思源黑体 CN Normal" panose="020B0400000000000000" pitchFamily="34" charset="-122"/>
            </a:endParaRPr>
          </a:p>
          <a:p>
            <a:endParaRPr lang="en-US" sz="900" dirty="0">
              <a:latin typeface="思源黑体 CN Normal" panose="020B0400000000000000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1332A-CF2A-4EC8-8EBF-E0E568A0F4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7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1332A-CF2A-4EC8-8EBF-E0E568A0F4E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1332A-CF2A-4EC8-8EBF-E0E568A0F4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95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1332A-CF2A-4EC8-8EBF-E0E568A0F4E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6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87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32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8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08212"/>
            <a:ext cx="10515600" cy="7858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4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262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003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22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50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69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480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04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129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2127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思源黑体 CN Normal" panose="020B0400000000000000" pitchFamily="34" charset="-122"/>
            </a:endParaRPr>
          </a:p>
        </p:txBody>
      </p:sp>
      <p:sp>
        <p:nvSpPr>
          <p:cNvPr id="4" name="Isosceles Triangle 3"/>
          <p:cNvSpPr/>
          <p:nvPr userDrawn="1"/>
        </p:nvSpPr>
        <p:spPr>
          <a:xfrm flipH="1">
            <a:off x="-1" y="1"/>
            <a:ext cx="12192000" cy="2124222"/>
          </a:xfrm>
          <a:prstGeom prst="triangle">
            <a:avLst>
              <a:gd name="adj" fmla="val 0"/>
            </a:avLst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思源黑体 CN Normal" panose="020B0400000000000000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83"/>
            <a:ext cx="10515600" cy="1783926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298837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32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2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3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33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547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92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80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150"/>
            <a:ext cx="3481137" cy="2221333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645300"/>
            <a:ext cx="3480612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2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161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2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34506"/>
            <a:ext cx="103632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2541645"/>
            <a:ext cx="10363199" cy="457200"/>
          </a:xfrm>
        </p:spPr>
        <p:txBody>
          <a:bodyPr/>
          <a:lstStyle>
            <a:lvl1pPr marL="0" indent="0" algn="ctr">
              <a:buNone/>
              <a:defRPr sz="2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19022" y="4881254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19022" y="4070497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34109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967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66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82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68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539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84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74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38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28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60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715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4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29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2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89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038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37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1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4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94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1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03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16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32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24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827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6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8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48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4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989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27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00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3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618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234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674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33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13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8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49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6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0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24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2127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思源黑体 CN Normal" panose="020B0400000000000000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83"/>
            <a:ext cx="10515600" cy="1783926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905810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6B0801-AA45-4750-B26A-0926E1E037AF}"/>
              </a:ext>
            </a:extLst>
          </p:cNvPr>
          <p:cNvSpPr/>
          <p:nvPr/>
        </p:nvSpPr>
        <p:spPr>
          <a:xfrm>
            <a:off x="0" y="2126891"/>
            <a:ext cx="12192000" cy="171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35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20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14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562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8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40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150"/>
            <a:ext cx="3481137" cy="2221333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645300"/>
            <a:ext cx="3480612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781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427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15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60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73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E10A53-AF2D-4466-B209-0EA0EE0884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5"/>
          <a:stretch/>
        </p:blipFill>
        <p:spPr>
          <a:xfrm>
            <a:off x="0" y="428"/>
            <a:ext cx="12192000" cy="65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8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34506"/>
            <a:ext cx="103632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2541645"/>
            <a:ext cx="10363199" cy="457200"/>
          </a:xfrm>
        </p:spPr>
        <p:txBody>
          <a:bodyPr/>
          <a:lstStyle>
            <a:lvl1pPr marL="0" indent="0" algn="ctr">
              <a:buNone/>
              <a:defRPr sz="2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19022" y="4881254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19022" y="4070497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247298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3AFC06E5-CFF1-4F38-BEBD-0C8E3B9FBFE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5ACA2A56-71BB-4B9B-9824-E3CF0CE40F4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CA4DB747-0E4C-4634-8CA5-38E2E5082C1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056355C-CA03-4DB4-9AC9-EF10E2CEC3F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DA3B71-359B-45D8-B00D-E2C611B45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02BE1BEC-EF6A-485C-ADEB-344346491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104048-2174-4DC6-B98B-67772C4EF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029FEF-CB4C-4EA2-874C-C69296F6B5CA}"/>
              </a:ext>
            </a:extLst>
          </p:cNvPr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9C086A-F1A3-45B6-8CD5-AD3367A1D1A6}"/>
              </a:ext>
            </a:extLst>
          </p:cNvPr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7680A7B6-B8C8-4449-BF2D-90D02D30E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0F5D822A-44AF-4DE2-8E44-E3F3D6DE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72F35378-962E-48D9-A0DC-B3DA22BA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ADD16-E5EA-479C-86AD-18B13DA42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151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298D5-FC52-4980-B36A-5BE05997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A66CD-B55C-44EB-BA71-79702D2B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CD081-412A-4668-AACC-3E8673D8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E35F3-248F-4168-AB66-F6AE368BC0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86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B5B9FF5B-B921-4897-846F-7566D96FA1F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0B6A8F9B-68F6-4F5F-BAE4-8A790111177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B9B21442-B3FE-48AF-8D71-5EB26D44FDA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6BAAEF04-97FB-4385-9A0B-92743DCD09E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CBDD6AE7-E222-46C9-AE59-2D8E4D97D07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D21EA717-8055-4FAA-B6AF-87EFD818D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79A268-6149-4617-95C6-B7639F630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32B760-55E0-4AFB-9B01-54D8A97C0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348B4780-7F61-4F1B-A06A-5F43D0417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FC91AFD-9145-4989-8C48-8C0055250D7F}"/>
              </a:ext>
            </a:extLst>
          </p:cNvPr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2E8E6A-B818-4D2A-B340-827E4C4C852D}"/>
              </a:ext>
            </a:extLst>
          </p:cNvPr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84A8694-CED3-4679-9E72-EC6C6B33E4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3A8B165F-509B-47C4-B2CC-6EA354A9EF0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2580139-189D-4B74-8B89-0E33AED0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66881-CA64-43BA-B961-B4E050459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885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>
            <a:extLst>
              <a:ext uri="{FF2B5EF4-FFF2-40B4-BE49-F238E27FC236}">
                <a16:creationId xmlns:a16="http://schemas.microsoft.com/office/drawing/2014/main" id="{57FEA6EF-4F67-484E-91C7-C99ED22F12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68A5DD0-E6C7-426C-A59B-D35E5EFC1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186E95C-DB06-490E-8E73-5B1B1CDA8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06368B6-09DC-43EB-8E79-BB0EC817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4EE68-301A-497B-AABA-50C7ED0F49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111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>
            <a:extLst>
              <a:ext uri="{FF2B5EF4-FFF2-40B4-BE49-F238E27FC236}">
                <a16:creationId xmlns:a16="http://schemas.microsoft.com/office/drawing/2014/main" id="{F8015FA1-CFA9-4E48-A67B-192AE03495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 sz="2400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53E4EF3E-0E68-4097-9B61-1CD46675845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B5F31477-133B-4105-B4B4-3B013AAF811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1D173BCC-9203-4EC5-BBEA-E497B9C0EC1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78E3535B-5169-483C-94F1-8A8C56B1103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50C109-E1C0-4799-87D9-6835D7C31551}"/>
              </a:ext>
            </a:extLst>
          </p:cNvPr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329FBA-7EB5-44A8-A241-6312F472D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4B831440-9E04-4E93-A8E5-07052C719A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40B5FD-D432-4EFE-A5F5-FB5B43FF9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C34FB2-D5D5-4FBE-BCC0-DA6038596168}"/>
              </a:ext>
            </a:extLst>
          </p:cNvPr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37386D4-A33A-4896-B451-085A97D05CA2}"/>
              </a:ext>
            </a:extLst>
          </p:cNvPr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  <a:latin typeface="思源黑体 CN Normal" panose="020B0400000000000000" pitchFamily="34" charset="-122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>
                <a:latin typeface="思源黑体 CN Normal" panose="020B0400000000000000" pitchFamily="34" charset="-122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3C3E0EB2-0527-46E8-B013-1BDACFBB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081847C9-978B-4098-9FAE-6F83B88A2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C34794A8-2598-4C2D-9B3A-9FE006F8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9207-3A3F-43F1-B0F0-6336A1CB9D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81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070C92-D4AC-4429-B284-682B264FB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65275-CC71-4028-906A-F19AFF47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5CBB2-FCE0-4527-8D8E-30777F4B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CB254-2DC0-4E84-BE5A-45CCAE015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8696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3F9D5381-5C2C-40FB-A33C-3FC4FA5B89F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78BD14BF-49A7-4ACC-BD1C-72B309AAC98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35984001-11C6-473A-AF16-0673076534C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CE9612A7-A75A-4BAC-98C1-A47CC6F12A1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A5B70A-7CF2-44A9-B744-7D7610F21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1E0E77-247D-49C8-BE35-2E7FEB2E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65496B36-ED8C-4280-8F40-04A441A7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37601527-41B7-40ED-BC53-C020E35B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2174BE7-DD05-415A-B85C-5EA91E6E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B8C7DD-9372-4D62-B81D-A4F20F6393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3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3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EB7005-9C7E-4ABE-A192-292E2C411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525F7135-0E92-4988-B284-163B65C9E6D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96BE6F0B-0C8E-416B-8FEB-95EFF783677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101230ED-9B2D-4474-B901-95973778D65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7218DCAE-A730-4000-A8A5-0B79F41E177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55C75A-E652-4C53-A239-CD6817C0D744}"/>
              </a:ext>
            </a:extLst>
          </p:cNvPr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313FCC-1E01-48B4-93C5-1AD979DAD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82FA44EE-14F3-4052-AFA9-716735EE43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C6687C-00A4-4214-BAC2-05F8B2D28685}"/>
              </a:ext>
            </a:extLst>
          </p:cNvPr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3592F9-10A0-4479-A3FF-49E3553A7F74}"/>
              </a:ext>
            </a:extLst>
          </p:cNvPr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8A3312-8960-4B9D-983F-33024F556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2D09FE17-695E-4850-9DCE-D175EBF3AA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614EF-1CE8-4597-BFAD-3AF0336B8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813878E7-3ABC-4BFF-B1A4-A897EC86AE7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6203D831-AA94-47D0-9F79-37859ABAE51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13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D40EC72C-09C9-45DB-A651-957F56AD71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375E555D-B13F-43B4-ADAA-FB9FF9C0530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C49FF8BC-ADFE-454B-AC6D-04A2DF8D6EC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CFA8BCFA-D64F-434B-9412-9AF77741BC6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E3845403-5C44-496C-A808-859C9AA3457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FD7659-22B7-491A-9169-7015A1F4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AEFF0A-8BC1-4E49-9BD2-C927F7895E87}"/>
              </a:ext>
            </a:extLst>
          </p:cNvPr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D2F25-5B20-48F1-983F-939C8EC99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0FCABC-B2A0-463D-861B-81EB82EC66C2}"/>
              </a:ext>
            </a:extLst>
          </p:cNvPr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F2CABE-59F4-4A70-955F-73207C38C403}"/>
              </a:ext>
            </a:extLst>
          </p:cNvPr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F0822E-02B4-4207-9CD4-29F5578E2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2FF1522-7DC7-4013-8FD6-003A2A06FC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0430E-18E5-4899-BB22-0E1F8E7024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28D86F77-64E4-47A6-853A-C751BA2E2DB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CED61D0B-75E9-4C20-B22F-6A6A7CFD03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5716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D2997-ECAB-4276-AECB-68331D8AC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514C3-E4B1-4BDD-A1AE-94144378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7C36-C829-4BC0-821A-F383CC31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F0181-E707-4AC6-AB11-ABF3EE3C9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63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2DF772BC-66C6-463A-8342-7B1023B11AD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19428571-BE70-4EC5-8F18-C2EC2B809B4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31F88B2B-E8BE-4C36-93A9-6F97864645A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88BBC303-A1C4-4AB7-8ABD-C85D4BE8D19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07159-7A4B-4DB9-974B-6471B125C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0741B4-308C-4B1C-99D0-6F3A1CC45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496F14FF-A1B6-4201-BE99-1681AC49342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A26F047-DE5A-4BD3-898D-3CE7B4CFB7E1}"/>
              </a:ext>
            </a:extLst>
          </p:cNvPr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DCF9D6-28E4-4BF4-A7F3-C0233A2D3219}"/>
              </a:ext>
            </a:extLst>
          </p:cNvPr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A9B13E5-3BE2-4E7E-95E9-D1F179B87B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46E46-7889-41B4-9AE0-2319F03DB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9E1211D-5D2C-4EB2-B53C-24213A38559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5D1857E-9CA8-476A-A859-0D1EB77CF2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538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8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042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271705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99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6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84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1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>
                <a:solidFill>
                  <a:srgbClr val="0E316B"/>
                </a:solidFill>
                <a:latin typeface="思源黑体 CN Normal" panose="020B0400000000000000" pitchFamily="34" charset="-122"/>
              </a:rPr>
              <a:t>|  www.ebsco.com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baseline="0" smtClean="0">
                <a:solidFill>
                  <a:schemeClr val="tx2"/>
                </a:solidFill>
                <a:latin typeface="思源黑体 CN Normal" panose="020B0400000000000000" pitchFamily="34" charset="-122"/>
              </a:rPr>
              <a:pPr algn="ctr"/>
              <a:t>‹#›</a:t>
            </a:fld>
            <a:endParaRPr lang="en-US" sz="1000" baseline="0" dirty="0">
              <a:solidFill>
                <a:schemeClr val="tx2"/>
              </a:solidFill>
              <a:latin typeface="思源黑体 CN Normal" panose="020B0400000000000000" pitchFamily="34" charset="-122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4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思源黑体 CN Normal" panose="020B04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5F3274-5038-43EF-8E73-40B4ECBBCBB5}"/>
              </a:ext>
            </a:extLst>
          </p:cNvPr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  <p:sldLayoutId id="2147483873" r:id="rId19"/>
    <p:sldLayoutId id="2147483874" r:id="rId20"/>
    <p:sldLayoutId id="2147483875" r:id="rId21"/>
    <p:sldLayoutId id="2147483876" r:id="rId22"/>
    <p:sldLayoutId id="2147483877" r:id="rId23"/>
    <p:sldLayoutId id="2147483878" r:id="rId24"/>
    <p:sldLayoutId id="2147483879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思源黑体 CN Normal" panose="020B04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0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  <p:sldLayoutId id="2147483898" r:id="rId18"/>
    <p:sldLayoutId id="2147483899" r:id="rId19"/>
    <p:sldLayoutId id="2147483900" r:id="rId20"/>
    <p:sldLayoutId id="2147483901" r:id="rId21"/>
    <p:sldLayoutId id="2147483902" r:id="rId22"/>
    <p:sldLayoutId id="2147483903" r:id="rId23"/>
    <p:sldLayoutId id="2147483904" r:id="rId24"/>
    <p:sldLayoutId id="2147483905" r:id="rId25"/>
    <p:sldLayoutId id="2147483906" r:id="rId26"/>
    <p:sldLayoutId id="2147483907" r:id="rId27"/>
    <p:sldLayoutId id="2147483908" r:id="rId28"/>
    <p:sldLayoutId id="214748390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思源黑体 CN Normal" panose="020B04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>
            <a:extLst>
              <a:ext uri="{FF2B5EF4-FFF2-40B4-BE49-F238E27FC236}">
                <a16:creationId xmlns:a16="http://schemas.microsoft.com/office/drawing/2014/main" id="{CCFF4294-FF24-4244-8C27-70A0A8EFA38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E466A6B1-7B95-4194-9279-46AE7BEF384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91050AFB-8A8D-48BA-A086-7C95316AE60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id="{DE9E0AD5-479B-4E7E-8437-81408F66841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 dirty="0">
              <a:latin typeface="思源黑体 CN Normal" panose="020B0400000000000000" pitchFamily="34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C4699D-BEB5-4D32-AEFD-01C174BC5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52C423B-4DA8-4BD8-AC13-D68833847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0" sz="1400">
                <a:solidFill>
                  <a:srgbClr val="FFFFFF"/>
                </a:solidFill>
                <a:latin typeface="思源黑体 CN Normal" panose="020B0400000000000000" pitchFamily="34" charset="-122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A1AAC7-C2B9-4503-AB34-26FD74AEA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0" sz="1200">
                <a:solidFill>
                  <a:srgbClr val="FFFFFF"/>
                </a:solidFill>
                <a:latin typeface="思源黑体 CN Normal" panose="020B0400000000000000" pitchFamily="34" charset="-122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8A8B0F-6548-4784-ABC5-FBBE62A09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56027FAF-AA9C-4847-AA8A-5C5B5CAEE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DA1C0C-0BBD-416B-9521-CCF886830210}"/>
              </a:ext>
            </a:extLst>
          </p:cNvPr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948CD29-A314-4086-AFE4-EA246B260282}"/>
              </a:ext>
            </a:extLst>
          </p:cNvPr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400" dirty="0">
              <a:latin typeface="思源黑体 CN Normal" panose="020B0400000000000000" pitchFamily="34" charset="-122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473990D-6E67-4CD1-89DF-3EEF1B4EF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rgbClr val="1A3F6D"/>
                </a:solidFill>
              </a:defRPr>
            </a:lvl1pPr>
          </a:lstStyle>
          <a:p>
            <a:pPr>
              <a:defRPr/>
            </a:pPr>
            <a:fld id="{0C9E0F64-E2B4-40AF-B66B-9404DEFB4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8" name="Title Placeholder 21">
            <a:extLst>
              <a:ext uri="{FF2B5EF4-FFF2-40B4-BE49-F238E27FC236}">
                <a16:creationId xmlns:a16="http://schemas.microsoft.com/office/drawing/2014/main" id="{7D3D6779-2DFD-42D3-BB9E-E7C25CD0FF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9" name="Text Placeholder 12">
            <a:extLst>
              <a:ext uri="{FF2B5EF4-FFF2-40B4-BE49-F238E27FC236}">
                <a16:creationId xmlns:a16="http://schemas.microsoft.com/office/drawing/2014/main" id="{35B761CF-65C7-4AF7-A73A-BEF7E751D9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40" name="Picture 56" descr="top">
            <a:extLst>
              <a:ext uri="{FF2B5EF4-FFF2-40B4-BE49-F238E27FC236}">
                <a16:creationId xmlns:a16="http://schemas.microsoft.com/office/drawing/2014/main" id="{8787881B-5D58-433D-A700-7835D767A4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7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A3F6D"/>
          </a:solidFill>
          <a:latin typeface="思源黑体 CN Normal" panose="020B0400000000000000" pitchFamily="34" charset="-122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3AB3FD-A590-7941-B413-5A674C82F07C}"/>
              </a:ext>
            </a:extLst>
          </p:cNvPr>
          <p:cNvSpPr/>
          <p:nvPr userDrawn="1"/>
        </p:nvSpPr>
        <p:spPr>
          <a:xfrm>
            <a:off x="320040" y="320041"/>
            <a:ext cx="11551920" cy="6203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思源黑体 CN Normal" panose="020B0400000000000000" pitchFamily="34" charset="-122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08212"/>
            <a:ext cx="10515600" cy="7888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5F3274-5038-43EF-8E73-40B4ECBBCBB5}"/>
              </a:ext>
            </a:extLst>
          </p:cNvPr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8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bg1"/>
          </a:solidFill>
          <a:latin typeface="思源黑体 CN Normal" panose="020B04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思源黑体 CN Normal" panose="020B0400000000000000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bg1"/>
          </a:solidFill>
          <a:latin typeface="思源黑体 CN Normal" panose="020B0400000000000000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思源黑体 CN Normal" panose="020B0400000000000000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思源黑体 CN Normal" panose="020B0400000000000000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思源黑体 CN Normal" panose="020B0400000000000000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2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思源黑体 CN Normal" panose="020B04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connect.ebsco.com/" TargetMode="External"/><Relationship Id="rId1" Type="http://schemas.openxmlformats.org/officeDocument/2006/relationships/slideLayout" Target="../slideLayouts/slideLayout8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s://connect.ebsco.com/s/article/EBSCO-App-Quick-Start-Guide?language=en_US" TargetMode="External"/><Relationship Id="rId7" Type="http://schemas.openxmlformats.org/officeDocument/2006/relationships/hyperlink" Target="https://connect.ebsco.com/s/article/How-do-I-select-a-default-profile-for-use-with-the-EBSCO-Mobile-App?language=en_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nnect.ebsco.com/s/article/How-do-I-set-my-preferred-authentication-for-the-EBSCO-Mobile-app?language=en_US" TargetMode="External"/><Relationship Id="rId5" Type="http://schemas.openxmlformats.org/officeDocument/2006/relationships/hyperlink" Target="https://connect.ebsco.com/s/article/The-EBSCO-Mobile-App-Frequently-Asked-Questions?language=en_US" TargetMode="External"/><Relationship Id="rId4" Type="http://schemas.openxmlformats.org/officeDocument/2006/relationships/hyperlink" Target="https://connect.ebsco.com/s/article/EBSCO-App-Installation-and-Authentication-FAQs?language=en_U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478687-CA8B-4C6F-8313-767610BE57BD}"/>
              </a:ext>
            </a:extLst>
          </p:cNvPr>
          <p:cNvSpPr/>
          <p:nvPr/>
        </p:nvSpPr>
        <p:spPr>
          <a:xfrm>
            <a:off x="320040" y="5580993"/>
            <a:ext cx="11551920" cy="9532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36D7A6-A642-4EE1-920F-0F1E3E802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280" y="360895"/>
            <a:ext cx="2923716" cy="5616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B93A08-35DB-404B-A25D-FD447ED8D2BD}"/>
              </a:ext>
            </a:extLst>
          </p:cNvPr>
          <p:cNvSpPr txBox="1"/>
          <p:nvPr/>
        </p:nvSpPr>
        <p:spPr>
          <a:xfrm>
            <a:off x="1350004" y="1072756"/>
            <a:ext cx="61084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思源黑体 CN Normal" panose="020B0400000000000000" pitchFamily="34" charset="-122"/>
                <a:cs typeface="Calibri" panose="020F0502020204030204" pitchFamily="34" charset="0"/>
              </a:rPr>
              <a:t>EBSCO Mobile App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思源黑体 CN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zh-CN" altLang="en-US" sz="5400" dirty="0">
                <a:solidFill>
                  <a:schemeClr val="bg1"/>
                </a:solidFill>
                <a:latin typeface="思源黑体 CN Normal" panose="020B0400000000000000" pitchFamily="34" charset="-122"/>
                <a:cs typeface="Calibri" panose="020F0502020204030204" pitchFamily="34" charset="0"/>
              </a:rPr>
              <a:t>随时随地，随心检索</a:t>
            </a:r>
            <a:endParaRPr lang="en-US" altLang="zh-CN" sz="5400" dirty="0">
              <a:solidFill>
                <a:schemeClr val="bg1"/>
              </a:solidFill>
              <a:latin typeface="思源黑体 CN Normal" panose="020B0400000000000000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4BFF3-21AE-4E65-AF80-DA1FC5DDC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895" y="785743"/>
            <a:ext cx="2602485" cy="457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4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应用程序&#10;&#10;AI 生成的内容可能不正确。">
            <a:extLst>
              <a:ext uri="{FF2B5EF4-FFF2-40B4-BE49-F238E27FC236}">
                <a16:creationId xmlns:a16="http://schemas.microsoft.com/office/drawing/2014/main" id="{0764AFC6-7794-F9C3-CF72-20674E417D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4" y="0"/>
            <a:ext cx="3310936" cy="6858000"/>
          </a:xfrm>
          <a:prstGeom prst="rect">
            <a:avLst/>
          </a:prstGeom>
        </p:spPr>
      </p:pic>
      <p:sp>
        <p:nvSpPr>
          <p:cNvPr id="20483" name="Text Box 8">
            <a:extLst>
              <a:ext uri="{FF2B5EF4-FFF2-40B4-BE49-F238E27FC236}">
                <a16:creationId xmlns:a16="http://schemas.microsoft.com/office/drawing/2014/main" id="{167933F6-C180-46D1-8958-FD9FF80E9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182" y="1782513"/>
            <a:ext cx="505142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从列表中选择您的机构，然后单击“下一步”。</a:t>
            </a: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点击“继续”，允许应用程序继续让您登录，然后使用您所在机构提供的方法登录，如用户名和密码组合、单一登录或图书卡条形码。</a:t>
            </a: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105CCA-EDA1-487A-B2F2-3B3BF7911E23}"/>
              </a:ext>
            </a:extLst>
          </p:cNvPr>
          <p:cNvCxnSpPr>
            <a:cxnSpLocks/>
          </p:cNvCxnSpPr>
          <p:nvPr/>
        </p:nvCxnSpPr>
        <p:spPr>
          <a:xfrm flipH="1">
            <a:off x="3629126" y="1917590"/>
            <a:ext cx="195070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8">
            <a:extLst>
              <a:ext uri="{FF2B5EF4-FFF2-40B4-BE49-F238E27FC236}">
                <a16:creationId xmlns:a16="http://schemas.microsoft.com/office/drawing/2014/main" id="{167933F6-C180-46D1-8958-FD9FF80E9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968" y="1884987"/>
            <a:ext cx="5346032" cy="94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如果连接了校园网</a:t>
            </a:r>
            <a:r>
              <a:rPr lang="en-US" altLang="zh-CN" sz="1400" baseline="0" dirty="0" err="1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WiFi</a:t>
            </a: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，将会自动进行登录。</a:t>
            </a: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如果使用手机移动数据，则根据页面提示输入账密进行验证。</a:t>
            </a: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5999D3-BB4E-40F5-91F8-E5550EB67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32" y="266700"/>
            <a:ext cx="5146253" cy="63246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BFC83D-086F-4BAC-8C08-10DE974A7177}"/>
              </a:ext>
            </a:extLst>
          </p:cNvPr>
          <p:cNvCxnSpPr>
            <a:cxnSpLocks/>
            <a:stCxn id="20483" idx="1"/>
          </p:cNvCxnSpPr>
          <p:nvPr/>
        </p:nvCxnSpPr>
        <p:spPr>
          <a:xfrm flipH="1">
            <a:off x="4419600" y="2356911"/>
            <a:ext cx="1664368" cy="7672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34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>
            <a:extLst>
              <a:ext uri="{FF2B5EF4-FFF2-40B4-BE49-F238E27FC236}">
                <a16:creationId xmlns:a16="http://schemas.microsoft.com/office/drawing/2014/main" id="{75A52CAF-1066-4417-BA3B-BB1343280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214" y="2447925"/>
            <a:ext cx="4719637" cy="186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r>
              <a:rPr lang="en-US" altLang="zh-CN" baseline="0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EBSCO</a:t>
            </a:r>
            <a:r>
              <a:rPr lang="zh-CN" altLang="en-US" baseline="0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移动应用程序为图书馆用户提供了访问图书馆</a:t>
            </a:r>
            <a:r>
              <a:rPr lang="en-US" altLang="zh-CN" baseline="0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EBSCOhost</a:t>
            </a:r>
            <a:r>
              <a:rPr lang="zh-CN" altLang="en-US" baseline="0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和</a:t>
            </a:r>
            <a:r>
              <a:rPr lang="en-US" altLang="zh-CN" baseline="0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EBSCO</a:t>
            </a:r>
            <a:r>
              <a:rPr lang="zh-CN" altLang="en-US" baseline="0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发现服务资源的简便方法</a:t>
            </a:r>
            <a:endParaRPr lang="en-US" altLang="zh-CN" baseline="0" dirty="0">
              <a:solidFill>
                <a:srgbClr val="45454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 panose="020B0604020202020204" pitchFamily="34" charset="0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endParaRPr lang="en-US" altLang="en-US" baseline="0" dirty="0">
              <a:solidFill>
                <a:srgbClr val="454545"/>
              </a:solidFill>
              <a:latin typeface="思源黑体 CN Normal" panose="020B0400000000000000" pitchFamily="34" charset="-122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endParaRPr lang="en-US" altLang="en-US" sz="1400" baseline="0" dirty="0">
              <a:solidFill>
                <a:srgbClr val="000000"/>
              </a:solidFill>
              <a:latin typeface="思源黑体 CN Normal" panose="020B0400000000000000" pitchFamily="34" charset="-122"/>
              <a:cs typeface="Arial"/>
            </a:endParaRPr>
          </a:p>
        </p:txBody>
      </p:sp>
      <p:pic>
        <p:nvPicPr>
          <p:cNvPr id="3" name="图片 2" descr="图形用户界面, 文本, 应用程序, 聊天或短信&#10;&#10;AI 生成的内容可能不正确。">
            <a:extLst>
              <a:ext uri="{FF2B5EF4-FFF2-40B4-BE49-F238E27FC236}">
                <a16:creationId xmlns:a16="http://schemas.microsoft.com/office/drawing/2014/main" id="{64F928E7-266E-6B3E-EB06-4EA82EC42E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43" y="0"/>
            <a:ext cx="3314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文本, 应用程序, 聊天或短信&#10;&#10;AI 生成的内容可能不正确。">
            <a:extLst>
              <a:ext uri="{FF2B5EF4-FFF2-40B4-BE49-F238E27FC236}">
                <a16:creationId xmlns:a16="http://schemas.microsoft.com/office/drawing/2014/main" id="{3D70C5D8-0252-74AB-FBF5-47550E52F4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34" y="0"/>
            <a:ext cx="3314657" cy="6858000"/>
          </a:xfrm>
          <a:prstGeom prst="rect">
            <a:avLst/>
          </a:prstGeom>
        </p:spPr>
      </p:pic>
      <p:sp>
        <p:nvSpPr>
          <p:cNvPr id="17411" name="Text Box 8">
            <a:extLst>
              <a:ext uri="{FF2B5EF4-FFF2-40B4-BE49-F238E27FC236}">
                <a16:creationId xmlns:a16="http://schemas.microsoft.com/office/drawing/2014/main" id="{21A2859F-ADB4-4D0A-BB6F-71C67F491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012" y="3234623"/>
            <a:ext cx="5051425" cy="189795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indent="-347345">
              <a:spcBef>
                <a:spcPts val="838"/>
              </a:spcBef>
              <a:buClr>
                <a:srgbClr val="1F497D"/>
              </a:buClr>
              <a:buNone/>
              <a:defRPr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从移动应用程序主屏幕，您可以：</a:t>
            </a: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/>
            </a:endParaRPr>
          </a:p>
          <a:p>
            <a:pPr lvl="1" indent="-347345">
              <a:spcBef>
                <a:spcPts val="838"/>
              </a:spcBef>
              <a:buClr>
                <a:srgbClr val="1F497D"/>
              </a:buClr>
              <a:buNone/>
              <a:defRPr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访问您最近查看的文章。</a:t>
            </a: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/>
            </a:endParaRPr>
          </a:p>
          <a:p>
            <a:pPr lvl="1" indent="-347345">
              <a:spcBef>
                <a:spcPts val="838"/>
              </a:spcBef>
              <a:buClr>
                <a:srgbClr val="1F497D"/>
              </a:buClr>
              <a:buNone/>
              <a:defRPr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发现最近的主题</a:t>
            </a: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/>
            </a:endParaRPr>
          </a:p>
          <a:p>
            <a:pPr lvl="1" indent="-347345">
              <a:spcBef>
                <a:spcPts val="838"/>
              </a:spcBef>
              <a:buClr>
                <a:srgbClr val="1F497D"/>
              </a:buClr>
              <a:buNone/>
              <a:defRPr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并查看应用程序上热门的内容。</a:t>
            </a: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/>
            </a:endParaRPr>
          </a:p>
          <a:p>
            <a:pPr lvl="1" indent="-347345">
              <a:spcBef>
                <a:spcPts val="838"/>
              </a:spcBef>
              <a:buClr>
                <a:srgbClr val="1F497D"/>
              </a:buClr>
              <a:buNone/>
              <a:defRPr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查看最近的主题时，可以向左滑动以查看更多内容</a:t>
            </a: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/>
            </a:endParaRPr>
          </a:p>
          <a:p>
            <a:pPr lvl="1" indent="-347345">
              <a:spcBef>
                <a:spcPts val="838"/>
              </a:spcBef>
              <a:buClr>
                <a:srgbClr val="1F497D"/>
              </a:buClr>
              <a:buNone/>
              <a:defRPr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要搜索应用程序，请点击底部菜单中的放大镜。</a:t>
            </a:r>
            <a:endParaRPr lang="en-US" altLang="en-US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5ED2617-3A07-434C-A804-DD0E98A33397}"/>
              </a:ext>
            </a:extLst>
          </p:cNvPr>
          <p:cNvCxnSpPr>
            <a:cxnSpLocks/>
          </p:cNvCxnSpPr>
          <p:nvPr/>
        </p:nvCxnSpPr>
        <p:spPr>
          <a:xfrm flipH="1">
            <a:off x="4291807" y="3983603"/>
            <a:ext cx="2586071" cy="2589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15CB7B7-5647-4D77-B8E5-046239062D02}"/>
              </a:ext>
            </a:extLst>
          </p:cNvPr>
          <p:cNvCxnSpPr>
            <a:cxnSpLocks/>
          </p:cNvCxnSpPr>
          <p:nvPr/>
        </p:nvCxnSpPr>
        <p:spPr>
          <a:xfrm flipH="1">
            <a:off x="4411649" y="1458402"/>
            <a:ext cx="196373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表格&#10;&#10;AI 生成的内容可能不正确。">
            <a:extLst>
              <a:ext uri="{FF2B5EF4-FFF2-40B4-BE49-F238E27FC236}">
                <a16:creationId xmlns:a16="http://schemas.microsoft.com/office/drawing/2014/main" id="{046B8367-CCD8-EF9E-088C-9F9A0560E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" y="0"/>
            <a:ext cx="3308459" cy="6858000"/>
          </a:xfrm>
          <a:prstGeom prst="rect">
            <a:avLst/>
          </a:prstGeom>
        </p:spPr>
      </p:pic>
      <p:sp>
        <p:nvSpPr>
          <p:cNvPr id="22531" name="Text Box 8">
            <a:extLst>
              <a:ext uri="{FF2B5EF4-FFF2-40B4-BE49-F238E27FC236}">
                <a16:creationId xmlns:a16="http://schemas.microsoft.com/office/drawing/2014/main" id="{20A4D6DD-5E8A-4417-9303-4AE1F57C5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849" y="2209800"/>
            <a:ext cx="5062537" cy="105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在搜索框中输入搜索词。然后点击设备键盘上的搜索以运行搜索。</a:t>
            </a: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或者点击筛选条件（同行评审、全文或所有日期）将其应用于搜索。</a:t>
            </a:r>
            <a:endParaRPr lang="en-US" altLang="en-US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9CF9F4C-094D-465C-BD15-D249D7D885E6}"/>
              </a:ext>
            </a:extLst>
          </p:cNvPr>
          <p:cNvCxnSpPr>
            <a:cxnSpLocks/>
          </p:cNvCxnSpPr>
          <p:nvPr/>
        </p:nvCxnSpPr>
        <p:spPr>
          <a:xfrm flipH="1" flipV="1">
            <a:off x="3735013" y="1179513"/>
            <a:ext cx="1699836" cy="18764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8">
            <a:extLst>
              <a:ext uri="{FF2B5EF4-FFF2-40B4-BE49-F238E27FC236}">
                <a16:creationId xmlns:a16="http://schemas.microsoft.com/office/drawing/2014/main" id="{CBCA948B-07F1-4F8D-AB10-F18F488A3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64" y="2905126"/>
            <a:ext cx="505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将显示您的结果。点击文章或书名以查看详细信息或阅读全文（如果有）。</a:t>
            </a:r>
            <a:endParaRPr lang="en-US" altLang="en-US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3" name="图片 2" descr="图形用户界面, 文本, 应用程序&#10;&#10;AI 生成的内容可能不正确。">
            <a:extLst>
              <a:ext uri="{FF2B5EF4-FFF2-40B4-BE49-F238E27FC236}">
                <a16:creationId xmlns:a16="http://schemas.microsoft.com/office/drawing/2014/main" id="{417A3309-0A8F-3996-2729-474EC775C2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57" y="0"/>
            <a:ext cx="332962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84981-58AF-4AD5-8394-9E1917799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600"/>
            <a:ext cx="10515600" cy="1023710"/>
          </a:xfrm>
        </p:spPr>
        <p:txBody>
          <a:bodyPr/>
          <a:lstStyle/>
          <a:p>
            <a:pPr algn="ctr"/>
            <a:r>
              <a:rPr lang="en-US" sz="3200" b="1" dirty="0">
                <a:ea typeface="思源黑体 CN Normal" panose="020B0400000000000000" pitchFamily="34" charset="-122"/>
              </a:rPr>
              <a:t>EBSCO Mobile App: </a:t>
            </a:r>
            <a:r>
              <a:rPr lang="zh-CN" altLang="en-US" sz="3200" b="1" dirty="0">
                <a:ea typeface="思源黑体 CN Normal" panose="020B0400000000000000" pitchFamily="34" charset="-122"/>
              </a:rPr>
              <a:t>阅读文章</a:t>
            </a:r>
            <a:endParaRPr lang="en-IN" b="1" dirty="0"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155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文本, 应用程序&#10;&#10;AI 生成的内容可能不正确。">
            <a:extLst>
              <a:ext uri="{FF2B5EF4-FFF2-40B4-BE49-F238E27FC236}">
                <a16:creationId xmlns:a16="http://schemas.microsoft.com/office/drawing/2014/main" id="{3C4470B5-13B2-0DBE-6553-2EF426662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73" y="0"/>
            <a:ext cx="3308459" cy="6858000"/>
          </a:xfrm>
          <a:prstGeom prst="rect">
            <a:avLst/>
          </a:prstGeom>
        </p:spPr>
      </p:pic>
      <p:sp>
        <p:nvSpPr>
          <p:cNvPr id="24579" name="Text Box 8">
            <a:extLst>
              <a:ext uri="{FF2B5EF4-FFF2-40B4-BE49-F238E27FC236}">
                <a16:creationId xmlns:a16="http://schemas.microsoft.com/office/drawing/2014/main" id="{461BDEEE-428E-48E0-8DE7-67BADD762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8804" y="681975"/>
            <a:ext cx="505142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向下滚动以查看文章的详细信息。</a:t>
            </a: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您可以通过向左滑动查看与文章相关的所有主题。</a:t>
            </a: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如果全文可用，请点击“访问选项”阅读文章。</a:t>
            </a: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点击收藏图标将文章保存在应用程序中</a:t>
            </a:r>
            <a:r>
              <a:rPr lang="en-US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B11FF4C-4A37-4EB9-9A9F-CBC20078E11F}"/>
              </a:ext>
            </a:extLst>
          </p:cNvPr>
          <p:cNvCxnSpPr>
            <a:cxnSpLocks/>
          </p:cNvCxnSpPr>
          <p:nvPr/>
        </p:nvCxnSpPr>
        <p:spPr>
          <a:xfrm flipH="1">
            <a:off x="2806810" y="3082927"/>
            <a:ext cx="2306304" cy="29123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566386-2E3D-4DB3-BBA9-D249C065C160}"/>
              </a:ext>
            </a:extLst>
          </p:cNvPr>
          <p:cNvCxnSpPr>
            <a:cxnSpLocks/>
          </p:cNvCxnSpPr>
          <p:nvPr/>
        </p:nvCxnSpPr>
        <p:spPr>
          <a:xfrm flipH="1">
            <a:off x="3959962" y="3847521"/>
            <a:ext cx="1440598" cy="21477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73BAAB-A85B-4D17-804F-E48E9AC4CADF}"/>
              </a:ext>
            </a:extLst>
          </p:cNvPr>
          <p:cNvCxnSpPr>
            <a:cxnSpLocks/>
          </p:cNvCxnSpPr>
          <p:nvPr/>
        </p:nvCxnSpPr>
        <p:spPr>
          <a:xfrm flipH="1">
            <a:off x="4285734" y="2097156"/>
            <a:ext cx="55562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文本, 应用程序&#10;&#10;AI 生成的内容可能不正确。">
            <a:extLst>
              <a:ext uri="{FF2B5EF4-FFF2-40B4-BE49-F238E27FC236}">
                <a16:creationId xmlns:a16="http://schemas.microsoft.com/office/drawing/2014/main" id="{4BA28AE4-A513-0DC9-1BE9-C3B20AA10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8" y="0"/>
            <a:ext cx="3318387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B11FF4C-4A37-4EB9-9A9F-CBC20078E11F}"/>
              </a:ext>
            </a:extLst>
          </p:cNvPr>
          <p:cNvCxnSpPr>
            <a:cxnSpLocks/>
          </p:cNvCxnSpPr>
          <p:nvPr/>
        </p:nvCxnSpPr>
        <p:spPr>
          <a:xfrm flipH="1">
            <a:off x="2228301" y="3045350"/>
            <a:ext cx="3417125" cy="19672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8">
            <a:extLst>
              <a:ext uri="{FF2B5EF4-FFF2-40B4-BE49-F238E27FC236}">
                <a16:creationId xmlns:a16="http://schemas.microsoft.com/office/drawing/2014/main" id="{A4BB0E7A-747B-47AE-AE0E-B2E0F42D7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035" y="2700206"/>
            <a:ext cx="5250488" cy="211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您可以随时阅读</a:t>
            </a:r>
            <a:r>
              <a:rPr lang="en-US" altLang="zh-CN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PDF</a:t>
            </a: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和</a:t>
            </a:r>
            <a:r>
              <a:rPr lang="en-US" altLang="zh-CN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HTML</a:t>
            </a: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。</a:t>
            </a: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如果订阅了</a:t>
            </a:r>
            <a:r>
              <a:rPr lang="en-US" altLang="zh-CN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EBSCO</a:t>
            </a: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发现服务，请访问全文查找器以查看出版商（</a:t>
            </a:r>
            <a:r>
              <a:rPr lang="en-US" altLang="zh-CN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IEEE</a:t>
            </a: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、</a:t>
            </a:r>
            <a:r>
              <a:rPr lang="en-US" altLang="zh-CN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Wiley</a:t>
            </a: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、</a:t>
            </a:r>
            <a:r>
              <a:rPr lang="en-US" altLang="zh-CN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DOAJ</a:t>
            </a: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等）的文章。</a:t>
            </a: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通过音频播放选项收听</a:t>
            </a:r>
            <a:r>
              <a:rPr lang="en-US" altLang="zh-CN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PDF</a:t>
            </a: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文章。</a:t>
            </a:r>
            <a:endParaRPr lang="en-US" altLang="en-US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5E8EAD-EDE0-4C6F-8017-51B0A1F6C2AB}"/>
              </a:ext>
            </a:extLst>
          </p:cNvPr>
          <p:cNvCxnSpPr>
            <a:cxnSpLocks/>
          </p:cNvCxnSpPr>
          <p:nvPr/>
        </p:nvCxnSpPr>
        <p:spPr>
          <a:xfrm flipH="1">
            <a:off x="2289976" y="4619058"/>
            <a:ext cx="3127536" cy="8196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3667D78-886C-44EA-B0F5-85A79449B922}"/>
              </a:ext>
            </a:extLst>
          </p:cNvPr>
          <p:cNvCxnSpPr>
            <a:cxnSpLocks/>
          </p:cNvCxnSpPr>
          <p:nvPr/>
        </p:nvCxnSpPr>
        <p:spPr>
          <a:xfrm flipH="1">
            <a:off x="2367980" y="3045350"/>
            <a:ext cx="3277446" cy="27953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125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文本, 应用程序&#10;&#10;AI 生成的内容可能不正确。">
            <a:extLst>
              <a:ext uri="{FF2B5EF4-FFF2-40B4-BE49-F238E27FC236}">
                <a16:creationId xmlns:a16="http://schemas.microsoft.com/office/drawing/2014/main" id="{695CCF06-70DB-25C1-ABD8-C8E47B656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3" y="0"/>
            <a:ext cx="3319632" cy="6858000"/>
          </a:xfrm>
          <a:prstGeom prst="rect">
            <a:avLst/>
          </a:prstGeom>
        </p:spPr>
      </p:pic>
      <p:sp>
        <p:nvSpPr>
          <p:cNvPr id="25603" name="Text Box 8">
            <a:extLst>
              <a:ext uri="{FF2B5EF4-FFF2-40B4-BE49-F238E27FC236}">
                <a16:creationId xmlns:a16="http://schemas.microsoft.com/office/drawing/2014/main" id="{DD93F47E-EF89-48CF-8496-91F719264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9" y="1784350"/>
            <a:ext cx="5051425" cy="22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点击屏幕底部的收藏图标以查看保存的文章。</a:t>
            </a: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当您使用“查找我的组织”选项登录应用程序时，将保存喜欢的文章，直到您注销应用程序，然后将其删除。</a:t>
            </a: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当您使用个人用户帐户登录到</a:t>
            </a:r>
            <a:r>
              <a:rPr lang="en-US" altLang="zh-CN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EBSCO</a:t>
            </a: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移动应用程序时，应用程序中喜欢的文章也会保存到您的个人</a:t>
            </a:r>
            <a:r>
              <a:rPr lang="en-US" altLang="zh-CN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My EBSCOhost</a:t>
            </a: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文件夹中，并且可以从您登录到</a:t>
            </a:r>
            <a:r>
              <a:rPr lang="en-US" altLang="zh-CN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EBSCOhost</a:t>
            </a: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或</a:t>
            </a:r>
            <a:r>
              <a:rPr lang="en-US" altLang="zh-CN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EDS</a:t>
            </a: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的任何设备再次查看。</a:t>
            </a:r>
            <a:endParaRPr lang="en-US" altLang="en-US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A5A7597-DF52-42CC-A773-3BF0F329ED4E}"/>
              </a:ext>
            </a:extLst>
          </p:cNvPr>
          <p:cNvCxnSpPr>
            <a:cxnSpLocks/>
          </p:cNvCxnSpPr>
          <p:nvPr/>
        </p:nvCxnSpPr>
        <p:spPr>
          <a:xfrm flipH="1">
            <a:off x="2973788" y="2027583"/>
            <a:ext cx="2146852" cy="43493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85BD7-DC00-4D04-ACB3-60F6030C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ea typeface="思源黑体 CN Normal" panose="020B0400000000000000" pitchFamily="34" charset="-122"/>
              </a:rPr>
              <a:t>目标</a:t>
            </a:r>
            <a:endParaRPr lang="en-US" dirty="0">
              <a:ea typeface="思源黑体 CN Normal" panose="020B0400000000000000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B563D-7739-4B66-A030-0F5A44586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92290"/>
            <a:ext cx="11353800" cy="34734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• </a:t>
            </a:r>
            <a:r>
              <a:rPr lang="zh-CN" altLang="en-US" sz="2400" dirty="0">
                <a:ea typeface="思源黑体 CN Normal" panose="020B0400000000000000" pitchFamily="34" charset="-122"/>
              </a:rPr>
              <a:t>安装并验证</a:t>
            </a:r>
            <a:r>
              <a:rPr lang="en-US" altLang="zh-CN" sz="2400" dirty="0">
                <a:ea typeface="思源黑体 CN Normal" panose="020B0400000000000000" pitchFamily="34" charset="-122"/>
              </a:rPr>
              <a:t>EBSCO</a:t>
            </a:r>
            <a:r>
              <a:rPr lang="zh-CN" altLang="en-US" sz="2400" dirty="0">
                <a:ea typeface="思源黑体 CN Normal" panose="020B0400000000000000" pitchFamily="34" charset="-122"/>
              </a:rPr>
              <a:t>移动应用程序</a:t>
            </a:r>
            <a:endParaRPr lang="en-US" altLang="zh-CN" sz="2400" dirty="0">
              <a:ea typeface="思源黑体 CN Normal" panose="020B0400000000000000" pitchFamily="34" charset="-122"/>
            </a:endParaRPr>
          </a:p>
          <a:p>
            <a:pPr marL="0" indent="0">
              <a:buNone/>
            </a:pPr>
            <a:r>
              <a:rPr lang="en-US" altLang="zh-CN" sz="2400" dirty="0">
                <a:ea typeface="思源黑体 CN Normal" panose="020B0400000000000000" pitchFamily="34" charset="-122"/>
              </a:rPr>
              <a:t>• </a:t>
            </a:r>
            <a:r>
              <a:rPr lang="zh-CN" altLang="en-US" sz="2400" dirty="0">
                <a:ea typeface="思源黑体 CN Normal" panose="020B0400000000000000" pitchFamily="34" charset="-122"/>
              </a:rPr>
              <a:t>快速进行搜索、阅读</a:t>
            </a:r>
            <a:r>
              <a:rPr lang="en-US" altLang="zh-CN" sz="2400" dirty="0">
                <a:ea typeface="思源黑体 CN Normal" panose="020B0400000000000000" pitchFamily="34" charset="-122"/>
              </a:rPr>
              <a:t>/</a:t>
            </a:r>
            <a:r>
              <a:rPr lang="zh-CN" altLang="en-US" sz="2400" dirty="0">
                <a:ea typeface="思源黑体 CN Normal" panose="020B0400000000000000" pitchFamily="34" charset="-122"/>
              </a:rPr>
              <a:t>聆听并保存（点赞）文章以供日后参考</a:t>
            </a:r>
            <a:endParaRPr lang="en-US" altLang="zh-CN" sz="2400" dirty="0">
              <a:ea typeface="思源黑体 CN Normal" panose="020B0400000000000000" pitchFamily="34" charset="-122"/>
            </a:endParaRPr>
          </a:p>
          <a:p>
            <a:pPr marL="0" indent="0">
              <a:buNone/>
            </a:pPr>
            <a:r>
              <a:rPr lang="en-US" altLang="zh-CN" sz="2400" dirty="0">
                <a:ea typeface="思源黑体 CN Normal" panose="020B0400000000000000" pitchFamily="34" charset="-122"/>
              </a:rPr>
              <a:t>• </a:t>
            </a:r>
            <a:r>
              <a:rPr lang="zh-CN" altLang="en-US" sz="2400" dirty="0">
                <a:ea typeface="思源黑体 CN Normal" panose="020B0400000000000000" pitchFamily="34" charset="-122"/>
              </a:rPr>
              <a:t>个性化主页内容推送</a:t>
            </a:r>
            <a:endParaRPr lang="en-US" altLang="zh-CN" sz="2400" dirty="0">
              <a:ea typeface="思源黑体 CN Normal" panose="020B0400000000000000" pitchFamily="34" charset="-122"/>
            </a:endParaRPr>
          </a:p>
          <a:p>
            <a:pPr marL="0" indent="0">
              <a:buNone/>
            </a:pPr>
            <a:r>
              <a:rPr lang="en-US" altLang="zh-CN" sz="2400" dirty="0">
                <a:ea typeface="思源黑体 CN Normal" panose="020B0400000000000000" pitchFamily="34" charset="-122"/>
              </a:rPr>
              <a:t>• </a:t>
            </a:r>
            <a:r>
              <a:rPr lang="zh-CN" altLang="en-US" sz="2400" dirty="0">
                <a:ea typeface="思源黑体 CN Normal" panose="020B0400000000000000" pitchFamily="34" charset="-122"/>
              </a:rPr>
              <a:t>跨设备访问保存的项目</a:t>
            </a:r>
            <a:endParaRPr lang="en-US" altLang="zh-CN" sz="2400" dirty="0">
              <a:ea typeface="思源黑体 CN Normal" panose="020B0400000000000000" pitchFamily="34" charset="-122"/>
            </a:endParaRPr>
          </a:p>
          <a:p>
            <a:pPr marL="0" indent="0">
              <a:buNone/>
            </a:pPr>
            <a:r>
              <a:rPr lang="en-US" altLang="zh-CN" sz="2400" dirty="0">
                <a:ea typeface="思源黑体 CN Normal" panose="020B0400000000000000" pitchFamily="34" charset="-122"/>
              </a:rPr>
              <a:t>• </a:t>
            </a:r>
            <a:r>
              <a:rPr lang="zh-CN" altLang="en-US" sz="2400" dirty="0">
                <a:ea typeface="思源黑体 CN Normal" panose="020B0400000000000000" pitchFamily="34" charset="-122"/>
              </a:rPr>
              <a:t>使用移动友好选项共享文章详细信息或链接</a:t>
            </a:r>
            <a:endParaRPr lang="en-US" altLang="zh-CN" sz="2400" dirty="0"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973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文本, 应用程序&#10;&#10;AI 生成的内容可能不正确。">
            <a:extLst>
              <a:ext uri="{FF2B5EF4-FFF2-40B4-BE49-F238E27FC236}">
                <a16:creationId xmlns:a16="http://schemas.microsoft.com/office/drawing/2014/main" id="{1E53AD87-1265-C0E4-87DF-7E621B5A0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8" y="0"/>
            <a:ext cx="3308459" cy="6858000"/>
          </a:xfrm>
          <a:prstGeom prst="rect">
            <a:avLst/>
          </a:prstGeom>
        </p:spPr>
      </p:pic>
      <p:sp>
        <p:nvSpPr>
          <p:cNvPr id="26626" name="Text Box 8">
            <a:extLst>
              <a:ext uri="{FF2B5EF4-FFF2-40B4-BE49-F238E27FC236}">
                <a16:creationId xmlns:a16="http://schemas.microsoft.com/office/drawing/2014/main" id="{3768AEA1-BE71-4DA9-A389-D8DAB5AC0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814" y="2636839"/>
            <a:ext cx="5051425" cy="115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r>
              <a:rPr lang="en-US" altLang="zh-CN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EBSCO</a:t>
            </a: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移动应用程序允许您使用设备工具共享文章链接。</a:t>
            </a: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endParaRPr lang="en-US" altLang="zh-CN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/>
            </a:endParaRPr>
          </a:p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点击共享图标，然后选择所需的方法，从设备的可用选项中共享指向文章的链接。</a:t>
            </a:r>
            <a:endParaRPr lang="en-US" altLang="en-US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E41661C-007A-4DC8-BB31-AB7566677B45}"/>
              </a:ext>
            </a:extLst>
          </p:cNvPr>
          <p:cNvCxnSpPr>
            <a:cxnSpLocks/>
          </p:cNvCxnSpPr>
          <p:nvPr/>
        </p:nvCxnSpPr>
        <p:spPr>
          <a:xfrm flipH="1" flipV="1">
            <a:off x="4333461" y="389614"/>
            <a:ext cx="2295939" cy="19725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文本, 应用程序, 聊天或短信&#10;&#10;AI 生成的内容可能不正确。">
            <a:extLst>
              <a:ext uri="{FF2B5EF4-FFF2-40B4-BE49-F238E27FC236}">
                <a16:creationId xmlns:a16="http://schemas.microsoft.com/office/drawing/2014/main" id="{2840B7D1-F7E3-79F1-D309-0A256E771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4" y="0"/>
            <a:ext cx="3314657" cy="6858000"/>
          </a:xfrm>
          <a:prstGeom prst="rect">
            <a:avLst/>
          </a:prstGeom>
        </p:spPr>
      </p:pic>
      <p:sp>
        <p:nvSpPr>
          <p:cNvPr id="27651" name="Text Box 8">
            <a:extLst>
              <a:ext uri="{FF2B5EF4-FFF2-40B4-BE49-F238E27FC236}">
                <a16:creationId xmlns:a16="http://schemas.microsoft.com/office/drawing/2014/main" id="{5B6595BC-8D4D-4E42-9928-FE3A78EBD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25" y="2235535"/>
            <a:ext cx="5051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lvl="1">
              <a:spcBef>
                <a:spcPts val="838"/>
              </a:spcBef>
              <a:buClr>
                <a:srgbClr val="1F497D"/>
              </a:buClr>
              <a:buNone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通过更改设备设置中的语言，可以将</a:t>
            </a:r>
            <a:r>
              <a:rPr lang="en-US" altLang="zh-CN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EBSCO</a:t>
            </a: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</a:rPr>
              <a:t>移动应用程序界面翻译成多种语言。有关更多信息，请参阅您个人设备的支持资料。</a:t>
            </a:r>
            <a:endParaRPr lang="en-US" altLang="en-US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F9C9AC-D287-40F9-AED9-DD2B5F27A4A3}"/>
              </a:ext>
            </a:extLst>
          </p:cNvPr>
          <p:cNvCxnSpPr>
            <a:cxnSpLocks/>
          </p:cNvCxnSpPr>
          <p:nvPr/>
        </p:nvCxnSpPr>
        <p:spPr>
          <a:xfrm flipH="1" flipV="1">
            <a:off x="1176793" y="834887"/>
            <a:ext cx="4649333" cy="15431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75F836-8E33-44C8-9643-8185F69EE4E6}"/>
              </a:ext>
            </a:extLst>
          </p:cNvPr>
          <p:cNvCxnSpPr>
            <a:cxnSpLocks/>
          </p:cNvCxnSpPr>
          <p:nvPr/>
        </p:nvCxnSpPr>
        <p:spPr>
          <a:xfrm flipH="1" flipV="1">
            <a:off x="1314450" y="2122998"/>
            <a:ext cx="4511675" cy="2550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1">
            <a:extLst>
              <a:ext uri="{FF2B5EF4-FFF2-40B4-BE49-F238E27FC236}">
                <a16:creationId xmlns:a16="http://schemas.microsoft.com/office/drawing/2014/main" id="{966CB958-7C40-478D-BB91-CFCCF0FCF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9" y="2790822"/>
            <a:ext cx="52435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2" algn="ctr">
              <a:spcBef>
                <a:spcPct val="50000"/>
              </a:spcBef>
              <a:buSzPct val="70000"/>
              <a:buNone/>
            </a:pPr>
            <a:r>
              <a:rPr lang="zh-CN" altLang="en-US" sz="18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要了解有关</a:t>
            </a:r>
            <a:r>
              <a:rPr lang="en-US" altLang="zh-CN" sz="18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EBSCO</a:t>
            </a:r>
            <a:r>
              <a:rPr lang="zh-CN" altLang="en-US" sz="18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移动应用程序的更多信息，以及如何创建您自己的个人帐户，请访问</a:t>
            </a:r>
            <a:r>
              <a:rPr lang="en-US" altLang="en-US" sz="1800" baseline="0" dirty="0">
                <a:solidFill>
                  <a:srgbClr val="000000"/>
                </a:solidFill>
                <a:latin typeface="思源黑体 CN Normal" panose="020B0400000000000000" pitchFamily="34" charset="-122"/>
              </a:rPr>
              <a:t>EBSCO Connect </a:t>
            </a:r>
            <a:r>
              <a:rPr lang="en-US" altLang="en-US" sz="1800" baseline="0" dirty="0">
                <a:solidFill>
                  <a:srgbClr val="000000"/>
                </a:solidFill>
                <a:latin typeface="思源黑体 CN Normal" panose="020B0400000000000000" pitchFamily="34" charset="-122"/>
                <a:hlinkClick r:id="rId2"/>
              </a:rPr>
              <a:t>https://connect.ebsco.com</a:t>
            </a:r>
            <a:r>
              <a:rPr lang="en-US" altLang="en-US" sz="1800" baseline="0" dirty="0">
                <a:solidFill>
                  <a:srgbClr val="000000"/>
                </a:solidFill>
                <a:latin typeface="思源黑体 CN Normal" panose="020B0400000000000000" pitchFamily="34" charset="-122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1244E-2403-45AA-A6D8-F9464DAA3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5381"/>
            <a:ext cx="4474251" cy="623121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74FC-C1BD-4111-8D75-2FE2F1C8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946"/>
            <a:ext cx="10515600" cy="1023710"/>
          </a:xfrm>
        </p:spPr>
        <p:txBody>
          <a:bodyPr/>
          <a:lstStyle/>
          <a:p>
            <a:pPr algn="ctr"/>
            <a:r>
              <a:rPr lang="en-GB" dirty="0"/>
              <a:t> EBSCO Mobile </a:t>
            </a:r>
            <a:r>
              <a:rPr lang="zh-CN" altLang="en-US" dirty="0"/>
              <a:t>帮助文档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9C79D-9E32-4025-BDE2-46D9114D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54570"/>
            <a:ext cx="11734800" cy="32004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EBSCO Mobile App Quick Start Guide</a:t>
            </a:r>
            <a:endParaRPr lang="en-GB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EBSCO Mobile App - Installation and Authentication FAQs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The EBSCO Mobile App Frequently Asked Questions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How do I set my preferred authentication for the EBSCO Mobile app?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7"/>
              </a:rPr>
              <a:t>How do I select a default profile for use with the EBSCO Mobile app?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8EB91-48DD-41A3-B965-2C521990D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9722" y="1197683"/>
            <a:ext cx="2852556" cy="4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6933" y="2169090"/>
            <a:ext cx="6400800" cy="647428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52546" y="3947442"/>
            <a:ext cx="488432" cy="489499"/>
            <a:chOff x="-3547107" y="2355690"/>
            <a:chExt cx="727075" cy="728663"/>
          </a:xfrm>
          <a:solidFill>
            <a:schemeClr val="bg1"/>
          </a:solidFill>
        </p:grpSpPr>
        <p:sp>
          <p:nvSpPr>
            <p:cNvPr id="15" name="Freeform 70"/>
            <p:cNvSpPr>
              <a:spLocks noEditPoints="1"/>
            </p:cNvSpPr>
            <p:nvPr/>
          </p:nvSpPr>
          <p:spPr bwMode="auto">
            <a:xfrm>
              <a:off x="-3365338" y="2538253"/>
              <a:ext cx="363537" cy="363537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1 h 132"/>
                <a:gd name="T12" fmla="*/ 11 w 132"/>
                <a:gd name="T13" fmla="*/ 66 h 132"/>
                <a:gd name="T14" fmla="*/ 66 w 132"/>
                <a:gd name="T15" fmla="*/ 121 h 132"/>
                <a:gd name="T16" fmla="*/ 121 w 132"/>
                <a:gd name="T17" fmla="*/ 66 h 132"/>
                <a:gd name="T18" fmla="*/ 66 w 132"/>
                <a:gd name="T19" fmla="*/ 1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1"/>
                  </a:moveTo>
                  <a:cubicBezTo>
                    <a:pt x="35" y="11"/>
                    <a:pt x="11" y="35"/>
                    <a:pt x="11" y="66"/>
                  </a:cubicBezTo>
                  <a:cubicBezTo>
                    <a:pt x="11" y="96"/>
                    <a:pt x="35" y="121"/>
                    <a:pt x="66" y="121"/>
                  </a:cubicBezTo>
                  <a:cubicBezTo>
                    <a:pt x="96" y="121"/>
                    <a:pt x="121" y="96"/>
                    <a:pt x="121" y="66"/>
                  </a:cubicBezTo>
                  <a:cubicBezTo>
                    <a:pt x="121" y="35"/>
                    <a:pt x="96" y="11"/>
                    <a:pt x="6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7" name="Freeform 71"/>
            <p:cNvSpPr>
              <a:spLocks/>
            </p:cNvSpPr>
            <p:nvPr/>
          </p:nvSpPr>
          <p:spPr bwMode="auto">
            <a:xfrm>
              <a:off x="-3547107" y="2355690"/>
              <a:ext cx="727075" cy="728663"/>
            </a:xfrm>
            <a:custGeom>
              <a:avLst/>
              <a:gdLst>
                <a:gd name="T0" fmla="*/ 132 w 264"/>
                <a:gd name="T1" fmla="*/ 264 h 264"/>
                <a:gd name="T2" fmla="*/ 38 w 264"/>
                <a:gd name="T3" fmla="*/ 225 h 264"/>
                <a:gd name="T4" fmla="*/ 0 w 264"/>
                <a:gd name="T5" fmla="*/ 132 h 264"/>
                <a:gd name="T6" fmla="*/ 38 w 264"/>
                <a:gd name="T7" fmla="*/ 38 h 264"/>
                <a:gd name="T8" fmla="*/ 132 w 264"/>
                <a:gd name="T9" fmla="*/ 0 h 264"/>
                <a:gd name="T10" fmla="*/ 225 w 264"/>
                <a:gd name="T11" fmla="*/ 38 h 264"/>
                <a:gd name="T12" fmla="*/ 264 w 264"/>
                <a:gd name="T13" fmla="*/ 132 h 264"/>
                <a:gd name="T14" fmla="*/ 264 w 264"/>
                <a:gd name="T15" fmla="*/ 159 h 264"/>
                <a:gd name="T16" fmla="*/ 225 w 264"/>
                <a:gd name="T17" fmla="*/ 198 h 264"/>
                <a:gd name="T18" fmla="*/ 187 w 264"/>
                <a:gd name="T19" fmla="*/ 159 h 264"/>
                <a:gd name="T20" fmla="*/ 187 w 264"/>
                <a:gd name="T21" fmla="*/ 132 h 264"/>
                <a:gd name="T22" fmla="*/ 192 w 264"/>
                <a:gd name="T23" fmla="*/ 126 h 264"/>
                <a:gd name="T24" fmla="*/ 198 w 264"/>
                <a:gd name="T25" fmla="*/ 132 h 264"/>
                <a:gd name="T26" fmla="*/ 198 w 264"/>
                <a:gd name="T27" fmla="*/ 159 h 264"/>
                <a:gd name="T28" fmla="*/ 225 w 264"/>
                <a:gd name="T29" fmla="*/ 187 h 264"/>
                <a:gd name="T30" fmla="*/ 253 w 264"/>
                <a:gd name="T31" fmla="*/ 159 h 264"/>
                <a:gd name="T32" fmla="*/ 253 w 264"/>
                <a:gd name="T33" fmla="*/ 132 h 264"/>
                <a:gd name="T34" fmla="*/ 217 w 264"/>
                <a:gd name="T35" fmla="*/ 46 h 264"/>
                <a:gd name="T36" fmla="*/ 132 w 264"/>
                <a:gd name="T37" fmla="*/ 11 h 264"/>
                <a:gd name="T38" fmla="*/ 46 w 264"/>
                <a:gd name="T39" fmla="*/ 46 h 264"/>
                <a:gd name="T40" fmla="*/ 11 w 264"/>
                <a:gd name="T41" fmla="*/ 132 h 264"/>
                <a:gd name="T42" fmla="*/ 46 w 264"/>
                <a:gd name="T43" fmla="*/ 217 h 264"/>
                <a:gd name="T44" fmla="*/ 132 w 264"/>
                <a:gd name="T45" fmla="*/ 253 h 264"/>
                <a:gd name="T46" fmla="*/ 217 w 264"/>
                <a:gd name="T47" fmla="*/ 217 h 264"/>
                <a:gd name="T48" fmla="*/ 225 w 264"/>
                <a:gd name="T49" fmla="*/ 217 h 264"/>
                <a:gd name="T50" fmla="*/ 225 w 264"/>
                <a:gd name="T51" fmla="*/ 225 h 264"/>
                <a:gd name="T52" fmla="*/ 132 w 264"/>
                <a:gd name="T5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4" h="264">
                  <a:moveTo>
                    <a:pt x="132" y="264"/>
                  </a:moveTo>
                  <a:cubicBezTo>
                    <a:pt x="96" y="264"/>
                    <a:pt x="63" y="250"/>
                    <a:pt x="38" y="225"/>
                  </a:cubicBezTo>
                  <a:cubicBezTo>
                    <a:pt x="13" y="200"/>
                    <a:pt x="0" y="167"/>
                    <a:pt x="0" y="132"/>
                  </a:cubicBezTo>
                  <a:cubicBezTo>
                    <a:pt x="0" y="96"/>
                    <a:pt x="13" y="63"/>
                    <a:pt x="38" y="38"/>
                  </a:cubicBezTo>
                  <a:cubicBezTo>
                    <a:pt x="63" y="13"/>
                    <a:pt x="96" y="0"/>
                    <a:pt x="132" y="0"/>
                  </a:cubicBezTo>
                  <a:cubicBezTo>
                    <a:pt x="167" y="0"/>
                    <a:pt x="200" y="13"/>
                    <a:pt x="225" y="38"/>
                  </a:cubicBezTo>
                  <a:cubicBezTo>
                    <a:pt x="250" y="63"/>
                    <a:pt x="264" y="96"/>
                    <a:pt x="264" y="132"/>
                  </a:cubicBezTo>
                  <a:cubicBezTo>
                    <a:pt x="264" y="159"/>
                    <a:pt x="264" y="159"/>
                    <a:pt x="264" y="159"/>
                  </a:cubicBezTo>
                  <a:cubicBezTo>
                    <a:pt x="264" y="180"/>
                    <a:pt x="246" y="198"/>
                    <a:pt x="225" y="198"/>
                  </a:cubicBezTo>
                  <a:cubicBezTo>
                    <a:pt x="204" y="198"/>
                    <a:pt x="187" y="180"/>
                    <a:pt x="187" y="159"/>
                  </a:cubicBezTo>
                  <a:cubicBezTo>
                    <a:pt x="187" y="132"/>
                    <a:pt x="187" y="132"/>
                    <a:pt x="187" y="132"/>
                  </a:cubicBezTo>
                  <a:cubicBezTo>
                    <a:pt x="187" y="129"/>
                    <a:pt x="189" y="126"/>
                    <a:pt x="192" y="126"/>
                  </a:cubicBezTo>
                  <a:cubicBezTo>
                    <a:pt x="195" y="126"/>
                    <a:pt x="198" y="129"/>
                    <a:pt x="198" y="132"/>
                  </a:cubicBezTo>
                  <a:cubicBezTo>
                    <a:pt x="198" y="159"/>
                    <a:pt x="198" y="159"/>
                    <a:pt x="198" y="159"/>
                  </a:cubicBezTo>
                  <a:cubicBezTo>
                    <a:pt x="198" y="174"/>
                    <a:pt x="210" y="187"/>
                    <a:pt x="225" y="187"/>
                  </a:cubicBezTo>
                  <a:cubicBezTo>
                    <a:pt x="240" y="187"/>
                    <a:pt x="253" y="174"/>
                    <a:pt x="253" y="159"/>
                  </a:cubicBezTo>
                  <a:cubicBezTo>
                    <a:pt x="253" y="132"/>
                    <a:pt x="253" y="132"/>
                    <a:pt x="253" y="132"/>
                  </a:cubicBezTo>
                  <a:cubicBezTo>
                    <a:pt x="253" y="99"/>
                    <a:pt x="240" y="69"/>
                    <a:pt x="217" y="46"/>
                  </a:cubicBezTo>
                  <a:cubicBezTo>
                    <a:pt x="194" y="23"/>
                    <a:pt x="164" y="11"/>
                    <a:pt x="132" y="11"/>
                  </a:cubicBezTo>
                  <a:cubicBezTo>
                    <a:pt x="99" y="11"/>
                    <a:pt x="69" y="23"/>
                    <a:pt x="46" y="46"/>
                  </a:cubicBezTo>
                  <a:cubicBezTo>
                    <a:pt x="23" y="69"/>
                    <a:pt x="11" y="99"/>
                    <a:pt x="11" y="132"/>
                  </a:cubicBezTo>
                  <a:cubicBezTo>
                    <a:pt x="11" y="164"/>
                    <a:pt x="23" y="194"/>
                    <a:pt x="46" y="217"/>
                  </a:cubicBezTo>
                  <a:cubicBezTo>
                    <a:pt x="69" y="240"/>
                    <a:pt x="99" y="253"/>
                    <a:pt x="132" y="253"/>
                  </a:cubicBezTo>
                  <a:cubicBezTo>
                    <a:pt x="164" y="253"/>
                    <a:pt x="194" y="240"/>
                    <a:pt x="217" y="217"/>
                  </a:cubicBezTo>
                  <a:cubicBezTo>
                    <a:pt x="219" y="215"/>
                    <a:pt x="223" y="215"/>
                    <a:pt x="225" y="217"/>
                  </a:cubicBezTo>
                  <a:cubicBezTo>
                    <a:pt x="227" y="219"/>
                    <a:pt x="227" y="223"/>
                    <a:pt x="225" y="225"/>
                  </a:cubicBezTo>
                  <a:cubicBezTo>
                    <a:pt x="200" y="250"/>
                    <a:pt x="167" y="264"/>
                    <a:pt x="132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</p:grpSp>
      <p:sp>
        <p:nvSpPr>
          <p:cNvPr id="18" name="Freeform 155"/>
          <p:cNvSpPr>
            <a:spLocks noEditPoints="1"/>
          </p:cNvSpPr>
          <p:nvPr/>
        </p:nvSpPr>
        <p:spPr bwMode="auto">
          <a:xfrm rot="14188079">
            <a:off x="732744" y="4831781"/>
            <a:ext cx="488433" cy="203691"/>
          </a:xfrm>
          <a:custGeom>
            <a:avLst/>
            <a:gdLst>
              <a:gd name="T0" fmla="*/ 247 w 264"/>
              <a:gd name="T1" fmla="*/ 110 h 110"/>
              <a:gd name="T2" fmla="*/ 203 w 264"/>
              <a:gd name="T3" fmla="*/ 110 h 110"/>
              <a:gd name="T4" fmla="*/ 187 w 264"/>
              <a:gd name="T5" fmla="*/ 94 h 110"/>
              <a:gd name="T6" fmla="*/ 187 w 264"/>
              <a:gd name="T7" fmla="*/ 65 h 110"/>
              <a:gd name="T8" fmla="*/ 182 w 264"/>
              <a:gd name="T9" fmla="*/ 60 h 110"/>
              <a:gd name="T10" fmla="*/ 81 w 264"/>
              <a:gd name="T11" fmla="*/ 60 h 110"/>
              <a:gd name="T12" fmla="*/ 77 w 264"/>
              <a:gd name="T13" fmla="*/ 65 h 110"/>
              <a:gd name="T14" fmla="*/ 77 w 264"/>
              <a:gd name="T15" fmla="*/ 94 h 110"/>
              <a:gd name="T16" fmla="*/ 60 w 264"/>
              <a:gd name="T17" fmla="*/ 110 h 110"/>
              <a:gd name="T18" fmla="*/ 16 w 264"/>
              <a:gd name="T19" fmla="*/ 110 h 110"/>
              <a:gd name="T20" fmla="*/ 0 w 264"/>
              <a:gd name="T21" fmla="*/ 94 h 110"/>
              <a:gd name="T22" fmla="*/ 0 w 264"/>
              <a:gd name="T23" fmla="*/ 72 h 110"/>
              <a:gd name="T24" fmla="*/ 17 w 264"/>
              <a:gd name="T25" fmla="*/ 29 h 110"/>
              <a:gd name="T26" fmla="*/ 68 w 264"/>
              <a:gd name="T27" fmla="*/ 7 h 110"/>
              <a:gd name="T28" fmla="*/ 71 w 264"/>
              <a:gd name="T29" fmla="*/ 7 h 110"/>
              <a:gd name="T30" fmla="*/ 142 w 264"/>
              <a:gd name="T31" fmla="*/ 0 h 110"/>
              <a:gd name="T32" fmla="*/ 221 w 264"/>
              <a:gd name="T33" fmla="*/ 14 h 110"/>
              <a:gd name="T34" fmla="*/ 263 w 264"/>
              <a:gd name="T35" fmla="*/ 60 h 110"/>
              <a:gd name="T36" fmla="*/ 264 w 264"/>
              <a:gd name="T37" fmla="*/ 72 h 110"/>
              <a:gd name="T38" fmla="*/ 264 w 264"/>
              <a:gd name="T39" fmla="*/ 94 h 110"/>
              <a:gd name="T40" fmla="*/ 247 w 264"/>
              <a:gd name="T41" fmla="*/ 110 h 110"/>
              <a:gd name="T42" fmla="*/ 132 w 264"/>
              <a:gd name="T43" fmla="*/ 44 h 110"/>
              <a:gd name="T44" fmla="*/ 184 w 264"/>
              <a:gd name="T45" fmla="*/ 49 h 110"/>
              <a:gd name="T46" fmla="*/ 198 w 264"/>
              <a:gd name="T47" fmla="*/ 65 h 110"/>
              <a:gd name="T48" fmla="*/ 198 w 264"/>
              <a:gd name="T49" fmla="*/ 94 h 110"/>
              <a:gd name="T50" fmla="*/ 203 w 264"/>
              <a:gd name="T51" fmla="*/ 99 h 110"/>
              <a:gd name="T52" fmla="*/ 247 w 264"/>
              <a:gd name="T53" fmla="*/ 99 h 110"/>
              <a:gd name="T54" fmla="*/ 253 w 264"/>
              <a:gd name="T55" fmla="*/ 94 h 110"/>
              <a:gd name="T56" fmla="*/ 253 w 264"/>
              <a:gd name="T57" fmla="*/ 72 h 110"/>
              <a:gd name="T58" fmla="*/ 252 w 264"/>
              <a:gd name="T59" fmla="*/ 62 h 110"/>
              <a:gd name="T60" fmla="*/ 218 w 264"/>
              <a:gd name="T61" fmla="*/ 24 h 110"/>
              <a:gd name="T62" fmla="*/ 141 w 264"/>
              <a:gd name="T63" fmla="*/ 11 h 110"/>
              <a:gd name="T64" fmla="*/ 73 w 264"/>
              <a:gd name="T65" fmla="*/ 17 h 110"/>
              <a:gd name="T66" fmla="*/ 70 w 264"/>
              <a:gd name="T67" fmla="*/ 18 h 110"/>
              <a:gd name="T68" fmla="*/ 25 w 264"/>
              <a:gd name="T69" fmla="*/ 37 h 110"/>
              <a:gd name="T70" fmla="*/ 11 w 264"/>
              <a:gd name="T71" fmla="*/ 72 h 110"/>
              <a:gd name="T72" fmla="*/ 11 w 264"/>
              <a:gd name="T73" fmla="*/ 94 h 110"/>
              <a:gd name="T74" fmla="*/ 16 w 264"/>
              <a:gd name="T75" fmla="*/ 99 h 110"/>
              <a:gd name="T76" fmla="*/ 60 w 264"/>
              <a:gd name="T77" fmla="*/ 99 h 110"/>
              <a:gd name="T78" fmla="*/ 66 w 264"/>
              <a:gd name="T79" fmla="*/ 94 h 110"/>
              <a:gd name="T80" fmla="*/ 66 w 264"/>
              <a:gd name="T81" fmla="*/ 65 h 110"/>
              <a:gd name="T82" fmla="*/ 79 w 264"/>
              <a:gd name="T83" fmla="*/ 49 h 110"/>
              <a:gd name="T84" fmla="*/ 132 w 264"/>
              <a:gd name="T85" fmla="*/ 4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" h="110">
                <a:moveTo>
                  <a:pt x="247" y="110"/>
                </a:moveTo>
                <a:cubicBezTo>
                  <a:pt x="203" y="110"/>
                  <a:pt x="203" y="110"/>
                  <a:pt x="203" y="110"/>
                </a:cubicBezTo>
                <a:cubicBezTo>
                  <a:pt x="194" y="110"/>
                  <a:pt x="187" y="103"/>
                  <a:pt x="187" y="94"/>
                </a:cubicBezTo>
                <a:cubicBezTo>
                  <a:pt x="187" y="65"/>
                  <a:pt x="187" y="65"/>
                  <a:pt x="187" y="65"/>
                </a:cubicBezTo>
                <a:cubicBezTo>
                  <a:pt x="187" y="63"/>
                  <a:pt x="185" y="60"/>
                  <a:pt x="182" y="60"/>
                </a:cubicBezTo>
                <a:cubicBezTo>
                  <a:pt x="149" y="54"/>
                  <a:pt x="115" y="54"/>
                  <a:pt x="81" y="60"/>
                </a:cubicBezTo>
                <a:cubicBezTo>
                  <a:pt x="79" y="60"/>
                  <a:pt x="77" y="63"/>
                  <a:pt x="77" y="65"/>
                </a:cubicBezTo>
                <a:cubicBezTo>
                  <a:pt x="77" y="94"/>
                  <a:pt x="77" y="94"/>
                  <a:pt x="77" y="94"/>
                </a:cubicBezTo>
                <a:cubicBezTo>
                  <a:pt x="77" y="103"/>
                  <a:pt x="69" y="110"/>
                  <a:pt x="60" y="110"/>
                </a:cubicBezTo>
                <a:cubicBezTo>
                  <a:pt x="16" y="110"/>
                  <a:pt x="16" y="110"/>
                  <a:pt x="16" y="110"/>
                </a:cubicBezTo>
                <a:cubicBezTo>
                  <a:pt x="7" y="110"/>
                  <a:pt x="0" y="103"/>
                  <a:pt x="0" y="94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56"/>
                  <a:pt x="6" y="40"/>
                  <a:pt x="17" y="29"/>
                </a:cubicBezTo>
                <a:cubicBezTo>
                  <a:pt x="31" y="15"/>
                  <a:pt x="51" y="11"/>
                  <a:pt x="68" y="7"/>
                </a:cubicBezTo>
                <a:cubicBezTo>
                  <a:pt x="71" y="7"/>
                  <a:pt x="71" y="7"/>
                  <a:pt x="71" y="7"/>
                </a:cubicBezTo>
                <a:cubicBezTo>
                  <a:pt x="94" y="2"/>
                  <a:pt x="118" y="0"/>
                  <a:pt x="142" y="0"/>
                </a:cubicBezTo>
                <a:cubicBezTo>
                  <a:pt x="170" y="1"/>
                  <a:pt x="198" y="6"/>
                  <a:pt x="221" y="14"/>
                </a:cubicBezTo>
                <a:cubicBezTo>
                  <a:pt x="242" y="20"/>
                  <a:pt x="258" y="38"/>
                  <a:pt x="263" y="60"/>
                </a:cubicBezTo>
                <a:cubicBezTo>
                  <a:pt x="263" y="64"/>
                  <a:pt x="264" y="68"/>
                  <a:pt x="264" y="72"/>
                </a:cubicBezTo>
                <a:cubicBezTo>
                  <a:pt x="264" y="94"/>
                  <a:pt x="264" y="94"/>
                  <a:pt x="264" y="94"/>
                </a:cubicBezTo>
                <a:cubicBezTo>
                  <a:pt x="264" y="103"/>
                  <a:pt x="256" y="110"/>
                  <a:pt x="247" y="110"/>
                </a:cubicBezTo>
                <a:close/>
                <a:moveTo>
                  <a:pt x="132" y="44"/>
                </a:moveTo>
                <a:cubicBezTo>
                  <a:pt x="149" y="44"/>
                  <a:pt x="167" y="46"/>
                  <a:pt x="184" y="49"/>
                </a:cubicBezTo>
                <a:cubicBezTo>
                  <a:pt x="192" y="50"/>
                  <a:pt x="198" y="57"/>
                  <a:pt x="198" y="65"/>
                </a:cubicBezTo>
                <a:cubicBezTo>
                  <a:pt x="198" y="94"/>
                  <a:pt x="198" y="94"/>
                  <a:pt x="198" y="94"/>
                </a:cubicBezTo>
                <a:cubicBezTo>
                  <a:pt x="198" y="97"/>
                  <a:pt x="200" y="99"/>
                  <a:pt x="203" y="99"/>
                </a:cubicBezTo>
                <a:cubicBezTo>
                  <a:pt x="247" y="99"/>
                  <a:pt x="247" y="99"/>
                  <a:pt x="247" y="99"/>
                </a:cubicBezTo>
                <a:cubicBezTo>
                  <a:pt x="250" y="99"/>
                  <a:pt x="253" y="97"/>
                  <a:pt x="253" y="94"/>
                </a:cubicBezTo>
                <a:cubicBezTo>
                  <a:pt x="253" y="72"/>
                  <a:pt x="253" y="72"/>
                  <a:pt x="253" y="72"/>
                </a:cubicBezTo>
                <a:cubicBezTo>
                  <a:pt x="253" y="68"/>
                  <a:pt x="253" y="65"/>
                  <a:pt x="252" y="62"/>
                </a:cubicBezTo>
                <a:cubicBezTo>
                  <a:pt x="248" y="44"/>
                  <a:pt x="235" y="29"/>
                  <a:pt x="218" y="24"/>
                </a:cubicBezTo>
                <a:cubicBezTo>
                  <a:pt x="196" y="17"/>
                  <a:pt x="168" y="12"/>
                  <a:pt x="141" y="11"/>
                </a:cubicBezTo>
                <a:cubicBezTo>
                  <a:pt x="118" y="11"/>
                  <a:pt x="96" y="13"/>
                  <a:pt x="73" y="17"/>
                </a:cubicBezTo>
                <a:cubicBezTo>
                  <a:pt x="70" y="18"/>
                  <a:pt x="70" y="18"/>
                  <a:pt x="70" y="18"/>
                </a:cubicBezTo>
                <a:cubicBezTo>
                  <a:pt x="54" y="22"/>
                  <a:pt x="37" y="25"/>
                  <a:pt x="25" y="37"/>
                </a:cubicBezTo>
                <a:cubicBezTo>
                  <a:pt x="16" y="46"/>
                  <a:pt x="11" y="59"/>
                  <a:pt x="11" y="72"/>
                </a:cubicBezTo>
                <a:cubicBezTo>
                  <a:pt x="11" y="94"/>
                  <a:pt x="11" y="94"/>
                  <a:pt x="11" y="94"/>
                </a:cubicBezTo>
                <a:cubicBezTo>
                  <a:pt x="11" y="97"/>
                  <a:pt x="13" y="99"/>
                  <a:pt x="16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3" y="99"/>
                  <a:pt x="66" y="97"/>
                  <a:pt x="66" y="94"/>
                </a:cubicBezTo>
                <a:cubicBezTo>
                  <a:pt x="66" y="65"/>
                  <a:pt x="66" y="65"/>
                  <a:pt x="66" y="65"/>
                </a:cubicBezTo>
                <a:cubicBezTo>
                  <a:pt x="66" y="57"/>
                  <a:pt x="71" y="50"/>
                  <a:pt x="79" y="49"/>
                </a:cubicBezTo>
                <a:cubicBezTo>
                  <a:pt x="97" y="46"/>
                  <a:pt x="114" y="44"/>
                  <a:pt x="13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F1F8C4-9D92-46E5-A0BE-1C33F20026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8" r="10001"/>
          <a:stretch/>
        </p:blipFill>
        <p:spPr>
          <a:xfrm>
            <a:off x="7189605" y="0"/>
            <a:ext cx="5002395" cy="6541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5EDB1C-E958-4475-99DF-FB1D85665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66" y="732744"/>
            <a:ext cx="3037931" cy="6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9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B759A40B-A7E0-1A48-A773-852FCF88FE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65FB0-0274-4463-99A5-ED4C5CA7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56646"/>
            <a:ext cx="4953000" cy="1023710"/>
          </a:xfrm>
        </p:spPr>
        <p:txBody>
          <a:bodyPr/>
          <a:lstStyle/>
          <a:p>
            <a:pPr algn="ctr"/>
            <a:r>
              <a:rPr lang="en-US" sz="3600" dirty="0"/>
              <a:t>EBSCO Mobile App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1D318D-0F1E-4FD1-B0FF-32605FD46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073" y="1230748"/>
            <a:ext cx="6560127" cy="4535450"/>
          </a:xfrm>
        </p:spPr>
        <p:txBody>
          <a:bodyPr/>
          <a:lstStyle/>
          <a:p>
            <a:pPr marL="0" indent="0" algn="just">
              <a:buNone/>
            </a:pPr>
            <a:r>
              <a:rPr lang="zh-CN" altLang="en-US" sz="2400" dirty="0">
                <a:ea typeface="思源黑体 CN Normal" panose="020B0400000000000000" pitchFamily="34" charset="-122"/>
              </a:rPr>
              <a:t>允许用户在任何地方进行搜索和研究过程，允许在</a:t>
            </a:r>
            <a:r>
              <a:rPr lang="zh-CN" altLang="en-US" sz="2400" b="1" dirty="0">
                <a:ea typeface="思源黑体 CN Normal" panose="020B0400000000000000" pitchFamily="34" charset="-122"/>
              </a:rPr>
              <a:t>任何时间、任何地点</a:t>
            </a:r>
            <a:r>
              <a:rPr lang="zh-CN" altLang="en-US" sz="2400" dirty="0">
                <a:ea typeface="思源黑体 CN Normal" panose="020B0400000000000000" pitchFamily="34" charset="-122"/>
              </a:rPr>
              <a:t>取得进展，并在桌面和移动设备之间实现无缝集成。</a:t>
            </a:r>
            <a:endParaRPr lang="en-US" altLang="zh-CN" sz="2400" dirty="0">
              <a:ea typeface="思源黑体 CN Normal" panose="020B0400000000000000" pitchFamily="34" charset="-122"/>
            </a:endParaRPr>
          </a:p>
          <a:p>
            <a:pPr marL="0" indent="0" algn="just">
              <a:buNone/>
            </a:pPr>
            <a:r>
              <a:rPr lang="zh-CN" altLang="en-US" b="1" dirty="0">
                <a:solidFill>
                  <a:schemeClr val="accent1"/>
                </a:solidFill>
                <a:ea typeface="思源黑体 CN Normal" panose="020B0400000000000000" pitchFamily="34" charset="-122"/>
              </a:rPr>
              <a:t>查找并连接到您的机构，然后只需搜索、选择并使用机构订购的数据库内容。</a:t>
            </a:r>
            <a:endParaRPr lang="en-US" sz="2400" dirty="0">
              <a:ea typeface="思源黑体 CN Normal" panose="020B0400000000000000" pitchFamily="34" charset="-122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775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85BD7-DC00-4D04-ACB3-60F6030C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sz="3200" dirty="0"/>
              <a:t>为什么使用</a:t>
            </a:r>
            <a:r>
              <a:rPr lang="en-US" sz="3200" dirty="0"/>
              <a:t> EBSCO Mobile App?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B563D-7739-4B66-A030-0F5A44586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92290"/>
            <a:ext cx="11201400" cy="3473419"/>
          </a:xfrm>
        </p:spPr>
        <p:txBody>
          <a:bodyPr/>
          <a:lstStyle/>
          <a:p>
            <a:r>
              <a:rPr lang="zh-CN" altLang="en-US" sz="2400" dirty="0">
                <a:ea typeface="思源黑体 CN Normal" panose="020B0400000000000000" pitchFamily="34" charset="-122"/>
              </a:rPr>
              <a:t>快速搜索并取得研究进展</a:t>
            </a:r>
            <a:endParaRPr lang="en-US" altLang="zh-CN" sz="2400" dirty="0">
              <a:ea typeface="思源黑体 CN Normal" panose="020B0400000000000000" pitchFamily="34" charset="-122"/>
            </a:endParaRPr>
          </a:p>
          <a:p>
            <a:r>
              <a:rPr lang="zh-CN" altLang="en-US" sz="2400" dirty="0">
                <a:ea typeface="思源黑体 CN Normal" panose="020B0400000000000000" pitchFamily="34" charset="-122"/>
              </a:rPr>
              <a:t>根据以前的搜索发现新内容</a:t>
            </a:r>
            <a:endParaRPr lang="en-US" altLang="zh-CN" sz="2400" dirty="0">
              <a:ea typeface="思源黑体 CN Normal" panose="020B0400000000000000" pitchFamily="34" charset="-122"/>
            </a:endParaRPr>
          </a:p>
          <a:p>
            <a:r>
              <a:rPr lang="zh-CN" altLang="en-US" sz="2400" dirty="0">
                <a:ea typeface="思源黑体 CN Normal" panose="020B0400000000000000" pitchFamily="34" charset="-122"/>
              </a:rPr>
              <a:t>通过跨设备保持账号的同步使用</a:t>
            </a:r>
            <a:endParaRPr lang="en-US" altLang="zh-CN" sz="2400" dirty="0">
              <a:ea typeface="思源黑体 CN Normal" panose="020B0400000000000000" pitchFamily="34" charset="-122"/>
            </a:endParaRPr>
          </a:p>
          <a:p>
            <a:r>
              <a:rPr lang="zh-CN" altLang="en-US" sz="2400" dirty="0">
                <a:ea typeface="思源黑体 CN Normal" panose="020B0400000000000000" pitchFamily="34" charset="-122"/>
              </a:rPr>
              <a:t>内置的“查找我的组织”功能与图书馆连接</a:t>
            </a:r>
            <a:endParaRPr lang="en-US" altLang="zh-CN" sz="2400" dirty="0">
              <a:ea typeface="思源黑体 CN Normal" panose="020B0400000000000000" pitchFamily="34" charset="-122"/>
            </a:endParaRPr>
          </a:p>
          <a:p>
            <a:r>
              <a:rPr lang="zh-CN" altLang="en-US" sz="2400" dirty="0">
                <a:ea typeface="思源黑体 CN Normal" panose="020B0400000000000000" pitchFamily="34" charset="-122"/>
              </a:rPr>
              <a:t>随时随地阅读或聆听</a:t>
            </a:r>
            <a:endParaRPr lang="en-US" altLang="zh-CN" sz="2400" dirty="0">
              <a:ea typeface="思源黑体 CN Normal" panose="020B0400000000000000" pitchFamily="34" charset="-122"/>
            </a:endParaRPr>
          </a:p>
          <a:p>
            <a:r>
              <a:rPr lang="zh-CN" altLang="en-US" sz="2400" dirty="0">
                <a:ea typeface="思源黑体 CN Normal" panose="020B0400000000000000" pitchFamily="34" charset="-122"/>
              </a:rPr>
              <a:t>验证周期内免登录</a:t>
            </a:r>
            <a:endParaRPr lang="en-US" sz="2400" dirty="0"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551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D1F9-FAAC-A442-9840-7B34C5246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962"/>
            <a:ext cx="10515600" cy="496996"/>
          </a:xfrm>
        </p:spPr>
        <p:txBody>
          <a:bodyPr/>
          <a:lstStyle/>
          <a:p>
            <a:pPr algn="ctr"/>
            <a:r>
              <a:rPr lang="en-US" sz="3600" dirty="0">
                <a:ea typeface="思源黑体 CN Normal" panose="020B0400000000000000" pitchFamily="34" charset="-122"/>
              </a:rPr>
              <a:t>EBSCO Mobile App</a:t>
            </a:r>
            <a:r>
              <a:rPr lang="zh-CN" altLang="en-US" sz="3600" dirty="0">
                <a:ea typeface="思源黑体 CN Normal" panose="020B0400000000000000" pitchFamily="34" charset="-122"/>
              </a:rPr>
              <a:t>的使用功能</a:t>
            </a:r>
            <a:br>
              <a:rPr lang="en-US" sz="3600" dirty="0">
                <a:solidFill>
                  <a:srgbClr val="002060"/>
                </a:solidFill>
              </a:rPr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03857-44C5-0042-B55F-904487A9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06" y="947226"/>
            <a:ext cx="6697394" cy="54383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200" dirty="0">
                <a:solidFill>
                  <a:schemeClr val="accent1"/>
                </a:solidFill>
                <a:ea typeface="思源黑体 CN Normal" panose="020B0400000000000000" pitchFamily="34" charset="-122"/>
              </a:rPr>
              <a:t>设备小巧，支持平板电脑</a:t>
            </a:r>
            <a:endParaRPr lang="en-US" altLang="zh-CN" sz="2200" dirty="0">
              <a:solidFill>
                <a:schemeClr val="accent1"/>
              </a:solidFill>
              <a:ea typeface="思源黑体 CN Normal" panose="020B0400000000000000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200" dirty="0">
                <a:solidFill>
                  <a:schemeClr val="accent1"/>
                </a:solidFill>
                <a:ea typeface="思源黑体 CN Normal" panose="020B0400000000000000" pitchFamily="34" charset="-122"/>
              </a:rPr>
              <a:t>通过搜索或</a:t>
            </a:r>
            <a:r>
              <a:rPr lang="en-US" altLang="zh-CN" sz="2200" dirty="0">
                <a:solidFill>
                  <a:schemeClr val="accent1"/>
                </a:solidFill>
                <a:ea typeface="思源黑体 CN Normal" panose="020B0400000000000000" pitchFamily="34" charset="-122"/>
              </a:rPr>
              <a:t>GPS</a:t>
            </a:r>
            <a:r>
              <a:rPr lang="zh-CN" altLang="en-US" sz="2200" dirty="0">
                <a:solidFill>
                  <a:schemeClr val="accent1"/>
                </a:solidFill>
                <a:ea typeface="思源黑体 CN Normal" panose="020B0400000000000000" pitchFamily="34" charset="-122"/>
              </a:rPr>
              <a:t>定位查找我的组织</a:t>
            </a:r>
            <a:endParaRPr lang="en-US" altLang="zh-CN" sz="2200" dirty="0">
              <a:solidFill>
                <a:schemeClr val="accent1"/>
              </a:solidFill>
              <a:ea typeface="思源黑体 CN Normal" panose="020B0400000000000000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200" dirty="0">
                <a:solidFill>
                  <a:schemeClr val="accent1"/>
                </a:solidFill>
                <a:ea typeface="思源黑体 CN Normal" panose="020B0400000000000000" pitchFamily="34" charset="-122"/>
              </a:rPr>
              <a:t>多种身份验证方法</a:t>
            </a:r>
            <a:endParaRPr lang="en-US" altLang="zh-CN" sz="2200" dirty="0">
              <a:solidFill>
                <a:schemeClr val="accent1"/>
              </a:solidFill>
              <a:ea typeface="思源黑体 CN Normal" panose="020B0400000000000000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200" dirty="0">
                <a:solidFill>
                  <a:schemeClr val="accent1"/>
                </a:solidFill>
                <a:ea typeface="思源黑体 CN Normal" panose="020B0400000000000000" pitchFamily="34" charset="-122"/>
              </a:rPr>
              <a:t>最多</a:t>
            </a:r>
            <a:r>
              <a:rPr lang="en-US" altLang="zh-CN" sz="2200" dirty="0">
                <a:solidFill>
                  <a:schemeClr val="accent1"/>
                </a:solidFill>
                <a:ea typeface="思源黑体 CN Normal" panose="020B0400000000000000" pitchFamily="34" charset="-122"/>
              </a:rPr>
              <a:t>30</a:t>
            </a:r>
            <a:r>
              <a:rPr lang="zh-CN" altLang="en-US" sz="2200" dirty="0">
                <a:solidFill>
                  <a:schemeClr val="accent1"/>
                </a:solidFill>
                <a:ea typeface="思源黑体 CN Normal" panose="020B0400000000000000" pitchFamily="34" charset="-122"/>
              </a:rPr>
              <a:t>天内无需重新验证</a:t>
            </a:r>
            <a:endParaRPr lang="en-US" altLang="zh-CN" sz="2200" dirty="0">
              <a:solidFill>
                <a:schemeClr val="accent1"/>
              </a:solidFill>
              <a:ea typeface="思源黑体 CN Normal" panose="020B0400000000000000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200" dirty="0">
                <a:solidFill>
                  <a:schemeClr val="accent1"/>
                </a:solidFill>
                <a:ea typeface="思源黑体 CN Normal" panose="020B0400000000000000" pitchFamily="34" charset="-122"/>
              </a:rPr>
              <a:t>使用全文查找器支持</a:t>
            </a:r>
            <a:r>
              <a:rPr lang="en-US" altLang="zh-CN" sz="2200" dirty="0">
                <a:solidFill>
                  <a:schemeClr val="accent1"/>
                </a:solidFill>
                <a:ea typeface="思源黑体 CN Normal" panose="020B0400000000000000" pitchFamily="34" charset="-122"/>
              </a:rPr>
              <a:t>EBSCOhost</a:t>
            </a:r>
            <a:r>
              <a:rPr lang="zh-CN" altLang="en-US" sz="2200" dirty="0">
                <a:solidFill>
                  <a:schemeClr val="accent1"/>
                </a:solidFill>
                <a:ea typeface="思源黑体 CN Normal" panose="020B0400000000000000" pitchFamily="34" charset="-122"/>
              </a:rPr>
              <a:t>和</a:t>
            </a:r>
            <a:r>
              <a:rPr lang="en-US" altLang="zh-CN" sz="2200" dirty="0">
                <a:solidFill>
                  <a:schemeClr val="accent1"/>
                </a:solidFill>
                <a:ea typeface="思源黑体 CN Normal" panose="020B0400000000000000" pitchFamily="34" charset="-122"/>
              </a:rPr>
              <a:t>EDS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200" dirty="0">
                <a:solidFill>
                  <a:schemeClr val="accent1"/>
                </a:solidFill>
                <a:ea typeface="思源黑体 CN Normal" panose="020B0400000000000000" pitchFamily="34" charset="-122"/>
              </a:rPr>
              <a:t>开始使用应用程序（有或没有个人帐户）</a:t>
            </a:r>
            <a:endParaRPr lang="en-US" altLang="zh-CN" sz="2200" dirty="0">
              <a:solidFill>
                <a:schemeClr val="accent1"/>
              </a:solidFill>
              <a:ea typeface="思源黑体 CN Normal" panose="020B0400000000000000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200" dirty="0">
                <a:solidFill>
                  <a:schemeClr val="accent1"/>
                </a:solidFill>
                <a:ea typeface="思源黑体 CN Normal" panose="020B0400000000000000" pitchFamily="34" charset="-122"/>
              </a:rPr>
              <a:t>机构名称与个性化问候语</a:t>
            </a:r>
            <a:endParaRPr lang="en-US" altLang="zh-CN" sz="2200" dirty="0">
              <a:solidFill>
                <a:schemeClr val="accent1"/>
              </a:solidFill>
              <a:ea typeface="思源黑体 CN Normal" panose="020B0400000000000000" pitchFamily="34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1EFF34-F4B5-4C4D-98B3-79ABF9E09EC4}"/>
              </a:ext>
            </a:extLst>
          </p:cNvPr>
          <p:cNvSpPr txBox="1">
            <a:spLocks/>
          </p:cNvSpPr>
          <p:nvPr/>
        </p:nvSpPr>
        <p:spPr>
          <a:xfrm>
            <a:off x="6876473" y="944917"/>
            <a:ext cx="5181600" cy="5438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2200" baseline="0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发现主题、访问热门内容并继续阅读最近查看的项目</a:t>
            </a:r>
            <a:endParaRPr lang="en-US" altLang="zh-CN" sz="2200" baseline="0" dirty="0">
              <a:solidFill>
                <a:srgbClr val="45454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0" indent="0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2200" baseline="0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快速搜索并保存以备以后使用</a:t>
            </a:r>
            <a:endParaRPr lang="en-US" altLang="zh-CN" sz="2200" baseline="0" dirty="0">
              <a:solidFill>
                <a:srgbClr val="45454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0" indent="0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2200" baseline="0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边走边读（或听）</a:t>
            </a:r>
            <a:endParaRPr lang="en-US" altLang="zh-CN" sz="2200" baseline="0" dirty="0">
              <a:solidFill>
                <a:srgbClr val="45454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0" indent="0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2200" baseline="0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使用</a:t>
            </a:r>
            <a:r>
              <a:rPr lang="en-US" altLang="zh-CN" sz="2200" baseline="0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EBSCO</a:t>
            </a:r>
            <a:r>
              <a:rPr lang="zh-CN" altLang="en-US" sz="2200" baseline="0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帐户保持机构关联状态</a:t>
            </a:r>
            <a:endParaRPr lang="en-US" altLang="zh-CN" sz="2200" baseline="0" dirty="0">
              <a:solidFill>
                <a:srgbClr val="45454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0" indent="0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2200" baseline="0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与你的朋友和同事分享</a:t>
            </a:r>
            <a:endParaRPr lang="en-US" altLang="zh-CN" sz="2200" baseline="0" dirty="0">
              <a:solidFill>
                <a:srgbClr val="45454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0" indent="0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2200" baseline="0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配置多用户配置文件</a:t>
            </a:r>
            <a:endParaRPr lang="en-US" altLang="zh-CN" sz="2200" baseline="0" dirty="0">
              <a:solidFill>
                <a:srgbClr val="45454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lvl="0" indent="0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2200" baseline="0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内置反馈选项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033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C2D4-FA75-43F9-B6DC-8162FAFA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269863"/>
            <a:ext cx="9829800" cy="685800"/>
          </a:xfrm>
        </p:spPr>
        <p:txBody>
          <a:bodyPr/>
          <a:lstStyle/>
          <a:p>
            <a:pPr algn="ctr"/>
            <a:r>
              <a:rPr lang="zh-CN" altLang="en-US" sz="3600" dirty="0">
                <a:ea typeface="思源黑体 CN Normal" panose="020B0400000000000000" pitchFamily="34" charset="-122"/>
              </a:rPr>
              <a:t>支持的身份验证方法</a:t>
            </a:r>
            <a:endParaRPr lang="en-IN" sz="3600" dirty="0">
              <a:ea typeface="思源黑体 CN Normal" panose="020B0400000000000000" pitchFamily="34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BDC895-106E-4BA3-9DDD-57BA68D7796D}"/>
              </a:ext>
            </a:extLst>
          </p:cNvPr>
          <p:cNvSpPr txBox="1">
            <a:spLocks/>
          </p:cNvSpPr>
          <p:nvPr/>
        </p:nvSpPr>
        <p:spPr>
          <a:xfrm>
            <a:off x="4390767" y="200492"/>
            <a:ext cx="7869195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IN" b="1" baseline="0" dirty="0">
              <a:latin typeface="思源黑体 CN Normal" panose="020B0400000000000000" pitchFamily="34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271718-1CF0-479F-9C24-F926DBE5CE6B}"/>
              </a:ext>
            </a:extLst>
          </p:cNvPr>
          <p:cNvSpPr/>
          <p:nvPr/>
        </p:nvSpPr>
        <p:spPr>
          <a:xfrm>
            <a:off x="289399" y="1393969"/>
            <a:ext cx="11737974" cy="6422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Calibri"/>
              </a:rPr>
              <a:t>可以设置以下身份验证方法以将用户绑定到应用程序：</a:t>
            </a:r>
            <a:endParaRPr lang="en-US" sz="4000" dirty="0">
              <a:solidFill>
                <a:srgbClr val="00206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32BBF2-8CE4-4A98-89AD-73D0A92A6888}"/>
              </a:ext>
            </a:extLst>
          </p:cNvPr>
          <p:cNvSpPr/>
          <p:nvPr/>
        </p:nvSpPr>
        <p:spPr>
          <a:xfrm>
            <a:off x="8216282" y="2478868"/>
            <a:ext cx="4038600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Calibri" panose="020F0502020204030204" pitchFamily="34" charset="0"/>
              </a:rPr>
              <a:t>Shibboleth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Calibri" panose="020F0502020204030204" pitchFamily="34" charset="0"/>
              </a:rPr>
              <a:t>Cookie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Calibri" panose="020F0502020204030204" pitchFamily="34" charset="0"/>
              </a:rPr>
              <a:t>OpenAthens</a:t>
            </a:r>
            <a:endParaRPr lang="en-US" sz="36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Calibri" panose="020F0502020204030204" pitchFamily="34" charset="0"/>
              </a:rPr>
              <a:t>Proxy</a:t>
            </a:r>
            <a:endParaRPr lang="en-IN" sz="3600" dirty="0">
              <a:solidFill>
                <a:srgbClr val="00206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38772B-9229-427B-AF64-98489A7B7AF1}"/>
              </a:ext>
            </a:extLst>
          </p:cNvPr>
          <p:cNvSpPr/>
          <p:nvPr/>
        </p:nvSpPr>
        <p:spPr>
          <a:xfrm>
            <a:off x="290512" y="2478868"/>
            <a:ext cx="7010400" cy="2242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Calibri" panose="020F0502020204030204" pitchFamily="34" charset="0"/>
              </a:rPr>
              <a:t>IP </a:t>
            </a:r>
            <a:r>
              <a:rPr lang="zh-CN" altLang="en-US" sz="36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Calibri" panose="020F0502020204030204" pitchFamily="34" charset="0"/>
              </a:rPr>
              <a:t>地址</a:t>
            </a:r>
            <a:endParaRPr lang="en-US" altLang="zh-CN" sz="36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Calibri" panose="020F0502020204030204" pitchFamily="34" charset="0"/>
              </a:rPr>
              <a:t>用户</a:t>
            </a:r>
            <a:r>
              <a:rPr lang="en-US" altLang="zh-CN" sz="36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Calibri" panose="020F0502020204030204" pitchFamily="34" charset="0"/>
              </a:rPr>
              <a:t>ID</a:t>
            </a:r>
            <a:r>
              <a:rPr lang="zh-CN" altLang="en-US" sz="36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Calibri" panose="020F0502020204030204" pitchFamily="34" charset="0"/>
              </a:rPr>
              <a:t>和密码</a:t>
            </a:r>
            <a:endParaRPr lang="en-US" altLang="zh-CN" sz="3600" dirty="0">
              <a:solidFill>
                <a:srgbClr val="00206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Calibri" panose="020F0502020204030204" pitchFamily="34" charset="0"/>
              </a:rPr>
              <a:t>单点登录（</a:t>
            </a:r>
            <a:r>
              <a:rPr lang="en-US" altLang="zh-CN" sz="36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Calibri" panose="020F0502020204030204" pitchFamily="34" charset="0"/>
              </a:rPr>
              <a:t>SSO</a:t>
            </a:r>
            <a:r>
              <a:rPr lang="zh-CN" altLang="en-US" sz="36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Calibri" panose="020F0502020204030204" pitchFamily="34" charset="0"/>
              </a:rPr>
              <a:t>）</a:t>
            </a:r>
            <a:endParaRPr lang="en-US" altLang="zh-CN" sz="3600" dirty="0">
              <a:solidFill>
                <a:srgbClr val="00206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Calibri" panose="020F0502020204030204" pitchFamily="34" charset="0"/>
              </a:rPr>
              <a:t>使用</a:t>
            </a:r>
            <a:r>
              <a:rPr lang="en-US" altLang="zh-CN" sz="36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Calibri" panose="020F0502020204030204" pitchFamily="34" charset="0"/>
              </a:rPr>
              <a:t>Google</a:t>
            </a:r>
            <a:r>
              <a:rPr lang="zh-CN" altLang="en-US" sz="36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Calibri" panose="020F0502020204030204" pitchFamily="34" charset="0"/>
              </a:rPr>
              <a:t>登录进行个人用户身份验证</a:t>
            </a:r>
            <a:endParaRPr lang="en-US" sz="3600" dirty="0">
              <a:solidFill>
                <a:srgbClr val="00206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6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83F5395E-4879-4DBE-83DE-AF5C7413E5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9" y="170881"/>
            <a:ext cx="3359065" cy="6516238"/>
          </a:xfrm>
        </p:spPr>
      </p:pic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4FB56EB2-7E26-4C95-AE93-011CBCF32E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511" y="2290931"/>
            <a:ext cx="3803073" cy="3803073"/>
          </a:xfr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A04D575-34BF-4893-A281-E75E88AB26BB}"/>
              </a:ext>
            </a:extLst>
          </p:cNvPr>
          <p:cNvSpPr txBox="1"/>
          <p:nvPr/>
        </p:nvSpPr>
        <p:spPr>
          <a:xfrm>
            <a:off x="6920342" y="1769393"/>
            <a:ext cx="435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安卓用户直接扫描下载</a:t>
            </a:r>
          </a:p>
        </p:txBody>
      </p:sp>
    </p:spTree>
    <p:extLst>
      <p:ext uri="{BB962C8B-B14F-4D97-AF65-F5344CB8AC3E}">
        <p14:creationId xmlns:p14="http://schemas.microsoft.com/office/powerpoint/2010/main" val="255863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电子设备的屏幕&#10;&#10;AI 生成的内容可能不正确。">
            <a:extLst>
              <a:ext uri="{FF2B5EF4-FFF2-40B4-BE49-F238E27FC236}">
                <a16:creationId xmlns:a16="http://schemas.microsoft.com/office/drawing/2014/main" id="{BE3D1236-89E9-21F7-4384-AAB687731A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30" y="0"/>
            <a:ext cx="3318387" cy="6858000"/>
          </a:xfrm>
          <a:prstGeom prst="rect">
            <a:avLst/>
          </a:prstGeom>
        </p:spPr>
      </p:pic>
      <p:sp>
        <p:nvSpPr>
          <p:cNvPr id="18435" name="Text Box 8">
            <a:extLst>
              <a:ext uri="{FF2B5EF4-FFF2-40B4-BE49-F238E27FC236}">
                <a16:creationId xmlns:a16="http://schemas.microsoft.com/office/drawing/2014/main" id="{3CBC4F3D-4F62-4154-9A71-4CB5FED96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26" y="2851151"/>
            <a:ext cx="56278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algn="ctr">
              <a:spcBef>
                <a:spcPts val="838"/>
              </a:spcBef>
              <a:buClr>
                <a:srgbClr val="1F497D"/>
              </a:buClr>
              <a:buNone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下载应用程序后，在设备上打开它，然后点击“透过机构登录”。</a:t>
            </a:r>
            <a:endParaRPr lang="en-US" altLang="en-US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4090DB8-F660-4F46-8C83-EDF580ADB049}"/>
              </a:ext>
            </a:extLst>
          </p:cNvPr>
          <p:cNvCxnSpPr>
            <a:cxnSpLocks/>
          </p:cNvCxnSpPr>
          <p:nvPr/>
        </p:nvCxnSpPr>
        <p:spPr>
          <a:xfrm flipH="1">
            <a:off x="3762427" y="2956505"/>
            <a:ext cx="1472380" cy="5401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本&#10;&#10;AI 生成的内容可能不正确。">
            <a:extLst>
              <a:ext uri="{FF2B5EF4-FFF2-40B4-BE49-F238E27FC236}">
                <a16:creationId xmlns:a16="http://schemas.microsoft.com/office/drawing/2014/main" id="{51821568-2B9F-67CC-EBFD-24C86BD9FC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84" y="0"/>
            <a:ext cx="3310936" cy="6858000"/>
          </a:xfrm>
          <a:prstGeom prst="rect">
            <a:avLst/>
          </a:prstGeom>
        </p:spPr>
      </p:pic>
      <p:sp>
        <p:nvSpPr>
          <p:cNvPr id="19459" name="Text Box 8">
            <a:extLst>
              <a:ext uri="{FF2B5EF4-FFF2-40B4-BE49-F238E27FC236}">
                <a16:creationId xmlns:a16="http://schemas.microsoft.com/office/drawing/2014/main" id="{2541E8A4-0D8B-4638-9884-2BB262C90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648" y="503529"/>
            <a:ext cx="505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algn="ctr">
              <a:spcBef>
                <a:spcPts val="838"/>
              </a:spcBef>
              <a:buClr>
                <a:srgbClr val="1F497D"/>
              </a:buClr>
              <a:buNone/>
            </a:pPr>
            <a:r>
              <a:rPr lang="zh-CN" altLang="en-US" sz="1400" baseline="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点击搜索框查找您所在的机构（英文名称），或点击使用我的位置查找地理位置附近的机构。</a:t>
            </a:r>
            <a:endParaRPr lang="en-US" altLang="en-US" sz="140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CBCF7CC-C7B6-4C57-8F53-090D0DA82EA3}"/>
              </a:ext>
            </a:extLst>
          </p:cNvPr>
          <p:cNvCxnSpPr>
            <a:cxnSpLocks/>
          </p:cNvCxnSpPr>
          <p:nvPr/>
        </p:nvCxnSpPr>
        <p:spPr>
          <a:xfrm flipH="1">
            <a:off x="4338484" y="662099"/>
            <a:ext cx="22098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80387a5af795d35f5a5a95c5cb7b01578a395"/>
</p:tagLst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EBSCO General - Body">
  <a:themeElements>
    <a:clrScheme name="EBSCO General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F9A41"/>
      </a:accent3>
      <a:accent4>
        <a:srgbClr val="DF5B57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2.xml><?xml version="1.0" encoding="utf-8"?>
<a:theme xmlns:a="http://schemas.openxmlformats.org/drawingml/2006/main" name="5_EBSCO General - Body">
  <a:themeElements>
    <a:clrScheme name="Custom 3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78B1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3.xml><?xml version="1.0" encoding="utf-8"?>
<a:theme xmlns:a="http://schemas.openxmlformats.org/drawingml/2006/main" name="6_EBSCO General - Body">
  <a:themeElements>
    <a:clrScheme name="EBSCO General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F9A41"/>
      </a:accent3>
      <a:accent4>
        <a:srgbClr val="DF5B57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4.xml><?xml version="1.0" encoding="utf-8"?>
<a:theme xmlns:a="http://schemas.openxmlformats.org/drawingml/2006/main" name="1_Civic">
  <a:themeElements>
    <a:clrScheme name="Tutorial Templ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F497D"/>
      </a:accent1>
      <a:accent2>
        <a:srgbClr val="1F497D"/>
      </a:accent2>
      <a:accent3>
        <a:srgbClr val="1F497D"/>
      </a:accent3>
      <a:accent4>
        <a:srgbClr val="1F497D"/>
      </a:accent4>
      <a:accent5>
        <a:srgbClr val="1F497D"/>
      </a:accent5>
      <a:accent6>
        <a:srgbClr val="1F497D"/>
      </a:accent6>
      <a:hlink>
        <a:srgbClr val="0000FF"/>
      </a:hlink>
      <a:folHlink>
        <a:srgbClr val="5F006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EBSCO General - Body">
  <a:themeElements>
    <a:clrScheme name="EBSCO including Lagoon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32718B"/>
      </a:accent3>
      <a:accent4>
        <a:srgbClr val="B31782"/>
      </a:accent4>
      <a:accent5>
        <a:srgbClr val="F78B1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6.xml><?xml version="1.0" encoding="utf-8"?>
<a:theme xmlns:a="http://schemas.openxmlformats.org/drawingml/2006/main" name="7_EBSCO General - Body">
  <a:themeElements>
    <a:clrScheme name="EBSCO General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F9A41"/>
      </a:accent3>
      <a:accent4>
        <a:srgbClr val="DF5B57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251B620F1B944EA7368A9C8B79E640" ma:contentTypeVersion="12" ma:contentTypeDescription="Create a new document." ma:contentTypeScope="" ma:versionID="d06641a165cb301ca321d8f7dbf2612a">
  <xsd:schema xmlns:xsd="http://www.w3.org/2001/XMLSchema" xmlns:xs="http://www.w3.org/2001/XMLSchema" xmlns:p="http://schemas.microsoft.com/office/2006/metadata/properties" xmlns:ns2="3afa7943-2741-461f-9ac5-113b23ece455" xmlns:ns3="88868c31-392a-4041-b384-5194d6321efe" targetNamespace="http://schemas.microsoft.com/office/2006/metadata/properties" ma:root="true" ma:fieldsID="0a34797640096b9952cde42966504a6f" ns2:_="" ns3:_="">
    <xsd:import namespace="3afa7943-2741-461f-9ac5-113b23ece455"/>
    <xsd:import namespace="88868c31-392a-4041-b384-5194d6321e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a7943-2741-461f-9ac5-113b23ece4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52abea7-4a42-4a00-9534-35aba9b296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868c31-392a-4041-b384-5194d6321ef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bae3379-8e93-4fbb-ba26-92d7e5af7db6}" ma:internalName="TaxCatchAll" ma:showField="CatchAllData" ma:web="88868c31-392a-4041-b384-5194d6321e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lcf76f155ced4ddcb4097134ff3c332f xmlns="3afa7943-2741-461f-9ac5-113b23ece455">
      <Terms xmlns="http://schemas.microsoft.com/office/infopath/2007/PartnerControls"/>
    </lcf76f155ced4ddcb4097134ff3c332f>
    <TaxCatchAll xmlns="88868c31-392a-4041-b384-5194d6321efe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0D4AFF-35B1-4EF2-8121-7F0920A90CE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6C8F847-71C4-4291-AC1E-4EDC5A6EC4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fa7943-2741-461f-9ac5-113b23ece455"/>
    <ds:schemaRef ds:uri="88868c31-392a-4041-b384-5194d6321e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D339BD-E22E-4EF8-AA5A-615DD6D0B031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3afa7943-2741-461f-9ac5-113b23ece455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8868c31-392a-4041-b384-5194d6321efe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7E6D694-CC38-4EC8-AC99-66371398EF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1106</Words>
  <Application>Microsoft Office PowerPoint</Application>
  <PresentationFormat>宽屏</PresentationFormat>
  <Paragraphs>116</Paragraphs>
  <Slides>24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思源黑体 CN Normal</vt:lpstr>
      <vt:lpstr>Arial</vt:lpstr>
      <vt:lpstr>Georgia</vt:lpstr>
      <vt:lpstr>Times New Roman</vt:lpstr>
      <vt:lpstr>Wingdings</vt:lpstr>
      <vt:lpstr>Wingdings 2</vt:lpstr>
      <vt:lpstr>1_EBSCO General - Body</vt:lpstr>
      <vt:lpstr>5_EBSCO General - Body</vt:lpstr>
      <vt:lpstr>6_EBSCO General - Body</vt:lpstr>
      <vt:lpstr>1_Civic</vt:lpstr>
      <vt:lpstr>8_EBSCO General - Body</vt:lpstr>
      <vt:lpstr>7_EBSCO General - Body</vt:lpstr>
      <vt:lpstr>PowerPoint 演示文稿</vt:lpstr>
      <vt:lpstr>目标</vt:lpstr>
      <vt:lpstr>EBSCO Mobile App</vt:lpstr>
      <vt:lpstr>为什么使用 EBSCO Mobile App?</vt:lpstr>
      <vt:lpstr>EBSCO Mobile App的使用功能 </vt:lpstr>
      <vt:lpstr>支持的身份验证方法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EBSCO Mobile App: 阅读文章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EBSCO Mobile 帮助文档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EBSCO Mobile App</dc:title>
  <dc:creator>Nanda Lal T.S.</dc:creator>
  <cp:lastModifiedBy>Dawn Tong</cp:lastModifiedBy>
  <cp:revision>98</cp:revision>
  <dcterms:created xsi:type="dcterms:W3CDTF">2020-05-30T16:24:50Z</dcterms:created>
  <dcterms:modified xsi:type="dcterms:W3CDTF">2025-09-29T03:32:12Z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0x0101001A251B620F1B944EA7368A9C8B79E640</vt:lpwstr>
  </property>
  <property fmtid="{D5CDD505-2E9C-101B-9397-08002B2CF9AE}" pid="3" name="NXPowerLiteLastOptimized">
    <vt:lpwstr>2055884</vt:lpwstr>
  </property>
  <property fmtid="{D5CDD505-2E9C-101B-9397-08002B2CF9AE}" pid="4" name="NXPowerLiteSettings">
    <vt:lpwstr>C7000400038000</vt:lpwstr>
  </property>
  <property fmtid="{D5CDD505-2E9C-101B-9397-08002B2CF9AE}" pid="5" name="NXPowerLiteVersion">
    <vt:lpwstr>S9.0.3</vt:lpwstr>
  </property>
  <property fmtid="{D5CDD505-2E9C-101B-9397-08002B2CF9AE}" pid="6" name="MediaServiceImageTags">
    <vt:lpwstr/>
  </property>
</Properties>
</file>