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3.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4.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5.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 id="2147483730" r:id="rId6"/>
    <p:sldMasterId id="2147483815" r:id="rId7"/>
    <p:sldMasterId id="2147483976" r:id="rId8"/>
    <p:sldMasterId id="2147483991" r:id="rId9"/>
  </p:sldMasterIdLst>
  <p:notesMasterIdLst>
    <p:notesMasterId r:id="rId37"/>
  </p:notesMasterIdLst>
  <p:sldIdLst>
    <p:sldId id="336" r:id="rId10"/>
    <p:sldId id="1297" r:id="rId11"/>
    <p:sldId id="1134" r:id="rId12"/>
    <p:sldId id="2147481093" r:id="rId13"/>
    <p:sldId id="1217" r:id="rId14"/>
    <p:sldId id="2147480415" r:id="rId15"/>
    <p:sldId id="341" r:id="rId16"/>
    <p:sldId id="2147481094" r:id="rId17"/>
    <p:sldId id="2147481082" r:id="rId18"/>
    <p:sldId id="2147481067" r:id="rId19"/>
    <p:sldId id="2147481066" r:id="rId20"/>
    <p:sldId id="2648" r:id="rId21"/>
    <p:sldId id="2147481068" r:id="rId22"/>
    <p:sldId id="2147481084" r:id="rId23"/>
    <p:sldId id="10792" r:id="rId24"/>
    <p:sldId id="11826428" r:id="rId25"/>
    <p:sldId id="2147481071" r:id="rId26"/>
    <p:sldId id="2147481069" r:id="rId27"/>
    <p:sldId id="2147481081" r:id="rId28"/>
    <p:sldId id="2147481072" r:id="rId29"/>
    <p:sldId id="2649" r:id="rId30"/>
    <p:sldId id="2147481074" r:id="rId31"/>
    <p:sldId id="2147481091" r:id="rId32"/>
    <p:sldId id="2147481092" r:id="rId33"/>
    <p:sldId id="2147481078" r:id="rId34"/>
    <p:sldId id="2147481079" r:id="rId35"/>
    <p:sldId id="214748106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A95F2E-D326-6542-2163-92C62B596E9D}" v="5" dt="2025-07-14T02:22:48.0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4" autoAdjust="0"/>
    <p:restoredTop sz="94660"/>
  </p:normalViewPr>
  <p:slideViewPr>
    <p:cSldViewPr snapToGrid="0">
      <p:cViewPr varScale="1">
        <p:scale>
          <a:sx n="80" d="100"/>
          <a:sy n="80" d="100"/>
        </p:scale>
        <p:origin x="20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21" Type="http://schemas.openxmlformats.org/officeDocument/2006/relationships/slide" Target="slides/slide12.xml"/><Relationship Id="rId34" Type="http://schemas.openxmlformats.org/officeDocument/2006/relationships/slide" Target="slides/slide25.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wn Tong" userId="S::dtong@corp.epnet.com::88b0d136-dfc6-4520-abbf-21a5736b086d" providerId="AD" clId="Web-{09125B77-3403-E416-65EC-C9ACBEBAB628}"/>
    <pc:docChg chg="modSld">
      <pc:chgData name="Dawn Tong" userId="S::dtong@corp.epnet.com::88b0d136-dfc6-4520-abbf-21a5736b086d" providerId="AD" clId="Web-{09125B77-3403-E416-65EC-C9ACBEBAB628}" dt="2025-02-27T09:10:35.889" v="0" actId="20577"/>
      <pc:docMkLst>
        <pc:docMk/>
      </pc:docMkLst>
      <pc:sldChg chg="modSp">
        <pc:chgData name="Dawn Tong" userId="S::dtong@corp.epnet.com::88b0d136-dfc6-4520-abbf-21a5736b086d" providerId="AD" clId="Web-{09125B77-3403-E416-65EC-C9ACBEBAB628}" dt="2025-02-27T09:10:35.889" v="0" actId="20577"/>
        <pc:sldMkLst>
          <pc:docMk/>
          <pc:sldMk cId="3836983505" sldId="2147481068"/>
        </pc:sldMkLst>
      </pc:sldChg>
    </pc:docChg>
  </pc:docChgLst>
  <pc:docChgLst>
    <pc:chgData name="Dawn Tong" userId="S::dtong@corp.epnet.com::88b0d136-dfc6-4520-abbf-21a5736b086d" providerId="AD" clId="Web-{ABAC608D-8031-B1C1-FF1C-63ACB62E57D6}"/>
    <pc:docChg chg="addSld delSld">
      <pc:chgData name="Dawn Tong" userId="S::dtong@corp.epnet.com::88b0d136-dfc6-4520-abbf-21a5736b086d" providerId="AD" clId="Web-{ABAC608D-8031-B1C1-FF1C-63ACB62E57D6}" dt="2025-06-23T09:22:52.275" v="1"/>
      <pc:docMkLst>
        <pc:docMk/>
      </pc:docMkLst>
      <pc:sldChg chg="del">
        <pc:chgData name="Dawn Tong" userId="S::dtong@corp.epnet.com::88b0d136-dfc6-4520-abbf-21a5736b086d" providerId="AD" clId="Web-{ABAC608D-8031-B1C1-FF1C-63ACB62E57D6}" dt="2025-06-23T09:22:52.275" v="1"/>
        <pc:sldMkLst>
          <pc:docMk/>
          <pc:sldMk cId="1267918908" sldId="2147481005"/>
        </pc:sldMkLst>
      </pc:sldChg>
      <pc:sldChg chg="add">
        <pc:chgData name="Dawn Tong" userId="S::dtong@corp.epnet.com::88b0d136-dfc6-4520-abbf-21a5736b086d" providerId="AD" clId="Web-{ABAC608D-8031-B1C1-FF1C-63ACB62E57D6}" dt="2025-06-23T09:22:46.040" v="0"/>
        <pc:sldMkLst>
          <pc:docMk/>
          <pc:sldMk cId="2142146311" sldId="2147481094"/>
        </pc:sldMkLst>
      </pc:sldChg>
    </pc:docChg>
  </pc:docChgLst>
  <pc:docChgLst>
    <pc:chgData name="Dawn Tong" userId="S::dtong@corp.epnet.com::88b0d136-dfc6-4520-abbf-21a5736b086d" providerId="AD" clId="Web-{1DA95F2E-D326-6542-2163-92C62B596E9D}"/>
    <pc:docChg chg="modSld">
      <pc:chgData name="Dawn Tong" userId="S::dtong@corp.epnet.com::88b0d136-dfc6-4520-abbf-21a5736b086d" providerId="AD" clId="Web-{1DA95F2E-D326-6542-2163-92C62B596E9D}" dt="2025-07-14T02:22:48.014" v="4" actId="20577"/>
      <pc:docMkLst>
        <pc:docMk/>
      </pc:docMkLst>
      <pc:sldChg chg="modSp">
        <pc:chgData name="Dawn Tong" userId="S::dtong@corp.epnet.com::88b0d136-dfc6-4520-abbf-21a5736b086d" providerId="AD" clId="Web-{1DA95F2E-D326-6542-2163-92C62B596E9D}" dt="2025-07-14T02:22:48.014" v="4" actId="20577"/>
        <pc:sldMkLst>
          <pc:docMk/>
          <pc:sldMk cId="1493184425" sldId="2147481074"/>
        </pc:sldMkLst>
        <pc:spChg chg="mod">
          <ac:chgData name="Dawn Tong" userId="S::dtong@corp.epnet.com::88b0d136-dfc6-4520-abbf-21a5736b086d" providerId="AD" clId="Web-{1DA95F2E-D326-6542-2163-92C62B596E9D}" dt="2025-07-14T02:22:48.014" v="4" actId="20577"/>
          <ac:spMkLst>
            <pc:docMk/>
            <pc:sldMk cId="1493184425" sldId="2147481074"/>
            <ac:spMk id="7" creationId="{109E774C-7144-64EF-9981-E448A862B2E7}"/>
          </ac:spMkLst>
        </pc:spChg>
      </pc:sldChg>
    </pc:docChg>
  </pc:docChgLst>
  <pc:docChgLst>
    <pc:chgData name="Dawn Tong" userId="S::dtong@corp.epnet.com::88b0d136-dfc6-4520-abbf-21a5736b086d" providerId="AD" clId="Web-{77FF15AA-B0A1-284F-97B5-E5011D700519}"/>
    <pc:docChg chg="modSld">
      <pc:chgData name="Dawn Tong" userId="S::dtong@corp.epnet.com::88b0d136-dfc6-4520-abbf-21a5736b086d" providerId="AD" clId="Web-{77FF15AA-B0A1-284F-97B5-E5011D700519}" dt="2025-03-05T12:13:58.785" v="2" actId="20577"/>
      <pc:docMkLst>
        <pc:docMk/>
      </pc:docMkLst>
      <pc:sldChg chg="modSp">
        <pc:chgData name="Dawn Tong" userId="S::dtong@corp.epnet.com::88b0d136-dfc6-4520-abbf-21a5736b086d" providerId="AD" clId="Web-{77FF15AA-B0A1-284F-97B5-E5011D700519}" dt="2025-03-05T12:13:55.754" v="1" actId="20577"/>
        <pc:sldMkLst>
          <pc:docMk/>
          <pc:sldMk cId="1267918908" sldId="2147481005"/>
        </pc:sldMkLst>
      </pc:sldChg>
      <pc:sldChg chg="modSp">
        <pc:chgData name="Dawn Tong" userId="S::dtong@corp.epnet.com::88b0d136-dfc6-4520-abbf-21a5736b086d" providerId="AD" clId="Web-{77FF15AA-B0A1-284F-97B5-E5011D700519}" dt="2025-03-05T12:13:58.785" v="2" actId="20577"/>
        <pc:sldMkLst>
          <pc:docMk/>
          <pc:sldMk cId="500049430" sldId="2147481063"/>
        </pc:sldMkLst>
      </pc:sldChg>
    </pc:docChg>
  </pc:docChgLst>
  <pc:docChgLst>
    <pc:chgData name="Dawn Tong" userId="S::dtong@corp.epnet.com::88b0d136-dfc6-4520-abbf-21a5736b086d" providerId="AD" clId="Web-{F7C29E0B-CB3A-C1D6-CC69-4BD48C0E013C}"/>
    <pc:docChg chg="addSld delSld addMainMaster">
      <pc:chgData name="Dawn Tong" userId="S::dtong@corp.epnet.com::88b0d136-dfc6-4520-abbf-21a5736b086d" providerId="AD" clId="Web-{F7C29E0B-CB3A-C1D6-CC69-4BD48C0E013C}" dt="2025-02-20T05:39:44.852" v="1"/>
      <pc:docMkLst>
        <pc:docMk/>
      </pc:docMkLst>
      <pc:sldChg chg="add">
        <pc:chgData name="Dawn Tong" userId="S::dtong@corp.epnet.com::88b0d136-dfc6-4520-abbf-21a5736b086d" providerId="AD" clId="Web-{F7C29E0B-CB3A-C1D6-CC69-4BD48C0E013C}" dt="2025-02-20T05:39:40.383" v="0"/>
        <pc:sldMkLst>
          <pc:docMk/>
          <pc:sldMk cId="3651779667" sldId="336"/>
        </pc:sldMkLst>
      </pc:sldChg>
      <pc:sldChg chg="del">
        <pc:chgData name="Dawn Tong" userId="S::dtong@corp.epnet.com::88b0d136-dfc6-4520-abbf-21a5736b086d" providerId="AD" clId="Web-{F7C29E0B-CB3A-C1D6-CC69-4BD48C0E013C}" dt="2025-02-20T05:39:44.852" v="1"/>
        <pc:sldMkLst>
          <pc:docMk/>
          <pc:sldMk cId="4275670090" sldId="2147481047"/>
        </pc:sldMkLst>
      </pc:sldChg>
      <pc:sldMasterChg chg="add addSldLayout">
        <pc:chgData name="Dawn Tong" userId="S::dtong@corp.epnet.com::88b0d136-dfc6-4520-abbf-21a5736b086d" providerId="AD" clId="Web-{F7C29E0B-CB3A-C1D6-CC69-4BD48C0E013C}" dt="2025-02-20T05:39:40.383" v="0"/>
        <pc:sldMasterMkLst>
          <pc:docMk/>
          <pc:sldMasterMk cId="458390200" sldId="2147483976"/>
        </pc:sldMasterMkLst>
        <pc:sldLayoutChg chg="add">
          <pc:chgData name="Dawn Tong" userId="S::dtong@corp.epnet.com::88b0d136-dfc6-4520-abbf-21a5736b086d" providerId="AD" clId="Web-{F7C29E0B-CB3A-C1D6-CC69-4BD48C0E013C}" dt="2025-02-20T05:39:40.383" v="0"/>
          <pc:sldLayoutMkLst>
            <pc:docMk/>
            <pc:sldMasterMk cId="458390200" sldId="2147483976"/>
            <pc:sldLayoutMk cId="331526093" sldId="2147483977"/>
          </pc:sldLayoutMkLst>
        </pc:sldLayoutChg>
        <pc:sldLayoutChg chg="add">
          <pc:chgData name="Dawn Tong" userId="S::dtong@corp.epnet.com::88b0d136-dfc6-4520-abbf-21a5736b086d" providerId="AD" clId="Web-{F7C29E0B-CB3A-C1D6-CC69-4BD48C0E013C}" dt="2025-02-20T05:39:40.383" v="0"/>
          <pc:sldLayoutMkLst>
            <pc:docMk/>
            <pc:sldMasterMk cId="458390200" sldId="2147483976"/>
            <pc:sldLayoutMk cId="2844513382" sldId="2147483978"/>
          </pc:sldLayoutMkLst>
        </pc:sldLayoutChg>
        <pc:sldLayoutChg chg="add">
          <pc:chgData name="Dawn Tong" userId="S::dtong@corp.epnet.com::88b0d136-dfc6-4520-abbf-21a5736b086d" providerId="AD" clId="Web-{F7C29E0B-CB3A-C1D6-CC69-4BD48C0E013C}" dt="2025-02-20T05:39:40.383" v="0"/>
          <pc:sldLayoutMkLst>
            <pc:docMk/>
            <pc:sldMasterMk cId="458390200" sldId="2147483976"/>
            <pc:sldLayoutMk cId="531494785" sldId="2147483979"/>
          </pc:sldLayoutMkLst>
        </pc:sldLayoutChg>
        <pc:sldLayoutChg chg="add">
          <pc:chgData name="Dawn Tong" userId="S::dtong@corp.epnet.com::88b0d136-dfc6-4520-abbf-21a5736b086d" providerId="AD" clId="Web-{F7C29E0B-CB3A-C1D6-CC69-4BD48C0E013C}" dt="2025-02-20T05:39:40.383" v="0"/>
          <pc:sldLayoutMkLst>
            <pc:docMk/>
            <pc:sldMasterMk cId="458390200" sldId="2147483976"/>
            <pc:sldLayoutMk cId="1763761919" sldId="2147483980"/>
          </pc:sldLayoutMkLst>
        </pc:sldLayoutChg>
        <pc:sldLayoutChg chg="add">
          <pc:chgData name="Dawn Tong" userId="S::dtong@corp.epnet.com::88b0d136-dfc6-4520-abbf-21a5736b086d" providerId="AD" clId="Web-{F7C29E0B-CB3A-C1D6-CC69-4BD48C0E013C}" dt="2025-02-20T05:39:40.383" v="0"/>
          <pc:sldLayoutMkLst>
            <pc:docMk/>
            <pc:sldMasterMk cId="458390200" sldId="2147483976"/>
            <pc:sldLayoutMk cId="1596175959" sldId="2147483981"/>
          </pc:sldLayoutMkLst>
        </pc:sldLayoutChg>
        <pc:sldLayoutChg chg="add">
          <pc:chgData name="Dawn Tong" userId="S::dtong@corp.epnet.com::88b0d136-dfc6-4520-abbf-21a5736b086d" providerId="AD" clId="Web-{F7C29E0B-CB3A-C1D6-CC69-4BD48C0E013C}" dt="2025-02-20T05:39:40.383" v="0"/>
          <pc:sldLayoutMkLst>
            <pc:docMk/>
            <pc:sldMasterMk cId="458390200" sldId="2147483976"/>
            <pc:sldLayoutMk cId="698724994" sldId="2147483982"/>
          </pc:sldLayoutMkLst>
        </pc:sldLayoutChg>
        <pc:sldLayoutChg chg="add">
          <pc:chgData name="Dawn Tong" userId="S::dtong@corp.epnet.com::88b0d136-dfc6-4520-abbf-21a5736b086d" providerId="AD" clId="Web-{F7C29E0B-CB3A-C1D6-CC69-4BD48C0E013C}" dt="2025-02-20T05:39:40.383" v="0"/>
          <pc:sldLayoutMkLst>
            <pc:docMk/>
            <pc:sldMasterMk cId="458390200" sldId="2147483976"/>
            <pc:sldLayoutMk cId="2038339008" sldId="2147483983"/>
          </pc:sldLayoutMkLst>
        </pc:sldLayoutChg>
        <pc:sldLayoutChg chg="add">
          <pc:chgData name="Dawn Tong" userId="S::dtong@corp.epnet.com::88b0d136-dfc6-4520-abbf-21a5736b086d" providerId="AD" clId="Web-{F7C29E0B-CB3A-C1D6-CC69-4BD48C0E013C}" dt="2025-02-20T05:39:40.383" v="0"/>
          <pc:sldLayoutMkLst>
            <pc:docMk/>
            <pc:sldMasterMk cId="458390200" sldId="2147483976"/>
            <pc:sldLayoutMk cId="1640069704" sldId="2147483984"/>
          </pc:sldLayoutMkLst>
        </pc:sldLayoutChg>
        <pc:sldLayoutChg chg="add">
          <pc:chgData name="Dawn Tong" userId="S::dtong@corp.epnet.com::88b0d136-dfc6-4520-abbf-21a5736b086d" providerId="AD" clId="Web-{F7C29E0B-CB3A-C1D6-CC69-4BD48C0E013C}" dt="2025-02-20T05:39:40.383" v="0"/>
          <pc:sldLayoutMkLst>
            <pc:docMk/>
            <pc:sldMasterMk cId="458390200" sldId="2147483976"/>
            <pc:sldLayoutMk cId="2560193118" sldId="2147483985"/>
          </pc:sldLayoutMkLst>
        </pc:sldLayoutChg>
        <pc:sldLayoutChg chg="add">
          <pc:chgData name="Dawn Tong" userId="S::dtong@corp.epnet.com::88b0d136-dfc6-4520-abbf-21a5736b086d" providerId="AD" clId="Web-{F7C29E0B-CB3A-C1D6-CC69-4BD48C0E013C}" dt="2025-02-20T05:39:40.383" v="0"/>
          <pc:sldLayoutMkLst>
            <pc:docMk/>
            <pc:sldMasterMk cId="458390200" sldId="2147483976"/>
            <pc:sldLayoutMk cId="158205314" sldId="2147483986"/>
          </pc:sldLayoutMkLst>
        </pc:sldLayoutChg>
        <pc:sldLayoutChg chg="add">
          <pc:chgData name="Dawn Tong" userId="S::dtong@corp.epnet.com::88b0d136-dfc6-4520-abbf-21a5736b086d" providerId="AD" clId="Web-{F7C29E0B-CB3A-C1D6-CC69-4BD48C0E013C}" dt="2025-02-20T05:39:40.383" v="0"/>
          <pc:sldLayoutMkLst>
            <pc:docMk/>
            <pc:sldMasterMk cId="458390200" sldId="2147483976"/>
            <pc:sldLayoutMk cId="2707278229" sldId="2147483987"/>
          </pc:sldLayoutMkLst>
        </pc:sldLayoutChg>
        <pc:sldLayoutChg chg="add">
          <pc:chgData name="Dawn Tong" userId="S::dtong@corp.epnet.com::88b0d136-dfc6-4520-abbf-21a5736b086d" providerId="AD" clId="Web-{F7C29E0B-CB3A-C1D6-CC69-4BD48C0E013C}" dt="2025-02-20T05:39:40.383" v="0"/>
          <pc:sldLayoutMkLst>
            <pc:docMk/>
            <pc:sldMasterMk cId="458390200" sldId="2147483976"/>
            <pc:sldLayoutMk cId="3571126407" sldId="2147483988"/>
          </pc:sldLayoutMkLst>
        </pc:sldLayoutChg>
        <pc:sldLayoutChg chg="add">
          <pc:chgData name="Dawn Tong" userId="S::dtong@corp.epnet.com::88b0d136-dfc6-4520-abbf-21a5736b086d" providerId="AD" clId="Web-{F7C29E0B-CB3A-C1D6-CC69-4BD48C0E013C}" dt="2025-02-20T05:39:40.383" v="0"/>
          <pc:sldLayoutMkLst>
            <pc:docMk/>
            <pc:sldMasterMk cId="458390200" sldId="2147483976"/>
            <pc:sldLayoutMk cId="1051438893" sldId="2147483989"/>
          </pc:sldLayoutMkLst>
        </pc:sldLayoutChg>
        <pc:sldLayoutChg chg="add">
          <pc:chgData name="Dawn Tong" userId="S::dtong@corp.epnet.com::88b0d136-dfc6-4520-abbf-21a5736b086d" providerId="AD" clId="Web-{F7C29E0B-CB3A-C1D6-CC69-4BD48C0E013C}" dt="2025-02-20T05:39:40.383" v="0"/>
          <pc:sldLayoutMkLst>
            <pc:docMk/>
            <pc:sldMasterMk cId="458390200" sldId="2147483976"/>
            <pc:sldLayoutMk cId="3580388322" sldId="2147483990"/>
          </pc:sldLayoutMkLst>
        </pc:sldLayoutChg>
      </pc:sldMasterChg>
    </pc:docChg>
  </pc:docChgLst>
  <pc:docChgLst>
    <pc:chgData name="Dawn Tong" userId="88b0d136-dfc6-4520-abbf-21a5736b086d" providerId="ADAL" clId="{3403740A-BB1A-4111-9622-7BA1526D59AD}"/>
    <pc:docChg chg="custSel addSld modSld delMainMaster">
      <pc:chgData name="Dawn Tong" userId="88b0d136-dfc6-4520-abbf-21a5736b086d" providerId="ADAL" clId="{3403740A-BB1A-4111-9622-7BA1526D59AD}" dt="2025-06-23T06:32:48.577" v="31" actId="1076"/>
      <pc:docMkLst>
        <pc:docMk/>
      </pc:docMkLst>
      <pc:sldChg chg="addSp delSp modSp add mod">
        <pc:chgData name="Dawn Tong" userId="88b0d136-dfc6-4520-abbf-21a5736b086d" providerId="ADAL" clId="{3403740A-BB1A-4111-9622-7BA1526D59AD}" dt="2025-06-23T06:28:56.016" v="11" actId="1076"/>
        <pc:sldMkLst>
          <pc:docMk/>
          <pc:sldMk cId="2213696932" sldId="2648"/>
        </pc:sldMkLst>
        <pc:picChg chg="add mod ord">
          <ac:chgData name="Dawn Tong" userId="88b0d136-dfc6-4520-abbf-21a5736b086d" providerId="ADAL" clId="{3403740A-BB1A-4111-9622-7BA1526D59AD}" dt="2025-06-23T06:28:56.016" v="11" actId="1076"/>
          <ac:picMkLst>
            <pc:docMk/>
            <pc:sldMk cId="2213696932" sldId="2648"/>
            <ac:picMk id="9" creationId="{E80F7E38-0279-A27F-6556-2BDEC35C937F}"/>
          </ac:picMkLst>
        </pc:picChg>
      </pc:sldChg>
      <pc:sldChg chg="addSp delSp modSp add mod">
        <pc:chgData name="Dawn Tong" userId="88b0d136-dfc6-4520-abbf-21a5736b086d" providerId="ADAL" clId="{3403740A-BB1A-4111-9622-7BA1526D59AD}" dt="2025-06-23T06:32:48.577" v="31" actId="1076"/>
        <pc:sldMkLst>
          <pc:docMk/>
          <pc:sldMk cId="2698992128" sldId="2649"/>
        </pc:sldMkLst>
        <pc:spChg chg="mod">
          <ac:chgData name="Dawn Tong" userId="88b0d136-dfc6-4520-abbf-21a5736b086d" providerId="ADAL" clId="{3403740A-BB1A-4111-9622-7BA1526D59AD}" dt="2025-06-23T06:32:46.239" v="30" actId="1037"/>
          <ac:spMkLst>
            <pc:docMk/>
            <pc:sldMk cId="2698992128" sldId="2649"/>
            <ac:spMk id="15" creationId="{C9E5EEE4-C8F6-7538-4382-2296EC1BD32A}"/>
          </ac:spMkLst>
        </pc:spChg>
        <pc:picChg chg="mod">
          <ac:chgData name="Dawn Tong" userId="88b0d136-dfc6-4520-abbf-21a5736b086d" providerId="ADAL" clId="{3403740A-BB1A-4111-9622-7BA1526D59AD}" dt="2025-06-23T06:32:48.577" v="31" actId="1076"/>
          <ac:picMkLst>
            <pc:docMk/>
            <pc:sldMk cId="2698992128" sldId="2649"/>
            <ac:picMk id="8" creationId="{AC0B5251-43AE-8C49-0D27-BB00A3945680}"/>
          </ac:picMkLst>
        </pc:picChg>
        <pc:picChg chg="add mod ord">
          <ac:chgData name="Dawn Tong" userId="88b0d136-dfc6-4520-abbf-21a5736b086d" providerId="ADAL" clId="{3403740A-BB1A-4111-9622-7BA1526D59AD}" dt="2025-06-23T06:32:38.527" v="18" actId="167"/>
          <ac:picMkLst>
            <pc:docMk/>
            <pc:sldMk cId="2698992128" sldId="2649"/>
            <ac:picMk id="9" creationId="{6F844EC8-9536-02DF-5B61-D4CB47BD068C}"/>
          </ac:picMkLst>
        </pc:picChg>
      </pc:sldChg>
      <pc:sldChg chg="modSp">
        <pc:chgData name="Dawn Tong" userId="88b0d136-dfc6-4520-abbf-21a5736b086d" providerId="ADAL" clId="{3403740A-BB1A-4111-9622-7BA1526D59AD}" dt="2025-06-23T06:10:45.580" v="1" actId="16037"/>
        <pc:sldMkLst>
          <pc:docMk/>
          <pc:sldMk cId="1267918908" sldId="2147481005"/>
        </pc:sldMkLst>
      </pc:sldChg>
      <pc:sldMasterChg chg="del delSldLayout">
        <pc:chgData name="Dawn Tong" userId="88b0d136-dfc6-4520-abbf-21a5736b086d" providerId="ADAL" clId="{3403740A-BB1A-4111-9622-7BA1526D59AD}" dt="2025-06-23T06:09:32.053" v="0"/>
        <pc:sldMasterMkLst>
          <pc:docMk/>
          <pc:sldMasterMk cId="3066378357" sldId="2147483662"/>
        </pc:sldMasterMkLst>
        <pc:sldLayoutChg chg="del">
          <pc:chgData name="Dawn Tong" userId="88b0d136-dfc6-4520-abbf-21a5736b086d" providerId="ADAL" clId="{3403740A-BB1A-4111-9622-7BA1526D59AD}" dt="2025-06-23T06:09:32.053" v="0"/>
          <pc:sldLayoutMkLst>
            <pc:docMk/>
            <pc:sldMasterMk cId="3066378357" sldId="2147483662"/>
            <pc:sldLayoutMk cId="4036167489" sldId="2147483663"/>
          </pc:sldLayoutMkLst>
        </pc:sldLayoutChg>
        <pc:sldLayoutChg chg="del">
          <pc:chgData name="Dawn Tong" userId="88b0d136-dfc6-4520-abbf-21a5736b086d" providerId="ADAL" clId="{3403740A-BB1A-4111-9622-7BA1526D59AD}" dt="2025-06-23T06:09:32.053" v="0"/>
          <pc:sldLayoutMkLst>
            <pc:docMk/>
            <pc:sldMasterMk cId="3066378357" sldId="2147483662"/>
            <pc:sldLayoutMk cId="794255880" sldId="2147483664"/>
          </pc:sldLayoutMkLst>
        </pc:sldLayoutChg>
        <pc:sldLayoutChg chg="del">
          <pc:chgData name="Dawn Tong" userId="88b0d136-dfc6-4520-abbf-21a5736b086d" providerId="ADAL" clId="{3403740A-BB1A-4111-9622-7BA1526D59AD}" dt="2025-06-23T06:09:32.053" v="0"/>
          <pc:sldLayoutMkLst>
            <pc:docMk/>
            <pc:sldMasterMk cId="3066378357" sldId="2147483662"/>
            <pc:sldLayoutMk cId="1520851513" sldId="2147483665"/>
          </pc:sldLayoutMkLst>
        </pc:sldLayoutChg>
        <pc:sldLayoutChg chg="del">
          <pc:chgData name="Dawn Tong" userId="88b0d136-dfc6-4520-abbf-21a5736b086d" providerId="ADAL" clId="{3403740A-BB1A-4111-9622-7BA1526D59AD}" dt="2025-06-23T06:09:32.053" v="0"/>
          <pc:sldLayoutMkLst>
            <pc:docMk/>
            <pc:sldMasterMk cId="3066378357" sldId="2147483662"/>
            <pc:sldLayoutMk cId="689138540" sldId="2147483666"/>
          </pc:sldLayoutMkLst>
        </pc:sldLayoutChg>
        <pc:sldLayoutChg chg="del">
          <pc:chgData name="Dawn Tong" userId="88b0d136-dfc6-4520-abbf-21a5736b086d" providerId="ADAL" clId="{3403740A-BB1A-4111-9622-7BA1526D59AD}" dt="2025-06-23T06:09:32.053" v="0"/>
          <pc:sldLayoutMkLst>
            <pc:docMk/>
            <pc:sldMasterMk cId="3066378357" sldId="2147483662"/>
            <pc:sldLayoutMk cId="1740427622" sldId="2147483667"/>
          </pc:sldLayoutMkLst>
        </pc:sldLayoutChg>
        <pc:sldLayoutChg chg="del">
          <pc:chgData name="Dawn Tong" userId="88b0d136-dfc6-4520-abbf-21a5736b086d" providerId="ADAL" clId="{3403740A-BB1A-4111-9622-7BA1526D59AD}" dt="2025-06-23T06:09:32.053" v="0"/>
          <pc:sldLayoutMkLst>
            <pc:docMk/>
            <pc:sldMasterMk cId="3066378357" sldId="2147483662"/>
            <pc:sldLayoutMk cId="1892651190" sldId="2147483668"/>
          </pc:sldLayoutMkLst>
        </pc:sldLayoutChg>
      </pc:sldMasterChg>
      <pc:sldMasterChg chg="del delSldLayout">
        <pc:chgData name="Dawn Tong" userId="88b0d136-dfc6-4520-abbf-21a5736b086d" providerId="ADAL" clId="{3403740A-BB1A-4111-9622-7BA1526D59AD}" dt="2025-06-23T06:09:32.053" v="0"/>
        <pc:sldMasterMkLst>
          <pc:docMk/>
          <pc:sldMasterMk cId="3736987119" sldId="2147483757"/>
        </pc:sldMasterMkLst>
        <pc:sldLayoutChg chg="del">
          <pc:chgData name="Dawn Tong" userId="88b0d136-dfc6-4520-abbf-21a5736b086d" providerId="ADAL" clId="{3403740A-BB1A-4111-9622-7BA1526D59AD}" dt="2025-06-23T06:09:32.053" v="0"/>
          <pc:sldLayoutMkLst>
            <pc:docMk/>
            <pc:sldMasterMk cId="3736987119" sldId="2147483757"/>
            <pc:sldLayoutMk cId="3807429327" sldId="2147483758"/>
          </pc:sldLayoutMkLst>
        </pc:sldLayoutChg>
        <pc:sldLayoutChg chg="del">
          <pc:chgData name="Dawn Tong" userId="88b0d136-dfc6-4520-abbf-21a5736b086d" providerId="ADAL" clId="{3403740A-BB1A-4111-9622-7BA1526D59AD}" dt="2025-06-23T06:09:32.053" v="0"/>
          <pc:sldLayoutMkLst>
            <pc:docMk/>
            <pc:sldMasterMk cId="3736987119" sldId="2147483757"/>
            <pc:sldLayoutMk cId="4209523748" sldId="2147483759"/>
          </pc:sldLayoutMkLst>
        </pc:sldLayoutChg>
        <pc:sldLayoutChg chg="del">
          <pc:chgData name="Dawn Tong" userId="88b0d136-dfc6-4520-abbf-21a5736b086d" providerId="ADAL" clId="{3403740A-BB1A-4111-9622-7BA1526D59AD}" dt="2025-06-23T06:09:32.053" v="0"/>
          <pc:sldLayoutMkLst>
            <pc:docMk/>
            <pc:sldMasterMk cId="3736987119" sldId="2147483757"/>
            <pc:sldLayoutMk cId="1521916181" sldId="2147483760"/>
          </pc:sldLayoutMkLst>
        </pc:sldLayoutChg>
        <pc:sldLayoutChg chg="del">
          <pc:chgData name="Dawn Tong" userId="88b0d136-dfc6-4520-abbf-21a5736b086d" providerId="ADAL" clId="{3403740A-BB1A-4111-9622-7BA1526D59AD}" dt="2025-06-23T06:09:32.053" v="0"/>
          <pc:sldLayoutMkLst>
            <pc:docMk/>
            <pc:sldMasterMk cId="3736987119" sldId="2147483757"/>
            <pc:sldLayoutMk cId="2962786881" sldId="2147483762"/>
          </pc:sldLayoutMkLst>
        </pc:sldLayoutChg>
      </pc:sldMasterChg>
      <pc:sldMasterChg chg="del delSldLayout">
        <pc:chgData name="Dawn Tong" userId="88b0d136-dfc6-4520-abbf-21a5736b086d" providerId="ADAL" clId="{3403740A-BB1A-4111-9622-7BA1526D59AD}" dt="2025-06-23T06:09:32.053" v="0"/>
        <pc:sldMasterMkLst>
          <pc:docMk/>
          <pc:sldMasterMk cId="4129051494" sldId="2147483764"/>
        </pc:sldMasterMkLst>
        <pc:sldLayoutChg chg="del">
          <pc:chgData name="Dawn Tong" userId="88b0d136-dfc6-4520-abbf-21a5736b086d" providerId="ADAL" clId="{3403740A-BB1A-4111-9622-7BA1526D59AD}" dt="2025-06-23T06:09:32.053" v="0"/>
          <pc:sldLayoutMkLst>
            <pc:docMk/>
            <pc:sldMasterMk cId="4129051494" sldId="2147483764"/>
            <pc:sldLayoutMk cId="2062523758" sldId="2147483765"/>
          </pc:sldLayoutMkLst>
        </pc:sldLayoutChg>
        <pc:sldLayoutChg chg="del">
          <pc:chgData name="Dawn Tong" userId="88b0d136-dfc6-4520-abbf-21a5736b086d" providerId="ADAL" clId="{3403740A-BB1A-4111-9622-7BA1526D59AD}" dt="2025-06-23T06:09:32.053" v="0"/>
          <pc:sldLayoutMkLst>
            <pc:docMk/>
            <pc:sldMasterMk cId="4129051494" sldId="2147483764"/>
            <pc:sldLayoutMk cId="2572302830" sldId="2147483766"/>
          </pc:sldLayoutMkLst>
        </pc:sldLayoutChg>
        <pc:sldLayoutChg chg="del">
          <pc:chgData name="Dawn Tong" userId="88b0d136-dfc6-4520-abbf-21a5736b086d" providerId="ADAL" clId="{3403740A-BB1A-4111-9622-7BA1526D59AD}" dt="2025-06-23T06:09:32.053" v="0"/>
          <pc:sldLayoutMkLst>
            <pc:docMk/>
            <pc:sldMasterMk cId="4129051494" sldId="2147483764"/>
            <pc:sldLayoutMk cId="439863353" sldId="2147483768"/>
          </pc:sldLayoutMkLst>
        </pc:sldLayoutChg>
        <pc:sldLayoutChg chg="del">
          <pc:chgData name="Dawn Tong" userId="88b0d136-dfc6-4520-abbf-21a5736b086d" providerId="ADAL" clId="{3403740A-BB1A-4111-9622-7BA1526D59AD}" dt="2025-06-23T06:09:32.053" v="0"/>
          <pc:sldLayoutMkLst>
            <pc:docMk/>
            <pc:sldMasterMk cId="4129051494" sldId="2147483764"/>
            <pc:sldLayoutMk cId="1351707015" sldId="2147483769"/>
          </pc:sldLayoutMkLst>
        </pc:sldLayoutChg>
        <pc:sldLayoutChg chg="del">
          <pc:chgData name="Dawn Tong" userId="88b0d136-dfc6-4520-abbf-21a5736b086d" providerId="ADAL" clId="{3403740A-BB1A-4111-9622-7BA1526D59AD}" dt="2025-06-23T06:09:32.053" v="0"/>
          <pc:sldLayoutMkLst>
            <pc:docMk/>
            <pc:sldMasterMk cId="4129051494" sldId="2147483764"/>
            <pc:sldLayoutMk cId="1231696113" sldId="2147483770"/>
          </pc:sldLayoutMkLst>
        </pc:sldLayoutChg>
        <pc:sldLayoutChg chg="del">
          <pc:chgData name="Dawn Tong" userId="88b0d136-dfc6-4520-abbf-21a5736b086d" providerId="ADAL" clId="{3403740A-BB1A-4111-9622-7BA1526D59AD}" dt="2025-06-23T06:09:32.053" v="0"/>
          <pc:sldLayoutMkLst>
            <pc:docMk/>
            <pc:sldMasterMk cId="4129051494" sldId="2147483764"/>
            <pc:sldLayoutMk cId="4289151869" sldId="2147483771"/>
          </pc:sldLayoutMkLst>
        </pc:sldLayoutChg>
        <pc:sldLayoutChg chg="del">
          <pc:chgData name="Dawn Tong" userId="88b0d136-dfc6-4520-abbf-21a5736b086d" providerId="ADAL" clId="{3403740A-BB1A-4111-9622-7BA1526D59AD}" dt="2025-06-23T06:09:32.053" v="0"/>
          <pc:sldLayoutMkLst>
            <pc:docMk/>
            <pc:sldMasterMk cId="4129051494" sldId="2147483764"/>
            <pc:sldLayoutMk cId="406896707" sldId="2147483772"/>
          </pc:sldLayoutMkLst>
        </pc:sldLayoutChg>
        <pc:sldLayoutChg chg="del">
          <pc:chgData name="Dawn Tong" userId="88b0d136-dfc6-4520-abbf-21a5736b086d" providerId="ADAL" clId="{3403740A-BB1A-4111-9622-7BA1526D59AD}" dt="2025-06-23T06:09:32.053" v="0"/>
          <pc:sldLayoutMkLst>
            <pc:docMk/>
            <pc:sldMasterMk cId="4129051494" sldId="2147483764"/>
            <pc:sldLayoutMk cId="1012251959" sldId="2147483773"/>
          </pc:sldLayoutMkLst>
        </pc:sldLayoutChg>
        <pc:sldLayoutChg chg="del">
          <pc:chgData name="Dawn Tong" userId="88b0d136-dfc6-4520-abbf-21a5736b086d" providerId="ADAL" clId="{3403740A-BB1A-4111-9622-7BA1526D59AD}" dt="2025-06-23T06:09:32.053" v="0"/>
          <pc:sldLayoutMkLst>
            <pc:docMk/>
            <pc:sldMasterMk cId="4129051494" sldId="2147483764"/>
            <pc:sldLayoutMk cId="3622554136" sldId="2147483774"/>
          </pc:sldLayoutMkLst>
        </pc:sldLayoutChg>
        <pc:sldLayoutChg chg="del">
          <pc:chgData name="Dawn Tong" userId="88b0d136-dfc6-4520-abbf-21a5736b086d" providerId="ADAL" clId="{3403740A-BB1A-4111-9622-7BA1526D59AD}" dt="2025-06-23T06:09:32.053" v="0"/>
          <pc:sldLayoutMkLst>
            <pc:docMk/>
            <pc:sldMasterMk cId="4129051494" sldId="2147483764"/>
            <pc:sldLayoutMk cId="3316407797" sldId="2147483775"/>
          </pc:sldLayoutMkLst>
        </pc:sldLayoutChg>
        <pc:sldLayoutChg chg="del">
          <pc:chgData name="Dawn Tong" userId="88b0d136-dfc6-4520-abbf-21a5736b086d" providerId="ADAL" clId="{3403740A-BB1A-4111-9622-7BA1526D59AD}" dt="2025-06-23T06:09:32.053" v="0"/>
          <pc:sldLayoutMkLst>
            <pc:docMk/>
            <pc:sldMasterMk cId="4129051494" sldId="2147483764"/>
            <pc:sldLayoutMk cId="2923575150" sldId="2147483776"/>
          </pc:sldLayoutMkLst>
        </pc:sldLayoutChg>
        <pc:sldLayoutChg chg="del">
          <pc:chgData name="Dawn Tong" userId="88b0d136-dfc6-4520-abbf-21a5736b086d" providerId="ADAL" clId="{3403740A-BB1A-4111-9622-7BA1526D59AD}" dt="2025-06-23T06:09:32.053" v="0"/>
          <pc:sldLayoutMkLst>
            <pc:docMk/>
            <pc:sldMasterMk cId="4129051494" sldId="2147483764"/>
            <pc:sldLayoutMk cId="1126074379" sldId="2147483777"/>
          </pc:sldLayoutMkLst>
        </pc:sldLayoutChg>
      </pc:sldMasterChg>
      <pc:sldMasterChg chg="del delSldLayout">
        <pc:chgData name="Dawn Tong" userId="88b0d136-dfc6-4520-abbf-21a5736b086d" providerId="ADAL" clId="{3403740A-BB1A-4111-9622-7BA1526D59AD}" dt="2025-06-23T06:09:32.053" v="0"/>
        <pc:sldMasterMkLst>
          <pc:docMk/>
          <pc:sldMasterMk cId="1859316586" sldId="2147483778"/>
        </pc:sldMasterMkLst>
        <pc:sldLayoutChg chg="del">
          <pc:chgData name="Dawn Tong" userId="88b0d136-dfc6-4520-abbf-21a5736b086d" providerId="ADAL" clId="{3403740A-BB1A-4111-9622-7BA1526D59AD}" dt="2025-06-23T06:09:32.053" v="0"/>
          <pc:sldLayoutMkLst>
            <pc:docMk/>
            <pc:sldMasterMk cId="1859316586" sldId="2147483778"/>
            <pc:sldLayoutMk cId="2938463917" sldId="2147483779"/>
          </pc:sldLayoutMkLst>
        </pc:sldLayoutChg>
        <pc:sldLayoutChg chg="del">
          <pc:chgData name="Dawn Tong" userId="88b0d136-dfc6-4520-abbf-21a5736b086d" providerId="ADAL" clId="{3403740A-BB1A-4111-9622-7BA1526D59AD}" dt="2025-06-23T06:09:32.053" v="0"/>
          <pc:sldLayoutMkLst>
            <pc:docMk/>
            <pc:sldMasterMk cId="1859316586" sldId="2147483778"/>
            <pc:sldLayoutMk cId="2932588642" sldId="2147483780"/>
          </pc:sldLayoutMkLst>
        </pc:sldLayoutChg>
        <pc:sldLayoutChg chg="del">
          <pc:chgData name="Dawn Tong" userId="88b0d136-dfc6-4520-abbf-21a5736b086d" providerId="ADAL" clId="{3403740A-BB1A-4111-9622-7BA1526D59AD}" dt="2025-06-23T06:09:32.053" v="0"/>
          <pc:sldLayoutMkLst>
            <pc:docMk/>
            <pc:sldMasterMk cId="1859316586" sldId="2147483778"/>
            <pc:sldLayoutMk cId="1721254900" sldId="2147483781"/>
          </pc:sldLayoutMkLst>
        </pc:sldLayoutChg>
        <pc:sldLayoutChg chg="del">
          <pc:chgData name="Dawn Tong" userId="88b0d136-dfc6-4520-abbf-21a5736b086d" providerId="ADAL" clId="{3403740A-BB1A-4111-9622-7BA1526D59AD}" dt="2025-06-23T06:09:32.053" v="0"/>
          <pc:sldLayoutMkLst>
            <pc:docMk/>
            <pc:sldMasterMk cId="1859316586" sldId="2147483778"/>
            <pc:sldLayoutMk cId="2301197138" sldId="2147483785"/>
          </pc:sldLayoutMkLst>
        </pc:sldLayoutChg>
      </pc:sldMasterChg>
      <pc:sldMasterChg chg="del delSldLayout">
        <pc:chgData name="Dawn Tong" userId="88b0d136-dfc6-4520-abbf-21a5736b086d" providerId="ADAL" clId="{3403740A-BB1A-4111-9622-7BA1526D59AD}" dt="2025-06-23T06:09:32.053" v="0"/>
        <pc:sldMasterMkLst>
          <pc:docMk/>
          <pc:sldMasterMk cId="2554827004" sldId="2147483786"/>
        </pc:sldMasterMkLst>
        <pc:sldLayoutChg chg="del">
          <pc:chgData name="Dawn Tong" userId="88b0d136-dfc6-4520-abbf-21a5736b086d" providerId="ADAL" clId="{3403740A-BB1A-4111-9622-7BA1526D59AD}" dt="2025-06-23T06:09:32.053" v="0"/>
          <pc:sldLayoutMkLst>
            <pc:docMk/>
            <pc:sldMasterMk cId="2554827004" sldId="2147483786"/>
            <pc:sldLayoutMk cId="1743134446" sldId="2147483787"/>
          </pc:sldLayoutMkLst>
        </pc:sldLayoutChg>
        <pc:sldLayoutChg chg="del">
          <pc:chgData name="Dawn Tong" userId="88b0d136-dfc6-4520-abbf-21a5736b086d" providerId="ADAL" clId="{3403740A-BB1A-4111-9622-7BA1526D59AD}" dt="2025-06-23T06:09:32.053" v="0"/>
          <pc:sldLayoutMkLst>
            <pc:docMk/>
            <pc:sldMasterMk cId="2554827004" sldId="2147483786"/>
            <pc:sldLayoutMk cId="2225250969" sldId="2147483788"/>
          </pc:sldLayoutMkLst>
        </pc:sldLayoutChg>
        <pc:sldLayoutChg chg="del">
          <pc:chgData name="Dawn Tong" userId="88b0d136-dfc6-4520-abbf-21a5736b086d" providerId="ADAL" clId="{3403740A-BB1A-4111-9622-7BA1526D59AD}" dt="2025-06-23T06:09:32.053" v="0"/>
          <pc:sldLayoutMkLst>
            <pc:docMk/>
            <pc:sldMasterMk cId="2554827004" sldId="2147483786"/>
            <pc:sldLayoutMk cId="2142910682" sldId="2147483789"/>
          </pc:sldLayoutMkLst>
        </pc:sldLayoutChg>
        <pc:sldLayoutChg chg="del">
          <pc:chgData name="Dawn Tong" userId="88b0d136-dfc6-4520-abbf-21a5736b086d" providerId="ADAL" clId="{3403740A-BB1A-4111-9622-7BA1526D59AD}" dt="2025-06-23T06:09:32.053" v="0"/>
          <pc:sldLayoutMkLst>
            <pc:docMk/>
            <pc:sldMasterMk cId="2554827004" sldId="2147483786"/>
            <pc:sldLayoutMk cId="2044262364" sldId="2147483790"/>
          </pc:sldLayoutMkLst>
        </pc:sldLayoutChg>
        <pc:sldLayoutChg chg="del">
          <pc:chgData name="Dawn Tong" userId="88b0d136-dfc6-4520-abbf-21a5736b086d" providerId="ADAL" clId="{3403740A-BB1A-4111-9622-7BA1526D59AD}" dt="2025-06-23T06:09:32.053" v="0"/>
          <pc:sldLayoutMkLst>
            <pc:docMk/>
            <pc:sldMasterMk cId="2554827004" sldId="2147483786"/>
            <pc:sldLayoutMk cId="1022545018" sldId="2147483791"/>
          </pc:sldLayoutMkLst>
        </pc:sldLayoutChg>
        <pc:sldLayoutChg chg="del">
          <pc:chgData name="Dawn Tong" userId="88b0d136-dfc6-4520-abbf-21a5736b086d" providerId="ADAL" clId="{3403740A-BB1A-4111-9622-7BA1526D59AD}" dt="2025-06-23T06:09:32.053" v="0"/>
          <pc:sldLayoutMkLst>
            <pc:docMk/>
            <pc:sldMasterMk cId="2554827004" sldId="2147483786"/>
            <pc:sldLayoutMk cId="634010491" sldId="2147483792"/>
          </pc:sldLayoutMkLst>
        </pc:sldLayoutChg>
        <pc:sldLayoutChg chg="del">
          <pc:chgData name="Dawn Tong" userId="88b0d136-dfc6-4520-abbf-21a5736b086d" providerId="ADAL" clId="{3403740A-BB1A-4111-9622-7BA1526D59AD}" dt="2025-06-23T06:09:32.053" v="0"/>
          <pc:sldLayoutMkLst>
            <pc:docMk/>
            <pc:sldMasterMk cId="2554827004" sldId="2147483786"/>
            <pc:sldLayoutMk cId="3327854046" sldId="2147483793"/>
          </pc:sldLayoutMkLst>
        </pc:sldLayoutChg>
        <pc:sldLayoutChg chg="del">
          <pc:chgData name="Dawn Tong" userId="88b0d136-dfc6-4520-abbf-21a5736b086d" providerId="ADAL" clId="{3403740A-BB1A-4111-9622-7BA1526D59AD}" dt="2025-06-23T06:09:32.053" v="0"/>
          <pc:sldLayoutMkLst>
            <pc:docMk/>
            <pc:sldMasterMk cId="2554827004" sldId="2147483786"/>
            <pc:sldLayoutMk cId="1246127169" sldId="2147483794"/>
          </pc:sldLayoutMkLst>
        </pc:sldLayoutChg>
        <pc:sldLayoutChg chg="del">
          <pc:chgData name="Dawn Tong" userId="88b0d136-dfc6-4520-abbf-21a5736b086d" providerId="ADAL" clId="{3403740A-BB1A-4111-9622-7BA1526D59AD}" dt="2025-06-23T06:09:32.053" v="0"/>
          <pc:sldLayoutMkLst>
            <pc:docMk/>
            <pc:sldMasterMk cId="2554827004" sldId="2147483786"/>
            <pc:sldLayoutMk cId="1691278346" sldId="2147483795"/>
          </pc:sldLayoutMkLst>
        </pc:sldLayoutChg>
        <pc:sldLayoutChg chg="del">
          <pc:chgData name="Dawn Tong" userId="88b0d136-dfc6-4520-abbf-21a5736b086d" providerId="ADAL" clId="{3403740A-BB1A-4111-9622-7BA1526D59AD}" dt="2025-06-23T06:09:32.053" v="0"/>
          <pc:sldLayoutMkLst>
            <pc:docMk/>
            <pc:sldMasterMk cId="2554827004" sldId="2147483786"/>
            <pc:sldLayoutMk cId="442400820" sldId="2147483796"/>
          </pc:sldLayoutMkLst>
        </pc:sldLayoutChg>
        <pc:sldLayoutChg chg="del">
          <pc:chgData name="Dawn Tong" userId="88b0d136-dfc6-4520-abbf-21a5736b086d" providerId="ADAL" clId="{3403740A-BB1A-4111-9622-7BA1526D59AD}" dt="2025-06-23T06:09:32.053" v="0"/>
          <pc:sldLayoutMkLst>
            <pc:docMk/>
            <pc:sldMasterMk cId="2554827004" sldId="2147483786"/>
            <pc:sldLayoutMk cId="2235010615" sldId="2147483797"/>
          </pc:sldLayoutMkLst>
        </pc:sldLayoutChg>
        <pc:sldLayoutChg chg="del">
          <pc:chgData name="Dawn Tong" userId="88b0d136-dfc6-4520-abbf-21a5736b086d" providerId="ADAL" clId="{3403740A-BB1A-4111-9622-7BA1526D59AD}" dt="2025-06-23T06:09:32.053" v="0"/>
          <pc:sldLayoutMkLst>
            <pc:docMk/>
            <pc:sldMasterMk cId="2554827004" sldId="2147483786"/>
            <pc:sldLayoutMk cId="3316716069" sldId="2147483798"/>
          </pc:sldLayoutMkLst>
        </pc:sldLayoutChg>
        <pc:sldLayoutChg chg="del">
          <pc:chgData name="Dawn Tong" userId="88b0d136-dfc6-4520-abbf-21a5736b086d" providerId="ADAL" clId="{3403740A-BB1A-4111-9622-7BA1526D59AD}" dt="2025-06-23T06:09:32.053" v="0"/>
          <pc:sldLayoutMkLst>
            <pc:docMk/>
            <pc:sldMasterMk cId="2554827004" sldId="2147483786"/>
            <pc:sldLayoutMk cId="770660668" sldId="2147483799"/>
          </pc:sldLayoutMkLst>
        </pc:sldLayoutChg>
        <pc:sldLayoutChg chg="del">
          <pc:chgData name="Dawn Tong" userId="88b0d136-dfc6-4520-abbf-21a5736b086d" providerId="ADAL" clId="{3403740A-BB1A-4111-9622-7BA1526D59AD}" dt="2025-06-23T06:09:32.053" v="0"/>
          <pc:sldLayoutMkLst>
            <pc:docMk/>
            <pc:sldMasterMk cId="2554827004" sldId="2147483786"/>
            <pc:sldLayoutMk cId="3915889382" sldId="2147483800"/>
          </pc:sldLayoutMkLst>
        </pc:sldLayoutChg>
        <pc:sldLayoutChg chg="del">
          <pc:chgData name="Dawn Tong" userId="88b0d136-dfc6-4520-abbf-21a5736b086d" providerId="ADAL" clId="{3403740A-BB1A-4111-9622-7BA1526D59AD}" dt="2025-06-23T06:09:32.053" v="0"/>
          <pc:sldLayoutMkLst>
            <pc:docMk/>
            <pc:sldMasterMk cId="2554827004" sldId="2147483786"/>
            <pc:sldLayoutMk cId="1546632852" sldId="2147483801"/>
          </pc:sldLayoutMkLst>
        </pc:sldLayoutChg>
        <pc:sldLayoutChg chg="del">
          <pc:chgData name="Dawn Tong" userId="88b0d136-dfc6-4520-abbf-21a5736b086d" providerId="ADAL" clId="{3403740A-BB1A-4111-9622-7BA1526D59AD}" dt="2025-06-23T06:09:32.053" v="0"/>
          <pc:sldLayoutMkLst>
            <pc:docMk/>
            <pc:sldMasterMk cId="2554827004" sldId="2147483786"/>
            <pc:sldLayoutMk cId="1406249447" sldId="2147483802"/>
          </pc:sldLayoutMkLst>
        </pc:sldLayoutChg>
        <pc:sldLayoutChg chg="del">
          <pc:chgData name="Dawn Tong" userId="88b0d136-dfc6-4520-abbf-21a5736b086d" providerId="ADAL" clId="{3403740A-BB1A-4111-9622-7BA1526D59AD}" dt="2025-06-23T06:09:32.053" v="0"/>
          <pc:sldLayoutMkLst>
            <pc:docMk/>
            <pc:sldMasterMk cId="2554827004" sldId="2147483786"/>
            <pc:sldLayoutMk cId="1559978985" sldId="2147483803"/>
          </pc:sldLayoutMkLst>
        </pc:sldLayoutChg>
        <pc:sldLayoutChg chg="del">
          <pc:chgData name="Dawn Tong" userId="88b0d136-dfc6-4520-abbf-21a5736b086d" providerId="ADAL" clId="{3403740A-BB1A-4111-9622-7BA1526D59AD}" dt="2025-06-23T06:09:32.053" v="0"/>
          <pc:sldLayoutMkLst>
            <pc:docMk/>
            <pc:sldMasterMk cId="2554827004" sldId="2147483786"/>
            <pc:sldLayoutMk cId="1168447102" sldId="2147483804"/>
          </pc:sldLayoutMkLst>
        </pc:sldLayoutChg>
        <pc:sldLayoutChg chg="del">
          <pc:chgData name="Dawn Tong" userId="88b0d136-dfc6-4520-abbf-21a5736b086d" providerId="ADAL" clId="{3403740A-BB1A-4111-9622-7BA1526D59AD}" dt="2025-06-23T06:09:32.053" v="0"/>
          <pc:sldLayoutMkLst>
            <pc:docMk/>
            <pc:sldMasterMk cId="2554827004" sldId="2147483786"/>
            <pc:sldLayoutMk cId="2764446000" sldId="2147483805"/>
          </pc:sldLayoutMkLst>
        </pc:sldLayoutChg>
        <pc:sldLayoutChg chg="del">
          <pc:chgData name="Dawn Tong" userId="88b0d136-dfc6-4520-abbf-21a5736b086d" providerId="ADAL" clId="{3403740A-BB1A-4111-9622-7BA1526D59AD}" dt="2025-06-23T06:09:32.053" v="0"/>
          <pc:sldLayoutMkLst>
            <pc:docMk/>
            <pc:sldMasterMk cId="2554827004" sldId="2147483786"/>
            <pc:sldLayoutMk cId="2604162769" sldId="2147483806"/>
          </pc:sldLayoutMkLst>
        </pc:sldLayoutChg>
        <pc:sldLayoutChg chg="del">
          <pc:chgData name="Dawn Tong" userId="88b0d136-dfc6-4520-abbf-21a5736b086d" providerId="ADAL" clId="{3403740A-BB1A-4111-9622-7BA1526D59AD}" dt="2025-06-23T06:09:32.053" v="0"/>
          <pc:sldLayoutMkLst>
            <pc:docMk/>
            <pc:sldMasterMk cId="2554827004" sldId="2147483786"/>
            <pc:sldLayoutMk cId="4137692244" sldId="2147483807"/>
          </pc:sldLayoutMkLst>
        </pc:sldLayoutChg>
        <pc:sldLayoutChg chg="del">
          <pc:chgData name="Dawn Tong" userId="88b0d136-dfc6-4520-abbf-21a5736b086d" providerId="ADAL" clId="{3403740A-BB1A-4111-9622-7BA1526D59AD}" dt="2025-06-23T06:09:32.053" v="0"/>
          <pc:sldLayoutMkLst>
            <pc:docMk/>
            <pc:sldMasterMk cId="2554827004" sldId="2147483786"/>
            <pc:sldLayoutMk cId="3479068726" sldId="2147483808"/>
          </pc:sldLayoutMkLst>
        </pc:sldLayoutChg>
        <pc:sldLayoutChg chg="del">
          <pc:chgData name="Dawn Tong" userId="88b0d136-dfc6-4520-abbf-21a5736b086d" providerId="ADAL" clId="{3403740A-BB1A-4111-9622-7BA1526D59AD}" dt="2025-06-23T06:09:32.053" v="0"/>
          <pc:sldLayoutMkLst>
            <pc:docMk/>
            <pc:sldMasterMk cId="2554827004" sldId="2147483786"/>
            <pc:sldLayoutMk cId="2225958662" sldId="2147483809"/>
          </pc:sldLayoutMkLst>
        </pc:sldLayoutChg>
        <pc:sldLayoutChg chg="del">
          <pc:chgData name="Dawn Tong" userId="88b0d136-dfc6-4520-abbf-21a5736b086d" providerId="ADAL" clId="{3403740A-BB1A-4111-9622-7BA1526D59AD}" dt="2025-06-23T06:09:32.053" v="0"/>
          <pc:sldLayoutMkLst>
            <pc:docMk/>
            <pc:sldMasterMk cId="2554827004" sldId="2147483786"/>
            <pc:sldLayoutMk cId="2766704625" sldId="2147483810"/>
          </pc:sldLayoutMkLst>
        </pc:sldLayoutChg>
        <pc:sldLayoutChg chg="del">
          <pc:chgData name="Dawn Tong" userId="88b0d136-dfc6-4520-abbf-21a5736b086d" providerId="ADAL" clId="{3403740A-BB1A-4111-9622-7BA1526D59AD}" dt="2025-06-23T06:09:32.053" v="0"/>
          <pc:sldLayoutMkLst>
            <pc:docMk/>
            <pc:sldMasterMk cId="2554827004" sldId="2147483786"/>
            <pc:sldLayoutMk cId="3778812009" sldId="2147483811"/>
          </pc:sldLayoutMkLst>
        </pc:sldLayoutChg>
        <pc:sldLayoutChg chg="del">
          <pc:chgData name="Dawn Tong" userId="88b0d136-dfc6-4520-abbf-21a5736b086d" providerId="ADAL" clId="{3403740A-BB1A-4111-9622-7BA1526D59AD}" dt="2025-06-23T06:09:32.053" v="0"/>
          <pc:sldLayoutMkLst>
            <pc:docMk/>
            <pc:sldMasterMk cId="2554827004" sldId="2147483786"/>
            <pc:sldLayoutMk cId="2559275236" sldId="2147483812"/>
          </pc:sldLayoutMkLst>
        </pc:sldLayoutChg>
        <pc:sldLayoutChg chg="del">
          <pc:chgData name="Dawn Tong" userId="88b0d136-dfc6-4520-abbf-21a5736b086d" providerId="ADAL" clId="{3403740A-BB1A-4111-9622-7BA1526D59AD}" dt="2025-06-23T06:09:32.053" v="0"/>
          <pc:sldLayoutMkLst>
            <pc:docMk/>
            <pc:sldMasterMk cId="2554827004" sldId="2147483786"/>
            <pc:sldLayoutMk cId="3250245470" sldId="2147483813"/>
          </pc:sldLayoutMkLst>
        </pc:sldLayoutChg>
        <pc:sldLayoutChg chg="del">
          <pc:chgData name="Dawn Tong" userId="88b0d136-dfc6-4520-abbf-21a5736b086d" providerId="ADAL" clId="{3403740A-BB1A-4111-9622-7BA1526D59AD}" dt="2025-06-23T06:09:32.053" v="0"/>
          <pc:sldLayoutMkLst>
            <pc:docMk/>
            <pc:sldMasterMk cId="2554827004" sldId="2147483786"/>
            <pc:sldLayoutMk cId="2220834684" sldId="2147483814"/>
          </pc:sldLayoutMkLst>
        </pc:sldLayoutChg>
      </pc:sldMasterChg>
      <pc:sldMasterChg chg="del delSldLayout">
        <pc:chgData name="Dawn Tong" userId="88b0d136-dfc6-4520-abbf-21a5736b086d" providerId="ADAL" clId="{3403740A-BB1A-4111-9622-7BA1526D59AD}" dt="2025-06-23T06:09:32.053" v="0"/>
        <pc:sldMasterMkLst>
          <pc:docMk/>
          <pc:sldMasterMk cId="1656902828" sldId="2147483842"/>
        </pc:sldMasterMkLst>
        <pc:sldLayoutChg chg="del">
          <pc:chgData name="Dawn Tong" userId="88b0d136-dfc6-4520-abbf-21a5736b086d" providerId="ADAL" clId="{3403740A-BB1A-4111-9622-7BA1526D59AD}" dt="2025-06-23T06:09:32.053" v="0"/>
          <pc:sldLayoutMkLst>
            <pc:docMk/>
            <pc:sldMasterMk cId="1656902828" sldId="2147483842"/>
            <pc:sldLayoutMk cId="2404252017" sldId="2147483843"/>
          </pc:sldLayoutMkLst>
        </pc:sldLayoutChg>
        <pc:sldLayoutChg chg="del">
          <pc:chgData name="Dawn Tong" userId="88b0d136-dfc6-4520-abbf-21a5736b086d" providerId="ADAL" clId="{3403740A-BB1A-4111-9622-7BA1526D59AD}" dt="2025-06-23T06:09:32.053" v="0"/>
          <pc:sldLayoutMkLst>
            <pc:docMk/>
            <pc:sldMasterMk cId="1656902828" sldId="2147483842"/>
            <pc:sldLayoutMk cId="2853252807" sldId="2147483844"/>
          </pc:sldLayoutMkLst>
        </pc:sldLayoutChg>
        <pc:sldLayoutChg chg="del">
          <pc:chgData name="Dawn Tong" userId="88b0d136-dfc6-4520-abbf-21a5736b086d" providerId="ADAL" clId="{3403740A-BB1A-4111-9622-7BA1526D59AD}" dt="2025-06-23T06:09:32.053" v="0"/>
          <pc:sldLayoutMkLst>
            <pc:docMk/>
            <pc:sldMasterMk cId="1656902828" sldId="2147483842"/>
            <pc:sldLayoutMk cId="1174335265" sldId="2147483845"/>
          </pc:sldLayoutMkLst>
        </pc:sldLayoutChg>
        <pc:sldLayoutChg chg="del">
          <pc:chgData name="Dawn Tong" userId="88b0d136-dfc6-4520-abbf-21a5736b086d" providerId="ADAL" clId="{3403740A-BB1A-4111-9622-7BA1526D59AD}" dt="2025-06-23T06:09:32.053" v="0"/>
          <pc:sldLayoutMkLst>
            <pc:docMk/>
            <pc:sldMasterMk cId="1656902828" sldId="2147483842"/>
            <pc:sldLayoutMk cId="2379204391" sldId="2147483846"/>
          </pc:sldLayoutMkLst>
        </pc:sldLayoutChg>
        <pc:sldLayoutChg chg="del">
          <pc:chgData name="Dawn Tong" userId="88b0d136-dfc6-4520-abbf-21a5736b086d" providerId="ADAL" clId="{3403740A-BB1A-4111-9622-7BA1526D59AD}" dt="2025-06-23T06:09:32.053" v="0"/>
          <pc:sldLayoutMkLst>
            <pc:docMk/>
            <pc:sldMasterMk cId="1656902828" sldId="2147483842"/>
            <pc:sldLayoutMk cId="789482070" sldId="2147483847"/>
          </pc:sldLayoutMkLst>
        </pc:sldLayoutChg>
        <pc:sldLayoutChg chg="del">
          <pc:chgData name="Dawn Tong" userId="88b0d136-dfc6-4520-abbf-21a5736b086d" providerId="ADAL" clId="{3403740A-BB1A-4111-9622-7BA1526D59AD}" dt="2025-06-23T06:09:32.053" v="0"/>
          <pc:sldLayoutMkLst>
            <pc:docMk/>
            <pc:sldMasterMk cId="1656902828" sldId="2147483842"/>
            <pc:sldLayoutMk cId="1856339575" sldId="2147483848"/>
          </pc:sldLayoutMkLst>
        </pc:sldLayoutChg>
        <pc:sldLayoutChg chg="del">
          <pc:chgData name="Dawn Tong" userId="88b0d136-dfc6-4520-abbf-21a5736b086d" providerId="ADAL" clId="{3403740A-BB1A-4111-9622-7BA1526D59AD}" dt="2025-06-23T06:09:32.053" v="0"/>
          <pc:sldLayoutMkLst>
            <pc:docMk/>
            <pc:sldMasterMk cId="1656902828" sldId="2147483842"/>
            <pc:sldLayoutMk cId="5092077" sldId="2147483849"/>
          </pc:sldLayoutMkLst>
        </pc:sldLayoutChg>
        <pc:sldLayoutChg chg="del">
          <pc:chgData name="Dawn Tong" userId="88b0d136-dfc6-4520-abbf-21a5736b086d" providerId="ADAL" clId="{3403740A-BB1A-4111-9622-7BA1526D59AD}" dt="2025-06-23T06:09:32.053" v="0"/>
          <pc:sldLayoutMkLst>
            <pc:docMk/>
            <pc:sldMasterMk cId="1656902828" sldId="2147483842"/>
            <pc:sldLayoutMk cId="2448350843" sldId="2147483850"/>
          </pc:sldLayoutMkLst>
        </pc:sldLayoutChg>
        <pc:sldLayoutChg chg="del">
          <pc:chgData name="Dawn Tong" userId="88b0d136-dfc6-4520-abbf-21a5736b086d" providerId="ADAL" clId="{3403740A-BB1A-4111-9622-7BA1526D59AD}" dt="2025-06-23T06:09:32.053" v="0"/>
          <pc:sldLayoutMkLst>
            <pc:docMk/>
            <pc:sldMasterMk cId="1656902828" sldId="2147483842"/>
            <pc:sldLayoutMk cId="2868440664" sldId="2147483851"/>
          </pc:sldLayoutMkLst>
        </pc:sldLayoutChg>
        <pc:sldLayoutChg chg="del">
          <pc:chgData name="Dawn Tong" userId="88b0d136-dfc6-4520-abbf-21a5736b086d" providerId="ADAL" clId="{3403740A-BB1A-4111-9622-7BA1526D59AD}" dt="2025-06-23T06:09:32.053" v="0"/>
          <pc:sldLayoutMkLst>
            <pc:docMk/>
            <pc:sldMasterMk cId="1656902828" sldId="2147483842"/>
            <pc:sldLayoutMk cId="4274656944" sldId="2147483852"/>
          </pc:sldLayoutMkLst>
        </pc:sldLayoutChg>
        <pc:sldLayoutChg chg="del">
          <pc:chgData name="Dawn Tong" userId="88b0d136-dfc6-4520-abbf-21a5736b086d" providerId="ADAL" clId="{3403740A-BB1A-4111-9622-7BA1526D59AD}" dt="2025-06-23T06:09:32.053" v="0"/>
          <pc:sldLayoutMkLst>
            <pc:docMk/>
            <pc:sldMasterMk cId="1656902828" sldId="2147483842"/>
            <pc:sldLayoutMk cId="3387569840" sldId="2147483853"/>
          </pc:sldLayoutMkLst>
        </pc:sldLayoutChg>
        <pc:sldLayoutChg chg="del">
          <pc:chgData name="Dawn Tong" userId="88b0d136-dfc6-4520-abbf-21a5736b086d" providerId="ADAL" clId="{3403740A-BB1A-4111-9622-7BA1526D59AD}" dt="2025-06-23T06:09:32.053" v="0"/>
          <pc:sldLayoutMkLst>
            <pc:docMk/>
            <pc:sldMasterMk cId="1656902828" sldId="2147483842"/>
            <pc:sldLayoutMk cId="1187598972" sldId="2147483854"/>
          </pc:sldLayoutMkLst>
        </pc:sldLayoutChg>
        <pc:sldLayoutChg chg="del">
          <pc:chgData name="Dawn Tong" userId="88b0d136-dfc6-4520-abbf-21a5736b086d" providerId="ADAL" clId="{3403740A-BB1A-4111-9622-7BA1526D59AD}" dt="2025-06-23T06:09:32.053" v="0"/>
          <pc:sldLayoutMkLst>
            <pc:docMk/>
            <pc:sldMasterMk cId="1656902828" sldId="2147483842"/>
            <pc:sldLayoutMk cId="968334651" sldId="2147483855"/>
          </pc:sldLayoutMkLst>
        </pc:sldLayoutChg>
        <pc:sldLayoutChg chg="del">
          <pc:chgData name="Dawn Tong" userId="88b0d136-dfc6-4520-abbf-21a5736b086d" providerId="ADAL" clId="{3403740A-BB1A-4111-9622-7BA1526D59AD}" dt="2025-06-23T06:09:32.053" v="0"/>
          <pc:sldLayoutMkLst>
            <pc:docMk/>
            <pc:sldMasterMk cId="1656902828" sldId="2147483842"/>
            <pc:sldLayoutMk cId="2213825694" sldId="2147483856"/>
          </pc:sldLayoutMkLst>
        </pc:sldLayoutChg>
        <pc:sldLayoutChg chg="del">
          <pc:chgData name="Dawn Tong" userId="88b0d136-dfc6-4520-abbf-21a5736b086d" providerId="ADAL" clId="{3403740A-BB1A-4111-9622-7BA1526D59AD}" dt="2025-06-23T06:09:32.053" v="0"/>
          <pc:sldLayoutMkLst>
            <pc:docMk/>
            <pc:sldMasterMk cId="1656902828" sldId="2147483842"/>
            <pc:sldLayoutMk cId="3682418661" sldId="2147483857"/>
          </pc:sldLayoutMkLst>
        </pc:sldLayoutChg>
        <pc:sldLayoutChg chg="del">
          <pc:chgData name="Dawn Tong" userId="88b0d136-dfc6-4520-abbf-21a5736b086d" providerId="ADAL" clId="{3403740A-BB1A-4111-9622-7BA1526D59AD}" dt="2025-06-23T06:09:32.053" v="0"/>
          <pc:sldLayoutMkLst>
            <pc:docMk/>
            <pc:sldMasterMk cId="1656902828" sldId="2147483842"/>
            <pc:sldLayoutMk cId="177260887" sldId="2147483858"/>
          </pc:sldLayoutMkLst>
        </pc:sldLayoutChg>
        <pc:sldLayoutChg chg="del">
          <pc:chgData name="Dawn Tong" userId="88b0d136-dfc6-4520-abbf-21a5736b086d" providerId="ADAL" clId="{3403740A-BB1A-4111-9622-7BA1526D59AD}" dt="2025-06-23T06:09:32.053" v="0"/>
          <pc:sldLayoutMkLst>
            <pc:docMk/>
            <pc:sldMasterMk cId="1656902828" sldId="2147483842"/>
            <pc:sldLayoutMk cId="3304509027" sldId="2147483859"/>
          </pc:sldLayoutMkLst>
        </pc:sldLayoutChg>
        <pc:sldLayoutChg chg="del">
          <pc:chgData name="Dawn Tong" userId="88b0d136-dfc6-4520-abbf-21a5736b086d" providerId="ADAL" clId="{3403740A-BB1A-4111-9622-7BA1526D59AD}" dt="2025-06-23T06:09:32.053" v="0"/>
          <pc:sldLayoutMkLst>
            <pc:docMk/>
            <pc:sldMasterMk cId="1656902828" sldId="2147483842"/>
            <pc:sldLayoutMk cId="157202517" sldId="2147483860"/>
          </pc:sldLayoutMkLst>
        </pc:sldLayoutChg>
        <pc:sldLayoutChg chg="del">
          <pc:chgData name="Dawn Tong" userId="88b0d136-dfc6-4520-abbf-21a5736b086d" providerId="ADAL" clId="{3403740A-BB1A-4111-9622-7BA1526D59AD}" dt="2025-06-23T06:09:32.053" v="0"/>
          <pc:sldLayoutMkLst>
            <pc:docMk/>
            <pc:sldMasterMk cId="1656902828" sldId="2147483842"/>
            <pc:sldLayoutMk cId="275744136" sldId="2147483861"/>
          </pc:sldLayoutMkLst>
        </pc:sldLayoutChg>
        <pc:sldLayoutChg chg="del">
          <pc:chgData name="Dawn Tong" userId="88b0d136-dfc6-4520-abbf-21a5736b086d" providerId="ADAL" clId="{3403740A-BB1A-4111-9622-7BA1526D59AD}" dt="2025-06-23T06:09:32.053" v="0"/>
          <pc:sldLayoutMkLst>
            <pc:docMk/>
            <pc:sldMasterMk cId="1656902828" sldId="2147483842"/>
            <pc:sldLayoutMk cId="1024042488" sldId="2147483862"/>
          </pc:sldLayoutMkLst>
        </pc:sldLayoutChg>
        <pc:sldLayoutChg chg="del">
          <pc:chgData name="Dawn Tong" userId="88b0d136-dfc6-4520-abbf-21a5736b086d" providerId="ADAL" clId="{3403740A-BB1A-4111-9622-7BA1526D59AD}" dt="2025-06-23T06:09:32.053" v="0"/>
          <pc:sldLayoutMkLst>
            <pc:docMk/>
            <pc:sldMasterMk cId="1656902828" sldId="2147483842"/>
            <pc:sldLayoutMk cId="4030372226" sldId="2147483863"/>
          </pc:sldLayoutMkLst>
        </pc:sldLayoutChg>
        <pc:sldLayoutChg chg="del">
          <pc:chgData name="Dawn Tong" userId="88b0d136-dfc6-4520-abbf-21a5736b086d" providerId="ADAL" clId="{3403740A-BB1A-4111-9622-7BA1526D59AD}" dt="2025-06-23T06:09:32.053" v="0"/>
          <pc:sldLayoutMkLst>
            <pc:docMk/>
            <pc:sldMasterMk cId="1656902828" sldId="2147483842"/>
            <pc:sldLayoutMk cId="2793588174" sldId="2147483864"/>
          </pc:sldLayoutMkLst>
        </pc:sldLayoutChg>
        <pc:sldLayoutChg chg="del">
          <pc:chgData name="Dawn Tong" userId="88b0d136-dfc6-4520-abbf-21a5736b086d" providerId="ADAL" clId="{3403740A-BB1A-4111-9622-7BA1526D59AD}" dt="2025-06-23T06:09:32.053" v="0"/>
          <pc:sldLayoutMkLst>
            <pc:docMk/>
            <pc:sldMasterMk cId="1656902828" sldId="2147483842"/>
            <pc:sldLayoutMk cId="1826882616" sldId="2147483865"/>
          </pc:sldLayoutMkLst>
        </pc:sldLayoutChg>
        <pc:sldLayoutChg chg="del">
          <pc:chgData name="Dawn Tong" userId="88b0d136-dfc6-4520-abbf-21a5736b086d" providerId="ADAL" clId="{3403740A-BB1A-4111-9622-7BA1526D59AD}" dt="2025-06-23T06:09:32.053" v="0"/>
          <pc:sldLayoutMkLst>
            <pc:docMk/>
            <pc:sldMasterMk cId="1656902828" sldId="2147483842"/>
            <pc:sldLayoutMk cId="3474405740" sldId="2147483866"/>
          </pc:sldLayoutMkLst>
        </pc:sldLayoutChg>
        <pc:sldLayoutChg chg="del">
          <pc:chgData name="Dawn Tong" userId="88b0d136-dfc6-4520-abbf-21a5736b086d" providerId="ADAL" clId="{3403740A-BB1A-4111-9622-7BA1526D59AD}" dt="2025-06-23T06:09:32.053" v="0"/>
          <pc:sldLayoutMkLst>
            <pc:docMk/>
            <pc:sldMasterMk cId="1656902828" sldId="2147483842"/>
            <pc:sldLayoutMk cId="392084949" sldId="2147483867"/>
          </pc:sldLayoutMkLst>
        </pc:sldLayoutChg>
        <pc:sldLayoutChg chg="del">
          <pc:chgData name="Dawn Tong" userId="88b0d136-dfc6-4520-abbf-21a5736b086d" providerId="ADAL" clId="{3403740A-BB1A-4111-9622-7BA1526D59AD}" dt="2025-06-23T06:09:32.053" v="0"/>
          <pc:sldLayoutMkLst>
            <pc:docMk/>
            <pc:sldMasterMk cId="1656902828" sldId="2147483842"/>
            <pc:sldLayoutMk cId="2333408426" sldId="2147483868"/>
          </pc:sldLayoutMkLst>
        </pc:sldLayoutChg>
        <pc:sldLayoutChg chg="del">
          <pc:chgData name="Dawn Tong" userId="88b0d136-dfc6-4520-abbf-21a5736b086d" providerId="ADAL" clId="{3403740A-BB1A-4111-9622-7BA1526D59AD}" dt="2025-06-23T06:09:32.053" v="0"/>
          <pc:sldLayoutMkLst>
            <pc:docMk/>
            <pc:sldMasterMk cId="1656902828" sldId="2147483842"/>
            <pc:sldLayoutMk cId="1596002862" sldId="2147483869"/>
          </pc:sldLayoutMkLst>
        </pc:sldLayoutChg>
        <pc:sldLayoutChg chg="del">
          <pc:chgData name="Dawn Tong" userId="88b0d136-dfc6-4520-abbf-21a5736b086d" providerId="ADAL" clId="{3403740A-BB1A-4111-9622-7BA1526D59AD}" dt="2025-06-23T06:09:32.053" v="0"/>
          <pc:sldLayoutMkLst>
            <pc:docMk/>
            <pc:sldMasterMk cId="1656902828" sldId="2147483842"/>
            <pc:sldLayoutMk cId="2448249722" sldId="2147483870"/>
          </pc:sldLayoutMkLst>
        </pc:sldLayoutChg>
        <pc:sldLayoutChg chg="del">
          <pc:chgData name="Dawn Tong" userId="88b0d136-dfc6-4520-abbf-21a5736b086d" providerId="ADAL" clId="{3403740A-BB1A-4111-9622-7BA1526D59AD}" dt="2025-06-23T06:09:32.053" v="0"/>
          <pc:sldLayoutMkLst>
            <pc:docMk/>
            <pc:sldMasterMk cId="1656902828" sldId="2147483842"/>
            <pc:sldLayoutMk cId="2405297074" sldId="2147483871"/>
          </pc:sldLayoutMkLst>
        </pc:sldLayoutChg>
      </pc:sldMasterChg>
      <pc:sldMasterChg chg="del delSldLayout">
        <pc:chgData name="Dawn Tong" userId="88b0d136-dfc6-4520-abbf-21a5736b086d" providerId="ADAL" clId="{3403740A-BB1A-4111-9622-7BA1526D59AD}" dt="2025-06-23T06:09:32.053" v="0"/>
        <pc:sldMasterMkLst>
          <pc:docMk/>
          <pc:sldMasterMk cId="2836099892" sldId="2147483872"/>
        </pc:sldMasterMkLst>
        <pc:sldLayoutChg chg="del">
          <pc:chgData name="Dawn Tong" userId="88b0d136-dfc6-4520-abbf-21a5736b086d" providerId="ADAL" clId="{3403740A-BB1A-4111-9622-7BA1526D59AD}" dt="2025-06-23T06:09:32.053" v="0"/>
          <pc:sldLayoutMkLst>
            <pc:docMk/>
            <pc:sldMasterMk cId="2836099892" sldId="2147483872"/>
            <pc:sldLayoutMk cId="588280507" sldId="2147483873"/>
          </pc:sldLayoutMkLst>
        </pc:sldLayoutChg>
        <pc:sldLayoutChg chg="del">
          <pc:chgData name="Dawn Tong" userId="88b0d136-dfc6-4520-abbf-21a5736b086d" providerId="ADAL" clId="{3403740A-BB1A-4111-9622-7BA1526D59AD}" dt="2025-06-23T06:09:32.053" v="0"/>
          <pc:sldLayoutMkLst>
            <pc:docMk/>
            <pc:sldMasterMk cId="2836099892" sldId="2147483872"/>
            <pc:sldLayoutMk cId="2633698468" sldId="2147483874"/>
          </pc:sldLayoutMkLst>
        </pc:sldLayoutChg>
        <pc:sldLayoutChg chg="del">
          <pc:chgData name="Dawn Tong" userId="88b0d136-dfc6-4520-abbf-21a5736b086d" providerId="ADAL" clId="{3403740A-BB1A-4111-9622-7BA1526D59AD}" dt="2025-06-23T06:09:32.053" v="0"/>
          <pc:sldLayoutMkLst>
            <pc:docMk/>
            <pc:sldMasterMk cId="2836099892" sldId="2147483872"/>
            <pc:sldLayoutMk cId="633925253" sldId="2147483875"/>
          </pc:sldLayoutMkLst>
        </pc:sldLayoutChg>
        <pc:sldLayoutChg chg="del">
          <pc:chgData name="Dawn Tong" userId="88b0d136-dfc6-4520-abbf-21a5736b086d" providerId="ADAL" clId="{3403740A-BB1A-4111-9622-7BA1526D59AD}" dt="2025-06-23T06:09:32.053" v="0"/>
          <pc:sldLayoutMkLst>
            <pc:docMk/>
            <pc:sldMasterMk cId="2836099892" sldId="2147483872"/>
            <pc:sldLayoutMk cId="2617680646" sldId="2147483876"/>
          </pc:sldLayoutMkLst>
        </pc:sldLayoutChg>
        <pc:sldLayoutChg chg="del">
          <pc:chgData name="Dawn Tong" userId="88b0d136-dfc6-4520-abbf-21a5736b086d" providerId="ADAL" clId="{3403740A-BB1A-4111-9622-7BA1526D59AD}" dt="2025-06-23T06:09:32.053" v="0"/>
          <pc:sldLayoutMkLst>
            <pc:docMk/>
            <pc:sldMasterMk cId="2836099892" sldId="2147483872"/>
            <pc:sldLayoutMk cId="2536642435" sldId="2147483877"/>
          </pc:sldLayoutMkLst>
        </pc:sldLayoutChg>
        <pc:sldLayoutChg chg="del">
          <pc:chgData name="Dawn Tong" userId="88b0d136-dfc6-4520-abbf-21a5736b086d" providerId="ADAL" clId="{3403740A-BB1A-4111-9622-7BA1526D59AD}" dt="2025-06-23T06:09:32.053" v="0"/>
          <pc:sldLayoutMkLst>
            <pc:docMk/>
            <pc:sldMasterMk cId="2836099892" sldId="2147483872"/>
            <pc:sldLayoutMk cId="906120218" sldId="2147483878"/>
          </pc:sldLayoutMkLst>
        </pc:sldLayoutChg>
        <pc:sldLayoutChg chg="del">
          <pc:chgData name="Dawn Tong" userId="88b0d136-dfc6-4520-abbf-21a5736b086d" providerId="ADAL" clId="{3403740A-BB1A-4111-9622-7BA1526D59AD}" dt="2025-06-23T06:09:32.053" v="0"/>
          <pc:sldLayoutMkLst>
            <pc:docMk/>
            <pc:sldMasterMk cId="2836099892" sldId="2147483872"/>
            <pc:sldLayoutMk cId="2237551355" sldId="2147483879"/>
          </pc:sldLayoutMkLst>
        </pc:sldLayoutChg>
        <pc:sldLayoutChg chg="del">
          <pc:chgData name="Dawn Tong" userId="88b0d136-dfc6-4520-abbf-21a5736b086d" providerId="ADAL" clId="{3403740A-BB1A-4111-9622-7BA1526D59AD}" dt="2025-06-23T06:09:32.053" v="0"/>
          <pc:sldLayoutMkLst>
            <pc:docMk/>
            <pc:sldMasterMk cId="2836099892" sldId="2147483872"/>
            <pc:sldLayoutMk cId="1824595830" sldId="2147483880"/>
          </pc:sldLayoutMkLst>
        </pc:sldLayoutChg>
        <pc:sldLayoutChg chg="del">
          <pc:chgData name="Dawn Tong" userId="88b0d136-dfc6-4520-abbf-21a5736b086d" providerId="ADAL" clId="{3403740A-BB1A-4111-9622-7BA1526D59AD}" dt="2025-06-23T06:09:32.053" v="0"/>
          <pc:sldLayoutMkLst>
            <pc:docMk/>
            <pc:sldMasterMk cId="2836099892" sldId="2147483872"/>
            <pc:sldLayoutMk cId="2699799987" sldId="2147483881"/>
          </pc:sldLayoutMkLst>
        </pc:sldLayoutChg>
        <pc:sldLayoutChg chg="del">
          <pc:chgData name="Dawn Tong" userId="88b0d136-dfc6-4520-abbf-21a5736b086d" providerId="ADAL" clId="{3403740A-BB1A-4111-9622-7BA1526D59AD}" dt="2025-06-23T06:09:32.053" v="0"/>
          <pc:sldLayoutMkLst>
            <pc:docMk/>
            <pc:sldMasterMk cId="2836099892" sldId="2147483872"/>
            <pc:sldLayoutMk cId="2470169520" sldId="2147483882"/>
          </pc:sldLayoutMkLst>
        </pc:sldLayoutChg>
        <pc:sldLayoutChg chg="del">
          <pc:chgData name="Dawn Tong" userId="88b0d136-dfc6-4520-abbf-21a5736b086d" providerId="ADAL" clId="{3403740A-BB1A-4111-9622-7BA1526D59AD}" dt="2025-06-23T06:09:32.053" v="0"/>
          <pc:sldLayoutMkLst>
            <pc:docMk/>
            <pc:sldMasterMk cId="2836099892" sldId="2147483872"/>
            <pc:sldLayoutMk cId="2075386943" sldId="2147483883"/>
          </pc:sldLayoutMkLst>
        </pc:sldLayoutChg>
        <pc:sldLayoutChg chg="del">
          <pc:chgData name="Dawn Tong" userId="88b0d136-dfc6-4520-abbf-21a5736b086d" providerId="ADAL" clId="{3403740A-BB1A-4111-9622-7BA1526D59AD}" dt="2025-06-23T06:09:32.053" v="0"/>
          <pc:sldLayoutMkLst>
            <pc:docMk/>
            <pc:sldMasterMk cId="2836099892" sldId="2147483872"/>
            <pc:sldLayoutMk cId="2929357303" sldId="2147483884"/>
          </pc:sldLayoutMkLst>
        </pc:sldLayoutChg>
        <pc:sldLayoutChg chg="del">
          <pc:chgData name="Dawn Tong" userId="88b0d136-dfc6-4520-abbf-21a5736b086d" providerId="ADAL" clId="{3403740A-BB1A-4111-9622-7BA1526D59AD}" dt="2025-06-23T06:09:32.053" v="0"/>
          <pc:sldLayoutMkLst>
            <pc:docMk/>
            <pc:sldMasterMk cId="2836099892" sldId="2147483872"/>
            <pc:sldLayoutMk cId="4270146842" sldId="2147483885"/>
          </pc:sldLayoutMkLst>
        </pc:sldLayoutChg>
        <pc:sldLayoutChg chg="del">
          <pc:chgData name="Dawn Tong" userId="88b0d136-dfc6-4520-abbf-21a5736b086d" providerId="ADAL" clId="{3403740A-BB1A-4111-9622-7BA1526D59AD}" dt="2025-06-23T06:09:32.053" v="0"/>
          <pc:sldLayoutMkLst>
            <pc:docMk/>
            <pc:sldMasterMk cId="2836099892" sldId="2147483872"/>
            <pc:sldLayoutMk cId="1840642797" sldId="2147483886"/>
          </pc:sldLayoutMkLst>
        </pc:sldLayoutChg>
        <pc:sldLayoutChg chg="del">
          <pc:chgData name="Dawn Tong" userId="88b0d136-dfc6-4520-abbf-21a5736b086d" providerId="ADAL" clId="{3403740A-BB1A-4111-9622-7BA1526D59AD}" dt="2025-06-23T06:09:32.053" v="0"/>
          <pc:sldLayoutMkLst>
            <pc:docMk/>
            <pc:sldMasterMk cId="2836099892" sldId="2147483872"/>
            <pc:sldLayoutMk cId="1436769856" sldId="2147483887"/>
          </pc:sldLayoutMkLst>
        </pc:sldLayoutChg>
        <pc:sldLayoutChg chg="del">
          <pc:chgData name="Dawn Tong" userId="88b0d136-dfc6-4520-abbf-21a5736b086d" providerId="ADAL" clId="{3403740A-BB1A-4111-9622-7BA1526D59AD}" dt="2025-06-23T06:09:32.053" v="0"/>
          <pc:sldLayoutMkLst>
            <pc:docMk/>
            <pc:sldMasterMk cId="2836099892" sldId="2147483872"/>
            <pc:sldLayoutMk cId="4185543050" sldId="2147483888"/>
          </pc:sldLayoutMkLst>
        </pc:sldLayoutChg>
        <pc:sldLayoutChg chg="del">
          <pc:chgData name="Dawn Tong" userId="88b0d136-dfc6-4520-abbf-21a5736b086d" providerId="ADAL" clId="{3403740A-BB1A-4111-9622-7BA1526D59AD}" dt="2025-06-23T06:09:32.053" v="0"/>
          <pc:sldLayoutMkLst>
            <pc:docMk/>
            <pc:sldMasterMk cId="2836099892" sldId="2147483872"/>
            <pc:sldLayoutMk cId="161472113" sldId="2147483889"/>
          </pc:sldLayoutMkLst>
        </pc:sldLayoutChg>
        <pc:sldLayoutChg chg="del">
          <pc:chgData name="Dawn Tong" userId="88b0d136-dfc6-4520-abbf-21a5736b086d" providerId="ADAL" clId="{3403740A-BB1A-4111-9622-7BA1526D59AD}" dt="2025-06-23T06:09:32.053" v="0"/>
          <pc:sldLayoutMkLst>
            <pc:docMk/>
            <pc:sldMasterMk cId="2836099892" sldId="2147483872"/>
            <pc:sldLayoutMk cId="1494992304" sldId="2147483890"/>
          </pc:sldLayoutMkLst>
        </pc:sldLayoutChg>
        <pc:sldLayoutChg chg="del">
          <pc:chgData name="Dawn Tong" userId="88b0d136-dfc6-4520-abbf-21a5736b086d" providerId="ADAL" clId="{3403740A-BB1A-4111-9622-7BA1526D59AD}" dt="2025-06-23T06:09:32.053" v="0"/>
          <pc:sldLayoutMkLst>
            <pc:docMk/>
            <pc:sldMasterMk cId="2836099892" sldId="2147483872"/>
            <pc:sldLayoutMk cId="2519274400" sldId="2147483891"/>
          </pc:sldLayoutMkLst>
        </pc:sldLayoutChg>
        <pc:sldLayoutChg chg="del">
          <pc:chgData name="Dawn Tong" userId="88b0d136-dfc6-4520-abbf-21a5736b086d" providerId="ADAL" clId="{3403740A-BB1A-4111-9622-7BA1526D59AD}" dt="2025-06-23T06:09:32.053" v="0"/>
          <pc:sldLayoutMkLst>
            <pc:docMk/>
            <pc:sldMasterMk cId="2836099892" sldId="2147483872"/>
            <pc:sldLayoutMk cId="2706784683" sldId="2147483892"/>
          </pc:sldLayoutMkLst>
        </pc:sldLayoutChg>
        <pc:sldLayoutChg chg="del">
          <pc:chgData name="Dawn Tong" userId="88b0d136-dfc6-4520-abbf-21a5736b086d" providerId="ADAL" clId="{3403740A-BB1A-4111-9622-7BA1526D59AD}" dt="2025-06-23T06:09:32.053" v="0"/>
          <pc:sldLayoutMkLst>
            <pc:docMk/>
            <pc:sldMasterMk cId="2836099892" sldId="2147483872"/>
            <pc:sldLayoutMk cId="1184354145" sldId="2147483893"/>
          </pc:sldLayoutMkLst>
        </pc:sldLayoutChg>
        <pc:sldLayoutChg chg="del">
          <pc:chgData name="Dawn Tong" userId="88b0d136-dfc6-4520-abbf-21a5736b086d" providerId="ADAL" clId="{3403740A-BB1A-4111-9622-7BA1526D59AD}" dt="2025-06-23T06:09:32.053" v="0"/>
          <pc:sldLayoutMkLst>
            <pc:docMk/>
            <pc:sldMasterMk cId="2836099892" sldId="2147483872"/>
            <pc:sldLayoutMk cId="1439302401" sldId="2147483894"/>
          </pc:sldLayoutMkLst>
        </pc:sldLayoutChg>
        <pc:sldLayoutChg chg="del">
          <pc:chgData name="Dawn Tong" userId="88b0d136-dfc6-4520-abbf-21a5736b086d" providerId="ADAL" clId="{3403740A-BB1A-4111-9622-7BA1526D59AD}" dt="2025-06-23T06:09:32.053" v="0"/>
          <pc:sldLayoutMkLst>
            <pc:docMk/>
            <pc:sldMasterMk cId="2836099892" sldId="2147483872"/>
            <pc:sldLayoutMk cId="796128434" sldId="2147483895"/>
          </pc:sldLayoutMkLst>
        </pc:sldLayoutChg>
        <pc:sldLayoutChg chg="del">
          <pc:chgData name="Dawn Tong" userId="88b0d136-dfc6-4520-abbf-21a5736b086d" providerId="ADAL" clId="{3403740A-BB1A-4111-9622-7BA1526D59AD}" dt="2025-06-23T06:09:32.053" v="0"/>
          <pc:sldLayoutMkLst>
            <pc:docMk/>
            <pc:sldMasterMk cId="2836099892" sldId="2147483872"/>
            <pc:sldLayoutMk cId="3606666561" sldId="2147483896"/>
          </pc:sldLayoutMkLst>
        </pc:sldLayoutChg>
        <pc:sldLayoutChg chg="del">
          <pc:chgData name="Dawn Tong" userId="88b0d136-dfc6-4520-abbf-21a5736b086d" providerId="ADAL" clId="{3403740A-BB1A-4111-9622-7BA1526D59AD}" dt="2025-06-23T06:09:32.053" v="0"/>
          <pc:sldLayoutMkLst>
            <pc:docMk/>
            <pc:sldMasterMk cId="2836099892" sldId="2147483872"/>
            <pc:sldLayoutMk cId="2393865446" sldId="2147483897"/>
          </pc:sldLayoutMkLst>
        </pc:sldLayoutChg>
        <pc:sldLayoutChg chg="del">
          <pc:chgData name="Dawn Tong" userId="88b0d136-dfc6-4520-abbf-21a5736b086d" providerId="ADAL" clId="{3403740A-BB1A-4111-9622-7BA1526D59AD}" dt="2025-06-23T06:09:32.053" v="0"/>
          <pc:sldLayoutMkLst>
            <pc:docMk/>
            <pc:sldMasterMk cId="2836099892" sldId="2147483872"/>
            <pc:sldLayoutMk cId="1390847289" sldId="2147483898"/>
          </pc:sldLayoutMkLst>
        </pc:sldLayoutChg>
      </pc:sldMasterChg>
      <pc:sldMasterChg chg="del delSldLayout">
        <pc:chgData name="Dawn Tong" userId="88b0d136-dfc6-4520-abbf-21a5736b086d" providerId="ADAL" clId="{3403740A-BB1A-4111-9622-7BA1526D59AD}" dt="2025-06-23T06:09:32.053" v="0"/>
        <pc:sldMasterMkLst>
          <pc:docMk/>
          <pc:sldMasterMk cId="2916018073" sldId="2147483899"/>
        </pc:sldMasterMkLst>
        <pc:sldLayoutChg chg="del">
          <pc:chgData name="Dawn Tong" userId="88b0d136-dfc6-4520-abbf-21a5736b086d" providerId="ADAL" clId="{3403740A-BB1A-4111-9622-7BA1526D59AD}" dt="2025-06-23T06:09:32.053" v="0"/>
          <pc:sldLayoutMkLst>
            <pc:docMk/>
            <pc:sldMasterMk cId="2916018073" sldId="2147483899"/>
            <pc:sldLayoutMk cId="1606779377" sldId="2147483900"/>
          </pc:sldLayoutMkLst>
        </pc:sldLayoutChg>
        <pc:sldLayoutChg chg="del">
          <pc:chgData name="Dawn Tong" userId="88b0d136-dfc6-4520-abbf-21a5736b086d" providerId="ADAL" clId="{3403740A-BB1A-4111-9622-7BA1526D59AD}" dt="2025-06-23T06:09:32.053" v="0"/>
          <pc:sldLayoutMkLst>
            <pc:docMk/>
            <pc:sldMasterMk cId="2916018073" sldId="2147483899"/>
            <pc:sldLayoutMk cId="3738595561" sldId="2147483901"/>
          </pc:sldLayoutMkLst>
        </pc:sldLayoutChg>
        <pc:sldLayoutChg chg="del">
          <pc:chgData name="Dawn Tong" userId="88b0d136-dfc6-4520-abbf-21a5736b086d" providerId="ADAL" clId="{3403740A-BB1A-4111-9622-7BA1526D59AD}" dt="2025-06-23T06:09:32.053" v="0"/>
          <pc:sldLayoutMkLst>
            <pc:docMk/>
            <pc:sldMasterMk cId="2916018073" sldId="2147483899"/>
            <pc:sldLayoutMk cId="2321779418" sldId="2147483902"/>
          </pc:sldLayoutMkLst>
        </pc:sldLayoutChg>
        <pc:sldLayoutChg chg="del">
          <pc:chgData name="Dawn Tong" userId="88b0d136-dfc6-4520-abbf-21a5736b086d" providerId="ADAL" clId="{3403740A-BB1A-4111-9622-7BA1526D59AD}" dt="2025-06-23T06:09:32.053" v="0"/>
          <pc:sldLayoutMkLst>
            <pc:docMk/>
            <pc:sldMasterMk cId="2916018073" sldId="2147483899"/>
            <pc:sldLayoutMk cId="2418086815" sldId="2147483903"/>
          </pc:sldLayoutMkLst>
        </pc:sldLayoutChg>
        <pc:sldLayoutChg chg="del">
          <pc:chgData name="Dawn Tong" userId="88b0d136-dfc6-4520-abbf-21a5736b086d" providerId="ADAL" clId="{3403740A-BB1A-4111-9622-7BA1526D59AD}" dt="2025-06-23T06:09:32.053" v="0"/>
          <pc:sldLayoutMkLst>
            <pc:docMk/>
            <pc:sldMasterMk cId="2916018073" sldId="2147483899"/>
            <pc:sldLayoutMk cId="3316094722" sldId="2147483904"/>
          </pc:sldLayoutMkLst>
        </pc:sldLayoutChg>
        <pc:sldLayoutChg chg="del">
          <pc:chgData name="Dawn Tong" userId="88b0d136-dfc6-4520-abbf-21a5736b086d" providerId="ADAL" clId="{3403740A-BB1A-4111-9622-7BA1526D59AD}" dt="2025-06-23T06:09:32.053" v="0"/>
          <pc:sldLayoutMkLst>
            <pc:docMk/>
            <pc:sldMasterMk cId="2916018073" sldId="2147483899"/>
            <pc:sldLayoutMk cId="2660676775" sldId="2147483905"/>
          </pc:sldLayoutMkLst>
        </pc:sldLayoutChg>
        <pc:sldLayoutChg chg="del">
          <pc:chgData name="Dawn Tong" userId="88b0d136-dfc6-4520-abbf-21a5736b086d" providerId="ADAL" clId="{3403740A-BB1A-4111-9622-7BA1526D59AD}" dt="2025-06-23T06:09:32.053" v="0"/>
          <pc:sldLayoutMkLst>
            <pc:docMk/>
            <pc:sldMasterMk cId="2916018073" sldId="2147483899"/>
            <pc:sldLayoutMk cId="3000860586" sldId="2147483906"/>
          </pc:sldLayoutMkLst>
        </pc:sldLayoutChg>
        <pc:sldLayoutChg chg="del">
          <pc:chgData name="Dawn Tong" userId="88b0d136-dfc6-4520-abbf-21a5736b086d" providerId="ADAL" clId="{3403740A-BB1A-4111-9622-7BA1526D59AD}" dt="2025-06-23T06:09:32.053" v="0"/>
          <pc:sldLayoutMkLst>
            <pc:docMk/>
            <pc:sldMasterMk cId="2916018073" sldId="2147483899"/>
            <pc:sldLayoutMk cId="2860117454" sldId="2147483907"/>
          </pc:sldLayoutMkLst>
        </pc:sldLayoutChg>
        <pc:sldLayoutChg chg="del">
          <pc:chgData name="Dawn Tong" userId="88b0d136-dfc6-4520-abbf-21a5736b086d" providerId="ADAL" clId="{3403740A-BB1A-4111-9622-7BA1526D59AD}" dt="2025-06-23T06:09:32.053" v="0"/>
          <pc:sldLayoutMkLst>
            <pc:docMk/>
            <pc:sldMasterMk cId="2916018073" sldId="2147483899"/>
            <pc:sldLayoutMk cId="3550908642" sldId="2147483908"/>
          </pc:sldLayoutMkLst>
        </pc:sldLayoutChg>
        <pc:sldLayoutChg chg="del">
          <pc:chgData name="Dawn Tong" userId="88b0d136-dfc6-4520-abbf-21a5736b086d" providerId="ADAL" clId="{3403740A-BB1A-4111-9622-7BA1526D59AD}" dt="2025-06-23T06:09:32.053" v="0"/>
          <pc:sldLayoutMkLst>
            <pc:docMk/>
            <pc:sldMasterMk cId="2916018073" sldId="2147483899"/>
            <pc:sldLayoutMk cId="665189673" sldId="2147483909"/>
          </pc:sldLayoutMkLst>
        </pc:sldLayoutChg>
      </pc:sldMasterChg>
      <pc:sldMasterChg chg="del delSldLayout">
        <pc:chgData name="Dawn Tong" userId="88b0d136-dfc6-4520-abbf-21a5736b086d" providerId="ADAL" clId="{3403740A-BB1A-4111-9622-7BA1526D59AD}" dt="2025-06-23T06:09:32.053" v="0"/>
        <pc:sldMasterMkLst>
          <pc:docMk/>
          <pc:sldMasterMk cId="1167037385" sldId="2147483910"/>
        </pc:sldMasterMkLst>
        <pc:sldLayoutChg chg="del">
          <pc:chgData name="Dawn Tong" userId="88b0d136-dfc6-4520-abbf-21a5736b086d" providerId="ADAL" clId="{3403740A-BB1A-4111-9622-7BA1526D59AD}" dt="2025-06-23T06:09:32.053" v="0"/>
          <pc:sldLayoutMkLst>
            <pc:docMk/>
            <pc:sldMasterMk cId="1167037385" sldId="2147483910"/>
            <pc:sldLayoutMk cId="3117476741" sldId="2147483911"/>
          </pc:sldLayoutMkLst>
        </pc:sldLayoutChg>
        <pc:sldLayoutChg chg="del">
          <pc:chgData name="Dawn Tong" userId="88b0d136-dfc6-4520-abbf-21a5736b086d" providerId="ADAL" clId="{3403740A-BB1A-4111-9622-7BA1526D59AD}" dt="2025-06-23T06:09:32.053" v="0"/>
          <pc:sldLayoutMkLst>
            <pc:docMk/>
            <pc:sldMasterMk cId="1167037385" sldId="2147483910"/>
            <pc:sldLayoutMk cId="604211736" sldId="2147483912"/>
          </pc:sldLayoutMkLst>
        </pc:sldLayoutChg>
        <pc:sldLayoutChg chg="del">
          <pc:chgData name="Dawn Tong" userId="88b0d136-dfc6-4520-abbf-21a5736b086d" providerId="ADAL" clId="{3403740A-BB1A-4111-9622-7BA1526D59AD}" dt="2025-06-23T06:09:32.053" v="0"/>
          <pc:sldLayoutMkLst>
            <pc:docMk/>
            <pc:sldMasterMk cId="1167037385" sldId="2147483910"/>
            <pc:sldLayoutMk cId="3783426589" sldId="2147483913"/>
          </pc:sldLayoutMkLst>
        </pc:sldLayoutChg>
        <pc:sldLayoutChg chg="del">
          <pc:chgData name="Dawn Tong" userId="88b0d136-dfc6-4520-abbf-21a5736b086d" providerId="ADAL" clId="{3403740A-BB1A-4111-9622-7BA1526D59AD}" dt="2025-06-23T06:09:32.053" v="0"/>
          <pc:sldLayoutMkLst>
            <pc:docMk/>
            <pc:sldMasterMk cId="1167037385" sldId="2147483910"/>
            <pc:sldLayoutMk cId="996648936" sldId="2147483914"/>
          </pc:sldLayoutMkLst>
        </pc:sldLayoutChg>
        <pc:sldLayoutChg chg="del">
          <pc:chgData name="Dawn Tong" userId="88b0d136-dfc6-4520-abbf-21a5736b086d" providerId="ADAL" clId="{3403740A-BB1A-4111-9622-7BA1526D59AD}" dt="2025-06-23T06:09:32.053" v="0"/>
          <pc:sldLayoutMkLst>
            <pc:docMk/>
            <pc:sldMasterMk cId="1167037385" sldId="2147483910"/>
            <pc:sldLayoutMk cId="311191727" sldId="2147483915"/>
          </pc:sldLayoutMkLst>
        </pc:sldLayoutChg>
        <pc:sldLayoutChg chg="del">
          <pc:chgData name="Dawn Tong" userId="88b0d136-dfc6-4520-abbf-21a5736b086d" providerId="ADAL" clId="{3403740A-BB1A-4111-9622-7BA1526D59AD}" dt="2025-06-23T06:09:32.053" v="0"/>
          <pc:sldLayoutMkLst>
            <pc:docMk/>
            <pc:sldMasterMk cId="1167037385" sldId="2147483910"/>
            <pc:sldLayoutMk cId="3413907194" sldId="2147483916"/>
          </pc:sldLayoutMkLst>
        </pc:sldLayoutChg>
        <pc:sldLayoutChg chg="del">
          <pc:chgData name="Dawn Tong" userId="88b0d136-dfc6-4520-abbf-21a5736b086d" providerId="ADAL" clId="{3403740A-BB1A-4111-9622-7BA1526D59AD}" dt="2025-06-23T06:09:32.053" v="0"/>
          <pc:sldLayoutMkLst>
            <pc:docMk/>
            <pc:sldMasterMk cId="1167037385" sldId="2147483910"/>
            <pc:sldLayoutMk cId="1757314667" sldId="2147483917"/>
          </pc:sldLayoutMkLst>
        </pc:sldLayoutChg>
        <pc:sldLayoutChg chg="del">
          <pc:chgData name="Dawn Tong" userId="88b0d136-dfc6-4520-abbf-21a5736b086d" providerId="ADAL" clId="{3403740A-BB1A-4111-9622-7BA1526D59AD}" dt="2025-06-23T06:09:32.053" v="0"/>
          <pc:sldLayoutMkLst>
            <pc:docMk/>
            <pc:sldMasterMk cId="1167037385" sldId="2147483910"/>
            <pc:sldLayoutMk cId="707213831" sldId="2147483918"/>
          </pc:sldLayoutMkLst>
        </pc:sldLayoutChg>
        <pc:sldLayoutChg chg="del">
          <pc:chgData name="Dawn Tong" userId="88b0d136-dfc6-4520-abbf-21a5736b086d" providerId="ADAL" clId="{3403740A-BB1A-4111-9622-7BA1526D59AD}" dt="2025-06-23T06:09:32.053" v="0"/>
          <pc:sldLayoutMkLst>
            <pc:docMk/>
            <pc:sldMasterMk cId="1167037385" sldId="2147483910"/>
            <pc:sldLayoutMk cId="4041534427" sldId="2147483919"/>
          </pc:sldLayoutMkLst>
        </pc:sldLayoutChg>
        <pc:sldLayoutChg chg="del">
          <pc:chgData name="Dawn Tong" userId="88b0d136-dfc6-4520-abbf-21a5736b086d" providerId="ADAL" clId="{3403740A-BB1A-4111-9622-7BA1526D59AD}" dt="2025-06-23T06:09:32.053" v="0"/>
          <pc:sldLayoutMkLst>
            <pc:docMk/>
            <pc:sldMasterMk cId="1167037385" sldId="2147483910"/>
            <pc:sldLayoutMk cId="3491574954" sldId="2147483920"/>
          </pc:sldLayoutMkLst>
        </pc:sldLayoutChg>
        <pc:sldLayoutChg chg="del">
          <pc:chgData name="Dawn Tong" userId="88b0d136-dfc6-4520-abbf-21a5736b086d" providerId="ADAL" clId="{3403740A-BB1A-4111-9622-7BA1526D59AD}" dt="2025-06-23T06:09:32.053" v="0"/>
          <pc:sldLayoutMkLst>
            <pc:docMk/>
            <pc:sldMasterMk cId="1167037385" sldId="2147483910"/>
            <pc:sldLayoutMk cId="1895850996" sldId="2147483921"/>
          </pc:sldLayoutMkLst>
        </pc:sldLayoutChg>
        <pc:sldLayoutChg chg="del">
          <pc:chgData name="Dawn Tong" userId="88b0d136-dfc6-4520-abbf-21a5736b086d" providerId="ADAL" clId="{3403740A-BB1A-4111-9622-7BA1526D59AD}" dt="2025-06-23T06:09:32.053" v="0"/>
          <pc:sldLayoutMkLst>
            <pc:docMk/>
            <pc:sldMasterMk cId="1167037385" sldId="2147483910"/>
            <pc:sldLayoutMk cId="393695342" sldId="2147483922"/>
          </pc:sldLayoutMkLst>
        </pc:sldLayoutChg>
        <pc:sldLayoutChg chg="del">
          <pc:chgData name="Dawn Tong" userId="88b0d136-dfc6-4520-abbf-21a5736b086d" providerId="ADAL" clId="{3403740A-BB1A-4111-9622-7BA1526D59AD}" dt="2025-06-23T06:09:32.053" v="0"/>
          <pc:sldLayoutMkLst>
            <pc:docMk/>
            <pc:sldMasterMk cId="1167037385" sldId="2147483910"/>
            <pc:sldLayoutMk cId="1570544074" sldId="2147483923"/>
          </pc:sldLayoutMkLst>
        </pc:sldLayoutChg>
        <pc:sldLayoutChg chg="del">
          <pc:chgData name="Dawn Tong" userId="88b0d136-dfc6-4520-abbf-21a5736b086d" providerId="ADAL" clId="{3403740A-BB1A-4111-9622-7BA1526D59AD}" dt="2025-06-23T06:09:32.053" v="0"/>
          <pc:sldLayoutMkLst>
            <pc:docMk/>
            <pc:sldMasterMk cId="1167037385" sldId="2147483910"/>
            <pc:sldLayoutMk cId="3590637225" sldId="2147483924"/>
          </pc:sldLayoutMkLst>
        </pc:sldLayoutChg>
        <pc:sldLayoutChg chg="del">
          <pc:chgData name="Dawn Tong" userId="88b0d136-dfc6-4520-abbf-21a5736b086d" providerId="ADAL" clId="{3403740A-BB1A-4111-9622-7BA1526D59AD}" dt="2025-06-23T06:09:32.053" v="0"/>
          <pc:sldLayoutMkLst>
            <pc:docMk/>
            <pc:sldMasterMk cId="1167037385" sldId="2147483910"/>
            <pc:sldLayoutMk cId="2295379596" sldId="2147483925"/>
          </pc:sldLayoutMkLst>
        </pc:sldLayoutChg>
        <pc:sldLayoutChg chg="del">
          <pc:chgData name="Dawn Tong" userId="88b0d136-dfc6-4520-abbf-21a5736b086d" providerId="ADAL" clId="{3403740A-BB1A-4111-9622-7BA1526D59AD}" dt="2025-06-23T06:09:32.053" v="0"/>
          <pc:sldLayoutMkLst>
            <pc:docMk/>
            <pc:sldMasterMk cId="1167037385" sldId="2147483910"/>
            <pc:sldLayoutMk cId="2059137203" sldId="2147483926"/>
          </pc:sldLayoutMkLst>
        </pc:sldLayoutChg>
        <pc:sldLayoutChg chg="del">
          <pc:chgData name="Dawn Tong" userId="88b0d136-dfc6-4520-abbf-21a5736b086d" providerId="ADAL" clId="{3403740A-BB1A-4111-9622-7BA1526D59AD}" dt="2025-06-23T06:09:32.053" v="0"/>
          <pc:sldLayoutMkLst>
            <pc:docMk/>
            <pc:sldMasterMk cId="1167037385" sldId="2147483910"/>
            <pc:sldLayoutMk cId="195584766" sldId="2147483927"/>
          </pc:sldLayoutMkLst>
        </pc:sldLayoutChg>
        <pc:sldLayoutChg chg="del">
          <pc:chgData name="Dawn Tong" userId="88b0d136-dfc6-4520-abbf-21a5736b086d" providerId="ADAL" clId="{3403740A-BB1A-4111-9622-7BA1526D59AD}" dt="2025-06-23T06:09:32.053" v="0"/>
          <pc:sldLayoutMkLst>
            <pc:docMk/>
            <pc:sldMasterMk cId="1167037385" sldId="2147483910"/>
            <pc:sldLayoutMk cId="2068386516" sldId="2147483928"/>
          </pc:sldLayoutMkLst>
        </pc:sldLayoutChg>
        <pc:sldLayoutChg chg="del">
          <pc:chgData name="Dawn Tong" userId="88b0d136-dfc6-4520-abbf-21a5736b086d" providerId="ADAL" clId="{3403740A-BB1A-4111-9622-7BA1526D59AD}" dt="2025-06-23T06:09:32.053" v="0"/>
          <pc:sldLayoutMkLst>
            <pc:docMk/>
            <pc:sldMasterMk cId="1167037385" sldId="2147483910"/>
            <pc:sldLayoutMk cId="3949264591" sldId="2147483929"/>
          </pc:sldLayoutMkLst>
        </pc:sldLayoutChg>
        <pc:sldLayoutChg chg="del">
          <pc:chgData name="Dawn Tong" userId="88b0d136-dfc6-4520-abbf-21a5736b086d" providerId="ADAL" clId="{3403740A-BB1A-4111-9622-7BA1526D59AD}" dt="2025-06-23T06:09:32.053" v="0"/>
          <pc:sldLayoutMkLst>
            <pc:docMk/>
            <pc:sldMasterMk cId="1167037385" sldId="2147483910"/>
            <pc:sldLayoutMk cId="1590633600" sldId="2147483930"/>
          </pc:sldLayoutMkLst>
        </pc:sldLayoutChg>
        <pc:sldLayoutChg chg="del">
          <pc:chgData name="Dawn Tong" userId="88b0d136-dfc6-4520-abbf-21a5736b086d" providerId="ADAL" clId="{3403740A-BB1A-4111-9622-7BA1526D59AD}" dt="2025-06-23T06:09:32.053" v="0"/>
          <pc:sldLayoutMkLst>
            <pc:docMk/>
            <pc:sldMasterMk cId="1167037385" sldId="2147483910"/>
            <pc:sldLayoutMk cId="1278972337" sldId="2147483931"/>
          </pc:sldLayoutMkLst>
        </pc:sldLayoutChg>
        <pc:sldLayoutChg chg="del">
          <pc:chgData name="Dawn Tong" userId="88b0d136-dfc6-4520-abbf-21a5736b086d" providerId="ADAL" clId="{3403740A-BB1A-4111-9622-7BA1526D59AD}" dt="2025-06-23T06:09:32.053" v="0"/>
          <pc:sldLayoutMkLst>
            <pc:docMk/>
            <pc:sldMasterMk cId="1167037385" sldId="2147483910"/>
            <pc:sldLayoutMk cId="2075431234" sldId="2147483932"/>
          </pc:sldLayoutMkLst>
        </pc:sldLayoutChg>
        <pc:sldLayoutChg chg="del">
          <pc:chgData name="Dawn Tong" userId="88b0d136-dfc6-4520-abbf-21a5736b086d" providerId="ADAL" clId="{3403740A-BB1A-4111-9622-7BA1526D59AD}" dt="2025-06-23T06:09:32.053" v="0"/>
          <pc:sldLayoutMkLst>
            <pc:docMk/>
            <pc:sldMasterMk cId="1167037385" sldId="2147483910"/>
            <pc:sldLayoutMk cId="3975058594" sldId="2147483933"/>
          </pc:sldLayoutMkLst>
        </pc:sldLayoutChg>
        <pc:sldLayoutChg chg="del">
          <pc:chgData name="Dawn Tong" userId="88b0d136-dfc6-4520-abbf-21a5736b086d" providerId="ADAL" clId="{3403740A-BB1A-4111-9622-7BA1526D59AD}" dt="2025-06-23T06:09:32.053" v="0"/>
          <pc:sldLayoutMkLst>
            <pc:docMk/>
            <pc:sldMasterMk cId="1167037385" sldId="2147483910"/>
            <pc:sldLayoutMk cId="1334433389" sldId="2147483934"/>
          </pc:sldLayoutMkLst>
        </pc:sldLayoutChg>
        <pc:sldLayoutChg chg="del">
          <pc:chgData name="Dawn Tong" userId="88b0d136-dfc6-4520-abbf-21a5736b086d" providerId="ADAL" clId="{3403740A-BB1A-4111-9622-7BA1526D59AD}" dt="2025-06-23T06:09:32.053" v="0"/>
          <pc:sldLayoutMkLst>
            <pc:docMk/>
            <pc:sldMasterMk cId="1167037385" sldId="2147483910"/>
            <pc:sldLayoutMk cId="822615340" sldId="2147483935"/>
          </pc:sldLayoutMkLst>
        </pc:sldLayoutChg>
        <pc:sldLayoutChg chg="del">
          <pc:chgData name="Dawn Tong" userId="88b0d136-dfc6-4520-abbf-21a5736b086d" providerId="ADAL" clId="{3403740A-BB1A-4111-9622-7BA1526D59AD}" dt="2025-06-23T06:09:32.053" v="0"/>
          <pc:sldLayoutMkLst>
            <pc:docMk/>
            <pc:sldMasterMk cId="1167037385" sldId="2147483910"/>
            <pc:sldLayoutMk cId="3149214812" sldId="2147483936"/>
          </pc:sldLayoutMkLst>
        </pc:sldLayoutChg>
      </pc:sldMasterChg>
      <pc:sldMasterChg chg="del delSldLayout">
        <pc:chgData name="Dawn Tong" userId="88b0d136-dfc6-4520-abbf-21a5736b086d" providerId="ADAL" clId="{3403740A-BB1A-4111-9622-7BA1526D59AD}" dt="2025-06-23T06:09:32.053" v="0"/>
        <pc:sldMasterMkLst>
          <pc:docMk/>
          <pc:sldMasterMk cId="2743199535" sldId="2147483949"/>
        </pc:sldMasterMkLst>
        <pc:sldLayoutChg chg="del">
          <pc:chgData name="Dawn Tong" userId="88b0d136-dfc6-4520-abbf-21a5736b086d" providerId="ADAL" clId="{3403740A-BB1A-4111-9622-7BA1526D59AD}" dt="2025-06-23T06:09:32.053" v="0"/>
          <pc:sldLayoutMkLst>
            <pc:docMk/>
            <pc:sldMasterMk cId="2743199535" sldId="2147483949"/>
            <pc:sldLayoutMk cId="544313850" sldId="2147483950"/>
          </pc:sldLayoutMkLst>
        </pc:sldLayoutChg>
        <pc:sldLayoutChg chg="del">
          <pc:chgData name="Dawn Tong" userId="88b0d136-dfc6-4520-abbf-21a5736b086d" providerId="ADAL" clId="{3403740A-BB1A-4111-9622-7BA1526D59AD}" dt="2025-06-23T06:09:32.053" v="0"/>
          <pc:sldLayoutMkLst>
            <pc:docMk/>
            <pc:sldMasterMk cId="2743199535" sldId="2147483949"/>
            <pc:sldLayoutMk cId="2250155012" sldId="2147483951"/>
          </pc:sldLayoutMkLst>
        </pc:sldLayoutChg>
        <pc:sldLayoutChg chg="del">
          <pc:chgData name="Dawn Tong" userId="88b0d136-dfc6-4520-abbf-21a5736b086d" providerId="ADAL" clId="{3403740A-BB1A-4111-9622-7BA1526D59AD}" dt="2025-06-23T06:09:32.053" v="0"/>
          <pc:sldLayoutMkLst>
            <pc:docMk/>
            <pc:sldMasterMk cId="2743199535" sldId="2147483949"/>
            <pc:sldLayoutMk cId="884128483" sldId="2147483952"/>
          </pc:sldLayoutMkLst>
        </pc:sldLayoutChg>
        <pc:sldLayoutChg chg="del">
          <pc:chgData name="Dawn Tong" userId="88b0d136-dfc6-4520-abbf-21a5736b086d" providerId="ADAL" clId="{3403740A-BB1A-4111-9622-7BA1526D59AD}" dt="2025-06-23T06:09:32.053" v="0"/>
          <pc:sldLayoutMkLst>
            <pc:docMk/>
            <pc:sldMasterMk cId="2743199535" sldId="2147483949"/>
            <pc:sldLayoutMk cId="841385266" sldId="2147483953"/>
          </pc:sldLayoutMkLst>
        </pc:sldLayoutChg>
        <pc:sldLayoutChg chg="del">
          <pc:chgData name="Dawn Tong" userId="88b0d136-dfc6-4520-abbf-21a5736b086d" providerId="ADAL" clId="{3403740A-BB1A-4111-9622-7BA1526D59AD}" dt="2025-06-23T06:09:32.053" v="0"/>
          <pc:sldLayoutMkLst>
            <pc:docMk/>
            <pc:sldMasterMk cId="2743199535" sldId="2147483949"/>
            <pc:sldLayoutMk cId="1860320848" sldId="2147483954"/>
          </pc:sldLayoutMkLst>
        </pc:sldLayoutChg>
        <pc:sldLayoutChg chg="del">
          <pc:chgData name="Dawn Tong" userId="88b0d136-dfc6-4520-abbf-21a5736b086d" providerId="ADAL" clId="{3403740A-BB1A-4111-9622-7BA1526D59AD}" dt="2025-06-23T06:09:32.053" v="0"/>
          <pc:sldLayoutMkLst>
            <pc:docMk/>
            <pc:sldMasterMk cId="2743199535" sldId="2147483949"/>
            <pc:sldLayoutMk cId="3237287831" sldId="2147483955"/>
          </pc:sldLayoutMkLst>
        </pc:sldLayoutChg>
        <pc:sldLayoutChg chg="del">
          <pc:chgData name="Dawn Tong" userId="88b0d136-dfc6-4520-abbf-21a5736b086d" providerId="ADAL" clId="{3403740A-BB1A-4111-9622-7BA1526D59AD}" dt="2025-06-23T06:09:32.053" v="0"/>
          <pc:sldLayoutMkLst>
            <pc:docMk/>
            <pc:sldMasterMk cId="2743199535" sldId="2147483949"/>
            <pc:sldLayoutMk cId="2458667718" sldId="2147483956"/>
          </pc:sldLayoutMkLst>
        </pc:sldLayoutChg>
        <pc:sldLayoutChg chg="del">
          <pc:chgData name="Dawn Tong" userId="88b0d136-dfc6-4520-abbf-21a5736b086d" providerId="ADAL" clId="{3403740A-BB1A-4111-9622-7BA1526D59AD}" dt="2025-06-23T06:09:32.053" v="0"/>
          <pc:sldLayoutMkLst>
            <pc:docMk/>
            <pc:sldMasterMk cId="2743199535" sldId="2147483949"/>
            <pc:sldLayoutMk cId="940534651" sldId="2147483957"/>
          </pc:sldLayoutMkLst>
        </pc:sldLayoutChg>
        <pc:sldLayoutChg chg="del">
          <pc:chgData name="Dawn Tong" userId="88b0d136-dfc6-4520-abbf-21a5736b086d" providerId="ADAL" clId="{3403740A-BB1A-4111-9622-7BA1526D59AD}" dt="2025-06-23T06:09:32.053" v="0"/>
          <pc:sldLayoutMkLst>
            <pc:docMk/>
            <pc:sldMasterMk cId="2743199535" sldId="2147483949"/>
            <pc:sldLayoutMk cId="883313432" sldId="2147483958"/>
          </pc:sldLayoutMkLst>
        </pc:sldLayoutChg>
        <pc:sldLayoutChg chg="del">
          <pc:chgData name="Dawn Tong" userId="88b0d136-dfc6-4520-abbf-21a5736b086d" providerId="ADAL" clId="{3403740A-BB1A-4111-9622-7BA1526D59AD}" dt="2025-06-23T06:09:32.053" v="0"/>
          <pc:sldLayoutMkLst>
            <pc:docMk/>
            <pc:sldMasterMk cId="2743199535" sldId="2147483949"/>
            <pc:sldLayoutMk cId="229880921" sldId="2147483959"/>
          </pc:sldLayoutMkLst>
        </pc:sldLayoutChg>
        <pc:sldLayoutChg chg="del">
          <pc:chgData name="Dawn Tong" userId="88b0d136-dfc6-4520-abbf-21a5736b086d" providerId="ADAL" clId="{3403740A-BB1A-4111-9622-7BA1526D59AD}" dt="2025-06-23T06:09:32.053" v="0"/>
          <pc:sldLayoutMkLst>
            <pc:docMk/>
            <pc:sldMasterMk cId="2743199535" sldId="2147483949"/>
            <pc:sldLayoutMk cId="755633147" sldId="2147483960"/>
          </pc:sldLayoutMkLst>
        </pc:sldLayoutChg>
        <pc:sldLayoutChg chg="del">
          <pc:chgData name="Dawn Tong" userId="88b0d136-dfc6-4520-abbf-21a5736b086d" providerId="ADAL" clId="{3403740A-BB1A-4111-9622-7BA1526D59AD}" dt="2025-06-23T06:09:32.053" v="0"/>
          <pc:sldLayoutMkLst>
            <pc:docMk/>
            <pc:sldMasterMk cId="2743199535" sldId="2147483949"/>
            <pc:sldLayoutMk cId="2553807338" sldId="2147483961"/>
          </pc:sldLayoutMkLst>
        </pc:sldLayoutChg>
        <pc:sldLayoutChg chg="del">
          <pc:chgData name="Dawn Tong" userId="88b0d136-dfc6-4520-abbf-21a5736b086d" providerId="ADAL" clId="{3403740A-BB1A-4111-9622-7BA1526D59AD}" dt="2025-06-23T06:09:32.053" v="0"/>
          <pc:sldLayoutMkLst>
            <pc:docMk/>
            <pc:sldMasterMk cId="2743199535" sldId="2147483949"/>
            <pc:sldLayoutMk cId="3471842447" sldId="2147483962"/>
          </pc:sldLayoutMkLst>
        </pc:sldLayoutChg>
        <pc:sldLayoutChg chg="del">
          <pc:chgData name="Dawn Tong" userId="88b0d136-dfc6-4520-abbf-21a5736b086d" providerId="ADAL" clId="{3403740A-BB1A-4111-9622-7BA1526D59AD}" dt="2025-06-23T06:09:32.053" v="0"/>
          <pc:sldLayoutMkLst>
            <pc:docMk/>
            <pc:sldMasterMk cId="2743199535" sldId="2147483949"/>
            <pc:sldLayoutMk cId="2260120031" sldId="2147483963"/>
          </pc:sldLayoutMkLst>
        </pc:sldLayoutChg>
        <pc:sldLayoutChg chg="del">
          <pc:chgData name="Dawn Tong" userId="88b0d136-dfc6-4520-abbf-21a5736b086d" providerId="ADAL" clId="{3403740A-BB1A-4111-9622-7BA1526D59AD}" dt="2025-06-23T06:09:32.053" v="0"/>
          <pc:sldLayoutMkLst>
            <pc:docMk/>
            <pc:sldMasterMk cId="2743199535" sldId="2147483949"/>
            <pc:sldLayoutMk cId="3397674486" sldId="2147483964"/>
          </pc:sldLayoutMkLst>
        </pc:sldLayoutChg>
        <pc:sldLayoutChg chg="del">
          <pc:chgData name="Dawn Tong" userId="88b0d136-dfc6-4520-abbf-21a5736b086d" providerId="ADAL" clId="{3403740A-BB1A-4111-9622-7BA1526D59AD}" dt="2025-06-23T06:09:32.053" v="0"/>
          <pc:sldLayoutMkLst>
            <pc:docMk/>
            <pc:sldMasterMk cId="2743199535" sldId="2147483949"/>
            <pc:sldLayoutMk cId="1126792617" sldId="2147483965"/>
          </pc:sldLayoutMkLst>
        </pc:sldLayoutChg>
        <pc:sldLayoutChg chg="del">
          <pc:chgData name="Dawn Tong" userId="88b0d136-dfc6-4520-abbf-21a5736b086d" providerId="ADAL" clId="{3403740A-BB1A-4111-9622-7BA1526D59AD}" dt="2025-06-23T06:09:32.053" v="0"/>
          <pc:sldLayoutMkLst>
            <pc:docMk/>
            <pc:sldMasterMk cId="2743199535" sldId="2147483949"/>
            <pc:sldLayoutMk cId="428037108" sldId="2147483966"/>
          </pc:sldLayoutMkLst>
        </pc:sldLayoutChg>
        <pc:sldLayoutChg chg="del">
          <pc:chgData name="Dawn Tong" userId="88b0d136-dfc6-4520-abbf-21a5736b086d" providerId="ADAL" clId="{3403740A-BB1A-4111-9622-7BA1526D59AD}" dt="2025-06-23T06:09:32.053" v="0"/>
          <pc:sldLayoutMkLst>
            <pc:docMk/>
            <pc:sldMasterMk cId="2743199535" sldId="2147483949"/>
            <pc:sldLayoutMk cId="1016938407" sldId="2147483967"/>
          </pc:sldLayoutMkLst>
        </pc:sldLayoutChg>
        <pc:sldLayoutChg chg="del">
          <pc:chgData name="Dawn Tong" userId="88b0d136-dfc6-4520-abbf-21a5736b086d" providerId="ADAL" clId="{3403740A-BB1A-4111-9622-7BA1526D59AD}" dt="2025-06-23T06:09:32.053" v="0"/>
          <pc:sldLayoutMkLst>
            <pc:docMk/>
            <pc:sldMasterMk cId="2743199535" sldId="2147483949"/>
            <pc:sldLayoutMk cId="2128241246" sldId="2147483968"/>
          </pc:sldLayoutMkLst>
        </pc:sldLayoutChg>
        <pc:sldLayoutChg chg="del">
          <pc:chgData name="Dawn Tong" userId="88b0d136-dfc6-4520-abbf-21a5736b086d" providerId="ADAL" clId="{3403740A-BB1A-4111-9622-7BA1526D59AD}" dt="2025-06-23T06:09:32.053" v="0"/>
          <pc:sldLayoutMkLst>
            <pc:docMk/>
            <pc:sldMasterMk cId="2743199535" sldId="2147483949"/>
            <pc:sldLayoutMk cId="546941201" sldId="2147483969"/>
          </pc:sldLayoutMkLst>
        </pc:sldLayoutChg>
        <pc:sldLayoutChg chg="del">
          <pc:chgData name="Dawn Tong" userId="88b0d136-dfc6-4520-abbf-21a5736b086d" providerId="ADAL" clId="{3403740A-BB1A-4111-9622-7BA1526D59AD}" dt="2025-06-23T06:09:32.053" v="0"/>
          <pc:sldLayoutMkLst>
            <pc:docMk/>
            <pc:sldMasterMk cId="2743199535" sldId="2147483949"/>
            <pc:sldLayoutMk cId="2994140161" sldId="2147483970"/>
          </pc:sldLayoutMkLst>
        </pc:sldLayoutChg>
        <pc:sldLayoutChg chg="del">
          <pc:chgData name="Dawn Tong" userId="88b0d136-dfc6-4520-abbf-21a5736b086d" providerId="ADAL" clId="{3403740A-BB1A-4111-9622-7BA1526D59AD}" dt="2025-06-23T06:09:32.053" v="0"/>
          <pc:sldLayoutMkLst>
            <pc:docMk/>
            <pc:sldMasterMk cId="2743199535" sldId="2147483949"/>
            <pc:sldLayoutMk cId="3861304697" sldId="2147483971"/>
          </pc:sldLayoutMkLst>
        </pc:sldLayoutChg>
        <pc:sldLayoutChg chg="del">
          <pc:chgData name="Dawn Tong" userId="88b0d136-dfc6-4520-abbf-21a5736b086d" providerId="ADAL" clId="{3403740A-BB1A-4111-9622-7BA1526D59AD}" dt="2025-06-23T06:09:32.053" v="0"/>
          <pc:sldLayoutMkLst>
            <pc:docMk/>
            <pc:sldMasterMk cId="2743199535" sldId="2147483949"/>
            <pc:sldLayoutMk cId="4197349194" sldId="2147483972"/>
          </pc:sldLayoutMkLst>
        </pc:sldLayoutChg>
        <pc:sldLayoutChg chg="del">
          <pc:chgData name="Dawn Tong" userId="88b0d136-dfc6-4520-abbf-21a5736b086d" providerId="ADAL" clId="{3403740A-BB1A-4111-9622-7BA1526D59AD}" dt="2025-06-23T06:09:32.053" v="0"/>
          <pc:sldLayoutMkLst>
            <pc:docMk/>
            <pc:sldMasterMk cId="2743199535" sldId="2147483949"/>
            <pc:sldLayoutMk cId="816867395" sldId="2147483973"/>
          </pc:sldLayoutMkLst>
        </pc:sldLayoutChg>
        <pc:sldLayoutChg chg="del">
          <pc:chgData name="Dawn Tong" userId="88b0d136-dfc6-4520-abbf-21a5736b086d" providerId="ADAL" clId="{3403740A-BB1A-4111-9622-7BA1526D59AD}" dt="2025-06-23T06:09:32.053" v="0"/>
          <pc:sldLayoutMkLst>
            <pc:docMk/>
            <pc:sldMasterMk cId="2743199535" sldId="2147483949"/>
            <pc:sldLayoutMk cId="1032038906" sldId="2147483974"/>
          </pc:sldLayoutMkLst>
        </pc:sldLayoutChg>
        <pc:sldLayoutChg chg="del">
          <pc:chgData name="Dawn Tong" userId="88b0d136-dfc6-4520-abbf-21a5736b086d" providerId="ADAL" clId="{3403740A-BB1A-4111-9622-7BA1526D59AD}" dt="2025-06-23T06:09:32.053" v="0"/>
          <pc:sldLayoutMkLst>
            <pc:docMk/>
            <pc:sldMasterMk cId="2743199535" sldId="2147483949"/>
            <pc:sldLayoutMk cId="3027644177" sldId="2147483975"/>
          </pc:sldLayoutMkLst>
        </pc:sldLayoutChg>
      </pc:sldMasterChg>
    </pc:docChg>
  </pc:docChgLst>
  <pc:docChgLst>
    <pc:chgData name="Dawn Tong" userId="88b0d136-dfc6-4520-abbf-21a5736b086d" providerId="ADAL" clId="{4A8A1A90-D192-4747-84CC-DF88CA8D2F1E}"/>
    <pc:docChg chg="undo custSel addSld delSld modSld">
      <pc:chgData name="Dawn Tong" userId="88b0d136-dfc6-4520-abbf-21a5736b086d" providerId="ADAL" clId="{4A8A1A90-D192-4747-84CC-DF88CA8D2F1E}" dt="2025-02-18T10:17:14.853" v="270" actId="2710"/>
      <pc:docMkLst>
        <pc:docMk/>
      </pc:docMkLst>
      <pc:sldChg chg="del">
        <pc:chgData name="Dawn Tong" userId="88b0d136-dfc6-4520-abbf-21a5736b086d" providerId="ADAL" clId="{4A8A1A90-D192-4747-84CC-DF88CA8D2F1E}" dt="2025-02-13T03:17:32.912" v="3" actId="47"/>
        <pc:sldMkLst>
          <pc:docMk/>
          <pc:sldMk cId="2350369974" sldId="257"/>
        </pc:sldMkLst>
      </pc:sldChg>
      <pc:sldChg chg="del">
        <pc:chgData name="Dawn Tong" userId="88b0d136-dfc6-4520-abbf-21a5736b086d" providerId="ADAL" clId="{4A8A1A90-D192-4747-84CC-DF88CA8D2F1E}" dt="2025-02-13T03:17:34.177" v="7" actId="47"/>
        <pc:sldMkLst>
          <pc:docMk/>
          <pc:sldMk cId="1941008893" sldId="260"/>
        </pc:sldMkLst>
      </pc:sldChg>
      <pc:sldChg chg="del">
        <pc:chgData name="Dawn Tong" userId="88b0d136-dfc6-4520-abbf-21a5736b086d" providerId="ADAL" clId="{4A8A1A90-D192-4747-84CC-DF88CA8D2F1E}" dt="2025-02-13T03:17:33.787" v="6" actId="47"/>
        <pc:sldMkLst>
          <pc:docMk/>
          <pc:sldMk cId="2499197215" sldId="316"/>
        </pc:sldMkLst>
      </pc:sldChg>
      <pc:sldChg chg="del">
        <pc:chgData name="Dawn Tong" userId="88b0d136-dfc6-4520-abbf-21a5736b086d" providerId="ADAL" clId="{4A8A1A90-D192-4747-84CC-DF88CA8D2F1E}" dt="2025-02-13T03:17:33.236" v="5" actId="47"/>
        <pc:sldMkLst>
          <pc:docMk/>
          <pc:sldMk cId="2229507943" sldId="325"/>
        </pc:sldMkLst>
      </pc:sldChg>
      <pc:sldChg chg="del">
        <pc:chgData name="Dawn Tong" userId="88b0d136-dfc6-4520-abbf-21a5736b086d" providerId="ADAL" clId="{4A8A1A90-D192-4747-84CC-DF88CA8D2F1E}" dt="2025-02-13T03:17:34.350" v="8" actId="47"/>
        <pc:sldMkLst>
          <pc:docMk/>
          <pc:sldMk cId="4106864269" sldId="326"/>
        </pc:sldMkLst>
      </pc:sldChg>
      <pc:sldChg chg="add modTransition">
        <pc:chgData name="Dawn Tong" userId="88b0d136-dfc6-4520-abbf-21a5736b086d" providerId="ADAL" clId="{4A8A1A90-D192-4747-84CC-DF88CA8D2F1E}" dt="2025-02-13T03:17:30.409" v="2"/>
        <pc:sldMkLst>
          <pc:docMk/>
          <pc:sldMk cId="0" sldId="341"/>
        </pc:sldMkLst>
      </pc:sldChg>
      <pc:sldChg chg="add">
        <pc:chgData name="Dawn Tong" userId="88b0d136-dfc6-4520-abbf-21a5736b086d" providerId="ADAL" clId="{4A8A1A90-D192-4747-84CC-DF88CA8D2F1E}" dt="2025-02-13T03:17:30.409" v="2"/>
        <pc:sldMkLst>
          <pc:docMk/>
          <pc:sldMk cId="2415606606" sldId="1134"/>
        </pc:sldMkLst>
      </pc:sldChg>
      <pc:sldChg chg="del">
        <pc:chgData name="Dawn Tong" userId="88b0d136-dfc6-4520-abbf-21a5736b086d" providerId="ADAL" clId="{4A8A1A90-D192-4747-84CC-DF88CA8D2F1E}" dt="2025-02-13T03:17:35.299" v="11" actId="47"/>
        <pc:sldMkLst>
          <pc:docMk/>
          <pc:sldMk cId="0" sldId="1185"/>
        </pc:sldMkLst>
      </pc:sldChg>
      <pc:sldChg chg="add">
        <pc:chgData name="Dawn Tong" userId="88b0d136-dfc6-4520-abbf-21a5736b086d" providerId="ADAL" clId="{4A8A1A90-D192-4747-84CC-DF88CA8D2F1E}" dt="2025-02-13T03:17:30.409" v="2"/>
        <pc:sldMkLst>
          <pc:docMk/>
          <pc:sldMk cId="3946332915" sldId="1217"/>
        </pc:sldMkLst>
      </pc:sldChg>
      <pc:sldChg chg="del">
        <pc:chgData name="Dawn Tong" userId="88b0d136-dfc6-4520-abbf-21a5736b086d" providerId="ADAL" clId="{4A8A1A90-D192-4747-84CC-DF88CA8D2F1E}" dt="2025-02-13T03:17:35.125" v="10" actId="47"/>
        <pc:sldMkLst>
          <pc:docMk/>
          <pc:sldMk cId="0" sldId="1244"/>
        </pc:sldMkLst>
      </pc:sldChg>
      <pc:sldChg chg="del">
        <pc:chgData name="Dawn Tong" userId="88b0d136-dfc6-4520-abbf-21a5736b086d" providerId="ADAL" clId="{4A8A1A90-D192-4747-84CC-DF88CA8D2F1E}" dt="2025-02-13T03:17:35.424" v="12" actId="47"/>
        <pc:sldMkLst>
          <pc:docMk/>
          <pc:sldMk cId="0" sldId="1245"/>
        </pc:sldMkLst>
      </pc:sldChg>
      <pc:sldChg chg="del">
        <pc:chgData name="Dawn Tong" userId="88b0d136-dfc6-4520-abbf-21a5736b086d" providerId="ADAL" clId="{4A8A1A90-D192-4747-84CC-DF88CA8D2F1E}" dt="2025-02-13T03:17:35.928" v="13" actId="47"/>
        <pc:sldMkLst>
          <pc:docMk/>
          <pc:sldMk cId="0" sldId="1252"/>
        </pc:sldMkLst>
      </pc:sldChg>
      <pc:sldChg chg="del">
        <pc:chgData name="Dawn Tong" userId="88b0d136-dfc6-4520-abbf-21a5736b086d" providerId="ADAL" clId="{4A8A1A90-D192-4747-84CC-DF88CA8D2F1E}" dt="2025-02-13T03:17:33.065" v="4" actId="47"/>
        <pc:sldMkLst>
          <pc:docMk/>
          <pc:sldMk cId="0" sldId="1257"/>
        </pc:sldMkLst>
      </pc:sldChg>
      <pc:sldChg chg="del">
        <pc:chgData name="Dawn Tong" userId="88b0d136-dfc6-4520-abbf-21a5736b086d" providerId="ADAL" clId="{4A8A1A90-D192-4747-84CC-DF88CA8D2F1E}" dt="2025-02-13T03:17:34.653" v="9" actId="47"/>
        <pc:sldMkLst>
          <pc:docMk/>
          <pc:sldMk cId="0" sldId="1258"/>
        </pc:sldMkLst>
      </pc:sldChg>
      <pc:sldChg chg="modSp mod">
        <pc:chgData name="Dawn Tong" userId="88b0d136-dfc6-4520-abbf-21a5736b086d" providerId="ADAL" clId="{4A8A1A90-D192-4747-84CC-DF88CA8D2F1E}" dt="2025-02-18T10:17:14.853" v="270" actId="2710"/>
        <pc:sldMkLst>
          <pc:docMk/>
          <pc:sldMk cId="0" sldId="1297"/>
        </pc:sldMkLst>
      </pc:sldChg>
      <pc:sldChg chg="del">
        <pc:chgData name="Dawn Tong" userId="88b0d136-dfc6-4520-abbf-21a5736b086d" providerId="ADAL" clId="{4A8A1A90-D192-4747-84CC-DF88CA8D2F1E}" dt="2025-02-13T03:17:36.447" v="14" actId="47"/>
        <pc:sldMkLst>
          <pc:docMk/>
          <pc:sldMk cId="0" sldId="2730"/>
        </pc:sldMkLst>
      </pc:sldChg>
      <pc:sldChg chg="del">
        <pc:chgData name="Dawn Tong" userId="88b0d136-dfc6-4520-abbf-21a5736b086d" providerId="ADAL" clId="{4A8A1A90-D192-4747-84CC-DF88CA8D2F1E}" dt="2025-02-13T03:17:36.767" v="15" actId="47"/>
        <pc:sldMkLst>
          <pc:docMk/>
          <pc:sldMk cId="0" sldId="2731"/>
        </pc:sldMkLst>
      </pc:sldChg>
      <pc:sldChg chg="del">
        <pc:chgData name="Dawn Tong" userId="88b0d136-dfc6-4520-abbf-21a5736b086d" providerId="ADAL" clId="{4A8A1A90-D192-4747-84CC-DF88CA8D2F1E}" dt="2025-02-13T03:17:37.195" v="16" actId="47"/>
        <pc:sldMkLst>
          <pc:docMk/>
          <pc:sldMk cId="0" sldId="2732"/>
        </pc:sldMkLst>
      </pc:sldChg>
      <pc:sldChg chg="addSp delSp modSp mod">
        <pc:chgData name="Dawn Tong" userId="88b0d136-dfc6-4520-abbf-21a5736b086d" providerId="ADAL" clId="{4A8A1A90-D192-4747-84CC-DF88CA8D2F1E}" dt="2025-02-13T04:28:10.265" v="90" actId="1076"/>
        <pc:sldMkLst>
          <pc:docMk/>
          <pc:sldMk cId="3582841916" sldId="11826428"/>
        </pc:sldMkLst>
      </pc:sldChg>
      <pc:sldChg chg="add modTransition">
        <pc:chgData name="Dawn Tong" userId="88b0d136-dfc6-4520-abbf-21a5736b086d" providerId="ADAL" clId="{4A8A1A90-D192-4747-84CC-DF88CA8D2F1E}" dt="2025-02-13T03:17:30.409" v="2"/>
        <pc:sldMkLst>
          <pc:docMk/>
          <pc:sldMk cId="0" sldId="2147480415"/>
        </pc:sldMkLst>
      </pc:sldChg>
      <pc:sldChg chg="modSp mod">
        <pc:chgData name="Dawn Tong" userId="88b0d136-dfc6-4520-abbf-21a5736b086d" providerId="ADAL" clId="{4A8A1A90-D192-4747-84CC-DF88CA8D2F1E}" dt="2025-02-13T02:58:12.668" v="0"/>
        <pc:sldMkLst>
          <pc:docMk/>
          <pc:sldMk cId="4275670090" sldId="2147481047"/>
        </pc:sldMkLst>
      </pc:sldChg>
      <pc:sldChg chg="addSp delSp modSp mod">
        <pc:chgData name="Dawn Tong" userId="88b0d136-dfc6-4520-abbf-21a5736b086d" providerId="ADAL" clId="{4A8A1A90-D192-4747-84CC-DF88CA8D2F1E}" dt="2025-02-13T03:36:17.376" v="78" actId="1076"/>
        <pc:sldMkLst>
          <pc:docMk/>
          <pc:sldMk cId="705043151" sldId="2147481066"/>
        </pc:sldMkLst>
      </pc:sldChg>
      <pc:sldChg chg="addSp delSp modSp mod">
        <pc:chgData name="Dawn Tong" userId="88b0d136-dfc6-4520-abbf-21a5736b086d" providerId="ADAL" clId="{4A8A1A90-D192-4747-84CC-DF88CA8D2F1E}" dt="2025-02-13T03:35:54.180" v="65" actId="167"/>
        <pc:sldMkLst>
          <pc:docMk/>
          <pc:sldMk cId="3561330308" sldId="2147481067"/>
        </pc:sldMkLst>
      </pc:sldChg>
      <pc:sldChg chg="addSp modSp mod">
        <pc:chgData name="Dawn Tong" userId="88b0d136-dfc6-4520-abbf-21a5736b086d" providerId="ADAL" clId="{4A8A1A90-D192-4747-84CC-DF88CA8D2F1E}" dt="2025-02-13T03:36:53.932" v="86" actId="167"/>
        <pc:sldMkLst>
          <pc:docMk/>
          <pc:sldMk cId="3836983505" sldId="2147481068"/>
        </pc:sldMkLst>
      </pc:sldChg>
      <pc:sldChg chg="addSp delSp modSp mod">
        <pc:chgData name="Dawn Tong" userId="88b0d136-dfc6-4520-abbf-21a5736b086d" providerId="ADAL" clId="{4A8A1A90-D192-4747-84CC-DF88CA8D2F1E}" dt="2025-02-13T05:22:09.788" v="128" actId="1038"/>
        <pc:sldMkLst>
          <pc:docMk/>
          <pc:sldMk cId="1769739322" sldId="2147481069"/>
        </pc:sldMkLst>
      </pc:sldChg>
      <pc:sldChg chg="addSp delSp modSp mod">
        <pc:chgData name="Dawn Tong" userId="88b0d136-dfc6-4520-abbf-21a5736b086d" providerId="ADAL" clId="{4A8A1A90-D192-4747-84CC-DF88CA8D2F1E}" dt="2025-02-13T05:20:57.116" v="105" actId="14100"/>
        <pc:sldMkLst>
          <pc:docMk/>
          <pc:sldMk cId="2892543881" sldId="2147481071"/>
        </pc:sldMkLst>
      </pc:sldChg>
      <pc:sldChg chg="addSp delSp modSp mod">
        <pc:chgData name="Dawn Tong" userId="88b0d136-dfc6-4520-abbf-21a5736b086d" providerId="ADAL" clId="{4A8A1A90-D192-4747-84CC-DF88CA8D2F1E}" dt="2025-02-13T05:52:51.398" v="170" actId="1076"/>
        <pc:sldMkLst>
          <pc:docMk/>
          <pc:sldMk cId="1096013498" sldId="2147481072"/>
        </pc:sldMkLst>
      </pc:sldChg>
      <pc:sldChg chg="addSp delSp modSp mod">
        <pc:chgData name="Dawn Tong" userId="88b0d136-dfc6-4520-abbf-21a5736b086d" providerId="ADAL" clId="{4A8A1A90-D192-4747-84CC-DF88CA8D2F1E}" dt="2025-02-13T06:07:22.263" v="180" actId="1038"/>
        <pc:sldMkLst>
          <pc:docMk/>
          <pc:sldMk cId="1493184425" sldId="2147481074"/>
        </pc:sldMkLst>
      </pc:sldChg>
      <pc:sldChg chg="del">
        <pc:chgData name="Dawn Tong" userId="88b0d136-dfc6-4520-abbf-21a5736b086d" providerId="ADAL" clId="{4A8A1A90-D192-4747-84CC-DF88CA8D2F1E}" dt="2025-02-13T04:28:15.933" v="91" actId="47"/>
        <pc:sldMkLst>
          <pc:docMk/>
          <pc:sldMk cId="3837503643" sldId="2147481076"/>
        </pc:sldMkLst>
      </pc:sldChg>
      <pc:sldChg chg="addSp delSp modSp mod">
        <pc:chgData name="Dawn Tong" userId="88b0d136-dfc6-4520-abbf-21a5736b086d" providerId="ADAL" clId="{4A8A1A90-D192-4747-84CC-DF88CA8D2F1E}" dt="2025-02-13T06:49:33.604" v="254" actId="167"/>
        <pc:sldMkLst>
          <pc:docMk/>
          <pc:sldMk cId="1553026292" sldId="2147481078"/>
        </pc:sldMkLst>
      </pc:sldChg>
      <pc:sldChg chg="addSp delSp modSp mod">
        <pc:chgData name="Dawn Tong" userId="88b0d136-dfc6-4520-abbf-21a5736b086d" providerId="ADAL" clId="{4A8A1A90-D192-4747-84CC-DF88CA8D2F1E}" dt="2025-02-13T06:50:26.027" v="269" actId="167"/>
        <pc:sldMkLst>
          <pc:docMk/>
          <pc:sldMk cId="2416555436" sldId="2147481079"/>
        </pc:sldMkLst>
      </pc:sldChg>
      <pc:sldChg chg="addSp delSp modSp mod">
        <pc:chgData name="Dawn Tong" userId="88b0d136-dfc6-4520-abbf-21a5736b086d" providerId="ADAL" clId="{4A8A1A90-D192-4747-84CC-DF88CA8D2F1E}" dt="2025-02-13T05:23:25.216" v="147" actId="1076"/>
        <pc:sldMkLst>
          <pc:docMk/>
          <pc:sldMk cId="2088089951" sldId="2147481081"/>
        </pc:sldMkLst>
      </pc:sldChg>
      <pc:sldChg chg="addSp delSp modSp mod">
        <pc:chgData name="Dawn Tong" userId="88b0d136-dfc6-4520-abbf-21a5736b086d" providerId="ADAL" clId="{4A8A1A90-D192-4747-84CC-DF88CA8D2F1E}" dt="2025-02-13T03:30:41.147" v="52" actId="1076"/>
        <pc:sldMkLst>
          <pc:docMk/>
          <pc:sldMk cId="214982497" sldId="2147481082"/>
        </pc:sldMkLst>
      </pc:sldChg>
      <pc:sldChg chg="del">
        <pc:chgData name="Dawn Tong" userId="88b0d136-dfc6-4520-abbf-21a5736b086d" providerId="ADAL" clId="{4A8A1A90-D192-4747-84CC-DF88CA8D2F1E}" dt="2025-02-13T04:28:16.657" v="92" actId="47"/>
        <pc:sldMkLst>
          <pc:docMk/>
          <pc:sldMk cId="1476085424" sldId="2147481089"/>
        </pc:sldMkLst>
      </pc:sldChg>
      <pc:sldChg chg="addSp delSp modSp mod">
        <pc:chgData name="Dawn Tong" userId="88b0d136-dfc6-4520-abbf-21a5736b086d" providerId="ADAL" clId="{4A8A1A90-D192-4747-84CC-DF88CA8D2F1E}" dt="2025-02-13T06:14:39.429" v="209" actId="1076"/>
        <pc:sldMkLst>
          <pc:docMk/>
          <pc:sldMk cId="2561597750" sldId="2147481091"/>
        </pc:sldMkLst>
      </pc:sldChg>
      <pc:sldChg chg="addSp delSp modSp mod">
        <pc:chgData name="Dawn Tong" userId="88b0d136-dfc6-4520-abbf-21a5736b086d" providerId="ADAL" clId="{4A8A1A90-D192-4747-84CC-DF88CA8D2F1E}" dt="2025-02-13T06:44:32.980" v="236" actId="1076"/>
        <pc:sldMkLst>
          <pc:docMk/>
          <pc:sldMk cId="1457611229" sldId="2147481092"/>
        </pc:sldMkLst>
      </pc:sldChg>
      <pc:sldChg chg="modSp add mod">
        <pc:chgData name="Dawn Tong" userId="88b0d136-dfc6-4520-abbf-21a5736b086d" providerId="ADAL" clId="{4A8A1A90-D192-4747-84CC-DF88CA8D2F1E}" dt="2025-02-13T03:25:09.430" v="18" actId="108"/>
        <pc:sldMkLst>
          <pc:docMk/>
          <pc:sldMk cId="4068741915" sldId="2147481093"/>
        </pc:sldMkLst>
      </pc:sldChg>
      <pc:sldMasterChg chg="delSldLayout">
        <pc:chgData name="Dawn Tong" userId="88b0d136-dfc6-4520-abbf-21a5736b086d" providerId="ADAL" clId="{4A8A1A90-D192-4747-84CC-DF88CA8D2F1E}" dt="2025-02-13T03:17:33.236" v="5" actId="47"/>
        <pc:sldMasterMkLst>
          <pc:docMk/>
          <pc:sldMasterMk cId="1642232005" sldId="2147483815"/>
        </pc:sldMasterMkLst>
        <pc:sldLayoutChg chg="del">
          <pc:chgData name="Dawn Tong" userId="88b0d136-dfc6-4520-abbf-21a5736b086d" providerId="ADAL" clId="{4A8A1A90-D192-4747-84CC-DF88CA8D2F1E}" dt="2025-02-13T03:17:33.236" v="5" actId="47"/>
          <pc:sldLayoutMkLst>
            <pc:docMk/>
            <pc:sldMasterMk cId="1642232005" sldId="2147483815"/>
            <pc:sldLayoutMk cId="2587499701" sldId="2147483976"/>
          </pc:sldLayoutMkLst>
        </pc:sldLayoutChg>
      </pc:sldMasterChg>
    </pc:docChg>
  </pc:docChgLst>
  <pc:docChgLst>
    <pc:chgData name="Dawn Tong" userId="S::dtong@corp.epnet.com::88b0d136-dfc6-4520-abbf-21a5736b086d" providerId="AD" clId="Web-{7052B348-3070-700C-BE7C-E20C569AC9DC}"/>
    <pc:docChg chg="modSld">
      <pc:chgData name="Dawn Tong" userId="S::dtong@corp.epnet.com::88b0d136-dfc6-4520-abbf-21a5736b086d" providerId="AD" clId="Web-{7052B348-3070-700C-BE7C-E20C569AC9DC}" dt="2025-06-23T09:11:57.871" v="0" actId="20577"/>
      <pc:docMkLst>
        <pc:docMk/>
      </pc:docMkLst>
      <pc:sldChg chg="modSp">
        <pc:chgData name="Dawn Tong" userId="S::dtong@corp.epnet.com::88b0d136-dfc6-4520-abbf-21a5736b086d" providerId="AD" clId="Web-{7052B348-3070-700C-BE7C-E20C569AC9DC}" dt="2025-06-23T09:11:57.871" v="0" actId="20577"/>
        <pc:sldMkLst>
          <pc:docMk/>
          <pc:sldMk cId="2561597750" sldId="2147481091"/>
        </pc:sldMkLst>
        <pc:spChg chg="mod">
          <ac:chgData name="Dawn Tong" userId="S::dtong@corp.epnet.com::88b0d136-dfc6-4520-abbf-21a5736b086d" providerId="AD" clId="Web-{7052B348-3070-700C-BE7C-E20C569AC9DC}" dt="2025-06-23T09:11:57.871" v="0" actId="20577"/>
          <ac:spMkLst>
            <pc:docMk/>
            <pc:sldMk cId="2561597750" sldId="2147481091"/>
            <ac:spMk id="7" creationId="{0D2D2A8B-B57D-7817-238A-DFD852E5240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9CEE2C-91EB-4BE3-812C-97C2A008C9C5}" type="datetimeFigureOut">
              <a:rPr lang="en-US" smtClean="0"/>
              <a:t>7/13/2025</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F5A063-AB57-41D7-8F5A-335EC792CA35}" type="slidenum">
              <a:rPr lang="en-US" smtClean="0"/>
              <a:t>‹#›</a:t>
            </a:fld>
            <a:endParaRPr lang="en-US"/>
          </a:p>
        </p:txBody>
      </p:sp>
    </p:spTree>
    <p:extLst>
      <p:ext uri="{BB962C8B-B14F-4D97-AF65-F5344CB8AC3E}">
        <p14:creationId xmlns:p14="http://schemas.microsoft.com/office/powerpoint/2010/main" val="283047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思源黑体" panose="020B0500000000000000" pitchFamily="34" charset="-122"/>
        <a:cs typeface="+mn-cs"/>
      </a:defRPr>
    </a:lvl1pPr>
    <a:lvl2pPr marL="457200" algn="l" defTabSz="914400" rtl="0" eaLnBrk="1" latinLnBrk="0" hangingPunct="1">
      <a:defRPr sz="1200" kern="1200">
        <a:solidFill>
          <a:schemeClr val="tx1"/>
        </a:solidFill>
        <a:latin typeface="+mn-lt"/>
        <a:ea typeface="思源黑体" panose="020B0500000000000000" pitchFamily="34" charset="-122"/>
        <a:cs typeface="+mn-cs"/>
      </a:defRPr>
    </a:lvl2pPr>
    <a:lvl3pPr marL="914400" algn="l" defTabSz="914400" rtl="0" eaLnBrk="1" latinLnBrk="0" hangingPunct="1">
      <a:defRPr sz="1200" kern="1200">
        <a:solidFill>
          <a:schemeClr val="tx1"/>
        </a:solidFill>
        <a:latin typeface="+mn-lt"/>
        <a:ea typeface="思源黑体" panose="020B0500000000000000" pitchFamily="34" charset="-122"/>
        <a:cs typeface="+mn-cs"/>
      </a:defRPr>
    </a:lvl3pPr>
    <a:lvl4pPr marL="1371600" algn="l" defTabSz="914400" rtl="0" eaLnBrk="1" latinLnBrk="0" hangingPunct="1">
      <a:defRPr sz="1200" kern="1200">
        <a:solidFill>
          <a:schemeClr val="tx1"/>
        </a:solidFill>
        <a:latin typeface="+mn-lt"/>
        <a:ea typeface="思源黑体" panose="020B0500000000000000" pitchFamily="34" charset="-122"/>
        <a:cs typeface="+mn-cs"/>
      </a:defRPr>
    </a:lvl4pPr>
    <a:lvl5pPr marL="1828800" algn="l" defTabSz="914400" rtl="0" eaLnBrk="1" latinLnBrk="0" hangingPunct="1">
      <a:defRPr sz="1200" kern="1200">
        <a:solidFill>
          <a:schemeClr val="tx1"/>
        </a:solidFill>
        <a:latin typeface="+mn-lt"/>
        <a:ea typeface="思源黑体" panose="020B05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1DDA6861-90A5-3513-073E-275FEEC955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5F69F92C-1B8A-17E5-8047-37F1F67018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4276" name="Slide Number Placeholder 3">
            <a:extLst>
              <a:ext uri="{FF2B5EF4-FFF2-40B4-BE49-F238E27FC236}">
                <a16:creationId xmlns:a16="http://schemas.microsoft.com/office/drawing/2014/main" id="{FB793952-112E-1687-21A0-ADAB21C60C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6FD07FF-37EB-4BDD-AF68-CAF4DE8E47A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CEA3E-DD68-74F7-EADD-26ABCE0510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B4A4E8-2485-2D81-9D5A-A8AD18FFAB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EC5B70-EC01-86C4-D01E-44931C42074D}"/>
              </a:ext>
            </a:extLst>
          </p:cNvPr>
          <p:cNvSpPr>
            <a:spLocks noGrp="1"/>
          </p:cNvSpPr>
          <p:nvPr>
            <p:ph type="body" idx="1"/>
          </p:nvPr>
        </p:nvSpPr>
        <p:spPr/>
        <p:txBody>
          <a:bodyPr/>
          <a:lstStyle/>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p:txBody>
      </p:sp>
      <p:sp>
        <p:nvSpPr>
          <p:cNvPr id="4" name="Slide Number Placeholder 3">
            <a:extLst>
              <a:ext uri="{FF2B5EF4-FFF2-40B4-BE49-F238E27FC236}">
                <a16:creationId xmlns:a16="http://schemas.microsoft.com/office/drawing/2014/main" id="{75D57263-161E-48CC-F03E-C737B00559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F605D8-28D1-4D1B-854D-C694716AF81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24234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3DF1F-CC25-EC00-D475-216E269231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BB1DA6-12EE-DD3C-F367-81B881D2B4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5FE5CB-4FD2-3AD0-D998-ECCC0C0CCB51}"/>
              </a:ext>
            </a:extLst>
          </p:cNvPr>
          <p:cNvSpPr>
            <a:spLocks noGrp="1"/>
          </p:cNvSpPr>
          <p:nvPr>
            <p:ph type="body" idx="1"/>
          </p:nvPr>
        </p:nvSpPr>
        <p:spPr/>
        <p:txBody>
          <a:bodyPr/>
          <a:lstStyle/>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p:txBody>
      </p:sp>
      <p:sp>
        <p:nvSpPr>
          <p:cNvPr id="4" name="Slide Number Placeholder 3">
            <a:extLst>
              <a:ext uri="{FF2B5EF4-FFF2-40B4-BE49-F238E27FC236}">
                <a16:creationId xmlns:a16="http://schemas.microsoft.com/office/drawing/2014/main" id="{6706D524-673D-7425-4A78-361FD602A2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F605D8-28D1-4D1B-854D-C694716AF81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8825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F704E-81FE-B500-6764-B14CA03C69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0B90CD-E8C1-A5F4-001C-0A7497B101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25A7B5-2C41-20D3-C509-8B83CE752646}"/>
              </a:ext>
            </a:extLst>
          </p:cNvPr>
          <p:cNvSpPr>
            <a:spLocks noGrp="1"/>
          </p:cNvSpPr>
          <p:nvPr>
            <p:ph type="body" idx="1"/>
          </p:nvPr>
        </p:nvSpPr>
        <p:spPr/>
        <p:txBody>
          <a:bodyPr/>
          <a:lstStyle/>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p:txBody>
      </p:sp>
      <p:sp>
        <p:nvSpPr>
          <p:cNvPr id="4" name="Slide Number Placeholder 3">
            <a:extLst>
              <a:ext uri="{FF2B5EF4-FFF2-40B4-BE49-F238E27FC236}">
                <a16:creationId xmlns:a16="http://schemas.microsoft.com/office/drawing/2014/main" id="{C34E8D89-DC75-7766-4E8A-123D349961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F605D8-28D1-4D1B-854D-C694716AF81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62143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DF13D-EEE6-BF31-AF50-3E46514DD2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162458-13E0-D19E-04A1-4EDAAC0EF6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C48551-E65D-01A2-406A-C1E76F975526}"/>
              </a:ext>
            </a:extLst>
          </p:cNvPr>
          <p:cNvSpPr>
            <a:spLocks noGrp="1"/>
          </p:cNvSpPr>
          <p:nvPr>
            <p:ph type="body" idx="1"/>
          </p:nvPr>
        </p:nvSpPr>
        <p:spPr/>
        <p:txBody>
          <a:bodyPr/>
          <a:lstStyle/>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p:txBody>
      </p:sp>
      <p:sp>
        <p:nvSpPr>
          <p:cNvPr id="4" name="Slide Number Placeholder 3">
            <a:extLst>
              <a:ext uri="{FF2B5EF4-FFF2-40B4-BE49-F238E27FC236}">
                <a16:creationId xmlns:a16="http://schemas.microsoft.com/office/drawing/2014/main" id="{20E602FD-D886-2FF1-1AF4-4F94E15B58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F605D8-28D1-4D1B-854D-C694716AF81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79175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D5EE3-6C6B-5AEE-1C6B-BABEEF89C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E46AA9-0A8D-D2D6-FCA1-BC8982D018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541660-39C4-B254-338C-A8C9BF534859}"/>
              </a:ext>
            </a:extLst>
          </p:cNvPr>
          <p:cNvSpPr>
            <a:spLocks noGrp="1"/>
          </p:cNvSpPr>
          <p:nvPr>
            <p:ph type="body" idx="1"/>
          </p:nvPr>
        </p:nvSpPr>
        <p:spPr/>
        <p:txBody>
          <a:bodyPr/>
          <a:lstStyle/>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p:txBody>
      </p:sp>
      <p:sp>
        <p:nvSpPr>
          <p:cNvPr id="4" name="Slide Number Placeholder 3">
            <a:extLst>
              <a:ext uri="{FF2B5EF4-FFF2-40B4-BE49-F238E27FC236}">
                <a16:creationId xmlns:a16="http://schemas.microsoft.com/office/drawing/2014/main" id="{1CAF65E0-7678-CD95-5978-4F6FCCF6E7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F605D8-28D1-4D1B-854D-C694716AF81F}" type="slidenum">
              <a:rPr kumimoji="0" lang="en-US" sz="1200" b="0" i="0" u="none" strike="noStrike" kern="1200" cap="none" spc="0" normalizeH="0" baseline="0" noProof="0" smtClean="0">
                <a:ln>
                  <a:noFill/>
                </a:ln>
                <a:solidFill>
                  <a:prstClr val="black"/>
                </a:solidFill>
                <a:effectLst/>
                <a:uLnTx/>
                <a:uFillTx/>
                <a:latin typeface="黑体" panose="02010609060101010101" pitchFamily="49" charset="-122"/>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黑体" panose="02010609060101010101" pitchFamily="49" charset="-122"/>
              <a:ea typeface="+mn-ea"/>
              <a:cs typeface="+mn-cs"/>
            </a:endParaRPr>
          </a:p>
        </p:txBody>
      </p:sp>
    </p:spTree>
    <p:extLst>
      <p:ext uri="{BB962C8B-B14F-4D97-AF65-F5344CB8AC3E}">
        <p14:creationId xmlns:p14="http://schemas.microsoft.com/office/powerpoint/2010/main" val="2020736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4E171-B441-FA53-F79C-7DEB533136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3A96E7-FC46-D31C-B38F-846FB48BCE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40DF26-875D-9A62-A271-4C8E273B4783}"/>
              </a:ext>
            </a:extLst>
          </p:cNvPr>
          <p:cNvSpPr>
            <a:spLocks noGrp="1"/>
          </p:cNvSpPr>
          <p:nvPr>
            <p:ph type="body" idx="1"/>
          </p:nvPr>
        </p:nvSpPr>
        <p:spPr/>
        <p:txBody>
          <a:bodyPr/>
          <a:lstStyle/>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p:txBody>
      </p:sp>
      <p:sp>
        <p:nvSpPr>
          <p:cNvPr id="4" name="Slide Number Placeholder 3">
            <a:extLst>
              <a:ext uri="{FF2B5EF4-FFF2-40B4-BE49-F238E27FC236}">
                <a16:creationId xmlns:a16="http://schemas.microsoft.com/office/drawing/2014/main" id="{353D0839-C22C-48E3-F64B-A280355B42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F605D8-28D1-4D1B-854D-C694716AF81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34471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A9163-3C47-F0D0-58FD-61E8D0F991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D18276-24FF-776B-FCDA-5BBCB1687E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665283-8F4B-5547-3F14-9FCD32344852}"/>
              </a:ext>
            </a:extLst>
          </p:cNvPr>
          <p:cNvSpPr>
            <a:spLocks noGrp="1"/>
          </p:cNvSpPr>
          <p:nvPr>
            <p:ph type="body" idx="1"/>
          </p:nvPr>
        </p:nvSpPr>
        <p:spPr/>
        <p:txBody>
          <a:bodyPr/>
          <a:lstStyle/>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p:txBody>
      </p:sp>
      <p:sp>
        <p:nvSpPr>
          <p:cNvPr id="4" name="Slide Number Placeholder 3">
            <a:extLst>
              <a:ext uri="{FF2B5EF4-FFF2-40B4-BE49-F238E27FC236}">
                <a16:creationId xmlns:a16="http://schemas.microsoft.com/office/drawing/2014/main" id="{6463C2B0-8409-4BDC-8EDE-0C753A697E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F605D8-28D1-4D1B-854D-C694716AF81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31433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37A65-5D20-ACEB-A26E-DD3368D8BC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DC9928-3A06-31C7-C4ED-01F279F8F0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56848F-7FFA-AF29-A1A7-9951B9B436C6}"/>
              </a:ext>
            </a:extLst>
          </p:cNvPr>
          <p:cNvSpPr>
            <a:spLocks noGrp="1"/>
          </p:cNvSpPr>
          <p:nvPr>
            <p:ph type="body" idx="1"/>
          </p:nvPr>
        </p:nvSpPr>
        <p:spPr/>
        <p:txBody>
          <a:bodyPr/>
          <a:lstStyle/>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p:txBody>
      </p:sp>
      <p:sp>
        <p:nvSpPr>
          <p:cNvPr id="4" name="Slide Number Placeholder 3">
            <a:extLst>
              <a:ext uri="{FF2B5EF4-FFF2-40B4-BE49-F238E27FC236}">
                <a16:creationId xmlns:a16="http://schemas.microsoft.com/office/drawing/2014/main" id="{E5FF3320-634D-87B7-1EC0-88BA1583FE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F605D8-28D1-4D1B-854D-C694716AF81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8719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DC4A6-B4A3-C6FD-9D4B-A1A9D5299B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5FD5AD-2977-D1E8-DD4D-64BFDA9147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5D9FC0-5E1B-4863-06DE-AC75296F165E}"/>
              </a:ext>
            </a:extLst>
          </p:cNvPr>
          <p:cNvSpPr>
            <a:spLocks noGrp="1"/>
          </p:cNvSpPr>
          <p:nvPr>
            <p:ph type="body" idx="1"/>
          </p:nvPr>
        </p:nvSpPr>
        <p:spPr/>
        <p:txBody>
          <a:bodyPr/>
          <a:lstStyle/>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p:txBody>
      </p:sp>
      <p:sp>
        <p:nvSpPr>
          <p:cNvPr id="4" name="Slide Number Placeholder 3">
            <a:extLst>
              <a:ext uri="{FF2B5EF4-FFF2-40B4-BE49-F238E27FC236}">
                <a16:creationId xmlns:a16="http://schemas.microsoft.com/office/drawing/2014/main" id="{CCEEB17D-3F83-B805-D3B7-BAA07BC75E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F605D8-28D1-4D1B-854D-C694716AF81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4148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4A5FD-B57D-827F-A0A0-03770F0B0F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7A15F7-3044-649C-1193-D6A06BACA3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DD693E-8D62-A336-DE42-14D4F36BF8B1}"/>
              </a:ext>
            </a:extLst>
          </p:cNvPr>
          <p:cNvSpPr>
            <a:spLocks noGrp="1"/>
          </p:cNvSpPr>
          <p:nvPr>
            <p:ph type="body" idx="1"/>
          </p:nvPr>
        </p:nvSpPr>
        <p:spPr/>
        <p:txBody>
          <a:bodyPr/>
          <a:lstStyle/>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p:txBody>
      </p:sp>
      <p:sp>
        <p:nvSpPr>
          <p:cNvPr id="4" name="Slide Number Placeholder 3">
            <a:extLst>
              <a:ext uri="{FF2B5EF4-FFF2-40B4-BE49-F238E27FC236}">
                <a16:creationId xmlns:a16="http://schemas.microsoft.com/office/drawing/2014/main" id="{43F7C855-6750-7D1A-F33F-4BABA3E724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F605D8-28D1-4D1B-854D-C694716AF81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22018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4400">
              <a:latin typeface="Arial" panose="020B0604020202020204" pitchFamily="34" charset="0"/>
              <a:cs typeface="Arial" panose="020B0604020202020204" pitchFamily="34" charset="0"/>
            </a:endParaRPr>
          </a:p>
          <a:p>
            <a:endParaRPr lang="en-US" sz="4400">
              <a:latin typeface="Arial" panose="020B0604020202020204" pitchFamily="34" charset="0"/>
              <a:cs typeface="Arial" panose="020B0604020202020204" pitchFamily="34" charset="0"/>
            </a:endParaRPr>
          </a:p>
          <a:p>
            <a:endParaRPr lang="en-US" sz="4400">
              <a:latin typeface="Arial" panose="020B0604020202020204" pitchFamily="34" charset="0"/>
              <a:cs typeface="Arial" panose="020B0604020202020204" pitchFamily="34" charset="0"/>
            </a:endParaRPr>
          </a:p>
          <a:p>
            <a:endParaRPr lang="en-US" sz="4400">
              <a:latin typeface="Arial" panose="020B0604020202020204" pitchFamily="34" charset="0"/>
              <a:cs typeface="Arial" panose="020B0604020202020204" pitchFamily="34" charset="0"/>
            </a:endParaRPr>
          </a:p>
          <a:p>
            <a:endParaRPr lang="en-US" sz="4400">
              <a:latin typeface="Arial" panose="020B0604020202020204" pitchFamily="34" charset="0"/>
              <a:cs typeface="Arial" panose="020B0604020202020204" pitchFamily="34" charset="0"/>
            </a:endParaRPr>
          </a:p>
          <a:p>
            <a:endParaRPr lang="en-US" sz="4400">
              <a:latin typeface="Arial" panose="020B0604020202020204" pitchFamily="34" charset="0"/>
              <a:cs typeface="Arial" panose="020B0604020202020204" pitchFamily="34" charset="0"/>
            </a:endParaRPr>
          </a:p>
          <a:p>
            <a:endParaRPr lang="en-US" sz="4400">
              <a:latin typeface="Arial" panose="020B0604020202020204" pitchFamily="34" charset="0"/>
              <a:cs typeface="Arial" panose="020B0604020202020204" pitchFamily="34" charset="0"/>
            </a:endParaRPr>
          </a:p>
          <a:p>
            <a:endParaRPr lang="en-US" sz="4400">
              <a:latin typeface="Arial" panose="020B0604020202020204" pitchFamily="34" charset="0"/>
              <a:cs typeface="Arial" panose="020B0604020202020204" pitchFamily="34" charset="0"/>
            </a:endParaRPr>
          </a:p>
          <a:p>
            <a:endParaRPr lang="en-US" sz="4400">
              <a:latin typeface="Arial" panose="020B0604020202020204" pitchFamily="34" charset="0"/>
              <a:cs typeface="Arial" panose="020B0604020202020204" pitchFamily="34" charset="0"/>
            </a:endParaRPr>
          </a:p>
          <a:p>
            <a:endParaRPr lang="en-US" sz="4400">
              <a:latin typeface="Arial" panose="020B0604020202020204" pitchFamily="34" charset="0"/>
              <a:cs typeface="Arial" panose="020B0604020202020204" pitchFamily="34" charset="0"/>
            </a:endParaRPr>
          </a:p>
          <a:p>
            <a:endParaRPr lang="en-US" sz="4400">
              <a:latin typeface="Arial" panose="020B0604020202020204" pitchFamily="34" charset="0"/>
              <a:cs typeface="Arial" panose="020B0604020202020204" pitchFamily="34" charset="0"/>
            </a:endParaRPr>
          </a:p>
          <a:p>
            <a:endParaRPr lang="en-US" sz="4400">
              <a:latin typeface="Arial" panose="020B0604020202020204" pitchFamily="34" charset="0"/>
              <a:cs typeface="Arial" panose="020B0604020202020204" pitchFamily="34" charset="0"/>
            </a:endParaRPr>
          </a:p>
          <a:p>
            <a:endParaRPr lang="en-US" sz="4400">
              <a:latin typeface="Arial" panose="020B0604020202020204" pitchFamily="34" charset="0"/>
              <a:cs typeface="Arial" panose="020B0604020202020204" pitchFamily="34" charset="0"/>
            </a:endParaRPr>
          </a:p>
          <a:p>
            <a:endParaRPr lang="en-US" sz="4400">
              <a:latin typeface="Arial" panose="020B0604020202020204" pitchFamily="34" charset="0"/>
              <a:cs typeface="Arial" panose="020B0604020202020204" pitchFamily="34" charset="0"/>
            </a:endParaRPr>
          </a:p>
          <a:p>
            <a:endParaRPr lang="en-US" sz="4400">
              <a:latin typeface="Arial" panose="020B0604020202020204" pitchFamily="34" charset="0"/>
              <a:cs typeface="Arial" panose="020B0604020202020204" pitchFamily="34" charset="0"/>
            </a:endParaRPr>
          </a:p>
          <a:p>
            <a:endParaRPr lang="en-US" sz="4400">
              <a:latin typeface="Arial" panose="020B0604020202020204" pitchFamily="34" charset="0"/>
              <a:cs typeface="Arial" panose="020B0604020202020204" pitchFamily="34" charset="0"/>
            </a:endParaRPr>
          </a:p>
          <a:p>
            <a:endParaRPr lang="en-US" sz="4400">
              <a:latin typeface="Arial" panose="020B0604020202020204" pitchFamily="34" charset="0"/>
              <a:cs typeface="Arial" panose="020B0604020202020204" pitchFamily="34" charset="0"/>
            </a:endParaRPr>
          </a:p>
          <a:p>
            <a:endParaRPr lang="en-US" sz="4400">
              <a:latin typeface="Arial" panose="020B0604020202020204" pitchFamily="34" charset="0"/>
              <a:cs typeface="Arial" panose="020B0604020202020204" pitchFamily="34" charset="0"/>
            </a:endParaRPr>
          </a:p>
          <a:p>
            <a:endParaRPr lang="en-US" sz="4400">
              <a:latin typeface="Arial" panose="020B0604020202020204" pitchFamily="34" charset="0"/>
              <a:cs typeface="Arial" panose="020B0604020202020204" pitchFamily="34" charset="0"/>
            </a:endParaRPr>
          </a:p>
          <a:p>
            <a:endParaRPr lang="en-US" sz="4400">
              <a:latin typeface="Arial" panose="020B0604020202020204" pitchFamily="34" charset="0"/>
              <a:cs typeface="Arial" panose="020B0604020202020204" pitchFamily="34" charset="0"/>
            </a:endParaRPr>
          </a:p>
          <a:p>
            <a:endParaRPr lang="en-US" sz="4400">
              <a:latin typeface="Arial" panose="020B0604020202020204" pitchFamily="34" charset="0"/>
              <a:cs typeface="Arial" panose="020B0604020202020204" pitchFamily="34" charset="0"/>
            </a:endParaRPr>
          </a:p>
          <a:p>
            <a:endParaRPr lang="en-US" sz="4400">
              <a:latin typeface="Arial" panose="020B0604020202020204" pitchFamily="34" charset="0"/>
              <a:cs typeface="Arial" panose="020B0604020202020204" pitchFamily="34" charset="0"/>
            </a:endParaRPr>
          </a:p>
          <a:p>
            <a:endParaRPr lang="en-US" sz="4400">
              <a:latin typeface="Arial" panose="020B0604020202020204" pitchFamily="34" charset="0"/>
              <a:cs typeface="Arial" panose="020B0604020202020204" pitchFamily="34" charset="0"/>
            </a:endParaRPr>
          </a:p>
          <a:p>
            <a:endParaRPr lang="en-US" sz="4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F605D8-28D1-4D1B-854D-C694716AF81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37754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E496F-DA11-5426-0A67-46AC02B07C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B1A6F1-5D0E-76A1-697E-1A980C4B93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881BA7-4063-FC9C-B13B-D85F93962696}"/>
              </a:ext>
            </a:extLst>
          </p:cNvPr>
          <p:cNvSpPr>
            <a:spLocks noGrp="1"/>
          </p:cNvSpPr>
          <p:nvPr>
            <p:ph type="body" idx="1"/>
          </p:nvPr>
        </p:nvSpPr>
        <p:spPr/>
        <p:txBody>
          <a:bodyPr/>
          <a:lstStyle/>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p:txBody>
      </p:sp>
      <p:sp>
        <p:nvSpPr>
          <p:cNvPr id="4" name="Slide Number Placeholder 3">
            <a:extLst>
              <a:ext uri="{FF2B5EF4-FFF2-40B4-BE49-F238E27FC236}">
                <a16:creationId xmlns:a16="http://schemas.microsoft.com/office/drawing/2014/main" id="{5073A3BF-77F0-21F4-C1ED-AF3228BFA9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F605D8-28D1-4D1B-854D-C694716AF81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88107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BDFDA-5328-CA16-67DB-078C993C19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D6FFF5-52C0-5AAE-053A-0678F9D7C7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06034E-7B5D-8CF7-8A16-1076D4BCA897}"/>
              </a:ext>
            </a:extLst>
          </p:cNvPr>
          <p:cNvSpPr>
            <a:spLocks noGrp="1"/>
          </p:cNvSpPr>
          <p:nvPr>
            <p:ph type="body" idx="1"/>
          </p:nvPr>
        </p:nvSpPr>
        <p:spPr/>
        <p:txBody>
          <a:bodyPr/>
          <a:lstStyle/>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p:txBody>
      </p:sp>
      <p:sp>
        <p:nvSpPr>
          <p:cNvPr id="4" name="Slide Number Placeholder 3">
            <a:extLst>
              <a:ext uri="{FF2B5EF4-FFF2-40B4-BE49-F238E27FC236}">
                <a16:creationId xmlns:a16="http://schemas.microsoft.com/office/drawing/2014/main" id="{0BB5E911-8330-8347-63EA-C72FB35E2A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F605D8-28D1-4D1B-854D-C694716AF81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64293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14858-E619-D534-D132-06506A3899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9FABCA-8111-E6BA-91D8-16A2658BB3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052A36-1E80-5878-BF65-824D7C16FE03}"/>
              </a:ext>
            </a:extLst>
          </p:cNvPr>
          <p:cNvSpPr>
            <a:spLocks noGrp="1"/>
          </p:cNvSpPr>
          <p:nvPr>
            <p:ph type="body" idx="1"/>
          </p:nvPr>
        </p:nvSpPr>
        <p:spPr/>
        <p:txBody>
          <a:bodyPr/>
          <a:lstStyle/>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p:txBody>
      </p:sp>
      <p:sp>
        <p:nvSpPr>
          <p:cNvPr id="4" name="Slide Number Placeholder 3">
            <a:extLst>
              <a:ext uri="{FF2B5EF4-FFF2-40B4-BE49-F238E27FC236}">
                <a16:creationId xmlns:a16="http://schemas.microsoft.com/office/drawing/2014/main" id="{74C817B0-67B8-0277-D326-F46D9AD732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F605D8-28D1-4D1B-854D-C694716AF81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808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05DF2-C31C-4828-6044-F7BFA24912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E9575A-2D43-7024-80BA-B59A9A008F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959E64-DA83-6503-88EE-4BF43C8FB791}"/>
              </a:ext>
            </a:extLst>
          </p:cNvPr>
          <p:cNvSpPr>
            <a:spLocks noGrp="1"/>
          </p:cNvSpPr>
          <p:nvPr>
            <p:ph type="body" idx="1"/>
          </p:nvPr>
        </p:nvSpPr>
        <p:spPr/>
        <p:txBody>
          <a:bodyPr/>
          <a:lstStyle/>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a:p>
            <a:endParaRPr lang="en-US" sz="4400">
              <a:latin typeface="黑体" panose="02010609060101010101" pitchFamily="49" charset="-122"/>
              <a:cs typeface="Arial" panose="020B0604020202020204" pitchFamily="34" charset="0"/>
            </a:endParaRPr>
          </a:p>
        </p:txBody>
      </p:sp>
      <p:sp>
        <p:nvSpPr>
          <p:cNvPr id="4" name="Slide Number Placeholder 3">
            <a:extLst>
              <a:ext uri="{FF2B5EF4-FFF2-40B4-BE49-F238E27FC236}">
                <a16:creationId xmlns:a16="http://schemas.microsoft.com/office/drawing/2014/main" id="{40F4C049-7368-749E-21CE-DA1AC385DA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F605D8-28D1-4D1B-854D-C694716AF81F}" type="slidenum">
              <a:rPr kumimoji="0" lang="en-US" sz="1200" b="0" i="0" u="none" strike="noStrike" kern="1200" cap="none" spc="0" normalizeH="0" baseline="0" noProof="0" smtClean="0">
                <a:ln>
                  <a:noFill/>
                </a:ln>
                <a:solidFill>
                  <a:prstClr val="black"/>
                </a:solidFill>
                <a:effectLst/>
                <a:uLnTx/>
                <a:uFillTx/>
                <a:latin typeface="黑体" panose="02010609060101010101" pitchFamily="49" charset="-122"/>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黑体" panose="02010609060101010101" pitchFamily="49" charset="-122"/>
              <a:ea typeface="+mn-ea"/>
              <a:cs typeface="+mn-cs"/>
            </a:endParaRPr>
          </a:p>
        </p:txBody>
      </p:sp>
    </p:spTree>
    <p:extLst>
      <p:ext uri="{BB962C8B-B14F-4D97-AF65-F5344CB8AC3E}">
        <p14:creationId xmlns:p14="http://schemas.microsoft.com/office/powerpoint/2010/main" val="2708461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B3A04-2B80-A98A-4C3F-0542EB2E2C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CBFDE0-633A-74D7-6F8A-F3AEBE4F40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8F8D42-79BF-F5C5-C762-CA84EC68B87D}"/>
              </a:ext>
            </a:extLst>
          </p:cNvPr>
          <p:cNvSpPr>
            <a:spLocks noGrp="1"/>
          </p:cNvSpPr>
          <p:nvPr>
            <p:ph type="body" idx="1"/>
          </p:nvPr>
        </p:nvSpPr>
        <p:spPr/>
        <p:txBody>
          <a:bodyPr/>
          <a:lstStyle/>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a:p>
            <a:endParaRPr lang="en-US" sz="4400" dirty="0">
              <a:latin typeface="思源黑体" panose="020B0500000000000000" pitchFamily="34" charset="-122"/>
              <a:cs typeface="Arial" panose="020B0604020202020204" pitchFamily="34" charset="0"/>
            </a:endParaRPr>
          </a:p>
        </p:txBody>
      </p:sp>
      <p:sp>
        <p:nvSpPr>
          <p:cNvPr id="4" name="Slide Number Placeholder 3">
            <a:extLst>
              <a:ext uri="{FF2B5EF4-FFF2-40B4-BE49-F238E27FC236}">
                <a16:creationId xmlns:a16="http://schemas.microsoft.com/office/drawing/2014/main" id="{B65C5D80-4CB3-B87A-D600-2C0F25F84E2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F605D8-28D1-4D1B-854D-C694716AF81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33266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924361-B9D4-479B-9482-7B6C5E5DB82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endParaRPr>
          </a:p>
        </p:txBody>
      </p:sp>
    </p:spTree>
    <p:extLst>
      <p:ext uri="{BB962C8B-B14F-4D97-AF65-F5344CB8AC3E}">
        <p14:creationId xmlns:p14="http://schemas.microsoft.com/office/powerpoint/2010/main" val="1956279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5DF5A063-AB57-41D7-8F5A-335EC792CA35}" type="slidenum">
              <a:rPr lang="en-US" smtClean="0"/>
              <a:t>16</a:t>
            </a:fld>
            <a:endParaRPr lang="en-US"/>
          </a:p>
        </p:txBody>
      </p:sp>
    </p:spTree>
    <p:extLst>
      <p:ext uri="{BB962C8B-B14F-4D97-AF65-F5344CB8AC3E}">
        <p14:creationId xmlns:p14="http://schemas.microsoft.com/office/powerpoint/2010/main" val="3000749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4" Type="http://schemas.openxmlformats.org/officeDocument/2006/relationships/image" Target="../media/image9.sv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6.xml"/><Relationship Id="rId4" Type="http://schemas.openxmlformats.org/officeDocument/2006/relationships/image" Target="../media/image16.sv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6.xml"/><Relationship Id="rId4" Type="http://schemas.openxmlformats.org/officeDocument/2006/relationships/image" Target="../media/image27.sv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6.xml"/><Relationship Id="rId4" Type="http://schemas.openxmlformats.org/officeDocument/2006/relationships/image" Target="../media/image17.pn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6.xml"/><Relationship Id="rId4" Type="http://schemas.openxmlformats.org/officeDocument/2006/relationships/image" Target="../media/image42.sv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Master" Target="../slideMasters/slideMaster6.xml"/><Relationship Id="rId4" Type="http://schemas.openxmlformats.org/officeDocument/2006/relationships/image" Target="../media/image49.sv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Master" Target="../slideMasters/slideMaster6.xml"/><Relationship Id="rId4" Type="http://schemas.openxmlformats.org/officeDocument/2006/relationships/image" Target="../media/image60.sv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50.png"/><Relationship Id="rId1" Type="http://schemas.openxmlformats.org/officeDocument/2006/relationships/slideMaster" Target="../slideMasters/slideMaster6.xml"/><Relationship Id="rId4" Type="http://schemas.openxmlformats.org/officeDocument/2006/relationships/image" Target="../media/image70.svg"/></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 Id="rId4" Type="http://schemas.openxmlformats.org/officeDocument/2006/relationships/image" Target="../media/image27.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2.xml"/><Relationship Id="rId4" Type="http://schemas.openxmlformats.org/officeDocument/2006/relationships/image" Target="../media/image42.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Master" Target="../slideMasters/slideMaster2.xml"/><Relationship Id="rId4" Type="http://schemas.openxmlformats.org/officeDocument/2006/relationships/image" Target="../media/image49.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Master" Target="../slideMasters/slideMaster2.xml"/><Relationship Id="rId4" Type="http://schemas.openxmlformats.org/officeDocument/2006/relationships/image" Target="../media/image60.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50.png"/><Relationship Id="rId1" Type="http://schemas.openxmlformats.org/officeDocument/2006/relationships/slideMaster" Target="../slideMasters/slideMaster2.xml"/><Relationship Id="rId4" Type="http://schemas.openxmlformats.org/officeDocument/2006/relationships/image" Target="../media/image70.sv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5D72E3-E283-0629-05C9-E91440CDD20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副标题 2">
            <a:extLst>
              <a:ext uri="{FF2B5EF4-FFF2-40B4-BE49-F238E27FC236}">
                <a16:creationId xmlns:a16="http://schemas.microsoft.com/office/drawing/2014/main" id="{02FD1C10-1665-9F33-451C-64165E52CC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日期占位符 3">
            <a:extLst>
              <a:ext uri="{FF2B5EF4-FFF2-40B4-BE49-F238E27FC236}">
                <a16:creationId xmlns:a16="http://schemas.microsoft.com/office/drawing/2014/main" id="{26800FAE-5A04-8DF9-BC74-B124AECC372E}"/>
              </a:ext>
            </a:extLst>
          </p:cNvPr>
          <p:cNvSpPr>
            <a:spLocks noGrp="1"/>
          </p:cNvSpPr>
          <p:nvPr>
            <p:ph type="dt" sz="half" idx="10"/>
          </p:nvPr>
        </p:nvSpPr>
        <p:spPr/>
        <p:txBody>
          <a:bodyPr/>
          <a:lstStyle/>
          <a:p>
            <a:fld id="{9AC0011A-611B-4417-9FED-A5D2DC879410}" type="datetimeFigureOut">
              <a:rPr lang="en-US" smtClean="0"/>
              <a:t>7/13/2025</a:t>
            </a:fld>
            <a:endParaRPr lang="en-US"/>
          </a:p>
        </p:txBody>
      </p:sp>
      <p:sp>
        <p:nvSpPr>
          <p:cNvPr id="5" name="页脚占位符 4">
            <a:extLst>
              <a:ext uri="{FF2B5EF4-FFF2-40B4-BE49-F238E27FC236}">
                <a16:creationId xmlns:a16="http://schemas.microsoft.com/office/drawing/2014/main" id="{1E7D0992-0391-080A-6290-03367A73E0B2}"/>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15484F2B-A289-616B-EDBA-0CC0F5D18E41}"/>
              </a:ext>
            </a:extLst>
          </p:cNvPr>
          <p:cNvSpPr>
            <a:spLocks noGrp="1"/>
          </p:cNvSpPr>
          <p:nvPr>
            <p:ph type="sldNum" sz="quarter" idx="12"/>
          </p:nvPr>
        </p:nvSpPr>
        <p:spPr/>
        <p:txBody>
          <a:bodyPr/>
          <a:lstStyle/>
          <a:p>
            <a:fld id="{F6FAB8C2-D030-4785-A615-31F06998B914}" type="slidenum">
              <a:rPr lang="en-US" smtClean="0"/>
              <a:t>‹#›</a:t>
            </a:fld>
            <a:endParaRPr lang="en-US"/>
          </a:p>
        </p:txBody>
      </p:sp>
    </p:spTree>
    <p:extLst>
      <p:ext uri="{BB962C8B-B14F-4D97-AF65-F5344CB8AC3E}">
        <p14:creationId xmlns:p14="http://schemas.microsoft.com/office/powerpoint/2010/main" val="4256438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A2074A-34B0-D5A3-FE1D-060DDD34D848}"/>
              </a:ext>
            </a:extLst>
          </p:cNvPr>
          <p:cNvSpPr>
            <a:spLocks noGrp="1"/>
          </p:cNvSpPr>
          <p:nvPr>
            <p:ph type="title"/>
          </p:nvPr>
        </p:nvSpPr>
        <p:spPr/>
        <p:txBody>
          <a:bodyPr/>
          <a:lstStyle/>
          <a:p>
            <a:r>
              <a:rPr lang="zh-CN" altLang="en-US"/>
              <a:t>单击此处编辑母版标题样式</a:t>
            </a:r>
            <a:endParaRPr lang="en-US"/>
          </a:p>
        </p:txBody>
      </p:sp>
      <p:sp>
        <p:nvSpPr>
          <p:cNvPr id="3" name="竖排文字占位符 2">
            <a:extLst>
              <a:ext uri="{FF2B5EF4-FFF2-40B4-BE49-F238E27FC236}">
                <a16:creationId xmlns:a16="http://schemas.microsoft.com/office/drawing/2014/main" id="{840A4710-0780-855F-C886-F763511B369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64E2DCF7-1048-69E9-ECAF-8096F6C30DFD}"/>
              </a:ext>
            </a:extLst>
          </p:cNvPr>
          <p:cNvSpPr>
            <a:spLocks noGrp="1"/>
          </p:cNvSpPr>
          <p:nvPr>
            <p:ph type="dt" sz="half" idx="10"/>
          </p:nvPr>
        </p:nvSpPr>
        <p:spPr/>
        <p:txBody>
          <a:bodyPr/>
          <a:lstStyle/>
          <a:p>
            <a:fld id="{9AC0011A-611B-4417-9FED-A5D2DC879410}" type="datetimeFigureOut">
              <a:rPr lang="en-US" smtClean="0"/>
              <a:t>7/13/2025</a:t>
            </a:fld>
            <a:endParaRPr lang="en-US"/>
          </a:p>
        </p:txBody>
      </p:sp>
      <p:sp>
        <p:nvSpPr>
          <p:cNvPr id="5" name="页脚占位符 4">
            <a:extLst>
              <a:ext uri="{FF2B5EF4-FFF2-40B4-BE49-F238E27FC236}">
                <a16:creationId xmlns:a16="http://schemas.microsoft.com/office/drawing/2014/main" id="{3460F903-1035-86EE-5025-01FC01F1429B}"/>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BF430058-7AF0-B6F1-A429-FEEF39E4A423}"/>
              </a:ext>
            </a:extLst>
          </p:cNvPr>
          <p:cNvSpPr>
            <a:spLocks noGrp="1"/>
          </p:cNvSpPr>
          <p:nvPr>
            <p:ph type="sldNum" sz="quarter" idx="12"/>
          </p:nvPr>
        </p:nvSpPr>
        <p:spPr/>
        <p:txBody>
          <a:bodyPr/>
          <a:lstStyle/>
          <a:p>
            <a:fld id="{F6FAB8C2-D030-4785-A615-31F06998B914}" type="slidenum">
              <a:rPr lang="en-US" smtClean="0"/>
              <a:t>‹#›</a:t>
            </a:fld>
            <a:endParaRPr lang="en-US"/>
          </a:p>
        </p:txBody>
      </p:sp>
    </p:spTree>
    <p:extLst>
      <p:ext uri="{BB962C8B-B14F-4D97-AF65-F5344CB8AC3E}">
        <p14:creationId xmlns:p14="http://schemas.microsoft.com/office/powerpoint/2010/main" val="17697041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64626641"/>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lstStyle>
            <a:lvl1pPr algn="ctr">
              <a:defRPr sz="3600">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0" y="4069550"/>
            <a:ext cx="10363200" cy="760868"/>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accent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3747203097"/>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lstStyle>
            <a:lvl1pPr algn="ctr">
              <a:defRPr sz="2000">
                <a:solidFill>
                  <a:schemeClr val="tx2"/>
                </a:solidFill>
              </a:defRPr>
            </a:lvl1pPr>
          </a:lstStyle>
          <a:p>
            <a:r>
              <a:rPr lang="en-US"/>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accent2"/>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3166611521"/>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5869170"/>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lstStyle/>
          <a:p>
            <a:r>
              <a:rPr lang="en-US"/>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4256884"/>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838200" y="1182057"/>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accent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1009042272"/>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893403709"/>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lstStyle/>
          <a:p>
            <a:r>
              <a:rPr lang="en-US"/>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583338928"/>
      </p:ext>
    </p:extLst>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a:t>Click to edit Master title style</a:t>
            </a:r>
          </a:p>
        </p:txBody>
      </p:sp>
    </p:spTree>
    <p:extLst>
      <p:ext uri="{BB962C8B-B14F-4D97-AF65-F5344CB8AC3E}">
        <p14:creationId xmlns:p14="http://schemas.microsoft.com/office/powerpoint/2010/main" val="3939343154"/>
      </p:ext>
    </p:extLst>
  </p:cSld>
  <p:clrMapOvr>
    <a:masterClrMapping/>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4824849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446AE1-12EA-E750-959A-6ACFA8D8F3A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竖排文字占位符 2">
            <a:extLst>
              <a:ext uri="{FF2B5EF4-FFF2-40B4-BE49-F238E27FC236}">
                <a16:creationId xmlns:a16="http://schemas.microsoft.com/office/drawing/2014/main" id="{7D752809-604E-02F3-8097-9FFF2D1033B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53BBCD15-498E-62A7-D300-F274DC34DC00}"/>
              </a:ext>
            </a:extLst>
          </p:cNvPr>
          <p:cNvSpPr>
            <a:spLocks noGrp="1"/>
          </p:cNvSpPr>
          <p:nvPr>
            <p:ph type="dt" sz="half" idx="10"/>
          </p:nvPr>
        </p:nvSpPr>
        <p:spPr/>
        <p:txBody>
          <a:bodyPr/>
          <a:lstStyle/>
          <a:p>
            <a:fld id="{9AC0011A-611B-4417-9FED-A5D2DC879410}" type="datetimeFigureOut">
              <a:rPr lang="en-US" smtClean="0"/>
              <a:t>7/13/2025</a:t>
            </a:fld>
            <a:endParaRPr lang="en-US"/>
          </a:p>
        </p:txBody>
      </p:sp>
      <p:sp>
        <p:nvSpPr>
          <p:cNvPr id="5" name="页脚占位符 4">
            <a:extLst>
              <a:ext uri="{FF2B5EF4-FFF2-40B4-BE49-F238E27FC236}">
                <a16:creationId xmlns:a16="http://schemas.microsoft.com/office/drawing/2014/main" id="{DB49583C-0E74-E0A9-5911-90FEB9A9E601}"/>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90D0D275-194D-8401-6C9C-466A2E7FF8AA}"/>
              </a:ext>
            </a:extLst>
          </p:cNvPr>
          <p:cNvSpPr>
            <a:spLocks noGrp="1"/>
          </p:cNvSpPr>
          <p:nvPr>
            <p:ph type="sldNum" sz="quarter" idx="12"/>
          </p:nvPr>
        </p:nvSpPr>
        <p:spPr/>
        <p:txBody>
          <a:bodyPr/>
          <a:lstStyle/>
          <a:p>
            <a:fld id="{F6FAB8C2-D030-4785-A615-31F06998B914}" type="slidenum">
              <a:rPr lang="en-US" smtClean="0"/>
              <a:t>‹#›</a:t>
            </a:fld>
            <a:endParaRPr lang="en-US"/>
          </a:p>
        </p:txBody>
      </p:sp>
    </p:spTree>
    <p:extLst>
      <p:ext uri="{BB962C8B-B14F-4D97-AF65-F5344CB8AC3E}">
        <p14:creationId xmlns:p14="http://schemas.microsoft.com/office/powerpoint/2010/main" val="153020186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0698243"/>
      </p:ext>
    </p:extLst>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5190445"/>
      </p:ext>
    </p:extLst>
  </p:cSld>
  <p:clrMapOvr>
    <a:masterClrMapping/>
  </p:clrMapOvr>
  <p:transition spd="med">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3526335214"/>
      </p:ext>
    </p:extLst>
  </p:cSld>
  <p:clrMapOvr>
    <a:masterClrMapping/>
  </p:clrMapOvr>
  <p:transition spd="med">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8174785"/>
      </p:ext>
    </p:extLst>
  </p:cSld>
  <p:clrMapOvr>
    <a:masterClrMapping/>
  </p:clrMapOvr>
  <p:transition spd="med">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8763155"/>
      </p:ext>
    </p:extLst>
  </p:cSld>
  <p:clrMapOvr>
    <a:masterClrMapping/>
  </p:clrMapOvr>
  <p:transition spd="med">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lstStyle>
            <a:lvl1pPr algn="r">
              <a:defRPr sz="2000">
                <a:solidFill>
                  <a:schemeClr val="bg2">
                    <a:lumMod val="50000"/>
                  </a:schemeClr>
                </a:solidFill>
              </a:defRPr>
            </a:lvl1pPr>
          </a:lstStyle>
          <a:p>
            <a:r>
              <a:rPr lang="en-US"/>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913697567"/>
      </p:ext>
    </p:extLst>
  </p:cSld>
  <p:clrMapOvr>
    <a:masterClrMapping/>
  </p:clrMapOvr>
  <p:transition spd="med">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32255497"/>
      </p:ext>
    </p:extLst>
  </p:cSld>
  <p:clrMapOvr>
    <a:masterClrMapping/>
  </p:clrMapOvr>
  <p:transition spd="med">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561223870"/>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66123707"/>
      </p:ext>
    </p:extLst>
  </p:cSld>
  <p:clrMapOvr>
    <a:masterClrMapping/>
  </p:clrMapOvr>
  <p:transition spd="med">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268971103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10" name="Picture 9" descr="A blue background with yellow and green rectangles&#10;&#10;Description automatically generated">
            <a:extLst>
              <a:ext uri="{FF2B5EF4-FFF2-40B4-BE49-F238E27FC236}">
                <a16:creationId xmlns:a16="http://schemas.microsoft.com/office/drawing/2014/main" id="{2475A5AA-ABA4-0907-DEE7-32F2C3C2C9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78EF7D6D-98A5-2EFE-AD32-A4927D9C1C49}"/>
              </a:ext>
            </a:extLst>
          </p:cNvPr>
          <p:cNvSpPr>
            <a:spLocks noGrp="1"/>
          </p:cNvSpPr>
          <p:nvPr>
            <p:ph type="ctrTitle"/>
          </p:nvPr>
        </p:nvSpPr>
        <p:spPr>
          <a:xfrm>
            <a:off x="914400" y="2158207"/>
            <a:ext cx="6470374" cy="2387600"/>
          </a:xfrm>
        </p:spPr>
        <p:txBody>
          <a:bodyPr anchor="b"/>
          <a:lstStyle>
            <a:lvl1pPr algn="l">
              <a:defRPr sz="5400" b="1">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931823E6-FCE0-7535-0AD9-595573FB2F56}"/>
              </a:ext>
            </a:extLst>
          </p:cNvPr>
          <p:cNvSpPr>
            <a:spLocks noGrp="1"/>
          </p:cNvSpPr>
          <p:nvPr>
            <p:ph type="subTitle" idx="1"/>
          </p:nvPr>
        </p:nvSpPr>
        <p:spPr>
          <a:xfrm>
            <a:off x="914400" y="4632326"/>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a:extLst>
              <a:ext uri="{FF2B5EF4-FFF2-40B4-BE49-F238E27FC236}">
                <a16:creationId xmlns:a16="http://schemas.microsoft.com/office/drawing/2014/main" id="{9C2F9CA5-14CF-2341-2E92-39345254B7C5}"/>
              </a:ext>
            </a:extLst>
          </p:cNvPr>
          <p:cNvPicPr>
            <a:picLocks noChangeAspect="1"/>
          </p:cNvPicPr>
          <p:nvPr userDrawn="1"/>
        </p:nvPicPr>
        <p:blipFill>
          <a:blip r:embed="rId3"/>
          <a:stretch>
            <a:fillRect/>
          </a:stretch>
        </p:blipFill>
        <p:spPr>
          <a:xfrm>
            <a:off x="888640" y="844888"/>
            <a:ext cx="4900268" cy="759616"/>
          </a:xfrm>
          <a:prstGeom prst="rect">
            <a:avLst/>
          </a:prstGeom>
        </p:spPr>
      </p:pic>
    </p:spTree>
    <p:extLst>
      <p:ext uri="{BB962C8B-B14F-4D97-AF65-F5344CB8AC3E}">
        <p14:creationId xmlns:p14="http://schemas.microsoft.com/office/powerpoint/2010/main" val="34778965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06788587"/>
      </p:ext>
    </p:extLst>
  </p:cSld>
  <p:clrMapOvr>
    <a:masterClrMapping/>
  </p:clrMapOvr>
  <p:transition spd="med">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61363195"/>
      </p:ext>
    </p:extLst>
  </p:cSld>
  <p:clrMapOvr>
    <a:masterClrMapping/>
  </p:clrMapOvr>
  <p:transition spd="med">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281245"/>
      </p:ext>
    </p:extLst>
  </p:cSld>
  <p:clrMapOvr>
    <a:masterClrMapping/>
  </p:clrMapOvr>
  <p:transition spd="med">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63608596"/>
      </p:ext>
    </p:extLst>
  </p:cSld>
  <p:clrMapOvr>
    <a:masterClrMapping/>
  </p:clrMapOvr>
  <p:transition spd="med">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163139"/>
      </p:ext>
    </p:extLst>
  </p:cSld>
  <p:clrMapOvr>
    <a:masterClrMapping/>
  </p:clrMapOvr>
  <p:transition spd="med">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3_Title and Paragraph">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4917" y="1686258"/>
            <a:ext cx="8242449" cy="3342941"/>
          </a:xfrm>
        </p:spPr>
        <p:txBody>
          <a:bodyPr/>
          <a:lstStyle>
            <a:lvl1pPr marL="91440" indent="-457200">
              <a:lnSpc>
                <a:spcPct val="110000"/>
              </a:lnSpc>
              <a:buNone/>
              <a:defRPr sz="3600"/>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1325982895"/>
      </p:ext>
    </p:extLst>
  </p:cSld>
  <p:clrMapOvr>
    <a:masterClrMapping/>
  </p:clrMapOvr>
  <p:transition spd="med">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152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451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838200" y="1271705"/>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accent2">
                    <a:lumMod val="40000"/>
                    <a:lumOff val="60000"/>
                  </a:schemeClr>
                </a:solidFill>
                <a:latin typeface="思源黑体" panose="020B0500000000000000" pitchFamily="34" charset="-122"/>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53149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176376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8" name="Picture 7" descr="A blue background with blue and green design&#10;&#10;Description automatically generated">
            <a:extLst>
              <a:ext uri="{FF2B5EF4-FFF2-40B4-BE49-F238E27FC236}">
                <a16:creationId xmlns:a16="http://schemas.microsoft.com/office/drawing/2014/main" id="{230FC409-2984-C24C-DE7F-C0D979325D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E7D1CEAA-EB8C-55EF-C1C5-8C053FEDB25E}"/>
              </a:ext>
            </a:extLst>
          </p:cNvPr>
          <p:cNvSpPr>
            <a:spLocks noGrp="1"/>
          </p:cNvSpPr>
          <p:nvPr>
            <p:ph type="title"/>
          </p:nvPr>
        </p:nvSpPr>
        <p:spPr>
          <a:xfrm>
            <a:off x="831851" y="517045"/>
            <a:ext cx="10515600" cy="1500187"/>
          </a:xfrm>
        </p:spPr>
        <p:txBody>
          <a:bodyPr anchor="b"/>
          <a:lstStyle>
            <a:lvl1pPr algn="ctr">
              <a:defRPr sz="4800">
                <a:solidFill>
                  <a:schemeClr val="bg1"/>
                </a:solidFill>
                <a:latin typeface="思源黑体" panose="020B0500000000000000" pitchFamily="34" charset="-122"/>
                <a:cs typeface="Arial" panose="020B0604020202020204" pitchFamily="34" charset="0"/>
              </a:defRPr>
            </a:lvl1pPr>
          </a:lstStyle>
          <a:p>
            <a:r>
              <a:rPr lang="en-US" dirty="0"/>
              <a:t>Click to edit Master title style</a:t>
            </a:r>
          </a:p>
        </p:txBody>
      </p:sp>
      <p:sp>
        <p:nvSpPr>
          <p:cNvPr id="12" name="Text Placeholder 2">
            <a:extLst>
              <a:ext uri="{FF2B5EF4-FFF2-40B4-BE49-F238E27FC236}">
                <a16:creationId xmlns:a16="http://schemas.microsoft.com/office/drawing/2014/main" id="{33371369-BF9D-177D-1279-46561F0782D5}"/>
              </a:ext>
            </a:extLst>
          </p:cNvPr>
          <p:cNvSpPr>
            <a:spLocks noGrp="1"/>
          </p:cNvSpPr>
          <p:nvPr>
            <p:ph type="body" idx="1"/>
          </p:nvPr>
        </p:nvSpPr>
        <p:spPr>
          <a:xfrm>
            <a:off x="831851" y="2305503"/>
            <a:ext cx="10515600" cy="953512"/>
          </a:xfrm>
        </p:spPr>
        <p:txBody>
          <a:bodyPr/>
          <a:lstStyle>
            <a:lvl1pPr marL="0" indent="0" algn="ctr">
              <a:lnSpc>
                <a:spcPct val="100000"/>
              </a:lnSpc>
              <a:buNone/>
              <a:defRPr sz="2400">
                <a:solidFill>
                  <a:schemeClr val="bg1"/>
                </a:solidFill>
                <a:latin typeface="思源黑体" panose="020B0500000000000000" pitchFamily="34" charset="-122"/>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2253598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accent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617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l">
              <a:defRPr sz="4800"/>
            </a:lvl1pPr>
          </a:lstStyle>
          <a:p>
            <a:r>
              <a:rPr lang="en-US"/>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9872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833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accent2">
                    <a:lumMod val="40000"/>
                    <a:lumOff val="60000"/>
                  </a:schemeClr>
                </a:solidFill>
                <a:latin typeface="思源黑体" panose="020B0500000000000000" pitchFamily="34" charset="-122"/>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64006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8212"/>
            <a:ext cx="10515600" cy="785894"/>
          </a:xfrm>
        </p:spPr>
        <p:txBody>
          <a:bodyPr/>
          <a:lstStyle/>
          <a:p>
            <a:r>
              <a:rPr lang="en-US"/>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01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A93388-86A5-2B4B-B53B-4411FE6419D7}"/>
              </a:ext>
            </a:extLst>
          </p:cNvPr>
          <p:cNvSpPr/>
          <p:nvPr userDrawn="1"/>
        </p:nvSpPr>
        <p:spPr>
          <a:xfrm>
            <a:off x="320040" y="321378"/>
            <a:ext cx="11551920" cy="24986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sp>
        <p:nvSpPr>
          <p:cNvPr id="2" name="Title 1"/>
          <p:cNvSpPr>
            <a:spLocks noGrp="1"/>
          </p:cNvSpPr>
          <p:nvPr>
            <p:ph type="title"/>
          </p:nvPr>
        </p:nvSpPr>
        <p:spPr>
          <a:xfrm>
            <a:off x="839788" y="708212"/>
            <a:ext cx="10515600" cy="785894"/>
          </a:xfrm>
        </p:spPr>
        <p:txBody>
          <a:bodyPr/>
          <a:lstStyle/>
          <a:p>
            <a:r>
              <a:rPr lang="en-US"/>
              <a:t>Click to edit Master title style</a:t>
            </a:r>
          </a:p>
        </p:txBody>
      </p:sp>
      <p:sp>
        <p:nvSpPr>
          <p:cNvPr id="3" name="Text Placeholder 2"/>
          <p:cNvSpPr>
            <a:spLocks noGrp="1"/>
          </p:cNvSpPr>
          <p:nvPr>
            <p:ph type="body" idx="1"/>
          </p:nvPr>
        </p:nvSpPr>
        <p:spPr>
          <a:xfrm>
            <a:off x="1552318" y="2956067"/>
            <a:ext cx="4015241" cy="697509"/>
          </a:xfrm>
          <a:noFill/>
        </p:spPr>
        <p:txBody>
          <a:bodyPr anchor="b" anchorCtr="0"/>
          <a:lstStyle>
            <a:lvl1pPr marL="0" indent="0" algn="ctr">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a:t>
            </a:r>
          </a:p>
        </p:txBody>
      </p:sp>
      <p:sp>
        <p:nvSpPr>
          <p:cNvPr id="4" name="Content Placeholder 3"/>
          <p:cNvSpPr>
            <a:spLocks noGrp="1"/>
          </p:cNvSpPr>
          <p:nvPr>
            <p:ph sz="half" idx="2"/>
          </p:nvPr>
        </p:nvSpPr>
        <p:spPr>
          <a:xfrm>
            <a:off x="1552318" y="3716664"/>
            <a:ext cx="4015241" cy="2498686"/>
          </a:xfrm>
        </p:spPr>
        <p:txBody>
          <a:bodyPr/>
          <a:lstStyle>
            <a:lvl1pPr marL="0" indent="0" algn="ctr">
              <a:buNone/>
              <a:defRPr sz="2000">
                <a:solidFill>
                  <a:schemeClr val="tx2"/>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5" name="Text Placeholder 4"/>
          <p:cNvSpPr>
            <a:spLocks noGrp="1"/>
          </p:cNvSpPr>
          <p:nvPr>
            <p:ph type="body" sz="quarter" idx="3"/>
          </p:nvPr>
        </p:nvSpPr>
        <p:spPr>
          <a:xfrm>
            <a:off x="6624443" y="2956067"/>
            <a:ext cx="4035015" cy="697509"/>
          </a:xfrm>
          <a:noFill/>
        </p:spPr>
        <p:txBody>
          <a:bodyPr anchor="b" anchorCtr="0"/>
          <a:lstStyle>
            <a:lvl1pPr marL="0" indent="0" algn="ctr">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a:t>
            </a:r>
          </a:p>
        </p:txBody>
      </p:sp>
      <p:sp>
        <p:nvSpPr>
          <p:cNvPr id="6" name="Content Placeholder 5"/>
          <p:cNvSpPr>
            <a:spLocks noGrp="1"/>
          </p:cNvSpPr>
          <p:nvPr>
            <p:ph sz="quarter" idx="4"/>
          </p:nvPr>
        </p:nvSpPr>
        <p:spPr>
          <a:xfrm>
            <a:off x="6624443" y="3716664"/>
            <a:ext cx="4035015" cy="2498686"/>
          </a:xfrm>
        </p:spPr>
        <p:txBody>
          <a:bodyPr/>
          <a:lstStyle>
            <a:lvl1pPr marL="0" indent="0" algn="ctr">
              <a:buNone/>
              <a:defRPr sz="2000">
                <a:solidFill>
                  <a:schemeClr val="tx2"/>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Tree>
    <p:extLst>
      <p:ext uri="{BB962C8B-B14F-4D97-AF65-F5344CB8AC3E}">
        <p14:creationId xmlns:p14="http://schemas.microsoft.com/office/powerpoint/2010/main" val="15820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20A27E-7574-4F47-A422-7886C224A773}"/>
              </a:ext>
            </a:extLst>
          </p:cNvPr>
          <p:cNvSpPr/>
          <p:nvPr userDrawn="1"/>
        </p:nvSpPr>
        <p:spPr>
          <a:xfrm>
            <a:off x="320040" y="321378"/>
            <a:ext cx="11551920" cy="249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sp>
        <p:nvSpPr>
          <p:cNvPr id="2" name="Title 1"/>
          <p:cNvSpPr>
            <a:spLocks noGrp="1"/>
          </p:cNvSpPr>
          <p:nvPr>
            <p:ph type="title"/>
          </p:nvPr>
        </p:nvSpPr>
        <p:spPr>
          <a:xfrm>
            <a:off x="839788" y="708212"/>
            <a:ext cx="10515600" cy="785894"/>
          </a:xfrm>
        </p:spPr>
        <p:txBody>
          <a:bodyPr/>
          <a:lstStyle/>
          <a:p>
            <a:r>
              <a:rPr lang="en-US"/>
              <a:t>Click to edit Master title style</a:t>
            </a:r>
          </a:p>
        </p:txBody>
      </p:sp>
      <p:sp>
        <p:nvSpPr>
          <p:cNvPr id="3" name="Text Placeholder 2"/>
          <p:cNvSpPr>
            <a:spLocks noGrp="1"/>
          </p:cNvSpPr>
          <p:nvPr>
            <p:ph type="body" idx="1"/>
          </p:nvPr>
        </p:nvSpPr>
        <p:spPr>
          <a:xfrm>
            <a:off x="1552318" y="2956067"/>
            <a:ext cx="4015241" cy="697509"/>
          </a:xfrm>
          <a:noFill/>
        </p:spPr>
        <p:txBody>
          <a:bodyPr anchor="b" anchorCtr="0"/>
          <a:lstStyle>
            <a:lvl1pPr marL="0" indent="0" algn="ctr">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a:t>
            </a:r>
          </a:p>
        </p:txBody>
      </p:sp>
      <p:sp>
        <p:nvSpPr>
          <p:cNvPr id="4" name="Content Placeholder 3"/>
          <p:cNvSpPr>
            <a:spLocks noGrp="1"/>
          </p:cNvSpPr>
          <p:nvPr>
            <p:ph sz="half" idx="2"/>
          </p:nvPr>
        </p:nvSpPr>
        <p:spPr>
          <a:xfrm>
            <a:off x="1552318" y="3716664"/>
            <a:ext cx="4015241" cy="2498686"/>
          </a:xfrm>
        </p:spPr>
        <p:txBody>
          <a:bodyPr/>
          <a:lstStyle>
            <a:lvl1pPr marL="0" indent="0" algn="ctr">
              <a:buNone/>
              <a:defRPr sz="2000">
                <a:solidFill>
                  <a:schemeClr val="tx2"/>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5" name="Text Placeholder 4"/>
          <p:cNvSpPr>
            <a:spLocks noGrp="1"/>
          </p:cNvSpPr>
          <p:nvPr>
            <p:ph type="body" sz="quarter" idx="3"/>
          </p:nvPr>
        </p:nvSpPr>
        <p:spPr>
          <a:xfrm>
            <a:off x="6624443" y="2956067"/>
            <a:ext cx="4035015" cy="697509"/>
          </a:xfrm>
          <a:noFill/>
        </p:spPr>
        <p:txBody>
          <a:bodyPr anchor="b" anchorCtr="0"/>
          <a:lstStyle>
            <a:lvl1pPr marL="0" indent="0" algn="ctr">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a:t>
            </a:r>
          </a:p>
        </p:txBody>
      </p:sp>
      <p:sp>
        <p:nvSpPr>
          <p:cNvPr id="6" name="Content Placeholder 5"/>
          <p:cNvSpPr>
            <a:spLocks noGrp="1"/>
          </p:cNvSpPr>
          <p:nvPr>
            <p:ph sz="quarter" idx="4"/>
          </p:nvPr>
        </p:nvSpPr>
        <p:spPr>
          <a:xfrm>
            <a:off x="6624443" y="3716664"/>
            <a:ext cx="4035015" cy="2498686"/>
          </a:xfrm>
        </p:spPr>
        <p:txBody>
          <a:bodyPr/>
          <a:lstStyle>
            <a:lvl1pPr marL="0" indent="0" algn="ctr">
              <a:buNone/>
              <a:defRPr sz="2000">
                <a:solidFill>
                  <a:schemeClr val="tx2"/>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Tree>
    <p:extLst>
      <p:ext uri="{BB962C8B-B14F-4D97-AF65-F5344CB8AC3E}">
        <p14:creationId xmlns:p14="http://schemas.microsoft.com/office/powerpoint/2010/main" val="270727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112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143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a:t>Click to edit Master title style</a:t>
            </a:r>
          </a:p>
        </p:txBody>
      </p:sp>
    </p:spTree>
    <p:extLst>
      <p:ext uri="{BB962C8B-B14F-4D97-AF65-F5344CB8AC3E}">
        <p14:creationId xmlns:p14="http://schemas.microsoft.com/office/powerpoint/2010/main" val="358038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8298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思源黑体" panose="020B0500000000000000" pitchFamily="34" charset="-122"/>
                <a:ea typeface="思源黑体" panose="020B0500000000000000"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7050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EBSCO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ctrTitle"/>
          </p:nvPr>
        </p:nvSpPr>
        <p:spPr>
          <a:xfrm>
            <a:off x="914400" y="1122363"/>
            <a:ext cx="6470374" cy="2387600"/>
          </a:xfrm>
        </p:spPr>
        <p:txBody>
          <a:bodyPr anchor="b"/>
          <a:lstStyle>
            <a:lvl1pPr algn="l">
              <a:defRPr sz="54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914400" y="3602038"/>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5620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ibliograph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descr="Logo&#10;&#10;Description automatically generated">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tretch>
            <a:fillRect/>
          </a:stretch>
        </p:blipFill>
        <p:spPr>
          <a:xfrm>
            <a:off x="7268817" y="-173038"/>
            <a:ext cx="6858000" cy="6858000"/>
          </a:xfrm>
          <a:prstGeom prst="rect">
            <a:avLst/>
          </a:prstGeom>
        </p:spPr>
      </p:pic>
      <p:pic>
        <p:nvPicPr>
          <p:cNvPr id="5" name="Picture 4">
            <a:extLst>
              <a:ext uri="{FF2B5EF4-FFF2-40B4-BE49-F238E27FC236}">
                <a16:creationId xmlns:a16="http://schemas.microsoft.com/office/drawing/2014/main" id="{717B122B-3148-B323-5FAB-F21B14113CDC}"/>
              </a:ext>
            </a:extLst>
          </p:cNvPr>
          <p:cNvPicPr>
            <a:picLocks noChangeAspect="1"/>
          </p:cNvPicPr>
          <p:nvPr userDrawn="1"/>
        </p:nvPicPr>
        <p:blipFill>
          <a:blip r:embed="rId3">
            <a:extLst>
              <a:ext uri="{28A0092B-C50C-407E-A947-70E740481C1C}">
                <a14:useLocalDpi xmlns:a14="http://schemas.microsoft.com/office/drawing/2010/main"/>
              </a:ext>
            </a:extLst>
          </a:blip>
          <a:srcRect t="41014" b="41014"/>
          <a:stretch/>
        </p:blipFill>
        <p:spPr>
          <a:xfrm>
            <a:off x="629478" y="824881"/>
            <a:ext cx="5254487" cy="944284"/>
          </a:xfrm>
          <a:prstGeom prst="rect">
            <a:avLst/>
          </a:prstGeom>
        </p:spPr>
      </p:pic>
      <p:sp>
        <p:nvSpPr>
          <p:cNvPr id="7" name="Title 1">
            <a:extLst>
              <a:ext uri="{FF2B5EF4-FFF2-40B4-BE49-F238E27FC236}">
                <a16:creationId xmlns:a16="http://schemas.microsoft.com/office/drawing/2014/main" id="{956E03AA-0FA7-7ED9-07BF-736F284F2FE4}"/>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1D2425C2-ED19-913C-9543-E52271964783}"/>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115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nnect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179365" y="-173038"/>
            <a:ext cx="6858000" cy="6858000"/>
          </a:xfrm>
          <a:prstGeom prst="rect">
            <a:avLst/>
          </a:prstGeom>
        </p:spPr>
      </p:pic>
      <p:sp>
        <p:nvSpPr>
          <p:cNvPr id="7" name="Title 1">
            <a:extLst>
              <a:ext uri="{FF2B5EF4-FFF2-40B4-BE49-F238E27FC236}">
                <a16:creationId xmlns:a16="http://schemas.microsoft.com/office/drawing/2014/main" id="{95FEE6D7-FC8F-75E0-3119-555F90EF313A}"/>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CDD2E02A-6BD9-D4E8-64EF-D423915A6165}"/>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Graphic 10">
            <a:extLst>
              <a:ext uri="{FF2B5EF4-FFF2-40B4-BE49-F238E27FC236}">
                <a16:creationId xmlns:a16="http://schemas.microsoft.com/office/drawing/2014/main" id="{FE987930-D2D8-AB27-92AA-96824AC935D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17705" y="531901"/>
            <a:ext cx="5156200" cy="1371600"/>
          </a:xfrm>
          <a:prstGeom prst="rect">
            <a:avLst/>
          </a:prstGeom>
        </p:spPr>
      </p:pic>
    </p:spTree>
    <p:extLst>
      <p:ext uri="{BB962C8B-B14F-4D97-AF65-F5344CB8AC3E}">
        <p14:creationId xmlns:p14="http://schemas.microsoft.com/office/powerpoint/2010/main" val="94965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eBooks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159487" y="-173038"/>
            <a:ext cx="6858000" cy="6858000"/>
          </a:xfrm>
          <a:prstGeom prst="rect">
            <a:avLst/>
          </a:prstGeom>
        </p:spPr>
      </p:pic>
      <p:pic>
        <p:nvPicPr>
          <p:cNvPr id="5" name="Picture 4">
            <a:extLst>
              <a:ext uri="{FF2B5EF4-FFF2-40B4-BE49-F238E27FC236}">
                <a16:creationId xmlns:a16="http://schemas.microsoft.com/office/drawing/2014/main" id="{BFDAD0AE-23DE-3DCC-D87F-4ADD834C74B6}"/>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25517" b="39489"/>
          <a:stretch/>
        </p:blipFill>
        <p:spPr>
          <a:xfrm>
            <a:off x="914400" y="366536"/>
            <a:ext cx="3995530" cy="1398183"/>
          </a:xfrm>
          <a:prstGeom prst="rect">
            <a:avLst/>
          </a:prstGeom>
        </p:spPr>
      </p:pic>
      <p:sp>
        <p:nvSpPr>
          <p:cNvPr id="7" name="Title 1">
            <a:extLst>
              <a:ext uri="{FF2B5EF4-FFF2-40B4-BE49-F238E27FC236}">
                <a16:creationId xmlns:a16="http://schemas.microsoft.com/office/drawing/2014/main" id="{EDB48D38-214C-F686-05C4-3D51C6342D0F}"/>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ECF1727B-71CA-7CA0-8242-B0BC55D4F427}"/>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9428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EBSCONET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268817" y="-173038"/>
            <a:ext cx="6858000" cy="6858000"/>
          </a:xfrm>
          <a:prstGeom prst="rect">
            <a:avLst/>
          </a:prstGeom>
        </p:spPr>
      </p:pic>
      <p:pic>
        <p:nvPicPr>
          <p:cNvPr id="5" name="Picture 4">
            <a:extLst>
              <a:ext uri="{FF2B5EF4-FFF2-40B4-BE49-F238E27FC236}">
                <a16:creationId xmlns:a16="http://schemas.microsoft.com/office/drawing/2014/main" id="{39630B09-8ABC-3B21-5D53-FF429A35815D}"/>
              </a:ext>
            </a:extLst>
          </p:cNvPr>
          <p:cNvPicPr>
            <a:picLocks noChangeAspect="1"/>
          </p:cNvPicPr>
          <p:nvPr userDrawn="1"/>
        </p:nvPicPr>
        <p:blipFill>
          <a:blip r:embed="rId3">
            <a:extLst>
              <a:ext uri="{28A0092B-C50C-407E-A947-70E740481C1C}">
                <a14:useLocalDpi xmlns:a14="http://schemas.microsoft.com/office/drawing/2010/main"/>
              </a:ext>
            </a:extLst>
          </a:blip>
          <a:srcRect t="41014" b="41014"/>
          <a:stretch/>
        </p:blipFill>
        <p:spPr>
          <a:xfrm>
            <a:off x="841513" y="957471"/>
            <a:ext cx="4516687" cy="811694"/>
          </a:xfrm>
          <a:prstGeom prst="rect">
            <a:avLst/>
          </a:prstGeom>
        </p:spPr>
      </p:pic>
      <p:sp>
        <p:nvSpPr>
          <p:cNvPr id="7" name="Title 1">
            <a:extLst>
              <a:ext uri="{FF2B5EF4-FFF2-40B4-BE49-F238E27FC236}">
                <a16:creationId xmlns:a16="http://schemas.microsoft.com/office/drawing/2014/main" id="{6C07897C-8BE4-0609-56A5-291FFE9F7B9A}"/>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12A51224-80E0-5937-B79C-13EF4DB6480F}"/>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2342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EDS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040217" y="-173038"/>
            <a:ext cx="6858000" cy="6858000"/>
          </a:xfrm>
          <a:prstGeom prst="rect">
            <a:avLst/>
          </a:prstGeom>
        </p:spPr>
      </p:pic>
      <p:sp>
        <p:nvSpPr>
          <p:cNvPr id="7" name="Title 1">
            <a:extLst>
              <a:ext uri="{FF2B5EF4-FFF2-40B4-BE49-F238E27FC236}">
                <a16:creationId xmlns:a16="http://schemas.microsoft.com/office/drawing/2014/main" id="{E5D79C37-6FC9-7F1F-D362-B69360CF9006}"/>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EE7DC3C5-1351-2F72-1D28-A494F3B6F39A}"/>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Graphic 10">
            <a:extLst>
              <a:ext uri="{FF2B5EF4-FFF2-40B4-BE49-F238E27FC236}">
                <a16:creationId xmlns:a16="http://schemas.microsoft.com/office/drawing/2014/main" id="{D2A806FF-F9E5-147B-2901-371A70D8FDC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6455" y="520358"/>
            <a:ext cx="4452732" cy="1826762"/>
          </a:xfrm>
          <a:prstGeom prst="rect">
            <a:avLst/>
          </a:prstGeom>
        </p:spPr>
      </p:pic>
    </p:spTree>
    <p:extLst>
      <p:ext uri="{BB962C8B-B14F-4D97-AF65-F5344CB8AC3E}">
        <p14:creationId xmlns:p14="http://schemas.microsoft.com/office/powerpoint/2010/main" val="414038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eHost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089913" y="-173038"/>
            <a:ext cx="6858000" cy="6858000"/>
          </a:xfrm>
          <a:prstGeom prst="rect">
            <a:avLst/>
          </a:prstGeom>
        </p:spPr>
      </p:pic>
      <p:pic>
        <p:nvPicPr>
          <p:cNvPr id="5" name="Picture 4">
            <a:extLst>
              <a:ext uri="{FF2B5EF4-FFF2-40B4-BE49-F238E27FC236}">
                <a16:creationId xmlns:a16="http://schemas.microsoft.com/office/drawing/2014/main" id="{E09A3E16-DC77-C6B5-A86B-8BC61AA1B8FA}"/>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37421" b="44987"/>
          <a:stretch/>
        </p:blipFill>
        <p:spPr>
          <a:xfrm>
            <a:off x="699052" y="785191"/>
            <a:ext cx="5254487" cy="924339"/>
          </a:xfrm>
          <a:prstGeom prst="rect">
            <a:avLst/>
          </a:prstGeom>
        </p:spPr>
      </p:pic>
      <p:sp>
        <p:nvSpPr>
          <p:cNvPr id="7" name="Title 1">
            <a:extLst>
              <a:ext uri="{FF2B5EF4-FFF2-40B4-BE49-F238E27FC236}">
                <a16:creationId xmlns:a16="http://schemas.microsoft.com/office/drawing/2014/main" id="{389A8242-BC76-DCB1-EB98-CD0D645FF008}"/>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BBF66901-C382-7924-D33D-148784CA8B66}"/>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6968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Experience Manager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6761921" y="-83586"/>
            <a:ext cx="6858000" cy="6858000"/>
          </a:xfrm>
          <a:prstGeom prst="rect">
            <a:avLst/>
          </a:prstGeom>
        </p:spPr>
      </p:pic>
      <p:pic>
        <p:nvPicPr>
          <p:cNvPr id="5" name="Picture 4">
            <a:extLst>
              <a:ext uri="{FF2B5EF4-FFF2-40B4-BE49-F238E27FC236}">
                <a16:creationId xmlns:a16="http://schemas.microsoft.com/office/drawing/2014/main" id="{2F7F6A1D-ACC7-590E-82CE-083693566230}"/>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619540" y="520358"/>
            <a:ext cx="4452732" cy="1928740"/>
          </a:xfrm>
          <a:prstGeom prst="rect">
            <a:avLst/>
          </a:prstGeom>
        </p:spPr>
      </p:pic>
      <p:sp>
        <p:nvSpPr>
          <p:cNvPr id="7" name="Title 1">
            <a:extLst>
              <a:ext uri="{FF2B5EF4-FFF2-40B4-BE49-F238E27FC236}">
                <a16:creationId xmlns:a16="http://schemas.microsoft.com/office/drawing/2014/main" id="{977E097A-F2A6-0031-2256-352F5DED8DA2}"/>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764F4449-B06C-B400-0D52-898BFE0212A6}"/>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555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Explora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6950764" y="-173038"/>
            <a:ext cx="6858000" cy="6858000"/>
          </a:xfrm>
          <a:prstGeom prst="rect">
            <a:avLst/>
          </a:prstGeom>
        </p:spPr>
      </p:pic>
      <p:pic>
        <p:nvPicPr>
          <p:cNvPr id="5" name="Picture 4">
            <a:extLst>
              <a:ext uri="{FF2B5EF4-FFF2-40B4-BE49-F238E27FC236}">
                <a16:creationId xmlns:a16="http://schemas.microsoft.com/office/drawing/2014/main" id="{A77828EC-A589-BED0-8095-16781DDC8528}"/>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788505" y="409131"/>
            <a:ext cx="3872947" cy="1677601"/>
          </a:xfrm>
          <a:prstGeom prst="rect">
            <a:avLst/>
          </a:prstGeom>
        </p:spPr>
      </p:pic>
      <p:sp>
        <p:nvSpPr>
          <p:cNvPr id="7" name="Title 1">
            <a:extLst>
              <a:ext uri="{FF2B5EF4-FFF2-40B4-BE49-F238E27FC236}">
                <a16:creationId xmlns:a16="http://schemas.microsoft.com/office/drawing/2014/main" id="{B4AF5934-A81C-AB2E-E6F7-330CDC09A0A5}"/>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83D0B1A2-4027-33A9-7470-05E97CA712F9}"/>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2754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EBSCO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sp>
        <p:nvSpPr>
          <p:cNvPr id="2" name="Title 1"/>
          <p:cNvSpPr>
            <a:spLocks noGrp="1"/>
          </p:cNvSpPr>
          <p:nvPr>
            <p:ph type="ctrTitle"/>
          </p:nvPr>
        </p:nvSpPr>
        <p:spPr>
          <a:xfrm>
            <a:off x="914400" y="1122363"/>
            <a:ext cx="6470374" cy="2387600"/>
          </a:xfrm>
        </p:spPr>
        <p:txBody>
          <a:bodyPr anchor="b"/>
          <a:lstStyle>
            <a:lvl1pPr algn="l">
              <a:defRPr sz="54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914400" y="3602038"/>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9814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Flipster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268817" y="-173038"/>
            <a:ext cx="6858000" cy="6858000"/>
          </a:xfrm>
          <a:prstGeom prst="rect">
            <a:avLst/>
          </a:prstGeom>
        </p:spPr>
      </p:pic>
      <p:pic>
        <p:nvPicPr>
          <p:cNvPr id="5" name="Picture 4">
            <a:extLst>
              <a:ext uri="{FF2B5EF4-FFF2-40B4-BE49-F238E27FC236}">
                <a16:creationId xmlns:a16="http://schemas.microsoft.com/office/drawing/2014/main" id="{2B9AE861-A2DF-FBC5-9195-DEC945B061E3}"/>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659297" y="337930"/>
            <a:ext cx="4031973" cy="1746485"/>
          </a:xfrm>
          <a:prstGeom prst="rect">
            <a:avLst/>
          </a:prstGeom>
        </p:spPr>
      </p:pic>
      <p:sp>
        <p:nvSpPr>
          <p:cNvPr id="7" name="Title 1">
            <a:extLst>
              <a:ext uri="{FF2B5EF4-FFF2-40B4-BE49-F238E27FC236}">
                <a16:creationId xmlns:a16="http://schemas.microsoft.com/office/drawing/2014/main" id="{3458564F-A968-F9FE-82F5-40A86231C218}"/>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86969254-DEAA-5DE5-F138-9AFDF672C99F}"/>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5287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GOBI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020339" y="-173038"/>
            <a:ext cx="6858000" cy="6858000"/>
          </a:xfrm>
          <a:prstGeom prst="rect">
            <a:avLst/>
          </a:prstGeom>
        </p:spPr>
      </p:pic>
      <p:sp>
        <p:nvSpPr>
          <p:cNvPr id="7" name="Title 1">
            <a:extLst>
              <a:ext uri="{FF2B5EF4-FFF2-40B4-BE49-F238E27FC236}">
                <a16:creationId xmlns:a16="http://schemas.microsoft.com/office/drawing/2014/main" id="{B251794F-8256-26E8-0341-09581BCBB768}"/>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0352F326-1908-01B2-F5F8-43416648D252}"/>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Graphic 9">
            <a:extLst>
              <a:ext uri="{FF2B5EF4-FFF2-40B4-BE49-F238E27FC236}">
                <a16:creationId xmlns:a16="http://schemas.microsoft.com/office/drawing/2014/main" id="{4A411FF9-6B20-3D59-1A76-75F827713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6787" y="817562"/>
            <a:ext cx="5299213" cy="1926987"/>
          </a:xfrm>
          <a:prstGeom prst="rect">
            <a:avLst/>
          </a:prstGeom>
        </p:spPr>
      </p:pic>
    </p:spTree>
    <p:extLst>
      <p:ext uri="{BB962C8B-B14F-4D97-AF65-F5344CB8AC3E}">
        <p14:creationId xmlns:p14="http://schemas.microsoft.com/office/powerpoint/2010/main" val="371361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Journals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268817" y="-173038"/>
            <a:ext cx="6858000" cy="6858000"/>
          </a:xfrm>
          <a:prstGeom prst="rect">
            <a:avLst/>
          </a:prstGeom>
        </p:spPr>
      </p:pic>
      <p:pic>
        <p:nvPicPr>
          <p:cNvPr id="5" name="Picture 4">
            <a:extLst>
              <a:ext uri="{FF2B5EF4-FFF2-40B4-BE49-F238E27FC236}">
                <a16:creationId xmlns:a16="http://schemas.microsoft.com/office/drawing/2014/main" id="{5FAF921D-BAED-B61A-C672-4F45E1ABE0AB}"/>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549965" y="220533"/>
            <a:ext cx="6965904" cy="3017342"/>
          </a:xfrm>
          <a:prstGeom prst="rect">
            <a:avLst/>
          </a:prstGeom>
        </p:spPr>
      </p:pic>
      <p:sp>
        <p:nvSpPr>
          <p:cNvPr id="7" name="Title 1">
            <a:extLst>
              <a:ext uri="{FF2B5EF4-FFF2-40B4-BE49-F238E27FC236}">
                <a16:creationId xmlns:a16="http://schemas.microsoft.com/office/drawing/2014/main" id="{D61ADADA-11D2-46A2-3BB5-AE8202F01A74}"/>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7E4B4B69-BC69-C03C-7350-55A7C65C3EB8}"/>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1081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Marketplace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268817" y="-89452"/>
            <a:ext cx="6858000" cy="6858000"/>
          </a:xfrm>
          <a:prstGeom prst="rect">
            <a:avLst/>
          </a:prstGeom>
        </p:spPr>
      </p:pic>
      <p:pic>
        <p:nvPicPr>
          <p:cNvPr id="5" name="Picture 4">
            <a:extLst>
              <a:ext uri="{FF2B5EF4-FFF2-40B4-BE49-F238E27FC236}">
                <a16:creationId xmlns:a16="http://schemas.microsoft.com/office/drawing/2014/main" id="{C9F62BF1-2565-4C9B-0F20-7AAFBEDFB3B0}"/>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689114" y="337930"/>
            <a:ext cx="4452732" cy="1928740"/>
          </a:xfrm>
          <a:prstGeom prst="rect">
            <a:avLst/>
          </a:prstGeom>
        </p:spPr>
      </p:pic>
      <p:sp>
        <p:nvSpPr>
          <p:cNvPr id="7" name="Title 1">
            <a:extLst>
              <a:ext uri="{FF2B5EF4-FFF2-40B4-BE49-F238E27FC236}">
                <a16:creationId xmlns:a16="http://schemas.microsoft.com/office/drawing/2014/main" id="{602F1630-D89F-BDE0-79A7-996FB56E2E05}"/>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98848627-8BB4-547E-F976-7DE8D0C25280}"/>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4961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Mosaic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050156" y="-99391"/>
            <a:ext cx="6858000" cy="6858000"/>
          </a:xfrm>
          <a:prstGeom prst="rect">
            <a:avLst/>
          </a:prstGeom>
        </p:spPr>
      </p:pic>
      <p:pic>
        <p:nvPicPr>
          <p:cNvPr id="5" name="Picture 4">
            <a:extLst>
              <a:ext uri="{FF2B5EF4-FFF2-40B4-BE49-F238E27FC236}">
                <a16:creationId xmlns:a16="http://schemas.microsoft.com/office/drawing/2014/main" id="{4070C73B-743D-84E8-CDCB-CBF039697F95}"/>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795129" y="337930"/>
            <a:ext cx="4008785" cy="1736440"/>
          </a:xfrm>
          <a:prstGeom prst="rect">
            <a:avLst/>
          </a:prstGeom>
        </p:spPr>
      </p:pic>
      <p:sp>
        <p:nvSpPr>
          <p:cNvPr id="7" name="Title 1">
            <a:extLst>
              <a:ext uri="{FF2B5EF4-FFF2-40B4-BE49-F238E27FC236}">
                <a16:creationId xmlns:a16="http://schemas.microsoft.com/office/drawing/2014/main" id="{95CC211C-6D4C-13F2-90FE-3D4BD2C755BD}"/>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494F9D9C-6C58-BA44-10A3-93C7D13FA325}"/>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4393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Panorama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268817" y="0"/>
            <a:ext cx="6858000" cy="6858000"/>
          </a:xfrm>
          <a:prstGeom prst="rect">
            <a:avLst/>
          </a:prstGeom>
        </p:spPr>
      </p:pic>
      <p:pic>
        <p:nvPicPr>
          <p:cNvPr id="5" name="Picture 4">
            <a:extLst>
              <a:ext uri="{FF2B5EF4-FFF2-40B4-BE49-F238E27FC236}">
                <a16:creationId xmlns:a16="http://schemas.microsoft.com/office/drawing/2014/main" id="{38790860-D03D-6879-09E7-581FD9BB9B36}"/>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798445" y="510419"/>
            <a:ext cx="4452732" cy="1928740"/>
          </a:xfrm>
          <a:prstGeom prst="rect">
            <a:avLst/>
          </a:prstGeom>
        </p:spPr>
      </p:pic>
      <p:sp>
        <p:nvSpPr>
          <p:cNvPr id="7" name="Title 1">
            <a:extLst>
              <a:ext uri="{FF2B5EF4-FFF2-40B4-BE49-F238E27FC236}">
                <a16:creationId xmlns:a16="http://schemas.microsoft.com/office/drawing/2014/main" id="{EF624CD2-0E11-8D1A-2716-D23F9483F079}"/>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37534104-0B08-3346-35D0-A8CCEB7B942E}"/>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8512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ECM Title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2" name="Graphic 11">
            <a:extLst>
              <a:ext uri="{FF2B5EF4-FFF2-40B4-BE49-F238E27FC236}">
                <a16:creationId xmlns:a16="http://schemas.microsoft.com/office/drawing/2014/main" id="{525358FF-8F66-8064-F644-1BE8719C0B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8445" y="913188"/>
            <a:ext cx="7086381" cy="1475232"/>
          </a:xfrm>
          <a:prstGeom prst="rect">
            <a:avLst/>
          </a:prstGeom>
        </p:spPr>
      </p:pic>
      <p:sp>
        <p:nvSpPr>
          <p:cNvPr id="2" name="Title 1"/>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8" name="Picture 17">
            <a:extLst>
              <a:ext uri="{FF2B5EF4-FFF2-40B4-BE49-F238E27FC236}">
                <a16:creationId xmlns:a16="http://schemas.microsoft.com/office/drawing/2014/main" id="{4664243D-9212-B64F-C0CA-4B0865F60C42}"/>
              </a:ext>
            </a:extLst>
          </p:cNvPr>
          <p:cNvPicPr>
            <a:picLocks noChangeAspect="1"/>
          </p:cNvPicPr>
          <p:nvPr userDrawn="1"/>
        </p:nvPicPr>
        <p:blipFill>
          <a:blip r:embed="rId4">
            <a:alphaModFix amt="20000"/>
          </a:blip>
          <a:srcRect/>
          <a:stretch/>
        </p:blipFill>
        <p:spPr>
          <a:xfrm>
            <a:off x="7089913" y="-173038"/>
            <a:ext cx="6858000" cy="6858000"/>
          </a:xfrm>
          <a:prstGeom prst="rect">
            <a:avLst/>
          </a:prstGeom>
        </p:spPr>
      </p:pic>
    </p:spTree>
    <p:extLst>
      <p:ext uri="{BB962C8B-B14F-4D97-AF65-F5344CB8AC3E}">
        <p14:creationId xmlns:p14="http://schemas.microsoft.com/office/powerpoint/2010/main" val="352259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1_Bibliograph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33970B-D6C9-7E6D-97F5-83864D92D7F0}"/>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3" name="Subtitle 2"/>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268817" y="-173038"/>
            <a:ext cx="6858000" cy="6858000"/>
          </a:xfrm>
          <a:prstGeom prst="rect">
            <a:avLst/>
          </a:prstGeom>
        </p:spPr>
      </p:pic>
      <p:pic>
        <p:nvPicPr>
          <p:cNvPr id="7" name="Picture 6" descr="Logo&#10;&#10;Description automatically generated">
            <a:extLst>
              <a:ext uri="{FF2B5EF4-FFF2-40B4-BE49-F238E27FC236}">
                <a16:creationId xmlns:a16="http://schemas.microsoft.com/office/drawing/2014/main" id="{6DB2E8E2-F455-2018-F117-B264C7F7BAFC}"/>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41014" b="41014"/>
          <a:stretch/>
        </p:blipFill>
        <p:spPr>
          <a:xfrm>
            <a:off x="629478" y="824881"/>
            <a:ext cx="5254487" cy="944284"/>
          </a:xfrm>
          <a:prstGeom prst="rect">
            <a:avLst/>
          </a:prstGeom>
        </p:spPr>
      </p:pic>
    </p:spTree>
    <p:extLst>
      <p:ext uri="{BB962C8B-B14F-4D97-AF65-F5344CB8AC3E}">
        <p14:creationId xmlns:p14="http://schemas.microsoft.com/office/powerpoint/2010/main" val="319553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Connect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8FAF1-7477-9CB8-B605-0F235DCC4487}"/>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179365" y="-173038"/>
            <a:ext cx="6858000" cy="6858000"/>
          </a:xfrm>
          <a:prstGeom prst="rect">
            <a:avLst/>
          </a:prstGeom>
        </p:spPr>
      </p:pic>
      <p:sp>
        <p:nvSpPr>
          <p:cNvPr id="7" name="Title 1">
            <a:extLst>
              <a:ext uri="{FF2B5EF4-FFF2-40B4-BE49-F238E27FC236}">
                <a16:creationId xmlns:a16="http://schemas.microsoft.com/office/drawing/2014/main" id="{BC20E89A-4255-C444-4206-C080F82519E4}"/>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43AAB703-5D55-CA5C-264A-101C3113FC2E}"/>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Graphic 9">
            <a:extLst>
              <a:ext uri="{FF2B5EF4-FFF2-40B4-BE49-F238E27FC236}">
                <a16:creationId xmlns:a16="http://schemas.microsoft.com/office/drawing/2014/main" id="{DB53C325-90BF-8DE3-6136-4F237C9B7B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4400" y="687378"/>
            <a:ext cx="5156200" cy="1371600"/>
          </a:xfrm>
          <a:prstGeom prst="rect">
            <a:avLst/>
          </a:prstGeom>
        </p:spPr>
      </p:pic>
    </p:spTree>
    <p:extLst>
      <p:ext uri="{BB962C8B-B14F-4D97-AF65-F5344CB8AC3E}">
        <p14:creationId xmlns:p14="http://schemas.microsoft.com/office/powerpoint/2010/main" val="193406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eBooks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02231-C7EF-09F0-B465-FC61BC02F546}"/>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159487" y="-173038"/>
            <a:ext cx="6858000" cy="6858000"/>
          </a:xfrm>
          <a:prstGeom prst="rect">
            <a:avLst/>
          </a:prstGeom>
        </p:spPr>
      </p:pic>
      <p:pic>
        <p:nvPicPr>
          <p:cNvPr id="4" name="Picture 3">
            <a:extLst>
              <a:ext uri="{FF2B5EF4-FFF2-40B4-BE49-F238E27FC236}">
                <a16:creationId xmlns:a16="http://schemas.microsoft.com/office/drawing/2014/main" id="{030BE3DD-302D-1D53-4F87-F79842277E04}"/>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25314" b="39690"/>
          <a:stretch/>
        </p:blipFill>
        <p:spPr>
          <a:xfrm>
            <a:off x="914400" y="366536"/>
            <a:ext cx="3995530" cy="1398183"/>
          </a:xfrm>
          <a:prstGeom prst="rect">
            <a:avLst/>
          </a:prstGeom>
        </p:spPr>
      </p:pic>
      <p:sp>
        <p:nvSpPr>
          <p:cNvPr id="7" name="Title 1">
            <a:extLst>
              <a:ext uri="{FF2B5EF4-FFF2-40B4-BE49-F238E27FC236}">
                <a16:creationId xmlns:a16="http://schemas.microsoft.com/office/drawing/2014/main" id="{93BEA541-C52F-4F16-9414-D8D673163111}"/>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56B0F673-28AC-B599-348D-56FBA8059591}"/>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3330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bliograph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pic>
        <p:nvPicPr>
          <p:cNvPr id="6" name="Picture 5" descr="Logo&#10;&#10;Description automatically generated">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tretch>
            <a:fillRect/>
          </a:stretch>
        </p:blipFill>
        <p:spPr>
          <a:xfrm>
            <a:off x="7268817" y="-173038"/>
            <a:ext cx="6858000" cy="6858000"/>
          </a:xfrm>
          <a:prstGeom prst="rect">
            <a:avLst/>
          </a:prstGeom>
        </p:spPr>
      </p:pic>
      <p:pic>
        <p:nvPicPr>
          <p:cNvPr id="5" name="Picture 4">
            <a:extLst>
              <a:ext uri="{FF2B5EF4-FFF2-40B4-BE49-F238E27FC236}">
                <a16:creationId xmlns:a16="http://schemas.microsoft.com/office/drawing/2014/main" id="{717B122B-3148-B323-5FAB-F21B14113CDC}"/>
              </a:ext>
            </a:extLst>
          </p:cNvPr>
          <p:cNvPicPr>
            <a:picLocks noChangeAspect="1"/>
          </p:cNvPicPr>
          <p:nvPr userDrawn="1"/>
        </p:nvPicPr>
        <p:blipFill>
          <a:blip r:embed="rId3">
            <a:extLst>
              <a:ext uri="{28A0092B-C50C-407E-A947-70E740481C1C}">
                <a14:useLocalDpi xmlns:a14="http://schemas.microsoft.com/office/drawing/2010/main"/>
              </a:ext>
            </a:extLst>
          </a:blip>
          <a:srcRect t="41014" b="41014"/>
          <a:stretch/>
        </p:blipFill>
        <p:spPr>
          <a:xfrm>
            <a:off x="629478" y="824881"/>
            <a:ext cx="5254487" cy="944284"/>
          </a:xfrm>
          <a:prstGeom prst="rect">
            <a:avLst/>
          </a:prstGeom>
        </p:spPr>
      </p:pic>
      <p:sp>
        <p:nvSpPr>
          <p:cNvPr id="7" name="Title 1">
            <a:extLst>
              <a:ext uri="{FF2B5EF4-FFF2-40B4-BE49-F238E27FC236}">
                <a16:creationId xmlns:a16="http://schemas.microsoft.com/office/drawing/2014/main" id="{956E03AA-0FA7-7ED9-07BF-736F284F2FE4}"/>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1D2425C2-ED19-913C-9543-E52271964783}"/>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8751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EBSCONET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D152C0-A46A-568B-08B8-7AE84BC6E5CE}"/>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268817" y="-173038"/>
            <a:ext cx="6858000" cy="6858000"/>
          </a:xfrm>
          <a:prstGeom prst="rect">
            <a:avLst/>
          </a:prstGeom>
        </p:spPr>
      </p:pic>
      <p:pic>
        <p:nvPicPr>
          <p:cNvPr id="4" name="Picture 3">
            <a:extLst>
              <a:ext uri="{FF2B5EF4-FFF2-40B4-BE49-F238E27FC236}">
                <a16:creationId xmlns:a16="http://schemas.microsoft.com/office/drawing/2014/main" id="{B76A2BB8-662B-F88D-8482-EB58A39CEC2E}"/>
              </a:ext>
            </a:extLst>
          </p:cNvPr>
          <p:cNvPicPr>
            <a:picLocks noChangeAspect="1"/>
          </p:cNvPicPr>
          <p:nvPr userDrawn="1"/>
        </p:nvPicPr>
        <p:blipFill>
          <a:blip r:embed="rId3">
            <a:extLst>
              <a:ext uri="{28A0092B-C50C-407E-A947-70E740481C1C}">
                <a14:useLocalDpi xmlns:a14="http://schemas.microsoft.com/office/drawing/2010/main"/>
              </a:ext>
            </a:extLst>
          </a:blip>
          <a:srcRect t="41014" b="41014"/>
          <a:stretch/>
        </p:blipFill>
        <p:spPr>
          <a:xfrm>
            <a:off x="841513" y="957471"/>
            <a:ext cx="4516687" cy="811694"/>
          </a:xfrm>
          <a:prstGeom prst="rect">
            <a:avLst/>
          </a:prstGeom>
        </p:spPr>
      </p:pic>
      <p:sp>
        <p:nvSpPr>
          <p:cNvPr id="7" name="Title 1">
            <a:extLst>
              <a:ext uri="{FF2B5EF4-FFF2-40B4-BE49-F238E27FC236}">
                <a16:creationId xmlns:a16="http://schemas.microsoft.com/office/drawing/2014/main" id="{1D435B03-ADDE-E4E9-3B6A-6A284299003C}"/>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0C798B1D-2593-DD10-D7D1-A59CB609AAFD}"/>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6607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EDS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A6AF33-D58C-0D0F-E7DD-66ACF7D2E602}"/>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040217" y="-173038"/>
            <a:ext cx="6858000" cy="6858000"/>
          </a:xfrm>
          <a:prstGeom prst="rect">
            <a:avLst/>
          </a:prstGeom>
        </p:spPr>
      </p:pic>
      <p:sp>
        <p:nvSpPr>
          <p:cNvPr id="7" name="Title 1">
            <a:extLst>
              <a:ext uri="{FF2B5EF4-FFF2-40B4-BE49-F238E27FC236}">
                <a16:creationId xmlns:a16="http://schemas.microsoft.com/office/drawing/2014/main" id="{756C6A33-F833-C96D-DB93-8BDC92D8DF30}"/>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4B43587B-91AB-A437-3EA0-9B55A9F8511F}"/>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Graphic 10">
            <a:extLst>
              <a:ext uri="{FF2B5EF4-FFF2-40B4-BE49-F238E27FC236}">
                <a16:creationId xmlns:a16="http://schemas.microsoft.com/office/drawing/2014/main" id="{39AEB876-D2F4-D845-5326-D2C21B0068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4400" y="652347"/>
            <a:ext cx="4657992" cy="1910971"/>
          </a:xfrm>
          <a:prstGeom prst="rect">
            <a:avLst/>
          </a:prstGeom>
        </p:spPr>
      </p:pic>
    </p:spTree>
    <p:extLst>
      <p:ext uri="{BB962C8B-B14F-4D97-AF65-F5344CB8AC3E}">
        <p14:creationId xmlns:p14="http://schemas.microsoft.com/office/powerpoint/2010/main" val="263145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eHost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4FA7CC-F17F-760F-E501-380AB0442A07}"/>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089913" y="-173038"/>
            <a:ext cx="6858000" cy="6858000"/>
          </a:xfrm>
          <a:prstGeom prst="rect">
            <a:avLst/>
          </a:prstGeom>
        </p:spPr>
      </p:pic>
      <p:pic>
        <p:nvPicPr>
          <p:cNvPr id="7" name="Picture 6">
            <a:extLst>
              <a:ext uri="{FF2B5EF4-FFF2-40B4-BE49-F238E27FC236}">
                <a16:creationId xmlns:a16="http://schemas.microsoft.com/office/drawing/2014/main" id="{366D1346-60A9-9792-7775-6E7B69F8A42D}"/>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38178" b="44230"/>
          <a:stretch/>
        </p:blipFill>
        <p:spPr>
          <a:xfrm>
            <a:off x="699052" y="785191"/>
            <a:ext cx="5254487" cy="924339"/>
          </a:xfrm>
          <a:prstGeom prst="rect">
            <a:avLst/>
          </a:prstGeom>
        </p:spPr>
      </p:pic>
      <p:sp>
        <p:nvSpPr>
          <p:cNvPr id="4" name="Title 1">
            <a:extLst>
              <a:ext uri="{FF2B5EF4-FFF2-40B4-BE49-F238E27FC236}">
                <a16:creationId xmlns:a16="http://schemas.microsoft.com/office/drawing/2014/main" id="{BC93A7B1-557B-714E-67F4-9479CC75CF0E}"/>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4D238464-D25C-6B1C-25F6-18DDF11D191A}"/>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7201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Experience Manager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2C42F0-DEE7-4F49-27D7-94F10D4CE58C}"/>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6761921" y="-83586"/>
            <a:ext cx="6858000" cy="6858000"/>
          </a:xfrm>
          <a:prstGeom prst="rect">
            <a:avLst/>
          </a:prstGeom>
        </p:spPr>
      </p:pic>
      <p:pic>
        <p:nvPicPr>
          <p:cNvPr id="8" name="Picture 7">
            <a:extLst>
              <a:ext uri="{FF2B5EF4-FFF2-40B4-BE49-F238E27FC236}">
                <a16:creationId xmlns:a16="http://schemas.microsoft.com/office/drawing/2014/main" id="{23FC1549-4CD1-5BFA-3870-5A8157372AAC}"/>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619540" y="520358"/>
            <a:ext cx="4810540" cy="2083728"/>
          </a:xfrm>
          <a:prstGeom prst="rect">
            <a:avLst/>
          </a:prstGeom>
        </p:spPr>
      </p:pic>
      <p:sp>
        <p:nvSpPr>
          <p:cNvPr id="4" name="Title 1">
            <a:extLst>
              <a:ext uri="{FF2B5EF4-FFF2-40B4-BE49-F238E27FC236}">
                <a16:creationId xmlns:a16="http://schemas.microsoft.com/office/drawing/2014/main" id="{CC899B37-14F6-EA07-AA82-682DD80D8A19}"/>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7" name="Subtitle 2">
            <a:extLst>
              <a:ext uri="{FF2B5EF4-FFF2-40B4-BE49-F238E27FC236}">
                <a16:creationId xmlns:a16="http://schemas.microsoft.com/office/drawing/2014/main" id="{58FDA6C8-6C85-BFBC-B2F2-EF29ADE662C3}"/>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281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Explora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DA504E-3919-372E-4601-7E56958870A4}"/>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6950764" y="-173038"/>
            <a:ext cx="6858000" cy="6858000"/>
          </a:xfrm>
          <a:prstGeom prst="rect">
            <a:avLst/>
          </a:prstGeom>
        </p:spPr>
      </p:pic>
      <p:pic>
        <p:nvPicPr>
          <p:cNvPr id="4" name="Picture 3">
            <a:extLst>
              <a:ext uri="{FF2B5EF4-FFF2-40B4-BE49-F238E27FC236}">
                <a16:creationId xmlns:a16="http://schemas.microsoft.com/office/drawing/2014/main" id="{AB6A45A4-430D-6D54-9B0E-27764627F5C9}"/>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788505" y="409131"/>
            <a:ext cx="3872947" cy="1677601"/>
          </a:xfrm>
          <a:prstGeom prst="rect">
            <a:avLst/>
          </a:prstGeom>
        </p:spPr>
      </p:pic>
      <p:sp>
        <p:nvSpPr>
          <p:cNvPr id="7" name="Title 1">
            <a:extLst>
              <a:ext uri="{FF2B5EF4-FFF2-40B4-BE49-F238E27FC236}">
                <a16:creationId xmlns:a16="http://schemas.microsoft.com/office/drawing/2014/main" id="{8C78D586-0291-30EC-3208-3773FC51B98C}"/>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F9A046BB-383E-8EEF-53CA-8E0E269211E8}"/>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170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Flipster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7C6FBA-2FA7-D97D-AC93-B1A1EE13CE30}"/>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268817" y="-173038"/>
            <a:ext cx="6858000" cy="6858000"/>
          </a:xfrm>
          <a:prstGeom prst="rect">
            <a:avLst/>
          </a:prstGeom>
        </p:spPr>
      </p:pic>
      <p:pic>
        <p:nvPicPr>
          <p:cNvPr id="4" name="Picture 3">
            <a:extLst>
              <a:ext uri="{FF2B5EF4-FFF2-40B4-BE49-F238E27FC236}">
                <a16:creationId xmlns:a16="http://schemas.microsoft.com/office/drawing/2014/main" id="{09FF4386-9A3F-E9BC-EF7F-B286FACFBF19}"/>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659297" y="337930"/>
            <a:ext cx="4031973" cy="1746485"/>
          </a:xfrm>
          <a:prstGeom prst="rect">
            <a:avLst/>
          </a:prstGeom>
        </p:spPr>
      </p:pic>
      <p:sp>
        <p:nvSpPr>
          <p:cNvPr id="7" name="Title 1">
            <a:extLst>
              <a:ext uri="{FF2B5EF4-FFF2-40B4-BE49-F238E27FC236}">
                <a16:creationId xmlns:a16="http://schemas.microsoft.com/office/drawing/2014/main" id="{BE109FD0-92C1-A3D9-F05E-CD2303B6F5D7}"/>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E0BC53ED-1762-B677-F199-D956EBA668CB}"/>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4851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GOBI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6627ED-FBD9-3A17-B5EF-26FFB357C664}"/>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020339" y="-173038"/>
            <a:ext cx="6858000" cy="6858000"/>
          </a:xfrm>
          <a:prstGeom prst="rect">
            <a:avLst/>
          </a:prstGeom>
        </p:spPr>
      </p:pic>
      <p:sp>
        <p:nvSpPr>
          <p:cNvPr id="7" name="Title 1">
            <a:extLst>
              <a:ext uri="{FF2B5EF4-FFF2-40B4-BE49-F238E27FC236}">
                <a16:creationId xmlns:a16="http://schemas.microsoft.com/office/drawing/2014/main" id="{9BAAE81B-5F54-B779-599C-98E80BED5767}"/>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EC954DBD-33AA-11B2-3CFF-6714FF6DB713}"/>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Graphic 9">
            <a:extLst>
              <a:ext uri="{FF2B5EF4-FFF2-40B4-BE49-F238E27FC236}">
                <a16:creationId xmlns:a16="http://schemas.microsoft.com/office/drawing/2014/main" id="{879AEA31-AE71-D2DB-1802-0F23A32E7C9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4400" y="822690"/>
            <a:ext cx="4826833" cy="1755212"/>
          </a:xfrm>
          <a:prstGeom prst="rect">
            <a:avLst/>
          </a:prstGeom>
        </p:spPr>
      </p:pic>
    </p:spTree>
    <p:extLst>
      <p:ext uri="{BB962C8B-B14F-4D97-AF65-F5344CB8AC3E}">
        <p14:creationId xmlns:p14="http://schemas.microsoft.com/office/powerpoint/2010/main" val="87421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Journals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4E2ECB-19A9-4531-1912-C4B8F299B056}"/>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268817" y="-173038"/>
            <a:ext cx="6858000" cy="6858000"/>
          </a:xfrm>
          <a:prstGeom prst="rect">
            <a:avLst/>
          </a:prstGeom>
        </p:spPr>
      </p:pic>
      <p:pic>
        <p:nvPicPr>
          <p:cNvPr id="4" name="Picture 3">
            <a:extLst>
              <a:ext uri="{FF2B5EF4-FFF2-40B4-BE49-F238E27FC236}">
                <a16:creationId xmlns:a16="http://schemas.microsoft.com/office/drawing/2014/main" id="{B8542D42-A9F6-B597-E247-F56B5B231132}"/>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534975" y="103422"/>
            <a:ext cx="7104333" cy="3077304"/>
          </a:xfrm>
          <a:prstGeom prst="rect">
            <a:avLst/>
          </a:prstGeom>
        </p:spPr>
      </p:pic>
      <p:sp>
        <p:nvSpPr>
          <p:cNvPr id="7" name="Title 1">
            <a:extLst>
              <a:ext uri="{FF2B5EF4-FFF2-40B4-BE49-F238E27FC236}">
                <a16:creationId xmlns:a16="http://schemas.microsoft.com/office/drawing/2014/main" id="{F0189CC5-DEBD-53B2-90DD-9474EA0AC167}"/>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9B4C38EE-13D9-5D73-07F7-95F885B5072C}"/>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6346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Marketplace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9B0CF3-F58C-C6E1-A79F-6E1AB16C3910}"/>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268817" y="-89452"/>
            <a:ext cx="6858000" cy="6858000"/>
          </a:xfrm>
          <a:prstGeom prst="rect">
            <a:avLst/>
          </a:prstGeom>
        </p:spPr>
      </p:pic>
      <p:pic>
        <p:nvPicPr>
          <p:cNvPr id="4" name="Picture 3">
            <a:extLst>
              <a:ext uri="{FF2B5EF4-FFF2-40B4-BE49-F238E27FC236}">
                <a16:creationId xmlns:a16="http://schemas.microsoft.com/office/drawing/2014/main" id="{F40817E9-64D7-A06B-DB20-B01D7EB314C9}"/>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689113" y="337929"/>
            <a:ext cx="4964547" cy="2150437"/>
          </a:xfrm>
          <a:prstGeom prst="rect">
            <a:avLst/>
          </a:prstGeom>
        </p:spPr>
      </p:pic>
      <p:sp>
        <p:nvSpPr>
          <p:cNvPr id="7" name="Title 1">
            <a:extLst>
              <a:ext uri="{FF2B5EF4-FFF2-40B4-BE49-F238E27FC236}">
                <a16:creationId xmlns:a16="http://schemas.microsoft.com/office/drawing/2014/main" id="{EC2A1700-2A1A-D83E-A3A0-863C08F880C7}"/>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0833615B-47F0-2887-4630-51AE778FA542}"/>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5537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Mosaic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1FF2A1-EAAF-42E1-E299-0AADCCF76736}"/>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050156" y="-99391"/>
            <a:ext cx="6858000" cy="6858000"/>
          </a:xfrm>
          <a:prstGeom prst="rect">
            <a:avLst/>
          </a:prstGeom>
        </p:spPr>
      </p:pic>
      <p:pic>
        <p:nvPicPr>
          <p:cNvPr id="4" name="Picture 3">
            <a:extLst>
              <a:ext uri="{FF2B5EF4-FFF2-40B4-BE49-F238E27FC236}">
                <a16:creationId xmlns:a16="http://schemas.microsoft.com/office/drawing/2014/main" id="{BC7DB06D-071A-909C-A9A3-32015233FFF9}"/>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795129" y="337930"/>
            <a:ext cx="4008785" cy="1736440"/>
          </a:xfrm>
          <a:prstGeom prst="rect">
            <a:avLst/>
          </a:prstGeom>
        </p:spPr>
      </p:pic>
      <p:sp>
        <p:nvSpPr>
          <p:cNvPr id="7" name="Title 1">
            <a:extLst>
              <a:ext uri="{FF2B5EF4-FFF2-40B4-BE49-F238E27FC236}">
                <a16:creationId xmlns:a16="http://schemas.microsoft.com/office/drawing/2014/main" id="{E4DDB3F0-BEBD-BEAB-7990-113D5B48A184}"/>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9199975F-94F7-69C8-542B-6EA40B4D5A66}"/>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0693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nect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179365" y="-173038"/>
            <a:ext cx="6858000" cy="6858000"/>
          </a:xfrm>
          <a:prstGeom prst="rect">
            <a:avLst/>
          </a:prstGeom>
        </p:spPr>
      </p:pic>
      <p:sp>
        <p:nvSpPr>
          <p:cNvPr id="7" name="Title 1">
            <a:extLst>
              <a:ext uri="{FF2B5EF4-FFF2-40B4-BE49-F238E27FC236}">
                <a16:creationId xmlns:a16="http://schemas.microsoft.com/office/drawing/2014/main" id="{95FEE6D7-FC8F-75E0-3119-555F90EF313A}"/>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CDD2E02A-6BD9-D4E8-64EF-D423915A6165}"/>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Graphic 10">
            <a:extLst>
              <a:ext uri="{FF2B5EF4-FFF2-40B4-BE49-F238E27FC236}">
                <a16:creationId xmlns:a16="http://schemas.microsoft.com/office/drawing/2014/main" id="{FE987930-D2D8-AB27-92AA-96824AC935D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17705" y="531901"/>
            <a:ext cx="5156200" cy="1371600"/>
          </a:xfrm>
          <a:prstGeom prst="rect">
            <a:avLst/>
          </a:prstGeom>
        </p:spPr>
      </p:pic>
    </p:spTree>
    <p:extLst>
      <p:ext uri="{BB962C8B-B14F-4D97-AF65-F5344CB8AC3E}">
        <p14:creationId xmlns:p14="http://schemas.microsoft.com/office/powerpoint/2010/main" val="327884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Panorama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54A731-CED1-6EB6-8F92-6D19AE1EFE82}"/>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268817" y="0"/>
            <a:ext cx="6858000" cy="6858000"/>
          </a:xfrm>
          <a:prstGeom prst="rect">
            <a:avLst/>
          </a:prstGeom>
        </p:spPr>
      </p:pic>
      <p:pic>
        <p:nvPicPr>
          <p:cNvPr id="4" name="Picture 3">
            <a:extLst>
              <a:ext uri="{FF2B5EF4-FFF2-40B4-BE49-F238E27FC236}">
                <a16:creationId xmlns:a16="http://schemas.microsoft.com/office/drawing/2014/main" id="{6A11FBD2-D8A2-634D-422E-E6A019E365D8}"/>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798445" y="510419"/>
            <a:ext cx="4452732" cy="1928740"/>
          </a:xfrm>
          <a:prstGeom prst="rect">
            <a:avLst/>
          </a:prstGeom>
        </p:spPr>
      </p:pic>
      <p:sp>
        <p:nvSpPr>
          <p:cNvPr id="7" name="Title 1">
            <a:extLst>
              <a:ext uri="{FF2B5EF4-FFF2-40B4-BE49-F238E27FC236}">
                <a16:creationId xmlns:a16="http://schemas.microsoft.com/office/drawing/2014/main" id="{78F982A6-F2FC-CBAE-89A9-16231B29BE9A}"/>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F75548E8-4B45-A2E9-C675-DBEF8C0ED9EA}"/>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8931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ECM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4FA7CC-F17F-760F-E501-380AB0442A07}"/>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089913" y="-173038"/>
            <a:ext cx="6858000" cy="6858000"/>
          </a:xfrm>
          <a:prstGeom prst="rect">
            <a:avLst/>
          </a:prstGeom>
        </p:spPr>
      </p:pic>
      <p:pic>
        <p:nvPicPr>
          <p:cNvPr id="11" name="Graphic 10">
            <a:extLst>
              <a:ext uri="{FF2B5EF4-FFF2-40B4-BE49-F238E27FC236}">
                <a16:creationId xmlns:a16="http://schemas.microsoft.com/office/drawing/2014/main" id="{49B86BCC-7009-D0AD-B15E-AF904696863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71607" y="756172"/>
            <a:ext cx="4929586" cy="2499790"/>
          </a:xfrm>
          <a:prstGeom prst="rect">
            <a:avLst/>
          </a:prstGeom>
        </p:spPr>
      </p:pic>
      <p:sp>
        <p:nvSpPr>
          <p:cNvPr id="12" name="Title 1">
            <a:extLst>
              <a:ext uri="{FF2B5EF4-FFF2-40B4-BE49-F238E27FC236}">
                <a16:creationId xmlns:a16="http://schemas.microsoft.com/office/drawing/2014/main" id="{95068B29-E483-A966-D1EE-461DC240AB2D}"/>
              </a:ext>
            </a:extLst>
          </p:cNvPr>
          <p:cNvSpPr>
            <a:spLocks noGrp="1"/>
          </p:cNvSpPr>
          <p:nvPr>
            <p:ph type="ctrTitle"/>
          </p:nvPr>
        </p:nvSpPr>
        <p:spPr>
          <a:xfrm>
            <a:off x="914400" y="3878665"/>
            <a:ext cx="6470374" cy="1622725"/>
          </a:xfrm>
        </p:spPr>
        <p:txBody>
          <a:bodyPr anchor="b"/>
          <a:lstStyle>
            <a:lvl1pPr algn="l">
              <a:defRPr sz="5400" b="1">
                <a:solidFill>
                  <a:schemeClr val="accent2"/>
                </a:solidFill>
              </a:defRPr>
            </a:lvl1pPr>
          </a:lstStyle>
          <a:p>
            <a:r>
              <a:rPr lang="en-US"/>
              <a:t>Click to edit Master title style</a:t>
            </a:r>
          </a:p>
        </p:txBody>
      </p:sp>
      <p:sp>
        <p:nvSpPr>
          <p:cNvPr id="13" name="Subtitle 2">
            <a:extLst>
              <a:ext uri="{FF2B5EF4-FFF2-40B4-BE49-F238E27FC236}">
                <a16:creationId xmlns:a16="http://schemas.microsoft.com/office/drawing/2014/main" id="{76985B85-F28B-96F4-674D-22F836CB0407}"/>
              </a:ext>
            </a:extLst>
          </p:cNvPr>
          <p:cNvSpPr>
            <a:spLocks noGrp="1"/>
          </p:cNvSpPr>
          <p:nvPr>
            <p:ph type="subTitle" idx="1"/>
          </p:nvPr>
        </p:nvSpPr>
        <p:spPr>
          <a:xfrm>
            <a:off x="914400" y="5666282"/>
            <a:ext cx="6470374" cy="621806"/>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816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accent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273459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accent2"/>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200078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785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550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838200" y="1182057"/>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accent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213000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15167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111176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a:t>Click to edit Master title style</a:t>
            </a:r>
          </a:p>
        </p:txBody>
      </p:sp>
    </p:spTree>
    <p:extLst>
      <p:ext uri="{BB962C8B-B14F-4D97-AF65-F5344CB8AC3E}">
        <p14:creationId xmlns:p14="http://schemas.microsoft.com/office/powerpoint/2010/main" val="414061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Books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159487" y="-173038"/>
            <a:ext cx="6858000" cy="6858000"/>
          </a:xfrm>
          <a:prstGeom prst="rect">
            <a:avLst/>
          </a:prstGeom>
        </p:spPr>
      </p:pic>
      <p:pic>
        <p:nvPicPr>
          <p:cNvPr id="5" name="Picture 4">
            <a:extLst>
              <a:ext uri="{FF2B5EF4-FFF2-40B4-BE49-F238E27FC236}">
                <a16:creationId xmlns:a16="http://schemas.microsoft.com/office/drawing/2014/main" id="{BFDAD0AE-23DE-3DCC-D87F-4ADD834C74B6}"/>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25517" b="39489"/>
          <a:stretch/>
        </p:blipFill>
        <p:spPr>
          <a:xfrm>
            <a:off x="914400" y="366536"/>
            <a:ext cx="3995530" cy="1398183"/>
          </a:xfrm>
          <a:prstGeom prst="rect">
            <a:avLst/>
          </a:prstGeom>
        </p:spPr>
      </p:pic>
      <p:sp>
        <p:nvSpPr>
          <p:cNvPr id="7" name="Title 1">
            <a:extLst>
              <a:ext uri="{FF2B5EF4-FFF2-40B4-BE49-F238E27FC236}">
                <a16:creationId xmlns:a16="http://schemas.microsoft.com/office/drawing/2014/main" id="{EDB48D38-214C-F686-05C4-3D51C6342D0F}"/>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ECF1727B-71CA-7CA0-8242-B0BC55D4F427}"/>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6594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4773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6A67E8-C07E-73D7-EDD6-8416CAB228E5}"/>
              </a:ext>
            </a:extLst>
          </p:cNvPr>
          <p:cNvSpPr/>
          <p:nvPr userDrawn="1"/>
        </p:nvSpPr>
        <p:spPr>
          <a:xfrm>
            <a:off x="0" y="0"/>
            <a:ext cx="12192000" cy="6518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title"/>
          </p:nvPr>
        </p:nvSpPr>
        <p:spPr>
          <a:xfrm>
            <a:off x="831851" y="517045"/>
            <a:ext cx="10515600" cy="1500187"/>
          </a:xfrm>
        </p:spPr>
        <p:txBody>
          <a:bodyPr anchor="b"/>
          <a:lstStyle>
            <a:lvl1pPr algn="ctr">
              <a:defRPr sz="48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2305503"/>
            <a:ext cx="10515600" cy="95351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858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FC4983-7485-1282-E933-8FB891A85A79}"/>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title"/>
          </p:nvPr>
        </p:nvSpPr>
        <p:spPr>
          <a:xfrm>
            <a:off x="831851" y="517045"/>
            <a:ext cx="10515600" cy="1500187"/>
          </a:xfrm>
        </p:spPr>
        <p:txBody>
          <a:bodyPr anchor="b"/>
          <a:lstStyle>
            <a:lvl1pPr algn="ctr">
              <a:defRPr sz="4800">
                <a:solidFill>
                  <a:schemeClr val="accent2"/>
                </a:solidFill>
              </a:defRPr>
            </a:lvl1pPr>
          </a:lstStyle>
          <a:p>
            <a:r>
              <a:rPr lang="en-US"/>
              <a:t>Click to edit Master title style</a:t>
            </a:r>
          </a:p>
        </p:txBody>
      </p:sp>
      <p:sp>
        <p:nvSpPr>
          <p:cNvPr id="3" name="Text Placeholder 2"/>
          <p:cNvSpPr>
            <a:spLocks noGrp="1"/>
          </p:cNvSpPr>
          <p:nvPr>
            <p:ph type="body" idx="1"/>
          </p:nvPr>
        </p:nvSpPr>
        <p:spPr>
          <a:xfrm>
            <a:off x="831851" y="2305503"/>
            <a:ext cx="10515600" cy="953512"/>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327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817743E0-0A1F-878B-499E-2B4AC057EDF3}"/>
              </a:ext>
            </a:extLst>
          </p:cNvPr>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a:t>Click to edit Master title style</a:t>
            </a:r>
          </a:p>
        </p:txBody>
      </p:sp>
      <p:sp>
        <p:nvSpPr>
          <p:cNvPr id="14" name="Text Placeholder 2">
            <a:extLst>
              <a:ext uri="{FF2B5EF4-FFF2-40B4-BE49-F238E27FC236}">
                <a16:creationId xmlns:a16="http://schemas.microsoft.com/office/drawing/2014/main" id="{2C45A952-406E-D608-8B3A-D68D1017D11B}"/>
              </a:ext>
            </a:extLst>
          </p:cNvPr>
          <p:cNvSpPr>
            <a:spLocks noGrp="1"/>
          </p:cNvSpPr>
          <p:nvPr>
            <p:ph idx="1"/>
          </p:nvPr>
        </p:nvSpPr>
        <p:spPr>
          <a:xfrm>
            <a:off x="838200" y="163198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53EA1780-1D20-B3DE-3778-67FEA1DA9BE7}"/>
              </a:ext>
            </a:extLst>
          </p:cNvPr>
          <p:cNvSpPr/>
          <p:nvPr userDrawn="1"/>
        </p:nvSpPr>
        <p:spPr>
          <a:xfrm>
            <a:off x="0" y="-1"/>
            <a:ext cx="7732059" cy="3384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Rectangle 18">
            <a:extLst>
              <a:ext uri="{FF2B5EF4-FFF2-40B4-BE49-F238E27FC236}">
                <a16:creationId xmlns:a16="http://schemas.microsoft.com/office/drawing/2014/main" id="{291A0AE7-313A-EDE1-A3BD-0D6320F3E69D}"/>
              </a:ext>
            </a:extLst>
          </p:cNvPr>
          <p:cNvSpPr/>
          <p:nvPr userDrawn="1"/>
        </p:nvSpPr>
        <p:spPr>
          <a:xfrm>
            <a:off x="6427694" y="-1"/>
            <a:ext cx="3792071" cy="338401"/>
          </a:xfrm>
          <a:prstGeom prst="rect">
            <a:avLst/>
          </a:prstGeom>
          <a:solidFill>
            <a:srgbClr val="FAB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 name="Rectangle 19">
            <a:extLst>
              <a:ext uri="{FF2B5EF4-FFF2-40B4-BE49-F238E27FC236}">
                <a16:creationId xmlns:a16="http://schemas.microsoft.com/office/drawing/2014/main" id="{5A8AD430-C329-EFD8-0C78-5CE7B585A59A}"/>
              </a:ext>
            </a:extLst>
          </p:cNvPr>
          <p:cNvSpPr/>
          <p:nvPr userDrawn="1"/>
        </p:nvSpPr>
        <p:spPr>
          <a:xfrm>
            <a:off x="10219765" y="-1"/>
            <a:ext cx="1990164" cy="3384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8684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741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37129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219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271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8744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142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BSCONET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268817" y="-173038"/>
            <a:ext cx="6858000" cy="6858000"/>
          </a:xfrm>
          <a:prstGeom prst="rect">
            <a:avLst/>
          </a:prstGeom>
        </p:spPr>
      </p:pic>
      <p:pic>
        <p:nvPicPr>
          <p:cNvPr id="5" name="Picture 4">
            <a:extLst>
              <a:ext uri="{FF2B5EF4-FFF2-40B4-BE49-F238E27FC236}">
                <a16:creationId xmlns:a16="http://schemas.microsoft.com/office/drawing/2014/main" id="{39630B09-8ABC-3B21-5D53-FF429A35815D}"/>
              </a:ext>
            </a:extLst>
          </p:cNvPr>
          <p:cNvPicPr>
            <a:picLocks noChangeAspect="1"/>
          </p:cNvPicPr>
          <p:nvPr userDrawn="1"/>
        </p:nvPicPr>
        <p:blipFill>
          <a:blip r:embed="rId3">
            <a:extLst>
              <a:ext uri="{28A0092B-C50C-407E-A947-70E740481C1C}">
                <a14:useLocalDpi xmlns:a14="http://schemas.microsoft.com/office/drawing/2010/main"/>
              </a:ext>
            </a:extLst>
          </a:blip>
          <a:srcRect t="41014" b="41014"/>
          <a:stretch/>
        </p:blipFill>
        <p:spPr>
          <a:xfrm>
            <a:off x="841513" y="957471"/>
            <a:ext cx="4516687" cy="811694"/>
          </a:xfrm>
          <a:prstGeom prst="rect">
            <a:avLst/>
          </a:prstGeom>
        </p:spPr>
      </p:pic>
      <p:sp>
        <p:nvSpPr>
          <p:cNvPr id="7" name="Title 1">
            <a:extLst>
              <a:ext uri="{FF2B5EF4-FFF2-40B4-BE49-F238E27FC236}">
                <a16:creationId xmlns:a16="http://schemas.microsoft.com/office/drawing/2014/main" id="{6C07897C-8BE4-0609-56A5-291FFE9F7B9A}"/>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12A51224-80E0-5937-B79C-13EF4DB6480F}"/>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4319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a:t>Edit Master text styles</a:t>
            </a:r>
          </a:p>
        </p:txBody>
      </p:sp>
    </p:spTree>
    <p:extLst>
      <p:ext uri="{BB962C8B-B14F-4D97-AF65-F5344CB8AC3E}">
        <p14:creationId xmlns:p14="http://schemas.microsoft.com/office/powerpoint/2010/main" val="36843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0756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25235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225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1005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255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1036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3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3_Title and Paragraph">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4917" y="1686258"/>
            <a:ext cx="8242449" cy="3342941"/>
          </a:xfrm>
        </p:spPr>
        <p:txBody>
          <a:bodyPr/>
          <a:lstStyle>
            <a:lvl1pPr marL="91440" indent="-457200">
              <a:lnSpc>
                <a:spcPct val="110000"/>
              </a:lnSpc>
              <a:buNone/>
              <a:defRPr sz="3600"/>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23208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957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6E861E-85F9-B3D8-2C0B-D52396940660}"/>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3A632ECC-826B-41CB-2906-4DC9F0CFFF3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87378931-12FE-CDBE-DC13-8A418BD24B18}"/>
              </a:ext>
            </a:extLst>
          </p:cNvPr>
          <p:cNvSpPr>
            <a:spLocks noGrp="1"/>
          </p:cNvSpPr>
          <p:nvPr>
            <p:ph type="dt" sz="half" idx="10"/>
          </p:nvPr>
        </p:nvSpPr>
        <p:spPr/>
        <p:txBody>
          <a:bodyPr/>
          <a:lstStyle/>
          <a:p>
            <a:fld id="{9AC0011A-611B-4417-9FED-A5D2DC879410}" type="datetimeFigureOut">
              <a:rPr lang="en-US" smtClean="0"/>
              <a:t>7/13/2025</a:t>
            </a:fld>
            <a:endParaRPr lang="en-US"/>
          </a:p>
        </p:txBody>
      </p:sp>
      <p:sp>
        <p:nvSpPr>
          <p:cNvPr id="5" name="页脚占位符 4">
            <a:extLst>
              <a:ext uri="{FF2B5EF4-FFF2-40B4-BE49-F238E27FC236}">
                <a16:creationId xmlns:a16="http://schemas.microsoft.com/office/drawing/2014/main" id="{F64BF635-1E63-F8E6-2D07-A9FBBEE3BF8F}"/>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FEC03DA2-388D-CF8B-4580-DB9A3B5BCD5D}"/>
              </a:ext>
            </a:extLst>
          </p:cNvPr>
          <p:cNvSpPr>
            <a:spLocks noGrp="1"/>
          </p:cNvSpPr>
          <p:nvPr>
            <p:ph type="sldNum" sz="quarter" idx="12"/>
          </p:nvPr>
        </p:nvSpPr>
        <p:spPr/>
        <p:txBody>
          <a:bodyPr/>
          <a:lstStyle/>
          <a:p>
            <a:fld id="{F6FAB8C2-D030-4785-A615-31F06998B914}" type="slidenum">
              <a:rPr lang="en-US" smtClean="0"/>
              <a:t>‹#›</a:t>
            </a:fld>
            <a:endParaRPr lang="en-US"/>
          </a:p>
        </p:txBody>
      </p:sp>
    </p:spTree>
    <p:extLst>
      <p:ext uri="{BB962C8B-B14F-4D97-AF65-F5344CB8AC3E}">
        <p14:creationId xmlns:p14="http://schemas.microsoft.com/office/powerpoint/2010/main" val="2330526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DS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040217" y="-173038"/>
            <a:ext cx="6858000" cy="6858000"/>
          </a:xfrm>
          <a:prstGeom prst="rect">
            <a:avLst/>
          </a:prstGeom>
        </p:spPr>
      </p:pic>
      <p:sp>
        <p:nvSpPr>
          <p:cNvPr id="7" name="Title 1">
            <a:extLst>
              <a:ext uri="{FF2B5EF4-FFF2-40B4-BE49-F238E27FC236}">
                <a16:creationId xmlns:a16="http://schemas.microsoft.com/office/drawing/2014/main" id="{E5D79C37-6FC9-7F1F-D362-B69360CF9006}"/>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EE7DC3C5-1351-2F72-1D28-A494F3B6F39A}"/>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Graphic 10">
            <a:extLst>
              <a:ext uri="{FF2B5EF4-FFF2-40B4-BE49-F238E27FC236}">
                <a16:creationId xmlns:a16="http://schemas.microsoft.com/office/drawing/2014/main" id="{D2A806FF-F9E5-147B-2901-371A70D8FDC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6455" y="520358"/>
            <a:ext cx="4452732" cy="1826762"/>
          </a:xfrm>
          <a:prstGeom prst="rect">
            <a:avLst/>
          </a:prstGeom>
        </p:spPr>
      </p:pic>
    </p:spTree>
    <p:extLst>
      <p:ext uri="{BB962C8B-B14F-4D97-AF65-F5344CB8AC3E}">
        <p14:creationId xmlns:p14="http://schemas.microsoft.com/office/powerpoint/2010/main" val="114971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Host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089913" y="-173038"/>
            <a:ext cx="6858000" cy="6858000"/>
          </a:xfrm>
          <a:prstGeom prst="rect">
            <a:avLst/>
          </a:prstGeom>
        </p:spPr>
      </p:pic>
      <p:pic>
        <p:nvPicPr>
          <p:cNvPr id="5" name="Picture 4">
            <a:extLst>
              <a:ext uri="{FF2B5EF4-FFF2-40B4-BE49-F238E27FC236}">
                <a16:creationId xmlns:a16="http://schemas.microsoft.com/office/drawing/2014/main" id="{E09A3E16-DC77-C6B5-A86B-8BC61AA1B8FA}"/>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37421" b="44987"/>
          <a:stretch/>
        </p:blipFill>
        <p:spPr>
          <a:xfrm>
            <a:off x="699052" y="785191"/>
            <a:ext cx="5254487" cy="924339"/>
          </a:xfrm>
          <a:prstGeom prst="rect">
            <a:avLst/>
          </a:prstGeom>
        </p:spPr>
      </p:pic>
      <p:sp>
        <p:nvSpPr>
          <p:cNvPr id="7" name="Title 1">
            <a:extLst>
              <a:ext uri="{FF2B5EF4-FFF2-40B4-BE49-F238E27FC236}">
                <a16:creationId xmlns:a16="http://schemas.microsoft.com/office/drawing/2014/main" id="{389A8242-BC76-DCB1-EB98-CD0D645FF008}"/>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BBF66901-C382-7924-D33D-148784CA8B66}"/>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4850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xperience Manager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6761921" y="-83586"/>
            <a:ext cx="6858000" cy="6858000"/>
          </a:xfrm>
          <a:prstGeom prst="rect">
            <a:avLst/>
          </a:prstGeom>
        </p:spPr>
      </p:pic>
      <p:pic>
        <p:nvPicPr>
          <p:cNvPr id="5" name="Picture 4">
            <a:extLst>
              <a:ext uri="{FF2B5EF4-FFF2-40B4-BE49-F238E27FC236}">
                <a16:creationId xmlns:a16="http://schemas.microsoft.com/office/drawing/2014/main" id="{2F7F6A1D-ACC7-590E-82CE-083693566230}"/>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619540" y="520358"/>
            <a:ext cx="4452732" cy="1928740"/>
          </a:xfrm>
          <a:prstGeom prst="rect">
            <a:avLst/>
          </a:prstGeom>
        </p:spPr>
      </p:pic>
      <p:sp>
        <p:nvSpPr>
          <p:cNvPr id="7" name="Title 1">
            <a:extLst>
              <a:ext uri="{FF2B5EF4-FFF2-40B4-BE49-F238E27FC236}">
                <a16:creationId xmlns:a16="http://schemas.microsoft.com/office/drawing/2014/main" id="{977E097A-F2A6-0031-2256-352F5DED8DA2}"/>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764F4449-B06C-B400-0D52-898BFE0212A6}"/>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1884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xplora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6950764" y="-173038"/>
            <a:ext cx="6858000" cy="6858000"/>
          </a:xfrm>
          <a:prstGeom prst="rect">
            <a:avLst/>
          </a:prstGeom>
        </p:spPr>
      </p:pic>
      <p:pic>
        <p:nvPicPr>
          <p:cNvPr id="5" name="Picture 4">
            <a:extLst>
              <a:ext uri="{FF2B5EF4-FFF2-40B4-BE49-F238E27FC236}">
                <a16:creationId xmlns:a16="http://schemas.microsoft.com/office/drawing/2014/main" id="{A77828EC-A589-BED0-8095-16781DDC8528}"/>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788505" y="409131"/>
            <a:ext cx="3872947" cy="1677601"/>
          </a:xfrm>
          <a:prstGeom prst="rect">
            <a:avLst/>
          </a:prstGeom>
        </p:spPr>
      </p:pic>
      <p:sp>
        <p:nvSpPr>
          <p:cNvPr id="7" name="Title 1">
            <a:extLst>
              <a:ext uri="{FF2B5EF4-FFF2-40B4-BE49-F238E27FC236}">
                <a16:creationId xmlns:a16="http://schemas.microsoft.com/office/drawing/2014/main" id="{B4AF5934-A81C-AB2E-E6F7-330CDC09A0A5}"/>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83D0B1A2-4027-33A9-7470-05E97CA712F9}"/>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530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lipster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268817" y="-173038"/>
            <a:ext cx="6858000" cy="6858000"/>
          </a:xfrm>
          <a:prstGeom prst="rect">
            <a:avLst/>
          </a:prstGeom>
        </p:spPr>
      </p:pic>
      <p:pic>
        <p:nvPicPr>
          <p:cNvPr id="5" name="Picture 4">
            <a:extLst>
              <a:ext uri="{FF2B5EF4-FFF2-40B4-BE49-F238E27FC236}">
                <a16:creationId xmlns:a16="http://schemas.microsoft.com/office/drawing/2014/main" id="{2B9AE861-A2DF-FBC5-9195-DEC945B061E3}"/>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659297" y="337930"/>
            <a:ext cx="4031973" cy="1746485"/>
          </a:xfrm>
          <a:prstGeom prst="rect">
            <a:avLst/>
          </a:prstGeom>
        </p:spPr>
      </p:pic>
      <p:sp>
        <p:nvSpPr>
          <p:cNvPr id="7" name="Title 1">
            <a:extLst>
              <a:ext uri="{FF2B5EF4-FFF2-40B4-BE49-F238E27FC236}">
                <a16:creationId xmlns:a16="http://schemas.microsoft.com/office/drawing/2014/main" id="{3458564F-A968-F9FE-82F5-40A86231C218}"/>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86969254-DEAA-5DE5-F138-9AFDF672C99F}"/>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3290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OBI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020339" y="-173038"/>
            <a:ext cx="6858000" cy="6858000"/>
          </a:xfrm>
          <a:prstGeom prst="rect">
            <a:avLst/>
          </a:prstGeom>
        </p:spPr>
      </p:pic>
      <p:sp>
        <p:nvSpPr>
          <p:cNvPr id="7" name="Title 1">
            <a:extLst>
              <a:ext uri="{FF2B5EF4-FFF2-40B4-BE49-F238E27FC236}">
                <a16:creationId xmlns:a16="http://schemas.microsoft.com/office/drawing/2014/main" id="{B251794F-8256-26E8-0341-09581BCBB768}"/>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0352F326-1908-01B2-F5F8-43416648D252}"/>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Graphic 9">
            <a:extLst>
              <a:ext uri="{FF2B5EF4-FFF2-40B4-BE49-F238E27FC236}">
                <a16:creationId xmlns:a16="http://schemas.microsoft.com/office/drawing/2014/main" id="{4A411FF9-6B20-3D59-1A76-75F827713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6787" y="817562"/>
            <a:ext cx="5299213" cy="1926987"/>
          </a:xfrm>
          <a:prstGeom prst="rect">
            <a:avLst/>
          </a:prstGeom>
        </p:spPr>
      </p:pic>
    </p:spTree>
    <p:extLst>
      <p:ext uri="{BB962C8B-B14F-4D97-AF65-F5344CB8AC3E}">
        <p14:creationId xmlns:p14="http://schemas.microsoft.com/office/powerpoint/2010/main" val="133588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Journals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268817" y="-173038"/>
            <a:ext cx="6858000" cy="6858000"/>
          </a:xfrm>
          <a:prstGeom prst="rect">
            <a:avLst/>
          </a:prstGeom>
        </p:spPr>
      </p:pic>
      <p:pic>
        <p:nvPicPr>
          <p:cNvPr id="5" name="Picture 4">
            <a:extLst>
              <a:ext uri="{FF2B5EF4-FFF2-40B4-BE49-F238E27FC236}">
                <a16:creationId xmlns:a16="http://schemas.microsoft.com/office/drawing/2014/main" id="{5FAF921D-BAED-B61A-C672-4F45E1ABE0AB}"/>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549965" y="220533"/>
            <a:ext cx="6965904" cy="3017342"/>
          </a:xfrm>
          <a:prstGeom prst="rect">
            <a:avLst/>
          </a:prstGeom>
        </p:spPr>
      </p:pic>
      <p:sp>
        <p:nvSpPr>
          <p:cNvPr id="7" name="Title 1">
            <a:extLst>
              <a:ext uri="{FF2B5EF4-FFF2-40B4-BE49-F238E27FC236}">
                <a16:creationId xmlns:a16="http://schemas.microsoft.com/office/drawing/2014/main" id="{D61ADADA-11D2-46A2-3BB5-AE8202F01A74}"/>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7E4B4B69-BC69-C03C-7350-55A7C65C3EB8}"/>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981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rketplace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268817" y="-89452"/>
            <a:ext cx="6858000" cy="6858000"/>
          </a:xfrm>
          <a:prstGeom prst="rect">
            <a:avLst/>
          </a:prstGeom>
        </p:spPr>
      </p:pic>
      <p:pic>
        <p:nvPicPr>
          <p:cNvPr id="5" name="Picture 4">
            <a:extLst>
              <a:ext uri="{FF2B5EF4-FFF2-40B4-BE49-F238E27FC236}">
                <a16:creationId xmlns:a16="http://schemas.microsoft.com/office/drawing/2014/main" id="{C9F62BF1-2565-4C9B-0F20-7AAFBEDFB3B0}"/>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689114" y="337930"/>
            <a:ext cx="4452732" cy="1928740"/>
          </a:xfrm>
          <a:prstGeom prst="rect">
            <a:avLst/>
          </a:prstGeom>
        </p:spPr>
      </p:pic>
      <p:sp>
        <p:nvSpPr>
          <p:cNvPr id="7" name="Title 1">
            <a:extLst>
              <a:ext uri="{FF2B5EF4-FFF2-40B4-BE49-F238E27FC236}">
                <a16:creationId xmlns:a16="http://schemas.microsoft.com/office/drawing/2014/main" id="{602F1630-D89F-BDE0-79A7-996FB56E2E05}"/>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98848627-8BB4-547E-F976-7DE8D0C25280}"/>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650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saic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050156" y="-99391"/>
            <a:ext cx="6858000" cy="6858000"/>
          </a:xfrm>
          <a:prstGeom prst="rect">
            <a:avLst/>
          </a:prstGeom>
        </p:spPr>
      </p:pic>
      <p:pic>
        <p:nvPicPr>
          <p:cNvPr id="5" name="Picture 4">
            <a:extLst>
              <a:ext uri="{FF2B5EF4-FFF2-40B4-BE49-F238E27FC236}">
                <a16:creationId xmlns:a16="http://schemas.microsoft.com/office/drawing/2014/main" id="{4070C73B-743D-84E8-CDCB-CBF039697F95}"/>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795129" y="337930"/>
            <a:ext cx="4008785" cy="1736440"/>
          </a:xfrm>
          <a:prstGeom prst="rect">
            <a:avLst/>
          </a:prstGeom>
        </p:spPr>
      </p:pic>
      <p:sp>
        <p:nvSpPr>
          <p:cNvPr id="7" name="Title 1">
            <a:extLst>
              <a:ext uri="{FF2B5EF4-FFF2-40B4-BE49-F238E27FC236}">
                <a16:creationId xmlns:a16="http://schemas.microsoft.com/office/drawing/2014/main" id="{95CC211C-6D4C-13F2-90FE-3D4BD2C755BD}"/>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494F9D9C-6C58-BA44-10A3-93C7D13FA325}"/>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1173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norama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alphaModFix amt="20000"/>
          </a:blip>
          <a:srcRect/>
          <a:stretch/>
        </p:blipFill>
        <p:spPr>
          <a:xfrm>
            <a:off x="7268817" y="0"/>
            <a:ext cx="6858000" cy="6858000"/>
          </a:xfrm>
          <a:prstGeom prst="rect">
            <a:avLst/>
          </a:prstGeom>
        </p:spPr>
      </p:pic>
      <p:pic>
        <p:nvPicPr>
          <p:cNvPr id="5" name="Picture 4">
            <a:extLst>
              <a:ext uri="{FF2B5EF4-FFF2-40B4-BE49-F238E27FC236}">
                <a16:creationId xmlns:a16="http://schemas.microsoft.com/office/drawing/2014/main" id="{38790860-D03D-6879-09E7-581FD9BB9B36}"/>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798445" y="510419"/>
            <a:ext cx="4452732" cy="1928740"/>
          </a:xfrm>
          <a:prstGeom prst="rect">
            <a:avLst/>
          </a:prstGeom>
        </p:spPr>
      </p:pic>
      <p:sp>
        <p:nvSpPr>
          <p:cNvPr id="7" name="Title 1">
            <a:extLst>
              <a:ext uri="{FF2B5EF4-FFF2-40B4-BE49-F238E27FC236}">
                <a16:creationId xmlns:a16="http://schemas.microsoft.com/office/drawing/2014/main" id="{EF624CD2-0E11-8D1A-2716-D23F9483F079}"/>
              </a:ext>
            </a:extLst>
          </p:cNvPr>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8" name="Subtitle 2">
            <a:extLst>
              <a:ext uri="{FF2B5EF4-FFF2-40B4-BE49-F238E27FC236}">
                <a16:creationId xmlns:a16="http://schemas.microsoft.com/office/drawing/2014/main" id="{37534104-0B08-3346-35D0-A8CCEB7B942E}"/>
              </a:ext>
            </a:extLst>
          </p:cNvPr>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6401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84826A-61A5-8CF7-5E10-CE4C0F8209C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52A68157-DA0A-665A-21FE-E0E3D73B4BA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6FBD088-A6D4-A6E3-64C4-1C090D094BD2}"/>
              </a:ext>
            </a:extLst>
          </p:cNvPr>
          <p:cNvSpPr>
            <a:spLocks noGrp="1"/>
          </p:cNvSpPr>
          <p:nvPr>
            <p:ph type="dt" sz="half" idx="10"/>
          </p:nvPr>
        </p:nvSpPr>
        <p:spPr/>
        <p:txBody>
          <a:bodyPr/>
          <a:lstStyle/>
          <a:p>
            <a:fld id="{9AC0011A-611B-4417-9FED-A5D2DC879410}" type="datetimeFigureOut">
              <a:rPr lang="en-US" smtClean="0"/>
              <a:t>7/13/2025</a:t>
            </a:fld>
            <a:endParaRPr lang="en-US"/>
          </a:p>
        </p:txBody>
      </p:sp>
      <p:sp>
        <p:nvSpPr>
          <p:cNvPr id="5" name="页脚占位符 4">
            <a:extLst>
              <a:ext uri="{FF2B5EF4-FFF2-40B4-BE49-F238E27FC236}">
                <a16:creationId xmlns:a16="http://schemas.microsoft.com/office/drawing/2014/main" id="{B1FFD464-B277-3939-4A87-A1869728B1FD}"/>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316582D7-D0DB-F174-75BE-920F87403261}"/>
              </a:ext>
            </a:extLst>
          </p:cNvPr>
          <p:cNvSpPr>
            <a:spLocks noGrp="1"/>
          </p:cNvSpPr>
          <p:nvPr>
            <p:ph type="sldNum" sz="quarter" idx="12"/>
          </p:nvPr>
        </p:nvSpPr>
        <p:spPr/>
        <p:txBody>
          <a:bodyPr/>
          <a:lstStyle/>
          <a:p>
            <a:fld id="{F6FAB8C2-D030-4785-A615-31F06998B914}" type="slidenum">
              <a:rPr lang="en-US" smtClean="0"/>
              <a:t>‹#›</a:t>
            </a:fld>
            <a:endParaRPr lang="en-US"/>
          </a:p>
        </p:txBody>
      </p:sp>
    </p:spTree>
    <p:extLst>
      <p:ext uri="{BB962C8B-B14F-4D97-AF65-F5344CB8AC3E}">
        <p14:creationId xmlns:p14="http://schemas.microsoft.com/office/powerpoint/2010/main" val="3383503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ECM Title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A9737D-7F61-C80D-13D3-A6C19FE55248}"/>
              </a:ext>
            </a:extLst>
          </p:cNvPr>
          <p:cNvSpPr/>
          <p:nvPr userDrawn="1"/>
        </p:nvSpPr>
        <p:spPr>
          <a:xfrm>
            <a:off x="0" y="0"/>
            <a:ext cx="12192000" cy="652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pic>
        <p:nvPicPr>
          <p:cNvPr id="12" name="Graphic 11">
            <a:extLst>
              <a:ext uri="{FF2B5EF4-FFF2-40B4-BE49-F238E27FC236}">
                <a16:creationId xmlns:a16="http://schemas.microsoft.com/office/drawing/2014/main" id="{525358FF-8F66-8064-F644-1BE8719C0B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8445" y="913188"/>
            <a:ext cx="7086381" cy="1475232"/>
          </a:xfrm>
          <a:prstGeom prst="rect">
            <a:avLst/>
          </a:prstGeom>
        </p:spPr>
      </p:pic>
      <p:sp>
        <p:nvSpPr>
          <p:cNvPr id="2" name="Title 1"/>
          <p:cNvSpPr>
            <a:spLocks noGrp="1"/>
          </p:cNvSpPr>
          <p:nvPr>
            <p:ph type="ctrTitle"/>
          </p:nvPr>
        </p:nvSpPr>
        <p:spPr>
          <a:xfrm>
            <a:off x="914400" y="2250622"/>
            <a:ext cx="6470374" cy="2387600"/>
          </a:xfrm>
        </p:spPr>
        <p:txBody>
          <a:bodyPr anchor="b"/>
          <a:lstStyle>
            <a:lvl1pPr algn="l">
              <a:defRPr sz="54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914400" y="4730297"/>
            <a:ext cx="64703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8" name="Picture 17">
            <a:extLst>
              <a:ext uri="{FF2B5EF4-FFF2-40B4-BE49-F238E27FC236}">
                <a16:creationId xmlns:a16="http://schemas.microsoft.com/office/drawing/2014/main" id="{4664243D-9212-B64F-C0CA-4B0865F60C42}"/>
              </a:ext>
            </a:extLst>
          </p:cNvPr>
          <p:cNvPicPr>
            <a:picLocks noChangeAspect="1"/>
          </p:cNvPicPr>
          <p:nvPr userDrawn="1"/>
        </p:nvPicPr>
        <p:blipFill>
          <a:blip r:embed="rId4">
            <a:alphaModFix amt="20000"/>
          </a:blip>
          <a:srcRect/>
          <a:stretch/>
        </p:blipFill>
        <p:spPr>
          <a:xfrm>
            <a:off x="7089913" y="-173038"/>
            <a:ext cx="6858000" cy="6858000"/>
          </a:xfrm>
          <a:prstGeom prst="rect">
            <a:avLst/>
          </a:prstGeom>
        </p:spPr>
      </p:pic>
    </p:spTree>
    <p:extLst>
      <p:ext uri="{BB962C8B-B14F-4D97-AF65-F5344CB8AC3E}">
        <p14:creationId xmlns:p14="http://schemas.microsoft.com/office/powerpoint/2010/main" val="180948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_Bibliograph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33970B-D6C9-7E6D-97F5-83864D92D7F0}"/>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sp>
        <p:nvSpPr>
          <p:cNvPr id="2" name="Title 1"/>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3" name="Subtitle 2"/>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268817" y="-173038"/>
            <a:ext cx="6858000" cy="6858000"/>
          </a:xfrm>
          <a:prstGeom prst="rect">
            <a:avLst/>
          </a:prstGeom>
        </p:spPr>
      </p:pic>
      <p:pic>
        <p:nvPicPr>
          <p:cNvPr id="7" name="Picture 6" descr="Logo&#10;&#10;Description automatically generated">
            <a:extLst>
              <a:ext uri="{FF2B5EF4-FFF2-40B4-BE49-F238E27FC236}">
                <a16:creationId xmlns:a16="http://schemas.microsoft.com/office/drawing/2014/main" id="{6DB2E8E2-F455-2018-F117-B264C7F7BAFC}"/>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41014" b="41014"/>
          <a:stretch/>
        </p:blipFill>
        <p:spPr>
          <a:xfrm>
            <a:off x="629478" y="824881"/>
            <a:ext cx="5254487" cy="944284"/>
          </a:xfrm>
          <a:prstGeom prst="rect">
            <a:avLst/>
          </a:prstGeom>
        </p:spPr>
      </p:pic>
    </p:spTree>
    <p:extLst>
      <p:ext uri="{BB962C8B-B14F-4D97-AF65-F5344CB8AC3E}">
        <p14:creationId xmlns:p14="http://schemas.microsoft.com/office/powerpoint/2010/main" val="105828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nect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8FAF1-7477-9CB8-B605-0F235DCC4487}"/>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179365" y="-173038"/>
            <a:ext cx="6858000" cy="6858000"/>
          </a:xfrm>
          <a:prstGeom prst="rect">
            <a:avLst/>
          </a:prstGeom>
        </p:spPr>
      </p:pic>
      <p:sp>
        <p:nvSpPr>
          <p:cNvPr id="7" name="Title 1">
            <a:extLst>
              <a:ext uri="{FF2B5EF4-FFF2-40B4-BE49-F238E27FC236}">
                <a16:creationId xmlns:a16="http://schemas.microsoft.com/office/drawing/2014/main" id="{BC20E89A-4255-C444-4206-C080F82519E4}"/>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43AAB703-5D55-CA5C-264A-101C3113FC2E}"/>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Graphic 9">
            <a:extLst>
              <a:ext uri="{FF2B5EF4-FFF2-40B4-BE49-F238E27FC236}">
                <a16:creationId xmlns:a16="http://schemas.microsoft.com/office/drawing/2014/main" id="{DB53C325-90BF-8DE3-6136-4F237C9B7B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4400" y="687378"/>
            <a:ext cx="5156200" cy="1371600"/>
          </a:xfrm>
          <a:prstGeom prst="rect">
            <a:avLst/>
          </a:prstGeom>
        </p:spPr>
      </p:pic>
    </p:spTree>
    <p:extLst>
      <p:ext uri="{BB962C8B-B14F-4D97-AF65-F5344CB8AC3E}">
        <p14:creationId xmlns:p14="http://schemas.microsoft.com/office/powerpoint/2010/main" val="56067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eBooks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02231-C7EF-09F0-B465-FC61BC02F546}"/>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159487" y="-173038"/>
            <a:ext cx="6858000" cy="6858000"/>
          </a:xfrm>
          <a:prstGeom prst="rect">
            <a:avLst/>
          </a:prstGeom>
        </p:spPr>
      </p:pic>
      <p:pic>
        <p:nvPicPr>
          <p:cNvPr id="4" name="Picture 3">
            <a:extLst>
              <a:ext uri="{FF2B5EF4-FFF2-40B4-BE49-F238E27FC236}">
                <a16:creationId xmlns:a16="http://schemas.microsoft.com/office/drawing/2014/main" id="{030BE3DD-302D-1D53-4F87-F79842277E04}"/>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25314" b="39690"/>
          <a:stretch/>
        </p:blipFill>
        <p:spPr>
          <a:xfrm>
            <a:off x="914400" y="366536"/>
            <a:ext cx="3995530" cy="1398183"/>
          </a:xfrm>
          <a:prstGeom prst="rect">
            <a:avLst/>
          </a:prstGeom>
        </p:spPr>
      </p:pic>
      <p:sp>
        <p:nvSpPr>
          <p:cNvPr id="7" name="Title 1">
            <a:extLst>
              <a:ext uri="{FF2B5EF4-FFF2-40B4-BE49-F238E27FC236}">
                <a16:creationId xmlns:a16="http://schemas.microsoft.com/office/drawing/2014/main" id="{93BEA541-C52F-4F16-9414-D8D673163111}"/>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56B0F673-28AC-B599-348D-56FBA8059591}"/>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1826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EBSCONET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D152C0-A46A-568B-08B8-7AE84BC6E5CE}"/>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268817" y="-173038"/>
            <a:ext cx="6858000" cy="6858000"/>
          </a:xfrm>
          <a:prstGeom prst="rect">
            <a:avLst/>
          </a:prstGeom>
        </p:spPr>
      </p:pic>
      <p:pic>
        <p:nvPicPr>
          <p:cNvPr id="4" name="Picture 3">
            <a:extLst>
              <a:ext uri="{FF2B5EF4-FFF2-40B4-BE49-F238E27FC236}">
                <a16:creationId xmlns:a16="http://schemas.microsoft.com/office/drawing/2014/main" id="{B76A2BB8-662B-F88D-8482-EB58A39CEC2E}"/>
              </a:ext>
            </a:extLst>
          </p:cNvPr>
          <p:cNvPicPr>
            <a:picLocks noChangeAspect="1"/>
          </p:cNvPicPr>
          <p:nvPr userDrawn="1"/>
        </p:nvPicPr>
        <p:blipFill>
          <a:blip r:embed="rId3">
            <a:extLst>
              <a:ext uri="{28A0092B-C50C-407E-A947-70E740481C1C}">
                <a14:useLocalDpi xmlns:a14="http://schemas.microsoft.com/office/drawing/2010/main"/>
              </a:ext>
            </a:extLst>
          </a:blip>
          <a:srcRect t="41014" b="41014"/>
          <a:stretch/>
        </p:blipFill>
        <p:spPr>
          <a:xfrm>
            <a:off x="841513" y="957471"/>
            <a:ext cx="4516687" cy="811694"/>
          </a:xfrm>
          <a:prstGeom prst="rect">
            <a:avLst/>
          </a:prstGeom>
        </p:spPr>
      </p:pic>
      <p:sp>
        <p:nvSpPr>
          <p:cNvPr id="7" name="Title 1">
            <a:extLst>
              <a:ext uri="{FF2B5EF4-FFF2-40B4-BE49-F238E27FC236}">
                <a16:creationId xmlns:a16="http://schemas.microsoft.com/office/drawing/2014/main" id="{1D435B03-ADDE-E4E9-3B6A-6A284299003C}"/>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0C798B1D-2593-DD10-D7D1-A59CB609AAFD}"/>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8091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EDS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A6AF33-D58C-0D0F-E7DD-66ACF7D2E602}"/>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040217" y="-173038"/>
            <a:ext cx="6858000" cy="6858000"/>
          </a:xfrm>
          <a:prstGeom prst="rect">
            <a:avLst/>
          </a:prstGeom>
        </p:spPr>
      </p:pic>
      <p:sp>
        <p:nvSpPr>
          <p:cNvPr id="7" name="Title 1">
            <a:extLst>
              <a:ext uri="{FF2B5EF4-FFF2-40B4-BE49-F238E27FC236}">
                <a16:creationId xmlns:a16="http://schemas.microsoft.com/office/drawing/2014/main" id="{756C6A33-F833-C96D-DB93-8BDC92D8DF30}"/>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4B43587B-91AB-A437-3EA0-9B55A9F8511F}"/>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Graphic 10">
            <a:extLst>
              <a:ext uri="{FF2B5EF4-FFF2-40B4-BE49-F238E27FC236}">
                <a16:creationId xmlns:a16="http://schemas.microsoft.com/office/drawing/2014/main" id="{39AEB876-D2F4-D845-5326-D2C21B0068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4400" y="652347"/>
            <a:ext cx="4657992" cy="1910971"/>
          </a:xfrm>
          <a:prstGeom prst="rect">
            <a:avLst/>
          </a:prstGeom>
        </p:spPr>
      </p:pic>
    </p:spTree>
    <p:extLst>
      <p:ext uri="{BB962C8B-B14F-4D97-AF65-F5344CB8AC3E}">
        <p14:creationId xmlns:p14="http://schemas.microsoft.com/office/powerpoint/2010/main" val="322373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eHost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4FA7CC-F17F-760F-E501-380AB0442A07}"/>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089913" y="-173038"/>
            <a:ext cx="6858000" cy="6858000"/>
          </a:xfrm>
          <a:prstGeom prst="rect">
            <a:avLst/>
          </a:prstGeom>
        </p:spPr>
      </p:pic>
      <p:pic>
        <p:nvPicPr>
          <p:cNvPr id="7" name="Picture 6">
            <a:extLst>
              <a:ext uri="{FF2B5EF4-FFF2-40B4-BE49-F238E27FC236}">
                <a16:creationId xmlns:a16="http://schemas.microsoft.com/office/drawing/2014/main" id="{366D1346-60A9-9792-7775-6E7B69F8A42D}"/>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38178" b="44230"/>
          <a:stretch/>
        </p:blipFill>
        <p:spPr>
          <a:xfrm>
            <a:off x="699052" y="785191"/>
            <a:ext cx="5254487" cy="924339"/>
          </a:xfrm>
          <a:prstGeom prst="rect">
            <a:avLst/>
          </a:prstGeom>
        </p:spPr>
      </p:pic>
      <p:sp>
        <p:nvSpPr>
          <p:cNvPr id="4" name="Title 1">
            <a:extLst>
              <a:ext uri="{FF2B5EF4-FFF2-40B4-BE49-F238E27FC236}">
                <a16:creationId xmlns:a16="http://schemas.microsoft.com/office/drawing/2014/main" id="{BC93A7B1-557B-714E-67F4-9479CC75CF0E}"/>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4D238464-D25C-6B1C-25F6-18DDF11D191A}"/>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7955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Experience Manager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2C42F0-DEE7-4F49-27D7-94F10D4CE58C}"/>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6761921" y="-83586"/>
            <a:ext cx="6858000" cy="6858000"/>
          </a:xfrm>
          <a:prstGeom prst="rect">
            <a:avLst/>
          </a:prstGeom>
        </p:spPr>
      </p:pic>
      <p:pic>
        <p:nvPicPr>
          <p:cNvPr id="8" name="Picture 7">
            <a:extLst>
              <a:ext uri="{FF2B5EF4-FFF2-40B4-BE49-F238E27FC236}">
                <a16:creationId xmlns:a16="http://schemas.microsoft.com/office/drawing/2014/main" id="{23FC1549-4CD1-5BFA-3870-5A8157372AAC}"/>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619540" y="520358"/>
            <a:ext cx="4810540" cy="2083728"/>
          </a:xfrm>
          <a:prstGeom prst="rect">
            <a:avLst/>
          </a:prstGeom>
        </p:spPr>
      </p:pic>
      <p:sp>
        <p:nvSpPr>
          <p:cNvPr id="4" name="Title 1">
            <a:extLst>
              <a:ext uri="{FF2B5EF4-FFF2-40B4-BE49-F238E27FC236}">
                <a16:creationId xmlns:a16="http://schemas.microsoft.com/office/drawing/2014/main" id="{CC899B37-14F6-EA07-AA82-682DD80D8A19}"/>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7" name="Subtitle 2">
            <a:extLst>
              <a:ext uri="{FF2B5EF4-FFF2-40B4-BE49-F238E27FC236}">
                <a16:creationId xmlns:a16="http://schemas.microsoft.com/office/drawing/2014/main" id="{58FDA6C8-6C85-BFBC-B2F2-EF29ADE662C3}"/>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607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Explora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DA504E-3919-372E-4601-7E56958870A4}"/>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6950764" y="-173038"/>
            <a:ext cx="6858000" cy="6858000"/>
          </a:xfrm>
          <a:prstGeom prst="rect">
            <a:avLst/>
          </a:prstGeom>
        </p:spPr>
      </p:pic>
      <p:pic>
        <p:nvPicPr>
          <p:cNvPr id="4" name="Picture 3">
            <a:extLst>
              <a:ext uri="{FF2B5EF4-FFF2-40B4-BE49-F238E27FC236}">
                <a16:creationId xmlns:a16="http://schemas.microsoft.com/office/drawing/2014/main" id="{AB6A45A4-430D-6D54-9B0E-27764627F5C9}"/>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788505" y="409131"/>
            <a:ext cx="3872947" cy="1677601"/>
          </a:xfrm>
          <a:prstGeom prst="rect">
            <a:avLst/>
          </a:prstGeom>
        </p:spPr>
      </p:pic>
      <p:sp>
        <p:nvSpPr>
          <p:cNvPr id="7" name="Title 1">
            <a:extLst>
              <a:ext uri="{FF2B5EF4-FFF2-40B4-BE49-F238E27FC236}">
                <a16:creationId xmlns:a16="http://schemas.microsoft.com/office/drawing/2014/main" id="{8C78D586-0291-30EC-3208-3773FC51B98C}"/>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F9A046BB-383E-8EEF-53CA-8E0E269211E8}"/>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033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Flipster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7C6FBA-2FA7-D97D-AC93-B1A1EE13CE30}"/>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268817" y="-173038"/>
            <a:ext cx="6858000" cy="6858000"/>
          </a:xfrm>
          <a:prstGeom prst="rect">
            <a:avLst/>
          </a:prstGeom>
        </p:spPr>
      </p:pic>
      <p:pic>
        <p:nvPicPr>
          <p:cNvPr id="4" name="Picture 3">
            <a:extLst>
              <a:ext uri="{FF2B5EF4-FFF2-40B4-BE49-F238E27FC236}">
                <a16:creationId xmlns:a16="http://schemas.microsoft.com/office/drawing/2014/main" id="{09FF4386-9A3F-E9BC-EF7F-B286FACFBF19}"/>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659297" y="337930"/>
            <a:ext cx="4031973" cy="1746485"/>
          </a:xfrm>
          <a:prstGeom prst="rect">
            <a:avLst/>
          </a:prstGeom>
        </p:spPr>
      </p:pic>
      <p:sp>
        <p:nvSpPr>
          <p:cNvPr id="7" name="Title 1">
            <a:extLst>
              <a:ext uri="{FF2B5EF4-FFF2-40B4-BE49-F238E27FC236}">
                <a16:creationId xmlns:a16="http://schemas.microsoft.com/office/drawing/2014/main" id="{BE109FD0-92C1-A3D9-F05E-CD2303B6F5D7}"/>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E0BC53ED-1762-B677-F199-D956EBA668CB}"/>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6297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354B3B-8191-3785-8CDF-CC91BE8D8E0C}"/>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E0035B75-E99D-E320-D3DD-52271888404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内容占位符 3">
            <a:extLst>
              <a:ext uri="{FF2B5EF4-FFF2-40B4-BE49-F238E27FC236}">
                <a16:creationId xmlns:a16="http://schemas.microsoft.com/office/drawing/2014/main" id="{CF1CCDF6-1242-5220-716D-BA0DAA90052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日期占位符 4">
            <a:extLst>
              <a:ext uri="{FF2B5EF4-FFF2-40B4-BE49-F238E27FC236}">
                <a16:creationId xmlns:a16="http://schemas.microsoft.com/office/drawing/2014/main" id="{D6BCD35B-F7D7-B171-F48A-C573F3E4D112}"/>
              </a:ext>
            </a:extLst>
          </p:cNvPr>
          <p:cNvSpPr>
            <a:spLocks noGrp="1"/>
          </p:cNvSpPr>
          <p:nvPr>
            <p:ph type="dt" sz="half" idx="10"/>
          </p:nvPr>
        </p:nvSpPr>
        <p:spPr/>
        <p:txBody>
          <a:bodyPr/>
          <a:lstStyle/>
          <a:p>
            <a:fld id="{9AC0011A-611B-4417-9FED-A5D2DC879410}" type="datetimeFigureOut">
              <a:rPr lang="en-US" smtClean="0"/>
              <a:t>7/13/2025</a:t>
            </a:fld>
            <a:endParaRPr lang="en-US"/>
          </a:p>
        </p:txBody>
      </p:sp>
      <p:sp>
        <p:nvSpPr>
          <p:cNvPr id="6" name="页脚占位符 5">
            <a:extLst>
              <a:ext uri="{FF2B5EF4-FFF2-40B4-BE49-F238E27FC236}">
                <a16:creationId xmlns:a16="http://schemas.microsoft.com/office/drawing/2014/main" id="{68C754DA-6EEB-5E2A-7942-A78135394A82}"/>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E39E1A4A-9A67-9E90-077D-8EE4F6E5D5E5}"/>
              </a:ext>
            </a:extLst>
          </p:cNvPr>
          <p:cNvSpPr>
            <a:spLocks noGrp="1"/>
          </p:cNvSpPr>
          <p:nvPr>
            <p:ph type="sldNum" sz="quarter" idx="12"/>
          </p:nvPr>
        </p:nvSpPr>
        <p:spPr/>
        <p:txBody>
          <a:bodyPr/>
          <a:lstStyle/>
          <a:p>
            <a:fld id="{F6FAB8C2-D030-4785-A615-31F06998B914}" type="slidenum">
              <a:rPr lang="en-US" smtClean="0"/>
              <a:t>‹#›</a:t>
            </a:fld>
            <a:endParaRPr lang="en-US"/>
          </a:p>
        </p:txBody>
      </p:sp>
    </p:spTree>
    <p:extLst>
      <p:ext uri="{BB962C8B-B14F-4D97-AF65-F5344CB8AC3E}">
        <p14:creationId xmlns:p14="http://schemas.microsoft.com/office/powerpoint/2010/main" val="18468008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GOBI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6627ED-FBD9-3A17-B5EF-26FFB357C664}"/>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020339" y="-173038"/>
            <a:ext cx="6858000" cy="6858000"/>
          </a:xfrm>
          <a:prstGeom prst="rect">
            <a:avLst/>
          </a:prstGeom>
        </p:spPr>
      </p:pic>
      <p:sp>
        <p:nvSpPr>
          <p:cNvPr id="7" name="Title 1">
            <a:extLst>
              <a:ext uri="{FF2B5EF4-FFF2-40B4-BE49-F238E27FC236}">
                <a16:creationId xmlns:a16="http://schemas.microsoft.com/office/drawing/2014/main" id="{9BAAE81B-5F54-B779-599C-98E80BED5767}"/>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EC954DBD-33AA-11B2-3CFF-6714FF6DB713}"/>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Graphic 9">
            <a:extLst>
              <a:ext uri="{FF2B5EF4-FFF2-40B4-BE49-F238E27FC236}">
                <a16:creationId xmlns:a16="http://schemas.microsoft.com/office/drawing/2014/main" id="{879AEA31-AE71-D2DB-1802-0F23A32E7C9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4400" y="822690"/>
            <a:ext cx="4826833" cy="1755212"/>
          </a:xfrm>
          <a:prstGeom prst="rect">
            <a:avLst/>
          </a:prstGeom>
        </p:spPr>
      </p:pic>
    </p:spTree>
    <p:extLst>
      <p:ext uri="{BB962C8B-B14F-4D97-AF65-F5344CB8AC3E}">
        <p14:creationId xmlns:p14="http://schemas.microsoft.com/office/powerpoint/2010/main" val="84650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Journals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4E2ECB-19A9-4531-1912-C4B8F299B056}"/>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268817" y="-173038"/>
            <a:ext cx="6858000" cy="6858000"/>
          </a:xfrm>
          <a:prstGeom prst="rect">
            <a:avLst/>
          </a:prstGeom>
        </p:spPr>
      </p:pic>
      <p:pic>
        <p:nvPicPr>
          <p:cNvPr id="4" name="Picture 3">
            <a:extLst>
              <a:ext uri="{FF2B5EF4-FFF2-40B4-BE49-F238E27FC236}">
                <a16:creationId xmlns:a16="http://schemas.microsoft.com/office/drawing/2014/main" id="{B8542D42-A9F6-B597-E247-F56B5B231132}"/>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534975" y="103422"/>
            <a:ext cx="7104333" cy="3077304"/>
          </a:xfrm>
          <a:prstGeom prst="rect">
            <a:avLst/>
          </a:prstGeom>
        </p:spPr>
      </p:pic>
      <p:sp>
        <p:nvSpPr>
          <p:cNvPr id="7" name="Title 1">
            <a:extLst>
              <a:ext uri="{FF2B5EF4-FFF2-40B4-BE49-F238E27FC236}">
                <a16:creationId xmlns:a16="http://schemas.microsoft.com/office/drawing/2014/main" id="{F0189CC5-DEBD-53B2-90DD-9474EA0AC167}"/>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9B4C38EE-13D9-5D73-07F7-95F885B5072C}"/>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5888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Marketplace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9B0CF3-F58C-C6E1-A79F-6E1AB16C3910}"/>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268817" y="-89452"/>
            <a:ext cx="6858000" cy="6858000"/>
          </a:xfrm>
          <a:prstGeom prst="rect">
            <a:avLst/>
          </a:prstGeom>
        </p:spPr>
      </p:pic>
      <p:pic>
        <p:nvPicPr>
          <p:cNvPr id="4" name="Picture 3">
            <a:extLst>
              <a:ext uri="{FF2B5EF4-FFF2-40B4-BE49-F238E27FC236}">
                <a16:creationId xmlns:a16="http://schemas.microsoft.com/office/drawing/2014/main" id="{F40817E9-64D7-A06B-DB20-B01D7EB314C9}"/>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689113" y="337929"/>
            <a:ext cx="4964547" cy="2150437"/>
          </a:xfrm>
          <a:prstGeom prst="rect">
            <a:avLst/>
          </a:prstGeom>
        </p:spPr>
      </p:pic>
      <p:sp>
        <p:nvSpPr>
          <p:cNvPr id="7" name="Title 1">
            <a:extLst>
              <a:ext uri="{FF2B5EF4-FFF2-40B4-BE49-F238E27FC236}">
                <a16:creationId xmlns:a16="http://schemas.microsoft.com/office/drawing/2014/main" id="{EC2A1700-2A1A-D83E-A3A0-863C08F880C7}"/>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0833615B-47F0-2887-4630-51AE778FA542}"/>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655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Mosaic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1FF2A1-EAAF-42E1-E299-0AADCCF76736}"/>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050156" y="-99391"/>
            <a:ext cx="6858000" cy="6858000"/>
          </a:xfrm>
          <a:prstGeom prst="rect">
            <a:avLst/>
          </a:prstGeom>
        </p:spPr>
      </p:pic>
      <p:pic>
        <p:nvPicPr>
          <p:cNvPr id="4" name="Picture 3">
            <a:extLst>
              <a:ext uri="{FF2B5EF4-FFF2-40B4-BE49-F238E27FC236}">
                <a16:creationId xmlns:a16="http://schemas.microsoft.com/office/drawing/2014/main" id="{BC7DB06D-071A-909C-A9A3-32015233FFF9}"/>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795129" y="337930"/>
            <a:ext cx="4008785" cy="1736440"/>
          </a:xfrm>
          <a:prstGeom prst="rect">
            <a:avLst/>
          </a:prstGeom>
        </p:spPr>
      </p:pic>
      <p:sp>
        <p:nvSpPr>
          <p:cNvPr id="7" name="Title 1">
            <a:extLst>
              <a:ext uri="{FF2B5EF4-FFF2-40B4-BE49-F238E27FC236}">
                <a16:creationId xmlns:a16="http://schemas.microsoft.com/office/drawing/2014/main" id="{E4DDB3F0-BEBD-BEAB-7990-113D5B48A184}"/>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9199975F-94F7-69C8-542B-6EA40B4D5A66}"/>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7950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Panorama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54A731-CED1-6EB6-8F92-6D19AE1EFE82}"/>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268817" y="0"/>
            <a:ext cx="6858000" cy="6858000"/>
          </a:xfrm>
          <a:prstGeom prst="rect">
            <a:avLst/>
          </a:prstGeom>
        </p:spPr>
      </p:pic>
      <p:pic>
        <p:nvPicPr>
          <p:cNvPr id="4" name="Picture 3">
            <a:extLst>
              <a:ext uri="{FF2B5EF4-FFF2-40B4-BE49-F238E27FC236}">
                <a16:creationId xmlns:a16="http://schemas.microsoft.com/office/drawing/2014/main" id="{6A11FBD2-D8A2-634D-422E-E6A019E365D8}"/>
              </a:ext>
            </a:extLst>
          </p:cNvPr>
          <p:cNvPicPr>
            <a:picLocks noChangeAspect="1"/>
          </p:cNvPicPr>
          <p:nvPr userDrawn="1"/>
        </p:nvPicPr>
        <p:blipFill>
          <a:blip r:embed="rId3">
            <a:extLst>
              <a:ext uri="{28A0092B-C50C-407E-A947-70E740481C1C}">
                <a14:useLocalDpi xmlns:a14="http://schemas.microsoft.com/office/drawing/2010/main"/>
              </a:ext>
            </a:extLst>
          </a:blip>
          <a:srcRect t="28342" b="28342"/>
          <a:stretch/>
        </p:blipFill>
        <p:spPr>
          <a:xfrm>
            <a:off x="798445" y="510419"/>
            <a:ext cx="4452732" cy="1928740"/>
          </a:xfrm>
          <a:prstGeom prst="rect">
            <a:avLst/>
          </a:prstGeom>
        </p:spPr>
      </p:pic>
      <p:sp>
        <p:nvSpPr>
          <p:cNvPr id="7" name="Title 1">
            <a:extLst>
              <a:ext uri="{FF2B5EF4-FFF2-40B4-BE49-F238E27FC236}">
                <a16:creationId xmlns:a16="http://schemas.microsoft.com/office/drawing/2014/main" id="{78F982A6-F2FC-CBAE-89A9-16231B29BE9A}"/>
              </a:ext>
            </a:extLst>
          </p:cNvPr>
          <p:cNvSpPr>
            <a:spLocks noGrp="1"/>
          </p:cNvSpPr>
          <p:nvPr>
            <p:ph type="ctrTitle"/>
          </p:nvPr>
        </p:nvSpPr>
        <p:spPr>
          <a:xfrm>
            <a:off x="914400" y="2158207"/>
            <a:ext cx="6470374" cy="2387600"/>
          </a:xfrm>
        </p:spPr>
        <p:txBody>
          <a:bodyPr anchor="b"/>
          <a:lstStyle>
            <a:lvl1pPr algn="l">
              <a:defRPr sz="5400" b="1">
                <a:solidFill>
                  <a:schemeClr val="accent2"/>
                </a:solidFill>
              </a:defRPr>
            </a:lvl1pPr>
          </a:lstStyle>
          <a:p>
            <a:r>
              <a:rPr lang="en-US"/>
              <a:t>Click to edit Master title style</a:t>
            </a:r>
          </a:p>
        </p:txBody>
      </p:sp>
      <p:sp>
        <p:nvSpPr>
          <p:cNvPr id="8" name="Subtitle 2">
            <a:extLst>
              <a:ext uri="{FF2B5EF4-FFF2-40B4-BE49-F238E27FC236}">
                <a16:creationId xmlns:a16="http://schemas.microsoft.com/office/drawing/2014/main" id="{F75548E8-4B45-A2E9-C675-DBEF8C0ED9EA}"/>
              </a:ext>
            </a:extLst>
          </p:cNvPr>
          <p:cNvSpPr>
            <a:spLocks noGrp="1"/>
          </p:cNvSpPr>
          <p:nvPr>
            <p:ph type="subTitle" idx="1"/>
          </p:nvPr>
        </p:nvSpPr>
        <p:spPr>
          <a:xfrm>
            <a:off x="914400" y="4632326"/>
            <a:ext cx="6470374"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3934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CM 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4FA7CC-F17F-760F-E501-380AB0442A07}"/>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pic>
        <p:nvPicPr>
          <p:cNvPr id="6" name="Picture 5">
            <a:extLst>
              <a:ext uri="{FF2B5EF4-FFF2-40B4-BE49-F238E27FC236}">
                <a16:creationId xmlns:a16="http://schemas.microsoft.com/office/drawing/2014/main" id="{D372C346-F12B-9A68-F322-7E26A8485D2F}"/>
              </a:ext>
            </a:extLst>
          </p:cNvPr>
          <p:cNvPicPr>
            <a:picLocks noChangeAspect="1"/>
          </p:cNvPicPr>
          <p:nvPr userDrawn="1"/>
        </p:nvPicPr>
        <p:blipFill>
          <a:blip r:embed="rId2"/>
          <a:srcRect/>
          <a:stretch/>
        </p:blipFill>
        <p:spPr>
          <a:xfrm>
            <a:off x="7089913" y="-173038"/>
            <a:ext cx="6858000" cy="6858000"/>
          </a:xfrm>
          <a:prstGeom prst="rect">
            <a:avLst/>
          </a:prstGeom>
        </p:spPr>
      </p:pic>
      <p:pic>
        <p:nvPicPr>
          <p:cNvPr id="11" name="Graphic 10">
            <a:extLst>
              <a:ext uri="{FF2B5EF4-FFF2-40B4-BE49-F238E27FC236}">
                <a16:creationId xmlns:a16="http://schemas.microsoft.com/office/drawing/2014/main" id="{49B86BCC-7009-D0AD-B15E-AF904696863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71607" y="756172"/>
            <a:ext cx="4929586" cy="2499790"/>
          </a:xfrm>
          <a:prstGeom prst="rect">
            <a:avLst/>
          </a:prstGeom>
        </p:spPr>
      </p:pic>
      <p:sp>
        <p:nvSpPr>
          <p:cNvPr id="12" name="Title 1">
            <a:extLst>
              <a:ext uri="{FF2B5EF4-FFF2-40B4-BE49-F238E27FC236}">
                <a16:creationId xmlns:a16="http://schemas.microsoft.com/office/drawing/2014/main" id="{95068B29-E483-A966-D1EE-461DC240AB2D}"/>
              </a:ext>
            </a:extLst>
          </p:cNvPr>
          <p:cNvSpPr>
            <a:spLocks noGrp="1"/>
          </p:cNvSpPr>
          <p:nvPr>
            <p:ph type="ctrTitle"/>
          </p:nvPr>
        </p:nvSpPr>
        <p:spPr>
          <a:xfrm>
            <a:off x="914400" y="3878665"/>
            <a:ext cx="6470374" cy="1622725"/>
          </a:xfrm>
        </p:spPr>
        <p:txBody>
          <a:bodyPr anchor="b"/>
          <a:lstStyle>
            <a:lvl1pPr algn="l">
              <a:defRPr sz="5400" b="1">
                <a:solidFill>
                  <a:schemeClr val="accent2"/>
                </a:solidFill>
              </a:defRPr>
            </a:lvl1pPr>
          </a:lstStyle>
          <a:p>
            <a:r>
              <a:rPr lang="en-US"/>
              <a:t>Click to edit Master title style</a:t>
            </a:r>
          </a:p>
        </p:txBody>
      </p:sp>
      <p:sp>
        <p:nvSpPr>
          <p:cNvPr id="13" name="Subtitle 2">
            <a:extLst>
              <a:ext uri="{FF2B5EF4-FFF2-40B4-BE49-F238E27FC236}">
                <a16:creationId xmlns:a16="http://schemas.microsoft.com/office/drawing/2014/main" id="{76985B85-F28B-96F4-674D-22F836CB0407}"/>
              </a:ext>
            </a:extLst>
          </p:cNvPr>
          <p:cNvSpPr>
            <a:spLocks noGrp="1"/>
          </p:cNvSpPr>
          <p:nvPr>
            <p:ph type="subTitle" idx="1"/>
          </p:nvPr>
        </p:nvSpPr>
        <p:spPr>
          <a:xfrm>
            <a:off x="914400" y="5666282"/>
            <a:ext cx="6470374" cy="621806"/>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1826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accent1"/>
                </a:solidFill>
                <a:latin typeface="思源黑体" panose="020B0500000000000000" pitchFamily="34" charset="-122"/>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18464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accent2"/>
                </a:solidFill>
                <a:latin typeface="思源黑体" panose="020B0500000000000000" pitchFamily="34" charset="-122"/>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02763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524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026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74554-35EE-01EF-9106-EFBDE56E9F8E}"/>
              </a:ext>
            </a:extLst>
          </p:cNvPr>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9148DCF8-338F-1824-AC1D-3602EBF364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8125879-CBA3-4DF5-D4E3-B69F030E992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a:extLst>
              <a:ext uri="{FF2B5EF4-FFF2-40B4-BE49-F238E27FC236}">
                <a16:creationId xmlns:a16="http://schemas.microsoft.com/office/drawing/2014/main" id="{E2FE1A9F-B8FA-9EFD-956F-7158D5125B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5FCC74E-7FBB-C210-34EB-01AEBF99CA5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a:extLst>
              <a:ext uri="{FF2B5EF4-FFF2-40B4-BE49-F238E27FC236}">
                <a16:creationId xmlns:a16="http://schemas.microsoft.com/office/drawing/2014/main" id="{A4F0F976-1699-9DEF-CC7B-AF2A15BBE18E}"/>
              </a:ext>
            </a:extLst>
          </p:cNvPr>
          <p:cNvSpPr>
            <a:spLocks noGrp="1"/>
          </p:cNvSpPr>
          <p:nvPr>
            <p:ph type="dt" sz="half" idx="10"/>
          </p:nvPr>
        </p:nvSpPr>
        <p:spPr/>
        <p:txBody>
          <a:bodyPr/>
          <a:lstStyle/>
          <a:p>
            <a:fld id="{9AC0011A-611B-4417-9FED-A5D2DC879410}" type="datetimeFigureOut">
              <a:rPr lang="en-US" smtClean="0"/>
              <a:t>7/13/2025</a:t>
            </a:fld>
            <a:endParaRPr lang="en-US"/>
          </a:p>
        </p:txBody>
      </p:sp>
      <p:sp>
        <p:nvSpPr>
          <p:cNvPr id="8" name="页脚占位符 7">
            <a:extLst>
              <a:ext uri="{FF2B5EF4-FFF2-40B4-BE49-F238E27FC236}">
                <a16:creationId xmlns:a16="http://schemas.microsoft.com/office/drawing/2014/main" id="{6142451D-BE2E-06D2-F9AA-3F5B47BCC62C}"/>
              </a:ext>
            </a:extLst>
          </p:cNvPr>
          <p:cNvSpPr>
            <a:spLocks noGrp="1"/>
          </p:cNvSpPr>
          <p:nvPr>
            <p:ph type="ftr" sz="quarter" idx="11"/>
          </p:nvPr>
        </p:nvSpPr>
        <p:spPr/>
        <p:txBody>
          <a:bodyPr/>
          <a:lstStyle/>
          <a:p>
            <a:endParaRPr lang="en-US"/>
          </a:p>
        </p:txBody>
      </p:sp>
      <p:sp>
        <p:nvSpPr>
          <p:cNvPr id="9" name="灯片编号占位符 8">
            <a:extLst>
              <a:ext uri="{FF2B5EF4-FFF2-40B4-BE49-F238E27FC236}">
                <a16:creationId xmlns:a16="http://schemas.microsoft.com/office/drawing/2014/main" id="{88010B9E-70A0-56CF-F488-01DE905AD07D}"/>
              </a:ext>
            </a:extLst>
          </p:cNvPr>
          <p:cNvSpPr>
            <a:spLocks noGrp="1"/>
          </p:cNvSpPr>
          <p:nvPr>
            <p:ph type="sldNum" sz="quarter" idx="12"/>
          </p:nvPr>
        </p:nvSpPr>
        <p:spPr/>
        <p:txBody>
          <a:bodyPr/>
          <a:lstStyle/>
          <a:p>
            <a:fld id="{F6FAB8C2-D030-4785-A615-31F06998B914}" type="slidenum">
              <a:rPr lang="en-US" smtClean="0"/>
              <a:t>‹#›</a:t>
            </a:fld>
            <a:endParaRPr lang="en-US"/>
          </a:p>
        </p:txBody>
      </p:sp>
    </p:spTree>
    <p:extLst>
      <p:ext uri="{BB962C8B-B14F-4D97-AF65-F5344CB8AC3E}">
        <p14:creationId xmlns:p14="http://schemas.microsoft.com/office/powerpoint/2010/main" val="28308503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838200" y="1182057"/>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accent2"/>
                </a:solidFill>
                <a:latin typeface="思源黑体" panose="020B0500000000000000" pitchFamily="34" charset="-122"/>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45767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142992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80270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a:t>Click to edit Master title style</a:t>
            </a:r>
          </a:p>
        </p:txBody>
      </p:sp>
    </p:spTree>
    <p:extLst>
      <p:ext uri="{BB962C8B-B14F-4D97-AF65-F5344CB8AC3E}">
        <p14:creationId xmlns:p14="http://schemas.microsoft.com/office/powerpoint/2010/main" val="138396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6323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6A67E8-C07E-73D7-EDD6-8416CAB228E5}"/>
              </a:ext>
            </a:extLst>
          </p:cNvPr>
          <p:cNvSpPr/>
          <p:nvPr userDrawn="1"/>
        </p:nvSpPr>
        <p:spPr>
          <a:xfrm>
            <a:off x="0" y="0"/>
            <a:ext cx="12192000" cy="6518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sp>
        <p:nvSpPr>
          <p:cNvPr id="2" name="Title 1"/>
          <p:cNvSpPr>
            <a:spLocks noGrp="1"/>
          </p:cNvSpPr>
          <p:nvPr>
            <p:ph type="title"/>
          </p:nvPr>
        </p:nvSpPr>
        <p:spPr>
          <a:xfrm>
            <a:off x="831851" y="517045"/>
            <a:ext cx="10515600" cy="1500187"/>
          </a:xfrm>
        </p:spPr>
        <p:txBody>
          <a:bodyPr anchor="b"/>
          <a:lstStyle>
            <a:lvl1pPr algn="ctr">
              <a:defRPr sz="48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2305503"/>
            <a:ext cx="10515600" cy="95351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3639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FC4983-7485-1282-E933-8FB891A85A79}"/>
              </a:ext>
            </a:extLst>
          </p:cNvPr>
          <p:cNvSpPr/>
          <p:nvPr userDrawn="1"/>
        </p:nvSpPr>
        <p:spPr>
          <a:xfrm>
            <a:off x="0" y="0"/>
            <a:ext cx="12192000" cy="6520070"/>
          </a:xfrm>
          <a:prstGeom prst="rect">
            <a:avLst/>
          </a:prstGeom>
          <a:solidFill>
            <a:srgbClr val="D7E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sp>
        <p:nvSpPr>
          <p:cNvPr id="2" name="Title 1"/>
          <p:cNvSpPr>
            <a:spLocks noGrp="1"/>
          </p:cNvSpPr>
          <p:nvPr>
            <p:ph type="title"/>
          </p:nvPr>
        </p:nvSpPr>
        <p:spPr>
          <a:xfrm>
            <a:off x="831851" y="517045"/>
            <a:ext cx="10515600" cy="1500187"/>
          </a:xfrm>
        </p:spPr>
        <p:txBody>
          <a:bodyPr anchor="b"/>
          <a:lstStyle>
            <a:lvl1pPr algn="ctr">
              <a:defRPr sz="4800">
                <a:solidFill>
                  <a:schemeClr val="accent2"/>
                </a:solidFill>
              </a:defRPr>
            </a:lvl1pPr>
          </a:lstStyle>
          <a:p>
            <a:r>
              <a:rPr lang="en-US"/>
              <a:t>Click to edit Master title style</a:t>
            </a:r>
          </a:p>
        </p:txBody>
      </p:sp>
      <p:sp>
        <p:nvSpPr>
          <p:cNvPr id="3" name="Text Placeholder 2"/>
          <p:cNvSpPr>
            <a:spLocks noGrp="1"/>
          </p:cNvSpPr>
          <p:nvPr>
            <p:ph type="body" idx="1"/>
          </p:nvPr>
        </p:nvSpPr>
        <p:spPr>
          <a:xfrm>
            <a:off x="831851" y="2305503"/>
            <a:ext cx="10515600" cy="953512"/>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5356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817743E0-0A1F-878B-499E-2B4AC057EDF3}"/>
              </a:ext>
            </a:extLst>
          </p:cNvPr>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a:t>Click to edit Master title style</a:t>
            </a:r>
          </a:p>
        </p:txBody>
      </p:sp>
      <p:sp>
        <p:nvSpPr>
          <p:cNvPr id="14" name="Text Placeholder 2">
            <a:extLst>
              <a:ext uri="{FF2B5EF4-FFF2-40B4-BE49-F238E27FC236}">
                <a16:creationId xmlns:a16="http://schemas.microsoft.com/office/drawing/2014/main" id="{2C45A952-406E-D608-8B3A-D68D1017D11B}"/>
              </a:ext>
            </a:extLst>
          </p:cNvPr>
          <p:cNvSpPr>
            <a:spLocks noGrp="1"/>
          </p:cNvSpPr>
          <p:nvPr>
            <p:ph idx="1"/>
          </p:nvPr>
        </p:nvSpPr>
        <p:spPr>
          <a:xfrm>
            <a:off x="838200" y="163198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53EA1780-1D20-B3DE-3778-67FEA1DA9BE7}"/>
              </a:ext>
            </a:extLst>
          </p:cNvPr>
          <p:cNvSpPr/>
          <p:nvPr userDrawn="1"/>
        </p:nvSpPr>
        <p:spPr>
          <a:xfrm>
            <a:off x="0" y="-1"/>
            <a:ext cx="7732059" cy="3384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sp>
        <p:nvSpPr>
          <p:cNvPr id="19" name="Rectangle 18">
            <a:extLst>
              <a:ext uri="{FF2B5EF4-FFF2-40B4-BE49-F238E27FC236}">
                <a16:creationId xmlns:a16="http://schemas.microsoft.com/office/drawing/2014/main" id="{291A0AE7-313A-EDE1-A3BD-0D6320F3E69D}"/>
              </a:ext>
            </a:extLst>
          </p:cNvPr>
          <p:cNvSpPr/>
          <p:nvPr userDrawn="1"/>
        </p:nvSpPr>
        <p:spPr>
          <a:xfrm>
            <a:off x="6427694" y="-1"/>
            <a:ext cx="3792071" cy="338401"/>
          </a:xfrm>
          <a:prstGeom prst="rect">
            <a:avLst/>
          </a:prstGeom>
          <a:solidFill>
            <a:srgbClr val="FAB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sp>
        <p:nvSpPr>
          <p:cNvPr id="20" name="Rectangle 19">
            <a:extLst>
              <a:ext uri="{FF2B5EF4-FFF2-40B4-BE49-F238E27FC236}">
                <a16:creationId xmlns:a16="http://schemas.microsoft.com/office/drawing/2014/main" id="{5A8AD430-C329-EFD8-0C78-5CE7B585A59A}"/>
              </a:ext>
            </a:extLst>
          </p:cNvPr>
          <p:cNvSpPr/>
          <p:nvPr userDrawn="1"/>
        </p:nvSpPr>
        <p:spPr>
          <a:xfrm>
            <a:off x="10219765" y="-1"/>
            <a:ext cx="1990164" cy="3384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思源黑体" panose="020B0500000000000000" pitchFamily="34" charset="-122"/>
            </a:endParaRPr>
          </a:p>
        </p:txBody>
      </p:sp>
    </p:spTree>
    <p:extLst>
      <p:ext uri="{BB962C8B-B14F-4D97-AF65-F5344CB8AC3E}">
        <p14:creationId xmlns:p14="http://schemas.microsoft.com/office/powerpoint/2010/main" val="338702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165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思源黑体" panose="020B0500000000000000" pitchFamily="34" charset="-122"/>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97941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B1D4B9-D1D1-D5FE-C5A1-0AA406066B06}"/>
              </a:ext>
            </a:extLst>
          </p:cNvPr>
          <p:cNvSpPr>
            <a:spLocks noGrp="1"/>
          </p:cNvSpPr>
          <p:nvPr>
            <p:ph type="title"/>
          </p:nvPr>
        </p:nvSpPr>
        <p:spPr/>
        <p:txBody>
          <a:bodyPr/>
          <a:lstStyle/>
          <a:p>
            <a:r>
              <a:rPr lang="zh-CN" altLang="en-US"/>
              <a:t>单击此处编辑母版标题样式</a:t>
            </a:r>
            <a:endParaRPr lang="en-US"/>
          </a:p>
        </p:txBody>
      </p:sp>
      <p:sp>
        <p:nvSpPr>
          <p:cNvPr id="3" name="日期占位符 2">
            <a:extLst>
              <a:ext uri="{FF2B5EF4-FFF2-40B4-BE49-F238E27FC236}">
                <a16:creationId xmlns:a16="http://schemas.microsoft.com/office/drawing/2014/main" id="{66A5D5EE-46D3-4251-9CAD-4075713D8361}"/>
              </a:ext>
            </a:extLst>
          </p:cNvPr>
          <p:cNvSpPr>
            <a:spLocks noGrp="1"/>
          </p:cNvSpPr>
          <p:nvPr>
            <p:ph type="dt" sz="half" idx="10"/>
          </p:nvPr>
        </p:nvSpPr>
        <p:spPr/>
        <p:txBody>
          <a:bodyPr/>
          <a:lstStyle/>
          <a:p>
            <a:fld id="{9AC0011A-611B-4417-9FED-A5D2DC879410}" type="datetimeFigureOut">
              <a:rPr lang="en-US" smtClean="0"/>
              <a:t>7/13/2025</a:t>
            </a:fld>
            <a:endParaRPr lang="en-US"/>
          </a:p>
        </p:txBody>
      </p:sp>
      <p:sp>
        <p:nvSpPr>
          <p:cNvPr id="4" name="页脚占位符 3">
            <a:extLst>
              <a:ext uri="{FF2B5EF4-FFF2-40B4-BE49-F238E27FC236}">
                <a16:creationId xmlns:a16="http://schemas.microsoft.com/office/drawing/2014/main" id="{5BAFA191-8702-835A-BCFD-8BDCE27873FD}"/>
              </a:ext>
            </a:extLst>
          </p:cNvPr>
          <p:cNvSpPr>
            <a:spLocks noGrp="1"/>
          </p:cNvSpPr>
          <p:nvPr>
            <p:ph type="ftr" sz="quarter" idx="11"/>
          </p:nvPr>
        </p:nvSpPr>
        <p:spPr/>
        <p:txBody>
          <a:bodyPr/>
          <a:lstStyle/>
          <a:p>
            <a:endParaRPr lang="en-US"/>
          </a:p>
        </p:txBody>
      </p:sp>
      <p:sp>
        <p:nvSpPr>
          <p:cNvPr id="5" name="灯片编号占位符 4">
            <a:extLst>
              <a:ext uri="{FF2B5EF4-FFF2-40B4-BE49-F238E27FC236}">
                <a16:creationId xmlns:a16="http://schemas.microsoft.com/office/drawing/2014/main" id="{9E7F1ACB-9958-018F-C2FE-824ED1E5313A}"/>
              </a:ext>
            </a:extLst>
          </p:cNvPr>
          <p:cNvSpPr>
            <a:spLocks noGrp="1"/>
          </p:cNvSpPr>
          <p:nvPr>
            <p:ph type="sldNum" sz="quarter" idx="12"/>
          </p:nvPr>
        </p:nvSpPr>
        <p:spPr/>
        <p:txBody>
          <a:bodyPr/>
          <a:lstStyle/>
          <a:p>
            <a:fld id="{F6FAB8C2-D030-4785-A615-31F06998B914}" type="slidenum">
              <a:rPr lang="en-US" smtClean="0"/>
              <a:t>‹#›</a:t>
            </a:fld>
            <a:endParaRPr lang="en-US"/>
          </a:p>
        </p:txBody>
      </p:sp>
    </p:spTree>
    <p:extLst>
      <p:ext uri="{BB962C8B-B14F-4D97-AF65-F5344CB8AC3E}">
        <p14:creationId xmlns:p14="http://schemas.microsoft.com/office/powerpoint/2010/main" val="41061211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458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079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68548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621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思源黑体" panose="020B0500000000000000" pitchFamily="34" charset="-122"/>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87667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8368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262600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7247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3353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186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CA8F904-8822-04EB-677F-0860003E9155}"/>
              </a:ext>
            </a:extLst>
          </p:cNvPr>
          <p:cNvSpPr>
            <a:spLocks noGrp="1"/>
          </p:cNvSpPr>
          <p:nvPr>
            <p:ph type="dt" sz="half" idx="10"/>
          </p:nvPr>
        </p:nvSpPr>
        <p:spPr/>
        <p:txBody>
          <a:bodyPr/>
          <a:lstStyle/>
          <a:p>
            <a:fld id="{9AC0011A-611B-4417-9FED-A5D2DC879410}" type="datetimeFigureOut">
              <a:rPr lang="en-US" smtClean="0"/>
              <a:t>7/13/2025</a:t>
            </a:fld>
            <a:endParaRPr lang="en-US"/>
          </a:p>
        </p:txBody>
      </p:sp>
      <p:sp>
        <p:nvSpPr>
          <p:cNvPr id="3" name="页脚占位符 2">
            <a:extLst>
              <a:ext uri="{FF2B5EF4-FFF2-40B4-BE49-F238E27FC236}">
                <a16:creationId xmlns:a16="http://schemas.microsoft.com/office/drawing/2014/main" id="{36325D56-E7D6-1C67-9218-8BDB326AD32B}"/>
              </a:ext>
            </a:extLst>
          </p:cNvPr>
          <p:cNvSpPr>
            <a:spLocks noGrp="1"/>
          </p:cNvSpPr>
          <p:nvPr>
            <p:ph type="ftr" sz="quarter" idx="11"/>
          </p:nvPr>
        </p:nvSpPr>
        <p:spPr/>
        <p:txBody>
          <a:bodyPr/>
          <a:lstStyle/>
          <a:p>
            <a:endParaRPr lang="en-US"/>
          </a:p>
        </p:txBody>
      </p:sp>
      <p:sp>
        <p:nvSpPr>
          <p:cNvPr id="4" name="灯片编号占位符 3">
            <a:extLst>
              <a:ext uri="{FF2B5EF4-FFF2-40B4-BE49-F238E27FC236}">
                <a16:creationId xmlns:a16="http://schemas.microsoft.com/office/drawing/2014/main" id="{B12A8DFC-2C78-91D3-AB59-0650B07CA950}"/>
              </a:ext>
            </a:extLst>
          </p:cNvPr>
          <p:cNvSpPr>
            <a:spLocks noGrp="1"/>
          </p:cNvSpPr>
          <p:nvPr>
            <p:ph type="sldNum" sz="quarter" idx="12"/>
          </p:nvPr>
        </p:nvSpPr>
        <p:spPr/>
        <p:txBody>
          <a:bodyPr/>
          <a:lstStyle/>
          <a:p>
            <a:fld id="{F6FAB8C2-D030-4785-A615-31F06998B914}" type="slidenum">
              <a:rPr lang="en-US" smtClean="0"/>
              <a:t>‹#›</a:t>
            </a:fld>
            <a:endParaRPr lang="en-US"/>
          </a:p>
        </p:txBody>
      </p:sp>
    </p:spTree>
    <p:extLst>
      <p:ext uri="{BB962C8B-B14F-4D97-AF65-F5344CB8AC3E}">
        <p14:creationId xmlns:p14="http://schemas.microsoft.com/office/powerpoint/2010/main" val="10463694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5122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557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_Title and Paragraph">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4917" y="1686258"/>
            <a:ext cx="8242449" cy="3342941"/>
          </a:xfrm>
        </p:spPr>
        <p:txBody>
          <a:bodyPr/>
          <a:lstStyle>
            <a:lvl1pPr marL="91440" indent="-457200">
              <a:lnSpc>
                <a:spcPct val="110000"/>
              </a:lnSpc>
              <a:buNone/>
              <a:defRPr sz="3600"/>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14650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7521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64409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6"/>
            <a:ext cx="10363200" cy="756005"/>
          </a:xfrm>
        </p:spPr>
        <p:txBody>
          <a:bodyPr anchor="t" anchorCtr="0"/>
          <a:lstStyle>
            <a:lvl1pPr algn="ctr">
              <a:defRPr sz="2700">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35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Text Placeholder 5"/>
          <p:cNvSpPr>
            <a:spLocks noGrp="1"/>
          </p:cNvSpPr>
          <p:nvPr>
            <p:ph type="body" sz="quarter" idx="10"/>
          </p:nvPr>
        </p:nvSpPr>
        <p:spPr>
          <a:xfrm>
            <a:off x="914400" y="668828"/>
            <a:ext cx="10363200" cy="1125537"/>
          </a:xfrm>
        </p:spPr>
        <p:txBody>
          <a:bodyPr/>
          <a:lstStyle>
            <a:lvl1pPr marL="0" indent="0" algn="ctr" defTabSz="685800" rtl="0" eaLnBrk="1" latinLnBrk="0" hangingPunct="1">
              <a:lnSpc>
                <a:spcPct val="110000"/>
              </a:lnSpc>
              <a:spcBef>
                <a:spcPct val="0"/>
              </a:spcBef>
              <a:buNone/>
              <a:defRPr lang="en-US" sz="3300" b="0" kern="1200" dirty="0" smtClean="0">
                <a:solidFill>
                  <a:schemeClr val="accent1"/>
                </a:solidFill>
                <a:latin typeface="思源黑体" panose="020B0500000000000000" pitchFamily="34" charset="-122"/>
                <a:ea typeface="+mj-ea"/>
                <a:cs typeface="+mj-cs"/>
              </a:defRPr>
            </a:lvl1pPr>
            <a:lvl2pPr marL="342900" indent="0" algn="ctr" defTabSz="685800" rtl="0" eaLnBrk="1" latinLnBrk="0" hangingPunct="1">
              <a:lnSpc>
                <a:spcPct val="110000"/>
              </a:lnSpc>
              <a:spcBef>
                <a:spcPct val="0"/>
              </a:spcBef>
              <a:buNone/>
              <a:defRPr lang="en-US" sz="2700" b="0" kern="1200" dirty="0" smtClean="0">
                <a:solidFill>
                  <a:schemeClr val="tx2"/>
                </a:solidFill>
                <a:latin typeface="+mj-lt"/>
                <a:ea typeface="+mj-ea"/>
                <a:cs typeface="+mj-cs"/>
              </a:defRPr>
            </a:lvl2pPr>
            <a:lvl3pPr marL="685800" indent="0" algn="ctr" defTabSz="685800" rtl="0" eaLnBrk="1" latinLnBrk="0" hangingPunct="1">
              <a:lnSpc>
                <a:spcPct val="110000"/>
              </a:lnSpc>
              <a:spcBef>
                <a:spcPct val="0"/>
              </a:spcBef>
              <a:buNone/>
              <a:defRPr lang="en-US" sz="2700" b="0" kern="1200" dirty="0" smtClean="0">
                <a:solidFill>
                  <a:schemeClr val="tx2"/>
                </a:solidFill>
                <a:latin typeface="+mj-lt"/>
                <a:ea typeface="+mj-ea"/>
                <a:cs typeface="+mj-cs"/>
              </a:defRPr>
            </a:lvl3pPr>
            <a:lvl4pPr marL="1028700" indent="0" algn="ctr" defTabSz="685800" rtl="0" eaLnBrk="1" latinLnBrk="0" hangingPunct="1">
              <a:lnSpc>
                <a:spcPct val="110000"/>
              </a:lnSpc>
              <a:spcBef>
                <a:spcPct val="0"/>
              </a:spcBef>
              <a:buNone/>
              <a:defRPr lang="en-US" sz="2700" b="0" kern="1200" dirty="0" smtClean="0">
                <a:solidFill>
                  <a:schemeClr val="tx2"/>
                </a:solidFill>
                <a:latin typeface="+mj-lt"/>
                <a:ea typeface="+mj-ea"/>
                <a:cs typeface="+mj-cs"/>
              </a:defRPr>
            </a:lvl4pPr>
            <a:lvl5pPr marL="1371600" indent="0" algn="ctr" defTabSz="685800" rtl="0" eaLnBrk="1" latinLnBrk="0" hangingPunct="1">
              <a:lnSpc>
                <a:spcPct val="110000"/>
              </a:lnSpc>
              <a:spcBef>
                <a:spcPct val="0"/>
              </a:spcBef>
              <a:buNone/>
              <a:defRPr lang="en-US" sz="27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70556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5"/>
            <a:ext cx="10363200" cy="756005"/>
          </a:xfrm>
        </p:spPr>
        <p:txBody>
          <a:bodyPr anchor="t" anchorCtr="0"/>
          <a:lstStyle>
            <a:lvl1pPr algn="ctr">
              <a:defRPr sz="1500">
                <a:solidFill>
                  <a:schemeClr val="tx2"/>
                </a:solidFill>
              </a:defRPr>
            </a:lvl1pPr>
          </a:lstStyle>
          <a:p>
            <a:r>
              <a:rPr lang="en-US"/>
              <a:t>Click to edit Master title style</a:t>
            </a:r>
          </a:p>
        </p:txBody>
      </p:sp>
      <p:sp>
        <p:nvSpPr>
          <p:cNvPr id="6" name="Text Placeholder 5"/>
          <p:cNvSpPr>
            <a:spLocks noGrp="1"/>
          </p:cNvSpPr>
          <p:nvPr>
            <p:ph type="body" sz="quarter" idx="10"/>
          </p:nvPr>
        </p:nvSpPr>
        <p:spPr>
          <a:xfrm>
            <a:off x="914400" y="2633585"/>
            <a:ext cx="10363200" cy="1125537"/>
          </a:xfrm>
        </p:spPr>
        <p:txBody>
          <a:bodyPr anchor="ctr"/>
          <a:lstStyle>
            <a:lvl1pPr marL="0" indent="0" algn="ctr" defTabSz="685800" rtl="0" eaLnBrk="1" latinLnBrk="0" hangingPunct="1">
              <a:lnSpc>
                <a:spcPct val="110000"/>
              </a:lnSpc>
              <a:spcBef>
                <a:spcPct val="0"/>
              </a:spcBef>
              <a:buNone/>
              <a:defRPr lang="en-US" sz="3000" b="0" kern="1200" dirty="0" smtClean="0">
                <a:solidFill>
                  <a:schemeClr val="accent2"/>
                </a:solidFill>
                <a:latin typeface="思源黑体" panose="020B0500000000000000" pitchFamily="34" charset="-122"/>
                <a:ea typeface="+mj-ea"/>
                <a:cs typeface="+mj-cs"/>
              </a:defRPr>
            </a:lvl1pPr>
            <a:lvl2pPr marL="342900" indent="0" algn="ctr" defTabSz="685800" rtl="0" eaLnBrk="1" latinLnBrk="0" hangingPunct="1">
              <a:lnSpc>
                <a:spcPct val="110000"/>
              </a:lnSpc>
              <a:spcBef>
                <a:spcPct val="0"/>
              </a:spcBef>
              <a:buNone/>
              <a:defRPr lang="en-US" sz="2700" b="0" kern="1200" dirty="0" smtClean="0">
                <a:solidFill>
                  <a:schemeClr val="tx2"/>
                </a:solidFill>
                <a:latin typeface="+mj-lt"/>
                <a:ea typeface="+mj-ea"/>
                <a:cs typeface="+mj-cs"/>
              </a:defRPr>
            </a:lvl2pPr>
            <a:lvl3pPr marL="685800" indent="0" algn="ctr" defTabSz="685800" rtl="0" eaLnBrk="1" latinLnBrk="0" hangingPunct="1">
              <a:lnSpc>
                <a:spcPct val="110000"/>
              </a:lnSpc>
              <a:spcBef>
                <a:spcPct val="0"/>
              </a:spcBef>
              <a:buNone/>
              <a:defRPr lang="en-US" sz="2700" b="0" kern="1200" dirty="0" smtClean="0">
                <a:solidFill>
                  <a:schemeClr val="tx2"/>
                </a:solidFill>
                <a:latin typeface="+mj-lt"/>
                <a:ea typeface="+mj-ea"/>
                <a:cs typeface="+mj-cs"/>
              </a:defRPr>
            </a:lvl3pPr>
            <a:lvl4pPr marL="1028700" indent="0" algn="ctr" defTabSz="685800" rtl="0" eaLnBrk="1" latinLnBrk="0" hangingPunct="1">
              <a:lnSpc>
                <a:spcPct val="110000"/>
              </a:lnSpc>
              <a:spcBef>
                <a:spcPct val="0"/>
              </a:spcBef>
              <a:buNone/>
              <a:defRPr lang="en-US" sz="2700" b="0" kern="1200" dirty="0" smtClean="0">
                <a:solidFill>
                  <a:schemeClr val="tx2"/>
                </a:solidFill>
                <a:latin typeface="+mj-lt"/>
                <a:ea typeface="+mj-ea"/>
                <a:cs typeface="+mj-cs"/>
              </a:defRPr>
            </a:lvl4pPr>
            <a:lvl5pPr marL="1371600" indent="0" algn="ctr" defTabSz="685800" rtl="0" eaLnBrk="1" latinLnBrk="0" hangingPunct="1">
              <a:lnSpc>
                <a:spcPct val="110000"/>
              </a:lnSpc>
              <a:spcBef>
                <a:spcPct val="0"/>
              </a:spcBef>
              <a:buNone/>
              <a:defRPr lang="en-US" sz="27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70748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056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2" y="977032"/>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4" y="977032"/>
            <a:ext cx="5817296" cy="5006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360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970692"/>
            <a:ext cx="10515600" cy="4012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p:cNvSpPr>
            <a:spLocks noGrp="1"/>
          </p:cNvSpPr>
          <p:nvPr>
            <p:ph type="body" sz="quarter" idx="10"/>
          </p:nvPr>
        </p:nvSpPr>
        <p:spPr>
          <a:xfrm>
            <a:off x="838200" y="1182059"/>
            <a:ext cx="10515600" cy="629977"/>
          </a:xfrm>
        </p:spPr>
        <p:txBody>
          <a:bodyPr/>
          <a:lstStyle>
            <a:lvl1pPr marL="0" indent="0" algn="l" defTabSz="685800" rtl="0" eaLnBrk="1" latinLnBrk="0" hangingPunct="1">
              <a:lnSpc>
                <a:spcPct val="110000"/>
              </a:lnSpc>
              <a:spcBef>
                <a:spcPct val="0"/>
              </a:spcBef>
              <a:buNone/>
              <a:defRPr lang="en-US" sz="1800" b="0" kern="1200" dirty="0" smtClean="0">
                <a:solidFill>
                  <a:schemeClr val="accent2"/>
                </a:solidFill>
                <a:latin typeface="思源黑体" panose="020B0500000000000000" pitchFamily="34" charset="-122"/>
                <a:ea typeface="+mj-ea"/>
                <a:cs typeface="+mj-cs"/>
              </a:defRPr>
            </a:lvl1pPr>
            <a:lvl2pPr marL="0" indent="0" algn="l" defTabSz="685800" rtl="0" eaLnBrk="1" latinLnBrk="0" hangingPunct="1">
              <a:lnSpc>
                <a:spcPct val="110000"/>
              </a:lnSpc>
              <a:spcBef>
                <a:spcPct val="0"/>
              </a:spcBef>
              <a:buNone/>
              <a:defRPr lang="en-US" sz="1500" b="0" kern="1200" dirty="0" smtClean="0">
                <a:solidFill>
                  <a:schemeClr val="accent1"/>
                </a:solidFill>
                <a:latin typeface="+mj-lt"/>
                <a:ea typeface="+mj-ea"/>
                <a:cs typeface="+mj-cs"/>
              </a:defRPr>
            </a:lvl2pPr>
            <a:lvl3pPr marL="0" indent="0" algn="l" defTabSz="685800" rtl="0" eaLnBrk="1" latinLnBrk="0" hangingPunct="1">
              <a:lnSpc>
                <a:spcPct val="110000"/>
              </a:lnSpc>
              <a:spcBef>
                <a:spcPct val="0"/>
              </a:spcBef>
              <a:buNone/>
              <a:defRPr lang="en-US" sz="1500" b="0" kern="1200" dirty="0" smtClean="0">
                <a:solidFill>
                  <a:schemeClr val="accent1"/>
                </a:solidFill>
                <a:latin typeface="+mj-lt"/>
                <a:ea typeface="+mj-ea"/>
                <a:cs typeface="+mj-cs"/>
              </a:defRPr>
            </a:lvl3pPr>
            <a:lvl4pPr marL="0" indent="0" algn="l" defTabSz="685800" rtl="0" eaLnBrk="1" latinLnBrk="0" hangingPunct="1">
              <a:lnSpc>
                <a:spcPct val="110000"/>
              </a:lnSpc>
              <a:spcBef>
                <a:spcPct val="0"/>
              </a:spcBef>
              <a:buNone/>
              <a:defRPr lang="en-US" sz="1500" b="0" kern="1200" dirty="0" smtClean="0">
                <a:solidFill>
                  <a:schemeClr val="accent1"/>
                </a:solidFill>
                <a:latin typeface="+mj-lt"/>
                <a:ea typeface="+mj-ea"/>
                <a:cs typeface="+mj-cs"/>
              </a:defRPr>
            </a:lvl4pPr>
            <a:lvl5pPr marL="0" indent="0" algn="l" defTabSz="685800" rtl="0" eaLnBrk="1" latinLnBrk="0" hangingPunct="1">
              <a:lnSpc>
                <a:spcPct val="110000"/>
              </a:lnSpc>
              <a:spcBef>
                <a:spcPct val="0"/>
              </a:spcBef>
              <a:buNone/>
              <a:defRPr lang="en-US" sz="15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5157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FE71AB-B278-1C5E-86B1-10F6BC82516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51924C9E-0D98-820F-AD9F-4EBECA1DE3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文本占位符 3">
            <a:extLst>
              <a:ext uri="{FF2B5EF4-FFF2-40B4-BE49-F238E27FC236}">
                <a16:creationId xmlns:a16="http://schemas.microsoft.com/office/drawing/2014/main" id="{48A4E8DA-3EFC-C1CD-06A5-49FE4C93A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2A253EF-1F00-6F58-2A79-835A56CDE897}"/>
              </a:ext>
            </a:extLst>
          </p:cNvPr>
          <p:cNvSpPr>
            <a:spLocks noGrp="1"/>
          </p:cNvSpPr>
          <p:nvPr>
            <p:ph type="dt" sz="half" idx="10"/>
          </p:nvPr>
        </p:nvSpPr>
        <p:spPr/>
        <p:txBody>
          <a:bodyPr/>
          <a:lstStyle/>
          <a:p>
            <a:fld id="{9AC0011A-611B-4417-9FED-A5D2DC879410}" type="datetimeFigureOut">
              <a:rPr lang="en-US" smtClean="0"/>
              <a:t>7/13/2025</a:t>
            </a:fld>
            <a:endParaRPr lang="en-US"/>
          </a:p>
        </p:txBody>
      </p:sp>
      <p:sp>
        <p:nvSpPr>
          <p:cNvPr id="6" name="页脚占位符 5">
            <a:extLst>
              <a:ext uri="{FF2B5EF4-FFF2-40B4-BE49-F238E27FC236}">
                <a16:creationId xmlns:a16="http://schemas.microsoft.com/office/drawing/2014/main" id="{7801210B-FBC4-B906-29D7-7EEA8AAE40CD}"/>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06934D79-3712-D3EE-235F-4AA35B5D1EB0}"/>
              </a:ext>
            </a:extLst>
          </p:cNvPr>
          <p:cNvSpPr>
            <a:spLocks noGrp="1"/>
          </p:cNvSpPr>
          <p:nvPr>
            <p:ph type="sldNum" sz="quarter" idx="12"/>
          </p:nvPr>
        </p:nvSpPr>
        <p:spPr/>
        <p:txBody>
          <a:bodyPr/>
          <a:lstStyle/>
          <a:p>
            <a:fld id="{F6FAB8C2-D030-4785-A615-31F06998B914}" type="slidenum">
              <a:rPr lang="en-US" smtClean="0"/>
              <a:t>‹#›</a:t>
            </a:fld>
            <a:endParaRPr lang="en-US"/>
          </a:p>
        </p:txBody>
      </p:sp>
    </p:spTree>
    <p:extLst>
      <p:ext uri="{BB962C8B-B14F-4D97-AF65-F5344CB8AC3E}">
        <p14:creationId xmlns:p14="http://schemas.microsoft.com/office/powerpoint/2010/main" val="6066893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96475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2" y="1068309"/>
            <a:ext cx="4347575" cy="1325563"/>
          </a:xfrm>
        </p:spPr>
        <p:txBody>
          <a:bodyPr anchor="t"/>
          <a:lstStyle/>
          <a:p>
            <a:r>
              <a:rPr lang="en-US"/>
              <a:t>Click to edit Master title style</a:t>
            </a:r>
          </a:p>
        </p:txBody>
      </p:sp>
      <p:sp>
        <p:nvSpPr>
          <p:cNvPr id="3" name="Content Placeholder 2"/>
          <p:cNvSpPr>
            <a:spLocks noGrp="1"/>
          </p:cNvSpPr>
          <p:nvPr>
            <p:ph idx="1"/>
          </p:nvPr>
        </p:nvSpPr>
        <p:spPr>
          <a:xfrm>
            <a:off x="5536506"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41712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6"/>
            <a:ext cx="10515600" cy="1997555"/>
          </a:xfrm>
        </p:spPr>
        <p:txBody>
          <a:bodyPr anchor="b"/>
          <a:lstStyle>
            <a:lvl1pPr algn="ctr">
              <a:defRPr sz="3600"/>
            </a:lvl1pPr>
          </a:lstStyle>
          <a:p>
            <a:r>
              <a:rPr lang="en-US"/>
              <a:t>Click to edit Master title style</a:t>
            </a:r>
          </a:p>
        </p:txBody>
      </p:sp>
    </p:spTree>
    <p:extLst>
      <p:ext uri="{BB962C8B-B14F-4D97-AF65-F5344CB8AC3E}">
        <p14:creationId xmlns:p14="http://schemas.microsoft.com/office/powerpoint/2010/main" val="346737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7"/>
            <a:ext cx="10515600" cy="1997555"/>
          </a:xfrm>
        </p:spPr>
        <p:txBody>
          <a:bodyPr anchor="b"/>
          <a:lstStyle>
            <a:lvl1pPr algn="ctr">
              <a:defRPr sz="3600"/>
            </a:lvl1pPr>
          </a:lstStyle>
          <a:p>
            <a:r>
              <a:rPr lang="en-US"/>
              <a:t>Click to edit Master title style</a:t>
            </a:r>
          </a:p>
        </p:txBody>
      </p:sp>
      <p:sp>
        <p:nvSpPr>
          <p:cNvPr id="3" name="Text Placeholder 2"/>
          <p:cNvSpPr>
            <a:spLocks noGrp="1"/>
          </p:cNvSpPr>
          <p:nvPr>
            <p:ph type="body" idx="1"/>
          </p:nvPr>
        </p:nvSpPr>
        <p:spPr>
          <a:xfrm>
            <a:off x="831851" y="2879936"/>
            <a:ext cx="10515600" cy="1500187"/>
          </a:xfrm>
        </p:spPr>
        <p:txBody>
          <a:bodyPr/>
          <a:lstStyle>
            <a:lvl1pPr marL="0" indent="0" algn="ctr">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397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696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2" y="1630496"/>
            <a:ext cx="3543300" cy="4535450"/>
          </a:xfrm>
        </p:spPr>
        <p:txBody>
          <a:bodyPr/>
          <a:lstStyle>
            <a:lvl1pPr>
              <a:defRPr sz="1200"/>
            </a:lvl1pPr>
            <a:lvl2pPr>
              <a:defRPr sz="1050"/>
            </a:lvl2pPr>
            <a:lvl3pPr>
              <a:defRPr sz="900"/>
            </a:lvl3pPr>
            <a:lvl4pPr>
              <a:defRPr sz="825"/>
            </a:lvl4pPr>
            <a:lvl5pP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2" y="1630496"/>
            <a:ext cx="3543300" cy="4535450"/>
          </a:xfrm>
        </p:spPr>
        <p:txBody>
          <a:bodyPr/>
          <a:lstStyle>
            <a:lvl1pPr>
              <a:defRPr sz="1200"/>
            </a:lvl1pPr>
            <a:lvl2pPr>
              <a:defRPr sz="1050"/>
            </a:lvl2pPr>
            <a:lvl3pPr>
              <a:defRPr sz="900"/>
            </a:lvl3pPr>
            <a:lvl4pPr>
              <a:defRPr sz="825"/>
            </a:lvl4pPr>
            <a:lvl5pP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913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0"/>
          </p:nvPr>
        </p:nvSpPr>
        <p:spPr>
          <a:xfrm>
            <a:off x="838200" y="1628385"/>
            <a:ext cx="10515600" cy="667555"/>
          </a:xfrm>
        </p:spPr>
        <p:txBody>
          <a:bodyPr/>
          <a:lstStyle>
            <a:lvl1pPr marL="0" indent="0" algn="l" defTabSz="685800" rtl="0" eaLnBrk="1" latinLnBrk="0" hangingPunct="1">
              <a:lnSpc>
                <a:spcPct val="110000"/>
              </a:lnSpc>
              <a:spcBef>
                <a:spcPct val="0"/>
              </a:spcBef>
              <a:buNone/>
              <a:defRPr lang="en-US" sz="1800" b="0" kern="1200" dirty="0" smtClean="0">
                <a:solidFill>
                  <a:schemeClr val="tx2"/>
                </a:solidFill>
                <a:latin typeface="思源黑体" panose="020B0500000000000000" pitchFamily="34" charset="-122"/>
                <a:ea typeface="+mj-ea"/>
                <a:cs typeface="+mj-cs"/>
              </a:defRPr>
            </a:lvl1pPr>
            <a:lvl2pPr marL="0" indent="0" algn="l" defTabSz="685800" rtl="0" eaLnBrk="1" latinLnBrk="0" hangingPunct="1">
              <a:lnSpc>
                <a:spcPct val="110000"/>
              </a:lnSpc>
              <a:spcBef>
                <a:spcPct val="0"/>
              </a:spcBef>
              <a:buNone/>
              <a:defRPr lang="en-US" sz="1500" b="0" kern="1200" dirty="0" smtClean="0">
                <a:solidFill>
                  <a:schemeClr val="accent1"/>
                </a:solidFill>
                <a:latin typeface="+mj-lt"/>
                <a:ea typeface="+mj-ea"/>
                <a:cs typeface="+mj-cs"/>
              </a:defRPr>
            </a:lvl2pPr>
            <a:lvl3pPr marL="0" indent="0" algn="l" defTabSz="685800" rtl="0" eaLnBrk="1" latinLnBrk="0" hangingPunct="1">
              <a:lnSpc>
                <a:spcPct val="110000"/>
              </a:lnSpc>
              <a:spcBef>
                <a:spcPct val="0"/>
              </a:spcBef>
              <a:buNone/>
              <a:defRPr lang="en-US" sz="1500" b="0" kern="1200" dirty="0" smtClean="0">
                <a:solidFill>
                  <a:schemeClr val="accent1"/>
                </a:solidFill>
                <a:latin typeface="+mj-lt"/>
                <a:ea typeface="+mj-ea"/>
                <a:cs typeface="+mj-cs"/>
              </a:defRPr>
            </a:lvl3pPr>
            <a:lvl4pPr marL="0" indent="0" algn="l" defTabSz="685800" rtl="0" eaLnBrk="1" latinLnBrk="0" hangingPunct="1">
              <a:lnSpc>
                <a:spcPct val="110000"/>
              </a:lnSpc>
              <a:spcBef>
                <a:spcPct val="0"/>
              </a:spcBef>
              <a:buNone/>
              <a:defRPr lang="en-US" sz="1500" b="0" kern="1200" dirty="0" smtClean="0">
                <a:solidFill>
                  <a:schemeClr val="accent1"/>
                </a:solidFill>
                <a:latin typeface="+mj-lt"/>
                <a:ea typeface="+mj-ea"/>
                <a:cs typeface="+mj-cs"/>
              </a:defRPr>
            </a:lvl4pPr>
            <a:lvl5pPr marL="0" indent="0" algn="l" defTabSz="685800" rtl="0" eaLnBrk="1" latinLnBrk="0" hangingPunct="1">
              <a:lnSpc>
                <a:spcPct val="110000"/>
              </a:lnSpc>
              <a:spcBef>
                <a:spcPct val="0"/>
              </a:spcBef>
              <a:buNone/>
              <a:defRPr lang="en-US" sz="15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73303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31"/>
            <a:ext cx="10515600" cy="1018977"/>
          </a:xfrm>
        </p:spPr>
        <p:txBody>
          <a:bodyPr/>
          <a:lstStyle/>
          <a:p>
            <a:r>
              <a:rPr lang="en-US"/>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557193"/>
            <a:ext cx="5183188" cy="697509"/>
          </a:xfrm>
          <a:solidFill>
            <a:schemeClr val="accent2"/>
          </a:solidFill>
        </p:spPr>
        <p:txBody>
          <a:bodyPr anchor="ctr" anchorCtr="0"/>
          <a:lstStyle>
            <a:lvl1pPr marL="0" indent="0">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602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30496"/>
            <a:ext cx="3438939" cy="4535450"/>
          </a:xfrm>
        </p:spPr>
        <p:txBody>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76531" y="1630496"/>
            <a:ext cx="3438939" cy="4535450"/>
          </a:xfrm>
        </p:spPr>
        <p:txBody>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half" idx="10"/>
          </p:nvPr>
        </p:nvSpPr>
        <p:spPr>
          <a:xfrm>
            <a:off x="7914861" y="1630496"/>
            <a:ext cx="3438939" cy="4535450"/>
          </a:xfrm>
        </p:spPr>
        <p:txBody>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183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3"/>
            <a:ext cx="7346675" cy="1325563"/>
          </a:xfrm>
        </p:spPr>
        <p:txBody>
          <a:bodyPr anchor="t"/>
          <a:lstStyle>
            <a:lvl1pPr algn="r">
              <a:defRPr sz="1500">
                <a:solidFill>
                  <a:schemeClr val="bg2">
                    <a:lumMod val="50000"/>
                  </a:schemeClr>
                </a:solidFill>
              </a:defRPr>
            </a:lvl1pPr>
          </a:lstStyle>
          <a:p>
            <a:r>
              <a:rPr lang="en-US"/>
              <a:t>Click to edit Master title style</a:t>
            </a:r>
          </a:p>
        </p:txBody>
      </p:sp>
      <p:sp>
        <p:nvSpPr>
          <p:cNvPr id="3" name="Content Placeholder 2"/>
          <p:cNvSpPr>
            <a:spLocks noGrp="1"/>
          </p:cNvSpPr>
          <p:nvPr>
            <p:ph idx="1"/>
          </p:nvPr>
        </p:nvSpPr>
        <p:spPr>
          <a:xfrm>
            <a:off x="2423492" y="1808924"/>
            <a:ext cx="7346675" cy="2733261"/>
          </a:xfrm>
        </p:spPr>
        <p:txBody>
          <a:bodyPr/>
          <a:lstStyle>
            <a:lvl1pPr marL="68580" indent="-3429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53094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42EF03-4578-CB42-263E-B2E248974F6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图片占位符 2">
            <a:extLst>
              <a:ext uri="{FF2B5EF4-FFF2-40B4-BE49-F238E27FC236}">
                <a16:creationId xmlns:a16="http://schemas.microsoft.com/office/drawing/2014/main" id="{678917C9-57AD-619E-AB54-C03046F268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a:extLst>
              <a:ext uri="{FF2B5EF4-FFF2-40B4-BE49-F238E27FC236}">
                <a16:creationId xmlns:a16="http://schemas.microsoft.com/office/drawing/2014/main" id="{DFECBAD4-CB59-14EC-829E-A579D9A98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5FEA130-A0C5-01E6-80FA-895E58607E5C}"/>
              </a:ext>
            </a:extLst>
          </p:cNvPr>
          <p:cNvSpPr>
            <a:spLocks noGrp="1"/>
          </p:cNvSpPr>
          <p:nvPr>
            <p:ph type="dt" sz="half" idx="10"/>
          </p:nvPr>
        </p:nvSpPr>
        <p:spPr/>
        <p:txBody>
          <a:bodyPr/>
          <a:lstStyle/>
          <a:p>
            <a:fld id="{9AC0011A-611B-4417-9FED-A5D2DC879410}" type="datetimeFigureOut">
              <a:rPr lang="en-US" smtClean="0"/>
              <a:t>7/13/2025</a:t>
            </a:fld>
            <a:endParaRPr lang="en-US"/>
          </a:p>
        </p:txBody>
      </p:sp>
      <p:sp>
        <p:nvSpPr>
          <p:cNvPr id="6" name="页脚占位符 5">
            <a:extLst>
              <a:ext uri="{FF2B5EF4-FFF2-40B4-BE49-F238E27FC236}">
                <a16:creationId xmlns:a16="http://schemas.microsoft.com/office/drawing/2014/main" id="{E2231F5A-ED92-5F34-4530-3DC8798EA1CE}"/>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B22DE498-C236-EAB6-89F9-C583655C9EF8}"/>
              </a:ext>
            </a:extLst>
          </p:cNvPr>
          <p:cNvSpPr>
            <a:spLocks noGrp="1"/>
          </p:cNvSpPr>
          <p:nvPr>
            <p:ph type="sldNum" sz="quarter" idx="12"/>
          </p:nvPr>
        </p:nvSpPr>
        <p:spPr/>
        <p:txBody>
          <a:bodyPr/>
          <a:lstStyle/>
          <a:p>
            <a:fld id="{F6FAB8C2-D030-4785-A615-31F06998B914}" type="slidenum">
              <a:rPr lang="en-US" smtClean="0"/>
              <a:t>‹#›</a:t>
            </a:fld>
            <a:endParaRPr lang="en-US"/>
          </a:p>
        </p:txBody>
      </p:sp>
    </p:spTree>
    <p:extLst>
      <p:ext uri="{BB962C8B-B14F-4D97-AF65-F5344CB8AC3E}">
        <p14:creationId xmlns:p14="http://schemas.microsoft.com/office/powerpoint/2010/main" val="25573588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814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685800" rtl="0" eaLnBrk="1" latinLnBrk="0" hangingPunct="1">
              <a:lnSpc>
                <a:spcPct val="110000"/>
              </a:lnSpc>
              <a:spcBef>
                <a:spcPct val="0"/>
              </a:spcBef>
              <a:buNone/>
              <a:defRPr lang="en-US" sz="1500" b="0" kern="1200" dirty="0" smtClean="0">
                <a:solidFill>
                  <a:schemeClr val="tx2"/>
                </a:solidFill>
                <a:latin typeface="思源黑体" panose="020B0500000000000000" pitchFamily="34" charset="-122"/>
                <a:ea typeface="+mj-ea"/>
                <a:cs typeface="+mj-cs"/>
              </a:defRPr>
            </a:lvl1pPr>
            <a:lvl2pPr marL="0" indent="0" algn="l" defTabSz="685800" rtl="0" eaLnBrk="1" latinLnBrk="0" hangingPunct="1">
              <a:lnSpc>
                <a:spcPct val="110000"/>
              </a:lnSpc>
              <a:spcBef>
                <a:spcPct val="0"/>
              </a:spcBef>
              <a:buNone/>
              <a:defRPr lang="en-US" sz="1500" b="0" kern="1200" dirty="0" smtClean="0">
                <a:solidFill>
                  <a:schemeClr val="accent1"/>
                </a:solidFill>
                <a:latin typeface="+mj-lt"/>
                <a:ea typeface="+mj-ea"/>
                <a:cs typeface="+mj-cs"/>
              </a:defRPr>
            </a:lvl2pPr>
            <a:lvl3pPr marL="0" indent="0" algn="l" defTabSz="685800" rtl="0" eaLnBrk="1" latinLnBrk="0" hangingPunct="1">
              <a:lnSpc>
                <a:spcPct val="110000"/>
              </a:lnSpc>
              <a:spcBef>
                <a:spcPct val="0"/>
              </a:spcBef>
              <a:buNone/>
              <a:defRPr lang="en-US" sz="1500" b="0" kern="1200" dirty="0" smtClean="0">
                <a:solidFill>
                  <a:schemeClr val="accent1"/>
                </a:solidFill>
                <a:latin typeface="+mj-lt"/>
                <a:ea typeface="+mj-ea"/>
                <a:cs typeface="+mj-cs"/>
              </a:defRPr>
            </a:lvl3pPr>
            <a:lvl4pPr marL="0" indent="0" algn="l" defTabSz="685800" rtl="0" eaLnBrk="1" latinLnBrk="0" hangingPunct="1">
              <a:lnSpc>
                <a:spcPct val="110000"/>
              </a:lnSpc>
              <a:spcBef>
                <a:spcPct val="0"/>
              </a:spcBef>
              <a:buNone/>
              <a:defRPr lang="en-US" sz="1500" b="0" kern="1200" dirty="0" smtClean="0">
                <a:solidFill>
                  <a:schemeClr val="accent1"/>
                </a:solidFill>
                <a:latin typeface="+mj-lt"/>
                <a:ea typeface="+mj-ea"/>
                <a:cs typeface="+mj-cs"/>
              </a:defRPr>
            </a:lvl4pPr>
            <a:lvl5pPr marL="0" indent="0" algn="l" defTabSz="685800" rtl="0" eaLnBrk="1" latinLnBrk="0" hangingPunct="1">
              <a:lnSpc>
                <a:spcPct val="110000"/>
              </a:lnSpc>
              <a:spcBef>
                <a:spcPct val="0"/>
              </a:spcBef>
              <a:buNone/>
              <a:defRPr lang="en-US" sz="15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73814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6"/>
            <a:ext cx="10515600" cy="648127"/>
          </a:xfrm>
        </p:spPr>
        <p:txBody>
          <a:bodyPr anchor="b"/>
          <a:lstStyle>
            <a:lvl1pPr algn="ctr">
              <a:defRPr sz="21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00938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7"/>
            <a:ext cx="10515600" cy="648127"/>
          </a:xfrm>
        </p:spPr>
        <p:txBody>
          <a:bodyPr/>
          <a:lstStyle>
            <a:lvl1pPr algn="ctr">
              <a:defRPr sz="2100"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151218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4354157" cy="1990799"/>
          </a:xfrm>
        </p:spPr>
        <p:txBody>
          <a:bodyPr anchor="b"/>
          <a:lstStyle>
            <a:lvl1pPr algn="ctr">
              <a:defRPr sz="21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407835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115827" cy="1990799"/>
          </a:xfrm>
        </p:spPr>
        <p:txBody>
          <a:bodyPr anchor="b"/>
          <a:lstStyle>
            <a:lvl1pPr algn="ctr">
              <a:defRPr sz="2700" b="0">
                <a:solidFill>
                  <a:schemeClr val="accent1"/>
                </a:solidFill>
              </a:defRPr>
            </a:lvl1pPr>
          </a:lstStyle>
          <a:p>
            <a:r>
              <a:rPr lang="en-US"/>
              <a:t>Click to edit Master title style</a:t>
            </a:r>
          </a:p>
        </p:txBody>
      </p:sp>
      <p:sp>
        <p:nvSpPr>
          <p:cNvPr id="5" name="Text Placeholder 3"/>
          <p:cNvSpPr>
            <a:spLocks noGrp="1"/>
          </p:cNvSpPr>
          <p:nvPr>
            <p:ph type="body" sz="half" idx="2"/>
          </p:nvPr>
        </p:nvSpPr>
        <p:spPr>
          <a:xfrm>
            <a:off x="839788" y="2589322"/>
            <a:ext cx="7114753" cy="1778282"/>
          </a:xfrm>
        </p:spPr>
        <p:txBody>
          <a:bodyPr/>
          <a:lstStyle>
            <a:lvl1pPr marL="0" indent="0" algn="ctr">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5981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9" y="171485"/>
            <a:ext cx="6180221" cy="1325563"/>
          </a:xfrm>
        </p:spPr>
        <p:txBody>
          <a:bodyPr anchor="b"/>
          <a:lstStyle/>
          <a:p>
            <a:r>
              <a:rPr lang="en-US"/>
              <a:t>Click to edit Master title style</a:t>
            </a:r>
          </a:p>
        </p:txBody>
      </p:sp>
      <p:sp>
        <p:nvSpPr>
          <p:cNvPr id="3" name="Content Placeholder 2"/>
          <p:cNvSpPr>
            <a:spLocks noGrp="1"/>
          </p:cNvSpPr>
          <p:nvPr>
            <p:ph idx="1"/>
          </p:nvPr>
        </p:nvSpPr>
        <p:spPr>
          <a:xfrm>
            <a:off x="5173579" y="1631981"/>
            <a:ext cx="61802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690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7297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8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3_Title and Paragraph">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4918" y="1686260"/>
            <a:ext cx="8242449" cy="3342941"/>
          </a:xfrm>
        </p:spPr>
        <p:txBody>
          <a:bodyPr/>
          <a:lstStyle>
            <a:lvl1pPr marL="68580" indent="-342900">
              <a:lnSpc>
                <a:spcPct val="110000"/>
              </a:lnSpc>
              <a:buNone/>
              <a:defRPr sz="2700"/>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19260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50" Type="http://schemas.openxmlformats.org/officeDocument/2006/relationships/slideLayout" Target="../slideLayouts/slideLayout63.xml"/><Relationship Id="rId55" Type="http://schemas.openxmlformats.org/officeDocument/2006/relationships/slideLayout" Target="../slideLayouts/slideLayout68.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slideLayout" Target="../slideLayouts/slideLayout42.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3" Type="http://schemas.openxmlformats.org/officeDocument/2006/relationships/slideLayout" Target="../slideLayouts/slideLayout66.xml"/><Relationship Id="rId58" Type="http://schemas.openxmlformats.org/officeDocument/2006/relationships/slideLayout" Target="../slideLayouts/slideLayout71.xml"/><Relationship Id="rId5" Type="http://schemas.openxmlformats.org/officeDocument/2006/relationships/slideLayout" Target="../slideLayouts/slideLayout18.xml"/><Relationship Id="rId61" Type="http://schemas.openxmlformats.org/officeDocument/2006/relationships/theme" Target="../theme/theme2.xml"/><Relationship Id="rId19" Type="http://schemas.openxmlformats.org/officeDocument/2006/relationships/slideLayout" Target="../slideLayouts/slideLayout3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56" Type="http://schemas.openxmlformats.org/officeDocument/2006/relationships/slideLayout" Target="../slideLayouts/slideLayout69.xml"/><Relationship Id="rId8" Type="http://schemas.openxmlformats.org/officeDocument/2006/relationships/slideLayout" Target="../slideLayouts/slideLayout21.xml"/><Relationship Id="rId51" Type="http://schemas.openxmlformats.org/officeDocument/2006/relationships/slideLayout" Target="../slideLayouts/slideLayout64.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59" Type="http://schemas.openxmlformats.org/officeDocument/2006/relationships/slideLayout" Target="../slideLayouts/slideLayout72.xml"/><Relationship Id="rId20" Type="http://schemas.openxmlformats.org/officeDocument/2006/relationships/slideLayout" Target="../slideLayouts/slideLayout33.xml"/><Relationship Id="rId41" Type="http://schemas.openxmlformats.org/officeDocument/2006/relationships/slideLayout" Target="../slideLayouts/slideLayout54.xml"/><Relationship Id="rId54" Type="http://schemas.openxmlformats.org/officeDocument/2006/relationships/slideLayout" Target="../slideLayouts/slideLayout67.xml"/><Relationship Id="rId6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slideLayout" Target="../slideLayouts/slideLayout62.xml"/><Relationship Id="rId57" Type="http://schemas.openxmlformats.org/officeDocument/2006/relationships/slideLayout" Target="../slideLayouts/slideLayout70.xml"/><Relationship Id="rId10" Type="http://schemas.openxmlformats.org/officeDocument/2006/relationships/slideLayout" Target="../slideLayouts/slideLayout23.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52" Type="http://schemas.openxmlformats.org/officeDocument/2006/relationships/slideLayout" Target="../slideLayouts/slideLayout65.xml"/><Relationship Id="rId60" Type="http://schemas.openxmlformats.org/officeDocument/2006/relationships/slideLayout" Target="../slideLayouts/slideLayout7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slideLayout" Target="../slideLayouts/slideLayout99.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image" Target="../media/image4.png"/><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slideLayout" Target="../slideLayouts/slideLayout125.xml"/><Relationship Id="rId3" Type="http://schemas.openxmlformats.org/officeDocument/2006/relationships/slideLayout" Target="../slideLayouts/slideLayout102.xml"/><Relationship Id="rId21" Type="http://schemas.openxmlformats.org/officeDocument/2006/relationships/slideLayout" Target="../slideLayouts/slideLayout120.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image" Target="../media/image4.png"/><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6" Type="http://schemas.openxmlformats.org/officeDocument/2006/relationships/image" Target="../media/image71.png"/><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5" Type="http://schemas.openxmlformats.org/officeDocument/2006/relationships/theme" Target="../theme/theme5.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52.xml"/><Relationship Id="rId18" Type="http://schemas.openxmlformats.org/officeDocument/2006/relationships/slideLayout" Target="../slideLayouts/slideLayout157.xml"/><Relationship Id="rId26" Type="http://schemas.openxmlformats.org/officeDocument/2006/relationships/slideLayout" Target="../slideLayouts/slideLayout165.xml"/><Relationship Id="rId39" Type="http://schemas.openxmlformats.org/officeDocument/2006/relationships/slideLayout" Target="../slideLayouts/slideLayout178.xml"/><Relationship Id="rId21" Type="http://schemas.openxmlformats.org/officeDocument/2006/relationships/slideLayout" Target="../slideLayouts/slideLayout160.xml"/><Relationship Id="rId34" Type="http://schemas.openxmlformats.org/officeDocument/2006/relationships/slideLayout" Target="../slideLayouts/slideLayout173.xml"/><Relationship Id="rId42" Type="http://schemas.openxmlformats.org/officeDocument/2006/relationships/slideLayout" Target="../slideLayouts/slideLayout181.xml"/><Relationship Id="rId47" Type="http://schemas.openxmlformats.org/officeDocument/2006/relationships/slideLayout" Target="../slideLayouts/slideLayout186.xml"/><Relationship Id="rId50" Type="http://schemas.openxmlformats.org/officeDocument/2006/relationships/slideLayout" Target="../slideLayouts/slideLayout189.xml"/><Relationship Id="rId55" Type="http://schemas.openxmlformats.org/officeDocument/2006/relationships/slideLayout" Target="../slideLayouts/slideLayout194.xml"/><Relationship Id="rId7" Type="http://schemas.openxmlformats.org/officeDocument/2006/relationships/slideLayout" Target="../slideLayouts/slideLayout146.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29" Type="http://schemas.openxmlformats.org/officeDocument/2006/relationships/slideLayout" Target="../slideLayouts/slideLayout168.xml"/><Relationship Id="rId11" Type="http://schemas.openxmlformats.org/officeDocument/2006/relationships/slideLayout" Target="../slideLayouts/slideLayout150.xml"/><Relationship Id="rId24" Type="http://schemas.openxmlformats.org/officeDocument/2006/relationships/slideLayout" Target="../slideLayouts/slideLayout163.xml"/><Relationship Id="rId32" Type="http://schemas.openxmlformats.org/officeDocument/2006/relationships/slideLayout" Target="../slideLayouts/slideLayout171.xml"/><Relationship Id="rId37" Type="http://schemas.openxmlformats.org/officeDocument/2006/relationships/slideLayout" Target="../slideLayouts/slideLayout176.xml"/><Relationship Id="rId40" Type="http://schemas.openxmlformats.org/officeDocument/2006/relationships/slideLayout" Target="../slideLayouts/slideLayout179.xml"/><Relationship Id="rId45" Type="http://schemas.openxmlformats.org/officeDocument/2006/relationships/slideLayout" Target="../slideLayouts/slideLayout184.xml"/><Relationship Id="rId53" Type="http://schemas.openxmlformats.org/officeDocument/2006/relationships/slideLayout" Target="../slideLayouts/slideLayout192.xml"/><Relationship Id="rId58" Type="http://schemas.openxmlformats.org/officeDocument/2006/relationships/slideLayout" Target="../slideLayouts/slideLayout197.xml"/><Relationship Id="rId5" Type="http://schemas.openxmlformats.org/officeDocument/2006/relationships/slideLayout" Target="../slideLayouts/slideLayout144.xml"/><Relationship Id="rId61" Type="http://schemas.openxmlformats.org/officeDocument/2006/relationships/theme" Target="../theme/theme6.xml"/><Relationship Id="rId19" Type="http://schemas.openxmlformats.org/officeDocument/2006/relationships/slideLayout" Target="../slideLayouts/slideLayout158.xml"/><Relationship Id="rId14" Type="http://schemas.openxmlformats.org/officeDocument/2006/relationships/slideLayout" Target="../slideLayouts/slideLayout153.xml"/><Relationship Id="rId22" Type="http://schemas.openxmlformats.org/officeDocument/2006/relationships/slideLayout" Target="../slideLayouts/slideLayout161.xml"/><Relationship Id="rId27" Type="http://schemas.openxmlformats.org/officeDocument/2006/relationships/slideLayout" Target="../slideLayouts/slideLayout166.xml"/><Relationship Id="rId30" Type="http://schemas.openxmlformats.org/officeDocument/2006/relationships/slideLayout" Target="../slideLayouts/slideLayout169.xml"/><Relationship Id="rId35" Type="http://schemas.openxmlformats.org/officeDocument/2006/relationships/slideLayout" Target="../slideLayouts/slideLayout174.xml"/><Relationship Id="rId43" Type="http://schemas.openxmlformats.org/officeDocument/2006/relationships/slideLayout" Target="../slideLayouts/slideLayout182.xml"/><Relationship Id="rId48" Type="http://schemas.openxmlformats.org/officeDocument/2006/relationships/slideLayout" Target="../slideLayouts/slideLayout187.xml"/><Relationship Id="rId56" Type="http://schemas.openxmlformats.org/officeDocument/2006/relationships/slideLayout" Target="../slideLayouts/slideLayout195.xml"/><Relationship Id="rId8" Type="http://schemas.openxmlformats.org/officeDocument/2006/relationships/slideLayout" Target="../slideLayouts/slideLayout147.xml"/><Relationship Id="rId51" Type="http://schemas.openxmlformats.org/officeDocument/2006/relationships/slideLayout" Target="../slideLayouts/slideLayout190.xml"/><Relationship Id="rId3" Type="http://schemas.openxmlformats.org/officeDocument/2006/relationships/slideLayout" Target="../slideLayouts/slideLayout142.xml"/><Relationship Id="rId12" Type="http://schemas.openxmlformats.org/officeDocument/2006/relationships/slideLayout" Target="../slideLayouts/slideLayout151.xml"/><Relationship Id="rId17" Type="http://schemas.openxmlformats.org/officeDocument/2006/relationships/slideLayout" Target="../slideLayouts/slideLayout156.xml"/><Relationship Id="rId25" Type="http://schemas.openxmlformats.org/officeDocument/2006/relationships/slideLayout" Target="../slideLayouts/slideLayout164.xml"/><Relationship Id="rId33" Type="http://schemas.openxmlformats.org/officeDocument/2006/relationships/slideLayout" Target="../slideLayouts/slideLayout172.xml"/><Relationship Id="rId38" Type="http://schemas.openxmlformats.org/officeDocument/2006/relationships/slideLayout" Target="../slideLayouts/slideLayout177.xml"/><Relationship Id="rId46" Type="http://schemas.openxmlformats.org/officeDocument/2006/relationships/slideLayout" Target="../slideLayouts/slideLayout185.xml"/><Relationship Id="rId59" Type="http://schemas.openxmlformats.org/officeDocument/2006/relationships/slideLayout" Target="../slideLayouts/slideLayout198.xml"/><Relationship Id="rId20" Type="http://schemas.openxmlformats.org/officeDocument/2006/relationships/slideLayout" Target="../slideLayouts/slideLayout159.xml"/><Relationship Id="rId41" Type="http://schemas.openxmlformats.org/officeDocument/2006/relationships/slideLayout" Target="../slideLayouts/slideLayout180.xml"/><Relationship Id="rId54" Type="http://schemas.openxmlformats.org/officeDocument/2006/relationships/slideLayout" Target="../slideLayouts/slideLayout193.xml"/><Relationship Id="rId62" Type="http://schemas.openxmlformats.org/officeDocument/2006/relationships/image" Target="../media/image4.png"/><Relationship Id="rId1" Type="http://schemas.openxmlformats.org/officeDocument/2006/relationships/slideLayout" Target="../slideLayouts/slideLayout140.xml"/><Relationship Id="rId6" Type="http://schemas.openxmlformats.org/officeDocument/2006/relationships/slideLayout" Target="../slideLayouts/slideLayout145.xml"/><Relationship Id="rId15" Type="http://schemas.openxmlformats.org/officeDocument/2006/relationships/slideLayout" Target="../slideLayouts/slideLayout154.xml"/><Relationship Id="rId23" Type="http://schemas.openxmlformats.org/officeDocument/2006/relationships/slideLayout" Target="../slideLayouts/slideLayout162.xml"/><Relationship Id="rId28" Type="http://schemas.openxmlformats.org/officeDocument/2006/relationships/slideLayout" Target="../slideLayouts/slideLayout167.xml"/><Relationship Id="rId36" Type="http://schemas.openxmlformats.org/officeDocument/2006/relationships/slideLayout" Target="../slideLayouts/slideLayout175.xml"/><Relationship Id="rId49" Type="http://schemas.openxmlformats.org/officeDocument/2006/relationships/slideLayout" Target="../slideLayouts/slideLayout188.xml"/><Relationship Id="rId57" Type="http://schemas.openxmlformats.org/officeDocument/2006/relationships/slideLayout" Target="../slideLayouts/slideLayout196.xml"/><Relationship Id="rId10" Type="http://schemas.openxmlformats.org/officeDocument/2006/relationships/slideLayout" Target="../slideLayouts/slideLayout149.xml"/><Relationship Id="rId31" Type="http://schemas.openxmlformats.org/officeDocument/2006/relationships/slideLayout" Target="../slideLayouts/slideLayout170.xml"/><Relationship Id="rId44" Type="http://schemas.openxmlformats.org/officeDocument/2006/relationships/slideLayout" Target="../slideLayouts/slideLayout183.xml"/><Relationship Id="rId52" Type="http://schemas.openxmlformats.org/officeDocument/2006/relationships/slideLayout" Target="../slideLayouts/slideLayout191.xml"/><Relationship Id="rId60" Type="http://schemas.openxmlformats.org/officeDocument/2006/relationships/slideLayout" Target="../slideLayouts/slideLayout19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4DFD00E-B0C7-15BA-A8ED-642D8BBC02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FE7082F9-6248-CDF5-4F7E-5BB2B58E5B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日期占位符 3">
            <a:extLst>
              <a:ext uri="{FF2B5EF4-FFF2-40B4-BE49-F238E27FC236}">
                <a16:creationId xmlns:a16="http://schemas.microsoft.com/office/drawing/2014/main" id="{32164907-0D82-C7CA-92A2-E0F14A9541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C0011A-611B-4417-9FED-A5D2DC879410}" type="datetimeFigureOut">
              <a:rPr lang="en-US" smtClean="0"/>
              <a:t>7/13/2025</a:t>
            </a:fld>
            <a:endParaRPr lang="en-US"/>
          </a:p>
        </p:txBody>
      </p:sp>
      <p:sp>
        <p:nvSpPr>
          <p:cNvPr id="5" name="页脚占位符 4">
            <a:extLst>
              <a:ext uri="{FF2B5EF4-FFF2-40B4-BE49-F238E27FC236}">
                <a16:creationId xmlns:a16="http://schemas.microsoft.com/office/drawing/2014/main" id="{B31B72E6-FEBB-15AD-D851-E77AEEA90A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灯片编号占位符 5">
            <a:extLst>
              <a:ext uri="{FF2B5EF4-FFF2-40B4-BE49-F238E27FC236}">
                <a16:creationId xmlns:a16="http://schemas.microsoft.com/office/drawing/2014/main" id="{50167589-D725-14C7-E1A9-AB9772B8C0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FAB8C2-D030-4785-A615-31F06998B914}" type="slidenum">
              <a:rPr lang="en-US" smtClean="0"/>
              <a:t>‹#›</a:t>
            </a:fld>
            <a:endParaRPr lang="en-US"/>
          </a:p>
        </p:txBody>
      </p:sp>
    </p:spTree>
    <p:extLst>
      <p:ext uri="{BB962C8B-B14F-4D97-AF65-F5344CB8AC3E}">
        <p14:creationId xmlns:p14="http://schemas.microsoft.com/office/powerpoint/2010/main" val="2529880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思源黑体" panose="020B05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思源黑体" panose="020B05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panose="020B05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panose="020B05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panose="020B05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r>
              <a:rPr lang="en-US" sz="1000" dirty="0">
                <a:solidFill>
                  <a:srgbClr val="0E316B"/>
                </a:solidFill>
                <a:latin typeface="思源黑体" panose="020B0500000000000000" pitchFamily="34" charset="-122"/>
              </a:rPr>
              <a:t>|  www.ebsco.com |</a:t>
            </a: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latin typeface="思源黑体" panose="020B0500000000000000" pitchFamily="34" charset="-122"/>
              </a:rPr>
              <a:pPr algn="ctr"/>
              <a:t>‹#›</a:t>
            </a:fld>
            <a:endParaRPr lang="en-US" sz="1000" dirty="0">
              <a:solidFill>
                <a:schemeClr val="tx2"/>
              </a:solidFill>
              <a:latin typeface="思源黑体" panose="020B0500000000000000" pitchFamily="34" charset="-122"/>
            </a:endParaRPr>
          </a:p>
        </p:txBody>
      </p:sp>
      <p:pic>
        <p:nvPicPr>
          <p:cNvPr id="15" name="Picture 14">
            <a:extLst>
              <a:ext uri="{FF2B5EF4-FFF2-40B4-BE49-F238E27FC236}">
                <a16:creationId xmlns:a16="http://schemas.microsoft.com/office/drawing/2014/main" id="{B1F8ACD3-3558-4818-BB44-D4A33ADF1EB3}"/>
              </a:ext>
            </a:extLst>
          </p:cNvPr>
          <p:cNvPicPr>
            <a:picLocks noChangeAspect="1"/>
          </p:cNvPicPr>
          <p:nvPr userDrawn="1"/>
        </p:nvPicPr>
        <p:blipFill>
          <a:blip r:embed="rId62" cstate="print">
            <a:extLst>
              <a:ext uri="{28A0092B-C50C-407E-A947-70E740481C1C}">
                <a14:useLocalDpi xmlns:a14="http://schemas.microsoft.com/office/drawing/2010/main"/>
              </a:ext>
            </a:extLst>
          </a:blip>
          <a:stretch>
            <a:fillRect/>
          </a:stretch>
        </p:blipFill>
        <p:spPr>
          <a:xfrm>
            <a:off x="1548535" y="6599832"/>
            <a:ext cx="830889" cy="198162"/>
          </a:xfrm>
          <a:prstGeom prst="rect">
            <a:avLst/>
          </a:prstGeom>
        </p:spPr>
      </p:pic>
    </p:spTree>
    <p:extLst>
      <p:ext uri="{BB962C8B-B14F-4D97-AF65-F5344CB8AC3E}">
        <p14:creationId xmlns:p14="http://schemas.microsoft.com/office/powerpoint/2010/main" val="344083936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 id="2147483705" r:id="rId36"/>
    <p:sldLayoutId id="2147483706" r:id="rId37"/>
    <p:sldLayoutId id="2147483707" r:id="rId38"/>
    <p:sldLayoutId id="2147483708" r:id="rId39"/>
    <p:sldLayoutId id="2147483709" r:id="rId40"/>
    <p:sldLayoutId id="2147483710" r:id="rId41"/>
    <p:sldLayoutId id="2147483711" r:id="rId42"/>
    <p:sldLayoutId id="2147483712" r:id="rId43"/>
    <p:sldLayoutId id="2147483713" r:id="rId44"/>
    <p:sldLayoutId id="2147483714" r:id="rId45"/>
    <p:sldLayoutId id="2147483715" r:id="rId46"/>
    <p:sldLayoutId id="2147483716" r:id="rId47"/>
    <p:sldLayoutId id="2147483717" r:id="rId48"/>
    <p:sldLayoutId id="2147483718" r:id="rId49"/>
    <p:sldLayoutId id="2147483719" r:id="rId50"/>
    <p:sldLayoutId id="2147483720" r:id="rId51"/>
    <p:sldLayoutId id="2147483721" r:id="rId52"/>
    <p:sldLayoutId id="2147483722" r:id="rId53"/>
    <p:sldLayoutId id="2147483723" r:id="rId54"/>
    <p:sldLayoutId id="2147483724" r:id="rId55"/>
    <p:sldLayoutId id="2147483725" r:id="rId56"/>
    <p:sldLayoutId id="2147483726" r:id="rId57"/>
    <p:sldLayoutId id="2147483727" r:id="rId58"/>
    <p:sldLayoutId id="2147483728" r:id="rId59"/>
    <p:sldLayoutId id="2147483729" r:id="rId6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思源黑体" panose="020B0500000000000000" pitchFamily="34" charset="-122"/>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思源黑体" panose="020B0500000000000000" pitchFamily="34" charset="-122"/>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思源黑体" panose="020B0500000000000000" pitchFamily="34" charset="-122"/>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思源黑体" panose="020B0500000000000000" pitchFamily="34" charset="-122"/>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思源黑体" panose="020B0500000000000000" pitchFamily="34" charset="-122"/>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思源黑体" panose="020B0500000000000000" pitchFamily="34"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265545" y="6576535"/>
            <a:ext cx="1775129" cy="207749"/>
          </a:xfrm>
          <a:prstGeom prst="rect">
            <a:avLst/>
          </a:prstGeom>
          <a:noFill/>
        </p:spPr>
        <p:txBody>
          <a:bodyPr wrap="square" rtlCol="0">
            <a:spAutoFit/>
          </a:bodyPr>
          <a:lstStyle/>
          <a:p>
            <a:r>
              <a:rPr lang="en-US" sz="750" dirty="0">
                <a:solidFill>
                  <a:srgbClr val="0E316B"/>
                </a:solidFill>
                <a:latin typeface="思源黑体" panose="020B0500000000000000" pitchFamily="34" charset="-122"/>
              </a:rPr>
              <a:t>|  www.ebsco.com</a:t>
            </a:r>
          </a:p>
        </p:txBody>
      </p:sp>
      <p:sp>
        <p:nvSpPr>
          <p:cNvPr id="12" name="TextBox 11"/>
          <p:cNvSpPr txBox="1"/>
          <p:nvPr userDrawn="1"/>
        </p:nvSpPr>
        <p:spPr>
          <a:xfrm>
            <a:off x="-33453" y="6576535"/>
            <a:ext cx="450167" cy="246221"/>
          </a:xfrm>
          <a:prstGeom prst="rect">
            <a:avLst/>
          </a:prstGeom>
          <a:noFill/>
          <a:ln>
            <a:noFill/>
          </a:ln>
        </p:spPr>
        <p:txBody>
          <a:bodyPr wrap="square" rtlCol="0" anchor="ctr" anchorCtr="0">
            <a:noAutofit/>
          </a:bodyPr>
          <a:lstStyle/>
          <a:p>
            <a:pPr algn="ctr"/>
            <a:fld id="{09848EAD-0F7B-4937-B01B-BB4372B1E0EA}" type="slidenum">
              <a:rPr lang="en-US" sz="750" smtClean="0">
                <a:solidFill>
                  <a:schemeClr val="tx2"/>
                </a:solidFill>
                <a:latin typeface="思源黑体" panose="020B0500000000000000" pitchFamily="34" charset="-122"/>
              </a:rPr>
              <a:t>‹#›</a:t>
            </a:fld>
            <a:endParaRPr lang="en-US" sz="750" dirty="0">
              <a:solidFill>
                <a:schemeClr val="tx2"/>
              </a:solidFill>
              <a:latin typeface="思源黑体" panose="020B0500000000000000" pitchFamily="34" charset="-122"/>
            </a:endParaRPr>
          </a:p>
        </p:txBody>
      </p:sp>
      <p:cxnSp>
        <p:nvCxnSpPr>
          <p:cNvPr id="14" name="Straight Connector 13"/>
          <p:cNvCxnSpPr/>
          <p:nvPr userDrawn="1"/>
        </p:nvCxnSpPr>
        <p:spPr>
          <a:xfrm>
            <a:off x="1538870"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1237145" y="6599832"/>
            <a:ext cx="830889" cy="198162"/>
          </a:xfrm>
          <a:prstGeom prst="rect">
            <a:avLst/>
          </a:prstGeom>
        </p:spPr>
      </p:pic>
    </p:spTree>
    <p:extLst>
      <p:ext uri="{BB962C8B-B14F-4D97-AF65-F5344CB8AC3E}">
        <p14:creationId xmlns:p14="http://schemas.microsoft.com/office/powerpoint/2010/main" val="387572146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110000"/>
        </a:lnSpc>
        <a:spcBef>
          <a:spcPct val="0"/>
        </a:spcBef>
        <a:buNone/>
        <a:defRPr sz="2400" b="0" kern="1200">
          <a:solidFill>
            <a:schemeClr val="accent1"/>
          </a:solidFill>
          <a:latin typeface="思源黑体" panose="020B0500000000000000" pitchFamily="34" charset="-122"/>
          <a:ea typeface="+mj-ea"/>
          <a:cs typeface="+mj-cs"/>
        </a:defRPr>
      </a:lvl1pPr>
    </p:titleStyle>
    <p:bodyStyle>
      <a:lvl1pPr marL="171450" indent="-171450" algn="l" defTabSz="685800" rtl="0" eaLnBrk="1" latinLnBrk="0" hangingPunct="1">
        <a:lnSpc>
          <a:spcPct val="110000"/>
        </a:lnSpc>
        <a:spcBef>
          <a:spcPts val="675"/>
        </a:spcBef>
        <a:buFont typeface="Arial" panose="020B0604020202020204" pitchFamily="34" charset="0"/>
        <a:buChar char="•"/>
        <a:defRPr sz="2100" kern="1200">
          <a:solidFill>
            <a:schemeClr val="tx2"/>
          </a:solidFill>
          <a:latin typeface="思源黑体" panose="020B0500000000000000" pitchFamily="34" charset="-122"/>
          <a:ea typeface="+mn-ea"/>
          <a:cs typeface="+mn-cs"/>
        </a:defRPr>
      </a:lvl1pPr>
      <a:lvl2pPr marL="514350" indent="-171450" algn="l" defTabSz="685800" rtl="0" eaLnBrk="1" latinLnBrk="0" hangingPunct="1">
        <a:lnSpc>
          <a:spcPct val="110000"/>
        </a:lnSpc>
        <a:spcBef>
          <a:spcPts val="675"/>
        </a:spcBef>
        <a:buFont typeface="Arial" panose="020B0604020202020204" pitchFamily="34" charset="0"/>
        <a:buChar char="−"/>
        <a:defRPr sz="1800" kern="1200">
          <a:solidFill>
            <a:schemeClr val="tx2"/>
          </a:solidFill>
          <a:latin typeface="思源黑体" panose="020B0500000000000000" pitchFamily="34" charset="-122"/>
          <a:ea typeface="+mn-ea"/>
          <a:cs typeface="+mn-cs"/>
        </a:defRPr>
      </a:lvl2pPr>
      <a:lvl3pPr marL="857250" indent="-171450" algn="l" defTabSz="685800" rtl="0" eaLnBrk="1" latinLnBrk="0" hangingPunct="1">
        <a:lnSpc>
          <a:spcPct val="110000"/>
        </a:lnSpc>
        <a:spcBef>
          <a:spcPts val="675"/>
        </a:spcBef>
        <a:buFont typeface="Arial" panose="020B0604020202020204" pitchFamily="34" charset="0"/>
        <a:buChar char="•"/>
        <a:defRPr sz="1500" kern="1200">
          <a:solidFill>
            <a:schemeClr val="tx2"/>
          </a:solidFill>
          <a:latin typeface="思源黑体" panose="020B0500000000000000" pitchFamily="34" charset="-122"/>
          <a:ea typeface="+mn-ea"/>
          <a:cs typeface="+mn-cs"/>
        </a:defRPr>
      </a:lvl3pPr>
      <a:lvl4pPr marL="1200150" indent="-171450" algn="l" defTabSz="685800" rtl="0" eaLnBrk="1" latinLnBrk="0" hangingPunct="1">
        <a:lnSpc>
          <a:spcPct val="110000"/>
        </a:lnSpc>
        <a:spcBef>
          <a:spcPts val="675"/>
        </a:spcBef>
        <a:buFont typeface="Arial" panose="020B0604020202020204" pitchFamily="34" charset="0"/>
        <a:buChar char="•"/>
        <a:defRPr sz="1350" kern="1200">
          <a:solidFill>
            <a:schemeClr val="tx2"/>
          </a:solidFill>
          <a:latin typeface="思源黑体" panose="020B0500000000000000" pitchFamily="34" charset="-122"/>
          <a:ea typeface="+mn-ea"/>
          <a:cs typeface="+mn-cs"/>
        </a:defRPr>
      </a:lvl4pPr>
      <a:lvl5pPr marL="1543050" indent="-171450" algn="l" defTabSz="685800" rtl="0" eaLnBrk="1" latinLnBrk="0" hangingPunct="1">
        <a:lnSpc>
          <a:spcPct val="110000"/>
        </a:lnSpc>
        <a:spcBef>
          <a:spcPts val="675"/>
        </a:spcBef>
        <a:buFont typeface="Arial" panose="020B0604020202020204" pitchFamily="34" charset="0"/>
        <a:buChar char="•"/>
        <a:defRPr sz="1350" kern="1200">
          <a:solidFill>
            <a:schemeClr val="tx2"/>
          </a:solidFill>
          <a:latin typeface="思源黑体" panose="020B0500000000000000" pitchFamily="34" charset="-122"/>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429D643C-4D8A-9BCA-E7ED-28F24FCD9CD1}"/>
              </a:ext>
            </a:extLst>
          </p:cNvPr>
          <p:cNvSpPr>
            <a:spLocks noGrp="1" noChangeArrowheads="1"/>
          </p:cNvSpPr>
          <p:nvPr>
            <p:ph type="title"/>
          </p:nvPr>
        </p:nvSpPr>
        <p:spPr bwMode="auto">
          <a:xfrm>
            <a:off x="838200" y="473075"/>
            <a:ext cx="105156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67C90975-A31A-C371-EBFB-DF08D95C84A1}"/>
              </a:ext>
            </a:extLst>
          </p:cNvPr>
          <p:cNvSpPr>
            <a:spLocks noGrp="1" noChangeArrowheads="1"/>
          </p:cNvSpPr>
          <p:nvPr>
            <p:ph type="body" idx="1"/>
          </p:nvPr>
        </p:nvSpPr>
        <p:spPr bwMode="auto">
          <a:xfrm>
            <a:off x="838200" y="1631950"/>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52" name="TextBox 9">
            <a:extLst>
              <a:ext uri="{FF2B5EF4-FFF2-40B4-BE49-F238E27FC236}">
                <a16:creationId xmlns:a16="http://schemas.microsoft.com/office/drawing/2014/main" id="{3867C105-F7FA-8503-9417-B8E8B7034828}"/>
              </a:ext>
            </a:extLst>
          </p:cNvPr>
          <p:cNvSpPr txBox="1">
            <a:spLocks noChangeArrowheads="1"/>
          </p:cNvSpPr>
          <p:nvPr userDrawn="1"/>
        </p:nvSpPr>
        <p:spPr bwMode="auto">
          <a:xfrm>
            <a:off x="265113" y="6577013"/>
            <a:ext cx="1774825" cy="246062"/>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000" dirty="0">
                <a:solidFill>
                  <a:srgbClr val="0E316B"/>
                </a:solidFill>
                <a:latin typeface="思源黑体" panose="020B0500000000000000" pitchFamily="34" charset="-122"/>
              </a:rPr>
              <a:t>|  www.ebsco.com</a:t>
            </a:r>
          </a:p>
        </p:txBody>
      </p:sp>
      <p:sp>
        <p:nvSpPr>
          <p:cNvPr id="2053" name="TextBox 11">
            <a:extLst>
              <a:ext uri="{FF2B5EF4-FFF2-40B4-BE49-F238E27FC236}">
                <a16:creationId xmlns:a16="http://schemas.microsoft.com/office/drawing/2014/main" id="{862FFD1F-F472-B070-7925-C801CF015B76}"/>
              </a:ext>
            </a:extLst>
          </p:cNvPr>
          <p:cNvSpPr txBox="1">
            <a:spLocks noChangeArrowheads="1"/>
          </p:cNvSpPr>
          <p:nvPr userDrawn="1"/>
        </p:nvSpPr>
        <p:spPr bwMode="auto">
          <a:xfrm>
            <a:off x="-33338" y="6577013"/>
            <a:ext cx="449263" cy="246062"/>
          </a:xfrm>
          <a:prstGeom prst="rect">
            <a:avLst/>
          </a:prstGeom>
          <a:noFill/>
          <a:ln>
            <a:noFill/>
          </a:ln>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fld id="{AB08424F-19A2-4511-9486-226FCAD1E1A1}" type="slidenum">
              <a:rPr lang="en-US" altLang="en-US" sz="1000" smtClean="0">
                <a:solidFill>
                  <a:schemeClr val="tx2"/>
                </a:solidFill>
                <a:latin typeface="思源黑体" panose="020B0500000000000000" pitchFamily="34" charset="-122"/>
              </a:rPr>
              <a:pPr algn="ctr" eaLnBrk="1" hangingPunct="1">
                <a:defRPr/>
              </a:pPr>
              <a:t>‹#›</a:t>
            </a:fld>
            <a:endParaRPr lang="en-US" altLang="en-US" sz="1000" dirty="0">
              <a:solidFill>
                <a:schemeClr val="tx2"/>
              </a:solidFill>
              <a:latin typeface="思源黑体" panose="020B0500000000000000" pitchFamily="34" charset="-122"/>
            </a:endParaRPr>
          </a:p>
        </p:txBody>
      </p:sp>
      <p:cxnSp>
        <p:nvCxnSpPr>
          <p:cNvPr id="14" name="Straight Connector 13">
            <a:extLst>
              <a:ext uri="{FF2B5EF4-FFF2-40B4-BE49-F238E27FC236}">
                <a16:creationId xmlns:a16="http://schemas.microsoft.com/office/drawing/2014/main" id="{06A4BDC6-8BB6-696B-1492-23233B12E75B}"/>
              </a:ext>
            </a:extLst>
          </p:cNvPr>
          <p:cNvCxnSpPr/>
          <p:nvPr userDrawn="1"/>
        </p:nvCxnSpPr>
        <p:spPr>
          <a:xfrm>
            <a:off x="1538288" y="6702425"/>
            <a:ext cx="9615487"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055" name="Picture 14">
            <a:extLst>
              <a:ext uri="{FF2B5EF4-FFF2-40B4-BE49-F238E27FC236}">
                <a16:creationId xmlns:a16="http://schemas.microsoft.com/office/drawing/2014/main" id="{67B902D8-FC47-D825-88A8-D708C3BB6249}"/>
              </a:ext>
            </a:extLst>
          </p:cNvPr>
          <p:cNvPicPr>
            <a:picLocks noChangeAspect="1" noChangeArrowheads="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11237913" y="6599238"/>
            <a:ext cx="83026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223200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 id="2147483838" r:id="rId23"/>
    <p:sldLayoutId id="2147483839" r:id="rId24"/>
    <p:sldLayoutId id="2147483840" r:id="rId25"/>
    <p:sldLayoutId id="2147483841" r:id="rId26"/>
  </p:sldLayoutIdLst>
  <p:transition spd="med">
    <p:fade/>
  </p:transition>
  <p:hf hdr="0" ftr="0" dt="0"/>
  <p:txStyles>
    <p:titleStyle>
      <a:lvl1pPr algn="l" rtl="0" eaLnBrk="0" fontAlgn="base" hangingPunct="0">
        <a:lnSpc>
          <a:spcPct val="110000"/>
        </a:lnSpc>
        <a:spcBef>
          <a:spcPct val="0"/>
        </a:spcBef>
        <a:spcAft>
          <a:spcPct val="0"/>
        </a:spcAft>
        <a:defRPr sz="3200" kern="1200">
          <a:solidFill>
            <a:schemeClr val="accent1"/>
          </a:solidFill>
          <a:latin typeface="+mj-lt"/>
          <a:ea typeface="+mj-ea"/>
          <a:cs typeface="+mj-cs"/>
        </a:defRPr>
      </a:lvl1pPr>
      <a:lvl2pPr algn="l" rtl="0" eaLnBrk="0" fontAlgn="base" hangingPunct="0">
        <a:lnSpc>
          <a:spcPct val="110000"/>
        </a:lnSpc>
        <a:spcBef>
          <a:spcPct val="0"/>
        </a:spcBef>
        <a:spcAft>
          <a:spcPct val="0"/>
        </a:spcAft>
        <a:defRPr sz="3200">
          <a:solidFill>
            <a:schemeClr val="accent1"/>
          </a:solidFill>
          <a:latin typeface="思源黑体" panose="020B0500000000000000" pitchFamily="34" charset="-122"/>
          <a:ea typeface="思源黑体" panose="020B0500000000000000" pitchFamily="34" charset="-122"/>
        </a:defRPr>
      </a:lvl2pPr>
      <a:lvl3pPr algn="l" rtl="0" eaLnBrk="0" fontAlgn="base" hangingPunct="0">
        <a:lnSpc>
          <a:spcPct val="110000"/>
        </a:lnSpc>
        <a:spcBef>
          <a:spcPct val="0"/>
        </a:spcBef>
        <a:spcAft>
          <a:spcPct val="0"/>
        </a:spcAft>
        <a:defRPr sz="3200">
          <a:solidFill>
            <a:schemeClr val="accent1"/>
          </a:solidFill>
          <a:latin typeface="思源黑体" panose="020B0500000000000000" pitchFamily="34" charset="-122"/>
          <a:ea typeface="思源黑体" panose="020B0500000000000000" pitchFamily="34" charset="-122"/>
        </a:defRPr>
      </a:lvl3pPr>
      <a:lvl4pPr algn="l" rtl="0" eaLnBrk="0" fontAlgn="base" hangingPunct="0">
        <a:lnSpc>
          <a:spcPct val="110000"/>
        </a:lnSpc>
        <a:spcBef>
          <a:spcPct val="0"/>
        </a:spcBef>
        <a:spcAft>
          <a:spcPct val="0"/>
        </a:spcAft>
        <a:defRPr sz="3200">
          <a:solidFill>
            <a:schemeClr val="accent1"/>
          </a:solidFill>
          <a:latin typeface="思源黑体" panose="020B0500000000000000" pitchFamily="34" charset="-122"/>
          <a:ea typeface="思源黑体" panose="020B0500000000000000" pitchFamily="34" charset="-122"/>
        </a:defRPr>
      </a:lvl4pPr>
      <a:lvl5pPr algn="l" rtl="0" eaLnBrk="0" fontAlgn="base" hangingPunct="0">
        <a:lnSpc>
          <a:spcPct val="110000"/>
        </a:lnSpc>
        <a:spcBef>
          <a:spcPct val="0"/>
        </a:spcBef>
        <a:spcAft>
          <a:spcPct val="0"/>
        </a:spcAft>
        <a:defRPr sz="3200">
          <a:solidFill>
            <a:schemeClr val="accent1"/>
          </a:solidFill>
          <a:latin typeface="思源黑体" panose="020B0500000000000000" pitchFamily="34" charset="-122"/>
          <a:ea typeface="思源黑体" panose="020B0500000000000000" pitchFamily="34" charset="-122"/>
        </a:defRPr>
      </a:lvl5pPr>
      <a:lvl6pPr marL="457200" algn="l" rtl="0" fontAlgn="base">
        <a:lnSpc>
          <a:spcPct val="110000"/>
        </a:lnSpc>
        <a:spcBef>
          <a:spcPct val="0"/>
        </a:spcBef>
        <a:spcAft>
          <a:spcPct val="0"/>
        </a:spcAft>
        <a:defRPr sz="3200">
          <a:solidFill>
            <a:schemeClr val="accent1"/>
          </a:solidFill>
          <a:latin typeface="思源黑体" panose="020B0500000000000000" pitchFamily="34" charset="-122"/>
          <a:ea typeface="思源黑体" panose="020B0500000000000000" pitchFamily="34" charset="-122"/>
        </a:defRPr>
      </a:lvl6pPr>
      <a:lvl7pPr marL="914400" algn="l" rtl="0" fontAlgn="base">
        <a:lnSpc>
          <a:spcPct val="110000"/>
        </a:lnSpc>
        <a:spcBef>
          <a:spcPct val="0"/>
        </a:spcBef>
        <a:spcAft>
          <a:spcPct val="0"/>
        </a:spcAft>
        <a:defRPr sz="3200">
          <a:solidFill>
            <a:schemeClr val="accent1"/>
          </a:solidFill>
          <a:latin typeface="思源黑体" panose="020B0500000000000000" pitchFamily="34" charset="-122"/>
          <a:ea typeface="思源黑体" panose="020B0500000000000000" pitchFamily="34" charset="-122"/>
        </a:defRPr>
      </a:lvl7pPr>
      <a:lvl8pPr marL="1371600" algn="l" rtl="0" fontAlgn="base">
        <a:lnSpc>
          <a:spcPct val="110000"/>
        </a:lnSpc>
        <a:spcBef>
          <a:spcPct val="0"/>
        </a:spcBef>
        <a:spcAft>
          <a:spcPct val="0"/>
        </a:spcAft>
        <a:defRPr sz="3200">
          <a:solidFill>
            <a:schemeClr val="accent1"/>
          </a:solidFill>
          <a:latin typeface="思源黑体" panose="020B0500000000000000" pitchFamily="34" charset="-122"/>
          <a:ea typeface="思源黑体" panose="020B0500000000000000" pitchFamily="34" charset="-122"/>
        </a:defRPr>
      </a:lvl8pPr>
      <a:lvl9pPr marL="1828800" algn="l" rtl="0" fontAlgn="base">
        <a:lnSpc>
          <a:spcPct val="110000"/>
        </a:lnSpc>
        <a:spcBef>
          <a:spcPct val="0"/>
        </a:spcBef>
        <a:spcAft>
          <a:spcPct val="0"/>
        </a:spcAft>
        <a:defRPr sz="3200">
          <a:solidFill>
            <a:schemeClr val="accent1"/>
          </a:solidFill>
          <a:latin typeface="思源黑体" panose="020B0500000000000000" pitchFamily="34" charset="-122"/>
          <a:ea typeface="思源黑体" panose="020B0500000000000000" pitchFamily="34" charset="-122"/>
        </a:defRPr>
      </a:lvl9pPr>
    </p:titleStyle>
    <p:bodyStyle>
      <a:lvl1pPr marL="228600" indent="-228600" algn="l" rtl="0" eaLnBrk="0" fontAlgn="base" hangingPunct="0">
        <a:lnSpc>
          <a:spcPct val="110000"/>
        </a:lnSpc>
        <a:spcBef>
          <a:spcPts val="900"/>
        </a:spcBef>
        <a:spcAft>
          <a:spcPct val="0"/>
        </a:spcAft>
        <a:buFont typeface="Arial" panose="020B0604020202020204" pitchFamily="34" charset="0"/>
        <a:buChar char="•"/>
        <a:defRPr sz="2800" kern="1200">
          <a:solidFill>
            <a:schemeClr val="tx2"/>
          </a:solidFill>
          <a:latin typeface="思源黑体" panose="020B0500000000000000" pitchFamily="34" charset="-122"/>
          <a:ea typeface="+mn-ea"/>
          <a:cs typeface="+mn-cs"/>
        </a:defRPr>
      </a:lvl1pPr>
      <a:lvl2pPr marL="685800" indent="-228600" algn="l" rtl="0" eaLnBrk="0" fontAlgn="base" hangingPunct="0">
        <a:lnSpc>
          <a:spcPct val="110000"/>
        </a:lnSpc>
        <a:spcBef>
          <a:spcPts val="900"/>
        </a:spcBef>
        <a:spcAft>
          <a:spcPct val="0"/>
        </a:spcAft>
        <a:buFont typeface="Arial" panose="020B0604020202020204" pitchFamily="34" charset="0"/>
        <a:buChar char="−"/>
        <a:defRPr sz="2400" kern="1200">
          <a:solidFill>
            <a:schemeClr val="tx2"/>
          </a:solidFill>
          <a:latin typeface="思源黑体" panose="020B0500000000000000" pitchFamily="34" charset="-122"/>
          <a:ea typeface="+mn-ea"/>
          <a:cs typeface="+mn-cs"/>
        </a:defRPr>
      </a:lvl2pPr>
      <a:lvl3pPr marL="1143000" indent="-228600" algn="l" rtl="0" eaLnBrk="0" fontAlgn="base" hangingPunct="0">
        <a:lnSpc>
          <a:spcPct val="110000"/>
        </a:lnSpc>
        <a:spcBef>
          <a:spcPts val="900"/>
        </a:spcBef>
        <a:spcAft>
          <a:spcPct val="0"/>
        </a:spcAft>
        <a:buFont typeface="Arial" panose="020B0604020202020204" pitchFamily="34" charset="0"/>
        <a:buChar char="•"/>
        <a:defRPr sz="2000" kern="1200">
          <a:solidFill>
            <a:schemeClr val="tx2"/>
          </a:solidFill>
          <a:latin typeface="思源黑体" panose="020B0500000000000000" pitchFamily="34" charset="-122"/>
          <a:ea typeface="+mn-ea"/>
          <a:cs typeface="+mn-cs"/>
        </a:defRPr>
      </a:lvl3pPr>
      <a:lvl4pPr marL="1600200" indent="-228600" algn="l" rtl="0" eaLnBrk="0" fontAlgn="base" hangingPunct="0">
        <a:lnSpc>
          <a:spcPct val="110000"/>
        </a:lnSpc>
        <a:spcBef>
          <a:spcPts val="900"/>
        </a:spcBef>
        <a:spcAft>
          <a:spcPct val="0"/>
        </a:spcAft>
        <a:buFont typeface="Arial" panose="020B0604020202020204" pitchFamily="34" charset="0"/>
        <a:buChar char="•"/>
        <a:defRPr kern="1200">
          <a:solidFill>
            <a:schemeClr val="tx2"/>
          </a:solidFill>
          <a:latin typeface="思源黑体" panose="020B0500000000000000" pitchFamily="34" charset="-122"/>
          <a:ea typeface="+mn-ea"/>
          <a:cs typeface="+mn-cs"/>
        </a:defRPr>
      </a:lvl4pPr>
      <a:lvl5pPr marL="2057400" indent="-228600" algn="l" rtl="0" eaLnBrk="0" fontAlgn="base" hangingPunct="0">
        <a:lnSpc>
          <a:spcPct val="110000"/>
        </a:lnSpc>
        <a:spcBef>
          <a:spcPts val="900"/>
        </a:spcBef>
        <a:spcAft>
          <a:spcPct val="0"/>
        </a:spcAft>
        <a:buFont typeface="Arial" panose="020B0604020202020204" pitchFamily="34" charset="0"/>
        <a:buChar char="•"/>
        <a:defRPr kern="1200">
          <a:solidFill>
            <a:schemeClr val="tx2"/>
          </a:solidFill>
          <a:latin typeface="思源黑体" panose="020B0500000000000000" pitchFamily="34"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3AB3FD-A590-7941-B413-5A674C82F07C}"/>
              </a:ext>
            </a:extLst>
          </p:cNvPr>
          <p:cNvSpPr/>
          <p:nvPr userDrawn="1"/>
        </p:nvSpPr>
        <p:spPr>
          <a:xfrm>
            <a:off x="320040" y="320041"/>
            <a:ext cx="11551920" cy="620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思源黑体" panose="020B0500000000000000" pitchFamily="34" charset="-122"/>
            </a:endParaRPr>
          </a:p>
        </p:txBody>
      </p:sp>
      <p:sp>
        <p:nvSpPr>
          <p:cNvPr id="2" name="Title Placeholder 1"/>
          <p:cNvSpPr>
            <a:spLocks noGrp="1"/>
          </p:cNvSpPr>
          <p:nvPr>
            <p:ph type="title"/>
          </p:nvPr>
        </p:nvSpPr>
        <p:spPr>
          <a:xfrm>
            <a:off x="838200" y="708212"/>
            <a:ext cx="10515600" cy="788834"/>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r>
              <a:rPr lang="en-US" sz="1000" dirty="0">
                <a:solidFill>
                  <a:srgbClr val="0E316B"/>
                </a:solidFill>
                <a:latin typeface="思源黑体" panose="020B0500000000000000" pitchFamily="34" charset="-122"/>
              </a:rPr>
              <a:t>|  www.ebsco.com</a:t>
            </a: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latin typeface="思源黑体" panose="020B0500000000000000" pitchFamily="34" charset="-122"/>
              </a:rPr>
              <a:pPr algn="ctr"/>
              <a:t>‹#›</a:t>
            </a:fld>
            <a:endParaRPr lang="en-US" sz="1000" dirty="0">
              <a:solidFill>
                <a:schemeClr val="tx2"/>
              </a:solidFill>
              <a:latin typeface="思源黑体" panose="020B0500000000000000" pitchFamily="34" charset="-122"/>
            </a:endParaRPr>
          </a:p>
        </p:txBody>
      </p:sp>
      <p:cxnSp>
        <p:nvCxnSpPr>
          <p:cNvPr id="14" name="Straight Connector 13">
            <a:extLst>
              <a:ext uri="{FF2B5EF4-FFF2-40B4-BE49-F238E27FC236}">
                <a16:creationId xmlns:a16="http://schemas.microsoft.com/office/drawing/2014/main" id="{E55F3274-5038-43EF-8E73-40B4ECBBCBB5}"/>
              </a:ext>
            </a:extLst>
          </p:cNvPr>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1F8ACD3-3558-4818-BB44-D4A33ADF1EB3}"/>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458390200"/>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 id="2147483990"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bg1"/>
          </a:solidFill>
          <a:latin typeface="思源黑体" panose="020B0500000000000000" pitchFamily="34" charset="-122"/>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bg1"/>
          </a:solidFill>
          <a:latin typeface="思源黑体" panose="020B0500000000000000" pitchFamily="34" charset="-122"/>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bg1"/>
          </a:solidFill>
          <a:latin typeface="思源黑体" panose="020B0500000000000000" pitchFamily="34" charset="-122"/>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bg1"/>
          </a:solidFill>
          <a:latin typeface="思源黑体" panose="020B0500000000000000" pitchFamily="34" charset="-122"/>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思源黑体" panose="020B0500000000000000" pitchFamily="34" charset="-122"/>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思源黑体" panose="020B0500000000000000" pitchFamily="34"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r>
              <a:rPr lang="en-US" sz="1000">
                <a:solidFill>
                  <a:srgbClr val="0E316B"/>
                </a:solidFill>
                <a:latin typeface="思源黑体" panose="020B0500000000000000" pitchFamily="34" charset="-122"/>
                <a:ea typeface="思源黑体" panose="020B0500000000000000" pitchFamily="34" charset="-122"/>
              </a:rPr>
              <a:t>|  www.ebsco.com |</a:t>
            </a: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latin typeface="思源黑体" panose="020B0500000000000000" pitchFamily="34" charset="-122"/>
                <a:ea typeface="思源黑体" panose="020B0500000000000000" pitchFamily="34" charset="-122"/>
              </a:rPr>
              <a:pPr algn="ctr"/>
              <a:t>‹#›</a:t>
            </a:fld>
            <a:endParaRPr lang="en-US" sz="1000">
              <a:solidFill>
                <a:schemeClr val="tx2"/>
              </a:solidFill>
              <a:latin typeface="思源黑体" panose="020B0500000000000000" pitchFamily="34" charset="-122"/>
              <a:ea typeface="思源黑体" panose="020B0500000000000000" pitchFamily="34" charset="-122"/>
            </a:endParaRPr>
          </a:p>
        </p:txBody>
      </p:sp>
      <p:pic>
        <p:nvPicPr>
          <p:cNvPr id="15" name="Picture 14">
            <a:extLst>
              <a:ext uri="{FF2B5EF4-FFF2-40B4-BE49-F238E27FC236}">
                <a16:creationId xmlns:a16="http://schemas.microsoft.com/office/drawing/2014/main" id="{B1F8ACD3-3558-4818-BB44-D4A33ADF1EB3}"/>
              </a:ext>
            </a:extLst>
          </p:cNvPr>
          <p:cNvPicPr>
            <a:picLocks noChangeAspect="1"/>
          </p:cNvPicPr>
          <p:nvPr userDrawn="1"/>
        </p:nvPicPr>
        <p:blipFill>
          <a:blip r:embed="rId62" cstate="print">
            <a:extLst>
              <a:ext uri="{28A0092B-C50C-407E-A947-70E740481C1C}">
                <a14:useLocalDpi xmlns:a14="http://schemas.microsoft.com/office/drawing/2010/main"/>
              </a:ext>
            </a:extLst>
          </a:blip>
          <a:stretch>
            <a:fillRect/>
          </a:stretch>
        </p:blipFill>
        <p:spPr>
          <a:xfrm>
            <a:off x="1548535" y="6599832"/>
            <a:ext cx="830889" cy="198162"/>
          </a:xfrm>
          <a:prstGeom prst="rect">
            <a:avLst/>
          </a:prstGeom>
        </p:spPr>
      </p:pic>
    </p:spTree>
    <p:extLst>
      <p:ext uri="{BB962C8B-B14F-4D97-AF65-F5344CB8AC3E}">
        <p14:creationId xmlns:p14="http://schemas.microsoft.com/office/powerpoint/2010/main" val="3492695319"/>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 id="2147484008" r:id="rId17"/>
    <p:sldLayoutId id="2147484009" r:id="rId18"/>
    <p:sldLayoutId id="2147484010" r:id="rId19"/>
    <p:sldLayoutId id="2147484011" r:id="rId20"/>
    <p:sldLayoutId id="2147484012" r:id="rId21"/>
    <p:sldLayoutId id="2147484013" r:id="rId22"/>
    <p:sldLayoutId id="2147484014" r:id="rId23"/>
    <p:sldLayoutId id="2147484015" r:id="rId24"/>
    <p:sldLayoutId id="2147484016" r:id="rId25"/>
    <p:sldLayoutId id="2147484017" r:id="rId26"/>
    <p:sldLayoutId id="2147484018" r:id="rId27"/>
    <p:sldLayoutId id="2147484019" r:id="rId28"/>
    <p:sldLayoutId id="2147484020" r:id="rId29"/>
    <p:sldLayoutId id="2147484021" r:id="rId30"/>
    <p:sldLayoutId id="2147484022" r:id="rId31"/>
    <p:sldLayoutId id="2147484023" r:id="rId32"/>
    <p:sldLayoutId id="2147484024" r:id="rId33"/>
    <p:sldLayoutId id="2147484025" r:id="rId34"/>
    <p:sldLayoutId id="2147484026" r:id="rId35"/>
    <p:sldLayoutId id="2147484027" r:id="rId36"/>
    <p:sldLayoutId id="2147484028" r:id="rId37"/>
    <p:sldLayoutId id="2147484029" r:id="rId38"/>
    <p:sldLayoutId id="2147484030" r:id="rId39"/>
    <p:sldLayoutId id="2147484031" r:id="rId40"/>
    <p:sldLayoutId id="2147484032" r:id="rId41"/>
    <p:sldLayoutId id="2147484033" r:id="rId42"/>
    <p:sldLayoutId id="2147484034" r:id="rId43"/>
    <p:sldLayoutId id="2147484035" r:id="rId44"/>
    <p:sldLayoutId id="2147484036" r:id="rId45"/>
    <p:sldLayoutId id="2147484037" r:id="rId46"/>
    <p:sldLayoutId id="2147484038" r:id="rId47"/>
    <p:sldLayoutId id="2147484039" r:id="rId48"/>
    <p:sldLayoutId id="2147484040" r:id="rId49"/>
    <p:sldLayoutId id="2147484041" r:id="rId50"/>
    <p:sldLayoutId id="2147484042" r:id="rId51"/>
    <p:sldLayoutId id="2147484043" r:id="rId52"/>
    <p:sldLayoutId id="2147484044" r:id="rId53"/>
    <p:sldLayoutId id="2147484045" r:id="rId54"/>
    <p:sldLayoutId id="2147484046" r:id="rId55"/>
    <p:sldLayoutId id="2147484047" r:id="rId56"/>
    <p:sldLayoutId id="2147484048" r:id="rId57"/>
    <p:sldLayoutId id="2147484049" r:id="rId58"/>
    <p:sldLayoutId id="2147484050" r:id="rId59"/>
    <p:sldLayoutId id="2147484051" r:id="rId6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思源黑体" panose="020B0500000000000000" pitchFamily="34" charset="-122"/>
          <a:ea typeface="思源黑体" panose="020B0500000000000000" pitchFamily="34" charset="-122"/>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思源黑体" panose="020B0500000000000000" pitchFamily="34" charset="-122"/>
          <a:ea typeface="思源黑体" panose="020B0500000000000000" pitchFamily="34" charset="-122"/>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思源黑体" panose="020B0500000000000000" pitchFamily="34" charset="-122"/>
          <a:ea typeface="思源黑体" panose="020B0500000000000000" pitchFamily="34" charset="-122"/>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思源黑体" panose="020B0500000000000000" pitchFamily="34" charset="-122"/>
          <a:ea typeface="思源黑体" panose="020B0500000000000000" pitchFamily="34" charset="-122"/>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思源黑体" panose="020B0500000000000000" pitchFamily="34" charset="-122"/>
          <a:ea typeface="思源黑体" panose="020B0500000000000000" pitchFamily="34" charset="-122"/>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思源黑体" panose="020B0500000000000000" pitchFamily="34" charset="-122"/>
          <a:ea typeface="思源黑体" panose="020B05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139.xml"/><Relationship Id="rId4" Type="http://schemas.openxmlformats.org/officeDocument/2006/relationships/image" Target="../media/image74.png"/></Relationships>
</file>

<file path=ppt/slides/_rels/slide1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86.svg"/><Relationship Id="rId5" Type="http://schemas.openxmlformats.org/officeDocument/2006/relationships/image" Target="../media/image85.png"/><Relationship Id="rId4" Type="http://schemas.openxmlformats.org/officeDocument/2006/relationships/image" Target="../media/image94.png"/></Relationships>
</file>

<file path=ppt/slides/_rels/slide11.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8.sv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87.png"/><Relationship Id="rId5" Type="http://schemas.openxmlformats.org/officeDocument/2006/relationships/image" Target="../media/image86.svg"/><Relationship Id="rId4" Type="http://schemas.openxmlformats.org/officeDocument/2006/relationships/image" Target="../media/image85.png"/></Relationships>
</file>

<file path=ppt/slides/_rels/slide1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xml"/><Relationship Id="rId1" Type="http://schemas.openxmlformats.org/officeDocument/2006/relationships/slideLayout" Target="../slideLayouts/slideLayout140.xml"/><Relationship Id="rId5" Type="http://schemas.openxmlformats.org/officeDocument/2006/relationships/image" Target="../media/image86.svg"/><Relationship Id="rId4" Type="http://schemas.openxmlformats.org/officeDocument/2006/relationships/image" Target="../media/image85.png"/></Relationships>
</file>

<file path=ppt/slides/_rels/slide13.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96.png"/><Relationship Id="rId7" Type="http://schemas.openxmlformats.org/officeDocument/2006/relationships/image" Target="../media/image85.png"/><Relationship Id="rId12" Type="http://schemas.openxmlformats.org/officeDocument/2006/relationships/image" Target="../media/image90.sv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98.png"/><Relationship Id="rId11" Type="http://schemas.openxmlformats.org/officeDocument/2006/relationships/image" Target="../media/image89.png"/><Relationship Id="rId5" Type="http://schemas.openxmlformats.org/officeDocument/2006/relationships/image" Target="../media/image97.png"/><Relationship Id="rId10" Type="http://schemas.openxmlformats.org/officeDocument/2006/relationships/image" Target="../media/image88.svg"/><Relationship Id="rId4" Type="http://schemas.openxmlformats.org/officeDocument/2006/relationships/image" Target="../media/image94.png"/><Relationship Id="rId9" Type="http://schemas.openxmlformats.org/officeDocument/2006/relationships/image" Target="../media/image87.png"/></Relationships>
</file>

<file path=ppt/slides/_rels/slide1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8" Type="http://schemas.openxmlformats.org/officeDocument/2006/relationships/image" Target="../media/image105.sv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notesSlide" Target="../notesSlides/notesSlide8.xml"/><Relationship Id="rId1" Type="http://schemas.openxmlformats.org/officeDocument/2006/relationships/slideLayout" Target="../slideLayouts/slideLayout93.xml"/><Relationship Id="rId6" Type="http://schemas.openxmlformats.org/officeDocument/2006/relationships/image" Target="../media/image103.svg"/><Relationship Id="rId5" Type="http://schemas.openxmlformats.org/officeDocument/2006/relationships/image" Target="../media/image102.png"/><Relationship Id="rId10" Type="http://schemas.openxmlformats.org/officeDocument/2006/relationships/image" Target="../media/image107.svg"/><Relationship Id="rId4" Type="http://schemas.openxmlformats.org/officeDocument/2006/relationships/image" Target="../media/image101.svg"/><Relationship Id="rId9" Type="http://schemas.openxmlformats.org/officeDocument/2006/relationships/image" Target="../media/image106.png"/></Relationships>
</file>

<file path=ppt/slides/_rels/slide1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9.xml"/><Relationship Id="rId1" Type="http://schemas.openxmlformats.org/officeDocument/2006/relationships/slideLayout" Target="../slideLayouts/slideLayout90.xml"/><Relationship Id="rId4" Type="http://schemas.openxmlformats.org/officeDocument/2006/relationships/image" Target="../media/image109.png"/></Relationships>
</file>

<file path=ppt/slides/_rels/slide17.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88.sv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87.png"/><Relationship Id="rId5" Type="http://schemas.openxmlformats.org/officeDocument/2006/relationships/image" Target="../media/image86.svg"/><Relationship Id="rId4" Type="http://schemas.openxmlformats.org/officeDocument/2006/relationships/image" Target="../media/image85.png"/></Relationships>
</file>

<file path=ppt/slides/_rels/slide18.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111.png"/><Relationship Id="rId7" Type="http://schemas.openxmlformats.org/officeDocument/2006/relationships/image" Target="../media/image86.sv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85.png"/><Relationship Id="rId5" Type="http://schemas.openxmlformats.org/officeDocument/2006/relationships/image" Target="../media/image113.png"/><Relationship Id="rId4" Type="http://schemas.openxmlformats.org/officeDocument/2006/relationships/image" Target="../media/image112.png"/><Relationship Id="rId9" Type="http://schemas.openxmlformats.org/officeDocument/2006/relationships/image" Target="../media/image88.svg"/></Relationships>
</file>

<file path=ppt/slides/_rels/slide19.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114.png"/><Relationship Id="rId7" Type="http://schemas.openxmlformats.org/officeDocument/2006/relationships/image" Target="../media/image86.sv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85.png"/><Relationship Id="rId5" Type="http://schemas.openxmlformats.org/officeDocument/2006/relationships/image" Target="../media/image116.png"/><Relationship Id="rId4" Type="http://schemas.openxmlformats.org/officeDocument/2006/relationships/image" Target="../media/image115.png"/><Relationship Id="rId9" Type="http://schemas.openxmlformats.org/officeDocument/2006/relationships/image" Target="../media/image8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4.xml"/></Relationships>
</file>

<file path=ppt/slides/_rels/slide20.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117.png"/><Relationship Id="rId7" Type="http://schemas.openxmlformats.org/officeDocument/2006/relationships/image" Target="../media/image86.sv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85.png"/><Relationship Id="rId5" Type="http://schemas.openxmlformats.org/officeDocument/2006/relationships/image" Target="../media/image88.svg"/><Relationship Id="rId4" Type="http://schemas.openxmlformats.org/officeDocument/2006/relationships/image" Target="../media/image87.png"/><Relationship Id="rId9" Type="http://schemas.openxmlformats.org/officeDocument/2006/relationships/image" Target="../media/image90.svg"/></Relationships>
</file>

<file path=ppt/slides/_rels/slide2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4.xml"/><Relationship Id="rId1" Type="http://schemas.openxmlformats.org/officeDocument/2006/relationships/slideLayout" Target="../slideLayouts/slideLayout140.xml"/><Relationship Id="rId5" Type="http://schemas.openxmlformats.org/officeDocument/2006/relationships/image" Target="../media/image86.svg"/><Relationship Id="rId4" Type="http://schemas.openxmlformats.org/officeDocument/2006/relationships/image" Target="../media/image85.png"/></Relationships>
</file>

<file path=ppt/slides/_rels/slide2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86.svg"/><Relationship Id="rId4" Type="http://schemas.openxmlformats.org/officeDocument/2006/relationships/image" Target="../media/image85.png"/></Relationships>
</file>

<file path=ppt/slides/_rels/slide23.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120.png"/><Relationship Id="rId7" Type="http://schemas.openxmlformats.org/officeDocument/2006/relationships/image" Target="../media/image88.sv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87.png"/><Relationship Id="rId11" Type="http://schemas.openxmlformats.org/officeDocument/2006/relationships/image" Target="../media/image92.svg"/><Relationship Id="rId5" Type="http://schemas.openxmlformats.org/officeDocument/2006/relationships/image" Target="../media/image86.sv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svg"/></Relationships>
</file>

<file path=ppt/slides/_rels/slide24.xml.rels><?xml version="1.0" encoding="UTF-8" standalone="yes"?>
<Relationships xmlns="http://schemas.openxmlformats.org/package/2006/relationships"><Relationship Id="rId8" Type="http://schemas.openxmlformats.org/officeDocument/2006/relationships/image" Target="../media/image88.svg"/><Relationship Id="rId3" Type="http://schemas.openxmlformats.org/officeDocument/2006/relationships/image" Target="../media/image121.png"/><Relationship Id="rId7" Type="http://schemas.openxmlformats.org/officeDocument/2006/relationships/image" Target="../media/image87.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86.svg"/><Relationship Id="rId5" Type="http://schemas.openxmlformats.org/officeDocument/2006/relationships/image" Target="../media/image85.png"/><Relationship Id="rId10" Type="http://schemas.openxmlformats.org/officeDocument/2006/relationships/image" Target="../media/image90.svg"/><Relationship Id="rId4" Type="http://schemas.openxmlformats.org/officeDocument/2006/relationships/image" Target="../media/image116.png"/><Relationship Id="rId9" Type="http://schemas.openxmlformats.org/officeDocument/2006/relationships/image" Target="../media/image89.png"/></Relationships>
</file>

<file path=ppt/slides/_rels/slide25.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122.png"/><Relationship Id="rId7" Type="http://schemas.openxmlformats.org/officeDocument/2006/relationships/image" Target="../media/image86.sv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85.png"/><Relationship Id="rId11" Type="http://schemas.openxmlformats.org/officeDocument/2006/relationships/image" Target="../media/image90.svg"/><Relationship Id="rId5" Type="http://schemas.openxmlformats.org/officeDocument/2006/relationships/image" Target="../media/image123.png"/><Relationship Id="rId10" Type="http://schemas.openxmlformats.org/officeDocument/2006/relationships/image" Target="../media/image89.png"/><Relationship Id="rId4" Type="http://schemas.openxmlformats.org/officeDocument/2006/relationships/image" Target="../media/image94.png"/><Relationship Id="rId9" Type="http://schemas.openxmlformats.org/officeDocument/2006/relationships/image" Target="../media/image88.svg"/></Relationships>
</file>

<file path=ppt/slides/_rels/slide26.xml.rels><?xml version="1.0" encoding="UTF-8" standalone="yes"?>
<Relationships xmlns="http://schemas.openxmlformats.org/package/2006/relationships"><Relationship Id="rId8" Type="http://schemas.openxmlformats.org/officeDocument/2006/relationships/image" Target="../media/image88.svg"/><Relationship Id="rId3" Type="http://schemas.openxmlformats.org/officeDocument/2006/relationships/image" Target="../media/image124.png"/><Relationship Id="rId7" Type="http://schemas.openxmlformats.org/officeDocument/2006/relationships/image" Target="../media/image87.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86.svg"/><Relationship Id="rId5" Type="http://schemas.openxmlformats.org/officeDocument/2006/relationships/image" Target="../media/image85.png"/><Relationship Id="rId10" Type="http://schemas.openxmlformats.org/officeDocument/2006/relationships/image" Target="../media/image90.svg"/><Relationship Id="rId4" Type="http://schemas.openxmlformats.org/officeDocument/2006/relationships/image" Target="../media/image125.png"/><Relationship Id="rId9" Type="http://schemas.openxmlformats.org/officeDocument/2006/relationships/image" Target="../media/image89.png"/></Relationships>
</file>

<file path=ppt/slides/_rels/slide27.xml.rels><?xml version="1.0" encoding="UTF-8" standalone="yes"?>
<Relationships xmlns="http://schemas.openxmlformats.org/package/2006/relationships"><Relationship Id="rId3" Type="http://schemas.openxmlformats.org/officeDocument/2006/relationships/hyperlink" Target="https://connect.ebsco.com/" TargetMode="External"/><Relationship Id="rId7" Type="http://schemas.openxmlformats.org/officeDocument/2006/relationships/hyperlink" Target="https://connect.ebsco.com/s/article/EBSCO&#24179;&#21488;&#20013;&#25991;&#20351;&#29992;&#25351;&#21335;" TargetMode="External"/><Relationship Id="rId2" Type="http://schemas.openxmlformats.org/officeDocument/2006/relationships/hyperlink" Target="https://research.ebscohost.com/" TargetMode="External"/><Relationship Id="rId1" Type="http://schemas.openxmlformats.org/officeDocument/2006/relationships/slideLayout" Target="../slideLayouts/slideLayout13.xml"/><Relationship Id="rId6" Type="http://schemas.openxmlformats.org/officeDocument/2006/relationships/hyperlink" Target="https://space.bilibili.com/1798959763/lists?sid=2655301" TargetMode="External"/><Relationship Id="rId5" Type="http://schemas.openxmlformats.org/officeDocument/2006/relationships/hyperlink" Target="https://ebsco-chinese.zoom.us/calendar/search?showType=2&amp;startDate=2021-07-01" TargetMode="External"/><Relationship Id="rId4" Type="http://schemas.openxmlformats.org/officeDocument/2006/relationships/hyperlink" Target="https://www.ebsco.com/zh-c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10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103.xml"/><Relationship Id="rId6" Type="http://schemas.openxmlformats.org/officeDocument/2006/relationships/image" Target="../media/image80.png"/><Relationship Id="rId5" Type="http://schemas.openxmlformats.org/officeDocument/2006/relationships/image" Target="../media/image79.jpeg"/><Relationship Id="rId4" Type="http://schemas.openxmlformats.org/officeDocument/2006/relationships/image" Target="../media/image78.png"/></Relationships>
</file>

<file path=ppt/slides/_rels/slide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16.xml"/></Relationships>
</file>

<file path=ppt/slides/_rels/slide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0.xml"/></Relationships>
</file>

<file path=ppt/slides/_rels/slide9.xml.rels><?xml version="1.0" encoding="UTF-8" standalone="yes"?>
<Relationships xmlns="http://schemas.openxmlformats.org/package/2006/relationships"><Relationship Id="rId8" Type="http://schemas.openxmlformats.org/officeDocument/2006/relationships/image" Target="../media/image88.svg"/><Relationship Id="rId3" Type="http://schemas.openxmlformats.org/officeDocument/2006/relationships/image" Target="../media/image83.png"/><Relationship Id="rId7" Type="http://schemas.openxmlformats.org/officeDocument/2006/relationships/image" Target="../media/image87.png"/><Relationship Id="rId12" Type="http://schemas.openxmlformats.org/officeDocument/2006/relationships/image" Target="../media/image92.sv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86.sv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svg"/><Relationship Id="rId4" Type="http://schemas.openxmlformats.org/officeDocument/2006/relationships/image" Target="../media/image84.png"/><Relationship Id="rId9" Type="http://schemas.openxmlformats.org/officeDocument/2006/relationships/image" Target="../media/image8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utting board with fruits and a glass of milk&#10;&#10;Description automatically generated with low confidence">
            <a:extLst>
              <a:ext uri="{FF2B5EF4-FFF2-40B4-BE49-F238E27FC236}">
                <a16:creationId xmlns:a16="http://schemas.microsoft.com/office/drawing/2014/main" id="{3A552E70-0EFD-499D-872D-B22B0BCB399A}"/>
              </a:ext>
            </a:extLst>
          </p:cNvPr>
          <p:cNvPicPr>
            <a:picLocks noChangeAspect="1"/>
          </p:cNvPicPr>
          <p:nvPr/>
        </p:nvPicPr>
        <p:blipFill rotWithShape="1">
          <a:blip r:embed="rId2">
            <a:extLst>
              <a:ext uri="{28A0092B-C50C-407E-A947-70E740481C1C}">
                <a14:useLocalDpi xmlns:a14="http://schemas.microsoft.com/office/drawing/2010/main" val="0"/>
              </a:ext>
            </a:extLst>
          </a:blip>
          <a:srcRect l="1" t="280" r="50082" b="6686"/>
          <a:stretch/>
        </p:blipFill>
        <p:spPr>
          <a:xfrm>
            <a:off x="5782717" y="315432"/>
            <a:ext cx="6086104" cy="6202976"/>
          </a:xfrm>
          <a:prstGeom prst="rect">
            <a:avLst/>
          </a:prstGeom>
        </p:spPr>
      </p:pic>
      <p:sp>
        <p:nvSpPr>
          <p:cNvPr id="8" name="Title 7">
            <a:extLst>
              <a:ext uri="{FF2B5EF4-FFF2-40B4-BE49-F238E27FC236}">
                <a16:creationId xmlns:a16="http://schemas.microsoft.com/office/drawing/2014/main" id="{BAB9A477-1EEC-0744-A434-6BD16BB02578}"/>
              </a:ext>
            </a:extLst>
          </p:cNvPr>
          <p:cNvSpPr>
            <a:spLocks noGrp="1"/>
          </p:cNvSpPr>
          <p:nvPr>
            <p:ph type="title"/>
          </p:nvPr>
        </p:nvSpPr>
        <p:spPr>
          <a:xfrm>
            <a:off x="-27683" y="3207709"/>
            <a:ext cx="6003087" cy="1446245"/>
          </a:xfrm>
        </p:spPr>
        <p:txBody>
          <a:bodyPr/>
          <a:lstStyle/>
          <a:p>
            <a:r>
              <a:rPr lang="en-US" sz="4000" i="1" dirty="0">
                <a:solidFill>
                  <a:schemeClr val="bg1"/>
                </a:solidFill>
              </a:rPr>
              <a:t>Food Science Source</a:t>
            </a:r>
            <a:br>
              <a:rPr lang="en-US" sz="4000" i="1" dirty="0">
                <a:solidFill>
                  <a:schemeClr val="bg1"/>
                </a:solidFill>
              </a:rPr>
            </a:br>
            <a:r>
              <a:rPr lang="zh-CN" altLang="en-US" sz="3600" dirty="0">
                <a:ea typeface="思源黑体" panose="020B0500000000000000" pitchFamily="34" charset="-122"/>
              </a:rPr>
              <a:t>使用指南</a:t>
            </a:r>
            <a:r>
              <a:rPr lang="zh-CN" altLang="en-US" sz="3600" i="1" baseline="0" dirty="0">
                <a:solidFill>
                  <a:srgbClr val="376092"/>
                </a:solidFill>
                <a:ea typeface="思源黑体" panose="020B0500000000000000" pitchFamily="34" charset="-122"/>
              </a:rPr>
              <a:t> </a:t>
            </a:r>
            <a:br>
              <a:rPr lang="zh-CN" altLang="en-US" sz="4000" i="1" baseline="0" dirty="0">
                <a:solidFill>
                  <a:srgbClr val="376092"/>
                </a:solidFill>
                <a:ea typeface="思源黑体" panose="020B0500000000000000" pitchFamily="34" charset="-122"/>
              </a:rPr>
            </a:br>
            <a:endParaRPr lang="en-US" sz="4000" dirty="0">
              <a:solidFill>
                <a:schemeClr val="bg1"/>
              </a:solidFill>
            </a:endParaRPr>
          </a:p>
        </p:txBody>
      </p:sp>
      <p:pic>
        <p:nvPicPr>
          <p:cNvPr id="10" name="Picture 9">
            <a:extLst>
              <a:ext uri="{FF2B5EF4-FFF2-40B4-BE49-F238E27FC236}">
                <a16:creationId xmlns:a16="http://schemas.microsoft.com/office/drawing/2014/main" id="{D1AF17AC-8EF7-FB4B-AB32-BE29F95B2D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0958" y="1002506"/>
            <a:ext cx="3224207" cy="684690"/>
          </a:xfrm>
          <a:prstGeom prst="rect">
            <a:avLst/>
          </a:prstGeom>
        </p:spPr>
      </p:pic>
      <p:pic>
        <p:nvPicPr>
          <p:cNvPr id="11" name="Picture 10" descr="A picture containing window, large, people, street&#10;&#10;Description automatically generated">
            <a:extLst>
              <a:ext uri="{FF2B5EF4-FFF2-40B4-BE49-F238E27FC236}">
                <a16:creationId xmlns:a16="http://schemas.microsoft.com/office/drawing/2014/main" id="{074C1A69-76E5-A446-BA30-51276BEDF49B}"/>
              </a:ext>
            </a:extLst>
          </p:cNvPr>
          <p:cNvPicPr>
            <a:picLocks noChangeAspect="1"/>
          </p:cNvPicPr>
          <p:nvPr/>
        </p:nvPicPr>
        <p:blipFill rotWithShape="1">
          <a:blip r:embed="rId4" cstate="screen">
            <a:alphaModFix amt="35000"/>
            <a:extLst>
              <a:ext uri="{28A0092B-C50C-407E-A947-70E740481C1C}">
                <a14:useLocalDpi xmlns:a14="http://schemas.microsoft.com/office/drawing/2010/main"/>
              </a:ext>
            </a:extLst>
          </a:blip>
          <a:srcRect r="56463"/>
          <a:stretch/>
        </p:blipFill>
        <p:spPr>
          <a:xfrm>
            <a:off x="400022" y="4977312"/>
            <a:ext cx="4872758" cy="1583918"/>
          </a:xfrm>
          <a:prstGeom prst="rect">
            <a:avLst/>
          </a:prstGeom>
        </p:spPr>
      </p:pic>
      <p:sp>
        <p:nvSpPr>
          <p:cNvPr id="5" name="Rectangle 4">
            <a:extLst>
              <a:ext uri="{FF2B5EF4-FFF2-40B4-BE49-F238E27FC236}">
                <a16:creationId xmlns:a16="http://schemas.microsoft.com/office/drawing/2014/main" id="{EF891C58-D198-634A-8DBE-3ABFAD8798BD}"/>
              </a:ext>
            </a:extLst>
          </p:cNvPr>
          <p:cNvSpPr/>
          <p:nvPr/>
        </p:nvSpPr>
        <p:spPr>
          <a:xfrm>
            <a:off x="5522944" y="315432"/>
            <a:ext cx="259773" cy="43375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sp>
        <p:nvSpPr>
          <p:cNvPr id="9" name="Rectangle 8">
            <a:extLst>
              <a:ext uri="{FF2B5EF4-FFF2-40B4-BE49-F238E27FC236}">
                <a16:creationId xmlns:a16="http://schemas.microsoft.com/office/drawing/2014/main" id="{CA4AC015-AE24-4B47-8664-362F436748AA}"/>
              </a:ext>
            </a:extLst>
          </p:cNvPr>
          <p:cNvSpPr/>
          <p:nvPr/>
        </p:nvSpPr>
        <p:spPr>
          <a:xfrm>
            <a:off x="5522944" y="4496762"/>
            <a:ext cx="259773" cy="2029968"/>
          </a:xfrm>
          <a:prstGeom prst="rect">
            <a:avLst/>
          </a:prstGeom>
          <a:solidFill>
            <a:srgbClr val="80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pic>
        <p:nvPicPr>
          <p:cNvPr id="13" name="Picture 12" descr="A picture containing window, large, people, street&#10;&#10;Description automatically generated">
            <a:extLst>
              <a:ext uri="{FF2B5EF4-FFF2-40B4-BE49-F238E27FC236}">
                <a16:creationId xmlns:a16="http://schemas.microsoft.com/office/drawing/2014/main" id="{1416EE0A-9E79-6347-BC62-D9AB90F59B3C}"/>
              </a:ext>
            </a:extLst>
          </p:cNvPr>
          <p:cNvPicPr>
            <a:picLocks noChangeAspect="1"/>
          </p:cNvPicPr>
          <p:nvPr/>
        </p:nvPicPr>
        <p:blipFill rotWithShape="1">
          <a:blip r:embed="rId4" cstate="screen">
            <a:alphaModFix amt="50000"/>
            <a:extLst>
              <a:ext uri="{28A0092B-C50C-407E-A947-70E740481C1C}">
                <a14:useLocalDpi xmlns:a14="http://schemas.microsoft.com/office/drawing/2010/main"/>
              </a:ext>
            </a:extLst>
          </a:blip>
          <a:srcRect l="1" r="42093"/>
          <a:stretch/>
        </p:blipFill>
        <p:spPr>
          <a:xfrm>
            <a:off x="5289521" y="4977312"/>
            <a:ext cx="6481039" cy="1583918"/>
          </a:xfrm>
          <a:prstGeom prst="rect">
            <a:avLst/>
          </a:prstGeom>
        </p:spPr>
      </p:pic>
    </p:spTree>
    <p:extLst>
      <p:ext uri="{BB962C8B-B14F-4D97-AF65-F5344CB8AC3E}">
        <p14:creationId xmlns:p14="http://schemas.microsoft.com/office/powerpoint/2010/main" val="365177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AEB85-F555-D041-A82A-ABF4CA7AEEC2}"/>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E7C3D30C-0E6B-9F57-0F34-A5397B6AFE05}"/>
              </a:ext>
            </a:extLst>
          </p:cNvPr>
          <p:cNvGrpSpPr>
            <a:grpSpLocks noGrp="1" noUngrp="1" noRot="1" noMove="1" noResize="1"/>
          </p:cNvGrpSpPr>
          <p:nvPr/>
        </p:nvGrpSpPr>
        <p:grpSpPr>
          <a:xfrm>
            <a:off x="692830" y="1621409"/>
            <a:ext cx="6592697" cy="4576713"/>
            <a:chOff x="692830" y="1621409"/>
            <a:chExt cx="6592697" cy="4576713"/>
          </a:xfrm>
        </p:grpSpPr>
        <p:pic>
          <p:nvPicPr>
            <p:cNvPr id="12" name="图片 11">
              <a:extLst>
                <a:ext uri="{FF2B5EF4-FFF2-40B4-BE49-F238E27FC236}">
                  <a16:creationId xmlns:a16="http://schemas.microsoft.com/office/drawing/2014/main" id="{AC6C355C-D6A4-F819-C1EC-89121D94B2E0}"/>
                </a:ext>
              </a:extLst>
            </p:cNvPr>
            <p:cNvPicPr>
              <a:picLocks noGrp="1" noRot="1" noChangeAspect="1" noMove="1" noResize="1" noEditPoints="1" noAdjustHandles="1" noChangeArrowheads="1" noChangeShapeType="1" noCrop="1"/>
            </p:cNvPicPr>
            <p:nvPr/>
          </p:nvPicPr>
          <p:blipFill>
            <a:blip r:embed="rId3"/>
            <a:stretch>
              <a:fillRect/>
            </a:stretch>
          </p:blipFill>
          <p:spPr>
            <a:xfrm>
              <a:off x="692830" y="1621409"/>
              <a:ext cx="6592697" cy="4576713"/>
            </a:xfrm>
            <a:prstGeom prst="rect">
              <a:avLst/>
            </a:prstGeom>
            <a:ln>
              <a:noFill/>
            </a:ln>
            <a:effectLst>
              <a:outerShdw blurRad="292100" dist="139700" dir="2700000" algn="tl" rotWithShape="0">
                <a:srgbClr val="333333">
                  <a:alpha val="65000"/>
                </a:srgbClr>
              </a:outerShdw>
            </a:effectLst>
          </p:spPr>
        </p:pic>
        <p:pic>
          <p:nvPicPr>
            <p:cNvPr id="8" name="图片 7">
              <a:extLst>
                <a:ext uri="{FF2B5EF4-FFF2-40B4-BE49-F238E27FC236}">
                  <a16:creationId xmlns:a16="http://schemas.microsoft.com/office/drawing/2014/main" id="{EEF442C8-80A8-FF86-F307-AEE9F7DA9A93}"/>
                </a:ext>
              </a:extLst>
            </p:cNvPr>
            <p:cNvPicPr>
              <a:picLocks noGrp="1" noRot="1" noChangeAspect="1" noMove="1" noResize="1" noEditPoints="1" noAdjustHandles="1" noChangeArrowheads="1" noChangeShapeType="1" noCrop="1"/>
            </p:cNvPicPr>
            <p:nvPr/>
          </p:nvPicPr>
          <p:blipFill>
            <a:blip r:embed="rId4"/>
            <a:stretch>
              <a:fillRect/>
            </a:stretch>
          </p:blipFill>
          <p:spPr>
            <a:xfrm>
              <a:off x="2864399" y="2601758"/>
              <a:ext cx="3338439" cy="228952"/>
            </a:xfrm>
            <a:prstGeom prst="rect">
              <a:avLst/>
            </a:prstGeom>
          </p:spPr>
        </p:pic>
      </p:grpSp>
      <p:sp>
        <p:nvSpPr>
          <p:cNvPr id="2" name="Rectangle 1">
            <a:extLst>
              <a:ext uri="{FF2B5EF4-FFF2-40B4-BE49-F238E27FC236}">
                <a16:creationId xmlns:a16="http://schemas.microsoft.com/office/drawing/2014/main" id="{64199217-FDB6-0002-552E-501B80A2C997}"/>
              </a:ext>
            </a:extLst>
          </p:cNvPr>
          <p:cNvSpPr/>
          <p:nvPr/>
        </p:nvSpPr>
        <p:spPr>
          <a:xfrm>
            <a:off x="0" y="0"/>
            <a:ext cx="12192000" cy="954968"/>
          </a:xfrm>
          <a:prstGeom prst="rect">
            <a:avLst/>
          </a:prstGeom>
          <a:solidFill>
            <a:srgbClr val="3E75CF"/>
          </a:solidFill>
          <a:ln w="12700" cap="flat" cmpd="sng" algn="ctr">
            <a:solidFill>
              <a:srgbClr val="3E75C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3E75CF"/>
              </a:solidFill>
              <a:effectLst/>
              <a:uLnTx/>
              <a:uFillTx/>
              <a:latin typeface="思源黑体" panose="020B0500000000000000" pitchFamily="34" charset="-122"/>
              <a:ea typeface="+mn-ea"/>
              <a:cs typeface="+mn-cs"/>
            </a:endParaRPr>
          </a:p>
        </p:txBody>
      </p:sp>
      <p:sp>
        <p:nvSpPr>
          <p:cNvPr id="4" name="TextBox 3">
            <a:extLst>
              <a:ext uri="{FF2B5EF4-FFF2-40B4-BE49-F238E27FC236}">
                <a16:creationId xmlns:a16="http://schemas.microsoft.com/office/drawing/2014/main" id="{75DF15D5-4DB2-717A-4609-C4009D0793ED}"/>
              </a:ext>
            </a:extLst>
          </p:cNvPr>
          <p:cNvSpPr txBox="1"/>
          <p:nvPr/>
        </p:nvSpPr>
        <p:spPr>
          <a:xfrm>
            <a:off x="603094" y="197214"/>
            <a:ext cx="53024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FFFFFF"/>
                </a:solidFill>
                <a:effectLst/>
                <a:uLnTx/>
                <a:uFillTx/>
                <a:latin typeface="思源黑体" panose="020B0500000000000000" pitchFamily="34" charset="-122"/>
                <a:ea typeface="+mn-ea"/>
                <a:cs typeface="Calibri" panose="020F0502020204030204" pitchFamily="34" charset="0"/>
              </a:rPr>
              <a:t>基本检索</a:t>
            </a:r>
            <a:endParaRPr kumimoji="0" lang="en-US" sz="2800" b="1" i="0" u="none" strike="noStrike" kern="1200" cap="none" spc="0" normalizeH="0" baseline="0" noProof="0" dirty="0">
              <a:ln>
                <a:noFill/>
              </a:ln>
              <a:solidFill>
                <a:srgbClr val="FFFFFF"/>
              </a:solidFill>
              <a:effectLst/>
              <a:uLnTx/>
              <a:uFillTx/>
              <a:latin typeface="思源黑体" panose="020B0500000000000000" pitchFamily="34" charset="-122"/>
              <a:ea typeface="+mn-ea"/>
              <a:cs typeface="Calibri" panose="020F0502020204030204" pitchFamily="34" charset="0"/>
            </a:endParaRPr>
          </a:p>
        </p:txBody>
      </p:sp>
      <p:sp>
        <p:nvSpPr>
          <p:cNvPr id="7" name="Content Placeholder 2">
            <a:extLst>
              <a:ext uri="{FF2B5EF4-FFF2-40B4-BE49-F238E27FC236}">
                <a16:creationId xmlns:a16="http://schemas.microsoft.com/office/drawing/2014/main" id="{74E65165-AE3E-CF0A-D8AC-4E52FA66EEAD}"/>
              </a:ext>
            </a:extLst>
          </p:cNvPr>
          <p:cNvSpPr txBox="1">
            <a:spLocks/>
          </p:cNvSpPr>
          <p:nvPr/>
        </p:nvSpPr>
        <p:spPr>
          <a:xfrm>
            <a:off x="8065612" y="2964720"/>
            <a:ext cx="3732576" cy="1496468"/>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9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zh-CN" altLang="en-US" sz="2000" dirty="0">
                <a:latin typeface="思源黑体" panose="020B0500000000000000" pitchFamily="34" charset="-122"/>
              </a:rPr>
              <a:t>您可以在检索框中输入检索词。当您键入时，自动匹配功能会显示热门检索词，您可以点击这些检索词以在</a:t>
            </a:r>
            <a:r>
              <a:rPr lang="en-US" altLang="zh-CN" sz="2000" dirty="0">
                <a:latin typeface="思源黑体" panose="020B0500000000000000" pitchFamily="34" charset="-122"/>
              </a:rPr>
              <a:t>EBSCOhost</a:t>
            </a:r>
            <a:r>
              <a:rPr lang="zh-CN" altLang="en-US" sz="2000" dirty="0">
                <a:latin typeface="思源黑体" panose="020B0500000000000000" pitchFamily="34" charset="-122"/>
              </a:rPr>
              <a:t>中执行搜索。</a:t>
            </a:r>
            <a:endParaRPr lang="en-US" altLang="zh-CN" sz="2000" dirty="0">
              <a:latin typeface="思源黑体" panose="020B0500000000000000" pitchFamily="34" charset="-122"/>
            </a:endParaRPr>
          </a:p>
        </p:txBody>
      </p:sp>
      <p:sp>
        <p:nvSpPr>
          <p:cNvPr id="10" name="Rectangle 12">
            <a:extLst>
              <a:ext uri="{FF2B5EF4-FFF2-40B4-BE49-F238E27FC236}">
                <a16:creationId xmlns:a16="http://schemas.microsoft.com/office/drawing/2014/main" id="{CED6FA58-A7FB-5EA9-9FC5-04B08A366500}"/>
              </a:ext>
            </a:extLst>
          </p:cNvPr>
          <p:cNvSpPr/>
          <p:nvPr/>
        </p:nvSpPr>
        <p:spPr>
          <a:xfrm>
            <a:off x="2468753" y="2867070"/>
            <a:ext cx="952384" cy="343857"/>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pic>
        <p:nvPicPr>
          <p:cNvPr id="3" name="图形 2" descr="徽章 1 纯色填充">
            <a:extLst>
              <a:ext uri="{FF2B5EF4-FFF2-40B4-BE49-F238E27FC236}">
                <a16:creationId xmlns:a16="http://schemas.microsoft.com/office/drawing/2014/main" id="{2F8E36D7-0AD4-6869-EF68-815EC7A386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67322" y="2867070"/>
            <a:ext cx="343857" cy="343857"/>
          </a:xfrm>
          <a:prstGeom prst="rect">
            <a:avLst/>
          </a:prstGeom>
        </p:spPr>
      </p:pic>
      <p:pic>
        <p:nvPicPr>
          <p:cNvPr id="5" name="图形 4" descr="徽章 1 纯色填充">
            <a:extLst>
              <a:ext uri="{FF2B5EF4-FFF2-40B4-BE49-F238E27FC236}">
                <a16:creationId xmlns:a16="http://schemas.microsoft.com/office/drawing/2014/main" id="{E04F92EF-B741-5203-398F-F3095D6FD6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21755" y="3004006"/>
            <a:ext cx="343857" cy="343857"/>
          </a:xfrm>
          <a:prstGeom prst="rect">
            <a:avLst/>
          </a:prstGeom>
        </p:spPr>
      </p:pic>
    </p:spTree>
    <p:extLst>
      <p:ext uri="{BB962C8B-B14F-4D97-AF65-F5344CB8AC3E}">
        <p14:creationId xmlns:p14="http://schemas.microsoft.com/office/powerpoint/2010/main" val="356133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76ECC-6B2D-42F8-6353-66CB7B9BE3E6}"/>
            </a:ext>
          </a:extLst>
        </p:cNvPr>
        <p:cNvGrpSpPr/>
        <p:nvPr/>
      </p:nvGrpSpPr>
      <p:grpSpPr>
        <a:xfrm>
          <a:off x="0" y="0"/>
          <a:ext cx="0" cy="0"/>
          <a:chOff x="0" y="0"/>
          <a:chExt cx="0" cy="0"/>
        </a:xfrm>
      </p:grpSpPr>
      <p:pic>
        <p:nvPicPr>
          <p:cNvPr id="5" name="图片 4">
            <a:extLst>
              <a:ext uri="{FF2B5EF4-FFF2-40B4-BE49-F238E27FC236}">
                <a16:creationId xmlns:a16="http://schemas.microsoft.com/office/drawing/2014/main" id="{A07B2747-22AD-7676-249F-41C21A367517}"/>
              </a:ext>
            </a:extLst>
          </p:cNvPr>
          <p:cNvPicPr>
            <a:picLocks noChangeAspect="1"/>
          </p:cNvPicPr>
          <p:nvPr/>
        </p:nvPicPr>
        <p:blipFill>
          <a:blip r:embed="rId3"/>
          <a:stretch>
            <a:fillRect/>
          </a:stretch>
        </p:blipFill>
        <p:spPr>
          <a:xfrm>
            <a:off x="668094" y="1416365"/>
            <a:ext cx="6656533" cy="4718555"/>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FA0C9E30-DFB6-2685-2369-08F2373AE388}"/>
              </a:ext>
            </a:extLst>
          </p:cNvPr>
          <p:cNvSpPr/>
          <p:nvPr/>
        </p:nvSpPr>
        <p:spPr>
          <a:xfrm>
            <a:off x="0" y="0"/>
            <a:ext cx="12192000" cy="954968"/>
          </a:xfrm>
          <a:prstGeom prst="rect">
            <a:avLst/>
          </a:prstGeom>
          <a:solidFill>
            <a:srgbClr val="3E75CF"/>
          </a:solidFill>
          <a:ln w="12700" cap="flat" cmpd="sng" algn="ctr">
            <a:solidFill>
              <a:srgbClr val="3E75C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3E75CF"/>
              </a:solidFill>
              <a:effectLst/>
              <a:uLnTx/>
              <a:uFillTx/>
              <a:latin typeface="思源黑体" panose="020B0500000000000000" pitchFamily="34" charset="-122"/>
              <a:ea typeface="+mn-ea"/>
              <a:cs typeface="+mn-cs"/>
            </a:endParaRPr>
          </a:p>
        </p:txBody>
      </p:sp>
      <p:sp>
        <p:nvSpPr>
          <p:cNvPr id="4" name="TextBox 3">
            <a:extLst>
              <a:ext uri="{FF2B5EF4-FFF2-40B4-BE49-F238E27FC236}">
                <a16:creationId xmlns:a16="http://schemas.microsoft.com/office/drawing/2014/main" id="{1523D2E4-647C-79FD-503D-F89DCA040FAF}"/>
              </a:ext>
            </a:extLst>
          </p:cNvPr>
          <p:cNvSpPr txBox="1"/>
          <p:nvPr/>
        </p:nvSpPr>
        <p:spPr>
          <a:xfrm>
            <a:off x="603094" y="197214"/>
            <a:ext cx="53024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FFFFFF"/>
                </a:solidFill>
                <a:effectLst/>
                <a:uLnTx/>
                <a:uFillTx/>
                <a:latin typeface="思源黑体" panose="020B0500000000000000" pitchFamily="34" charset="-122"/>
                <a:ea typeface="+mn-ea"/>
                <a:cs typeface="Calibri" panose="020F0502020204030204" pitchFamily="34" charset="0"/>
              </a:rPr>
              <a:t>基本检索</a:t>
            </a:r>
            <a:endParaRPr kumimoji="0" lang="en-US" sz="2800" b="1" i="0" u="none" strike="noStrike" kern="1200" cap="none" spc="0" normalizeH="0" baseline="0" noProof="0" dirty="0">
              <a:ln>
                <a:noFill/>
              </a:ln>
              <a:solidFill>
                <a:srgbClr val="FFFFFF"/>
              </a:solidFill>
              <a:effectLst/>
              <a:uLnTx/>
              <a:uFillTx/>
              <a:latin typeface="思源黑体" panose="020B0500000000000000" pitchFamily="34" charset="-122"/>
              <a:ea typeface="+mn-ea"/>
              <a:cs typeface="Calibri" panose="020F0502020204030204" pitchFamily="34" charset="0"/>
            </a:endParaRPr>
          </a:p>
        </p:txBody>
      </p:sp>
      <p:sp>
        <p:nvSpPr>
          <p:cNvPr id="7" name="Content Placeholder 2">
            <a:extLst>
              <a:ext uri="{FF2B5EF4-FFF2-40B4-BE49-F238E27FC236}">
                <a16:creationId xmlns:a16="http://schemas.microsoft.com/office/drawing/2014/main" id="{9E81161A-129B-8D7F-03A5-CCB1722B56C9}"/>
              </a:ext>
            </a:extLst>
          </p:cNvPr>
          <p:cNvSpPr txBox="1">
            <a:spLocks/>
          </p:cNvSpPr>
          <p:nvPr/>
        </p:nvSpPr>
        <p:spPr>
          <a:xfrm>
            <a:off x="7949626" y="2486557"/>
            <a:ext cx="3813495" cy="1884886"/>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9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zh-CN" altLang="en-US" sz="2000" dirty="0">
                <a:latin typeface="思源黑体" panose="020B0500000000000000" pitchFamily="34" charset="-122"/>
              </a:rPr>
              <a:t>您可以使用检索框下方的快捷筛选器，并单击</a:t>
            </a:r>
            <a:r>
              <a:rPr lang="zh-CN" altLang="en-US" sz="2000" dirty="0">
                <a:solidFill>
                  <a:schemeClr val="accent2"/>
                </a:solidFill>
                <a:latin typeface="思源黑体" panose="020B0500000000000000" pitchFamily="34" charset="-122"/>
              </a:rPr>
              <a:t>放大镜图标</a:t>
            </a:r>
            <a:r>
              <a:rPr lang="zh-CN" altLang="en-US" sz="2000" dirty="0">
                <a:latin typeface="思源黑体" panose="020B0500000000000000" pitchFamily="34" charset="-122"/>
              </a:rPr>
              <a:t>以运行检索。</a:t>
            </a:r>
            <a:endParaRPr lang="en-US" altLang="zh-CN" sz="2000" dirty="0">
              <a:latin typeface="思源黑体" panose="020B0500000000000000" pitchFamily="34" charset="-122"/>
            </a:endParaRPr>
          </a:p>
          <a:p>
            <a:pPr algn="just"/>
            <a:r>
              <a:rPr lang="zh-CN" altLang="en-US" sz="2000" dirty="0">
                <a:latin typeface="思源黑体" panose="020B0500000000000000" pitchFamily="34" charset="-122"/>
              </a:rPr>
              <a:t>如果您希望使用带有引导式检索框的高级检索模式，请点击</a:t>
            </a:r>
            <a:r>
              <a:rPr lang="zh-CN" altLang="en-US" sz="2000" dirty="0">
                <a:solidFill>
                  <a:schemeClr val="accent2"/>
                </a:solidFill>
                <a:latin typeface="思源黑体" panose="020B0500000000000000" pitchFamily="34" charset="-122"/>
              </a:rPr>
              <a:t>高级检索</a:t>
            </a:r>
            <a:r>
              <a:rPr lang="zh-CN" altLang="en-US" sz="2000" dirty="0">
                <a:latin typeface="思源黑体" panose="020B0500000000000000" pitchFamily="34" charset="-122"/>
              </a:rPr>
              <a:t>链接。</a:t>
            </a:r>
          </a:p>
        </p:txBody>
      </p:sp>
      <p:sp>
        <p:nvSpPr>
          <p:cNvPr id="3" name="Rectangle 12">
            <a:extLst>
              <a:ext uri="{FF2B5EF4-FFF2-40B4-BE49-F238E27FC236}">
                <a16:creationId xmlns:a16="http://schemas.microsoft.com/office/drawing/2014/main" id="{3FB08E5D-526C-E478-FC4A-00B5FBC63598}"/>
              </a:ext>
            </a:extLst>
          </p:cNvPr>
          <p:cNvSpPr/>
          <p:nvPr/>
        </p:nvSpPr>
        <p:spPr>
          <a:xfrm>
            <a:off x="2313738" y="3922087"/>
            <a:ext cx="2427945" cy="343857"/>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sp>
        <p:nvSpPr>
          <p:cNvPr id="9" name="Rectangle 12">
            <a:extLst>
              <a:ext uri="{FF2B5EF4-FFF2-40B4-BE49-F238E27FC236}">
                <a16:creationId xmlns:a16="http://schemas.microsoft.com/office/drawing/2014/main" id="{D1CDFEFD-320A-1A25-E24E-B39D2869FD3D}"/>
              </a:ext>
            </a:extLst>
          </p:cNvPr>
          <p:cNvSpPr/>
          <p:nvPr/>
        </p:nvSpPr>
        <p:spPr>
          <a:xfrm>
            <a:off x="6363887" y="3210851"/>
            <a:ext cx="566718" cy="316624"/>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pic>
        <p:nvPicPr>
          <p:cNvPr id="8" name="图形 7" descr="徽章 1 纯色填充">
            <a:extLst>
              <a:ext uri="{FF2B5EF4-FFF2-40B4-BE49-F238E27FC236}">
                <a16:creationId xmlns:a16="http://schemas.microsoft.com/office/drawing/2014/main" id="{3B4DAB25-EF27-2CD4-AD30-C6EBC4AE6E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41683" y="3922087"/>
            <a:ext cx="343857" cy="343857"/>
          </a:xfrm>
          <a:prstGeom prst="rect">
            <a:avLst/>
          </a:prstGeom>
        </p:spPr>
      </p:pic>
      <p:pic>
        <p:nvPicPr>
          <p:cNvPr id="10" name="图形 9" descr="徽章 纯色填充">
            <a:extLst>
              <a:ext uri="{FF2B5EF4-FFF2-40B4-BE49-F238E27FC236}">
                <a16:creationId xmlns:a16="http://schemas.microsoft.com/office/drawing/2014/main" id="{933DDE46-CAC3-1308-3628-2496EE8CA6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75317" y="2866994"/>
            <a:ext cx="343857" cy="343857"/>
          </a:xfrm>
          <a:prstGeom prst="rect">
            <a:avLst/>
          </a:prstGeom>
        </p:spPr>
      </p:pic>
      <p:pic>
        <p:nvPicPr>
          <p:cNvPr id="12" name="图形 11" descr="徽章 1 纯色填充">
            <a:extLst>
              <a:ext uri="{FF2B5EF4-FFF2-40B4-BE49-F238E27FC236}">
                <a16:creationId xmlns:a16="http://schemas.microsoft.com/office/drawing/2014/main" id="{81C6B706-3A55-F060-6B6C-FAB0C14BAD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05769" y="2523137"/>
            <a:ext cx="343857" cy="343857"/>
          </a:xfrm>
          <a:prstGeom prst="rect">
            <a:avLst/>
          </a:prstGeom>
        </p:spPr>
      </p:pic>
      <p:pic>
        <p:nvPicPr>
          <p:cNvPr id="13" name="图形 12" descr="徽章 纯色填充">
            <a:extLst>
              <a:ext uri="{FF2B5EF4-FFF2-40B4-BE49-F238E27FC236}">
                <a16:creationId xmlns:a16="http://schemas.microsoft.com/office/drawing/2014/main" id="{22409B03-87C4-E60D-654D-0EE772AEE0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05769" y="3658184"/>
            <a:ext cx="343857" cy="343857"/>
          </a:xfrm>
          <a:prstGeom prst="rect">
            <a:avLst/>
          </a:prstGeom>
        </p:spPr>
      </p:pic>
    </p:spTree>
    <p:extLst>
      <p:ext uri="{BB962C8B-B14F-4D97-AF65-F5344CB8AC3E}">
        <p14:creationId xmlns:p14="http://schemas.microsoft.com/office/powerpoint/2010/main" val="70504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AC5D4-525B-F549-7D1A-2109B19BB8EB}"/>
            </a:ext>
          </a:extLst>
        </p:cNvPr>
        <p:cNvGrpSpPr/>
        <p:nvPr/>
      </p:nvGrpSpPr>
      <p:grpSpPr>
        <a:xfrm>
          <a:off x="0" y="0"/>
          <a:ext cx="0" cy="0"/>
          <a:chOff x="0" y="0"/>
          <a:chExt cx="0" cy="0"/>
        </a:xfrm>
      </p:grpSpPr>
      <p:pic>
        <p:nvPicPr>
          <p:cNvPr id="9" name="图片 8">
            <a:extLst>
              <a:ext uri="{FF2B5EF4-FFF2-40B4-BE49-F238E27FC236}">
                <a16:creationId xmlns:a16="http://schemas.microsoft.com/office/drawing/2014/main" id="{E80F7E38-0279-A27F-6556-2BDEC35C937F}"/>
              </a:ext>
            </a:extLst>
          </p:cNvPr>
          <p:cNvPicPr>
            <a:picLocks noChangeAspect="1"/>
          </p:cNvPicPr>
          <p:nvPr/>
        </p:nvPicPr>
        <p:blipFill>
          <a:blip r:embed="rId3"/>
          <a:stretch>
            <a:fillRect/>
          </a:stretch>
        </p:blipFill>
        <p:spPr>
          <a:xfrm>
            <a:off x="658753" y="1702514"/>
            <a:ext cx="6897245" cy="4229159"/>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FE207E06-777B-4031-8E78-1056CF64CF3A}"/>
              </a:ext>
            </a:extLst>
          </p:cNvPr>
          <p:cNvSpPr/>
          <p:nvPr/>
        </p:nvSpPr>
        <p:spPr>
          <a:xfrm>
            <a:off x="0" y="0"/>
            <a:ext cx="12192000" cy="954968"/>
          </a:xfrm>
          <a:prstGeom prst="rect">
            <a:avLst/>
          </a:prstGeom>
          <a:solidFill>
            <a:srgbClr val="3E75CF"/>
          </a:solidFill>
          <a:ln w="12700" cap="flat" cmpd="sng" algn="ctr">
            <a:solidFill>
              <a:srgbClr val="3E75C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E75CF"/>
              </a:solidFill>
              <a:effectLst/>
              <a:uLnTx/>
              <a:uFillTx/>
              <a:latin typeface="黑体" panose="02010609060101010101" pitchFamily="49" charset="-122"/>
              <a:ea typeface="+mn-ea"/>
              <a:cs typeface="+mn-cs"/>
            </a:endParaRPr>
          </a:p>
        </p:txBody>
      </p:sp>
      <p:sp>
        <p:nvSpPr>
          <p:cNvPr id="4" name="TextBox 3">
            <a:extLst>
              <a:ext uri="{FF2B5EF4-FFF2-40B4-BE49-F238E27FC236}">
                <a16:creationId xmlns:a16="http://schemas.microsoft.com/office/drawing/2014/main" id="{4E77B20D-73FF-BEFD-F8F6-6321385B2B7D}"/>
              </a:ext>
            </a:extLst>
          </p:cNvPr>
          <p:cNvSpPr txBox="1"/>
          <p:nvPr/>
        </p:nvSpPr>
        <p:spPr>
          <a:xfrm>
            <a:off x="603094" y="197214"/>
            <a:ext cx="53024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a:ln>
                  <a:noFill/>
                </a:ln>
                <a:solidFill>
                  <a:srgbClr val="FFFFFF"/>
                </a:solidFill>
                <a:effectLst/>
                <a:uLnTx/>
                <a:uFillTx/>
                <a:latin typeface="黑体" panose="02010609060101010101" pitchFamily="49" charset="-122"/>
                <a:ea typeface="思源黑体" panose="020B0500000000000000"/>
                <a:cs typeface="Calibri" panose="020F0502020204030204" pitchFamily="34" charset="0"/>
              </a:rPr>
              <a:t>自然语言检索</a:t>
            </a:r>
            <a:endParaRPr kumimoji="0" lang="en-US" sz="2800" b="1" i="0" u="none" strike="noStrike" kern="1200" cap="none" spc="0" normalizeH="0" baseline="0" noProof="0">
              <a:ln>
                <a:noFill/>
              </a:ln>
              <a:solidFill>
                <a:srgbClr val="FFFFFF"/>
              </a:solidFill>
              <a:effectLst/>
              <a:uLnTx/>
              <a:uFillTx/>
              <a:latin typeface="黑体" panose="02010609060101010101" pitchFamily="49" charset="-122"/>
              <a:ea typeface="思源黑体" panose="020B0500000000000000"/>
              <a:cs typeface="Calibri" panose="020F0502020204030204" pitchFamily="34" charset="0"/>
            </a:endParaRPr>
          </a:p>
        </p:txBody>
      </p:sp>
      <p:sp>
        <p:nvSpPr>
          <p:cNvPr id="7" name="Content Placeholder 2">
            <a:extLst>
              <a:ext uri="{FF2B5EF4-FFF2-40B4-BE49-F238E27FC236}">
                <a16:creationId xmlns:a16="http://schemas.microsoft.com/office/drawing/2014/main" id="{CC8E66C1-B19B-BA10-C2DF-EF69AC731C1D}"/>
              </a:ext>
            </a:extLst>
          </p:cNvPr>
          <p:cNvSpPr txBox="1">
            <a:spLocks/>
          </p:cNvSpPr>
          <p:nvPr/>
        </p:nvSpPr>
        <p:spPr>
          <a:xfrm>
            <a:off x="8188467" y="2486557"/>
            <a:ext cx="3682257" cy="942443"/>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9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kumimoji="0" lang="zh-CN" altLang="en-US" sz="2000" b="0" i="0" u="none" strike="noStrike" kern="1200" cap="none" spc="0" normalizeH="0" baseline="0" noProof="0">
                <a:ln>
                  <a:noFill/>
                </a:ln>
                <a:solidFill>
                  <a:srgbClr val="454545"/>
                </a:solidFill>
                <a:effectLst/>
                <a:uLnTx/>
                <a:uFillTx/>
                <a:latin typeface="黑体" panose="02010609060101010101" pitchFamily="49" charset="-122"/>
                <a:ea typeface="思源黑体" panose="020B0500000000000000"/>
                <a:cs typeface="+mn-cs"/>
              </a:rPr>
              <a:t>打开</a:t>
            </a:r>
            <a:r>
              <a:rPr kumimoji="0" lang="zh-CN" altLang="en-US" sz="2000" b="0" i="0" u="none" strike="noStrike" kern="1200" cap="none" spc="0" normalizeH="0" baseline="0" noProof="0">
                <a:ln>
                  <a:noFill/>
                </a:ln>
                <a:solidFill>
                  <a:srgbClr val="3E75CF"/>
                </a:solidFill>
                <a:effectLst/>
                <a:uLnTx/>
                <a:uFillTx/>
                <a:latin typeface="黑体" panose="02010609060101010101" pitchFamily="49" charset="-122"/>
                <a:ea typeface="思源黑体" panose="020B0500000000000000"/>
                <a:cs typeface="+mn-cs"/>
              </a:rPr>
              <a:t>自然语言检索，</a:t>
            </a:r>
            <a:r>
              <a:rPr kumimoji="0" lang="zh-CN" altLang="en-US" sz="2000" b="0" i="0" u="none" strike="noStrike" kern="1200" cap="none" spc="0" normalizeH="0" baseline="0" noProof="0">
                <a:ln>
                  <a:noFill/>
                </a:ln>
                <a:solidFill>
                  <a:srgbClr val="454545"/>
                </a:solidFill>
                <a:effectLst/>
                <a:uLnTx/>
                <a:uFillTx/>
                <a:latin typeface="黑体" panose="02010609060101010101" pitchFamily="49" charset="-122"/>
                <a:ea typeface="思源黑体" panose="020B0500000000000000"/>
                <a:cs typeface="+mn-cs"/>
              </a:rPr>
              <a:t>以研究者熟悉的日常语言运行检索。</a:t>
            </a:r>
            <a:endParaRPr kumimoji="0" lang="en-US" altLang="zh-CN" sz="2000" b="0" i="0" u="none" strike="noStrike" kern="1200" cap="none" spc="0" normalizeH="0" baseline="0" noProof="0">
              <a:ln>
                <a:noFill/>
              </a:ln>
              <a:solidFill>
                <a:srgbClr val="454545"/>
              </a:solidFill>
              <a:effectLst/>
              <a:uLnTx/>
              <a:uFillTx/>
              <a:latin typeface="黑体" panose="02010609060101010101" pitchFamily="49" charset="-122"/>
              <a:ea typeface="思源黑体" panose="020B0500000000000000"/>
              <a:cs typeface="+mn-cs"/>
            </a:endParaRPr>
          </a:p>
        </p:txBody>
      </p:sp>
      <p:sp>
        <p:nvSpPr>
          <p:cNvPr id="3" name="Rectangle 12">
            <a:extLst>
              <a:ext uri="{FF2B5EF4-FFF2-40B4-BE49-F238E27FC236}">
                <a16:creationId xmlns:a16="http://schemas.microsoft.com/office/drawing/2014/main" id="{5D3C7035-6ECD-A8F8-790E-F75A4F392E57}"/>
              </a:ext>
            </a:extLst>
          </p:cNvPr>
          <p:cNvSpPr/>
          <p:nvPr/>
        </p:nvSpPr>
        <p:spPr>
          <a:xfrm>
            <a:off x="2284937" y="2102858"/>
            <a:ext cx="2668725" cy="343857"/>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黑体" panose="02010609060101010101" pitchFamily="49" charset="-122"/>
              <a:ea typeface="+mn-ea"/>
              <a:cs typeface="+mn-cs"/>
            </a:endParaRPr>
          </a:p>
        </p:txBody>
      </p:sp>
      <p:pic>
        <p:nvPicPr>
          <p:cNvPr id="8" name="图形 7" descr="徽章 1 纯色填充">
            <a:extLst>
              <a:ext uri="{FF2B5EF4-FFF2-40B4-BE49-F238E27FC236}">
                <a16:creationId xmlns:a16="http://schemas.microsoft.com/office/drawing/2014/main" id="{B2733E22-ABE3-E3F2-650C-5CC9D135FB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41080" y="2102858"/>
            <a:ext cx="343857" cy="343857"/>
          </a:xfrm>
          <a:prstGeom prst="rect">
            <a:avLst/>
          </a:prstGeom>
        </p:spPr>
      </p:pic>
      <p:pic>
        <p:nvPicPr>
          <p:cNvPr id="12" name="图形 11" descr="徽章 1 纯色填充">
            <a:extLst>
              <a:ext uri="{FF2B5EF4-FFF2-40B4-BE49-F238E27FC236}">
                <a16:creationId xmlns:a16="http://schemas.microsoft.com/office/drawing/2014/main" id="{8A8FFDE7-8F61-D3D5-4E34-67F3290467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04902" y="2523137"/>
            <a:ext cx="343857" cy="343857"/>
          </a:xfrm>
          <a:prstGeom prst="rect">
            <a:avLst/>
          </a:prstGeom>
        </p:spPr>
      </p:pic>
    </p:spTree>
    <p:extLst>
      <p:ext uri="{BB962C8B-B14F-4D97-AF65-F5344CB8AC3E}">
        <p14:creationId xmlns:p14="http://schemas.microsoft.com/office/powerpoint/2010/main" val="221369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28827-2EAE-6A14-7A2D-C2A15ECE0F03}"/>
            </a:ext>
          </a:extLst>
        </p:cNvPr>
        <p:cNvGrpSpPr/>
        <p:nvPr/>
      </p:nvGrpSpPr>
      <p:grpSpPr>
        <a:xfrm>
          <a:off x="0" y="0"/>
          <a:ext cx="0" cy="0"/>
          <a:chOff x="0" y="0"/>
          <a:chExt cx="0" cy="0"/>
        </a:xfrm>
      </p:grpSpPr>
      <p:grpSp>
        <p:nvGrpSpPr>
          <p:cNvPr id="9" name="组合 8">
            <a:extLst>
              <a:ext uri="{FF2B5EF4-FFF2-40B4-BE49-F238E27FC236}">
                <a16:creationId xmlns:a16="http://schemas.microsoft.com/office/drawing/2014/main" id="{D83E6241-0128-9EC6-B788-071CE0D07771}"/>
              </a:ext>
            </a:extLst>
          </p:cNvPr>
          <p:cNvGrpSpPr>
            <a:grpSpLocks noGrp="1" noUngrp="1" noRot="1" noMove="1" noResize="1"/>
          </p:cNvGrpSpPr>
          <p:nvPr/>
        </p:nvGrpSpPr>
        <p:grpSpPr>
          <a:xfrm>
            <a:off x="716437" y="1381310"/>
            <a:ext cx="6425073" cy="4924423"/>
            <a:chOff x="716437" y="1381310"/>
            <a:chExt cx="6425073" cy="4924423"/>
          </a:xfrm>
        </p:grpSpPr>
        <p:pic>
          <p:nvPicPr>
            <p:cNvPr id="27" name="图片 26">
              <a:extLst>
                <a:ext uri="{FF2B5EF4-FFF2-40B4-BE49-F238E27FC236}">
                  <a16:creationId xmlns:a16="http://schemas.microsoft.com/office/drawing/2014/main" id="{55DF47C7-A6CC-A3CB-CEF4-C6E39DCEE5D9}"/>
                </a:ext>
              </a:extLst>
            </p:cNvPr>
            <p:cNvPicPr>
              <a:picLocks noGrp="1" noRot="1" noChangeAspect="1" noMove="1" noResize="1" noEditPoints="1" noAdjustHandles="1" noChangeArrowheads="1" noChangeShapeType="1" noCrop="1"/>
            </p:cNvPicPr>
            <p:nvPr/>
          </p:nvPicPr>
          <p:blipFill>
            <a:blip r:embed="rId3"/>
            <a:stretch>
              <a:fillRect/>
            </a:stretch>
          </p:blipFill>
          <p:spPr>
            <a:xfrm>
              <a:off x="716437" y="1381310"/>
              <a:ext cx="6425073" cy="4924423"/>
            </a:xfrm>
            <a:prstGeom prst="rect">
              <a:avLst/>
            </a:prstGeom>
            <a:ln>
              <a:noFill/>
            </a:ln>
            <a:effectLst>
              <a:outerShdw blurRad="292100" dist="139700" dir="2700000" algn="tl" rotWithShape="0">
                <a:srgbClr val="333333">
                  <a:alpha val="65000"/>
                </a:srgbClr>
              </a:outerShdw>
            </a:effectLst>
          </p:spPr>
        </p:pic>
        <p:pic>
          <p:nvPicPr>
            <p:cNvPr id="5" name="图片 4">
              <a:extLst>
                <a:ext uri="{FF2B5EF4-FFF2-40B4-BE49-F238E27FC236}">
                  <a16:creationId xmlns:a16="http://schemas.microsoft.com/office/drawing/2014/main" id="{4978DBFF-8176-A1DE-810C-9AC371D10EA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2737935" y="2594369"/>
              <a:ext cx="2796072" cy="191756"/>
            </a:xfrm>
            <a:prstGeom prst="rect">
              <a:avLst/>
            </a:prstGeom>
          </p:spPr>
        </p:pic>
      </p:grpSp>
      <p:sp>
        <p:nvSpPr>
          <p:cNvPr id="2" name="Rectangle 1">
            <a:extLst>
              <a:ext uri="{FF2B5EF4-FFF2-40B4-BE49-F238E27FC236}">
                <a16:creationId xmlns:a16="http://schemas.microsoft.com/office/drawing/2014/main" id="{684BF260-9BC0-0D16-DC99-EB376CF0A6B1}"/>
              </a:ext>
            </a:extLst>
          </p:cNvPr>
          <p:cNvSpPr/>
          <p:nvPr/>
        </p:nvSpPr>
        <p:spPr>
          <a:xfrm>
            <a:off x="0" y="0"/>
            <a:ext cx="12192000" cy="954968"/>
          </a:xfrm>
          <a:prstGeom prst="rect">
            <a:avLst/>
          </a:prstGeom>
          <a:solidFill>
            <a:srgbClr val="3E75CF"/>
          </a:solidFill>
          <a:ln w="12700" cap="flat" cmpd="sng" algn="ctr">
            <a:solidFill>
              <a:srgbClr val="3E75C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3E75CF"/>
              </a:solidFill>
              <a:effectLst/>
              <a:uLnTx/>
              <a:uFillTx/>
              <a:latin typeface="思源黑体" panose="020B0500000000000000" pitchFamily="34" charset="-122"/>
              <a:ea typeface="+mn-ea"/>
              <a:cs typeface="+mn-cs"/>
            </a:endParaRPr>
          </a:p>
        </p:txBody>
      </p:sp>
      <p:sp>
        <p:nvSpPr>
          <p:cNvPr id="4" name="TextBox 3">
            <a:extLst>
              <a:ext uri="{FF2B5EF4-FFF2-40B4-BE49-F238E27FC236}">
                <a16:creationId xmlns:a16="http://schemas.microsoft.com/office/drawing/2014/main" id="{505763FF-2376-6F19-B88A-5D5E5155A90F}"/>
              </a:ext>
            </a:extLst>
          </p:cNvPr>
          <p:cNvSpPr txBox="1"/>
          <p:nvPr/>
        </p:nvSpPr>
        <p:spPr>
          <a:xfrm>
            <a:off x="603094" y="197214"/>
            <a:ext cx="53024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FFFFFF"/>
                </a:solidFill>
                <a:effectLst/>
                <a:uLnTx/>
                <a:uFillTx/>
                <a:latin typeface="思源黑体" panose="020B0500000000000000" pitchFamily="34" charset="-122"/>
                <a:ea typeface="+mn-ea"/>
                <a:cs typeface="Calibri" panose="020F0502020204030204" pitchFamily="34" charset="0"/>
              </a:rPr>
              <a:t>高级检索</a:t>
            </a:r>
            <a:endParaRPr kumimoji="0" lang="en-US" sz="2800" b="1" i="0" u="none" strike="noStrike" kern="1200" cap="none" spc="0" normalizeH="0" baseline="0" noProof="0" dirty="0">
              <a:ln>
                <a:noFill/>
              </a:ln>
              <a:solidFill>
                <a:srgbClr val="FFFFFF"/>
              </a:solidFill>
              <a:effectLst/>
              <a:uLnTx/>
              <a:uFillTx/>
              <a:latin typeface="思源黑体" panose="020B0500000000000000" pitchFamily="34" charset="-122"/>
              <a:ea typeface="+mn-ea"/>
              <a:cs typeface="Calibri" panose="020F0502020204030204" pitchFamily="34" charset="0"/>
            </a:endParaRPr>
          </a:p>
        </p:txBody>
      </p:sp>
      <p:sp>
        <p:nvSpPr>
          <p:cNvPr id="7" name="Content Placeholder 2">
            <a:extLst>
              <a:ext uri="{FF2B5EF4-FFF2-40B4-BE49-F238E27FC236}">
                <a16:creationId xmlns:a16="http://schemas.microsoft.com/office/drawing/2014/main" id="{AE88662B-A469-8C72-5EE3-C63EC4E68BC8}"/>
              </a:ext>
            </a:extLst>
          </p:cNvPr>
          <p:cNvSpPr txBox="1">
            <a:spLocks/>
          </p:cNvSpPr>
          <p:nvPr/>
        </p:nvSpPr>
        <p:spPr>
          <a:xfrm>
            <a:off x="8170067" y="2055980"/>
            <a:ext cx="3692438" cy="3555053"/>
          </a:xfrm>
          <a:prstGeom prst="rect">
            <a:avLst/>
          </a:prstGeom>
        </p:spPr>
        <p:txBody>
          <a:bodyPr vert="horz" lIns="91440" tIns="45720" rIns="91440" bIns="45720" rtlCol="0" anchor="t">
            <a:noAutofit/>
          </a:bodyPr>
          <a:lstStyle>
            <a:lvl1pPr marL="0" indent="0" algn="ctr" defTabSz="914400" rtl="0" eaLnBrk="1" latinLnBrk="0" hangingPunct="1">
              <a:lnSpc>
                <a:spcPct val="110000"/>
              </a:lnSpc>
              <a:spcBef>
                <a:spcPts val="9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zh-CN" altLang="en-US" sz="2000" dirty="0">
                <a:latin typeface="思源黑体" panose="020B0500000000000000" pitchFamily="34" charset="-122"/>
              </a:rPr>
              <a:t>您可以使用布尔逻辑运算符（</a:t>
            </a:r>
            <a:r>
              <a:rPr lang="en-US" altLang="zh-CN" sz="2000" dirty="0">
                <a:solidFill>
                  <a:schemeClr val="accent2"/>
                </a:solidFill>
                <a:latin typeface="思源黑体" panose="020B0500000000000000" pitchFamily="34" charset="-122"/>
              </a:rPr>
              <a:t>AND\OR\NOT</a:t>
            </a:r>
            <a:r>
              <a:rPr lang="zh-CN" altLang="en-US" sz="2000" dirty="0">
                <a:latin typeface="思源黑体" panose="020B0500000000000000" pitchFamily="34" charset="-122"/>
              </a:rPr>
              <a:t>）和选择不同字段（例如主题词、作者和标题）来引导检索。</a:t>
            </a:r>
            <a:endParaRPr lang="en-US" altLang="zh-CN" sz="2000" dirty="0">
              <a:latin typeface="思源黑体" panose="020B0500000000000000" pitchFamily="34" charset="-122"/>
            </a:endParaRPr>
          </a:p>
          <a:p>
            <a:pPr algn="just"/>
            <a:r>
              <a:rPr lang="zh-CN" altLang="en-US" sz="2000" dirty="0">
                <a:latin typeface="思源黑体" panose="020B0500000000000000" pitchFamily="34" charset="-122"/>
              </a:rPr>
              <a:t>如果您的检索需要三个以上的检索框，则可以单击</a:t>
            </a:r>
            <a:r>
              <a:rPr lang="zh-CN" altLang="en-US" sz="2000" dirty="0">
                <a:solidFill>
                  <a:schemeClr val="accent2"/>
                </a:solidFill>
                <a:latin typeface="思源黑体" panose="020B0500000000000000" pitchFamily="34" charset="-122"/>
              </a:rPr>
              <a:t>添加字段</a:t>
            </a:r>
            <a:r>
              <a:rPr lang="zh-CN" altLang="en-US" sz="2000" dirty="0">
                <a:latin typeface="思源黑体" panose="020B0500000000000000" pitchFamily="34" charset="-122"/>
              </a:rPr>
              <a:t>以添加更多检索框。</a:t>
            </a:r>
            <a:endParaRPr lang="en-US" altLang="zh-CN" sz="2000" dirty="0">
              <a:latin typeface="思源黑体" panose="020B0500000000000000" pitchFamily="34" charset="-122"/>
            </a:endParaRPr>
          </a:p>
          <a:p>
            <a:pPr algn="just"/>
            <a:r>
              <a:rPr lang="zh-CN" altLang="en-US" sz="2000" dirty="0">
                <a:latin typeface="思源黑体" panose="020B0500000000000000" pitchFamily="34" charset="-122"/>
              </a:rPr>
              <a:t>您还可以使用</a:t>
            </a:r>
            <a:r>
              <a:rPr lang="zh-CN" altLang="en-US" sz="2000" dirty="0">
                <a:solidFill>
                  <a:schemeClr val="accent2"/>
                </a:solidFill>
                <a:latin typeface="思源黑体" panose="020B0500000000000000" pitchFamily="34" charset="-122"/>
              </a:rPr>
              <a:t>过滤器</a:t>
            </a:r>
            <a:r>
              <a:rPr lang="zh-CN" altLang="en-US" sz="2000" dirty="0">
                <a:latin typeface="思源黑体" panose="020B0500000000000000" pitchFamily="34" charset="-122"/>
              </a:rPr>
              <a:t>区域的限制条件，然后点击</a:t>
            </a:r>
            <a:r>
              <a:rPr lang="zh-CN" altLang="en-US" sz="2000" dirty="0">
                <a:solidFill>
                  <a:schemeClr val="accent2"/>
                </a:solidFill>
                <a:latin typeface="思源黑体" panose="020B0500000000000000" pitchFamily="34" charset="-122"/>
              </a:rPr>
              <a:t>搜索</a:t>
            </a:r>
            <a:r>
              <a:rPr lang="zh-CN" altLang="en-US" sz="2000" dirty="0">
                <a:latin typeface="思源黑体" panose="020B0500000000000000" pitchFamily="34" charset="-122"/>
              </a:rPr>
              <a:t>。</a:t>
            </a:r>
          </a:p>
        </p:txBody>
      </p:sp>
      <p:pic>
        <p:nvPicPr>
          <p:cNvPr id="13" name="图片 12">
            <a:extLst>
              <a:ext uri="{FF2B5EF4-FFF2-40B4-BE49-F238E27FC236}">
                <a16:creationId xmlns:a16="http://schemas.microsoft.com/office/drawing/2014/main" id="{37A7A18C-188C-4A53-1BFF-DF5B9ED7C6B0}"/>
              </a:ext>
            </a:extLst>
          </p:cNvPr>
          <p:cNvPicPr>
            <a:picLocks noChangeAspect="1"/>
          </p:cNvPicPr>
          <p:nvPr/>
        </p:nvPicPr>
        <p:blipFill>
          <a:blip r:embed="rId5"/>
          <a:stretch>
            <a:fillRect/>
          </a:stretch>
        </p:blipFill>
        <p:spPr>
          <a:xfrm>
            <a:off x="5493450" y="3937383"/>
            <a:ext cx="1435251" cy="1217092"/>
          </a:xfrm>
          <a:prstGeom prst="rect">
            <a:avLst/>
          </a:prstGeom>
          <a:ln w="28575">
            <a:solidFill>
              <a:schemeClr val="accent4"/>
            </a:solidFill>
          </a:ln>
        </p:spPr>
      </p:pic>
      <p:pic>
        <p:nvPicPr>
          <p:cNvPr id="15" name="图片 14">
            <a:extLst>
              <a:ext uri="{FF2B5EF4-FFF2-40B4-BE49-F238E27FC236}">
                <a16:creationId xmlns:a16="http://schemas.microsoft.com/office/drawing/2014/main" id="{17A586C2-36E4-03AC-4DA5-3C45582B4DD4}"/>
              </a:ext>
            </a:extLst>
          </p:cNvPr>
          <p:cNvPicPr>
            <a:picLocks noChangeAspect="1"/>
          </p:cNvPicPr>
          <p:nvPr/>
        </p:nvPicPr>
        <p:blipFill>
          <a:blip r:embed="rId6"/>
          <a:stretch>
            <a:fillRect/>
          </a:stretch>
        </p:blipFill>
        <p:spPr>
          <a:xfrm>
            <a:off x="1671952" y="3224858"/>
            <a:ext cx="652244" cy="668152"/>
          </a:xfrm>
          <a:prstGeom prst="rect">
            <a:avLst/>
          </a:prstGeom>
          <a:ln w="28575">
            <a:solidFill>
              <a:schemeClr val="accent4"/>
            </a:solidFill>
          </a:ln>
        </p:spPr>
      </p:pic>
      <p:sp>
        <p:nvSpPr>
          <p:cNvPr id="16" name="Rectangle 12">
            <a:extLst>
              <a:ext uri="{FF2B5EF4-FFF2-40B4-BE49-F238E27FC236}">
                <a16:creationId xmlns:a16="http://schemas.microsoft.com/office/drawing/2014/main" id="{6F8A3501-6F50-4FD6-900C-14926BE470EB}"/>
              </a:ext>
            </a:extLst>
          </p:cNvPr>
          <p:cNvSpPr/>
          <p:nvPr/>
        </p:nvSpPr>
        <p:spPr>
          <a:xfrm>
            <a:off x="2259708" y="4754804"/>
            <a:ext cx="2378279" cy="1457459"/>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pic>
        <p:nvPicPr>
          <p:cNvPr id="6" name="图形 5" descr="徽章 1 纯色填充">
            <a:extLst>
              <a:ext uri="{FF2B5EF4-FFF2-40B4-BE49-F238E27FC236}">
                <a16:creationId xmlns:a16="http://schemas.microsoft.com/office/drawing/2014/main" id="{D8C5712F-6755-7880-7C7A-05E8E8CB70C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21588" y="2109372"/>
            <a:ext cx="343857" cy="343857"/>
          </a:xfrm>
          <a:prstGeom prst="rect">
            <a:avLst/>
          </a:prstGeom>
        </p:spPr>
      </p:pic>
      <p:pic>
        <p:nvPicPr>
          <p:cNvPr id="8" name="图形 7" descr="徽章 纯色填充">
            <a:extLst>
              <a:ext uri="{FF2B5EF4-FFF2-40B4-BE49-F238E27FC236}">
                <a16:creationId xmlns:a16="http://schemas.microsoft.com/office/drawing/2014/main" id="{00A2B477-2047-A7E7-B73A-3323CB5DAB1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27270" y="3984606"/>
            <a:ext cx="343857" cy="343857"/>
          </a:xfrm>
          <a:prstGeom prst="rect">
            <a:avLst/>
          </a:prstGeom>
        </p:spPr>
      </p:pic>
      <p:pic>
        <p:nvPicPr>
          <p:cNvPr id="11" name="图形 10" descr="徽章 3 纯色填充">
            <a:extLst>
              <a:ext uri="{FF2B5EF4-FFF2-40B4-BE49-F238E27FC236}">
                <a16:creationId xmlns:a16="http://schemas.microsoft.com/office/drawing/2014/main" id="{88B08CAE-5965-592D-AE5C-C5FD4C4F660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821587" y="4688815"/>
            <a:ext cx="343857" cy="343857"/>
          </a:xfrm>
          <a:prstGeom prst="rect">
            <a:avLst/>
          </a:prstGeom>
        </p:spPr>
      </p:pic>
      <p:pic>
        <p:nvPicPr>
          <p:cNvPr id="12" name="图形 11" descr="徽章 1 纯色填充">
            <a:extLst>
              <a:ext uri="{FF2B5EF4-FFF2-40B4-BE49-F238E27FC236}">
                <a16:creationId xmlns:a16="http://schemas.microsoft.com/office/drawing/2014/main" id="{FF4975FD-C4F7-BF88-20AD-D54072EF10C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86546" y="3593526"/>
            <a:ext cx="343857" cy="343857"/>
          </a:xfrm>
          <a:prstGeom prst="rect">
            <a:avLst/>
          </a:prstGeom>
        </p:spPr>
      </p:pic>
      <p:pic>
        <p:nvPicPr>
          <p:cNvPr id="14" name="图形 13" descr="徽章 纯色填充">
            <a:extLst>
              <a:ext uri="{FF2B5EF4-FFF2-40B4-BE49-F238E27FC236}">
                <a16:creationId xmlns:a16="http://schemas.microsoft.com/office/drawing/2014/main" id="{D5C9E9C3-3573-AFBE-E859-A8A5E8BB0F3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21587" y="3534411"/>
            <a:ext cx="343857" cy="343857"/>
          </a:xfrm>
          <a:prstGeom prst="rect">
            <a:avLst/>
          </a:prstGeom>
        </p:spPr>
      </p:pic>
      <p:pic>
        <p:nvPicPr>
          <p:cNvPr id="17" name="图形 16" descr="徽章 3 纯色填充">
            <a:extLst>
              <a:ext uri="{FF2B5EF4-FFF2-40B4-BE49-F238E27FC236}">
                <a16:creationId xmlns:a16="http://schemas.microsoft.com/office/drawing/2014/main" id="{08DF8976-6C21-0618-D3B0-D433C7A9E6C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792114" y="5109735"/>
            <a:ext cx="343857" cy="343857"/>
          </a:xfrm>
          <a:prstGeom prst="rect">
            <a:avLst/>
          </a:prstGeom>
        </p:spPr>
      </p:pic>
      <p:sp>
        <p:nvSpPr>
          <p:cNvPr id="18" name="Rectangle 12">
            <a:extLst>
              <a:ext uri="{FF2B5EF4-FFF2-40B4-BE49-F238E27FC236}">
                <a16:creationId xmlns:a16="http://schemas.microsoft.com/office/drawing/2014/main" id="{48B4ACAD-E099-4BCE-77C9-C2EBB88C448A}"/>
              </a:ext>
            </a:extLst>
          </p:cNvPr>
          <p:cNvSpPr/>
          <p:nvPr/>
        </p:nvSpPr>
        <p:spPr>
          <a:xfrm>
            <a:off x="2317605" y="4034673"/>
            <a:ext cx="576424" cy="227535"/>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spTree>
    <p:extLst>
      <p:ext uri="{BB962C8B-B14F-4D97-AF65-F5344CB8AC3E}">
        <p14:creationId xmlns:p14="http://schemas.microsoft.com/office/powerpoint/2010/main" val="383698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F6ECA3B3-CF71-FE04-3C35-20AD3659B20B}"/>
              </a:ext>
            </a:extLst>
          </p:cNvPr>
          <p:cNvSpPr>
            <a:spLocks noGrp="1" noChangeArrowheads="1"/>
          </p:cNvSpPr>
          <p:nvPr>
            <p:ph type="title"/>
          </p:nvPr>
        </p:nvSpPr>
        <p:spPr/>
        <p:txBody>
          <a:bodyPr/>
          <a:lstStyle/>
          <a:p>
            <a:pPr eaLnBrk="1" hangingPunct="1"/>
            <a:r>
              <a:rPr lang="zh-CN" altLang="en-US" b="1">
                <a:solidFill>
                  <a:schemeClr val="tx2"/>
                </a:solidFill>
                <a:latin typeface="思源黑体" panose="020B0500000000000000" pitchFamily="34" charset="-122"/>
                <a:ea typeface="思源黑体" panose="020B0500000000000000" pitchFamily="34" charset="-122"/>
                <a:cs typeface="Open Sans" panose="020B0606030504020204" pitchFamily="34" charset="0"/>
              </a:rPr>
              <a:t>检索举例</a:t>
            </a:r>
          </a:p>
        </p:txBody>
      </p:sp>
      <p:sp>
        <p:nvSpPr>
          <p:cNvPr id="3" name="Rectangle 2">
            <a:extLst>
              <a:ext uri="{FF2B5EF4-FFF2-40B4-BE49-F238E27FC236}">
                <a16:creationId xmlns:a16="http://schemas.microsoft.com/office/drawing/2014/main" id="{24824BCA-D40C-DFEB-CCCF-93B63D5F80FA}"/>
              </a:ext>
            </a:extLst>
          </p:cNvPr>
          <p:cNvSpPr/>
          <p:nvPr/>
        </p:nvSpPr>
        <p:spPr>
          <a:xfrm>
            <a:off x="838200" y="1687513"/>
            <a:ext cx="6688138" cy="1323975"/>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50000"/>
              </a:lnSpc>
              <a:defRPr/>
            </a:pPr>
            <a:r>
              <a:rPr lang="zh-CN" altLang="en-US" sz="2800" dirty="0">
                <a:solidFill>
                  <a:schemeClr val="tx2"/>
                </a:solidFill>
                <a:latin typeface="思源黑体" panose="020B0500000000000000" pitchFamily="34" charset="-122"/>
                <a:ea typeface="思源黑体" panose="020B0500000000000000" pitchFamily="34" charset="-122"/>
                <a:cs typeface="Noto Sans" panose="020B0502040504020204" pitchFamily="34" charset="0"/>
              </a:rPr>
              <a:t>如果要了解增稠剂在饮料生产过程中的添加使用相关文章​，怎么去检索相关文献？</a:t>
            </a:r>
          </a:p>
        </p:txBody>
      </p:sp>
      <p:pic>
        <p:nvPicPr>
          <p:cNvPr id="89092" name="Graphic 4" descr="Customer review with solid fill">
            <a:extLst>
              <a:ext uri="{FF2B5EF4-FFF2-40B4-BE49-F238E27FC236}">
                <a16:creationId xmlns:a16="http://schemas.microsoft.com/office/drawing/2014/main" id="{D2041481-650D-807B-D480-E938A19CF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6338" y="1208088"/>
            <a:ext cx="4443412"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a:extLst>
              <a:ext uri="{FF2B5EF4-FFF2-40B4-BE49-F238E27FC236}">
                <a16:creationId xmlns:a16="http://schemas.microsoft.com/office/drawing/2014/main" id="{F5C3D226-DE37-58F8-20F0-2C7624500515}"/>
              </a:ext>
            </a:extLst>
          </p:cNvPr>
          <p:cNvSpPr txBox="1"/>
          <p:nvPr/>
        </p:nvSpPr>
        <p:spPr>
          <a:xfrm>
            <a:off x="838200" y="3416300"/>
            <a:ext cx="6330950" cy="2192588"/>
          </a:xfrm>
          <a:prstGeom prst="rect">
            <a:avLst/>
          </a:prstGeom>
          <a:noFill/>
        </p:spPr>
        <p:txBody>
          <a:bodyPr>
            <a:spAutoFit/>
          </a:bodyPr>
          <a:lstStyle/>
          <a:p>
            <a:pPr marL="285750" indent="-285750">
              <a:buFont typeface="Wingdings" panose="05000000000000000000" pitchFamily="2" charset="2"/>
              <a:buChar char="Ø"/>
              <a:defRPr/>
            </a:pPr>
            <a:r>
              <a:rPr lang="zh-CN" altLang="en-US" sz="2000" dirty="0">
                <a:solidFill>
                  <a:schemeClr val="tx2"/>
                </a:solidFill>
                <a:latin typeface="思源黑体" panose="020B0500000000000000" pitchFamily="34" charset="-122"/>
                <a:ea typeface="思源黑体" panose="020B0500000000000000" pitchFamily="34" charset="-122"/>
              </a:rPr>
              <a:t>提取关键词：</a:t>
            </a:r>
            <a:r>
              <a:rPr lang="zh-CN" altLang="en-US" sz="2000" kern="0" dirty="0">
                <a:solidFill>
                  <a:schemeClr val="accent2"/>
                </a:solidFill>
                <a:latin typeface="思源黑体" panose="020B0500000000000000" pitchFamily="34" charset="-122"/>
                <a:ea typeface="思源黑体" panose="020B0500000000000000" pitchFamily="34" charset="-122"/>
              </a:rPr>
              <a:t>增稠剂、饮料、使用</a:t>
            </a:r>
            <a:endParaRPr lang="en-US" altLang="zh-CN" sz="2000" dirty="0">
              <a:solidFill>
                <a:schemeClr val="accent2"/>
              </a:solidFill>
              <a:latin typeface="思源黑体" panose="020B0500000000000000" pitchFamily="34" charset="-122"/>
              <a:ea typeface="思源黑体" panose="020B0500000000000000" pitchFamily="34" charset="-122"/>
            </a:endParaRPr>
          </a:p>
          <a:p>
            <a:pPr marL="285750" indent="-285750" eaLnBrk="1" hangingPunct="1">
              <a:lnSpc>
                <a:spcPct val="150000"/>
              </a:lnSpc>
              <a:buFont typeface="Wingdings" panose="05000000000000000000" pitchFamily="2" charset="2"/>
              <a:buChar char="Ø"/>
              <a:defRPr/>
            </a:pPr>
            <a:r>
              <a:rPr lang="zh-CN" altLang="en-US" sz="2000" dirty="0">
                <a:solidFill>
                  <a:schemeClr val="tx2"/>
                </a:solidFill>
                <a:latin typeface="思源黑体" panose="020B0500000000000000" pitchFamily="34" charset="-122"/>
                <a:ea typeface="思源黑体" panose="020B0500000000000000" pitchFamily="34" charset="-122"/>
              </a:rPr>
              <a:t>分析关键词：</a:t>
            </a:r>
            <a:endParaRPr lang="en-US" altLang="zh-CN" sz="2000" dirty="0">
              <a:solidFill>
                <a:schemeClr val="tx2"/>
              </a:solidFill>
              <a:latin typeface="思源黑体" panose="020B0500000000000000" pitchFamily="34" charset="-122"/>
              <a:ea typeface="思源黑体" panose="020B0500000000000000" pitchFamily="34" charset="-122"/>
            </a:endParaRPr>
          </a:p>
          <a:p>
            <a:pPr>
              <a:lnSpc>
                <a:spcPct val="150000"/>
              </a:lnSpc>
              <a:defRPr/>
            </a:pPr>
            <a:r>
              <a:rPr lang="zh-CN" altLang="en-US" sz="2000" kern="0" dirty="0">
                <a:solidFill>
                  <a:schemeClr val="accent2"/>
                </a:solidFill>
                <a:latin typeface="思源黑体" panose="020B0500000000000000" pitchFamily="34" charset="-122"/>
                <a:ea typeface="思源黑体" panose="020B0500000000000000" pitchFamily="34" charset="-122"/>
              </a:rPr>
              <a:t>增稠剂：</a:t>
            </a:r>
            <a:r>
              <a:rPr lang="en-US" altLang="zh-CN" sz="2000" kern="0" dirty="0">
                <a:solidFill>
                  <a:schemeClr val="accent2"/>
                </a:solidFill>
                <a:latin typeface="思源黑体" panose="020B0500000000000000" pitchFamily="34" charset="-122"/>
                <a:ea typeface="思源黑体" panose="020B0500000000000000" pitchFamily="34" charset="-122"/>
              </a:rPr>
              <a:t>thickener or thicken* agent</a:t>
            </a:r>
          </a:p>
          <a:p>
            <a:pPr>
              <a:lnSpc>
                <a:spcPct val="150000"/>
              </a:lnSpc>
              <a:defRPr/>
            </a:pPr>
            <a:r>
              <a:rPr lang="zh-CN" altLang="en-US" sz="2000" kern="0" dirty="0">
                <a:solidFill>
                  <a:schemeClr val="accent2"/>
                </a:solidFill>
                <a:latin typeface="思源黑体" panose="020B0500000000000000" pitchFamily="34" charset="-122"/>
                <a:ea typeface="思源黑体" panose="020B0500000000000000" pitchFamily="34" charset="-122"/>
              </a:rPr>
              <a:t>饮料：</a:t>
            </a:r>
            <a:r>
              <a:rPr lang="en-US" altLang="zh-CN" sz="2000" kern="0" dirty="0">
                <a:solidFill>
                  <a:schemeClr val="accent2"/>
                </a:solidFill>
                <a:latin typeface="思源黑体" panose="020B0500000000000000" pitchFamily="34" charset="-122"/>
                <a:ea typeface="思源黑体" panose="020B0500000000000000" pitchFamily="34" charset="-122"/>
              </a:rPr>
              <a:t>drink or beverage</a:t>
            </a:r>
          </a:p>
          <a:p>
            <a:pPr>
              <a:lnSpc>
                <a:spcPct val="150000"/>
              </a:lnSpc>
              <a:defRPr/>
            </a:pPr>
            <a:r>
              <a:rPr lang="zh-CN" altLang="en-US" sz="2000" kern="0" dirty="0">
                <a:solidFill>
                  <a:schemeClr val="accent2"/>
                </a:solidFill>
                <a:latin typeface="思源黑体" panose="020B0500000000000000" pitchFamily="34" charset="-122"/>
                <a:ea typeface="思源黑体" panose="020B0500000000000000" pitchFamily="34" charset="-122"/>
              </a:rPr>
              <a:t>使用：</a:t>
            </a:r>
            <a:r>
              <a:rPr lang="en-US" altLang="zh-CN" sz="2000" kern="0" dirty="0">
                <a:solidFill>
                  <a:schemeClr val="accent2"/>
                </a:solidFill>
                <a:latin typeface="思源黑体" panose="020B0500000000000000" pitchFamily="34" charset="-122"/>
                <a:ea typeface="思源黑体" panose="020B0500000000000000" pitchFamily="34" charset="-122"/>
              </a:rPr>
              <a:t>add* or use or practice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
            <a:extLst>
              <a:ext uri="{FF2B5EF4-FFF2-40B4-BE49-F238E27FC236}">
                <a16:creationId xmlns:a16="http://schemas.microsoft.com/office/drawing/2014/main" id="{02DB4822-E146-0E90-0C1A-1964CBE7FDB9}"/>
              </a:ext>
            </a:extLst>
          </p:cNvPr>
          <p:cNvSpPr/>
          <p:nvPr/>
        </p:nvSpPr>
        <p:spPr>
          <a:xfrm>
            <a:off x="0" y="7504"/>
            <a:ext cx="12192000" cy="954968"/>
          </a:xfrm>
          <a:prstGeom prst="rect">
            <a:avLst/>
          </a:prstGeom>
          <a:solidFill>
            <a:srgbClr val="3E75CF"/>
          </a:solidFill>
          <a:ln w="12700" cap="flat" cmpd="sng" algn="ctr">
            <a:solidFill>
              <a:srgbClr val="3E75C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3E75CF"/>
              </a:solidFill>
              <a:effectLst/>
              <a:uLnTx/>
              <a:uFillTx/>
              <a:latin typeface="思源黑体" panose="020B0500000000000000" pitchFamily="34" charset="-122"/>
              <a:ea typeface="+mn-ea"/>
              <a:cs typeface="+mn-cs"/>
            </a:endParaRPr>
          </a:p>
        </p:txBody>
      </p:sp>
      <p:sp>
        <p:nvSpPr>
          <p:cNvPr id="41" name="Title 40">
            <a:extLst>
              <a:ext uri="{FF2B5EF4-FFF2-40B4-BE49-F238E27FC236}">
                <a16:creationId xmlns:a16="http://schemas.microsoft.com/office/drawing/2014/main" id="{6C40C146-9F57-F851-247A-ACDF7EDE07EF}"/>
              </a:ext>
            </a:extLst>
          </p:cNvPr>
          <p:cNvSpPr>
            <a:spLocks noGrp="1"/>
          </p:cNvSpPr>
          <p:nvPr>
            <p:ph type="title"/>
          </p:nvPr>
        </p:nvSpPr>
        <p:spPr>
          <a:xfrm>
            <a:off x="574427" y="221724"/>
            <a:ext cx="10515600" cy="648127"/>
          </a:xfrm>
        </p:spPr>
        <p:txBody>
          <a:bodyPr/>
          <a:lstStyle/>
          <a:p>
            <a:pPr algn="l"/>
            <a:r>
              <a:rPr lang="zh-CN" altLang="en-US" sz="2800" b="1" dirty="0">
                <a:solidFill>
                  <a:srgbClr val="FFFFFF"/>
                </a:solidFill>
                <a:ea typeface="+mn-ea"/>
                <a:cs typeface="Calibri" panose="020F0502020204030204" pitchFamily="34" charset="0"/>
              </a:rPr>
              <a:t>检索技巧</a:t>
            </a:r>
            <a:endParaRPr lang="en-US" sz="2800" b="1" dirty="0">
              <a:solidFill>
                <a:srgbClr val="FFFFFF"/>
              </a:solidFill>
              <a:ea typeface="+mn-ea"/>
              <a:cs typeface="Calibri" panose="020F0502020204030204" pitchFamily="34" charset="0"/>
            </a:endParaRPr>
          </a:p>
        </p:txBody>
      </p:sp>
      <p:sp>
        <p:nvSpPr>
          <p:cNvPr id="5" name="Rectangle 4">
            <a:extLst>
              <a:ext uri="{FF2B5EF4-FFF2-40B4-BE49-F238E27FC236}">
                <a16:creationId xmlns:a16="http://schemas.microsoft.com/office/drawing/2014/main" id="{7D197305-D0BD-9CAB-0D32-A66B405A0415}"/>
              </a:ext>
            </a:extLst>
          </p:cNvPr>
          <p:cNvSpPr/>
          <p:nvPr/>
        </p:nvSpPr>
        <p:spPr>
          <a:xfrm>
            <a:off x="703327" y="1875739"/>
            <a:ext cx="4754088" cy="1746637"/>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2400" b="0" i="0" u="none" strike="noStrike" kern="1200" cap="none" spc="0" normalizeH="0" baseline="0" noProof="0" dirty="0">
                <a:ln>
                  <a:noFill/>
                </a:ln>
                <a:solidFill>
                  <a:srgbClr val="3E75CF"/>
                </a:solidFill>
                <a:effectLst/>
                <a:uLnTx/>
                <a:uFillTx/>
                <a:latin typeface="思源黑体" panose="020B0500000000000000" pitchFamily="34" charset="-122"/>
                <a:ea typeface="思源黑体" panose="020B0500000000000000" pitchFamily="34" charset="-122"/>
                <a:cs typeface="Open Sans SemiBold" panose="020B0706030804020204" pitchFamily="34" charset="0"/>
              </a:rPr>
              <a:t>截词符号</a:t>
            </a:r>
            <a:r>
              <a:rPr kumimoji="0" lang="en-US" altLang="zh-CN" sz="2400" b="0" i="0" u="none" strike="noStrike" kern="1200" cap="none" spc="0" normalizeH="0" baseline="0" noProof="0" dirty="0">
                <a:ln>
                  <a:noFill/>
                </a:ln>
                <a:solidFill>
                  <a:srgbClr val="3E75CF"/>
                </a:solidFill>
                <a:effectLst/>
                <a:uLnTx/>
                <a:uFillTx/>
                <a:latin typeface="思源黑体" panose="020B0500000000000000" pitchFamily="34" charset="-122"/>
                <a:ea typeface="思源黑体" panose="020B0500000000000000" pitchFamily="34" charset="-122"/>
                <a:cs typeface="Open Sans SemiBold" panose="020B0706030804020204" pitchFamily="34" charset="0"/>
              </a:rPr>
              <a:t>(*)</a:t>
            </a:r>
            <a:r>
              <a:rPr kumimoji="0" lang="zh-CN" altLang="en-US" sz="2400" b="0" i="0" u="none" strike="noStrike" kern="1200" cap="none" spc="0" normalizeH="0" baseline="0" noProof="0" dirty="0">
                <a:ln>
                  <a:noFill/>
                </a:ln>
                <a:solidFill>
                  <a:srgbClr val="3E75CF"/>
                </a:solidFill>
                <a:effectLst/>
                <a:uLnTx/>
                <a:uFillTx/>
                <a:latin typeface="思源黑体" panose="020B0500000000000000" pitchFamily="34" charset="-122"/>
                <a:ea typeface="思源黑体" panose="020B0500000000000000" pitchFamily="34" charset="-122"/>
                <a:cs typeface="Open Sans SemiBold" panose="020B0706030804020204" pitchFamily="34" charset="0"/>
              </a:rPr>
              <a:t>用于检索变形体</a:t>
            </a:r>
            <a:r>
              <a:rPr kumimoji="0" lang="en-US" sz="2400" b="0" i="0" u="none" strike="noStrike" kern="1200" cap="none" spc="0" normalizeH="0" baseline="0" noProof="0" dirty="0">
                <a:ln>
                  <a:noFill/>
                </a:ln>
                <a:solidFill>
                  <a:srgbClr val="3E75CF"/>
                </a:solidFill>
                <a:effectLst/>
                <a:uLnTx/>
                <a:uFillTx/>
                <a:latin typeface="思源黑体" panose="020B0500000000000000" pitchFamily="34" charset="-122"/>
                <a:ea typeface="思源黑体" panose="020B0500000000000000" pitchFamily="34" charset="-122"/>
                <a:cs typeface="Open Sans SemiBold" panose="020B0706030804020204" pitchFamily="34" charset="0"/>
              </a:rPr>
              <a:t>: </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54545"/>
                </a:solidFill>
                <a:effectLst/>
                <a:uLnTx/>
                <a:uFillTx/>
                <a:latin typeface="思源黑体" panose="020B0500000000000000" pitchFamily="34" charset="-122"/>
                <a:ea typeface="思源黑体" panose="020B0500000000000000" pitchFamily="34" charset="-122"/>
                <a:cs typeface="Noto Sans" panose="020B0502040504020204" pitchFamily="34" charset="0"/>
              </a:rPr>
              <a:t>econ* </a:t>
            </a:r>
            <a:r>
              <a:rPr kumimoji="0" lang="zh-CN" altLang="en-US" sz="2400" b="0" i="0" u="none" strike="noStrike" kern="1200" cap="none" spc="0" normalizeH="0" baseline="0" noProof="0" dirty="0">
                <a:ln>
                  <a:noFill/>
                </a:ln>
                <a:solidFill>
                  <a:srgbClr val="454545"/>
                </a:solidFill>
                <a:effectLst/>
                <a:uLnTx/>
                <a:uFillTx/>
                <a:latin typeface="思源黑体" panose="020B0500000000000000" pitchFamily="34" charset="-122"/>
                <a:ea typeface="思源黑体" panose="020B0500000000000000" pitchFamily="34" charset="-122"/>
                <a:cs typeface="Noto Sans" panose="020B0502040504020204" pitchFamily="34" charset="0"/>
              </a:rPr>
              <a:t>可以检索到</a:t>
            </a:r>
            <a:r>
              <a:rPr kumimoji="0" lang="en-US" sz="2400" b="0" i="0" u="none" strike="noStrike" kern="1200" cap="none" spc="0" normalizeH="0" baseline="0" noProof="0" dirty="0">
                <a:ln>
                  <a:noFill/>
                </a:ln>
                <a:solidFill>
                  <a:srgbClr val="454545"/>
                </a:solidFill>
                <a:effectLst/>
                <a:uLnTx/>
                <a:uFillTx/>
                <a:latin typeface="思源黑体" panose="020B0500000000000000" pitchFamily="34" charset="-122"/>
                <a:ea typeface="思源黑体" panose="020B0500000000000000" pitchFamily="34" charset="-122"/>
                <a:cs typeface="Noto Sans" panose="020B0502040504020204" pitchFamily="34" charset="0"/>
              </a:rPr>
              <a:t>economy, economic, economically, </a:t>
            </a:r>
            <a:r>
              <a:rPr kumimoji="0" lang="en-US" sz="2400" b="0" i="0" u="none" strike="noStrike" kern="1200" cap="none" spc="0" normalizeH="0" baseline="0" noProof="0" dirty="0" err="1">
                <a:ln>
                  <a:noFill/>
                </a:ln>
                <a:solidFill>
                  <a:srgbClr val="454545"/>
                </a:solidFill>
                <a:effectLst/>
                <a:uLnTx/>
                <a:uFillTx/>
                <a:latin typeface="思源黑体" panose="020B0500000000000000" pitchFamily="34" charset="-122"/>
                <a:ea typeface="思源黑体" panose="020B0500000000000000" pitchFamily="34" charset="-122"/>
                <a:cs typeface="Noto Sans" panose="020B0502040504020204" pitchFamily="34" charset="0"/>
              </a:rPr>
              <a:t>etc</a:t>
            </a:r>
            <a:endParaRPr kumimoji="0" lang="en-US" sz="2400" b="0" i="0" u="none" strike="noStrike" kern="1200" cap="none" spc="0" normalizeH="0" baseline="0" noProof="0" dirty="0">
              <a:ln>
                <a:noFill/>
              </a:ln>
              <a:solidFill>
                <a:srgbClr val="454545"/>
              </a:solidFill>
              <a:effectLst/>
              <a:uLnTx/>
              <a:uFillTx/>
              <a:latin typeface="思源黑体" panose="020B0500000000000000" pitchFamily="34" charset="-122"/>
              <a:ea typeface="思源黑体" panose="020B0500000000000000" pitchFamily="34" charset="-122"/>
              <a:cs typeface="Noto Sans" panose="020B0502040504020204" pitchFamily="34" charset="0"/>
            </a:endParaRPr>
          </a:p>
        </p:txBody>
      </p:sp>
      <p:sp>
        <p:nvSpPr>
          <p:cNvPr id="10" name="TextBox 9">
            <a:extLst>
              <a:ext uri="{FF2B5EF4-FFF2-40B4-BE49-F238E27FC236}">
                <a16:creationId xmlns:a16="http://schemas.microsoft.com/office/drawing/2014/main" id="{18C602C9-E015-E8BC-415E-312339CB9C5E}"/>
              </a:ext>
            </a:extLst>
          </p:cNvPr>
          <p:cNvSpPr txBox="1"/>
          <p:nvPr/>
        </p:nvSpPr>
        <p:spPr>
          <a:xfrm>
            <a:off x="677447" y="4312530"/>
            <a:ext cx="4959781" cy="17181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2400" b="0" i="0" u="none" strike="noStrike" kern="1200" cap="none" spc="0" normalizeH="0" baseline="0" noProof="0" dirty="0">
                <a:ln>
                  <a:noFill/>
                </a:ln>
                <a:solidFill>
                  <a:srgbClr val="007693"/>
                </a:solidFill>
                <a:effectLst/>
                <a:uLnTx/>
                <a:uFillTx/>
                <a:latin typeface="思源黑体" panose="020B0500000000000000" pitchFamily="34" charset="-122"/>
                <a:ea typeface="思源黑体" panose="020B0500000000000000" pitchFamily="34" charset="-122"/>
                <a:cs typeface="Open Sans SemiBold" panose="020B0706030804020204" pitchFamily="34" charset="0"/>
              </a:rPr>
              <a:t>通配符：适用于一个字母</a:t>
            </a:r>
            <a:r>
              <a:rPr kumimoji="0" lang="en-US" altLang="zh-CN" sz="2400" b="0" i="0" u="none" strike="noStrike" kern="1200" cap="none" spc="0" normalizeH="0" baseline="0" noProof="0" dirty="0">
                <a:ln>
                  <a:noFill/>
                </a:ln>
                <a:solidFill>
                  <a:srgbClr val="007693"/>
                </a:solidFill>
                <a:effectLst/>
                <a:uLnTx/>
                <a:uFillTx/>
                <a:latin typeface="思源黑体" panose="020B0500000000000000" pitchFamily="34" charset="-122"/>
                <a:ea typeface="思源黑体" panose="020B0500000000000000" pitchFamily="34" charset="-122"/>
                <a:cs typeface="Open Sans SemiBold" panose="020B0706030804020204" pitchFamily="34" charset="0"/>
              </a:rPr>
              <a:t>(?)</a:t>
            </a:r>
            <a:r>
              <a:rPr kumimoji="0" lang="zh-CN" altLang="en-US" sz="2400" b="0" i="0" u="none" strike="noStrike" kern="1200" cap="none" spc="0" normalizeH="0" baseline="0" noProof="0" dirty="0">
                <a:ln>
                  <a:noFill/>
                </a:ln>
                <a:solidFill>
                  <a:srgbClr val="007693"/>
                </a:solidFill>
                <a:effectLst/>
                <a:uLnTx/>
                <a:uFillTx/>
                <a:latin typeface="思源黑体" panose="020B0500000000000000" pitchFamily="34" charset="-122"/>
                <a:ea typeface="思源黑体" panose="020B0500000000000000" pitchFamily="34" charset="-122"/>
                <a:cs typeface="Open Sans SemiBold" panose="020B0706030804020204" pitchFamily="34" charset="0"/>
              </a:rPr>
              <a:t>用于检索英美单词拼写差异</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454545"/>
                </a:solidFill>
                <a:effectLst/>
                <a:uLnTx/>
                <a:uFillTx/>
                <a:latin typeface="思源黑体" panose="020B0500000000000000" pitchFamily="34" charset="-122"/>
                <a:ea typeface="思源黑体" panose="020B0500000000000000" pitchFamily="34" charset="-122"/>
                <a:cs typeface="Noto Sans" panose="020B0502040504020204" pitchFamily="34" charset="0"/>
              </a:rPr>
              <a:t>organi?ation</a:t>
            </a:r>
            <a:r>
              <a:rPr kumimoji="0" lang="en-US" sz="2400" b="0" i="0" u="none" strike="noStrike" kern="1200" cap="none" spc="0" normalizeH="0" baseline="0" noProof="0" dirty="0">
                <a:ln>
                  <a:noFill/>
                </a:ln>
                <a:solidFill>
                  <a:srgbClr val="454545"/>
                </a:solidFill>
                <a:effectLst/>
                <a:uLnTx/>
                <a:uFillTx/>
                <a:latin typeface="思源黑体" panose="020B0500000000000000" pitchFamily="34" charset="-122"/>
                <a:ea typeface="思源黑体" panose="020B0500000000000000" pitchFamily="34" charset="-122"/>
                <a:cs typeface="Noto Sans" panose="020B0502040504020204" pitchFamily="34" charset="0"/>
              </a:rPr>
              <a:t> </a:t>
            </a:r>
            <a:r>
              <a:rPr kumimoji="0" lang="zh-CN" altLang="en-US" sz="2400" b="0" i="0" u="none" strike="noStrike" kern="1200" cap="none" spc="0" normalizeH="0" baseline="0" noProof="0" dirty="0">
                <a:ln>
                  <a:noFill/>
                </a:ln>
                <a:solidFill>
                  <a:srgbClr val="454545"/>
                </a:solidFill>
                <a:effectLst/>
                <a:uLnTx/>
                <a:uFillTx/>
                <a:latin typeface="思源黑体" panose="020B0500000000000000" pitchFamily="34" charset="-122"/>
                <a:ea typeface="思源黑体" panose="020B0500000000000000" pitchFamily="34" charset="-122"/>
                <a:cs typeface="Noto Sans" panose="020B0502040504020204" pitchFamily="34" charset="0"/>
              </a:rPr>
              <a:t>可以检索到 </a:t>
            </a:r>
            <a:r>
              <a:rPr kumimoji="0" lang="en-US" sz="2400" b="0" i="0" u="none" strike="noStrike" kern="1200" cap="none" spc="0" normalizeH="0" baseline="0" noProof="0" dirty="0" err="1">
                <a:ln>
                  <a:noFill/>
                </a:ln>
                <a:solidFill>
                  <a:srgbClr val="454545"/>
                </a:solidFill>
                <a:effectLst/>
                <a:uLnTx/>
                <a:uFillTx/>
                <a:latin typeface="思源黑体" panose="020B0500000000000000" pitchFamily="34" charset="-122"/>
                <a:ea typeface="思源黑体" panose="020B0500000000000000" pitchFamily="34" charset="-122"/>
                <a:cs typeface="Noto Sans" panose="020B0502040504020204" pitchFamily="34" charset="0"/>
              </a:rPr>
              <a:t>organisation</a:t>
            </a:r>
            <a:r>
              <a:rPr kumimoji="0" lang="en-US" sz="2400" b="0" i="0" u="none" strike="noStrike" kern="1200" cap="none" spc="0" normalizeH="0" baseline="0" noProof="0" dirty="0">
                <a:ln>
                  <a:noFill/>
                </a:ln>
                <a:solidFill>
                  <a:srgbClr val="454545"/>
                </a:solidFill>
                <a:effectLst/>
                <a:uLnTx/>
                <a:uFillTx/>
                <a:latin typeface="思源黑体" panose="020B0500000000000000" pitchFamily="34" charset="-122"/>
                <a:ea typeface="思源黑体" panose="020B0500000000000000" pitchFamily="34" charset="-122"/>
                <a:cs typeface="Noto Sans" panose="020B0502040504020204" pitchFamily="34" charset="0"/>
              </a:rPr>
              <a:t> or organization</a:t>
            </a:r>
          </a:p>
        </p:txBody>
      </p:sp>
      <p:sp>
        <p:nvSpPr>
          <p:cNvPr id="14" name="TextBox 13">
            <a:extLst>
              <a:ext uri="{FF2B5EF4-FFF2-40B4-BE49-F238E27FC236}">
                <a16:creationId xmlns:a16="http://schemas.microsoft.com/office/drawing/2014/main" id="{DD7FEF4F-2F18-2143-0358-AD5A3CA357C1}"/>
              </a:ext>
            </a:extLst>
          </p:cNvPr>
          <p:cNvSpPr txBox="1"/>
          <p:nvPr/>
        </p:nvSpPr>
        <p:spPr>
          <a:xfrm>
            <a:off x="6070474" y="1875739"/>
            <a:ext cx="5356098" cy="1348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2400" b="0" i="0" u="none" strike="noStrike" kern="1200" cap="none" spc="0" normalizeH="0" baseline="0" noProof="0" dirty="0">
                <a:ln>
                  <a:noFill/>
                </a:ln>
                <a:solidFill>
                  <a:srgbClr val="B31782"/>
                </a:solidFill>
                <a:effectLst/>
                <a:uLnTx/>
                <a:uFillTx/>
                <a:latin typeface="思源黑体" panose="020B0500000000000000" pitchFamily="34" charset="-122"/>
                <a:ea typeface="思源黑体" panose="020B0500000000000000" pitchFamily="34" charset="-122"/>
                <a:cs typeface="Open Sans SemiBold" panose="020B0706030804020204" pitchFamily="34" charset="0"/>
              </a:rPr>
              <a:t>短语检索（“”）用于检索固定短语</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54545"/>
                </a:solidFill>
                <a:effectLst/>
                <a:uLnTx/>
                <a:uFillTx/>
                <a:latin typeface="思源黑体" panose="020B0500000000000000" pitchFamily="34" charset="-122"/>
                <a:ea typeface="思源黑体" panose="020B0500000000000000" pitchFamily="34" charset="-122"/>
                <a:cs typeface="Noto Sans" panose="020B0502040504020204" pitchFamily="34" charset="0"/>
              </a:rPr>
              <a:t>“global warming” </a:t>
            </a:r>
            <a:r>
              <a:rPr kumimoji="0" lang="zh-CN" altLang="en-US" sz="2400" b="0" i="0" u="none" strike="noStrike" kern="1200" cap="none" spc="0" normalizeH="0" baseline="0" noProof="0" dirty="0">
                <a:ln>
                  <a:noFill/>
                </a:ln>
                <a:solidFill>
                  <a:srgbClr val="454545"/>
                </a:solidFill>
                <a:effectLst/>
                <a:uLnTx/>
                <a:uFillTx/>
                <a:latin typeface="思源黑体" panose="020B0500000000000000" pitchFamily="34" charset="-122"/>
                <a:ea typeface="思源黑体" panose="020B0500000000000000" pitchFamily="34" charset="-122"/>
                <a:cs typeface="Noto Sans" panose="020B0502040504020204" pitchFamily="34" charset="0"/>
              </a:rPr>
              <a:t>可以检索到固定格式的词组，位置顺序保持不变</a:t>
            </a:r>
          </a:p>
        </p:txBody>
      </p:sp>
      <p:sp>
        <p:nvSpPr>
          <p:cNvPr id="16" name="TextBox 15">
            <a:extLst>
              <a:ext uri="{FF2B5EF4-FFF2-40B4-BE49-F238E27FC236}">
                <a16:creationId xmlns:a16="http://schemas.microsoft.com/office/drawing/2014/main" id="{8987540F-0502-2C97-5DF3-3E65954AE1AE}"/>
              </a:ext>
            </a:extLst>
          </p:cNvPr>
          <p:cNvSpPr txBox="1"/>
          <p:nvPr/>
        </p:nvSpPr>
        <p:spPr>
          <a:xfrm>
            <a:off x="6096000" y="4306503"/>
            <a:ext cx="5356098" cy="172419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2400" b="0" i="0" u="none" strike="noStrike" kern="1200" cap="none" spc="0" normalizeH="0" baseline="0" noProof="0" dirty="0">
                <a:ln>
                  <a:noFill/>
                </a:ln>
                <a:solidFill>
                  <a:srgbClr val="7030A0"/>
                </a:solidFill>
                <a:effectLst/>
                <a:uLnTx/>
                <a:uFillTx/>
                <a:latin typeface="思源黑体" panose="020B0500000000000000" pitchFamily="34" charset="-122"/>
                <a:ea typeface="思源黑体" panose="020B0500000000000000" pitchFamily="34" charset="-122"/>
                <a:cs typeface="Open Sans SemiBold" panose="020B0706030804020204" pitchFamily="34" charset="0"/>
              </a:rPr>
              <a:t>通配符：适用于多个字母</a:t>
            </a:r>
            <a:r>
              <a:rPr kumimoji="0" lang="en-US" altLang="zh-CN" sz="2400" b="0" i="0" u="none" strike="noStrike" kern="1200" cap="none" spc="0" normalizeH="0" baseline="0" noProof="0" dirty="0">
                <a:ln>
                  <a:noFill/>
                </a:ln>
                <a:solidFill>
                  <a:srgbClr val="7030A0"/>
                </a:solidFill>
                <a:effectLst/>
                <a:uLnTx/>
                <a:uFillTx/>
                <a:latin typeface="思源黑体" panose="020B0500000000000000" pitchFamily="34" charset="-122"/>
                <a:ea typeface="思源黑体" panose="020B0500000000000000" pitchFamily="34" charset="-122"/>
                <a:cs typeface="Open Sans SemiBold" panose="020B0706030804020204" pitchFamily="34" charset="0"/>
              </a:rPr>
              <a:t>(#)</a:t>
            </a:r>
            <a:r>
              <a:rPr kumimoji="0" lang="zh-CN" altLang="en-US" sz="2400" b="0" i="0" u="none" strike="noStrike" kern="1200" cap="none" spc="0" normalizeH="0" baseline="0" noProof="0" dirty="0">
                <a:ln>
                  <a:noFill/>
                </a:ln>
                <a:solidFill>
                  <a:srgbClr val="7030A0"/>
                </a:solidFill>
                <a:effectLst/>
                <a:uLnTx/>
                <a:uFillTx/>
                <a:latin typeface="思源黑体" panose="020B0500000000000000" pitchFamily="34" charset="-122"/>
                <a:ea typeface="思源黑体" panose="020B0500000000000000" pitchFamily="34" charset="-122"/>
                <a:cs typeface="Open Sans SemiBold" panose="020B0706030804020204" pitchFamily="34" charset="0"/>
              </a:rPr>
              <a:t>用于检索英美单词拼写差异</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454545"/>
                </a:solidFill>
                <a:effectLst/>
                <a:uLnTx/>
                <a:uFillTx/>
                <a:latin typeface="思源黑体" panose="020B0500000000000000" pitchFamily="34" charset="-122"/>
                <a:ea typeface="思源黑体" panose="020B0500000000000000" pitchFamily="34" charset="-122"/>
                <a:cs typeface="Noto Sans" panose="020B0502040504020204" pitchFamily="34" charset="0"/>
              </a:rPr>
              <a:t>behavi#r</a:t>
            </a:r>
            <a:r>
              <a:rPr kumimoji="0" lang="en-US" sz="2400" b="0" i="0" u="none" strike="noStrike" kern="1200" cap="none" spc="0" normalizeH="0" baseline="0" noProof="0" dirty="0">
                <a:ln>
                  <a:noFill/>
                </a:ln>
                <a:solidFill>
                  <a:srgbClr val="454545"/>
                </a:solidFill>
                <a:effectLst/>
                <a:uLnTx/>
                <a:uFillTx/>
                <a:latin typeface="思源黑体" panose="020B0500000000000000" pitchFamily="34" charset="-122"/>
                <a:ea typeface="思源黑体" panose="020B0500000000000000" pitchFamily="34" charset="-122"/>
                <a:cs typeface="Noto Sans" panose="020B0502040504020204" pitchFamily="34" charset="0"/>
              </a:rPr>
              <a:t> </a:t>
            </a:r>
            <a:r>
              <a:rPr kumimoji="0" lang="zh-CN" altLang="en-US" sz="2400" b="0" i="0" u="none" strike="noStrike" kern="1200" cap="none" spc="0" normalizeH="0" baseline="0" noProof="0" dirty="0">
                <a:ln>
                  <a:noFill/>
                </a:ln>
                <a:solidFill>
                  <a:srgbClr val="454545"/>
                </a:solidFill>
                <a:effectLst/>
                <a:uLnTx/>
                <a:uFillTx/>
                <a:latin typeface="思源黑体" panose="020B0500000000000000" pitchFamily="34" charset="-122"/>
                <a:ea typeface="思源黑体" panose="020B0500000000000000" pitchFamily="34" charset="-122"/>
                <a:cs typeface="Noto Sans" panose="020B0502040504020204" pitchFamily="34" charset="0"/>
              </a:rPr>
              <a:t>可以检索到 </a:t>
            </a:r>
            <a:r>
              <a:rPr kumimoji="0" lang="en-US" sz="2400" b="0" i="0" u="none" strike="noStrike" kern="1200" cap="none" spc="0" normalizeH="0" baseline="0" noProof="0" dirty="0">
                <a:ln>
                  <a:noFill/>
                </a:ln>
                <a:solidFill>
                  <a:srgbClr val="454545"/>
                </a:solidFill>
                <a:effectLst/>
                <a:uLnTx/>
                <a:uFillTx/>
                <a:latin typeface="思源黑体" panose="020B0500000000000000" pitchFamily="34" charset="-122"/>
                <a:ea typeface="思源黑体" panose="020B0500000000000000" pitchFamily="34" charset="-122"/>
                <a:cs typeface="Noto Sans" panose="020B0502040504020204" pitchFamily="34" charset="0"/>
              </a:rPr>
              <a:t>behavior or </a:t>
            </a:r>
            <a:r>
              <a:rPr kumimoji="0" lang="en-US" sz="2400" b="0" i="0" u="none" strike="noStrike" kern="1200" cap="none" spc="0" normalizeH="0" baseline="0" noProof="0" dirty="0" err="1">
                <a:ln>
                  <a:noFill/>
                </a:ln>
                <a:solidFill>
                  <a:srgbClr val="454545"/>
                </a:solidFill>
                <a:effectLst/>
                <a:uLnTx/>
                <a:uFillTx/>
                <a:latin typeface="思源黑体" panose="020B0500000000000000" pitchFamily="34" charset="-122"/>
                <a:ea typeface="思源黑体" panose="020B0500000000000000" pitchFamily="34" charset="-122"/>
                <a:cs typeface="Noto Sans" panose="020B0502040504020204" pitchFamily="34" charset="0"/>
              </a:rPr>
              <a:t>behaviour</a:t>
            </a:r>
            <a:endParaRPr kumimoji="0" lang="en-US" sz="2400" b="0" i="0" u="none" strike="noStrike" kern="1200" cap="none" spc="0" normalizeH="0" baseline="0" noProof="0" dirty="0">
              <a:ln>
                <a:noFill/>
              </a:ln>
              <a:solidFill>
                <a:srgbClr val="454545"/>
              </a:solidFill>
              <a:effectLst/>
              <a:uLnTx/>
              <a:uFillTx/>
              <a:latin typeface="思源黑体" panose="020B0500000000000000" pitchFamily="34" charset="-122"/>
              <a:ea typeface="思源黑体" panose="020B0500000000000000" pitchFamily="34" charset="-122"/>
              <a:cs typeface="Noto Sans" panose="020B0502040504020204" pitchFamily="34" charset="0"/>
            </a:endParaRPr>
          </a:p>
        </p:txBody>
      </p:sp>
      <p:pic>
        <p:nvPicPr>
          <p:cNvPr id="18" name="Graphic 17" descr="Eye outline">
            <a:extLst>
              <a:ext uri="{FF2B5EF4-FFF2-40B4-BE49-F238E27FC236}">
                <a16:creationId xmlns:a16="http://schemas.microsoft.com/office/drawing/2014/main" id="{5FF7F2AC-84CE-F2A8-90C6-842BC1DB79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327" y="1089437"/>
            <a:ext cx="914400" cy="914400"/>
          </a:xfrm>
          <a:prstGeom prst="rect">
            <a:avLst/>
          </a:prstGeom>
        </p:spPr>
      </p:pic>
      <p:pic>
        <p:nvPicPr>
          <p:cNvPr id="22" name="Graphic 21" descr="Circle with left arrow outline">
            <a:extLst>
              <a:ext uri="{FF2B5EF4-FFF2-40B4-BE49-F238E27FC236}">
                <a16:creationId xmlns:a16="http://schemas.microsoft.com/office/drawing/2014/main" id="{A3DF3B1A-5D6A-A02B-1B28-2A5438B847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7447" y="3622376"/>
            <a:ext cx="630144" cy="630144"/>
          </a:xfrm>
          <a:prstGeom prst="rect">
            <a:avLst/>
          </a:prstGeom>
        </p:spPr>
      </p:pic>
      <p:pic>
        <p:nvPicPr>
          <p:cNvPr id="24" name="Graphic 23" descr="Megaphone outline">
            <a:extLst>
              <a:ext uri="{FF2B5EF4-FFF2-40B4-BE49-F238E27FC236}">
                <a16:creationId xmlns:a16="http://schemas.microsoft.com/office/drawing/2014/main" id="{BD6B09DE-3601-12F4-E311-08BB195F87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47817" y="3495156"/>
            <a:ext cx="759714" cy="759714"/>
          </a:xfrm>
          <a:prstGeom prst="rect">
            <a:avLst/>
          </a:prstGeom>
        </p:spPr>
      </p:pic>
      <p:pic>
        <p:nvPicPr>
          <p:cNvPr id="28" name="Graphic 27" descr="Chat bubble outline">
            <a:extLst>
              <a:ext uri="{FF2B5EF4-FFF2-40B4-BE49-F238E27FC236}">
                <a16:creationId xmlns:a16="http://schemas.microsoft.com/office/drawing/2014/main" id="{56362789-B0BA-E132-733E-DF235AA59F2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70474" y="1053174"/>
            <a:ext cx="914400" cy="914400"/>
          </a:xfrm>
          <a:prstGeom prst="rect">
            <a:avLst/>
          </a:prstGeom>
        </p:spPr>
      </p:pic>
    </p:spTree>
    <p:extLst>
      <p:ext uri="{BB962C8B-B14F-4D97-AF65-F5344CB8AC3E}">
        <p14:creationId xmlns:p14="http://schemas.microsoft.com/office/powerpoint/2010/main" val="168532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CAAC4A-E24C-F33A-AD61-B2A544780DFA}"/>
              </a:ext>
            </a:extLst>
          </p:cNvPr>
          <p:cNvSpPr/>
          <p:nvPr/>
        </p:nvSpPr>
        <p:spPr>
          <a:xfrm>
            <a:off x="323273" y="378069"/>
            <a:ext cx="11545454" cy="610186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0" cap="none" spc="0" normalizeH="0" baseline="0" noProof="0" dirty="0">
              <a:ln>
                <a:noFill/>
              </a:ln>
              <a:solidFill>
                <a:srgbClr val="FFFFFF"/>
              </a:solidFill>
              <a:effectLst/>
              <a:uLnTx/>
              <a:uFillTx/>
              <a:latin typeface="思源黑体" panose="020B0500000000000000" pitchFamily="34" charset="-122"/>
              <a:ea typeface="MS PGothic" panose="020B0600070205080204" pitchFamily="34" charset="-128"/>
              <a:cs typeface="+mn-cs"/>
            </a:endParaRPr>
          </a:p>
        </p:txBody>
      </p:sp>
      <p:pic>
        <p:nvPicPr>
          <p:cNvPr id="4" name="Picture 3">
            <a:extLst>
              <a:ext uri="{FF2B5EF4-FFF2-40B4-BE49-F238E27FC236}">
                <a16:creationId xmlns:a16="http://schemas.microsoft.com/office/drawing/2014/main" id="{A57ED371-645E-429F-FD5B-9C7995EA3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5143" y="993714"/>
            <a:ext cx="9181247" cy="5236817"/>
          </a:xfrm>
          <a:prstGeom prst="rect">
            <a:avLst/>
          </a:prstGeom>
        </p:spPr>
      </p:pic>
      <p:pic>
        <p:nvPicPr>
          <p:cNvPr id="5" name="图片 4">
            <a:extLst>
              <a:ext uri="{FF2B5EF4-FFF2-40B4-BE49-F238E27FC236}">
                <a16:creationId xmlns:a16="http://schemas.microsoft.com/office/drawing/2014/main" id="{0DF6BAB5-74E6-DE06-1FF2-BF4E49385817}"/>
              </a:ext>
            </a:extLst>
          </p:cNvPr>
          <p:cNvPicPr>
            <a:picLocks noChangeAspect="1"/>
          </p:cNvPicPr>
          <p:nvPr/>
        </p:nvPicPr>
        <p:blipFill>
          <a:blip r:embed="rId4"/>
          <a:stretch>
            <a:fillRect/>
          </a:stretch>
        </p:blipFill>
        <p:spPr>
          <a:xfrm>
            <a:off x="1774376" y="1265532"/>
            <a:ext cx="8462780" cy="3393133"/>
          </a:xfrm>
          <a:prstGeom prst="rect">
            <a:avLst/>
          </a:prstGeom>
        </p:spPr>
      </p:pic>
    </p:spTree>
    <p:extLst>
      <p:ext uri="{BB962C8B-B14F-4D97-AF65-F5344CB8AC3E}">
        <p14:creationId xmlns:p14="http://schemas.microsoft.com/office/powerpoint/2010/main" val="358284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B3745-B127-9275-498F-E415D7C8B92D}"/>
            </a:ext>
          </a:extLst>
        </p:cNvPr>
        <p:cNvGrpSpPr/>
        <p:nvPr/>
      </p:nvGrpSpPr>
      <p:grpSpPr>
        <a:xfrm>
          <a:off x="0" y="0"/>
          <a:ext cx="0" cy="0"/>
          <a:chOff x="0" y="0"/>
          <a:chExt cx="0" cy="0"/>
        </a:xfrm>
      </p:grpSpPr>
      <p:pic>
        <p:nvPicPr>
          <p:cNvPr id="12" name="图片 11">
            <a:extLst>
              <a:ext uri="{FF2B5EF4-FFF2-40B4-BE49-F238E27FC236}">
                <a16:creationId xmlns:a16="http://schemas.microsoft.com/office/drawing/2014/main" id="{20F6D305-964E-C175-4C65-81885C63B5DE}"/>
              </a:ext>
            </a:extLst>
          </p:cNvPr>
          <p:cNvPicPr>
            <a:picLocks noChangeAspect="1"/>
          </p:cNvPicPr>
          <p:nvPr/>
        </p:nvPicPr>
        <p:blipFill>
          <a:blip r:embed="rId3"/>
          <a:stretch>
            <a:fillRect/>
          </a:stretch>
        </p:blipFill>
        <p:spPr>
          <a:xfrm>
            <a:off x="889467" y="1217440"/>
            <a:ext cx="6526499" cy="5127963"/>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8B53CEDA-1C2E-8609-A014-739F574F85C1}"/>
              </a:ext>
            </a:extLst>
          </p:cNvPr>
          <p:cNvSpPr/>
          <p:nvPr/>
        </p:nvSpPr>
        <p:spPr>
          <a:xfrm>
            <a:off x="0" y="0"/>
            <a:ext cx="12192000" cy="954968"/>
          </a:xfrm>
          <a:prstGeom prst="rect">
            <a:avLst/>
          </a:prstGeom>
          <a:solidFill>
            <a:srgbClr val="3E75CF"/>
          </a:solidFill>
          <a:ln w="12700" cap="flat" cmpd="sng" algn="ctr">
            <a:solidFill>
              <a:srgbClr val="3E75C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3E75CF"/>
              </a:solidFill>
              <a:effectLst/>
              <a:uLnTx/>
              <a:uFillTx/>
              <a:latin typeface="思源黑体" panose="020B0500000000000000" pitchFamily="34" charset="-122"/>
              <a:ea typeface="+mn-ea"/>
              <a:cs typeface="+mn-cs"/>
            </a:endParaRPr>
          </a:p>
        </p:txBody>
      </p:sp>
      <p:sp>
        <p:nvSpPr>
          <p:cNvPr id="4" name="TextBox 3">
            <a:extLst>
              <a:ext uri="{FF2B5EF4-FFF2-40B4-BE49-F238E27FC236}">
                <a16:creationId xmlns:a16="http://schemas.microsoft.com/office/drawing/2014/main" id="{055D1541-F7C9-C3E0-DE60-D7AD6D0DD3A5}"/>
              </a:ext>
            </a:extLst>
          </p:cNvPr>
          <p:cNvSpPr txBox="1"/>
          <p:nvPr/>
        </p:nvSpPr>
        <p:spPr>
          <a:xfrm>
            <a:off x="603094" y="197214"/>
            <a:ext cx="53024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b="1" dirty="0">
                <a:solidFill>
                  <a:srgbClr val="FFFFFF"/>
                </a:solidFill>
                <a:latin typeface="思源黑体" panose="020B0500000000000000" pitchFamily="34" charset="-122"/>
                <a:cs typeface="Calibri" panose="020F0502020204030204" pitchFamily="34" charset="0"/>
              </a:rPr>
              <a:t>筛选</a:t>
            </a:r>
            <a:r>
              <a:rPr kumimoji="0" lang="zh-CN" altLang="en-US" sz="2800" b="1" i="0" u="none" strike="noStrike" kern="1200" cap="none" spc="0" normalizeH="0" baseline="0" noProof="0" dirty="0">
                <a:ln>
                  <a:noFill/>
                </a:ln>
                <a:solidFill>
                  <a:srgbClr val="FFFFFF"/>
                </a:solidFill>
                <a:effectLst/>
                <a:uLnTx/>
                <a:uFillTx/>
                <a:latin typeface="思源黑体" panose="020B0500000000000000" pitchFamily="34" charset="-122"/>
                <a:ea typeface="+mn-ea"/>
                <a:cs typeface="Calibri" panose="020F0502020204030204" pitchFamily="34" charset="0"/>
              </a:rPr>
              <a:t>结果</a:t>
            </a:r>
            <a:endParaRPr kumimoji="0" lang="en-US" sz="2800" b="1" i="0" u="none" strike="noStrike" kern="1200" cap="none" spc="0" normalizeH="0" baseline="0" noProof="0" dirty="0">
              <a:ln>
                <a:noFill/>
              </a:ln>
              <a:solidFill>
                <a:srgbClr val="FFFFFF"/>
              </a:solidFill>
              <a:effectLst/>
              <a:uLnTx/>
              <a:uFillTx/>
              <a:latin typeface="思源黑体" panose="020B0500000000000000" pitchFamily="34" charset="-122"/>
              <a:ea typeface="+mn-ea"/>
              <a:cs typeface="Calibri" panose="020F0502020204030204" pitchFamily="34" charset="0"/>
            </a:endParaRPr>
          </a:p>
        </p:txBody>
      </p:sp>
      <p:sp>
        <p:nvSpPr>
          <p:cNvPr id="7" name="Content Placeholder 2">
            <a:extLst>
              <a:ext uri="{FF2B5EF4-FFF2-40B4-BE49-F238E27FC236}">
                <a16:creationId xmlns:a16="http://schemas.microsoft.com/office/drawing/2014/main" id="{B96FC112-F009-06A0-2F9C-71F145C083E5}"/>
              </a:ext>
            </a:extLst>
          </p:cNvPr>
          <p:cNvSpPr txBox="1">
            <a:spLocks/>
          </p:cNvSpPr>
          <p:nvPr/>
        </p:nvSpPr>
        <p:spPr>
          <a:xfrm>
            <a:off x="8442389" y="2409435"/>
            <a:ext cx="3322319" cy="1491584"/>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9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zh-CN" altLang="en-US" sz="2000" dirty="0">
                <a:latin typeface="思源黑体" panose="020B0500000000000000" pitchFamily="34" charset="-122"/>
              </a:rPr>
              <a:t>您可以通过应用筛选器继续优化检索结果。单击检索框下方的</a:t>
            </a:r>
            <a:r>
              <a:rPr lang="zh-CN" altLang="en-US" sz="2000" dirty="0">
                <a:solidFill>
                  <a:schemeClr val="accent2"/>
                </a:solidFill>
                <a:latin typeface="思源黑体" panose="020B0500000000000000" pitchFamily="34" charset="-122"/>
              </a:rPr>
              <a:t>所有筛选器</a:t>
            </a:r>
            <a:r>
              <a:rPr lang="zh-CN" altLang="en-US" sz="2000" dirty="0">
                <a:latin typeface="思源黑体" panose="020B0500000000000000" pitchFamily="34" charset="-122"/>
              </a:rPr>
              <a:t>按钮以显示全部筛选条件。</a:t>
            </a:r>
            <a:endParaRPr lang="en-US" altLang="zh-CN" sz="2000" dirty="0">
              <a:latin typeface="思源黑体" panose="020B0500000000000000" pitchFamily="34" charset="-122"/>
            </a:endParaRPr>
          </a:p>
          <a:p>
            <a:pPr algn="just"/>
            <a:r>
              <a:rPr lang="zh-CN" altLang="en-US" sz="2000" dirty="0">
                <a:latin typeface="思源黑体" panose="020B0500000000000000" pitchFamily="34" charset="-122"/>
              </a:rPr>
              <a:t>点击箭头以打开筛选区来显示可用的筛选条件。选择完成后，点击</a:t>
            </a:r>
            <a:r>
              <a:rPr lang="zh-CN" altLang="en-US" sz="2000" dirty="0">
                <a:solidFill>
                  <a:schemeClr val="accent2"/>
                </a:solidFill>
                <a:latin typeface="思源黑体" panose="020B0500000000000000" pitchFamily="34" charset="-122"/>
              </a:rPr>
              <a:t>应用</a:t>
            </a:r>
            <a:r>
              <a:rPr lang="zh-CN" altLang="en-US" sz="2000" dirty="0">
                <a:latin typeface="思源黑体" panose="020B0500000000000000" pitchFamily="34" charset="-122"/>
              </a:rPr>
              <a:t>按钮以更新结果。</a:t>
            </a:r>
          </a:p>
        </p:txBody>
      </p:sp>
      <p:sp>
        <p:nvSpPr>
          <p:cNvPr id="3" name="Rectangle 12">
            <a:extLst>
              <a:ext uri="{FF2B5EF4-FFF2-40B4-BE49-F238E27FC236}">
                <a16:creationId xmlns:a16="http://schemas.microsoft.com/office/drawing/2014/main" id="{3454A4CA-E887-4ABB-876F-9DA23690DF18}"/>
              </a:ext>
            </a:extLst>
          </p:cNvPr>
          <p:cNvSpPr/>
          <p:nvPr/>
        </p:nvSpPr>
        <p:spPr>
          <a:xfrm>
            <a:off x="6268825" y="6001545"/>
            <a:ext cx="1186742" cy="343857"/>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sp>
        <p:nvSpPr>
          <p:cNvPr id="5" name="Rectangle 12">
            <a:extLst>
              <a:ext uri="{FF2B5EF4-FFF2-40B4-BE49-F238E27FC236}">
                <a16:creationId xmlns:a16="http://schemas.microsoft.com/office/drawing/2014/main" id="{61C0D753-E5EF-77EB-9C8C-E319E0D24918}"/>
              </a:ext>
            </a:extLst>
          </p:cNvPr>
          <p:cNvSpPr/>
          <p:nvPr/>
        </p:nvSpPr>
        <p:spPr>
          <a:xfrm>
            <a:off x="2554664" y="2092354"/>
            <a:ext cx="831914" cy="215168"/>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pic>
        <p:nvPicPr>
          <p:cNvPr id="8" name="图形 7" descr="徽章 1 纯色填充">
            <a:extLst>
              <a:ext uri="{FF2B5EF4-FFF2-40B4-BE49-F238E27FC236}">
                <a16:creationId xmlns:a16="http://schemas.microsoft.com/office/drawing/2014/main" id="{21FBC991-7507-9973-E88E-8425B9D89F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88354" y="2329161"/>
            <a:ext cx="343857" cy="343857"/>
          </a:xfrm>
          <a:prstGeom prst="rect">
            <a:avLst/>
          </a:prstGeom>
        </p:spPr>
      </p:pic>
      <p:pic>
        <p:nvPicPr>
          <p:cNvPr id="9" name="图形 8" descr="徽章 纯色填充">
            <a:extLst>
              <a:ext uri="{FF2B5EF4-FFF2-40B4-BE49-F238E27FC236}">
                <a16:creationId xmlns:a16="http://schemas.microsoft.com/office/drawing/2014/main" id="{57E2A0A3-8F89-924C-963A-3CA5FDC83F9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96956" y="5612930"/>
            <a:ext cx="343857" cy="343857"/>
          </a:xfrm>
          <a:prstGeom prst="rect">
            <a:avLst/>
          </a:prstGeom>
        </p:spPr>
      </p:pic>
      <p:pic>
        <p:nvPicPr>
          <p:cNvPr id="10" name="图形 9" descr="徽章 1 纯色填充">
            <a:extLst>
              <a:ext uri="{FF2B5EF4-FFF2-40B4-BE49-F238E27FC236}">
                <a16:creationId xmlns:a16="http://schemas.microsoft.com/office/drawing/2014/main" id="{0FA46B7B-BD23-C71E-2810-894ECC43B6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39284" y="2415530"/>
            <a:ext cx="343857" cy="343857"/>
          </a:xfrm>
          <a:prstGeom prst="rect">
            <a:avLst/>
          </a:prstGeom>
        </p:spPr>
      </p:pic>
      <p:pic>
        <p:nvPicPr>
          <p:cNvPr id="11" name="图形 10" descr="徽章 纯色填充">
            <a:extLst>
              <a:ext uri="{FF2B5EF4-FFF2-40B4-BE49-F238E27FC236}">
                <a16:creationId xmlns:a16="http://schemas.microsoft.com/office/drawing/2014/main" id="{6B253998-7868-E1E3-4D05-CDFA7D48085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39283" y="3876092"/>
            <a:ext cx="343857" cy="343857"/>
          </a:xfrm>
          <a:prstGeom prst="rect">
            <a:avLst/>
          </a:prstGeom>
        </p:spPr>
      </p:pic>
    </p:spTree>
    <p:extLst>
      <p:ext uri="{BB962C8B-B14F-4D97-AF65-F5344CB8AC3E}">
        <p14:creationId xmlns:p14="http://schemas.microsoft.com/office/powerpoint/2010/main" val="289254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E15A6-0991-3D15-03A8-316630AA359E}"/>
            </a:ext>
          </a:extLst>
        </p:cNvPr>
        <p:cNvGrpSpPr/>
        <p:nvPr/>
      </p:nvGrpSpPr>
      <p:grpSpPr>
        <a:xfrm>
          <a:off x="0" y="0"/>
          <a:ext cx="0" cy="0"/>
          <a:chOff x="0" y="0"/>
          <a:chExt cx="0" cy="0"/>
        </a:xfrm>
      </p:grpSpPr>
      <p:pic>
        <p:nvPicPr>
          <p:cNvPr id="9" name="图片 8">
            <a:extLst>
              <a:ext uri="{FF2B5EF4-FFF2-40B4-BE49-F238E27FC236}">
                <a16:creationId xmlns:a16="http://schemas.microsoft.com/office/drawing/2014/main" id="{63A33EF7-035E-89D0-DDCB-F327046C2CC2}"/>
              </a:ext>
            </a:extLst>
          </p:cNvPr>
          <p:cNvPicPr>
            <a:picLocks noChangeAspect="1"/>
          </p:cNvPicPr>
          <p:nvPr/>
        </p:nvPicPr>
        <p:blipFill>
          <a:blip r:embed="rId3"/>
          <a:stretch>
            <a:fillRect/>
          </a:stretch>
        </p:blipFill>
        <p:spPr>
          <a:xfrm>
            <a:off x="760637" y="1429807"/>
            <a:ext cx="6695917" cy="4824224"/>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4E72CB93-2DA4-E6EC-BA84-6DAF5F6E55B2}"/>
              </a:ext>
            </a:extLst>
          </p:cNvPr>
          <p:cNvSpPr/>
          <p:nvPr/>
        </p:nvSpPr>
        <p:spPr>
          <a:xfrm>
            <a:off x="0" y="0"/>
            <a:ext cx="12192000" cy="954968"/>
          </a:xfrm>
          <a:prstGeom prst="rect">
            <a:avLst/>
          </a:prstGeom>
          <a:solidFill>
            <a:srgbClr val="3E75CF"/>
          </a:solidFill>
          <a:ln w="12700" cap="flat" cmpd="sng" algn="ctr">
            <a:solidFill>
              <a:srgbClr val="3E75C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3E75CF"/>
              </a:solidFill>
              <a:effectLst/>
              <a:uLnTx/>
              <a:uFillTx/>
              <a:latin typeface="思源黑体" panose="020B0500000000000000" pitchFamily="34" charset="-122"/>
              <a:ea typeface="+mn-ea"/>
              <a:cs typeface="+mn-cs"/>
            </a:endParaRPr>
          </a:p>
        </p:txBody>
      </p:sp>
      <p:sp>
        <p:nvSpPr>
          <p:cNvPr id="4" name="TextBox 3">
            <a:extLst>
              <a:ext uri="{FF2B5EF4-FFF2-40B4-BE49-F238E27FC236}">
                <a16:creationId xmlns:a16="http://schemas.microsoft.com/office/drawing/2014/main" id="{2297C924-D236-226D-0E05-8F55E2AD6B1B}"/>
              </a:ext>
            </a:extLst>
          </p:cNvPr>
          <p:cNvSpPr txBox="1"/>
          <p:nvPr/>
        </p:nvSpPr>
        <p:spPr>
          <a:xfrm>
            <a:off x="603094" y="197214"/>
            <a:ext cx="53024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FFFFFF"/>
                </a:solidFill>
                <a:effectLst/>
                <a:uLnTx/>
                <a:uFillTx/>
                <a:latin typeface="思源黑体" panose="020B0500000000000000" pitchFamily="34" charset="-122"/>
                <a:ea typeface="+mn-ea"/>
                <a:cs typeface="Calibri" panose="020F0502020204030204" pitchFamily="34" charset="0"/>
              </a:rPr>
              <a:t>查看结果</a:t>
            </a:r>
            <a:endParaRPr kumimoji="0" lang="en-US" sz="2800" b="1" i="0" u="none" strike="noStrike" kern="1200" cap="none" spc="0" normalizeH="0" baseline="0" noProof="0" dirty="0">
              <a:ln>
                <a:noFill/>
              </a:ln>
              <a:solidFill>
                <a:srgbClr val="FFFFFF"/>
              </a:solidFill>
              <a:effectLst/>
              <a:uLnTx/>
              <a:uFillTx/>
              <a:latin typeface="思源黑体" panose="020B0500000000000000" pitchFamily="34" charset="-122"/>
              <a:ea typeface="+mn-ea"/>
              <a:cs typeface="Calibri" panose="020F0502020204030204" pitchFamily="34" charset="0"/>
            </a:endParaRPr>
          </a:p>
        </p:txBody>
      </p:sp>
      <p:sp>
        <p:nvSpPr>
          <p:cNvPr id="7" name="Content Placeholder 2">
            <a:extLst>
              <a:ext uri="{FF2B5EF4-FFF2-40B4-BE49-F238E27FC236}">
                <a16:creationId xmlns:a16="http://schemas.microsoft.com/office/drawing/2014/main" id="{A29D93FF-59FA-05F3-F675-D5B0881DCF9C}"/>
              </a:ext>
            </a:extLst>
          </p:cNvPr>
          <p:cNvSpPr txBox="1">
            <a:spLocks/>
          </p:cNvSpPr>
          <p:nvPr/>
        </p:nvSpPr>
        <p:spPr>
          <a:xfrm>
            <a:off x="8191684" y="2073247"/>
            <a:ext cx="3635269" cy="3627881"/>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9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zh-CN" altLang="en-US" sz="2000" dirty="0">
                <a:latin typeface="思源黑体" panose="020B0500000000000000" pitchFamily="34" charset="-122"/>
              </a:rPr>
              <a:t>勾选复选框，一次性选择当前页面的所有记录（最多</a:t>
            </a:r>
            <a:r>
              <a:rPr lang="en-US" altLang="zh-CN" sz="2000" dirty="0">
                <a:latin typeface="思源黑体" panose="020B0500000000000000" pitchFamily="34" charset="-122"/>
              </a:rPr>
              <a:t>50</a:t>
            </a:r>
            <a:r>
              <a:rPr lang="zh-CN" altLang="en-US" sz="2000" dirty="0">
                <a:latin typeface="思源黑体" panose="020B0500000000000000" pitchFamily="34" charset="-122"/>
              </a:rPr>
              <a:t>条），然后使用旁边工具对文章执行</a:t>
            </a:r>
            <a:r>
              <a:rPr lang="zh-CN" altLang="en-US" sz="2000" dirty="0">
                <a:solidFill>
                  <a:schemeClr val="accent2"/>
                </a:solidFill>
                <a:latin typeface="思源黑体" panose="020B0500000000000000" pitchFamily="34" charset="-122"/>
              </a:rPr>
              <a:t>下载</a:t>
            </a:r>
            <a:r>
              <a:rPr lang="zh-CN" altLang="en-US" sz="2000" dirty="0">
                <a:latin typeface="思源黑体" panose="020B0500000000000000" pitchFamily="34" charset="-122"/>
              </a:rPr>
              <a:t>、</a:t>
            </a:r>
            <a:r>
              <a:rPr lang="zh-CN" altLang="en-US" sz="2000" dirty="0">
                <a:solidFill>
                  <a:schemeClr val="accent2"/>
                </a:solidFill>
                <a:latin typeface="思源黑体" panose="020B0500000000000000" pitchFamily="34" charset="-122"/>
              </a:rPr>
              <a:t>保存</a:t>
            </a:r>
            <a:r>
              <a:rPr lang="zh-CN" altLang="en-US" sz="2000" dirty="0">
                <a:latin typeface="思源黑体" panose="020B0500000000000000" pitchFamily="34" charset="-122"/>
              </a:rPr>
              <a:t>、</a:t>
            </a:r>
            <a:r>
              <a:rPr lang="zh-CN" altLang="en-US" sz="2000" dirty="0">
                <a:solidFill>
                  <a:schemeClr val="accent2"/>
                </a:solidFill>
                <a:latin typeface="思源黑体" panose="020B0500000000000000" pitchFamily="34" charset="-122"/>
              </a:rPr>
              <a:t>添加到项目</a:t>
            </a:r>
            <a:r>
              <a:rPr lang="zh-CN" altLang="en-US" sz="2000" dirty="0">
                <a:latin typeface="思源黑体" panose="020B0500000000000000" pitchFamily="34" charset="-122"/>
              </a:rPr>
              <a:t>、</a:t>
            </a:r>
            <a:r>
              <a:rPr lang="zh-CN" altLang="en-US" sz="2000" dirty="0">
                <a:solidFill>
                  <a:schemeClr val="accent2"/>
                </a:solidFill>
                <a:latin typeface="思源黑体" panose="020B0500000000000000" pitchFamily="34" charset="-122"/>
              </a:rPr>
              <a:t>分享</a:t>
            </a:r>
            <a:r>
              <a:rPr lang="zh-CN" altLang="en-US" sz="2000" dirty="0">
                <a:latin typeface="思源黑体" panose="020B0500000000000000" pitchFamily="34" charset="-122"/>
              </a:rPr>
              <a:t>、或复制以及导出</a:t>
            </a:r>
            <a:r>
              <a:rPr lang="zh-CN" altLang="en-US" sz="2000" dirty="0">
                <a:solidFill>
                  <a:schemeClr val="accent2"/>
                </a:solidFill>
                <a:latin typeface="思源黑体" panose="020B0500000000000000" pitchFamily="34" charset="-122"/>
              </a:rPr>
              <a:t>引文</a:t>
            </a:r>
            <a:r>
              <a:rPr lang="zh-CN" altLang="en-US" sz="2000" dirty="0">
                <a:latin typeface="思源黑体" panose="020B0500000000000000" pitchFamily="34" charset="-122"/>
              </a:rPr>
              <a:t>的操作。</a:t>
            </a:r>
          </a:p>
          <a:p>
            <a:pPr algn="just"/>
            <a:r>
              <a:rPr lang="zh-CN" altLang="en-US" sz="2000" dirty="0">
                <a:latin typeface="思源黑体" panose="020B0500000000000000" pitchFamily="34" charset="-122"/>
              </a:rPr>
              <a:t>使用结果顶部的下拉菜单可调整每页的文章数量或对结果进行</a:t>
            </a:r>
            <a:r>
              <a:rPr lang="zh-CN" altLang="en-US" sz="2000" dirty="0">
                <a:solidFill>
                  <a:schemeClr val="accent2"/>
                </a:solidFill>
                <a:latin typeface="思源黑体" panose="020B0500000000000000" pitchFamily="34" charset="-122"/>
              </a:rPr>
              <a:t>排序</a:t>
            </a:r>
            <a:r>
              <a:rPr lang="zh-CN" altLang="en-US" sz="2000" dirty="0">
                <a:latin typeface="思源黑体" panose="020B0500000000000000" pitchFamily="34" charset="-122"/>
              </a:rPr>
              <a:t>。</a:t>
            </a:r>
          </a:p>
        </p:txBody>
      </p:sp>
      <p:sp>
        <p:nvSpPr>
          <p:cNvPr id="3" name="Rectangle 12">
            <a:extLst>
              <a:ext uri="{FF2B5EF4-FFF2-40B4-BE49-F238E27FC236}">
                <a16:creationId xmlns:a16="http://schemas.microsoft.com/office/drawing/2014/main" id="{883E7663-A271-A43D-9BFD-23ADD29DE65D}"/>
              </a:ext>
            </a:extLst>
          </p:cNvPr>
          <p:cNvSpPr/>
          <p:nvPr/>
        </p:nvSpPr>
        <p:spPr>
          <a:xfrm>
            <a:off x="740181" y="2941421"/>
            <a:ext cx="1910840" cy="263214"/>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sp>
        <p:nvSpPr>
          <p:cNvPr id="16" name="Rectangle 12">
            <a:extLst>
              <a:ext uri="{FF2B5EF4-FFF2-40B4-BE49-F238E27FC236}">
                <a16:creationId xmlns:a16="http://schemas.microsoft.com/office/drawing/2014/main" id="{86239BDA-93BC-0A6F-1F5E-3FB1572E1F3F}"/>
              </a:ext>
            </a:extLst>
          </p:cNvPr>
          <p:cNvSpPr/>
          <p:nvPr/>
        </p:nvSpPr>
        <p:spPr>
          <a:xfrm>
            <a:off x="1031576" y="3204635"/>
            <a:ext cx="1619445" cy="1393636"/>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pic>
        <p:nvPicPr>
          <p:cNvPr id="14" name="图片 13">
            <a:extLst>
              <a:ext uri="{FF2B5EF4-FFF2-40B4-BE49-F238E27FC236}">
                <a16:creationId xmlns:a16="http://schemas.microsoft.com/office/drawing/2014/main" id="{85630AFE-8BE6-315A-66DB-7A8F89514570}"/>
              </a:ext>
            </a:extLst>
          </p:cNvPr>
          <p:cNvPicPr>
            <a:picLocks noChangeAspect="1"/>
          </p:cNvPicPr>
          <p:nvPr/>
        </p:nvPicPr>
        <p:blipFill>
          <a:blip r:embed="rId4"/>
          <a:stretch>
            <a:fillRect/>
          </a:stretch>
        </p:blipFill>
        <p:spPr>
          <a:xfrm>
            <a:off x="6000952" y="3185781"/>
            <a:ext cx="989213" cy="728661"/>
          </a:xfrm>
          <a:prstGeom prst="rect">
            <a:avLst/>
          </a:prstGeom>
          <a:ln w="28575">
            <a:solidFill>
              <a:schemeClr val="accent4"/>
            </a:solidFill>
          </a:ln>
        </p:spPr>
      </p:pic>
      <p:pic>
        <p:nvPicPr>
          <p:cNvPr id="18" name="图片 17">
            <a:extLst>
              <a:ext uri="{FF2B5EF4-FFF2-40B4-BE49-F238E27FC236}">
                <a16:creationId xmlns:a16="http://schemas.microsoft.com/office/drawing/2014/main" id="{4B65B824-0248-A73B-766C-DDB31308779E}"/>
              </a:ext>
            </a:extLst>
          </p:cNvPr>
          <p:cNvPicPr>
            <a:picLocks noChangeAspect="1"/>
          </p:cNvPicPr>
          <p:nvPr/>
        </p:nvPicPr>
        <p:blipFill>
          <a:blip r:embed="rId5"/>
          <a:stretch>
            <a:fillRect/>
          </a:stretch>
        </p:blipFill>
        <p:spPr>
          <a:xfrm>
            <a:off x="5162764" y="3168770"/>
            <a:ext cx="742803" cy="974382"/>
          </a:xfrm>
          <a:prstGeom prst="rect">
            <a:avLst/>
          </a:prstGeom>
          <a:ln w="28575">
            <a:solidFill>
              <a:schemeClr val="accent4"/>
            </a:solidFill>
          </a:ln>
        </p:spPr>
      </p:pic>
      <p:pic>
        <p:nvPicPr>
          <p:cNvPr id="5" name="图形 4" descr="徽章 1 纯色填充">
            <a:extLst>
              <a:ext uri="{FF2B5EF4-FFF2-40B4-BE49-F238E27FC236}">
                <a16:creationId xmlns:a16="http://schemas.microsoft.com/office/drawing/2014/main" id="{CC3B0511-39C3-05B2-D8B7-21E941D51F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8966" y="3257071"/>
            <a:ext cx="343857" cy="343857"/>
          </a:xfrm>
          <a:prstGeom prst="rect">
            <a:avLst/>
          </a:prstGeom>
        </p:spPr>
      </p:pic>
      <p:pic>
        <p:nvPicPr>
          <p:cNvPr id="6" name="图形 5" descr="徽章 1 纯色填充">
            <a:extLst>
              <a:ext uri="{FF2B5EF4-FFF2-40B4-BE49-F238E27FC236}">
                <a16:creationId xmlns:a16="http://schemas.microsoft.com/office/drawing/2014/main" id="{C2CB0684-96D0-AF9D-282B-F822D09C22F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50703" y="2088905"/>
            <a:ext cx="343857" cy="343857"/>
          </a:xfrm>
          <a:prstGeom prst="rect">
            <a:avLst/>
          </a:prstGeom>
        </p:spPr>
      </p:pic>
      <p:pic>
        <p:nvPicPr>
          <p:cNvPr id="10" name="图形 9" descr="徽章 纯色填充">
            <a:extLst>
              <a:ext uri="{FF2B5EF4-FFF2-40B4-BE49-F238E27FC236}">
                <a16:creationId xmlns:a16="http://schemas.microsoft.com/office/drawing/2014/main" id="{74235897-D673-C34A-2239-CC48D1CF5EA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34823" y="4254414"/>
            <a:ext cx="343857" cy="343857"/>
          </a:xfrm>
          <a:prstGeom prst="rect">
            <a:avLst/>
          </a:prstGeom>
        </p:spPr>
      </p:pic>
      <p:pic>
        <p:nvPicPr>
          <p:cNvPr id="12" name="图形 11" descr="徽章 纯色填充">
            <a:extLst>
              <a:ext uri="{FF2B5EF4-FFF2-40B4-BE49-F238E27FC236}">
                <a16:creationId xmlns:a16="http://schemas.microsoft.com/office/drawing/2014/main" id="{BF3A2218-C35A-7BDA-427E-C8405199611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09955" y="2662798"/>
            <a:ext cx="343857" cy="343857"/>
          </a:xfrm>
          <a:prstGeom prst="rect">
            <a:avLst/>
          </a:prstGeom>
        </p:spPr>
      </p:pic>
    </p:spTree>
    <p:extLst>
      <p:ext uri="{BB962C8B-B14F-4D97-AF65-F5344CB8AC3E}">
        <p14:creationId xmlns:p14="http://schemas.microsoft.com/office/powerpoint/2010/main" val="176973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399F8-5FD3-945A-70AF-91E9985F73F5}"/>
            </a:ext>
          </a:extLst>
        </p:cNvPr>
        <p:cNvGrpSpPr/>
        <p:nvPr/>
      </p:nvGrpSpPr>
      <p:grpSpPr>
        <a:xfrm>
          <a:off x="0" y="0"/>
          <a:ext cx="0" cy="0"/>
          <a:chOff x="0" y="0"/>
          <a:chExt cx="0" cy="0"/>
        </a:xfrm>
      </p:grpSpPr>
      <p:pic>
        <p:nvPicPr>
          <p:cNvPr id="11" name="图片 10">
            <a:extLst>
              <a:ext uri="{FF2B5EF4-FFF2-40B4-BE49-F238E27FC236}">
                <a16:creationId xmlns:a16="http://schemas.microsoft.com/office/drawing/2014/main" id="{8FBDDB2B-D95F-6832-3FCB-D435C8A1BF34}"/>
              </a:ext>
            </a:extLst>
          </p:cNvPr>
          <p:cNvPicPr>
            <a:picLocks noChangeAspect="1"/>
          </p:cNvPicPr>
          <p:nvPr/>
        </p:nvPicPr>
        <p:blipFill>
          <a:blip r:embed="rId3"/>
          <a:stretch>
            <a:fillRect/>
          </a:stretch>
        </p:blipFill>
        <p:spPr>
          <a:xfrm>
            <a:off x="731470" y="1477729"/>
            <a:ext cx="6663600" cy="4732197"/>
          </a:xfrm>
          <a:prstGeom prst="rect">
            <a:avLst/>
          </a:prstGeom>
          <a:ln>
            <a:noFill/>
          </a:ln>
          <a:effectLst>
            <a:outerShdw blurRad="292100" dist="139700" dir="2700000" algn="tl" rotWithShape="0">
              <a:srgbClr val="333333">
                <a:alpha val="65000"/>
              </a:srgbClr>
            </a:outerShdw>
          </a:effectLst>
        </p:spPr>
      </p:pic>
      <p:pic>
        <p:nvPicPr>
          <p:cNvPr id="15" name="图片 14">
            <a:extLst>
              <a:ext uri="{FF2B5EF4-FFF2-40B4-BE49-F238E27FC236}">
                <a16:creationId xmlns:a16="http://schemas.microsoft.com/office/drawing/2014/main" id="{EEEF673E-DAF4-36CA-D979-6EFB8244B51A}"/>
              </a:ext>
            </a:extLst>
          </p:cNvPr>
          <p:cNvPicPr>
            <a:picLocks noChangeAspect="1"/>
          </p:cNvPicPr>
          <p:nvPr/>
        </p:nvPicPr>
        <p:blipFill>
          <a:blip r:embed="rId4"/>
          <a:stretch>
            <a:fillRect/>
          </a:stretch>
        </p:blipFill>
        <p:spPr>
          <a:xfrm>
            <a:off x="2252952" y="1298825"/>
            <a:ext cx="3478624" cy="4999486"/>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16F078F0-CF8E-8F80-25A2-04B46A7E43E1}"/>
              </a:ext>
            </a:extLst>
          </p:cNvPr>
          <p:cNvSpPr/>
          <p:nvPr/>
        </p:nvSpPr>
        <p:spPr>
          <a:xfrm>
            <a:off x="0" y="0"/>
            <a:ext cx="12192000" cy="954968"/>
          </a:xfrm>
          <a:prstGeom prst="rect">
            <a:avLst/>
          </a:prstGeom>
          <a:solidFill>
            <a:srgbClr val="3E75CF"/>
          </a:solidFill>
          <a:ln w="12700" cap="flat" cmpd="sng" algn="ctr">
            <a:solidFill>
              <a:srgbClr val="3E75C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3E75CF"/>
              </a:solidFill>
              <a:effectLst/>
              <a:uLnTx/>
              <a:uFillTx/>
              <a:latin typeface="思源黑体" panose="020B0500000000000000" pitchFamily="34" charset="-122"/>
              <a:ea typeface="+mn-ea"/>
              <a:cs typeface="+mn-cs"/>
            </a:endParaRPr>
          </a:p>
        </p:txBody>
      </p:sp>
      <p:sp>
        <p:nvSpPr>
          <p:cNvPr id="4" name="TextBox 3">
            <a:extLst>
              <a:ext uri="{FF2B5EF4-FFF2-40B4-BE49-F238E27FC236}">
                <a16:creationId xmlns:a16="http://schemas.microsoft.com/office/drawing/2014/main" id="{B08CC290-CEEF-D048-1325-6EB9D7822460}"/>
              </a:ext>
            </a:extLst>
          </p:cNvPr>
          <p:cNvSpPr txBox="1"/>
          <p:nvPr/>
        </p:nvSpPr>
        <p:spPr>
          <a:xfrm>
            <a:off x="603094" y="197214"/>
            <a:ext cx="53024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FFFFFF"/>
                </a:solidFill>
                <a:effectLst/>
                <a:uLnTx/>
                <a:uFillTx/>
                <a:latin typeface="思源黑体" panose="020B0500000000000000" pitchFamily="34" charset="-122"/>
                <a:ea typeface="+mn-ea"/>
                <a:cs typeface="Calibri" panose="020F0502020204030204" pitchFamily="34" charset="0"/>
              </a:rPr>
              <a:t>检索快讯创建</a:t>
            </a:r>
            <a:endParaRPr kumimoji="0" lang="en-US" sz="2800" b="1" i="0" u="none" strike="noStrike" kern="1200" cap="none" spc="0" normalizeH="0" baseline="0" noProof="0" dirty="0">
              <a:ln>
                <a:noFill/>
              </a:ln>
              <a:solidFill>
                <a:srgbClr val="FFFFFF"/>
              </a:solidFill>
              <a:effectLst/>
              <a:uLnTx/>
              <a:uFillTx/>
              <a:latin typeface="思源黑体" panose="020B0500000000000000" pitchFamily="34" charset="-122"/>
              <a:ea typeface="+mn-ea"/>
              <a:cs typeface="Calibri" panose="020F0502020204030204" pitchFamily="34" charset="0"/>
            </a:endParaRPr>
          </a:p>
        </p:txBody>
      </p:sp>
      <p:sp>
        <p:nvSpPr>
          <p:cNvPr id="7" name="Content Placeholder 2">
            <a:extLst>
              <a:ext uri="{FF2B5EF4-FFF2-40B4-BE49-F238E27FC236}">
                <a16:creationId xmlns:a16="http://schemas.microsoft.com/office/drawing/2014/main" id="{1EC9C530-F721-9A8B-7A4A-D80834F8417C}"/>
              </a:ext>
            </a:extLst>
          </p:cNvPr>
          <p:cNvSpPr txBox="1">
            <a:spLocks/>
          </p:cNvSpPr>
          <p:nvPr/>
        </p:nvSpPr>
        <p:spPr>
          <a:xfrm>
            <a:off x="8297497" y="2167339"/>
            <a:ext cx="3419423" cy="3627881"/>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9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zh-CN" altLang="en-US" sz="2000" dirty="0">
                <a:latin typeface="思源黑体" panose="020B0500000000000000" pitchFamily="34" charset="-122"/>
              </a:rPr>
              <a:t>展开右侧   图标，点击</a:t>
            </a:r>
            <a:r>
              <a:rPr lang="zh-CN" altLang="en-US" sz="2000" dirty="0">
                <a:solidFill>
                  <a:schemeClr val="accent2"/>
                </a:solidFill>
                <a:latin typeface="思源黑体" panose="020B0500000000000000" pitchFamily="34" charset="-122"/>
              </a:rPr>
              <a:t>创建提醒。</a:t>
            </a:r>
            <a:endParaRPr lang="en-US" altLang="zh-CN" sz="2000" dirty="0">
              <a:solidFill>
                <a:schemeClr val="accent2"/>
              </a:solidFill>
              <a:latin typeface="思源黑体" panose="020B0500000000000000" pitchFamily="34" charset="-122"/>
            </a:endParaRPr>
          </a:p>
          <a:p>
            <a:pPr algn="just"/>
            <a:r>
              <a:rPr lang="zh-CN" altLang="en-US" sz="2000" dirty="0">
                <a:latin typeface="思源黑体" panose="020B0500000000000000" pitchFamily="34" charset="-122"/>
              </a:rPr>
              <a:t>填写快讯名称，选择检索频率和通知形式，输入收件人邮箱地址，再点击下方</a:t>
            </a:r>
            <a:r>
              <a:rPr lang="zh-CN" altLang="en-US" sz="2000" dirty="0">
                <a:solidFill>
                  <a:schemeClr val="accent2"/>
                </a:solidFill>
                <a:latin typeface="思源黑体" panose="020B0500000000000000" pitchFamily="34" charset="-122"/>
              </a:rPr>
              <a:t>创建提醒</a:t>
            </a:r>
            <a:r>
              <a:rPr lang="zh-CN" altLang="en-US" sz="2000" dirty="0">
                <a:latin typeface="思源黑体" panose="020B0500000000000000" pitchFamily="34" charset="-122"/>
              </a:rPr>
              <a:t>以创建检索快讯。</a:t>
            </a:r>
            <a:endParaRPr lang="en-US" altLang="zh-CN" sz="2000" dirty="0">
              <a:latin typeface="思源黑体" panose="020B0500000000000000" pitchFamily="34" charset="-122"/>
            </a:endParaRPr>
          </a:p>
          <a:p>
            <a:pPr algn="just"/>
            <a:r>
              <a:rPr lang="zh-CN" altLang="en-US" sz="2000" dirty="0">
                <a:latin typeface="思源黑体" panose="020B0500000000000000" pitchFamily="34" charset="-122"/>
              </a:rPr>
              <a:t>注意：该功能需要先登录</a:t>
            </a:r>
            <a:r>
              <a:rPr lang="en-US" altLang="zh-CN" sz="2000" dirty="0" err="1">
                <a:latin typeface="思源黑体" panose="020B0500000000000000" pitchFamily="34" charset="-122"/>
              </a:rPr>
              <a:t>MyEBSCO</a:t>
            </a:r>
            <a:r>
              <a:rPr lang="zh-CN" altLang="en-US" sz="2000" dirty="0">
                <a:latin typeface="思源黑体" panose="020B0500000000000000" pitchFamily="34" charset="-122"/>
              </a:rPr>
              <a:t>个人账户</a:t>
            </a:r>
          </a:p>
        </p:txBody>
      </p:sp>
      <p:sp>
        <p:nvSpPr>
          <p:cNvPr id="3" name="Rectangle 12">
            <a:extLst>
              <a:ext uri="{FF2B5EF4-FFF2-40B4-BE49-F238E27FC236}">
                <a16:creationId xmlns:a16="http://schemas.microsoft.com/office/drawing/2014/main" id="{6000B965-5D22-187C-83E4-595B3883F99B}"/>
              </a:ext>
            </a:extLst>
          </p:cNvPr>
          <p:cNvSpPr/>
          <p:nvPr/>
        </p:nvSpPr>
        <p:spPr>
          <a:xfrm>
            <a:off x="4763536" y="6033678"/>
            <a:ext cx="581232" cy="308825"/>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sp>
        <p:nvSpPr>
          <p:cNvPr id="17" name="Rectangle 12">
            <a:extLst>
              <a:ext uri="{FF2B5EF4-FFF2-40B4-BE49-F238E27FC236}">
                <a16:creationId xmlns:a16="http://schemas.microsoft.com/office/drawing/2014/main" id="{C44D18BC-3159-461F-5722-192AEE1D9114}"/>
              </a:ext>
            </a:extLst>
          </p:cNvPr>
          <p:cNvSpPr/>
          <p:nvPr/>
        </p:nvSpPr>
        <p:spPr>
          <a:xfrm>
            <a:off x="6786031" y="3563332"/>
            <a:ext cx="577349" cy="261425"/>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pic>
        <p:nvPicPr>
          <p:cNvPr id="21" name="图片 20">
            <a:extLst>
              <a:ext uri="{FF2B5EF4-FFF2-40B4-BE49-F238E27FC236}">
                <a16:creationId xmlns:a16="http://schemas.microsoft.com/office/drawing/2014/main" id="{F66B175E-1D40-64AB-B79E-ACFCA77FD56A}"/>
              </a:ext>
            </a:extLst>
          </p:cNvPr>
          <p:cNvPicPr>
            <a:picLocks noChangeAspect="1"/>
          </p:cNvPicPr>
          <p:nvPr/>
        </p:nvPicPr>
        <p:blipFill>
          <a:blip r:embed="rId5"/>
          <a:stretch>
            <a:fillRect/>
          </a:stretch>
        </p:blipFill>
        <p:spPr>
          <a:xfrm>
            <a:off x="9506430" y="2167339"/>
            <a:ext cx="252566" cy="315707"/>
          </a:xfrm>
          <a:prstGeom prst="rect">
            <a:avLst/>
          </a:prstGeom>
          <a:ln>
            <a:solidFill>
              <a:schemeClr val="tx2"/>
            </a:solidFill>
          </a:ln>
        </p:spPr>
      </p:pic>
      <p:pic>
        <p:nvPicPr>
          <p:cNvPr id="5" name="图形 4" descr="徽章 1 纯色填充">
            <a:extLst>
              <a:ext uri="{FF2B5EF4-FFF2-40B4-BE49-F238E27FC236}">
                <a16:creationId xmlns:a16="http://schemas.microsoft.com/office/drawing/2014/main" id="{ADA36216-1611-826A-D4D2-39F36FE1E0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81392" y="3824757"/>
            <a:ext cx="343857" cy="343857"/>
          </a:xfrm>
          <a:prstGeom prst="rect">
            <a:avLst/>
          </a:prstGeom>
        </p:spPr>
      </p:pic>
      <p:pic>
        <p:nvPicPr>
          <p:cNvPr id="6" name="图形 5" descr="徽章 纯色填充">
            <a:extLst>
              <a:ext uri="{FF2B5EF4-FFF2-40B4-BE49-F238E27FC236}">
                <a16:creationId xmlns:a16="http://schemas.microsoft.com/office/drawing/2014/main" id="{8F74BB10-79AC-1C15-DC9E-1DFF5C09CB5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82223" y="5709934"/>
            <a:ext cx="343857" cy="343857"/>
          </a:xfrm>
          <a:prstGeom prst="rect">
            <a:avLst/>
          </a:prstGeom>
        </p:spPr>
      </p:pic>
      <p:pic>
        <p:nvPicPr>
          <p:cNvPr id="8" name="图形 7" descr="徽章 1 纯色填充">
            <a:extLst>
              <a:ext uri="{FF2B5EF4-FFF2-40B4-BE49-F238E27FC236}">
                <a16:creationId xmlns:a16="http://schemas.microsoft.com/office/drawing/2014/main" id="{D5F7214E-C9E9-DE6F-C351-6B33DFB838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81194" y="2167339"/>
            <a:ext cx="343857" cy="343857"/>
          </a:xfrm>
          <a:prstGeom prst="rect">
            <a:avLst/>
          </a:prstGeom>
        </p:spPr>
      </p:pic>
      <p:pic>
        <p:nvPicPr>
          <p:cNvPr id="9" name="图形 8" descr="徽章 纯色填充">
            <a:extLst>
              <a:ext uri="{FF2B5EF4-FFF2-40B4-BE49-F238E27FC236}">
                <a16:creationId xmlns:a16="http://schemas.microsoft.com/office/drawing/2014/main" id="{4E3B7349-AB0A-C0F4-503C-26C3A949EAC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99317" y="2957055"/>
            <a:ext cx="343857" cy="343857"/>
          </a:xfrm>
          <a:prstGeom prst="rect">
            <a:avLst/>
          </a:prstGeom>
        </p:spPr>
      </p:pic>
    </p:spTree>
    <p:extLst>
      <p:ext uri="{BB962C8B-B14F-4D97-AF65-F5344CB8AC3E}">
        <p14:creationId xmlns:p14="http://schemas.microsoft.com/office/powerpoint/2010/main" val="208808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D15A42-7561-CEB8-E350-AF7A8E5EE14E}"/>
              </a:ext>
            </a:extLst>
          </p:cNvPr>
          <p:cNvSpPr/>
          <p:nvPr/>
        </p:nvSpPr>
        <p:spPr>
          <a:xfrm>
            <a:off x="304800" y="304800"/>
            <a:ext cx="11582400" cy="11922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思源黑体"/>
              <a:cs typeface="+mn-cs"/>
            </a:endParaRPr>
          </a:p>
        </p:txBody>
      </p:sp>
      <p:sp>
        <p:nvSpPr>
          <p:cNvPr id="3" name="Content Placeholder 2">
            <a:extLst>
              <a:ext uri="{FF2B5EF4-FFF2-40B4-BE49-F238E27FC236}">
                <a16:creationId xmlns:a16="http://schemas.microsoft.com/office/drawing/2014/main" id="{D9415020-8CCD-1A93-7626-9AA66F724C0C}"/>
              </a:ext>
            </a:extLst>
          </p:cNvPr>
          <p:cNvSpPr>
            <a:spLocks noGrp="1"/>
          </p:cNvSpPr>
          <p:nvPr>
            <p:ph sz="half" idx="1"/>
          </p:nvPr>
        </p:nvSpPr>
        <p:spPr>
          <a:xfrm>
            <a:off x="3683953" y="1943100"/>
            <a:ext cx="6578600" cy="4610100"/>
          </a:xfrm>
        </p:spPr>
        <p:txBody>
          <a:bodyPr rtlCol="0">
            <a:noAutofit/>
          </a:bodyPr>
          <a:lstStyle/>
          <a:p>
            <a:pPr eaLnBrk="1" fontAlgn="auto" hangingPunct="1">
              <a:lnSpc>
                <a:spcPct val="150000"/>
              </a:lnSpc>
              <a:spcAft>
                <a:spcPts val="0"/>
              </a:spcAft>
              <a:buFont typeface="Wingdings" panose="05000000000000000000" pitchFamily="2" charset="2"/>
              <a:buChar char="Ø"/>
              <a:defRPr/>
            </a:pPr>
            <a:r>
              <a:rPr lang="zh-CN" altLang="en-US" sz="2400" b="1" dirty="0">
                <a:solidFill>
                  <a:srgbClr val="454545"/>
                </a:solidFill>
                <a:latin typeface="+mj-lt"/>
              </a:rPr>
              <a:t>数据库内容介绍</a:t>
            </a:r>
            <a:endParaRPr lang="en-US" altLang="zh-CN" sz="2400" b="1" dirty="0">
              <a:solidFill>
                <a:srgbClr val="454545"/>
              </a:solidFill>
              <a:latin typeface="+mj-lt"/>
            </a:endParaRPr>
          </a:p>
          <a:p>
            <a:pPr eaLnBrk="1" fontAlgn="auto" hangingPunct="1">
              <a:lnSpc>
                <a:spcPct val="150000"/>
              </a:lnSpc>
              <a:spcAft>
                <a:spcPts val="0"/>
              </a:spcAft>
              <a:buFont typeface="Wingdings" panose="05000000000000000000" pitchFamily="2" charset="2"/>
              <a:buChar char="Ø"/>
              <a:defRPr/>
            </a:pPr>
            <a:r>
              <a:rPr lang="zh-CN" altLang="en-US" sz="2400" b="1" dirty="0">
                <a:solidFill>
                  <a:srgbClr val="454545"/>
                </a:solidFill>
                <a:latin typeface="+mj-lt"/>
              </a:rPr>
              <a:t>上机操作演示</a:t>
            </a:r>
            <a:endParaRPr lang="en-US" altLang="zh-CN" sz="2400" b="1" dirty="0">
              <a:solidFill>
                <a:srgbClr val="454545"/>
              </a:solidFill>
              <a:latin typeface="+mj-lt"/>
            </a:endParaRPr>
          </a:p>
          <a:p>
            <a:pPr eaLnBrk="1" fontAlgn="auto" hangingPunct="1">
              <a:lnSpc>
                <a:spcPct val="150000"/>
              </a:lnSpc>
              <a:spcAft>
                <a:spcPts val="0"/>
              </a:spcAft>
              <a:defRPr/>
            </a:pPr>
            <a:r>
              <a:rPr lang="zh-CN" altLang="en-US" dirty="0">
                <a:solidFill>
                  <a:srgbClr val="454545"/>
                </a:solidFill>
                <a:latin typeface="+mj-lt"/>
              </a:rPr>
              <a:t>基本检索和高级检索</a:t>
            </a:r>
            <a:endParaRPr lang="en-US" altLang="zh-CN" dirty="0">
              <a:solidFill>
                <a:srgbClr val="454545"/>
              </a:solidFill>
              <a:latin typeface="+mj-lt"/>
            </a:endParaRPr>
          </a:p>
          <a:p>
            <a:pPr eaLnBrk="1" fontAlgn="auto" hangingPunct="1">
              <a:lnSpc>
                <a:spcPct val="150000"/>
              </a:lnSpc>
              <a:spcAft>
                <a:spcPts val="0"/>
              </a:spcAft>
              <a:defRPr/>
            </a:pPr>
            <a:r>
              <a:rPr lang="zh-CN" altLang="en-US" dirty="0">
                <a:solidFill>
                  <a:srgbClr val="454545"/>
                </a:solidFill>
                <a:latin typeface="+mj-lt"/>
              </a:rPr>
              <a:t>查看与筛选结果</a:t>
            </a:r>
            <a:endParaRPr lang="en-US" altLang="zh-CN" dirty="0">
              <a:solidFill>
                <a:srgbClr val="454545"/>
              </a:solidFill>
              <a:latin typeface="+mj-lt"/>
            </a:endParaRPr>
          </a:p>
          <a:p>
            <a:pPr eaLnBrk="1" fontAlgn="auto" hangingPunct="1">
              <a:lnSpc>
                <a:spcPct val="150000"/>
              </a:lnSpc>
              <a:spcAft>
                <a:spcPts val="0"/>
              </a:spcAft>
              <a:defRPr/>
            </a:pPr>
            <a:r>
              <a:rPr lang="zh-CN" altLang="en-US" dirty="0">
                <a:solidFill>
                  <a:srgbClr val="454545"/>
                </a:solidFill>
                <a:latin typeface="+mj-lt"/>
              </a:rPr>
              <a:t>出版物检索及设置提醒</a:t>
            </a:r>
            <a:endParaRPr lang="en-US" altLang="zh-CN" dirty="0">
              <a:solidFill>
                <a:srgbClr val="454545"/>
              </a:solidFill>
              <a:latin typeface="+mj-lt"/>
            </a:endParaRPr>
          </a:p>
          <a:p>
            <a:pPr eaLnBrk="1" fontAlgn="auto" hangingPunct="1">
              <a:lnSpc>
                <a:spcPct val="150000"/>
              </a:lnSpc>
              <a:spcAft>
                <a:spcPts val="0"/>
              </a:spcAft>
              <a:defRPr/>
            </a:pPr>
            <a:r>
              <a:rPr lang="zh-CN" altLang="en-US" dirty="0">
                <a:solidFill>
                  <a:srgbClr val="454545"/>
                </a:solidFill>
                <a:latin typeface="+mj-lt"/>
              </a:rPr>
              <a:t>我的控制面板</a:t>
            </a:r>
          </a:p>
          <a:p>
            <a:pPr eaLnBrk="1" fontAlgn="auto" hangingPunct="1">
              <a:lnSpc>
                <a:spcPct val="150000"/>
              </a:lnSpc>
              <a:spcAft>
                <a:spcPts val="0"/>
              </a:spcAft>
              <a:buFont typeface="Wingdings" panose="05000000000000000000" pitchFamily="2" charset="2"/>
              <a:buChar char="Ø"/>
              <a:defRPr/>
            </a:pPr>
            <a:r>
              <a:rPr lang="zh-CN" altLang="en-US" sz="2400" b="1" dirty="0">
                <a:solidFill>
                  <a:srgbClr val="454545"/>
                </a:solidFill>
                <a:latin typeface="+mj-lt"/>
              </a:rPr>
              <a:t>支持站点</a:t>
            </a:r>
            <a:endParaRPr lang="en-US" altLang="zh-CN" sz="2400" b="1" dirty="0">
              <a:solidFill>
                <a:srgbClr val="454545"/>
              </a:solidFill>
              <a:latin typeface="+mj-lt"/>
            </a:endParaRPr>
          </a:p>
        </p:txBody>
      </p:sp>
      <p:sp>
        <p:nvSpPr>
          <p:cNvPr id="5" name="Rectangle 4">
            <a:extLst>
              <a:ext uri="{FF2B5EF4-FFF2-40B4-BE49-F238E27FC236}">
                <a16:creationId xmlns:a16="http://schemas.microsoft.com/office/drawing/2014/main" id="{3E8610E3-C740-CF01-1A7F-B129FFC81932}"/>
              </a:ext>
            </a:extLst>
          </p:cNvPr>
          <p:cNvSpPr/>
          <p:nvPr/>
        </p:nvSpPr>
        <p:spPr>
          <a:xfrm rot="5400000">
            <a:off x="3096418" y="-1420018"/>
            <a:ext cx="207963" cy="5791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思源黑体"/>
              <a:cs typeface="+mn-cs"/>
            </a:endParaRPr>
          </a:p>
        </p:txBody>
      </p:sp>
      <p:sp>
        <p:nvSpPr>
          <p:cNvPr id="53253" name="Title 1">
            <a:extLst>
              <a:ext uri="{FF2B5EF4-FFF2-40B4-BE49-F238E27FC236}">
                <a16:creationId xmlns:a16="http://schemas.microsoft.com/office/drawing/2014/main" id="{9D12C844-84AF-DA7C-B503-DC6889BB3CBC}"/>
              </a:ext>
            </a:extLst>
          </p:cNvPr>
          <p:cNvSpPr txBox="1">
            <a:spLocks noChangeArrowheads="1"/>
          </p:cNvSpPr>
          <p:nvPr/>
        </p:nvSpPr>
        <p:spPr bwMode="auto">
          <a:xfrm>
            <a:off x="681038" y="539750"/>
            <a:ext cx="108077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ts val="900"/>
              </a:spcBef>
              <a:buFont typeface="Arial" panose="020B0604020202020204" pitchFamily="34" charset="0"/>
              <a:buChar char="•"/>
              <a:defRPr sz="2800">
                <a:solidFill>
                  <a:schemeClr val="tx2"/>
                </a:solidFill>
                <a:latin typeface="Times New Roman" panose="02020603050405020304" pitchFamily="18" charset="0"/>
                <a:ea typeface="思源黑体" panose="020B0500000000000000" pitchFamily="34" charset="-122"/>
              </a:defRPr>
            </a:lvl1pPr>
            <a:lvl2pPr marL="742950" indent="-285750">
              <a:lnSpc>
                <a:spcPct val="110000"/>
              </a:lnSpc>
              <a:spcBef>
                <a:spcPts val="900"/>
              </a:spcBef>
              <a:buFont typeface="Arial" panose="020B0604020202020204" pitchFamily="34" charset="0"/>
              <a:buChar char="−"/>
              <a:defRPr sz="2400">
                <a:solidFill>
                  <a:schemeClr val="tx2"/>
                </a:solidFill>
                <a:latin typeface="Times New Roman" panose="02020603050405020304" pitchFamily="18" charset="0"/>
                <a:ea typeface="思源黑体" panose="020B0500000000000000" pitchFamily="34" charset="-122"/>
              </a:defRPr>
            </a:lvl2pPr>
            <a:lvl3pPr marL="1143000" indent="-228600">
              <a:lnSpc>
                <a:spcPct val="110000"/>
              </a:lnSpc>
              <a:spcBef>
                <a:spcPts val="900"/>
              </a:spcBef>
              <a:buFont typeface="Arial" panose="020B0604020202020204" pitchFamily="34" charset="0"/>
              <a:buChar char="•"/>
              <a:defRPr sz="2000">
                <a:solidFill>
                  <a:schemeClr val="tx2"/>
                </a:solidFill>
                <a:latin typeface="Times New Roman" panose="02020603050405020304" pitchFamily="18" charset="0"/>
                <a:ea typeface="思源黑体" panose="020B0500000000000000" pitchFamily="34" charset="-122"/>
              </a:defRPr>
            </a:lvl3pPr>
            <a:lvl4pPr marL="1600200" indent="-228600">
              <a:lnSpc>
                <a:spcPct val="110000"/>
              </a:lnSpc>
              <a:spcBef>
                <a:spcPts val="900"/>
              </a:spcBef>
              <a:buFont typeface="Arial" panose="020B0604020202020204" pitchFamily="34" charset="0"/>
              <a:buChar char="•"/>
              <a:defRPr>
                <a:solidFill>
                  <a:schemeClr val="tx2"/>
                </a:solidFill>
                <a:latin typeface="Times New Roman" panose="02020603050405020304" pitchFamily="18" charset="0"/>
                <a:ea typeface="思源黑体" panose="020B0500000000000000" pitchFamily="34" charset="-122"/>
              </a:defRPr>
            </a:lvl4pPr>
            <a:lvl5pPr marL="2057400" indent="-228600">
              <a:lnSpc>
                <a:spcPct val="110000"/>
              </a:lnSpc>
              <a:spcBef>
                <a:spcPts val="900"/>
              </a:spcBef>
              <a:buFont typeface="Arial" panose="020B0604020202020204" pitchFamily="34" charset="0"/>
              <a:buChar char="•"/>
              <a:defRPr>
                <a:solidFill>
                  <a:schemeClr val="tx2"/>
                </a:solidFill>
                <a:latin typeface="Times New Roman" panose="02020603050405020304" pitchFamily="18" charset="0"/>
                <a:ea typeface="思源黑体" panose="020B0500000000000000" pitchFamily="34" charset="-122"/>
              </a:defRPr>
            </a:lvl5pPr>
            <a:lvl6pPr marL="2514600" indent="-228600" eaLnBrk="0" fontAlgn="base" hangingPunct="0">
              <a:lnSpc>
                <a:spcPct val="110000"/>
              </a:lnSpc>
              <a:spcBef>
                <a:spcPts val="900"/>
              </a:spcBef>
              <a:spcAft>
                <a:spcPct val="0"/>
              </a:spcAft>
              <a:buFont typeface="Arial" panose="020B0604020202020204" pitchFamily="34" charset="0"/>
              <a:buChar char="•"/>
              <a:defRPr>
                <a:solidFill>
                  <a:schemeClr val="tx2"/>
                </a:solidFill>
                <a:latin typeface="Times New Roman" panose="02020603050405020304" pitchFamily="18" charset="0"/>
                <a:ea typeface="思源黑体" panose="020B0500000000000000" pitchFamily="34" charset="-122"/>
              </a:defRPr>
            </a:lvl6pPr>
            <a:lvl7pPr marL="2971800" indent="-228600" eaLnBrk="0" fontAlgn="base" hangingPunct="0">
              <a:lnSpc>
                <a:spcPct val="110000"/>
              </a:lnSpc>
              <a:spcBef>
                <a:spcPts val="900"/>
              </a:spcBef>
              <a:spcAft>
                <a:spcPct val="0"/>
              </a:spcAft>
              <a:buFont typeface="Arial" panose="020B0604020202020204" pitchFamily="34" charset="0"/>
              <a:buChar char="•"/>
              <a:defRPr>
                <a:solidFill>
                  <a:schemeClr val="tx2"/>
                </a:solidFill>
                <a:latin typeface="Times New Roman" panose="02020603050405020304" pitchFamily="18" charset="0"/>
                <a:ea typeface="思源黑体" panose="020B0500000000000000" pitchFamily="34" charset="-122"/>
              </a:defRPr>
            </a:lvl7pPr>
            <a:lvl8pPr marL="3429000" indent="-228600" eaLnBrk="0" fontAlgn="base" hangingPunct="0">
              <a:lnSpc>
                <a:spcPct val="110000"/>
              </a:lnSpc>
              <a:spcBef>
                <a:spcPts val="900"/>
              </a:spcBef>
              <a:spcAft>
                <a:spcPct val="0"/>
              </a:spcAft>
              <a:buFont typeface="Arial" panose="020B0604020202020204" pitchFamily="34" charset="0"/>
              <a:buChar char="•"/>
              <a:defRPr>
                <a:solidFill>
                  <a:schemeClr val="tx2"/>
                </a:solidFill>
                <a:latin typeface="Times New Roman" panose="02020603050405020304" pitchFamily="18" charset="0"/>
                <a:ea typeface="思源黑体" panose="020B0500000000000000" pitchFamily="34" charset="-122"/>
              </a:defRPr>
            </a:lvl8pPr>
            <a:lvl9pPr marL="3886200" indent="-228600" eaLnBrk="0" fontAlgn="base" hangingPunct="0">
              <a:lnSpc>
                <a:spcPct val="110000"/>
              </a:lnSpc>
              <a:spcBef>
                <a:spcPts val="900"/>
              </a:spcBef>
              <a:spcAft>
                <a:spcPct val="0"/>
              </a:spcAft>
              <a:buFont typeface="Arial" panose="020B0604020202020204" pitchFamily="34" charset="0"/>
              <a:buChar char="•"/>
              <a:defRPr>
                <a:solidFill>
                  <a:schemeClr val="tx2"/>
                </a:solidFill>
                <a:latin typeface="Times New Roman" panose="02020603050405020304" pitchFamily="18" charset="0"/>
                <a:ea typeface="思源黑体" panose="020B0500000000000000" pitchFamily="34" charset="-122"/>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zh-CN" altLang="en-US" sz="3200" b="0"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cs"/>
              </a:rPr>
              <a:t>目录</a:t>
            </a:r>
            <a:endParaRPr kumimoji="0" lang="en-US" altLang="en-US" sz="3200" b="0"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cs"/>
            </a:endParaRPr>
          </a:p>
        </p:txBody>
      </p:sp>
      <p:sp>
        <p:nvSpPr>
          <p:cNvPr id="11" name="Rectangle 10">
            <a:extLst>
              <a:ext uri="{FF2B5EF4-FFF2-40B4-BE49-F238E27FC236}">
                <a16:creationId xmlns:a16="http://schemas.microsoft.com/office/drawing/2014/main" id="{CE908570-824F-C1C3-162B-E8A1F788A6F4}"/>
              </a:ext>
            </a:extLst>
          </p:cNvPr>
          <p:cNvSpPr/>
          <p:nvPr/>
        </p:nvSpPr>
        <p:spPr>
          <a:xfrm rot="5400000">
            <a:off x="8887618" y="-1420018"/>
            <a:ext cx="207963" cy="5791200"/>
          </a:xfrm>
          <a:prstGeom prst="rect">
            <a:avLst/>
          </a:prstGeom>
          <a:solidFill>
            <a:srgbClr val="FAB7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思源黑体"/>
              <a:cs typeface="+mn-cs"/>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C52B8-DED7-0565-944A-331F6083F1DE}"/>
            </a:ext>
          </a:extLst>
        </p:cNvPr>
        <p:cNvGrpSpPr/>
        <p:nvPr/>
      </p:nvGrpSpPr>
      <p:grpSpPr>
        <a:xfrm>
          <a:off x="0" y="0"/>
          <a:ext cx="0" cy="0"/>
          <a:chOff x="0" y="0"/>
          <a:chExt cx="0" cy="0"/>
        </a:xfrm>
      </p:grpSpPr>
      <p:pic>
        <p:nvPicPr>
          <p:cNvPr id="12" name="图片 11">
            <a:extLst>
              <a:ext uri="{FF2B5EF4-FFF2-40B4-BE49-F238E27FC236}">
                <a16:creationId xmlns:a16="http://schemas.microsoft.com/office/drawing/2014/main" id="{10D0E5B4-694B-BA5B-E122-73E8CF94D1CB}"/>
              </a:ext>
            </a:extLst>
          </p:cNvPr>
          <p:cNvPicPr>
            <a:picLocks noChangeAspect="1"/>
          </p:cNvPicPr>
          <p:nvPr/>
        </p:nvPicPr>
        <p:blipFill>
          <a:blip r:embed="rId3"/>
          <a:stretch>
            <a:fillRect/>
          </a:stretch>
        </p:blipFill>
        <p:spPr>
          <a:xfrm>
            <a:off x="716437" y="1341735"/>
            <a:ext cx="6717974" cy="4926945"/>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1A9034E0-963E-370F-7DC2-966CDB75E4C6}"/>
              </a:ext>
            </a:extLst>
          </p:cNvPr>
          <p:cNvSpPr/>
          <p:nvPr/>
        </p:nvSpPr>
        <p:spPr>
          <a:xfrm>
            <a:off x="0" y="0"/>
            <a:ext cx="12192000" cy="954968"/>
          </a:xfrm>
          <a:prstGeom prst="rect">
            <a:avLst/>
          </a:prstGeom>
          <a:solidFill>
            <a:srgbClr val="3E75CF"/>
          </a:solidFill>
          <a:ln w="12700" cap="flat" cmpd="sng" algn="ctr">
            <a:solidFill>
              <a:srgbClr val="3E75C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3E75CF"/>
              </a:solidFill>
              <a:effectLst/>
              <a:uLnTx/>
              <a:uFillTx/>
              <a:latin typeface="思源黑体" panose="020B0500000000000000" pitchFamily="34" charset="-122"/>
              <a:ea typeface="+mn-ea"/>
              <a:cs typeface="+mn-cs"/>
            </a:endParaRPr>
          </a:p>
        </p:txBody>
      </p:sp>
      <p:sp>
        <p:nvSpPr>
          <p:cNvPr id="4" name="TextBox 3">
            <a:extLst>
              <a:ext uri="{FF2B5EF4-FFF2-40B4-BE49-F238E27FC236}">
                <a16:creationId xmlns:a16="http://schemas.microsoft.com/office/drawing/2014/main" id="{D619263B-789B-C8B1-75B5-F01218458A27}"/>
              </a:ext>
            </a:extLst>
          </p:cNvPr>
          <p:cNvSpPr txBox="1"/>
          <p:nvPr/>
        </p:nvSpPr>
        <p:spPr>
          <a:xfrm>
            <a:off x="603094" y="197214"/>
            <a:ext cx="53024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FFFFFF"/>
                </a:solidFill>
                <a:effectLst/>
                <a:uLnTx/>
                <a:uFillTx/>
                <a:latin typeface="思源黑体" panose="020B0500000000000000" pitchFamily="34" charset="-122"/>
                <a:ea typeface="+mn-ea"/>
                <a:cs typeface="Calibri" panose="020F0502020204030204" pitchFamily="34" charset="0"/>
              </a:rPr>
              <a:t>查看全文</a:t>
            </a:r>
            <a:endParaRPr kumimoji="0" lang="en-US" sz="2800" b="1" i="0" u="none" strike="noStrike" kern="1200" cap="none" spc="0" normalizeH="0" baseline="0" noProof="0" dirty="0">
              <a:ln>
                <a:noFill/>
              </a:ln>
              <a:solidFill>
                <a:srgbClr val="FFFFFF"/>
              </a:solidFill>
              <a:effectLst/>
              <a:uLnTx/>
              <a:uFillTx/>
              <a:latin typeface="思源黑体" panose="020B0500000000000000" pitchFamily="34" charset="-122"/>
              <a:ea typeface="+mn-ea"/>
              <a:cs typeface="Calibri" panose="020F0502020204030204" pitchFamily="34" charset="0"/>
            </a:endParaRPr>
          </a:p>
        </p:txBody>
      </p:sp>
      <p:sp>
        <p:nvSpPr>
          <p:cNvPr id="7" name="Content Placeholder 2">
            <a:extLst>
              <a:ext uri="{FF2B5EF4-FFF2-40B4-BE49-F238E27FC236}">
                <a16:creationId xmlns:a16="http://schemas.microsoft.com/office/drawing/2014/main" id="{53B44CD3-170B-16C3-C83F-C358AE50187B}"/>
              </a:ext>
            </a:extLst>
          </p:cNvPr>
          <p:cNvSpPr txBox="1">
            <a:spLocks/>
          </p:cNvSpPr>
          <p:nvPr/>
        </p:nvSpPr>
        <p:spPr>
          <a:xfrm>
            <a:off x="8322120" y="2159980"/>
            <a:ext cx="3443699" cy="3627881"/>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9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zh-CN" altLang="en-US" sz="2000" dirty="0">
                <a:latin typeface="思源黑体" panose="020B0500000000000000" pitchFamily="34" charset="-122"/>
              </a:rPr>
              <a:t>若要查看有关文献的详细信息，请单击文章标题。</a:t>
            </a:r>
            <a:endParaRPr lang="en-US" altLang="zh-CN" sz="2000" dirty="0">
              <a:latin typeface="思源黑体" panose="020B0500000000000000" pitchFamily="34" charset="-122"/>
            </a:endParaRPr>
          </a:p>
          <a:p>
            <a:pPr algn="just"/>
            <a:r>
              <a:rPr lang="zh-CN" altLang="en-US" sz="2000" dirty="0">
                <a:latin typeface="思源黑体" panose="020B0500000000000000" pitchFamily="34" charset="-122"/>
              </a:rPr>
              <a:t>在结果列表中，点击</a:t>
            </a:r>
            <a:r>
              <a:rPr lang="zh-CN" altLang="en-US" sz="2000" dirty="0">
                <a:solidFill>
                  <a:schemeClr val="accent2"/>
                </a:solidFill>
                <a:latin typeface="思源黑体" panose="020B0500000000000000" pitchFamily="34" charset="-122"/>
              </a:rPr>
              <a:t>访问选项</a:t>
            </a:r>
            <a:r>
              <a:rPr lang="zh-CN" altLang="en-US" sz="2000" dirty="0">
                <a:latin typeface="思源黑体" panose="020B0500000000000000" pitchFamily="34" charset="-122"/>
              </a:rPr>
              <a:t>，从菜单中点击</a:t>
            </a:r>
            <a:r>
              <a:rPr lang="en-US" altLang="zh-CN" sz="2000" dirty="0">
                <a:solidFill>
                  <a:schemeClr val="accent2"/>
                </a:solidFill>
                <a:latin typeface="思源黑体" panose="020B0500000000000000" pitchFamily="34" charset="-122"/>
              </a:rPr>
              <a:t>PDF/</a:t>
            </a:r>
            <a:r>
              <a:rPr lang="zh-CN" altLang="en-US" sz="2000" dirty="0">
                <a:solidFill>
                  <a:schemeClr val="accent2"/>
                </a:solidFill>
                <a:latin typeface="思源黑体" panose="020B0500000000000000" pitchFamily="34" charset="-122"/>
              </a:rPr>
              <a:t>在线全文</a:t>
            </a:r>
            <a:r>
              <a:rPr lang="zh-CN" altLang="en-US" sz="2000" dirty="0">
                <a:latin typeface="思源黑体" panose="020B0500000000000000" pitchFamily="34" charset="-122"/>
              </a:rPr>
              <a:t>来选择要阅读的文献。</a:t>
            </a:r>
            <a:endParaRPr lang="en-US" altLang="zh-CN" sz="2000" dirty="0">
              <a:latin typeface="思源黑体" panose="020B0500000000000000" pitchFamily="34" charset="-122"/>
            </a:endParaRPr>
          </a:p>
          <a:p>
            <a:pPr algn="just"/>
            <a:r>
              <a:rPr lang="zh-CN" altLang="en-US" sz="2000" dirty="0">
                <a:latin typeface="思源黑体" panose="020B0500000000000000" pitchFamily="34" charset="-122"/>
              </a:rPr>
              <a:t>如果只有一个全文选项可用，则会显示</a:t>
            </a:r>
            <a:r>
              <a:rPr lang="zh-CN" altLang="en-US" sz="2000" dirty="0">
                <a:solidFill>
                  <a:schemeClr val="accent2"/>
                </a:solidFill>
                <a:latin typeface="思源黑体" panose="020B0500000000000000" pitchFamily="34" charset="-122"/>
              </a:rPr>
              <a:t>立即获取</a:t>
            </a:r>
            <a:r>
              <a:rPr lang="zh-CN" altLang="en-US" sz="2000" dirty="0">
                <a:latin typeface="思源黑体" panose="020B0500000000000000" pitchFamily="34" charset="-122"/>
              </a:rPr>
              <a:t>这一选项。</a:t>
            </a:r>
            <a:endParaRPr lang="en-US" altLang="zh-CN" sz="2000" dirty="0">
              <a:latin typeface="思源黑体" panose="020B0500000000000000" pitchFamily="34" charset="-122"/>
            </a:endParaRPr>
          </a:p>
        </p:txBody>
      </p:sp>
      <p:sp>
        <p:nvSpPr>
          <p:cNvPr id="16" name="Rectangle 12">
            <a:extLst>
              <a:ext uri="{FF2B5EF4-FFF2-40B4-BE49-F238E27FC236}">
                <a16:creationId xmlns:a16="http://schemas.microsoft.com/office/drawing/2014/main" id="{7424F5DC-1DDE-3B7B-BF8E-857AF8EA801D}"/>
              </a:ext>
            </a:extLst>
          </p:cNvPr>
          <p:cNvSpPr/>
          <p:nvPr/>
        </p:nvSpPr>
        <p:spPr>
          <a:xfrm>
            <a:off x="1617178" y="3142498"/>
            <a:ext cx="967523" cy="27048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sp>
        <p:nvSpPr>
          <p:cNvPr id="15" name="Rectangle 12">
            <a:extLst>
              <a:ext uri="{FF2B5EF4-FFF2-40B4-BE49-F238E27FC236}">
                <a16:creationId xmlns:a16="http://schemas.microsoft.com/office/drawing/2014/main" id="{828DFA35-D56B-1768-6AB2-B5D03FEF2DFB}"/>
              </a:ext>
            </a:extLst>
          </p:cNvPr>
          <p:cNvSpPr/>
          <p:nvPr/>
        </p:nvSpPr>
        <p:spPr>
          <a:xfrm flipV="1">
            <a:off x="1688293" y="5683251"/>
            <a:ext cx="2431220" cy="513228"/>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pic>
        <p:nvPicPr>
          <p:cNvPr id="3" name="图形 2" descr="徽章 纯色填充">
            <a:extLst>
              <a:ext uri="{FF2B5EF4-FFF2-40B4-BE49-F238E27FC236}">
                <a16:creationId xmlns:a16="http://schemas.microsoft.com/office/drawing/2014/main" id="{2AAFA2E3-C287-26B9-E774-0B49FE37DC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73321" y="5649782"/>
            <a:ext cx="343857" cy="343857"/>
          </a:xfrm>
          <a:prstGeom prst="rect">
            <a:avLst/>
          </a:prstGeom>
        </p:spPr>
      </p:pic>
      <p:pic>
        <p:nvPicPr>
          <p:cNvPr id="5" name="图形 4" descr="徽章 1 纯色填充">
            <a:extLst>
              <a:ext uri="{FF2B5EF4-FFF2-40B4-BE49-F238E27FC236}">
                <a16:creationId xmlns:a16="http://schemas.microsoft.com/office/drawing/2014/main" id="{FF7F163D-0DF2-8BD9-996F-7C04260B14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32143" y="2168593"/>
            <a:ext cx="343857" cy="343857"/>
          </a:xfrm>
          <a:prstGeom prst="rect">
            <a:avLst/>
          </a:prstGeom>
        </p:spPr>
      </p:pic>
      <p:pic>
        <p:nvPicPr>
          <p:cNvPr id="6" name="图形 5" descr="徽章 3 纯色填充">
            <a:extLst>
              <a:ext uri="{FF2B5EF4-FFF2-40B4-BE49-F238E27FC236}">
                <a16:creationId xmlns:a16="http://schemas.microsoft.com/office/drawing/2014/main" id="{917B6ABD-C76D-CFD9-0DD4-6F8E1F1D59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3321" y="2970569"/>
            <a:ext cx="343857" cy="343857"/>
          </a:xfrm>
          <a:prstGeom prst="rect">
            <a:avLst/>
          </a:prstGeom>
        </p:spPr>
      </p:pic>
      <p:pic>
        <p:nvPicPr>
          <p:cNvPr id="8" name="图形 7" descr="徽章 1 纯色填充">
            <a:extLst>
              <a:ext uri="{FF2B5EF4-FFF2-40B4-BE49-F238E27FC236}">
                <a16:creationId xmlns:a16="http://schemas.microsoft.com/office/drawing/2014/main" id="{9AEBD149-CB7F-9560-5C04-E5C9B7B23E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43465" y="1387637"/>
            <a:ext cx="343857" cy="343857"/>
          </a:xfrm>
          <a:prstGeom prst="rect">
            <a:avLst/>
          </a:prstGeom>
        </p:spPr>
      </p:pic>
      <p:pic>
        <p:nvPicPr>
          <p:cNvPr id="9" name="图形 8" descr="徽章 纯色填充">
            <a:extLst>
              <a:ext uri="{FF2B5EF4-FFF2-40B4-BE49-F238E27FC236}">
                <a16:creationId xmlns:a16="http://schemas.microsoft.com/office/drawing/2014/main" id="{F7032535-C469-56B1-5602-BAB41B5133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25610" y="3276926"/>
            <a:ext cx="343857" cy="343857"/>
          </a:xfrm>
          <a:prstGeom prst="rect">
            <a:avLst/>
          </a:prstGeom>
        </p:spPr>
      </p:pic>
      <p:pic>
        <p:nvPicPr>
          <p:cNvPr id="11" name="图形 10" descr="徽章 3 纯色填充">
            <a:extLst>
              <a:ext uri="{FF2B5EF4-FFF2-40B4-BE49-F238E27FC236}">
                <a16:creationId xmlns:a16="http://schemas.microsoft.com/office/drawing/2014/main" id="{B3DC5ED9-B507-EE64-E524-C0743C64A12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26258" y="4079785"/>
            <a:ext cx="343857" cy="343857"/>
          </a:xfrm>
          <a:prstGeom prst="rect">
            <a:avLst/>
          </a:prstGeom>
        </p:spPr>
      </p:pic>
    </p:spTree>
    <p:extLst>
      <p:ext uri="{BB962C8B-B14F-4D97-AF65-F5344CB8AC3E}">
        <p14:creationId xmlns:p14="http://schemas.microsoft.com/office/powerpoint/2010/main" val="109601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7E809-10FC-B04A-4EAE-2A24E414F809}"/>
            </a:ext>
          </a:extLst>
        </p:cNvPr>
        <p:cNvGrpSpPr/>
        <p:nvPr/>
      </p:nvGrpSpPr>
      <p:grpSpPr>
        <a:xfrm>
          <a:off x="0" y="0"/>
          <a:ext cx="0" cy="0"/>
          <a:chOff x="0" y="0"/>
          <a:chExt cx="0" cy="0"/>
        </a:xfrm>
      </p:grpSpPr>
      <p:pic>
        <p:nvPicPr>
          <p:cNvPr id="9" name="图片 8">
            <a:extLst>
              <a:ext uri="{FF2B5EF4-FFF2-40B4-BE49-F238E27FC236}">
                <a16:creationId xmlns:a16="http://schemas.microsoft.com/office/drawing/2014/main" id="{6F844EC8-9536-02DF-5B61-D4CB47BD068C}"/>
              </a:ext>
            </a:extLst>
          </p:cNvPr>
          <p:cNvPicPr>
            <a:picLocks noChangeAspect="1"/>
          </p:cNvPicPr>
          <p:nvPr/>
        </p:nvPicPr>
        <p:blipFill>
          <a:blip r:embed="rId3"/>
          <a:stretch>
            <a:fillRect/>
          </a:stretch>
        </p:blipFill>
        <p:spPr>
          <a:xfrm>
            <a:off x="742927" y="1828158"/>
            <a:ext cx="6710411" cy="4091588"/>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F817F5F9-824E-1702-35BC-0D6FC388A06A}"/>
              </a:ext>
            </a:extLst>
          </p:cNvPr>
          <p:cNvSpPr/>
          <p:nvPr/>
        </p:nvSpPr>
        <p:spPr>
          <a:xfrm>
            <a:off x="0" y="0"/>
            <a:ext cx="12192000" cy="954968"/>
          </a:xfrm>
          <a:prstGeom prst="rect">
            <a:avLst/>
          </a:prstGeom>
          <a:solidFill>
            <a:srgbClr val="3E75CF"/>
          </a:solidFill>
          <a:ln w="12700" cap="flat" cmpd="sng" algn="ctr">
            <a:solidFill>
              <a:srgbClr val="3E75C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E75CF"/>
              </a:solidFill>
              <a:effectLst/>
              <a:uLnTx/>
              <a:uFillTx/>
              <a:latin typeface="黑体" panose="02010609060101010101" pitchFamily="49" charset="-122"/>
              <a:ea typeface="+mn-ea"/>
              <a:cs typeface="+mn-cs"/>
            </a:endParaRPr>
          </a:p>
        </p:txBody>
      </p:sp>
      <p:sp>
        <p:nvSpPr>
          <p:cNvPr id="4" name="TextBox 3">
            <a:extLst>
              <a:ext uri="{FF2B5EF4-FFF2-40B4-BE49-F238E27FC236}">
                <a16:creationId xmlns:a16="http://schemas.microsoft.com/office/drawing/2014/main" id="{0DF49AD1-8A43-D97C-8160-1F30E703B45C}"/>
              </a:ext>
            </a:extLst>
          </p:cNvPr>
          <p:cNvSpPr txBox="1"/>
          <p:nvPr/>
        </p:nvSpPr>
        <p:spPr>
          <a:xfrm>
            <a:off x="426181" y="197214"/>
            <a:ext cx="944706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FFFFFF"/>
                </a:solidFill>
                <a:effectLst/>
                <a:uLnTx/>
                <a:uFillTx/>
                <a:latin typeface="思源黑体" panose="020B0500000000000000"/>
                <a:ea typeface="思源黑体" panose="020B0500000000000000"/>
                <a:cs typeface="Calibri" panose="020F0502020204030204" pitchFamily="34" charset="0"/>
              </a:rPr>
              <a:t>AI</a:t>
            </a:r>
            <a:r>
              <a:rPr kumimoji="0" lang="zh-CN" altLang="en-US" sz="2800" b="1" i="0" u="none" strike="noStrike" kern="1200" cap="none" spc="0" normalizeH="0" baseline="0" noProof="0">
                <a:ln>
                  <a:noFill/>
                </a:ln>
                <a:solidFill>
                  <a:srgbClr val="FFFFFF"/>
                </a:solidFill>
                <a:effectLst/>
                <a:uLnTx/>
                <a:uFillTx/>
                <a:latin typeface="思源黑体" panose="020B0500000000000000"/>
                <a:ea typeface="思源黑体" panose="020B0500000000000000"/>
                <a:cs typeface="Calibri" panose="020F0502020204030204" pitchFamily="34" charset="0"/>
              </a:rPr>
              <a:t>洞察智能提炼文本要点（需机构申请开通）</a:t>
            </a:r>
            <a:endParaRPr kumimoji="0" lang="en-US" sz="2800" b="1" i="0" u="none" strike="noStrike" kern="1200" cap="none" spc="0" normalizeH="0" baseline="0" noProof="0">
              <a:ln>
                <a:noFill/>
              </a:ln>
              <a:solidFill>
                <a:srgbClr val="FFFFFF"/>
              </a:solidFill>
              <a:effectLst/>
              <a:uLnTx/>
              <a:uFillTx/>
              <a:latin typeface="思源黑体" panose="020B0500000000000000"/>
              <a:ea typeface="思源黑体" panose="020B0500000000000000"/>
              <a:cs typeface="Calibri" panose="020F0502020204030204" pitchFamily="34" charset="0"/>
            </a:endParaRPr>
          </a:p>
        </p:txBody>
      </p:sp>
      <p:sp>
        <p:nvSpPr>
          <p:cNvPr id="7" name="Content Placeholder 2">
            <a:extLst>
              <a:ext uri="{FF2B5EF4-FFF2-40B4-BE49-F238E27FC236}">
                <a16:creationId xmlns:a16="http://schemas.microsoft.com/office/drawing/2014/main" id="{B87D652A-A8EC-0F83-37D7-E6F6BEFE2499}"/>
              </a:ext>
            </a:extLst>
          </p:cNvPr>
          <p:cNvSpPr txBox="1">
            <a:spLocks/>
          </p:cNvSpPr>
          <p:nvPr/>
        </p:nvSpPr>
        <p:spPr>
          <a:xfrm>
            <a:off x="8322120" y="2159980"/>
            <a:ext cx="3443699" cy="3627881"/>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9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kumimoji="0" lang="zh-CN" altLang="en-US" sz="2000" b="0" i="0" u="none" strike="noStrike" kern="1200" cap="none" spc="0" normalizeH="0" baseline="0" noProof="0">
                <a:ln>
                  <a:noFill/>
                </a:ln>
                <a:solidFill>
                  <a:srgbClr val="454545"/>
                </a:solidFill>
                <a:effectLst/>
                <a:uLnTx/>
                <a:uFillTx/>
                <a:latin typeface="思源黑体" panose="020B0500000000000000"/>
                <a:ea typeface="思源黑体" panose="020B0500000000000000"/>
                <a:cs typeface="+mn-cs"/>
              </a:rPr>
              <a:t>在结果列表中，点击</a:t>
            </a:r>
            <a:r>
              <a:rPr kumimoji="0" lang="zh-CN" altLang="en-US" sz="2000" b="0" i="0" u="none" strike="noStrike" kern="1200" cap="none" spc="0" normalizeH="0" baseline="0" noProof="0">
                <a:ln>
                  <a:noFill/>
                </a:ln>
                <a:solidFill>
                  <a:srgbClr val="3E75CF"/>
                </a:solidFill>
                <a:effectLst/>
                <a:uLnTx/>
                <a:uFillTx/>
                <a:latin typeface="思源黑体" panose="020B0500000000000000"/>
                <a:ea typeface="思源黑体" panose="020B0500000000000000"/>
                <a:cs typeface="+mn-cs"/>
              </a:rPr>
              <a:t>生成</a:t>
            </a:r>
            <a:r>
              <a:rPr kumimoji="0" lang="en-US" altLang="zh-CN" sz="2000" b="0" i="0" u="none" strike="noStrike" kern="1200" cap="none" spc="0" normalizeH="0" baseline="0" noProof="0">
                <a:ln>
                  <a:noFill/>
                </a:ln>
                <a:solidFill>
                  <a:srgbClr val="3E75CF"/>
                </a:solidFill>
                <a:effectLst/>
                <a:uLnTx/>
                <a:uFillTx/>
                <a:latin typeface="思源黑体" panose="020B0500000000000000"/>
                <a:ea typeface="思源黑体" panose="020B0500000000000000"/>
                <a:cs typeface="+mn-cs"/>
              </a:rPr>
              <a:t>AI</a:t>
            </a:r>
            <a:r>
              <a:rPr kumimoji="0" lang="zh-CN" altLang="en-US" sz="2000" b="0" i="0" u="none" strike="noStrike" kern="1200" cap="none" spc="0" normalizeH="0" baseline="0" noProof="0">
                <a:ln>
                  <a:noFill/>
                </a:ln>
                <a:solidFill>
                  <a:srgbClr val="3E75CF"/>
                </a:solidFill>
                <a:effectLst/>
                <a:uLnTx/>
                <a:uFillTx/>
                <a:latin typeface="思源黑体" panose="020B0500000000000000"/>
                <a:ea typeface="思源黑体" panose="020B0500000000000000"/>
                <a:cs typeface="+mn-cs"/>
              </a:rPr>
              <a:t>洞察</a:t>
            </a:r>
            <a:r>
              <a:rPr kumimoji="0" lang="zh-CN" altLang="en-US" sz="2000" b="0" i="0" u="none" strike="noStrike" kern="1200" cap="none" spc="0" normalizeH="0" baseline="0" noProof="0">
                <a:ln>
                  <a:noFill/>
                </a:ln>
                <a:solidFill>
                  <a:srgbClr val="454545"/>
                </a:solidFill>
                <a:effectLst/>
                <a:uLnTx/>
                <a:uFillTx/>
                <a:latin typeface="思源黑体" panose="020B0500000000000000"/>
                <a:ea typeface="思源黑体" panose="020B0500000000000000"/>
                <a:cs typeface="+mn-cs"/>
              </a:rPr>
              <a:t>，即可使用生成式</a:t>
            </a:r>
            <a:r>
              <a:rPr kumimoji="0" lang="en-US" altLang="zh-CN" sz="2000" b="0" i="0" u="none" strike="noStrike" kern="1200" cap="none" spc="0" normalizeH="0" baseline="0" noProof="0">
                <a:ln>
                  <a:noFill/>
                </a:ln>
                <a:solidFill>
                  <a:srgbClr val="454545"/>
                </a:solidFill>
                <a:effectLst/>
                <a:uLnTx/>
                <a:uFillTx/>
                <a:latin typeface="思源黑体" panose="020B0500000000000000"/>
                <a:ea typeface="思源黑体" panose="020B0500000000000000"/>
                <a:cs typeface="+mn-cs"/>
              </a:rPr>
              <a:t>AI</a:t>
            </a:r>
            <a:r>
              <a:rPr kumimoji="0" lang="zh-CN" altLang="en-US" sz="2000" b="0" i="0" u="none" strike="noStrike" kern="1200" cap="none" spc="0" normalizeH="0" baseline="0" noProof="0">
                <a:ln>
                  <a:noFill/>
                </a:ln>
                <a:solidFill>
                  <a:srgbClr val="454545"/>
                </a:solidFill>
                <a:effectLst/>
                <a:uLnTx/>
                <a:uFillTx/>
                <a:latin typeface="思源黑体" panose="020B0500000000000000"/>
                <a:ea typeface="思源黑体" panose="020B0500000000000000"/>
                <a:cs typeface="+mn-cs"/>
              </a:rPr>
              <a:t>为您提炼文章要点。</a:t>
            </a:r>
            <a:endParaRPr kumimoji="0" lang="en-US" altLang="zh-CN" sz="2000" b="0" i="0" u="none" strike="noStrike" kern="1200" cap="none" spc="0" normalizeH="0" baseline="0" noProof="0">
              <a:ln>
                <a:noFill/>
              </a:ln>
              <a:solidFill>
                <a:srgbClr val="454545"/>
              </a:solidFill>
              <a:effectLst/>
              <a:uLnTx/>
              <a:uFillTx/>
              <a:latin typeface="思源黑体" panose="020B0500000000000000"/>
              <a:ea typeface="思源黑体" panose="020B0500000000000000"/>
              <a:cs typeface="+mn-cs"/>
            </a:endParaRPr>
          </a:p>
          <a:p>
            <a:pPr marL="0" marR="0" lvl="0" indent="0" algn="just"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kumimoji="0" lang="zh-CN" altLang="en-US" sz="2000" b="1" i="0" u="none" strike="noStrike" kern="1200" cap="none" spc="0" normalizeH="0" baseline="0" noProof="0">
                <a:ln>
                  <a:noFill/>
                </a:ln>
                <a:solidFill>
                  <a:srgbClr val="454545"/>
                </a:solidFill>
                <a:effectLst/>
                <a:uLnTx/>
                <a:uFillTx/>
                <a:latin typeface="思源黑体" panose="020B0500000000000000"/>
                <a:ea typeface="思源黑体" panose="020B0500000000000000"/>
                <a:cs typeface="+mn-cs"/>
              </a:rPr>
              <a:t>请注意：</a:t>
            </a:r>
            <a:endParaRPr kumimoji="0" lang="en-US" altLang="zh-CN" sz="2000" b="1" i="0" u="none" strike="noStrike" kern="1200" cap="none" spc="0" normalizeH="0" baseline="0" noProof="0">
              <a:ln>
                <a:noFill/>
              </a:ln>
              <a:solidFill>
                <a:srgbClr val="454545"/>
              </a:solidFill>
              <a:effectLst/>
              <a:uLnTx/>
              <a:uFillTx/>
              <a:latin typeface="思源黑体" panose="020B0500000000000000"/>
              <a:ea typeface="思源黑体" panose="020B0500000000000000"/>
              <a:cs typeface="+mn-cs"/>
            </a:endParaRPr>
          </a:p>
          <a:p>
            <a:pPr marL="457200" marR="0" lvl="0" indent="-457200" algn="just" defTabSz="914400" rtl="0" eaLnBrk="1" fontAlgn="auto" latinLnBrk="0" hangingPunct="1">
              <a:lnSpc>
                <a:spcPct val="110000"/>
              </a:lnSpc>
              <a:spcBef>
                <a:spcPts val="900"/>
              </a:spcBef>
              <a:spcAft>
                <a:spcPts val="0"/>
              </a:spcAft>
              <a:buClrTx/>
              <a:buSzTx/>
              <a:buFont typeface="Wingdings" panose="05000000000000000000" pitchFamily="2" charset="2"/>
              <a:buChar char="Ø"/>
              <a:tabLst/>
              <a:defRPr/>
            </a:pPr>
            <a:r>
              <a:rPr kumimoji="0" lang="zh-CN" altLang="en-US" sz="1800" b="0" i="0" u="none" strike="noStrike" kern="1200" cap="none" spc="0" normalizeH="0" baseline="0" noProof="0">
                <a:ln>
                  <a:noFill/>
                </a:ln>
                <a:solidFill>
                  <a:srgbClr val="454545"/>
                </a:solidFill>
                <a:effectLst/>
                <a:uLnTx/>
                <a:uFillTx/>
                <a:latin typeface="思源黑体" panose="020B0500000000000000"/>
                <a:ea typeface="思源黑体" panose="020B0500000000000000"/>
                <a:cs typeface="+mn-cs"/>
              </a:rPr>
              <a:t>并非所有记录都可能显示“生成 </a:t>
            </a:r>
            <a:r>
              <a:rPr kumimoji="0" lang="en-US" altLang="zh-CN" sz="1800" b="0" i="0" u="none" strike="noStrike" kern="1200" cap="none" spc="0" normalizeH="0" baseline="0" noProof="0">
                <a:ln>
                  <a:noFill/>
                </a:ln>
                <a:solidFill>
                  <a:srgbClr val="454545"/>
                </a:solidFill>
                <a:effectLst/>
                <a:uLnTx/>
                <a:uFillTx/>
                <a:latin typeface="思源黑体" panose="020B0500000000000000"/>
                <a:ea typeface="思源黑体" panose="020B0500000000000000"/>
                <a:cs typeface="+mn-cs"/>
              </a:rPr>
              <a:t>AI </a:t>
            </a:r>
            <a:r>
              <a:rPr kumimoji="0" lang="zh-CN" altLang="en-US" sz="1800" b="0" i="0" u="none" strike="noStrike" kern="1200" cap="none" spc="0" normalizeH="0" baseline="0" noProof="0">
                <a:ln>
                  <a:noFill/>
                </a:ln>
                <a:solidFill>
                  <a:srgbClr val="454545"/>
                </a:solidFill>
                <a:effectLst/>
                <a:uLnTx/>
                <a:uFillTx/>
                <a:latin typeface="思源黑体" panose="020B0500000000000000"/>
                <a:ea typeface="思源黑体" panose="020B0500000000000000"/>
                <a:cs typeface="+mn-cs"/>
              </a:rPr>
              <a:t>洞察”按钮</a:t>
            </a:r>
          </a:p>
          <a:p>
            <a:pPr marL="457200" marR="0" lvl="0" indent="-457200" algn="just" defTabSz="914400" rtl="0" eaLnBrk="1" fontAlgn="auto" latinLnBrk="0" hangingPunct="1">
              <a:lnSpc>
                <a:spcPct val="110000"/>
              </a:lnSpc>
              <a:spcBef>
                <a:spcPts val="900"/>
              </a:spcBef>
              <a:spcAft>
                <a:spcPts val="0"/>
              </a:spcAft>
              <a:buClrTx/>
              <a:buSzTx/>
              <a:buFont typeface="Wingdings" panose="05000000000000000000" pitchFamily="2" charset="2"/>
              <a:buChar char="Ø"/>
              <a:tabLst/>
              <a:defRPr/>
            </a:pPr>
            <a:r>
              <a:rPr kumimoji="0" lang="zh-CN" altLang="en-US" sz="1800" b="0" i="0" u="none" strike="noStrike" kern="1200" cap="none" spc="0" normalizeH="0" baseline="0" noProof="0">
                <a:ln>
                  <a:noFill/>
                </a:ln>
                <a:solidFill>
                  <a:srgbClr val="454545"/>
                </a:solidFill>
                <a:effectLst/>
                <a:uLnTx/>
                <a:uFillTx/>
                <a:latin typeface="思源黑体" panose="020B0500000000000000"/>
                <a:ea typeface="思源黑体" panose="020B0500000000000000"/>
                <a:cs typeface="+mn-cs"/>
              </a:rPr>
              <a:t>这可能是因为内容太短，或者出版社可能没有授予权限</a:t>
            </a:r>
          </a:p>
          <a:p>
            <a:pPr marL="0" marR="0" lvl="0" indent="0" algn="just"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endParaRPr kumimoji="0" lang="en-US" altLang="zh-CN" sz="2000" b="0" i="0" u="none" strike="noStrike" kern="1200" cap="none" spc="0" normalizeH="0" baseline="0" noProof="0">
              <a:ln>
                <a:noFill/>
              </a:ln>
              <a:solidFill>
                <a:srgbClr val="454545"/>
              </a:solidFill>
              <a:effectLst/>
              <a:uLnTx/>
              <a:uFillTx/>
              <a:latin typeface="黑体" panose="02010609060101010101" pitchFamily="49" charset="-122"/>
              <a:ea typeface="思源黑体" panose="020B0500000000000000"/>
              <a:cs typeface="+mn-cs"/>
            </a:endParaRPr>
          </a:p>
          <a:p>
            <a:pPr marL="0" marR="0" lvl="0" indent="0" algn="just"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endParaRPr kumimoji="0" lang="zh-CN" altLang="en-US" sz="2000" b="0" i="0" u="none" strike="noStrike" kern="1200" cap="none" spc="0" normalizeH="0" baseline="0" noProof="0">
              <a:ln>
                <a:noFill/>
              </a:ln>
              <a:solidFill>
                <a:srgbClr val="454545"/>
              </a:solidFill>
              <a:effectLst/>
              <a:uLnTx/>
              <a:uFillTx/>
              <a:latin typeface="黑体" panose="02010609060101010101" pitchFamily="49" charset="-122"/>
              <a:ea typeface="思源黑体" panose="020B0500000000000000"/>
              <a:cs typeface="+mn-cs"/>
            </a:endParaRPr>
          </a:p>
        </p:txBody>
      </p:sp>
      <p:sp>
        <p:nvSpPr>
          <p:cNvPr id="15" name="Rectangle 12">
            <a:extLst>
              <a:ext uri="{FF2B5EF4-FFF2-40B4-BE49-F238E27FC236}">
                <a16:creationId xmlns:a16="http://schemas.microsoft.com/office/drawing/2014/main" id="{C9E5EEE4-C8F6-7538-4382-2296EC1BD32A}"/>
              </a:ext>
            </a:extLst>
          </p:cNvPr>
          <p:cNvSpPr/>
          <p:nvPr/>
        </p:nvSpPr>
        <p:spPr>
          <a:xfrm>
            <a:off x="3870547" y="3197585"/>
            <a:ext cx="1183698" cy="315499"/>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黑体" panose="02010609060101010101" pitchFamily="49" charset="-122"/>
              <a:ea typeface="+mn-ea"/>
              <a:cs typeface="+mn-cs"/>
            </a:endParaRPr>
          </a:p>
        </p:txBody>
      </p:sp>
      <p:pic>
        <p:nvPicPr>
          <p:cNvPr id="5" name="图形 4" descr="徽章 1 纯色填充">
            <a:extLst>
              <a:ext uri="{FF2B5EF4-FFF2-40B4-BE49-F238E27FC236}">
                <a16:creationId xmlns:a16="http://schemas.microsoft.com/office/drawing/2014/main" id="{67AAC3EA-8DBE-CA33-3D4E-257B449E33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32143" y="2168593"/>
            <a:ext cx="343857" cy="343857"/>
          </a:xfrm>
          <a:prstGeom prst="rect">
            <a:avLst/>
          </a:prstGeom>
        </p:spPr>
      </p:pic>
      <p:pic>
        <p:nvPicPr>
          <p:cNvPr id="8" name="图形 7" descr="徽章 1 纯色填充">
            <a:extLst>
              <a:ext uri="{FF2B5EF4-FFF2-40B4-BE49-F238E27FC236}">
                <a16:creationId xmlns:a16="http://schemas.microsoft.com/office/drawing/2014/main" id="{AC0B5251-43AE-8C49-0D27-BB00A39456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00365" y="3169227"/>
            <a:ext cx="343857" cy="343857"/>
          </a:xfrm>
          <a:prstGeom prst="rect">
            <a:avLst/>
          </a:prstGeom>
        </p:spPr>
      </p:pic>
    </p:spTree>
    <p:extLst>
      <p:ext uri="{BB962C8B-B14F-4D97-AF65-F5344CB8AC3E}">
        <p14:creationId xmlns:p14="http://schemas.microsoft.com/office/powerpoint/2010/main" val="269899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C379F-9325-51F0-8BE0-43CF08E5D83D}"/>
            </a:ext>
          </a:extLst>
        </p:cNvPr>
        <p:cNvGrpSpPr/>
        <p:nvPr/>
      </p:nvGrpSpPr>
      <p:grpSpPr>
        <a:xfrm>
          <a:off x="0" y="0"/>
          <a:ext cx="0" cy="0"/>
          <a:chOff x="0" y="0"/>
          <a:chExt cx="0" cy="0"/>
        </a:xfrm>
      </p:grpSpPr>
      <p:pic>
        <p:nvPicPr>
          <p:cNvPr id="8" name="图片 7">
            <a:extLst>
              <a:ext uri="{FF2B5EF4-FFF2-40B4-BE49-F238E27FC236}">
                <a16:creationId xmlns:a16="http://schemas.microsoft.com/office/drawing/2014/main" id="{D6ADB6A2-5A72-B4CE-59F0-A679CB91C06B}"/>
              </a:ext>
            </a:extLst>
          </p:cNvPr>
          <p:cNvPicPr>
            <a:picLocks noChangeAspect="1"/>
          </p:cNvPicPr>
          <p:nvPr/>
        </p:nvPicPr>
        <p:blipFill>
          <a:blip r:embed="rId3"/>
          <a:stretch>
            <a:fillRect/>
          </a:stretch>
        </p:blipFill>
        <p:spPr>
          <a:xfrm>
            <a:off x="1220988" y="1321320"/>
            <a:ext cx="6179637" cy="4960556"/>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4CB6AB62-D01B-FB36-49D0-2F428D321348}"/>
              </a:ext>
            </a:extLst>
          </p:cNvPr>
          <p:cNvSpPr/>
          <p:nvPr/>
        </p:nvSpPr>
        <p:spPr>
          <a:xfrm>
            <a:off x="0" y="0"/>
            <a:ext cx="12192000" cy="954968"/>
          </a:xfrm>
          <a:prstGeom prst="rect">
            <a:avLst/>
          </a:prstGeom>
          <a:solidFill>
            <a:srgbClr val="3E75CF"/>
          </a:solidFill>
          <a:ln w="12700" cap="flat" cmpd="sng" algn="ctr">
            <a:solidFill>
              <a:srgbClr val="3E75C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3E75CF"/>
              </a:solidFill>
              <a:effectLst/>
              <a:uLnTx/>
              <a:uFillTx/>
              <a:latin typeface="思源黑体" panose="020B0500000000000000" pitchFamily="34" charset="-122"/>
              <a:ea typeface="+mn-ea"/>
              <a:cs typeface="+mn-cs"/>
            </a:endParaRPr>
          </a:p>
        </p:txBody>
      </p:sp>
      <p:sp>
        <p:nvSpPr>
          <p:cNvPr id="4" name="TextBox 3">
            <a:extLst>
              <a:ext uri="{FF2B5EF4-FFF2-40B4-BE49-F238E27FC236}">
                <a16:creationId xmlns:a16="http://schemas.microsoft.com/office/drawing/2014/main" id="{2BE0E9CE-AC9E-C164-1116-AA218F50B13F}"/>
              </a:ext>
            </a:extLst>
          </p:cNvPr>
          <p:cNvSpPr txBox="1"/>
          <p:nvPr/>
        </p:nvSpPr>
        <p:spPr>
          <a:xfrm>
            <a:off x="603094" y="197214"/>
            <a:ext cx="53024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FFFFFF"/>
                </a:solidFill>
                <a:effectLst/>
                <a:uLnTx/>
                <a:uFillTx/>
                <a:latin typeface="思源黑体" panose="020B0500000000000000" pitchFamily="34" charset="-122"/>
                <a:ea typeface="+mn-ea"/>
                <a:cs typeface="Calibri" panose="020F0502020204030204" pitchFamily="34" charset="0"/>
              </a:rPr>
              <a:t>查看全文</a:t>
            </a:r>
            <a:endParaRPr kumimoji="0" lang="en-US" sz="2800" b="1" i="0" u="none" strike="noStrike" kern="1200" cap="none" spc="0" normalizeH="0" baseline="0" noProof="0" dirty="0">
              <a:ln>
                <a:noFill/>
              </a:ln>
              <a:solidFill>
                <a:srgbClr val="FFFFFF"/>
              </a:solidFill>
              <a:effectLst/>
              <a:uLnTx/>
              <a:uFillTx/>
              <a:latin typeface="思源黑体" panose="020B0500000000000000" pitchFamily="34" charset="-122"/>
              <a:ea typeface="+mn-ea"/>
              <a:cs typeface="Calibri" panose="020F0502020204030204" pitchFamily="34" charset="0"/>
            </a:endParaRPr>
          </a:p>
        </p:txBody>
      </p:sp>
      <p:sp>
        <p:nvSpPr>
          <p:cNvPr id="7" name="Content Placeholder 2">
            <a:extLst>
              <a:ext uri="{FF2B5EF4-FFF2-40B4-BE49-F238E27FC236}">
                <a16:creationId xmlns:a16="http://schemas.microsoft.com/office/drawing/2014/main" id="{109E774C-7144-64EF-9981-E448A862B2E7}"/>
              </a:ext>
            </a:extLst>
          </p:cNvPr>
          <p:cNvSpPr txBox="1">
            <a:spLocks/>
          </p:cNvSpPr>
          <p:nvPr/>
        </p:nvSpPr>
        <p:spPr>
          <a:xfrm>
            <a:off x="8225051" y="2339267"/>
            <a:ext cx="3646001" cy="2527365"/>
          </a:xfrm>
          <a:prstGeom prst="rect">
            <a:avLst/>
          </a:prstGeom>
        </p:spPr>
        <p:txBody>
          <a:bodyPr vert="horz" lIns="91440" tIns="45720" rIns="91440" bIns="45720" rtlCol="0" anchor="t">
            <a:noAutofit/>
          </a:bodyPr>
          <a:lstStyle>
            <a:lvl1pPr marL="0" indent="0" algn="ctr" defTabSz="914400" rtl="0" eaLnBrk="1" latinLnBrk="0" hangingPunct="1">
              <a:lnSpc>
                <a:spcPct val="110000"/>
              </a:lnSpc>
              <a:spcBef>
                <a:spcPts val="9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zh-CN" altLang="en-US" sz="2000">
                <a:latin typeface="思源黑体" panose="020B0500000000000000" pitchFamily="34" charset="-122"/>
              </a:rPr>
              <a:t>通过在线全文查看器，您可以</a:t>
            </a:r>
            <a:r>
              <a:rPr lang="zh-CN" altLang="en-US" sz="2000">
                <a:solidFill>
                  <a:schemeClr val="accent2"/>
                </a:solidFill>
                <a:latin typeface="思源黑体" panose="020B0500000000000000" pitchFamily="34" charset="-122"/>
              </a:rPr>
              <a:t>保存</a:t>
            </a:r>
            <a:r>
              <a:rPr lang="zh-CN" altLang="en-US" sz="2000">
                <a:latin typeface="思源黑体" panose="020B0500000000000000" pitchFamily="34" charset="-122"/>
              </a:rPr>
              <a:t>或</a:t>
            </a:r>
            <a:r>
              <a:rPr lang="zh-CN" altLang="en-US" sz="2000">
                <a:solidFill>
                  <a:schemeClr val="accent2"/>
                </a:solidFill>
                <a:latin typeface="思源黑体" panose="020B0500000000000000" pitchFamily="34" charset="-122"/>
              </a:rPr>
              <a:t>引用</a:t>
            </a:r>
            <a:r>
              <a:rPr lang="zh-CN" altLang="en-US" sz="2000">
                <a:latin typeface="思源黑体" panose="020B0500000000000000" pitchFamily="34" charset="-122"/>
              </a:rPr>
              <a:t>文章，将其</a:t>
            </a:r>
            <a:r>
              <a:rPr lang="zh-CN" altLang="en-US" sz="2000">
                <a:solidFill>
                  <a:schemeClr val="accent2"/>
                </a:solidFill>
                <a:latin typeface="思源黑体" panose="020B0500000000000000" pitchFamily="34" charset="-122"/>
              </a:rPr>
              <a:t>添加到控制面板中的项目</a:t>
            </a:r>
            <a:r>
              <a:rPr lang="zh-CN" altLang="en-US" sz="2000">
                <a:latin typeface="思源黑体" panose="020B0500000000000000" pitchFamily="34" charset="-122"/>
              </a:rPr>
              <a:t>中，</a:t>
            </a:r>
            <a:r>
              <a:rPr lang="zh-CN" altLang="en-US" sz="2000">
                <a:solidFill>
                  <a:schemeClr val="accent2"/>
                </a:solidFill>
                <a:latin typeface="思源黑体" panose="020B0500000000000000" pitchFamily="34" charset="-122"/>
              </a:rPr>
              <a:t>分享、下载</a:t>
            </a:r>
            <a:r>
              <a:rPr lang="zh-CN" altLang="en-US" sz="2000">
                <a:latin typeface="思源黑体" panose="020B0500000000000000" pitchFamily="34" charset="-122"/>
              </a:rPr>
              <a:t>或</a:t>
            </a:r>
            <a:r>
              <a:rPr lang="zh-CN" altLang="en-US" sz="2000">
                <a:solidFill>
                  <a:schemeClr val="accent2"/>
                </a:solidFill>
                <a:latin typeface="思源黑体" panose="020B0500000000000000" pitchFamily="34" charset="-122"/>
              </a:rPr>
              <a:t>打印</a:t>
            </a:r>
            <a:r>
              <a:rPr lang="zh-CN" altLang="en-US" sz="2000">
                <a:latin typeface="思源黑体" panose="020B0500000000000000" pitchFamily="34" charset="-122"/>
              </a:rPr>
              <a:t>文章。您还可以</a:t>
            </a:r>
            <a:r>
              <a:rPr lang="zh-CN" altLang="en-US" sz="2000">
                <a:solidFill>
                  <a:schemeClr val="accent2"/>
                </a:solidFill>
                <a:latin typeface="思源黑体" panose="020B0500000000000000" pitchFamily="34" charset="-122"/>
              </a:rPr>
              <a:t>翻译全文</a:t>
            </a:r>
            <a:r>
              <a:rPr lang="zh-CN" altLang="en-US" sz="2000">
                <a:latin typeface="思源黑体" panose="020B0500000000000000" pitchFamily="34" charset="-122"/>
              </a:rPr>
              <a:t>，</a:t>
            </a:r>
            <a:r>
              <a:rPr lang="zh-CN" altLang="en-US" sz="2000">
                <a:solidFill>
                  <a:schemeClr val="accent2"/>
                </a:solidFill>
                <a:latin typeface="思源黑体" panose="020B0500000000000000" pitchFamily="34" charset="-122"/>
              </a:rPr>
              <a:t>查看目录</a:t>
            </a:r>
            <a:r>
              <a:rPr lang="zh-CN" altLang="en-US" sz="2000">
                <a:latin typeface="思源黑体" panose="020B0500000000000000" pitchFamily="34" charset="-122"/>
              </a:rPr>
              <a:t>，或通过文本转语音</a:t>
            </a:r>
            <a:r>
              <a:rPr lang="zh-CN" altLang="en-US" sz="2000">
                <a:solidFill>
                  <a:schemeClr val="accent2"/>
                </a:solidFill>
                <a:latin typeface="思源黑体" panose="020B0500000000000000" pitchFamily="34" charset="-122"/>
              </a:rPr>
              <a:t>收听文章</a:t>
            </a:r>
            <a:r>
              <a:rPr lang="zh-CN" altLang="en-US" sz="2000">
                <a:latin typeface="思源黑体" panose="020B0500000000000000" pitchFamily="34" charset="-122"/>
              </a:rPr>
              <a:t>（</a:t>
            </a:r>
            <a:r>
              <a:rPr lang="en-US" altLang="zh-CN" sz="2000">
                <a:latin typeface="思源黑体" panose="020B0500000000000000" pitchFamily="34" charset="-122"/>
              </a:rPr>
              <a:t>PDF</a:t>
            </a:r>
            <a:r>
              <a:rPr lang="zh-CN" altLang="en-US" sz="2000">
                <a:latin typeface="思源黑体" panose="020B0500000000000000" pitchFamily="34" charset="-122"/>
              </a:rPr>
              <a:t>全文</a:t>
            </a:r>
            <a:r>
              <a:rPr lang="zh-CN" sz="2000">
                <a:latin typeface="思源黑体" panose="020B0500000000000000" pitchFamily="34" charset="-122"/>
              </a:rPr>
              <a:t>也支持</a:t>
            </a:r>
            <a:r>
              <a:rPr lang="zh-CN" altLang="en-US" sz="2000">
                <a:latin typeface="思源黑体" panose="020B0500000000000000" pitchFamily="34" charset="-122"/>
              </a:rPr>
              <a:t>听读）。</a:t>
            </a:r>
          </a:p>
        </p:txBody>
      </p:sp>
      <p:sp>
        <p:nvSpPr>
          <p:cNvPr id="15" name="Rectangle 12">
            <a:extLst>
              <a:ext uri="{FF2B5EF4-FFF2-40B4-BE49-F238E27FC236}">
                <a16:creationId xmlns:a16="http://schemas.microsoft.com/office/drawing/2014/main" id="{31EF222C-4841-ABC0-D71F-B469E222B6D5}"/>
              </a:ext>
            </a:extLst>
          </p:cNvPr>
          <p:cNvSpPr/>
          <p:nvPr/>
        </p:nvSpPr>
        <p:spPr>
          <a:xfrm>
            <a:off x="4225765" y="1321320"/>
            <a:ext cx="3164064" cy="343857"/>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pic>
        <p:nvPicPr>
          <p:cNvPr id="3" name="图形 2" descr="徽章 1 纯色填充">
            <a:extLst>
              <a:ext uri="{FF2B5EF4-FFF2-40B4-BE49-F238E27FC236}">
                <a16:creationId xmlns:a16="http://schemas.microsoft.com/office/drawing/2014/main" id="{5F44B370-42FC-058A-9E07-96ABC3A107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81194" y="2356120"/>
            <a:ext cx="343857" cy="343857"/>
          </a:xfrm>
          <a:prstGeom prst="rect">
            <a:avLst/>
          </a:prstGeom>
        </p:spPr>
      </p:pic>
      <p:pic>
        <p:nvPicPr>
          <p:cNvPr id="5" name="图形 4" descr="徽章 1 纯色填充">
            <a:extLst>
              <a:ext uri="{FF2B5EF4-FFF2-40B4-BE49-F238E27FC236}">
                <a16:creationId xmlns:a16="http://schemas.microsoft.com/office/drawing/2014/main" id="{8211B825-7BFD-765A-6B6F-E9910FA5CF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91335" y="1303260"/>
            <a:ext cx="343857" cy="343857"/>
          </a:xfrm>
          <a:prstGeom prst="rect">
            <a:avLst/>
          </a:prstGeom>
        </p:spPr>
      </p:pic>
    </p:spTree>
    <p:extLst>
      <p:ext uri="{BB962C8B-B14F-4D97-AF65-F5344CB8AC3E}">
        <p14:creationId xmlns:p14="http://schemas.microsoft.com/office/powerpoint/2010/main" val="149318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6220A-4A0E-7484-A53B-D72FF3E58939}"/>
            </a:ext>
          </a:extLst>
        </p:cNvPr>
        <p:cNvGrpSpPr/>
        <p:nvPr/>
      </p:nvGrpSpPr>
      <p:grpSpPr>
        <a:xfrm>
          <a:off x="0" y="0"/>
          <a:ext cx="0" cy="0"/>
          <a:chOff x="0" y="0"/>
          <a:chExt cx="0" cy="0"/>
        </a:xfrm>
      </p:grpSpPr>
      <p:pic>
        <p:nvPicPr>
          <p:cNvPr id="15" name="图片 14">
            <a:extLst>
              <a:ext uri="{FF2B5EF4-FFF2-40B4-BE49-F238E27FC236}">
                <a16:creationId xmlns:a16="http://schemas.microsoft.com/office/drawing/2014/main" id="{DD3099CD-998E-5F50-1EA0-9145BF5DE657}"/>
              </a:ext>
            </a:extLst>
          </p:cNvPr>
          <p:cNvPicPr>
            <a:picLocks noChangeAspect="1"/>
          </p:cNvPicPr>
          <p:nvPr/>
        </p:nvPicPr>
        <p:blipFill>
          <a:blip r:embed="rId3"/>
          <a:stretch>
            <a:fillRect/>
          </a:stretch>
        </p:blipFill>
        <p:spPr>
          <a:xfrm>
            <a:off x="871690" y="1401501"/>
            <a:ext cx="6642491" cy="4966304"/>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01913104-6651-97E3-1278-A1C0DCE54D51}"/>
              </a:ext>
            </a:extLst>
          </p:cNvPr>
          <p:cNvSpPr/>
          <p:nvPr/>
        </p:nvSpPr>
        <p:spPr>
          <a:xfrm>
            <a:off x="0" y="0"/>
            <a:ext cx="12192000" cy="954968"/>
          </a:xfrm>
          <a:prstGeom prst="rect">
            <a:avLst/>
          </a:prstGeom>
          <a:solidFill>
            <a:srgbClr val="3E75CF"/>
          </a:solidFill>
          <a:ln w="12700" cap="flat" cmpd="sng" algn="ctr">
            <a:solidFill>
              <a:srgbClr val="3E75C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3E75CF"/>
              </a:solidFill>
              <a:effectLst/>
              <a:uLnTx/>
              <a:uFillTx/>
              <a:latin typeface="思源黑体" panose="020B0500000000000000" pitchFamily="34" charset="-122"/>
              <a:ea typeface="+mn-ea"/>
              <a:cs typeface="+mn-cs"/>
            </a:endParaRPr>
          </a:p>
        </p:txBody>
      </p:sp>
      <p:sp>
        <p:nvSpPr>
          <p:cNvPr id="4" name="TextBox 3">
            <a:extLst>
              <a:ext uri="{FF2B5EF4-FFF2-40B4-BE49-F238E27FC236}">
                <a16:creationId xmlns:a16="http://schemas.microsoft.com/office/drawing/2014/main" id="{54D18ECC-9A6E-02B0-B54C-FD3C0E2E2927}"/>
              </a:ext>
            </a:extLst>
          </p:cNvPr>
          <p:cNvSpPr txBox="1"/>
          <p:nvPr/>
        </p:nvSpPr>
        <p:spPr>
          <a:xfrm>
            <a:off x="603094" y="197214"/>
            <a:ext cx="53024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FFFFFF"/>
                </a:solidFill>
                <a:effectLst/>
                <a:uLnTx/>
                <a:uFillTx/>
                <a:latin typeface="思源黑体" panose="020B0500000000000000" pitchFamily="34" charset="-122"/>
                <a:ea typeface="+mn-ea"/>
                <a:cs typeface="Calibri" panose="020F0502020204030204" pitchFamily="34" charset="0"/>
              </a:rPr>
              <a:t>刊物检索</a:t>
            </a:r>
            <a:endParaRPr kumimoji="0" lang="en-US" sz="2800" b="1" i="0" u="none" strike="noStrike" kern="1200" cap="none" spc="0" normalizeH="0" baseline="0" noProof="0" dirty="0">
              <a:ln>
                <a:noFill/>
              </a:ln>
              <a:solidFill>
                <a:srgbClr val="FFFFFF"/>
              </a:solidFill>
              <a:effectLst/>
              <a:uLnTx/>
              <a:uFillTx/>
              <a:latin typeface="思源黑体" panose="020B0500000000000000" pitchFamily="34" charset="-122"/>
              <a:ea typeface="+mn-ea"/>
              <a:cs typeface="Calibri" panose="020F0502020204030204" pitchFamily="34" charset="0"/>
            </a:endParaRPr>
          </a:p>
        </p:txBody>
      </p:sp>
      <p:sp>
        <p:nvSpPr>
          <p:cNvPr id="7" name="Content Placeholder 2">
            <a:extLst>
              <a:ext uri="{FF2B5EF4-FFF2-40B4-BE49-F238E27FC236}">
                <a16:creationId xmlns:a16="http://schemas.microsoft.com/office/drawing/2014/main" id="{0D2D2A8B-B57D-7817-238A-DFD852E52402}"/>
              </a:ext>
            </a:extLst>
          </p:cNvPr>
          <p:cNvSpPr txBox="1">
            <a:spLocks/>
          </p:cNvSpPr>
          <p:nvPr/>
        </p:nvSpPr>
        <p:spPr>
          <a:xfrm>
            <a:off x="8478222" y="1891444"/>
            <a:ext cx="3335674" cy="3643508"/>
          </a:xfrm>
          <a:prstGeom prst="rect">
            <a:avLst/>
          </a:prstGeom>
        </p:spPr>
        <p:txBody>
          <a:bodyPr vert="horz" lIns="91440" tIns="45720" rIns="91440" bIns="45720" rtlCol="0" anchor="t">
            <a:noAutofit/>
          </a:bodyPr>
          <a:lstStyle>
            <a:lvl1pPr marL="0" indent="0" algn="ctr" defTabSz="914400" rtl="0" eaLnBrk="1" latinLnBrk="0" hangingPunct="1">
              <a:lnSpc>
                <a:spcPct val="110000"/>
              </a:lnSpc>
              <a:spcBef>
                <a:spcPts val="9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kumimoji="0" lang="zh-CN" altLang="en-US" sz="2000" b="0" i="0" u="none" strike="noStrike" kern="1200" cap="none" spc="0" normalizeH="0" baseline="0" noProof="0">
                <a:ln>
                  <a:noFill/>
                </a:ln>
                <a:solidFill>
                  <a:srgbClr val="454545"/>
                </a:solidFill>
                <a:effectLst/>
                <a:uLnTx/>
                <a:uFillTx/>
                <a:latin typeface="思源黑体" panose="020B0500000000000000" pitchFamily="34" charset="-122"/>
                <a:ea typeface="+mn-ea"/>
              </a:rPr>
              <a:t>点击</a:t>
            </a:r>
            <a:r>
              <a:rPr lang="zh-CN" sz="2000">
                <a:solidFill>
                  <a:srgbClr val="454545"/>
                </a:solidFill>
                <a:latin typeface="思源黑体" panose="020B0500000000000000" pitchFamily="34" charset="-122"/>
              </a:rPr>
              <a:t>页面左侧</a:t>
            </a:r>
            <a:r>
              <a:rPr lang="zh-CN" sz="2000">
                <a:solidFill>
                  <a:srgbClr val="3E75CF"/>
                </a:solidFill>
                <a:latin typeface="思源黑体" panose="020B0500000000000000" pitchFamily="34" charset="-122"/>
              </a:rPr>
              <a:t>研究工具</a:t>
            </a:r>
            <a:r>
              <a:rPr kumimoji="0" lang="zh-CN" altLang="en-US" sz="2000" b="0" i="0" u="none" strike="noStrike" kern="1200" cap="none" spc="0" normalizeH="0" baseline="0" noProof="0">
                <a:ln>
                  <a:noFill/>
                </a:ln>
                <a:solidFill>
                  <a:srgbClr val="454545"/>
                </a:solidFill>
                <a:effectLst/>
                <a:uLnTx/>
                <a:uFillTx/>
                <a:latin typeface="思源黑体" panose="020B0500000000000000" pitchFamily="34" charset="-122"/>
                <a:ea typeface="+mn-ea"/>
              </a:rPr>
              <a:t>的</a:t>
            </a:r>
            <a:r>
              <a:rPr kumimoji="0" lang="zh-CN" altLang="en-US" sz="2000" b="0" i="0" u="none" strike="noStrike" kern="1200" cap="none" spc="0" normalizeH="0" baseline="0" noProof="0">
                <a:ln>
                  <a:noFill/>
                </a:ln>
                <a:solidFill>
                  <a:srgbClr val="3E75CF"/>
                </a:solidFill>
                <a:effectLst/>
                <a:uLnTx/>
                <a:uFillTx/>
                <a:latin typeface="思源黑体" panose="020B0500000000000000" pitchFamily="34" charset="-122"/>
                <a:ea typeface="+mn-ea"/>
              </a:rPr>
              <a:t>出版物</a:t>
            </a:r>
            <a:r>
              <a:rPr kumimoji="0" lang="zh-CN" altLang="en-US" sz="2000" b="0" i="0" u="none" strike="noStrike" kern="1200" cap="none" spc="0" normalizeH="0" baseline="0" noProof="0">
                <a:ln>
                  <a:noFill/>
                </a:ln>
                <a:solidFill>
                  <a:srgbClr val="454545"/>
                </a:solidFill>
                <a:effectLst/>
                <a:uLnTx/>
                <a:uFillTx/>
                <a:latin typeface="思源黑体" panose="020B0500000000000000" pitchFamily="34" charset="-122"/>
                <a:ea typeface="+mn-ea"/>
              </a:rPr>
              <a:t>选项以从不同的数据库中检索出版物（若选择多个数据库的情况下需要选择）</a:t>
            </a:r>
            <a:endParaRPr kumimoji="0" lang="en-US" altLang="zh-CN" sz="2000" b="0" i="0" u="none" strike="noStrike" kern="1200" cap="none" spc="0" normalizeH="0" baseline="0" noProof="0">
              <a:ln>
                <a:noFill/>
              </a:ln>
              <a:solidFill>
                <a:srgbClr val="454545"/>
              </a:solidFill>
              <a:effectLst/>
              <a:uLnTx/>
              <a:uFillTx/>
              <a:latin typeface="思源黑体" panose="020B0500000000000000" pitchFamily="34" charset="-122"/>
              <a:ea typeface="+mn-ea"/>
            </a:endParaRPr>
          </a:p>
          <a:p>
            <a:pPr marL="0" marR="0" lvl="0" indent="0" algn="just"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454545"/>
                </a:solidFill>
                <a:effectLst/>
                <a:uLnTx/>
                <a:uFillTx/>
                <a:latin typeface="思源黑体" panose="020B0500000000000000" pitchFamily="34" charset="-122"/>
                <a:ea typeface="+mn-ea"/>
                <a:cs typeface="+mn-cs"/>
              </a:rPr>
              <a:t>可按字母顺序浏览或精确检索库中刊物</a:t>
            </a:r>
            <a:endParaRPr kumimoji="0" lang="en-US" altLang="zh-CN" sz="2000" b="0" i="0" u="none" strike="noStrike" kern="1200" cap="none" spc="0" normalizeH="0" baseline="0" noProof="0" dirty="0">
              <a:ln>
                <a:noFill/>
              </a:ln>
              <a:solidFill>
                <a:srgbClr val="454545"/>
              </a:solidFill>
              <a:effectLst/>
              <a:uLnTx/>
              <a:uFillTx/>
              <a:latin typeface="思源黑体" panose="020B0500000000000000" pitchFamily="34" charset="-122"/>
              <a:ea typeface="+mn-ea"/>
              <a:cs typeface="+mn-cs"/>
            </a:endParaRPr>
          </a:p>
          <a:p>
            <a:pPr marL="0" marR="0" lvl="0" indent="0" algn="just"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454545"/>
                </a:solidFill>
                <a:effectLst/>
                <a:uLnTx/>
                <a:uFillTx/>
                <a:latin typeface="思源黑体" panose="020B0500000000000000" pitchFamily="34" charset="-122"/>
                <a:ea typeface="+mn-ea"/>
                <a:cs typeface="+mn-cs"/>
              </a:rPr>
              <a:t>选中出版物，点击</a:t>
            </a:r>
            <a:r>
              <a:rPr kumimoji="0" lang="zh-CN" altLang="en-US" sz="2000" b="0" i="0" u="none" strike="noStrike" kern="1200" cap="none" spc="0" normalizeH="0" baseline="0" noProof="0" dirty="0">
                <a:ln>
                  <a:noFill/>
                </a:ln>
                <a:solidFill>
                  <a:srgbClr val="3E75CF"/>
                </a:solidFill>
                <a:effectLst/>
                <a:uLnTx/>
                <a:uFillTx/>
                <a:latin typeface="思源黑体" panose="020B0500000000000000" pitchFamily="34" charset="-122"/>
                <a:ea typeface="+mn-ea"/>
                <a:cs typeface="+mn-cs"/>
              </a:rPr>
              <a:t>添加到搜索中</a:t>
            </a:r>
            <a:r>
              <a:rPr kumimoji="0" lang="zh-CN" altLang="en-US" sz="2000" b="0" i="0" u="none" strike="noStrike" kern="1200" cap="none" spc="0" normalizeH="0" baseline="0" noProof="0" dirty="0">
                <a:ln>
                  <a:noFill/>
                </a:ln>
                <a:solidFill>
                  <a:srgbClr val="454545"/>
                </a:solidFill>
                <a:effectLst/>
                <a:uLnTx/>
                <a:uFillTx/>
                <a:latin typeface="思源黑体" panose="020B0500000000000000" pitchFamily="34" charset="-122"/>
                <a:ea typeface="+mn-ea"/>
                <a:cs typeface="+mn-cs"/>
              </a:rPr>
              <a:t>以检索该出版物中所有文章。</a:t>
            </a:r>
          </a:p>
          <a:p>
            <a:pPr marL="0" marR="0" lvl="0" indent="0" algn="just"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454545"/>
                </a:solidFill>
                <a:effectLst/>
                <a:uLnTx/>
                <a:uFillTx/>
                <a:latin typeface="思源黑体" panose="020B0500000000000000" pitchFamily="34" charset="-122"/>
                <a:ea typeface="+mn-ea"/>
                <a:cs typeface="+mn-cs"/>
              </a:rPr>
              <a:t>点击刊名查看刊物详情信息。</a:t>
            </a:r>
          </a:p>
        </p:txBody>
      </p:sp>
      <p:sp>
        <p:nvSpPr>
          <p:cNvPr id="12" name="Rectangle 12">
            <a:extLst>
              <a:ext uri="{FF2B5EF4-FFF2-40B4-BE49-F238E27FC236}">
                <a16:creationId xmlns:a16="http://schemas.microsoft.com/office/drawing/2014/main" id="{C45A7517-F0B0-7857-FC94-9C4472CAC4EF}"/>
              </a:ext>
            </a:extLst>
          </p:cNvPr>
          <p:cNvSpPr/>
          <p:nvPr/>
        </p:nvSpPr>
        <p:spPr>
          <a:xfrm>
            <a:off x="2617464" y="4324859"/>
            <a:ext cx="1074927" cy="427583"/>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sp>
        <p:nvSpPr>
          <p:cNvPr id="6" name="Rectangle 12">
            <a:extLst>
              <a:ext uri="{FF2B5EF4-FFF2-40B4-BE49-F238E27FC236}">
                <a16:creationId xmlns:a16="http://schemas.microsoft.com/office/drawing/2014/main" id="{33B6E2DA-1985-6AD2-39BC-5295DAABB02C}"/>
              </a:ext>
            </a:extLst>
          </p:cNvPr>
          <p:cNvSpPr/>
          <p:nvPr/>
        </p:nvSpPr>
        <p:spPr>
          <a:xfrm>
            <a:off x="2541736" y="2845440"/>
            <a:ext cx="2678775" cy="216205"/>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sp>
        <p:nvSpPr>
          <p:cNvPr id="8" name="Rectangle 12">
            <a:extLst>
              <a:ext uri="{FF2B5EF4-FFF2-40B4-BE49-F238E27FC236}">
                <a16:creationId xmlns:a16="http://schemas.microsoft.com/office/drawing/2014/main" id="{466AB68C-D479-DB37-3D6E-F1C2CEBBA8F2}"/>
              </a:ext>
            </a:extLst>
          </p:cNvPr>
          <p:cNvSpPr/>
          <p:nvPr/>
        </p:nvSpPr>
        <p:spPr>
          <a:xfrm>
            <a:off x="6484537" y="3155885"/>
            <a:ext cx="835161" cy="299639"/>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sp>
        <p:nvSpPr>
          <p:cNvPr id="3" name="Rectangle 12">
            <a:extLst>
              <a:ext uri="{FF2B5EF4-FFF2-40B4-BE49-F238E27FC236}">
                <a16:creationId xmlns:a16="http://schemas.microsoft.com/office/drawing/2014/main" id="{69220DA9-8D5B-A2AE-8BE3-0BA1BD8167D1}"/>
              </a:ext>
            </a:extLst>
          </p:cNvPr>
          <p:cNvSpPr/>
          <p:nvPr/>
        </p:nvSpPr>
        <p:spPr>
          <a:xfrm>
            <a:off x="3660756" y="1990234"/>
            <a:ext cx="484189" cy="295214"/>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pic>
        <p:nvPicPr>
          <p:cNvPr id="10" name="图形 9" descr="徽章 1 纯色填充">
            <a:extLst>
              <a:ext uri="{FF2B5EF4-FFF2-40B4-BE49-F238E27FC236}">
                <a16:creationId xmlns:a16="http://schemas.microsoft.com/office/drawing/2014/main" id="{171C1672-2E10-7654-5880-1E18EDE5F1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67807" y="1659049"/>
            <a:ext cx="343857" cy="343857"/>
          </a:xfrm>
          <a:prstGeom prst="rect">
            <a:avLst/>
          </a:prstGeom>
        </p:spPr>
      </p:pic>
      <p:pic>
        <p:nvPicPr>
          <p:cNvPr id="11" name="图形 10" descr="徽章 纯色填充">
            <a:extLst>
              <a:ext uri="{FF2B5EF4-FFF2-40B4-BE49-F238E27FC236}">
                <a16:creationId xmlns:a16="http://schemas.microsoft.com/office/drawing/2014/main" id="{C8A6556A-A522-1ABF-B2A5-795578FB16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23951" y="3198097"/>
            <a:ext cx="343857" cy="343857"/>
          </a:xfrm>
          <a:prstGeom prst="rect">
            <a:avLst/>
          </a:prstGeom>
        </p:spPr>
      </p:pic>
      <p:pic>
        <p:nvPicPr>
          <p:cNvPr id="13" name="图形 12" descr="徽章 3 纯色填充">
            <a:extLst>
              <a:ext uri="{FF2B5EF4-FFF2-40B4-BE49-F238E27FC236}">
                <a16:creationId xmlns:a16="http://schemas.microsoft.com/office/drawing/2014/main" id="{C6055C14-36C8-F761-6F49-912A94A2AF8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49044" y="2834904"/>
            <a:ext cx="343857" cy="343857"/>
          </a:xfrm>
          <a:prstGeom prst="rect">
            <a:avLst/>
          </a:prstGeom>
        </p:spPr>
      </p:pic>
      <p:pic>
        <p:nvPicPr>
          <p:cNvPr id="14" name="图形 13" descr="徽章 4 纯色填充">
            <a:extLst>
              <a:ext uri="{FF2B5EF4-FFF2-40B4-BE49-F238E27FC236}">
                <a16:creationId xmlns:a16="http://schemas.microsoft.com/office/drawing/2014/main" id="{1778859F-69F3-2ADE-2333-6A92B91CC09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767807" y="4366723"/>
            <a:ext cx="343857" cy="343857"/>
          </a:xfrm>
          <a:prstGeom prst="rect">
            <a:avLst/>
          </a:prstGeom>
        </p:spPr>
      </p:pic>
      <p:pic>
        <p:nvPicPr>
          <p:cNvPr id="16" name="图形 15" descr="徽章 1 纯色填充">
            <a:extLst>
              <a:ext uri="{FF2B5EF4-FFF2-40B4-BE49-F238E27FC236}">
                <a16:creationId xmlns:a16="http://schemas.microsoft.com/office/drawing/2014/main" id="{C453B05E-0C59-24B0-C308-883B965D76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70612" y="1891444"/>
            <a:ext cx="343857" cy="343857"/>
          </a:xfrm>
          <a:prstGeom prst="rect">
            <a:avLst/>
          </a:prstGeom>
        </p:spPr>
      </p:pic>
      <p:pic>
        <p:nvPicPr>
          <p:cNvPr id="17" name="图形 16" descr="徽章 纯色填充">
            <a:extLst>
              <a:ext uri="{FF2B5EF4-FFF2-40B4-BE49-F238E27FC236}">
                <a16:creationId xmlns:a16="http://schemas.microsoft.com/office/drawing/2014/main" id="{EC4C40B6-AE7F-290A-D500-3020FC0B53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70612" y="3369341"/>
            <a:ext cx="343857" cy="343857"/>
          </a:xfrm>
          <a:prstGeom prst="rect">
            <a:avLst/>
          </a:prstGeom>
        </p:spPr>
      </p:pic>
      <p:pic>
        <p:nvPicPr>
          <p:cNvPr id="18" name="图形 17" descr="徽章 3 纯色填充">
            <a:extLst>
              <a:ext uri="{FF2B5EF4-FFF2-40B4-BE49-F238E27FC236}">
                <a16:creationId xmlns:a16="http://schemas.microsoft.com/office/drawing/2014/main" id="{3C8444AB-F983-EA9D-99B1-A2D7314CF1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72329" y="4194795"/>
            <a:ext cx="343857" cy="343857"/>
          </a:xfrm>
          <a:prstGeom prst="rect">
            <a:avLst/>
          </a:prstGeom>
        </p:spPr>
      </p:pic>
      <p:pic>
        <p:nvPicPr>
          <p:cNvPr id="19" name="图形 18" descr="徽章 4 纯色填充">
            <a:extLst>
              <a:ext uri="{FF2B5EF4-FFF2-40B4-BE49-F238E27FC236}">
                <a16:creationId xmlns:a16="http://schemas.microsoft.com/office/drawing/2014/main" id="{D00CD240-E947-21A0-C289-9C581794875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70611" y="5273665"/>
            <a:ext cx="343857" cy="343857"/>
          </a:xfrm>
          <a:prstGeom prst="rect">
            <a:avLst/>
          </a:prstGeom>
        </p:spPr>
      </p:pic>
    </p:spTree>
    <p:extLst>
      <p:ext uri="{BB962C8B-B14F-4D97-AF65-F5344CB8AC3E}">
        <p14:creationId xmlns:p14="http://schemas.microsoft.com/office/powerpoint/2010/main" val="256159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02559-7360-BBE8-0F4D-6276B174A144}"/>
            </a:ext>
          </a:extLst>
        </p:cNvPr>
        <p:cNvGrpSpPr/>
        <p:nvPr/>
      </p:nvGrpSpPr>
      <p:grpSpPr>
        <a:xfrm>
          <a:off x="0" y="0"/>
          <a:ext cx="0" cy="0"/>
          <a:chOff x="0" y="0"/>
          <a:chExt cx="0" cy="0"/>
        </a:xfrm>
      </p:grpSpPr>
      <p:pic>
        <p:nvPicPr>
          <p:cNvPr id="15" name="图片 14">
            <a:extLst>
              <a:ext uri="{FF2B5EF4-FFF2-40B4-BE49-F238E27FC236}">
                <a16:creationId xmlns:a16="http://schemas.microsoft.com/office/drawing/2014/main" id="{889EEBE9-6A37-A736-1686-9F5D90086B60}"/>
              </a:ext>
            </a:extLst>
          </p:cNvPr>
          <p:cNvPicPr>
            <a:picLocks noChangeAspect="1"/>
          </p:cNvPicPr>
          <p:nvPr/>
        </p:nvPicPr>
        <p:blipFill>
          <a:blip r:embed="rId3"/>
          <a:stretch>
            <a:fillRect/>
          </a:stretch>
        </p:blipFill>
        <p:spPr>
          <a:xfrm>
            <a:off x="855140" y="1362452"/>
            <a:ext cx="6286742" cy="5057970"/>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FF0455EA-3ACF-1F59-48B5-EB48410B5167}"/>
              </a:ext>
            </a:extLst>
          </p:cNvPr>
          <p:cNvSpPr/>
          <p:nvPr/>
        </p:nvSpPr>
        <p:spPr>
          <a:xfrm>
            <a:off x="0" y="0"/>
            <a:ext cx="12192000" cy="954968"/>
          </a:xfrm>
          <a:prstGeom prst="rect">
            <a:avLst/>
          </a:prstGeom>
          <a:solidFill>
            <a:srgbClr val="3E75CF"/>
          </a:solidFill>
          <a:ln w="12700" cap="flat" cmpd="sng" algn="ctr">
            <a:solidFill>
              <a:srgbClr val="3E75C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3E75CF"/>
              </a:solidFill>
              <a:effectLst/>
              <a:uLnTx/>
              <a:uFillTx/>
              <a:latin typeface="思源黑体" panose="020B0500000000000000" pitchFamily="34" charset="-122"/>
              <a:ea typeface="+mn-ea"/>
              <a:cs typeface="+mn-cs"/>
            </a:endParaRPr>
          </a:p>
        </p:txBody>
      </p:sp>
      <p:sp>
        <p:nvSpPr>
          <p:cNvPr id="4" name="TextBox 3">
            <a:extLst>
              <a:ext uri="{FF2B5EF4-FFF2-40B4-BE49-F238E27FC236}">
                <a16:creationId xmlns:a16="http://schemas.microsoft.com/office/drawing/2014/main" id="{5807C4E8-0611-B9AA-0E85-9F0DB405B11D}"/>
              </a:ext>
            </a:extLst>
          </p:cNvPr>
          <p:cNvSpPr txBox="1"/>
          <p:nvPr/>
        </p:nvSpPr>
        <p:spPr>
          <a:xfrm>
            <a:off x="603094" y="197214"/>
            <a:ext cx="53024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FFFFFF"/>
                </a:solidFill>
                <a:effectLst/>
                <a:uLnTx/>
                <a:uFillTx/>
                <a:latin typeface="思源黑体" panose="020B0500000000000000" pitchFamily="34" charset="-122"/>
                <a:ea typeface="+mn-ea"/>
                <a:cs typeface="Calibri" panose="020F0502020204030204" pitchFamily="34" charset="0"/>
              </a:rPr>
              <a:t>刊物详细信息</a:t>
            </a:r>
            <a:endParaRPr kumimoji="0" lang="en-US" sz="2800" b="1" i="0" u="none" strike="noStrike" kern="1200" cap="none" spc="0" normalizeH="0" baseline="0" noProof="0" dirty="0">
              <a:ln>
                <a:noFill/>
              </a:ln>
              <a:solidFill>
                <a:srgbClr val="FFFFFF"/>
              </a:solidFill>
              <a:effectLst/>
              <a:uLnTx/>
              <a:uFillTx/>
              <a:latin typeface="思源黑体" panose="020B0500000000000000" pitchFamily="34" charset="-122"/>
              <a:ea typeface="+mn-ea"/>
              <a:cs typeface="Calibri" panose="020F0502020204030204" pitchFamily="34" charset="0"/>
            </a:endParaRPr>
          </a:p>
        </p:txBody>
      </p:sp>
      <p:sp>
        <p:nvSpPr>
          <p:cNvPr id="7" name="Content Placeholder 2">
            <a:extLst>
              <a:ext uri="{FF2B5EF4-FFF2-40B4-BE49-F238E27FC236}">
                <a16:creationId xmlns:a16="http://schemas.microsoft.com/office/drawing/2014/main" id="{4970937D-C7B1-1C25-FBC8-FCAB0158F62F}"/>
              </a:ext>
            </a:extLst>
          </p:cNvPr>
          <p:cNvSpPr txBox="1">
            <a:spLocks/>
          </p:cNvSpPr>
          <p:nvPr/>
        </p:nvSpPr>
        <p:spPr>
          <a:xfrm>
            <a:off x="8193490" y="2321088"/>
            <a:ext cx="3491410" cy="2527365"/>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9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454545"/>
                </a:solidFill>
                <a:effectLst/>
                <a:uLnTx/>
                <a:uFillTx/>
                <a:latin typeface="思源黑体" panose="020B0500000000000000" pitchFamily="34" charset="-122"/>
                <a:ea typeface="+mn-ea"/>
                <a:cs typeface="+mn-cs"/>
              </a:rPr>
              <a:t>点击右上角   图标可</a:t>
            </a:r>
            <a:r>
              <a:rPr kumimoji="0" lang="zh-CN" altLang="en-US" sz="2000" b="0" i="0" u="none" strike="noStrike" kern="1200" cap="none" spc="0" normalizeH="0" baseline="0" noProof="0" dirty="0">
                <a:ln>
                  <a:noFill/>
                </a:ln>
                <a:solidFill>
                  <a:srgbClr val="3E75CF"/>
                </a:solidFill>
                <a:effectLst/>
                <a:uLnTx/>
                <a:uFillTx/>
                <a:latin typeface="思源黑体" panose="020B0500000000000000" pitchFamily="34" charset="-122"/>
                <a:ea typeface="+mn-ea"/>
                <a:cs typeface="+mn-cs"/>
              </a:rPr>
              <a:t>创建期刊快讯</a:t>
            </a:r>
            <a:r>
              <a:rPr kumimoji="0" lang="zh-CN" altLang="en-US" sz="2000" b="0" i="0" u="none" strike="noStrike" kern="1200" cap="none" spc="0" normalizeH="0" baseline="0" noProof="0" dirty="0">
                <a:ln>
                  <a:noFill/>
                </a:ln>
                <a:solidFill>
                  <a:srgbClr val="454545"/>
                </a:solidFill>
                <a:effectLst/>
                <a:uLnTx/>
                <a:uFillTx/>
                <a:latin typeface="思源黑体" panose="020B0500000000000000" pitchFamily="34" charset="-122"/>
                <a:ea typeface="+mn-ea"/>
                <a:cs typeface="+mn-cs"/>
              </a:rPr>
              <a:t>或以链接形式</a:t>
            </a:r>
            <a:r>
              <a:rPr kumimoji="0" lang="zh-CN" altLang="en-US" sz="2000" b="0" i="0" u="none" strike="noStrike" kern="1200" cap="none" spc="0" normalizeH="0" baseline="0" noProof="0" dirty="0">
                <a:ln>
                  <a:noFill/>
                </a:ln>
                <a:solidFill>
                  <a:srgbClr val="3E75CF"/>
                </a:solidFill>
                <a:effectLst/>
                <a:uLnTx/>
                <a:uFillTx/>
                <a:latin typeface="思源黑体" panose="020B0500000000000000" pitchFamily="34" charset="-122"/>
                <a:ea typeface="+mn-ea"/>
                <a:cs typeface="+mn-cs"/>
              </a:rPr>
              <a:t>分享</a:t>
            </a:r>
            <a:r>
              <a:rPr kumimoji="0" lang="zh-CN" altLang="en-US" sz="2000" b="0" i="0" u="none" strike="noStrike" kern="1200" cap="none" spc="0" normalizeH="0" baseline="0" noProof="0" dirty="0">
                <a:ln>
                  <a:noFill/>
                </a:ln>
                <a:solidFill>
                  <a:srgbClr val="454545"/>
                </a:solidFill>
                <a:effectLst/>
                <a:uLnTx/>
                <a:uFillTx/>
                <a:latin typeface="思源黑体" panose="020B0500000000000000" pitchFamily="34" charset="-122"/>
                <a:ea typeface="+mn-ea"/>
                <a:cs typeface="+mn-cs"/>
              </a:rPr>
              <a:t>该刊物。</a:t>
            </a:r>
            <a:endParaRPr kumimoji="0" lang="en-US" altLang="zh-CN" sz="2000" b="0" i="0" u="none" strike="noStrike" kern="1200" cap="none" spc="0" normalizeH="0" baseline="0" noProof="0" dirty="0">
              <a:ln>
                <a:noFill/>
              </a:ln>
              <a:solidFill>
                <a:srgbClr val="454545"/>
              </a:solidFill>
              <a:effectLst/>
              <a:uLnTx/>
              <a:uFillTx/>
              <a:latin typeface="思源黑体" panose="020B0500000000000000" pitchFamily="34" charset="-122"/>
              <a:ea typeface="+mn-ea"/>
              <a:cs typeface="+mn-cs"/>
            </a:endParaRPr>
          </a:p>
          <a:p>
            <a:pPr marL="0" marR="0" lvl="0" indent="0" algn="just"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454545"/>
                </a:solidFill>
                <a:effectLst/>
                <a:uLnTx/>
                <a:uFillTx/>
                <a:latin typeface="思源黑体" panose="020B0500000000000000" pitchFamily="34" charset="-122"/>
                <a:ea typeface="+mn-ea"/>
                <a:cs typeface="+mn-cs"/>
              </a:rPr>
              <a:t>点击</a:t>
            </a:r>
            <a:r>
              <a:rPr kumimoji="0" lang="zh-CN" altLang="en-US" sz="2000" b="0" i="0" u="none" strike="noStrike" kern="1200" cap="none" spc="0" normalizeH="0" baseline="0" noProof="0" dirty="0">
                <a:ln>
                  <a:noFill/>
                </a:ln>
                <a:solidFill>
                  <a:srgbClr val="3E75CF"/>
                </a:solidFill>
                <a:effectLst/>
                <a:uLnTx/>
                <a:uFillTx/>
                <a:latin typeface="思源黑体" panose="020B0500000000000000" pitchFamily="34" charset="-122"/>
                <a:ea typeface="+mn-ea"/>
                <a:cs typeface="+mn-cs"/>
              </a:rPr>
              <a:t>在此出版物内搜索</a:t>
            </a:r>
            <a:r>
              <a:rPr kumimoji="0" lang="zh-CN" altLang="en-US" sz="2000" b="0" i="0" u="none" strike="noStrike" kern="1200" cap="none" spc="0" normalizeH="0" baseline="0" noProof="0" dirty="0">
                <a:ln>
                  <a:noFill/>
                </a:ln>
                <a:solidFill>
                  <a:srgbClr val="454545"/>
                </a:solidFill>
                <a:effectLst/>
                <a:uLnTx/>
                <a:uFillTx/>
                <a:latin typeface="思源黑体" panose="020B0500000000000000" pitchFamily="34" charset="-122"/>
                <a:ea typeface="+mn-ea"/>
                <a:cs typeface="+mn-cs"/>
              </a:rPr>
              <a:t>可实现刊内检索</a:t>
            </a:r>
            <a:endParaRPr kumimoji="0" lang="en-US" altLang="zh-CN" sz="2000" b="0" i="0" u="none" strike="noStrike" kern="1200" cap="none" spc="0" normalizeH="0" baseline="0" noProof="0" dirty="0">
              <a:ln>
                <a:noFill/>
              </a:ln>
              <a:solidFill>
                <a:srgbClr val="454545"/>
              </a:solidFill>
              <a:effectLst/>
              <a:uLnTx/>
              <a:uFillTx/>
              <a:latin typeface="思源黑体" panose="020B0500000000000000" pitchFamily="34" charset="-122"/>
              <a:ea typeface="+mn-ea"/>
              <a:cs typeface="+mn-cs"/>
            </a:endParaRPr>
          </a:p>
          <a:p>
            <a:pPr marL="0" marR="0" lvl="0" indent="0" algn="just" defTabSz="914400" rtl="0" eaLnBrk="1" fontAlgn="auto" latinLnBrk="0" hangingPunct="1">
              <a:lnSpc>
                <a:spcPct val="110000"/>
              </a:lnSpc>
              <a:spcBef>
                <a:spcPts val="900"/>
              </a:spcBef>
              <a:spcAft>
                <a:spcPts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srgbClr val="454545"/>
                </a:solidFill>
                <a:effectLst/>
                <a:uLnTx/>
                <a:uFillTx/>
                <a:latin typeface="思源黑体" panose="020B0500000000000000" pitchFamily="34" charset="-122"/>
                <a:ea typeface="+mn-ea"/>
                <a:cs typeface="+mn-cs"/>
              </a:rPr>
              <a:t>左侧可查看刊物详细信息，点击右侧</a:t>
            </a:r>
            <a:r>
              <a:rPr kumimoji="0" lang="en-US" altLang="zh-CN" sz="2000" b="1" i="0" u="none" strike="noStrike" kern="1200" cap="none" spc="0" normalizeH="0" baseline="0" noProof="0" dirty="0">
                <a:ln>
                  <a:noFill/>
                </a:ln>
                <a:solidFill>
                  <a:srgbClr val="3E75CF"/>
                </a:solidFill>
                <a:effectLst/>
                <a:uLnTx/>
                <a:uFillTx/>
                <a:latin typeface="思源黑体" panose="020B0500000000000000" pitchFamily="34" charset="-122"/>
                <a:ea typeface="+mn-ea"/>
                <a:cs typeface="+mn-cs"/>
              </a:rPr>
              <a:t>+</a:t>
            </a:r>
            <a:r>
              <a:rPr kumimoji="0" lang="zh-CN" altLang="en-US" sz="2000" b="0" i="0" u="none" strike="noStrike" kern="1200" cap="none" spc="0" normalizeH="0" baseline="0" noProof="0" dirty="0">
                <a:ln>
                  <a:noFill/>
                </a:ln>
                <a:solidFill>
                  <a:srgbClr val="3E75CF"/>
                </a:solidFill>
                <a:effectLst/>
                <a:uLnTx/>
                <a:uFillTx/>
                <a:latin typeface="思源黑体" panose="020B0500000000000000" pitchFamily="34" charset="-122"/>
                <a:ea typeface="+mn-ea"/>
                <a:cs typeface="+mn-cs"/>
              </a:rPr>
              <a:t>号</a:t>
            </a:r>
            <a:r>
              <a:rPr kumimoji="0" lang="zh-CN" altLang="en-US" sz="2000" b="0" i="0" u="none" strike="noStrike" kern="1200" cap="none" spc="0" normalizeH="0" baseline="0" noProof="0" dirty="0">
                <a:ln>
                  <a:noFill/>
                </a:ln>
                <a:solidFill>
                  <a:srgbClr val="454545"/>
                </a:solidFill>
                <a:effectLst/>
                <a:uLnTx/>
                <a:uFillTx/>
                <a:latin typeface="思源黑体" panose="020B0500000000000000" pitchFamily="34" charset="-122"/>
                <a:ea typeface="+mn-ea"/>
                <a:cs typeface="+mn-cs"/>
              </a:rPr>
              <a:t>图标展开刊物收录情况。</a:t>
            </a:r>
          </a:p>
        </p:txBody>
      </p:sp>
      <p:pic>
        <p:nvPicPr>
          <p:cNvPr id="10" name="图片 9">
            <a:extLst>
              <a:ext uri="{FF2B5EF4-FFF2-40B4-BE49-F238E27FC236}">
                <a16:creationId xmlns:a16="http://schemas.microsoft.com/office/drawing/2014/main" id="{D03E257B-F7C5-0B81-E0DC-7B81BE0442B7}"/>
              </a:ext>
            </a:extLst>
          </p:cNvPr>
          <p:cNvPicPr>
            <a:picLocks noChangeAspect="1"/>
          </p:cNvPicPr>
          <p:nvPr/>
        </p:nvPicPr>
        <p:blipFill>
          <a:blip r:embed="rId4"/>
          <a:stretch>
            <a:fillRect/>
          </a:stretch>
        </p:blipFill>
        <p:spPr>
          <a:xfrm>
            <a:off x="9557584" y="2365453"/>
            <a:ext cx="252566" cy="315707"/>
          </a:xfrm>
          <a:prstGeom prst="rect">
            <a:avLst/>
          </a:prstGeom>
          <a:ln>
            <a:solidFill>
              <a:schemeClr val="tx2"/>
            </a:solidFill>
          </a:ln>
        </p:spPr>
      </p:pic>
      <p:sp>
        <p:nvSpPr>
          <p:cNvPr id="13" name="Rectangle 12">
            <a:extLst>
              <a:ext uri="{FF2B5EF4-FFF2-40B4-BE49-F238E27FC236}">
                <a16:creationId xmlns:a16="http://schemas.microsoft.com/office/drawing/2014/main" id="{48B8D3B8-F7E9-3BD6-6AED-0769A9813DD3}"/>
              </a:ext>
            </a:extLst>
          </p:cNvPr>
          <p:cNvSpPr/>
          <p:nvPr/>
        </p:nvSpPr>
        <p:spPr>
          <a:xfrm>
            <a:off x="5709739" y="1933868"/>
            <a:ext cx="1314998" cy="253226"/>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sp>
        <p:nvSpPr>
          <p:cNvPr id="14" name="Rectangle 12">
            <a:extLst>
              <a:ext uri="{FF2B5EF4-FFF2-40B4-BE49-F238E27FC236}">
                <a16:creationId xmlns:a16="http://schemas.microsoft.com/office/drawing/2014/main" id="{458E8A80-73A9-93BC-792B-35EA76A4264D}"/>
              </a:ext>
            </a:extLst>
          </p:cNvPr>
          <p:cNvSpPr/>
          <p:nvPr/>
        </p:nvSpPr>
        <p:spPr>
          <a:xfrm>
            <a:off x="939707" y="2817169"/>
            <a:ext cx="1129005" cy="270570"/>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sp>
        <p:nvSpPr>
          <p:cNvPr id="16" name="Rectangle 12">
            <a:extLst>
              <a:ext uri="{FF2B5EF4-FFF2-40B4-BE49-F238E27FC236}">
                <a16:creationId xmlns:a16="http://schemas.microsoft.com/office/drawing/2014/main" id="{39C7BAF8-6833-5E25-8C01-D1FCAC01F16B}"/>
              </a:ext>
            </a:extLst>
          </p:cNvPr>
          <p:cNvSpPr/>
          <p:nvPr/>
        </p:nvSpPr>
        <p:spPr>
          <a:xfrm>
            <a:off x="4491213" y="3556489"/>
            <a:ext cx="523158" cy="144685"/>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pic>
        <p:nvPicPr>
          <p:cNvPr id="3" name="图形 2" descr="徽章 1 纯色填充">
            <a:extLst>
              <a:ext uri="{FF2B5EF4-FFF2-40B4-BE49-F238E27FC236}">
                <a16:creationId xmlns:a16="http://schemas.microsoft.com/office/drawing/2014/main" id="{1FFE2635-0819-3FE7-F203-42E42620D4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95309" y="1595858"/>
            <a:ext cx="343857" cy="343857"/>
          </a:xfrm>
          <a:prstGeom prst="rect">
            <a:avLst/>
          </a:prstGeom>
        </p:spPr>
      </p:pic>
      <p:pic>
        <p:nvPicPr>
          <p:cNvPr id="5" name="图形 4" descr="徽章 纯色填充">
            <a:extLst>
              <a:ext uri="{FF2B5EF4-FFF2-40B4-BE49-F238E27FC236}">
                <a16:creationId xmlns:a16="http://schemas.microsoft.com/office/drawing/2014/main" id="{7F8B9203-4BCD-75D1-E502-F62B54AF0DA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82879" y="2798315"/>
            <a:ext cx="343857" cy="343857"/>
          </a:xfrm>
          <a:prstGeom prst="rect">
            <a:avLst/>
          </a:prstGeom>
        </p:spPr>
      </p:pic>
      <p:pic>
        <p:nvPicPr>
          <p:cNvPr id="6" name="图形 5" descr="徽章 3 纯色填充">
            <a:extLst>
              <a:ext uri="{FF2B5EF4-FFF2-40B4-BE49-F238E27FC236}">
                <a16:creationId xmlns:a16="http://schemas.microsoft.com/office/drawing/2014/main" id="{170BCEF1-9CB8-2055-AEC5-9F4793DD4AC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64942" y="3456902"/>
            <a:ext cx="343857" cy="343857"/>
          </a:xfrm>
          <a:prstGeom prst="rect">
            <a:avLst/>
          </a:prstGeom>
        </p:spPr>
      </p:pic>
      <p:pic>
        <p:nvPicPr>
          <p:cNvPr id="9" name="图形 8" descr="徽章 1 纯色填充">
            <a:extLst>
              <a:ext uri="{FF2B5EF4-FFF2-40B4-BE49-F238E27FC236}">
                <a16:creationId xmlns:a16="http://schemas.microsoft.com/office/drawing/2014/main" id="{1F824BE4-73E5-4981-2C02-13C666CCBF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61919" y="2365453"/>
            <a:ext cx="343857" cy="343857"/>
          </a:xfrm>
          <a:prstGeom prst="rect">
            <a:avLst/>
          </a:prstGeom>
        </p:spPr>
      </p:pic>
      <p:pic>
        <p:nvPicPr>
          <p:cNvPr id="11" name="图形 10" descr="徽章 纯色填充">
            <a:extLst>
              <a:ext uri="{FF2B5EF4-FFF2-40B4-BE49-F238E27FC236}">
                <a16:creationId xmlns:a16="http://schemas.microsoft.com/office/drawing/2014/main" id="{F16C6FC1-A694-EB90-0B62-6D16DC9164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61919" y="3087739"/>
            <a:ext cx="343857" cy="343857"/>
          </a:xfrm>
          <a:prstGeom prst="rect">
            <a:avLst/>
          </a:prstGeom>
        </p:spPr>
      </p:pic>
      <p:pic>
        <p:nvPicPr>
          <p:cNvPr id="17" name="图形 16" descr="徽章 3 纯色填充">
            <a:extLst>
              <a:ext uri="{FF2B5EF4-FFF2-40B4-BE49-F238E27FC236}">
                <a16:creationId xmlns:a16="http://schemas.microsoft.com/office/drawing/2014/main" id="{ACC01DAE-F3D7-3CDD-01A0-D8186660AC5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55776" y="3936311"/>
            <a:ext cx="343857" cy="343857"/>
          </a:xfrm>
          <a:prstGeom prst="rect">
            <a:avLst/>
          </a:prstGeom>
        </p:spPr>
      </p:pic>
    </p:spTree>
    <p:extLst>
      <p:ext uri="{BB962C8B-B14F-4D97-AF65-F5344CB8AC3E}">
        <p14:creationId xmlns:p14="http://schemas.microsoft.com/office/powerpoint/2010/main" val="145761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7E5C3-7866-2010-34C1-4F128B3F465C}"/>
            </a:ext>
          </a:extLst>
        </p:cNvPr>
        <p:cNvGrpSpPr/>
        <p:nvPr/>
      </p:nvGrpSpPr>
      <p:grpSpPr>
        <a:xfrm>
          <a:off x="0" y="0"/>
          <a:ext cx="0" cy="0"/>
          <a:chOff x="0" y="0"/>
          <a:chExt cx="0" cy="0"/>
        </a:xfrm>
      </p:grpSpPr>
      <p:grpSp>
        <p:nvGrpSpPr>
          <p:cNvPr id="18" name="组合 17">
            <a:extLst>
              <a:ext uri="{FF2B5EF4-FFF2-40B4-BE49-F238E27FC236}">
                <a16:creationId xmlns:a16="http://schemas.microsoft.com/office/drawing/2014/main" id="{DFFDD0CB-CDFB-D7E6-9B95-1A8C2C8BB710}"/>
              </a:ext>
            </a:extLst>
          </p:cNvPr>
          <p:cNvGrpSpPr>
            <a:grpSpLocks noGrp="1" noUngrp="1" noRot="1" noMove="1" noResize="1"/>
          </p:cNvGrpSpPr>
          <p:nvPr/>
        </p:nvGrpSpPr>
        <p:grpSpPr>
          <a:xfrm>
            <a:off x="654691" y="1503458"/>
            <a:ext cx="6711398" cy="4547246"/>
            <a:chOff x="654691" y="1503458"/>
            <a:chExt cx="6711398" cy="4547246"/>
          </a:xfrm>
        </p:grpSpPr>
        <p:pic>
          <p:nvPicPr>
            <p:cNvPr id="16" name="图片 15" descr="图形用户界面, 文本, 应用程序, 电子邮件&#10;&#10;AI 生成的内容可能不正确。">
              <a:extLst>
                <a:ext uri="{FF2B5EF4-FFF2-40B4-BE49-F238E27FC236}">
                  <a16:creationId xmlns:a16="http://schemas.microsoft.com/office/drawing/2014/main" id="{166288E0-BEF8-5218-ADD6-4A69783FF78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654691" y="1503458"/>
              <a:ext cx="6711398" cy="4547246"/>
            </a:xfrm>
            <a:prstGeom prst="rect">
              <a:avLst/>
            </a:prstGeom>
            <a:ln>
              <a:noFill/>
            </a:ln>
            <a:effectLst>
              <a:outerShdw blurRad="292100" dist="139700" dir="2700000" algn="tl" rotWithShape="0">
                <a:srgbClr val="333333">
                  <a:alpha val="65000"/>
                </a:srgbClr>
              </a:outerShdw>
            </a:effectLst>
          </p:spPr>
        </p:pic>
        <p:pic>
          <p:nvPicPr>
            <p:cNvPr id="17" name="图片 16">
              <a:extLst>
                <a:ext uri="{FF2B5EF4-FFF2-40B4-BE49-F238E27FC236}">
                  <a16:creationId xmlns:a16="http://schemas.microsoft.com/office/drawing/2014/main" id="{C52CAF17-AA62-D24E-C0EC-2A69E8F6EDC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2797417" y="3239980"/>
              <a:ext cx="3108149" cy="213158"/>
            </a:xfrm>
            <a:prstGeom prst="rect">
              <a:avLst/>
            </a:prstGeom>
          </p:spPr>
        </p:pic>
      </p:grpSp>
      <p:sp>
        <p:nvSpPr>
          <p:cNvPr id="2" name="Rectangle 1">
            <a:extLst>
              <a:ext uri="{FF2B5EF4-FFF2-40B4-BE49-F238E27FC236}">
                <a16:creationId xmlns:a16="http://schemas.microsoft.com/office/drawing/2014/main" id="{D7B55DFA-CB4A-7289-127F-8F8E70660B67}"/>
              </a:ext>
            </a:extLst>
          </p:cNvPr>
          <p:cNvSpPr/>
          <p:nvPr/>
        </p:nvSpPr>
        <p:spPr>
          <a:xfrm>
            <a:off x="0" y="0"/>
            <a:ext cx="12192000" cy="954968"/>
          </a:xfrm>
          <a:prstGeom prst="rect">
            <a:avLst/>
          </a:prstGeom>
          <a:solidFill>
            <a:srgbClr val="3E75CF"/>
          </a:solidFill>
          <a:ln w="12700" cap="flat" cmpd="sng" algn="ctr">
            <a:solidFill>
              <a:srgbClr val="3E75C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3E75CF"/>
              </a:solidFill>
              <a:effectLst/>
              <a:uLnTx/>
              <a:uFillTx/>
              <a:latin typeface="思源黑体" panose="020B0500000000000000" pitchFamily="34" charset="-122"/>
              <a:ea typeface="+mn-ea"/>
              <a:cs typeface="+mn-cs"/>
            </a:endParaRPr>
          </a:p>
        </p:txBody>
      </p:sp>
      <p:sp>
        <p:nvSpPr>
          <p:cNvPr id="4" name="TextBox 3">
            <a:extLst>
              <a:ext uri="{FF2B5EF4-FFF2-40B4-BE49-F238E27FC236}">
                <a16:creationId xmlns:a16="http://schemas.microsoft.com/office/drawing/2014/main" id="{48089CB6-243E-6698-2824-8E5773119B96}"/>
              </a:ext>
            </a:extLst>
          </p:cNvPr>
          <p:cNvSpPr txBox="1"/>
          <p:nvPr/>
        </p:nvSpPr>
        <p:spPr>
          <a:xfrm>
            <a:off x="603094" y="197214"/>
            <a:ext cx="53024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b="1" dirty="0">
                <a:solidFill>
                  <a:srgbClr val="FFFFFF"/>
                </a:solidFill>
                <a:latin typeface="思源黑体" panose="020B0500000000000000" pitchFamily="34" charset="-122"/>
                <a:cs typeface="Calibri" panose="020F0502020204030204" pitchFamily="34" charset="0"/>
              </a:rPr>
              <a:t>我的控制面板</a:t>
            </a:r>
            <a:endParaRPr kumimoji="0" lang="en-US" sz="2800" b="1" i="0" u="none" strike="noStrike" kern="1200" cap="none" spc="0" normalizeH="0" baseline="0" noProof="0" dirty="0">
              <a:ln>
                <a:noFill/>
              </a:ln>
              <a:solidFill>
                <a:srgbClr val="FFFFFF"/>
              </a:solidFill>
              <a:effectLst/>
              <a:uLnTx/>
              <a:uFillTx/>
              <a:latin typeface="思源黑体" panose="020B0500000000000000" pitchFamily="34" charset="-122"/>
              <a:ea typeface="+mn-ea"/>
              <a:cs typeface="Calibri" panose="020F0502020204030204" pitchFamily="34" charset="0"/>
            </a:endParaRPr>
          </a:p>
        </p:txBody>
      </p:sp>
      <p:sp>
        <p:nvSpPr>
          <p:cNvPr id="7" name="Content Placeholder 2">
            <a:extLst>
              <a:ext uri="{FF2B5EF4-FFF2-40B4-BE49-F238E27FC236}">
                <a16:creationId xmlns:a16="http://schemas.microsoft.com/office/drawing/2014/main" id="{D88159E0-90E8-7344-04F2-4516DD6E1112}"/>
              </a:ext>
            </a:extLst>
          </p:cNvPr>
          <p:cNvSpPr txBox="1">
            <a:spLocks/>
          </p:cNvSpPr>
          <p:nvPr/>
        </p:nvSpPr>
        <p:spPr>
          <a:xfrm>
            <a:off x="8123427" y="1401862"/>
            <a:ext cx="3713157" cy="4713188"/>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9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zh-CN" altLang="en-US" sz="2000" dirty="0">
                <a:latin typeface="思源黑体" panose="020B0500000000000000" pitchFamily="34" charset="-122"/>
              </a:rPr>
              <a:t>在</a:t>
            </a:r>
            <a:r>
              <a:rPr lang="zh-CN" altLang="en-US" sz="2000" dirty="0">
                <a:solidFill>
                  <a:schemeClr val="accent2"/>
                </a:solidFill>
                <a:latin typeface="思源黑体" panose="020B0500000000000000" pitchFamily="34" charset="-122"/>
              </a:rPr>
              <a:t>我的控制面板</a:t>
            </a:r>
            <a:r>
              <a:rPr lang="zh-CN" altLang="en-US" sz="2000" dirty="0">
                <a:latin typeface="思源黑体" panose="020B0500000000000000" pitchFamily="34" charset="-122"/>
              </a:rPr>
              <a:t>中，您可以找到您的</a:t>
            </a:r>
            <a:r>
              <a:rPr lang="zh-CN" altLang="en-US" sz="2000" dirty="0">
                <a:solidFill>
                  <a:schemeClr val="accent2"/>
                </a:solidFill>
                <a:latin typeface="思源黑体" panose="020B0500000000000000" pitchFamily="34" charset="-122"/>
              </a:rPr>
              <a:t>保存的项目、</a:t>
            </a:r>
            <a:r>
              <a:rPr lang="zh-CN" altLang="en-US" sz="2000" dirty="0">
                <a:latin typeface="思源黑体" panose="020B0500000000000000" pitchFamily="34" charset="-122"/>
              </a:rPr>
              <a:t>创建的</a:t>
            </a:r>
            <a:r>
              <a:rPr lang="zh-CN" altLang="en-US" sz="2000" dirty="0">
                <a:solidFill>
                  <a:schemeClr val="accent2"/>
                </a:solidFill>
                <a:latin typeface="思源黑体" panose="020B0500000000000000" pitchFamily="34" charset="-122"/>
              </a:rPr>
              <a:t>项目、</a:t>
            </a:r>
            <a:r>
              <a:rPr lang="zh-CN" altLang="en-US" sz="2000" dirty="0">
                <a:latin typeface="思源黑体" panose="020B0500000000000000" pitchFamily="34" charset="-122"/>
              </a:rPr>
              <a:t>浏览和检索</a:t>
            </a:r>
            <a:r>
              <a:rPr lang="zh-CN" altLang="en-US" sz="2000" dirty="0">
                <a:solidFill>
                  <a:schemeClr val="accent2"/>
                </a:solidFill>
                <a:latin typeface="思源黑体" panose="020B0500000000000000" pitchFamily="34" charset="-122"/>
              </a:rPr>
              <a:t>历史</a:t>
            </a:r>
            <a:r>
              <a:rPr lang="zh-CN" altLang="en-US" sz="2000" dirty="0">
                <a:latin typeface="思源黑体" panose="020B0500000000000000" pitchFamily="34" charset="-122"/>
              </a:rPr>
              <a:t>、</a:t>
            </a:r>
            <a:r>
              <a:rPr lang="zh-CN" altLang="en-US" sz="2000" dirty="0">
                <a:solidFill>
                  <a:schemeClr val="accent2"/>
                </a:solidFill>
                <a:latin typeface="思源黑体" panose="020B0500000000000000" pitchFamily="34" charset="-122"/>
              </a:rPr>
              <a:t>电子书借阅</a:t>
            </a:r>
            <a:r>
              <a:rPr lang="zh-CN" altLang="en-US" sz="2000" dirty="0">
                <a:latin typeface="思源黑体" panose="020B0500000000000000" pitchFamily="34" charset="-122"/>
              </a:rPr>
              <a:t>情况和管理</a:t>
            </a:r>
            <a:r>
              <a:rPr lang="zh-CN" altLang="en-US" sz="2000" dirty="0">
                <a:solidFill>
                  <a:schemeClr val="accent2"/>
                </a:solidFill>
                <a:latin typeface="思源黑体" panose="020B0500000000000000" pitchFamily="34" charset="-122"/>
              </a:rPr>
              <a:t>快讯</a:t>
            </a:r>
            <a:r>
              <a:rPr lang="zh-CN" altLang="en-US" sz="2000" dirty="0">
                <a:latin typeface="思源黑体" panose="020B0500000000000000" pitchFamily="34" charset="-122"/>
              </a:rPr>
              <a:t>。</a:t>
            </a:r>
            <a:endParaRPr lang="en-US" altLang="zh-CN" sz="2000" dirty="0">
              <a:latin typeface="思源黑体" panose="020B0500000000000000" pitchFamily="34" charset="-122"/>
            </a:endParaRPr>
          </a:p>
          <a:p>
            <a:pPr algn="just"/>
            <a:r>
              <a:rPr lang="zh-CN" altLang="en-US" sz="2000" dirty="0">
                <a:latin typeface="思源黑体" panose="020B0500000000000000" pitchFamily="34" charset="-122"/>
              </a:rPr>
              <a:t>使用您的 </a:t>
            </a:r>
            <a:r>
              <a:rPr lang="en-US" altLang="zh-CN" sz="2000" dirty="0" err="1">
                <a:latin typeface="思源黑体" panose="020B0500000000000000" pitchFamily="34" charset="-122"/>
              </a:rPr>
              <a:t>MyEBSCO</a:t>
            </a:r>
            <a:r>
              <a:rPr lang="en-US" altLang="zh-CN" sz="2000" dirty="0">
                <a:latin typeface="思源黑体" panose="020B0500000000000000" pitchFamily="34" charset="-122"/>
              </a:rPr>
              <a:t> </a:t>
            </a:r>
            <a:r>
              <a:rPr lang="zh-CN" altLang="en-US" sz="2000" dirty="0">
                <a:latin typeface="思源黑体" panose="020B0500000000000000" pitchFamily="34" charset="-122"/>
              </a:rPr>
              <a:t>个人账户登录 </a:t>
            </a:r>
            <a:r>
              <a:rPr lang="en-US" altLang="zh-CN" sz="2000" dirty="0">
                <a:latin typeface="思源黑体" panose="020B0500000000000000" pitchFamily="34" charset="-122"/>
              </a:rPr>
              <a:t>EBSCOhost </a:t>
            </a:r>
            <a:r>
              <a:rPr lang="zh-CN" altLang="en-US" sz="2000" dirty="0">
                <a:latin typeface="思源黑体" panose="020B0500000000000000" pitchFamily="34" charset="-122"/>
              </a:rPr>
              <a:t>时，控制面板中的项目将被保存，可在登录后可随时访问。</a:t>
            </a:r>
          </a:p>
          <a:p>
            <a:pPr algn="just"/>
            <a:r>
              <a:rPr lang="zh-CN" altLang="en-US" sz="2000" dirty="0">
                <a:latin typeface="思源黑体" panose="020B0500000000000000" pitchFamily="34" charset="-122"/>
              </a:rPr>
              <a:t>如果您通过所在机构而非个人账户登录，控制面板中的项目在您当前会话结束后不会被保存。您可以单击右上角</a:t>
            </a:r>
            <a:r>
              <a:rPr lang="en-US" altLang="zh-CN" sz="2000" dirty="0" err="1">
                <a:solidFill>
                  <a:schemeClr val="accent2"/>
                </a:solidFill>
                <a:latin typeface="思源黑体" panose="020B0500000000000000" pitchFamily="34" charset="-122"/>
              </a:rPr>
              <a:t>MyEBSCO</a:t>
            </a:r>
            <a:r>
              <a:rPr lang="en-US" altLang="zh-CN" sz="2000" dirty="0">
                <a:latin typeface="思源黑体" panose="020B0500000000000000" pitchFamily="34" charset="-122"/>
              </a:rPr>
              <a:t> </a:t>
            </a:r>
            <a:r>
              <a:rPr lang="zh-CN" altLang="en-US" sz="2000" dirty="0">
                <a:latin typeface="思源黑体" panose="020B0500000000000000" pitchFamily="34" charset="-122"/>
              </a:rPr>
              <a:t>并单击</a:t>
            </a:r>
            <a:r>
              <a:rPr lang="zh-CN" altLang="en-US" sz="2000" dirty="0">
                <a:solidFill>
                  <a:schemeClr val="accent2"/>
                </a:solidFill>
                <a:latin typeface="思源黑体" panose="020B0500000000000000" pitchFamily="34" charset="-122"/>
              </a:rPr>
              <a:t>创建帐户</a:t>
            </a:r>
            <a:r>
              <a:rPr lang="zh-CN" altLang="en-US" sz="2000" dirty="0">
                <a:latin typeface="思源黑体" panose="020B0500000000000000" pitchFamily="34" charset="-122"/>
              </a:rPr>
              <a:t>链接来创建自己的帐户。</a:t>
            </a:r>
          </a:p>
        </p:txBody>
      </p:sp>
      <p:sp>
        <p:nvSpPr>
          <p:cNvPr id="13" name="Rectangle 12">
            <a:extLst>
              <a:ext uri="{FF2B5EF4-FFF2-40B4-BE49-F238E27FC236}">
                <a16:creationId xmlns:a16="http://schemas.microsoft.com/office/drawing/2014/main" id="{8FE542A0-2124-A73F-02F3-D35F61781293}"/>
              </a:ext>
            </a:extLst>
          </p:cNvPr>
          <p:cNvSpPr/>
          <p:nvPr/>
        </p:nvSpPr>
        <p:spPr>
          <a:xfrm>
            <a:off x="6604448" y="1766119"/>
            <a:ext cx="730037" cy="217077"/>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sp>
        <p:nvSpPr>
          <p:cNvPr id="14" name="Rectangle 12">
            <a:extLst>
              <a:ext uri="{FF2B5EF4-FFF2-40B4-BE49-F238E27FC236}">
                <a16:creationId xmlns:a16="http://schemas.microsoft.com/office/drawing/2014/main" id="{036FE50E-FD69-3116-CBDB-27E9BAE7BC27}"/>
              </a:ext>
            </a:extLst>
          </p:cNvPr>
          <p:cNvSpPr/>
          <p:nvPr/>
        </p:nvSpPr>
        <p:spPr>
          <a:xfrm>
            <a:off x="692127" y="3041002"/>
            <a:ext cx="1129005" cy="131914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pic>
        <p:nvPicPr>
          <p:cNvPr id="5" name="图片 4">
            <a:extLst>
              <a:ext uri="{FF2B5EF4-FFF2-40B4-BE49-F238E27FC236}">
                <a16:creationId xmlns:a16="http://schemas.microsoft.com/office/drawing/2014/main" id="{E170761C-7508-2206-A557-753491407A74}"/>
              </a:ext>
            </a:extLst>
          </p:cNvPr>
          <p:cNvPicPr>
            <a:picLocks noChangeAspect="1"/>
          </p:cNvPicPr>
          <p:nvPr/>
        </p:nvPicPr>
        <p:blipFill>
          <a:blip r:embed="rId5"/>
          <a:stretch>
            <a:fillRect/>
          </a:stretch>
        </p:blipFill>
        <p:spPr>
          <a:xfrm>
            <a:off x="5489188" y="2064434"/>
            <a:ext cx="1876058" cy="2978191"/>
          </a:xfrm>
          <a:prstGeom prst="rect">
            <a:avLst/>
          </a:prstGeom>
          <a:ln>
            <a:noFill/>
          </a:ln>
          <a:effectLst>
            <a:outerShdw blurRad="292100" dist="139700" dir="2700000" algn="tl" rotWithShape="0">
              <a:srgbClr val="333333">
                <a:alpha val="65000"/>
              </a:srgbClr>
            </a:outerShdw>
          </a:effectLst>
        </p:spPr>
      </p:pic>
      <p:sp>
        <p:nvSpPr>
          <p:cNvPr id="15" name="Rectangle 12">
            <a:extLst>
              <a:ext uri="{FF2B5EF4-FFF2-40B4-BE49-F238E27FC236}">
                <a16:creationId xmlns:a16="http://schemas.microsoft.com/office/drawing/2014/main" id="{843E26C4-731A-E097-232F-1E8ECF67F7C7}"/>
              </a:ext>
            </a:extLst>
          </p:cNvPr>
          <p:cNvSpPr/>
          <p:nvPr/>
        </p:nvSpPr>
        <p:spPr>
          <a:xfrm>
            <a:off x="6173920" y="4377755"/>
            <a:ext cx="568788" cy="270570"/>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pic>
        <p:nvPicPr>
          <p:cNvPr id="3" name="图形 2" descr="徽章 1 纯色填充">
            <a:extLst>
              <a:ext uri="{FF2B5EF4-FFF2-40B4-BE49-F238E27FC236}">
                <a16:creationId xmlns:a16="http://schemas.microsoft.com/office/drawing/2014/main" id="{19755503-92E7-FDB8-F7DA-6D34E49CF6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74331" y="1401862"/>
            <a:ext cx="343857" cy="343857"/>
          </a:xfrm>
          <a:prstGeom prst="rect">
            <a:avLst/>
          </a:prstGeom>
        </p:spPr>
      </p:pic>
      <p:pic>
        <p:nvPicPr>
          <p:cNvPr id="6" name="图形 5" descr="徽章 纯色填充">
            <a:extLst>
              <a:ext uri="{FF2B5EF4-FFF2-40B4-BE49-F238E27FC236}">
                <a16:creationId xmlns:a16="http://schemas.microsoft.com/office/drawing/2014/main" id="{3D68DA4C-1146-2064-ED2E-2272F376C8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69452" y="2830044"/>
            <a:ext cx="343857" cy="343857"/>
          </a:xfrm>
          <a:prstGeom prst="rect">
            <a:avLst/>
          </a:prstGeom>
        </p:spPr>
      </p:pic>
      <p:pic>
        <p:nvPicPr>
          <p:cNvPr id="8" name="图形 7" descr="徽章 3 纯色填充">
            <a:extLst>
              <a:ext uri="{FF2B5EF4-FFF2-40B4-BE49-F238E27FC236}">
                <a16:creationId xmlns:a16="http://schemas.microsoft.com/office/drawing/2014/main" id="{D1BDA4A8-DB5B-1CC3-6FB8-7CB39760AB6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33638" y="4360143"/>
            <a:ext cx="343857" cy="343857"/>
          </a:xfrm>
          <a:prstGeom prst="rect">
            <a:avLst/>
          </a:prstGeom>
        </p:spPr>
      </p:pic>
      <p:pic>
        <p:nvPicPr>
          <p:cNvPr id="9" name="图形 8" descr="徽章 1 纯色填充">
            <a:extLst>
              <a:ext uri="{FF2B5EF4-FFF2-40B4-BE49-F238E27FC236}">
                <a16:creationId xmlns:a16="http://schemas.microsoft.com/office/drawing/2014/main" id="{AF0BCF08-E285-4B49-6CF1-ED0768F8F7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1132" y="3086906"/>
            <a:ext cx="343857" cy="343857"/>
          </a:xfrm>
          <a:prstGeom prst="rect">
            <a:avLst/>
          </a:prstGeom>
        </p:spPr>
      </p:pic>
      <p:pic>
        <p:nvPicPr>
          <p:cNvPr id="10" name="图形 9" descr="徽章 纯色填充">
            <a:extLst>
              <a:ext uri="{FF2B5EF4-FFF2-40B4-BE49-F238E27FC236}">
                <a16:creationId xmlns:a16="http://schemas.microsoft.com/office/drawing/2014/main" id="{6C5B5A9C-1FA2-75B8-86F3-46B91430AF0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87919" y="1720577"/>
            <a:ext cx="343857" cy="343857"/>
          </a:xfrm>
          <a:prstGeom prst="rect">
            <a:avLst/>
          </a:prstGeom>
        </p:spPr>
      </p:pic>
      <p:pic>
        <p:nvPicPr>
          <p:cNvPr id="11" name="图形 10" descr="徽章 3 纯色填充">
            <a:extLst>
              <a:ext uri="{FF2B5EF4-FFF2-40B4-BE49-F238E27FC236}">
                <a16:creationId xmlns:a16="http://schemas.microsoft.com/office/drawing/2014/main" id="{221B4C9B-226C-922B-0EBF-9E189CBEBC4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60560" y="4345890"/>
            <a:ext cx="343857" cy="343857"/>
          </a:xfrm>
          <a:prstGeom prst="rect">
            <a:avLst/>
          </a:prstGeom>
        </p:spPr>
      </p:pic>
    </p:spTree>
    <p:extLst>
      <p:ext uri="{BB962C8B-B14F-4D97-AF65-F5344CB8AC3E}">
        <p14:creationId xmlns:p14="http://schemas.microsoft.com/office/powerpoint/2010/main" val="155302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81F15-41B7-5BEB-6DCF-2A4C56C89D7E}"/>
            </a:ext>
          </a:extLst>
        </p:cNvPr>
        <p:cNvGrpSpPr/>
        <p:nvPr/>
      </p:nvGrpSpPr>
      <p:grpSpPr>
        <a:xfrm>
          <a:off x="0" y="0"/>
          <a:ext cx="0" cy="0"/>
          <a:chOff x="0" y="0"/>
          <a:chExt cx="0" cy="0"/>
        </a:xfrm>
      </p:grpSpPr>
      <p:grpSp>
        <p:nvGrpSpPr>
          <p:cNvPr id="16" name="组合 15">
            <a:extLst>
              <a:ext uri="{FF2B5EF4-FFF2-40B4-BE49-F238E27FC236}">
                <a16:creationId xmlns:a16="http://schemas.microsoft.com/office/drawing/2014/main" id="{1E5C0E78-4EF5-388C-8498-8721AE41AED8}"/>
              </a:ext>
            </a:extLst>
          </p:cNvPr>
          <p:cNvGrpSpPr>
            <a:grpSpLocks noGrp="1" noUngrp="1" noRot="1" noMove="1" noResize="1"/>
          </p:cNvGrpSpPr>
          <p:nvPr/>
        </p:nvGrpSpPr>
        <p:grpSpPr>
          <a:xfrm>
            <a:off x="812109" y="1473407"/>
            <a:ext cx="6693521" cy="4618921"/>
            <a:chOff x="812109" y="1473407"/>
            <a:chExt cx="6693521" cy="4618921"/>
          </a:xfrm>
        </p:grpSpPr>
        <p:pic>
          <p:nvPicPr>
            <p:cNvPr id="18" name="图片 17">
              <a:extLst>
                <a:ext uri="{FF2B5EF4-FFF2-40B4-BE49-F238E27FC236}">
                  <a16:creationId xmlns:a16="http://schemas.microsoft.com/office/drawing/2014/main" id="{6568C825-FFD4-8D72-7A42-27D8B203E4B1}"/>
                </a:ext>
              </a:extLst>
            </p:cNvPr>
            <p:cNvPicPr>
              <a:picLocks noGrp="1" noRot="1" noChangeAspect="1" noMove="1" noResize="1" noEditPoints="1" noAdjustHandles="1" noChangeArrowheads="1" noChangeShapeType="1" noCrop="1"/>
            </p:cNvPicPr>
            <p:nvPr/>
          </p:nvPicPr>
          <p:blipFill>
            <a:blip r:embed="rId3"/>
            <a:stretch>
              <a:fillRect/>
            </a:stretch>
          </p:blipFill>
          <p:spPr>
            <a:xfrm>
              <a:off x="812109" y="1473407"/>
              <a:ext cx="6693521" cy="4618921"/>
            </a:xfrm>
            <a:prstGeom prst="rect">
              <a:avLst/>
            </a:prstGeom>
            <a:ln>
              <a:noFill/>
            </a:ln>
            <a:effectLst>
              <a:outerShdw blurRad="292100" dist="139700" dir="2700000" algn="tl" rotWithShape="0">
                <a:srgbClr val="333333">
                  <a:alpha val="65000"/>
                </a:srgbClr>
              </a:outerShdw>
            </a:effectLst>
          </p:spPr>
        </p:pic>
        <p:pic>
          <p:nvPicPr>
            <p:cNvPr id="13" name="图片 12">
              <a:extLst>
                <a:ext uri="{FF2B5EF4-FFF2-40B4-BE49-F238E27FC236}">
                  <a16:creationId xmlns:a16="http://schemas.microsoft.com/office/drawing/2014/main" id="{87822588-E7AF-B4CE-8752-1667DEFF9901}"/>
                </a:ext>
              </a:extLst>
            </p:cNvPr>
            <p:cNvPicPr>
              <a:picLocks noGrp="1" noRot="1" noChangeAspect="1" noMove="1" noResize="1" noEditPoints="1" noAdjustHandles="1" noChangeArrowheads="1" noChangeShapeType="1" noCrop="1"/>
            </p:cNvPicPr>
            <p:nvPr/>
          </p:nvPicPr>
          <p:blipFill>
            <a:blip r:embed="rId4"/>
            <a:stretch>
              <a:fillRect/>
            </a:stretch>
          </p:blipFill>
          <p:spPr>
            <a:xfrm>
              <a:off x="3000640" y="1728693"/>
              <a:ext cx="3683751" cy="191138"/>
            </a:xfrm>
            <a:prstGeom prst="rect">
              <a:avLst/>
            </a:prstGeom>
          </p:spPr>
        </p:pic>
      </p:grpSp>
      <p:sp>
        <p:nvSpPr>
          <p:cNvPr id="2" name="Rectangle 1">
            <a:extLst>
              <a:ext uri="{FF2B5EF4-FFF2-40B4-BE49-F238E27FC236}">
                <a16:creationId xmlns:a16="http://schemas.microsoft.com/office/drawing/2014/main" id="{2F20B5BB-13E4-9FB9-60F8-4F5776A62B9A}"/>
              </a:ext>
            </a:extLst>
          </p:cNvPr>
          <p:cNvSpPr/>
          <p:nvPr/>
        </p:nvSpPr>
        <p:spPr>
          <a:xfrm>
            <a:off x="0" y="0"/>
            <a:ext cx="12192000" cy="954968"/>
          </a:xfrm>
          <a:prstGeom prst="rect">
            <a:avLst/>
          </a:prstGeom>
          <a:solidFill>
            <a:srgbClr val="3E75CF"/>
          </a:solidFill>
          <a:ln w="12700" cap="flat" cmpd="sng" algn="ctr">
            <a:solidFill>
              <a:srgbClr val="3E75C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3E75CF"/>
              </a:solidFill>
              <a:effectLst/>
              <a:uLnTx/>
              <a:uFillTx/>
              <a:latin typeface="思源黑体" panose="020B0500000000000000" pitchFamily="34" charset="-122"/>
              <a:ea typeface="+mn-ea"/>
              <a:cs typeface="+mn-cs"/>
            </a:endParaRPr>
          </a:p>
        </p:txBody>
      </p:sp>
      <p:sp>
        <p:nvSpPr>
          <p:cNvPr id="4" name="TextBox 3">
            <a:extLst>
              <a:ext uri="{FF2B5EF4-FFF2-40B4-BE49-F238E27FC236}">
                <a16:creationId xmlns:a16="http://schemas.microsoft.com/office/drawing/2014/main" id="{722D611E-0435-3CAC-71EC-3AE2553BD3AB}"/>
              </a:ext>
            </a:extLst>
          </p:cNvPr>
          <p:cNvSpPr txBox="1"/>
          <p:nvPr/>
        </p:nvSpPr>
        <p:spPr>
          <a:xfrm>
            <a:off x="603094" y="197214"/>
            <a:ext cx="53024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b="1" dirty="0">
                <a:solidFill>
                  <a:srgbClr val="FFFFFF"/>
                </a:solidFill>
                <a:latin typeface="思源黑体" panose="020B0500000000000000" pitchFamily="34" charset="-122"/>
                <a:cs typeface="Calibri" panose="020F0502020204030204" pitchFamily="34" charset="0"/>
              </a:rPr>
              <a:t>创建新项目</a:t>
            </a:r>
            <a:endParaRPr kumimoji="0" lang="en-US" sz="2800" b="1" i="0" u="none" strike="noStrike" kern="1200" cap="none" spc="0" normalizeH="0" baseline="0" noProof="0" dirty="0">
              <a:ln>
                <a:noFill/>
              </a:ln>
              <a:solidFill>
                <a:srgbClr val="FFFFFF"/>
              </a:solidFill>
              <a:effectLst/>
              <a:uLnTx/>
              <a:uFillTx/>
              <a:latin typeface="思源黑体" panose="020B0500000000000000" pitchFamily="34" charset="-122"/>
              <a:ea typeface="+mn-ea"/>
              <a:cs typeface="Calibri" panose="020F0502020204030204" pitchFamily="34" charset="0"/>
            </a:endParaRPr>
          </a:p>
        </p:txBody>
      </p:sp>
      <p:sp>
        <p:nvSpPr>
          <p:cNvPr id="7" name="Content Placeholder 2">
            <a:extLst>
              <a:ext uri="{FF2B5EF4-FFF2-40B4-BE49-F238E27FC236}">
                <a16:creationId xmlns:a16="http://schemas.microsoft.com/office/drawing/2014/main" id="{6FCDBA17-5D7A-7DBC-EB07-28B9FBFD8D63}"/>
              </a:ext>
            </a:extLst>
          </p:cNvPr>
          <p:cNvSpPr txBox="1">
            <a:spLocks/>
          </p:cNvSpPr>
          <p:nvPr/>
        </p:nvSpPr>
        <p:spPr>
          <a:xfrm>
            <a:off x="8361609" y="1843116"/>
            <a:ext cx="3468934" cy="3748438"/>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9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zh-CN" altLang="en-US" sz="2000" dirty="0">
                <a:latin typeface="思源黑体" panose="020B0500000000000000" pitchFamily="34" charset="-122"/>
              </a:rPr>
              <a:t>通过</a:t>
            </a:r>
            <a:r>
              <a:rPr lang="zh-CN" altLang="en-US" sz="2000" dirty="0">
                <a:solidFill>
                  <a:schemeClr val="accent2"/>
                </a:solidFill>
                <a:latin typeface="思源黑体" panose="020B0500000000000000" pitchFamily="34" charset="-122"/>
              </a:rPr>
              <a:t>项目</a:t>
            </a:r>
            <a:r>
              <a:rPr lang="zh-CN" altLang="en-US" sz="2000" dirty="0">
                <a:latin typeface="思源黑体" panose="020B0500000000000000" pitchFamily="34" charset="-122"/>
              </a:rPr>
              <a:t>，您可以收集和组织在 </a:t>
            </a:r>
            <a:r>
              <a:rPr lang="en-US" altLang="zh-CN" sz="2000" dirty="0">
                <a:latin typeface="思源黑体" panose="020B0500000000000000" pitchFamily="34" charset="-122"/>
              </a:rPr>
              <a:t>EBSCOhost</a:t>
            </a:r>
            <a:r>
              <a:rPr lang="zh-CN" altLang="en-US" sz="2000" dirty="0">
                <a:latin typeface="思源黑体" panose="020B0500000000000000" pitchFamily="34" charset="-122"/>
              </a:rPr>
              <a:t>中找到的项目，如文章和电子书。</a:t>
            </a:r>
            <a:endParaRPr lang="en-US" altLang="zh-CN" sz="2000" dirty="0">
              <a:latin typeface="思源黑体" panose="020B0500000000000000" pitchFamily="34" charset="-122"/>
            </a:endParaRPr>
          </a:p>
          <a:p>
            <a:pPr algn="just"/>
            <a:r>
              <a:rPr lang="zh-CN" altLang="en-US" sz="2000" dirty="0">
                <a:latin typeface="思源黑体" panose="020B0500000000000000" pitchFamily="34" charset="-122"/>
              </a:rPr>
              <a:t>如果您正在进行多个研究项目，可以点击右侧</a:t>
            </a:r>
            <a:r>
              <a:rPr lang="en-US" altLang="zh-CN" sz="2000" dirty="0">
                <a:solidFill>
                  <a:schemeClr val="accent2"/>
                </a:solidFill>
                <a:latin typeface="思源黑体" panose="020B0500000000000000" pitchFamily="34" charset="-122"/>
              </a:rPr>
              <a:t>+</a:t>
            </a:r>
            <a:r>
              <a:rPr lang="zh-CN" altLang="en-US" sz="2000" dirty="0">
                <a:solidFill>
                  <a:schemeClr val="accent2"/>
                </a:solidFill>
                <a:latin typeface="思源黑体" panose="020B0500000000000000" pitchFamily="34" charset="-122"/>
              </a:rPr>
              <a:t>号</a:t>
            </a:r>
            <a:r>
              <a:rPr lang="zh-CN" altLang="en-US" sz="2000" dirty="0">
                <a:latin typeface="思源黑体" panose="020B0500000000000000" pitchFamily="34" charset="-122"/>
              </a:rPr>
              <a:t>图标，为每个研究项目创建一个文件夹，以存储不同主题的文章。</a:t>
            </a:r>
            <a:endParaRPr lang="en-US" altLang="zh-CN" sz="2000" dirty="0">
              <a:latin typeface="思源黑体" panose="020B0500000000000000" pitchFamily="34" charset="-122"/>
            </a:endParaRPr>
          </a:p>
          <a:p>
            <a:pPr algn="just"/>
            <a:r>
              <a:rPr lang="zh-CN" altLang="en-US" sz="2000" dirty="0">
                <a:latin typeface="思源黑体" panose="020B0500000000000000" pitchFamily="34" charset="-122"/>
              </a:rPr>
              <a:t>您还可以为每个项目指定一个 </a:t>
            </a:r>
            <a:r>
              <a:rPr lang="zh-CN" altLang="en-US" sz="2000" dirty="0">
                <a:solidFill>
                  <a:schemeClr val="accent2"/>
                </a:solidFill>
                <a:latin typeface="思源黑体" panose="020B0500000000000000" pitchFamily="34" charset="-122"/>
              </a:rPr>
              <a:t>截止日期</a:t>
            </a:r>
            <a:r>
              <a:rPr lang="zh-CN" altLang="en-US" sz="2000" dirty="0">
                <a:latin typeface="思源黑体" panose="020B0500000000000000" pitchFamily="34" charset="-122"/>
              </a:rPr>
              <a:t>，以帮助确定工作的优先顺序。</a:t>
            </a:r>
          </a:p>
        </p:txBody>
      </p:sp>
      <p:sp>
        <p:nvSpPr>
          <p:cNvPr id="15" name="Rectangle 12">
            <a:extLst>
              <a:ext uri="{FF2B5EF4-FFF2-40B4-BE49-F238E27FC236}">
                <a16:creationId xmlns:a16="http://schemas.microsoft.com/office/drawing/2014/main" id="{9CAABD83-FBD1-2C69-12F2-B4D3B2E94BEE}"/>
              </a:ext>
            </a:extLst>
          </p:cNvPr>
          <p:cNvSpPr/>
          <p:nvPr/>
        </p:nvSpPr>
        <p:spPr>
          <a:xfrm>
            <a:off x="6999975" y="2640500"/>
            <a:ext cx="334398" cy="270570"/>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sp>
        <p:nvSpPr>
          <p:cNvPr id="12" name="Rectangle 12">
            <a:extLst>
              <a:ext uri="{FF2B5EF4-FFF2-40B4-BE49-F238E27FC236}">
                <a16:creationId xmlns:a16="http://schemas.microsoft.com/office/drawing/2014/main" id="{1457098D-689B-90A1-731E-1F0A94252434}"/>
              </a:ext>
            </a:extLst>
          </p:cNvPr>
          <p:cNvSpPr/>
          <p:nvPr/>
        </p:nvSpPr>
        <p:spPr>
          <a:xfrm>
            <a:off x="2780106" y="3429017"/>
            <a:ext cx="948448" cy="304199"/>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sp>
        <p:nvSpPr>
          <p:cNvPr id="14" name="Rectangle 12">
            <a:extLst>
              <a:ext uri="{FF2B5EF4-FFF2-40B4-BE49-F238E27FC236}">
                <a16:creationId xmlns:a16="http://schemas.microsoft.com/office/drawing/2014/main" id="{27892054-ABF5-FF95-6FA6-198F68A6588F}"/>
              </a:ext>
            </a:extLst>
          </p:cNvPr>
          <p:cNvSpPr/>
          <p:nvPr/>
        </p:nvSpPr>
        <p:spPr>
          <a:xfrm>
            <a:off x="930691" y="3078367"/>
            <a:ext cx="1129005" cy="270570"/>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pic>
        <p:nvPicPr>
          <p:cNvPr id="3" name="图形 2" descr="徽章 1 纯色填充">
            <a:extLst>
              <a:ext uri="{FF2B5EF4-FFF2-40B4-BE49-F238E27FC236}">
                <a16:creationId xmlns:a16="http://schemas.microsoft.com/office/drawing/2014/main" id="{14613681-5782-04EB-1BEE-8CA08E76B5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7089" y="3067259"/>
            <a:ext cx="343857" cy="343857"/>
          </a:xfrm>
          <a:prstGeom prst="rect">
            <a:avLst/>
          </a:prstGeom>
        </p:spPr>
      </p:pic>
      <p:pic>
        <p:nvPicPr>
          <p:cNvPr id="5" name="图形 4" descr="徽章 纯色填充">
            <a:extLst>
              <a:ext uri="{FF2B5EF4-FFF2-40B4-BE49-F238E27FC236}">
                <a16:creationId xmlns:a16="http://schemas.microsoft.com/office/drawing/2014/main" id="{71E784A2-4BB3-8DB7-B923-2512FC42405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49231" y="3005080"/>
            <a:ext cx="343857" cy="343857"/>
          </a:xfrm>
          <a:prstGeom prst="rect">
            <a:avLst/>
          </a:prstGeom>
        </p:spPr>
      </p:pic>
      <p:pic>
        <p:nvPicPr>
          <p:cNvPr id="8" name="图形 7" descr="徽章 3 纯色填充">
            <a:extLst>
              <a:ext uri="{FF2B5EF4-FFF2-40B4-BE49-F238E27FC236}">
                <a16:creationId xmlns:a16="http://schemas.microsoft.com/office/drawing/2014/main" id="{ADD2B99F-41B0-EC11-DF8C-4B333AEBFA7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97074" y="3397362"/>
            <a:ext cx="343857" cy="343857"/>
          </a:xfrm>
          <a:prstGeom prst="rect">
            <a:avLst/>
          </a:prstGeom>
        </p:spPr>
      </p:pic>
      <p:pic>
        <p:nvPicPr>
          <p:cNvPr id="9" name="图形 8" descr="徽章 1 纯色填充">
            <a:extLst>
              <a:ext uri="{FF2B5EF4-FFF2-40B4-BE49-F238E27FC236}">
                <a16:creationId xmlns:a16="http://schemas.microsoft.com/office/drawing/2014/main" id="{068F1D6C-A690-C23C-1E40-17F966F28C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49232" y="1843116"/>
            <a:ext cx="343857" cy="343857"/>
          </a:xfrm>
          <a:prstGeom prst="rect">
            <a:avLst/>
          </a:prstGeom>
        </p:spPr>
      </p:pic>
      <p:pic>
        <p:nvPicPr>
          <p:cNvPr id="10" name="图形 9" descr="徽章 纯色填充">
            <a:extLst>
              <a:ext uri="{FF2B5EF4-FFF2-40B4-BE49-F238E27FC236}">
                <a16:creationId xmlns:a16="http://schemas.microsoft.com/office/drawing/2014/main" id="{6954FDAE-BE00-054F-171D-9425F1CEAB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65537" y="2563666"/>
            <a:ext cx="343857" cy="343857"/>
          </a:xfrm>
          <a:prstGeom prst="rect">
            <a:avLst/>
          </a:prstGeom>
        </p:spPr>
      </p:pic>
      <p:pic>
        <p:nvPicPr>
          <p:cNvPr id="11" name="图形 10" descr="徽章 3 纯色填充">
            <a:extLst>
              <a:ext uri="{FF2B5EF4-FFF2-40B4-BE49-F238E27FC236}">
                <a16:creationId xmlns:a16="http://schemas.microsoft.com/office/drawing/2014/main" id="{7FBEB244-7D57-6AD6-502D-DE35177EAC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47307" y="4766676"/>
            <a:ext cx="343857" cy="343857"/>
          </a:xfrm>
          <a:prstGeom prst="rect">
            <a:avLst/>
          </a:prstGeom>
        </p:spPr>
      </p:pic>
    </p:spTree>
    <p:extLst>
      <p:ext uri="{BB962C8B-B14F-4D97-AF65-F5344CB8AC3E}">
        <p14:creationId xmlns:p14="http://schemas.microsoft.com/office/powerpoint/2010/main" val="241655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01224-131B-8C9A-F2B9-08C741411865}"/>
              </a:ext>
            </a:extLst>
          </p:cNvPr>
          <p:cNvSpPr>
            <a:spLocks noGrp="1"/>
          </p:cNvSpPr>
          <p:nvPr>
            <p:ph type="title"/>
          </p:nvPr>
        </p:nvSpPr>
        <p:spPr>
          <a:xfrm>
            <a:off x="793527" y="2184851"/>
            <a:ext cx="10842820" cy="3303572"/>
          </a:xfrm>
        </p:spPr>
        <p:txBody>
          <a:bodyPr>
            <a:noAutofit/>
          </a:bodyPr>
          <a:lstStyle/>
          <a:p>
            <a:pPr algn="l" eaLnBrk="0" latinLnBrk="1">
              <a:lnSpc>
                <a:spcPct val="150000"/>
              </a:lnSpc>
            </a:pPr>
            <a:r>
              <a:rPr kumimoji="0" lang="zh-CN" altLang="en-US" sz="2500" b="1" i="0" u="none" strike="noStrike" kern="1200" cap="none" spc="0" normalizeH="0" baseline="0" noProof="0" dirty="0">
                <a:ln>
                  <a:noFill/>
                </a:ln>
                <a:effectLst/>
                <a:uLnTx/>
                <a:uFillTx/>
                <a:ea typeface="思源黑体" panose="020B0500000000000000" pitchFamily="34" charset="-122"/>
                <a:cs typeface="+mj-cs"/>
              </a:rPr>
              <a:t>检索平台</a:t>
            </a:r>
            <a:r>
              <a:rPr kumimoji="0" lang="zh-CN" altLang="en-US" sz="2500" b="0" i="0" u="none" strike="noStrike" kern="1200" cap="none" spc="0" normalizeH="0" baseline="0" noProof="0" dirty="0">
                <a:ln>
                  <a:noFill/>
                </a:ln>
                <a:effectLst/>
                <a:uLnTx/>
                <a:uFillTx/>
                <a:ea typeface="思源黑体" panose="020B0500000000000000" pitchFamily="34" charset="-122"/>
                <a:cs typeface="+mj-cs"/>
              </a:rPr>
              <a:t>：</a:t>
            </a:r>
            <a:r>
              <a:rPr kumimoji="0" lang="en-US" altLang="zh-CN" sz="2500" b="0" i="0" u="none" strike="noStrike" kern="1200" cap="none" spc="0" normalizeH="0" baseline="0" noProof="0" dirty="0">
                <a:ln>
                  <a:noFill/>
                </a:ln>
                <a:effectLst/>
                <a:uLnTx/>
                <a:uFillTx/>
                <a:ea typeface="思源黑体" panose="020B0500000000000000" pitchFamily="34" charset="-122"/>
                <a:cs typeface="+mj-cs"/>
                <a:hlinkClick r:id="rId2">
                  <a:extLst>
                    <a:ext uri="{A12FA001-AC4F-418D-AE19-62706E023703}">
                      <ahyp:hlinkClr xmlns:ahyp="http://schemas.microsoft.com/office/drawing/2018/hyperlinkcolor" val="tx"/>
                    </a:ext>
                  </a:extLst>
                </a:hlinkClick>
              </a:rPr>
              <a:t>https://research.</a:t>
            </a:r>
            <a:r>
              <a:rPr lang="en-US" altLang="zh-CN" sz="2500" dirty="0" err="1">
                <a:ea typeface="思源黑体" panose="020B0500000000000000" pitchFamily="34" charset="-122"/>
                <a:cs typeface="+mj-cs"/>
                <a:hlinkClick r:id="rId2">
                  <a:extLst>
                    <a:ext uri="{A12FA001-AC4F-418D-AE19-62706E023703}">
                      <ahyp:hlinkClr xmlns:ahyp="http://schemas.microsoft.com/office/drawing/2018/hyperlinkcolor" val="tx"/>
                    </a:ext>
                  </a:extLst>
                </a:hlinkClick>
              </a:rPr>
              <a:t>ebsco</a:t>
            </a:r>
            <a:r>
              <a:rPr kumimoji="0" lang="en-US" altLang="zh-CN" sz="2500" b="0" i="0" u="none" strike="noStrike" kern="1200" cap="none" spc="0" normalizeH="0" baseline="0" noProof="0" dirty="0">
                <a:ln>
                  <a:noFill/>
                </a:ln>
                <a:effectLst/>
                <a:uLnTx/>
                <a:uFillTx/>
                <a:ea typeface="思源黑体" panose="020B0500000000000000" pitchFamily="34" charset="-122"/>
                <a:cs typeface="+mj-cs"/>
                <a:hlinkClick r:id="rId2">
                  <a:extLst>
                    <a:ext uri="{A12FA001-AC4F-418D-AE19-62706E023703}">
                      <ahyp:hlinkClr xmlns:ahyp="http://schemas.microsoft.com/office/drawing/2018/hyperlinkcolor" val="tx"/>
                    </a:ext>
                  </a:extLst>
                </a:hlinkClick>
              </a:rPr>
              <a:t>.com/</a:t>
            </a:r>
            <a:r>
              <a:rPr kumimoji="0" lang="en-US" altLang="zh-CN" sz="2500" b="0" i="0" u="none" strike="noStrike" kern="1200" cap="none" spc="0" normalizeH="0" baseline="0" noProof="0" dirty="0">
                <a:ln>
                  <a:noFill/>
                </a:ln>
                <a:effectLst/>
                <a:uLnTx/>
                <a:uFillTx/>
                <a:ea typeface="思源黑体" panose="020B0500000000000000" pitchFamily="34" charset="-122"/>
                <a:cs typeface="+mj-cs"/>
              </a:rPr>
              <a:t> </a:t>
            </a:r>
            <a:br>
              <a:rPr lang="en-US" altLang="zh-CN" sz="2500" b="0" i="0" u="none" strike="noStrike" kern="1200" cap="none" spc="0" normalizeH="0" baseline="0" noProof="0" dirty="0">
                <a:ln>
                  <a:noFill/>
                </a:ln>
                <a:effectLst/>
                <a:uLnTx/>
                <a:uFillTx/>
                <a:ea typeface="思源黑体" panose="020B0500000000000000" pitchFamily="34" charset="-122"/>
                <a:cs typeface="+mj-cs"/>
              </a:rPr>
            </a:br>
            <a:r>
              <a:rPr kumimoji="0" lang="en-US" altLang="zh-CN" sz="2500" b="1" i="0" u="none" strike="noStrike" kern="1200" cap="none" spc="0" normalizeH="0" baseline="0" noProof="0" dirty="0">
                <a:ln>
                  <a:noFill/>
                </a:ln>
                <a:effectLst/>
                <a:uLnTx/>
                <a:uFillTx/>
                <a:ea typeface="思源黑体" panose="020B0500000000000000" pitchFamily="34" charset="-122"/>
                <a:cs typeface="+mj-cs"/>
              </a:rPr>
              <a:t>EBSCO </a:t>
            </a:r>
            <a:r>
              <a:rPr kumimoji="0" lang="zh-CN" altLang="zh-CN" sz="2500" b="1" i="0" u="none" strike="noStrike" kern="1200" cap="none" spc="0" normalizeH="0" baseline="0" noProof="0" dirty="0">
                <a:ln>
                  <a:noFill/>
                </a:ln>
                <a:effectLst/>
                <a:uLnTx/>
                <a:uFillTx/>
                <a:ea typeface="思源黑体" panose="020B0500000000000000" pitchFamily="34" charset="-122"/>
                <a:cs typeface="+mj-cs"/>
              </a:rPr>
              <a:t>支持站点</a:t>
            </a:r>
            <a:r>
              <a:rPr kumimoji="0" lang="en-US" altLang="zh-CN" sz="2500" b="0" i="0" u="none" strike="noStrike" kern="1200" cap="none" spc="0" normalizeH="0" baseline="0" noProof="0" dirty="0">
                <a:ln>
                  <a:noFill/>
                </a:ln>
                <a:effectLst/>
                <a:uLnTx/>
                <a:uFillTx/>
                <a:ea typeface="思源黑体" panose="020B0500000000000000" pitchFamily="34" charset="-122"/>
                <a:cs typeface="+mj-cs"/>
              </a:rPr>
              <a:t>:  </a:t>
            </a:r>
            <a:r>
              <a:rPr kumimoji="0" lang="en-US" altLang="zh-CN" sz="2500" b="0" i="0" u="none" strike="noStrike" kern="1200" cap="none" spc="0" normalizeH="0" baseline="0" noProof="0" dirty="0">
                <a:ln>
                  <a:noFill/>
                </a:ln>
                <a:effectLst/>
                <a:uLnTx/>
                <a:uFillTx/>
                <a:ea typeface="思源黑体" panose="020B0500000000000000" pitchFamily="34" charset="-122"/>
                <a:cs typeface="+mj-cs"/>
                <a:hlinkClick r:id="rId3">
                  <a:extLst>
                    <a:ext uri="{A12FA001-AC4F-418D-AE19-62706E023703}">
                      <ahyp:hlinkClr xmlns:ahyp="http://schemas.microsoft.com/office/drawing/2018/hyperlinkcolor" val="tx"/>
                    </a:ext>
                  </a:extLst>
                </a:hlinkClick>
              </a:rPr>
              <a:t>https://connect.ebsco.com</a:t>
            </a:r>
            <a:br>
              <a:rPr lang="en-US" altLang="zh-CN" sz="2500" b="0" i="0" u="none" strike="noStrike" kern="1200" cap="none" spc="0" normalizeH="0" baseline="0" noProof="0" dirty="0">
                <a:ln>
                  <a:noFill/>
                </a:ln>
                <a:effectLst/>
                <a:uLnTx/>
                <a:uFillTx/>
                <a:ea typeface="思源黑体" panose="020B0500000000000000" pitchFamily="34" charset="-122"/>
                <a:cs typeface="+mj-cs"/>
              </a:rPr>
            </a:br>
            <a:r>
              <a:rPr kumimoji="0" lang="en-US" altLang="zh-CN" sz="2500" b="1" i="0" u="none" strike="noStrike" kern="1200" cap="none" spc="0" normalizeH="0" baseline="0" noProof="0" dirty="0">
                <a:ln>
                  <a:noFill/>
                </a:ln>
                <a:effectLst/>
                <a:uLnTx/>
                <a:uFillTx/>
                <a:ea typeface="思源黑体" panose="020B0500000000000000" pitchFamily="34" charset="-122"/>
                <a:cs typeface="+mj-cs"/>
              </a:rPr>
              <a:t>EBSCO</a:t>
            </a:r>
            <a:r>
              <a:rPr kumimoji="0" lang="zh-CN" altLang="en-US" sz="2500" b="1" i="0" u="none" strike="noStrike" kern="1200" cap="none" spc="0" normalizeH="0" baseline="0" noProof="0" dirty="0">
                <a:ln>
                  <a:noFill/>
                </a:ln>
                <a:effectLst/>
                <a:uLnTx/>
                <a:uFillTx/>
                <a:ea typeface="思源黑体" panose="020B0500000000000000" pitchFamily="34" charset="-122"/>
                <a:cs typeface="+mj-cs"/>
              </a:rPr>
              <a:t>官网</a:t>
            </a:r>
            <a:r>
              <a:rPr kumimoji="0" lang="zh-CN" altLang="en-US" sz="2500" b="0" i="0" u="none" strike="noStrike" kern="1200" cap="none" spc="0" normalizeH="0" baseline="0" noProof="0" dirty="0">
                <a:ln>
                  <a:noFill/>
                </a:ln>
                <a:effectLst/>
                <a:uLnTx/>
                <a:uFillTx/>
                <a:ea typeface="思源黑体" panose="020B0500000000000000" pitchFamily="34" charset="-122"/>
                <a:cs typeface="+mj-cs"/>
              </a:rPr>
              <a:t>：</a:t>
            </a:r>
            <a:r>
              <a:rPr kumimoji="0" lang="en-US" altLang="zh-CN" sz="2500" b="0" i="0" u="none" strike="noStrike" kern="1200" cap="none" spc="0" normalizeH="0" baseline="0" noProof="0" dirty="0">
                <a:ln>
                  <a:noFill/>
                </a:ln>
                <a:effectLst/>
                <a:uLnTx/>
                <a:uFillTx/>
                <a:ea typeface="思源黑体" panose="020B0500000000000000" pitchFamily="34" charset="-122"/>
                <a:cs typeface="+mj-cs"/>
                <a:hlinkClick r:id="rId4">
                  <a:extLst>
                    <a:ext uri="{A12FA001-AC4F-418D-AE19-62706E023703}">
                      <ahyp:hlinkClr xmlns:ahyp="http://schemas.microsoft.com/office/drawing/2018/hyperlinkcolor" val="tx"/>
                    </a:ext>
                  </a:extLst>
                </a:hlinkClick>
              </a:rPr>
              <a:t>https://www.ebsco.com/zh-cn</a:t>
            </a:r>
            <a:br>
              <a:rPr lang="zh-CN" altLang="zh-CN" sz="2500" b="0" i="0" u="none" strike="noStrike" kern="1200" cap="none" spc="0" normalizeH="0" baseline="0" noProof="0" dirty="0">
                <a:ln>
                  <a:noFill/>
                </a:ln>
                <a:effectLst/>
                <a:uLnTx/>
                <a:uFillTx/>
                <a:ea typeface="思源黑体" panose="020B0500000000000000" pitchFamily="34" charset="-122"/>
                <a:cs typeface="+mj-cs"/>
              </a:rPr>
            </a:br>
            <a:r>
              <a:rPr kumimoji="0" lang="zh-CN" altLang="zh-CN" sz="2500" b="1" i="0" u="none" strike="noStrike" kern="1200" cap="none" spc="0" normalizeH="0" baseline="0" noProof="0" dirty="0">
                <a:ln>
                  <a:noFill/>
                </a:ln>
                <a:effectLst/>
                <a:uLnTx/>
                <a:uFillTx/>
                <a:ea typeface="思源黑体" panose="020B0500000000000000" pitchFamily="34" charset="-122"/>
                <a:cs typeface="+mj-cs"/>
              </a:rPr>
              <a:t>免费在线课程</a:t>
            </a:r>
            <a:r>
              <a:rPr kumimoji="0" lang="zh-CN" altLang="zh-CN" sz="2500" b="0" i="0" u="none" strike="noStrike" kern="1200" cap="none" spc="0" normalizeH="0" baseline="0" noProof="0" dirty="0">
                <a:ln>
                  <a:noFill/>
                </a:ln>
                <a:effectLst/>
                <a:uLnTx/>
                <a:uFillTx/>
                <a:ea typeface="思源黑体" panose="020B0500000000000000" pitchFamily="34" charset="-122"/>
                <a:cs typeface="+mj-cs"/>
              </a:rPr>
              <a:t>：</a:t>
            </a:r>
            <a:r>
              <a:rPr kumimoji="0" lang="en-US" altLang="zh-CN" sz="1600" b="0" i="0" u="sng" strike="noStrike" kern="100" cap="none" spc="0" normalizeH="0" baseline="0" noProof="0" dirty="0">
                <a:ln>
                  <a:noFill/>
                </a:ln>
                <a:effectLst/>
                <a:uLnTx/>
                <a:uFillTx/>
                <a:ea typeface="思源黑体" panose="020B0500000000000000" pitchFamily="34" charset="-122"/>
                <a:cs typeface="Times New Roman"/>
                <a:hlinkClick r:id="rId5">
                  <a:extLst>
                    <a:ext uri="{A12FA001-AC4F-418D-AE19-62706E023703}">
                      <ahyp:hlinkClr xmlns:ahyp="http://schemas.microsoft.com/office/drawing/2018/hyperlinkcolor" val="tx"/>
                    </a:ext>
                  </a:extLst>
                </a:hlinkClick>
              </a:rPr>
              <a:t>https://ebsco-chinese.zoom.us/calendar/search?showType=2&amp;startDate=2021-07-01</a:t>
            </a:r>
            <a:br>
              <a:rPr lang="zh-CN" altLang="zh-CN" sz="2500" b="0" i="0" u="none" strike="noStrike" kern="1200" cap="none" spc="0" normalizeH="0" baseline="0" noProof="0" dirty="0">
                <a:ln>
                  <a:noFill/>
                </a:ln>
                <a:effectLst/>
                <a:uLnTx/>
                <a:uFillTx/>
                <a:ea typeface="思源黑体" panose="020B0500000000000000" pitchFamily="34" charset="-122"/>
                <a:cs typeface="+mj-cs"/>
              </a:rPr>
            </a:br>
            <a:r>
              <a:rPr kumimoji="0" lang="en-US" altLang="zh-CN" sz="2500" b="1" i="0" u="none" strike="noStrike" kern="1200" cap="none" spc="0" normalizeH="0" baseline="0" noProof="0" dirty="0">
                <a:ln>
                  <a:noFill/>
                </a:ln>
                <a:effectLst/>
                <a:uLnTx/>
                <a:uFillTx/>
                <a:ea typeface="思源黑体" panose="020B0500000000000000" pitchFamily="34" charset="-122"/>
                <a:cs typeface="+mj-cs"/>
              </a:rPr>
              <a:t>Bilibili</a:t>
            </a:r>
            <a:r>
              <a:rPr kumimoji="0" lang="zh-CN" altLang="en-US" sz="2500" b="1" i="0" u="none" strike="noStrike" kern="1200" cap="none" spc="0" normalizeH="0" baseline="0" noProof="0" dirty="0">
                <a:ln>
                  <a:noFill/>
                </a:ln>
                <a:effectLst/>
                <a:uLnTx/>
                <a:uFillTx/>
                <a:ea typeface="思源黑体" panose="020B0500000000000000" pitchFamily="34" charset="-122"/>
                <a:cs typeface="+mj-cs"/>
              </a:rPr>
              <a:t>视频</a:t>
            </a:r>
            <a:r>
              <a:rPr kumimoji="0" lang="zh-CN" altLang="en-US" sz="2500" b="0" i="0" u="none" strike="noStrike" kern="1200" cap="none" spc="0" normalizeH="0" baseline="0" noProof="0" dirty="0">
                <a:ln>
                  <a:noFill/>
                </a:ln>
                <a:effectLst/>
                <a:uLnTx/>
                <a:uFillTx/>
                <a:ea typeface="思源黑体" panose="020B0500000000000000" pitchFamily="34" charset="-122"/>
                <a:cs typeface="+mj-cs"/>
              </a:rPr>
              <a:t>：</a:t>
            </a:r>
            <a:r>
              <a:rPr kumimoji="0" lang="en-US" altLang="zh-CN" sz="2500" b="0" i="0" u="none" strike="noStrike" kern="1200" cap="none" spc="0" normalizeH="0" baseline="0" noProof="0" dirty="0">
                <a:ln>
                  <a:noFill/>
                </a:ln>
                <a:effectLst/>
                <a:uLnTx/>
                <a:uFillTx/>
                <a:ea typeface="思源黑体" panose="020B0500000000000000" pitchFamily="34" charset="-122"/>
                <a:cs typeface="+mj-cs"/>
                <a:hlinkClick r:id="rId6">
                  <a:extLst>
                    <a:ext uri="{A12FA001-AC4F-418D-AE19-62706E023703}">
                      <ahyp:hlinkClr xmlns:ahyp="http://schemas.microsoft.com/office/drawing/2018/hyperlinkcolor" val="tx"/>
                    </a:ext>
                  </a:extLst>
                </a:hlinkClick>
              </a:rPr>
              <a:t>https://space.bilibili.com/1798959763/lists?sid=2655301</a:t>
            </a:r>
            <a:r>
              <a:rPr kumimoji="0" lang="en-US" altLang="zh-CN" sz="2500" b="0" i="0" u="none" strike="noStrike" kern="1200" cap="none" spc="0" normalizeH="0" baseline="0" noProof="0" dirty="0">
                <a:ln>
                  <a:noFill/>
                </a:ln>
                <a:effectLst/>
                <a:uLnTx/>
                <a:uFillTx/>
                <a:ea typeface="思源黑体" panose="020B0500000000000000" pitchFamily="34" charset="-122"/>
                <a:cs typeface="+mj-cs"/>
              </a:rPr>
              <a:t> </a:t>
            </a:r>
            <a:br>
              <a:rPr lang="en-US" altLang="zh-CN" sz="2500" b="0" i="0" u="none" strike="noStrike" kern="1200" cap="none" spc="0" normalizeH="0" baseline="0" noProof="0" dirty="0">
                <a:ln>
                  <a:noFill/>
                </a:ln>
                <a:effectLst/>
                <a:uLnTx/>
                <a:uFillTx/>
                <a:ea typeface="思源黑体" panose="020B0500000000000000" pitchFamily="34" charset="-122"/>
                <a:cs typeface="+mj-cs"/>
              </a:rPr>
            </a:br>
            <a:r>
              <a:rPr kumimoji="0" lang="en-US" altLang="zh-CN" sz="2500" b="1" i="0" u="none" strike="noStrike" kern="1200" cap="none" spc="0" normalizeH="0" baseline="0" noProof="0" dirty="0">
                <a:ln>
                  <a:noFill/>
                </a:ln>
                <a:effectLst/>
                <a:uLnTx/>
                <a:uFillTx/>
                <a:ea typeface="思源黑体" panose="020B0500000000000000" pitchFamily="34" charset="-122"/>
                <a:cs typeface="+mj-cs"/>
              </a:rPr>
              <a:t>EBSCO</a:t>
            </a:r>
            <a:r>
              <a:rPr kumimoji="0" lang="en-US" altLang="zh-CN" sz="2500" b="1" i="1" u="none" strike="noStrike" kern="1200" cap="none" spc="0" normalizeH="0" baseline="0" noProof="0" dirty="0">
                <a:ln>
                  <a:noFill/>
                </a:ln>
                <a:effectLst/>
                <a:uLnTx/>
                <a:uFillTx/>
                <a:ea typeface="思源黑体" panose="020B0500000000000000" pitchFamily="34" charset="-122"/>
                <a:cs typeface="+mj-cs"/>
              </a:rPr>
              <a:t>host</a:t>
            </a:r>
            <a:r>
              <a:rPr kumimoji="0" lang="en-US" altLang="zh-CN" sz="2500" b="1" i="0" u="none" strike="noStrike" kern="1200" cap="none" spc="0" normalizeH="0" baseline="0" noProof="0" dirty="0">
                <a:ln>
                  <a:noFill/>
                </a:ln>
                <a:effectLst/>
                <a:uLnTx/>
                <a:uFillTx/>
                <a:ea typeface="思源黑体" panose="020B0500000000000000" pitchFamily="34" charset="-122"/>
                <a:cs typeface="+mj-cs"/>
              </a:rPr>
              <a:t> </a:t>
            </a:r>
            <a:r>
              <a:rPr kumimoji="0" lang="zh-CN" altLang="zh-CN" sz="2500" b="1" i="0" u="none" strike="noStrike" kern="1200" cap="none" spc="0" normalizeH="0" baseline="0" noProof="0" dirty="0">
                <a:ln>
                  <a:noFill/>
                </a:ln>
                <a:effectLst/>
                <a:uLnTx/>
                <a:uFillTx/>
                <a:ea typeface="思源黑体" panose="020B0500000000000000" pitchFamily="34" charset="-122"/>
                <a:cs typeface="+mj-cs"/>
              </a:rPr>
              <a:t>中文教程下载</a:t>
            </a:r>
            <a:r>
              <a:rPr kumimoji="0" lang="en-US" altLang="zh-CN" sz="2500" b="1" i="0" u="none" strike="noStrike" kern="1200" cap="none" spc="0" normalizeH="0" baseline="0" noProof="0" dirty="0">
                <a:ln>
                  <a:noFill/>
                </a:ln>
                <a:effectLst/>
                <a:uLnTx/>
                <a:uFillTx/>
                <a:ea typeface="思源黑体" panose="020B0500000000000000" pitchFamily="34" charset="-122"/>
                <a:cs typeface="+mj-cs"/>
              </a:rPr>
              <a:t>: </a:t>
            </a:r>
            <a:r>
              <a:rPr kumimoji="0" lang="en-US" altLang="zh-CN" sz="1800" b="0" i="0" u="none" strike="noStrike" kern="1200" cap="none" spc="0" normalizeH="0" baseline="0" noProof="0" dirty="0">
                <a:ln>
                  <a:noFill/>
                </a:ln>
                <a:effectLst/>
                <a:uLnTx/>
                <a:uFillTx/>
                <a:ea typeface="思源黑体" panose="020B0500000000000000" pitchFamily="34" charset="-122"/>
                <a:cs typeface="+mj-cs"/>
                <a:hlinkClick r:id="rId7">
                  <a:extLst>
                    <a:ext uri="{A12FA001-AC4F-418D-AE19-62706E023703}">
                      <ahyp:hlinkClr xmlns:ahyp="http://schemas.microsoft.com/office/drawing/2018/hyperlinkcolor" val="tx"/>
                    </a:ext>
                  </a:extLst>
                </a:hlinkClick>
              </a:rPr>
              <a:t>https://connect.ebsco.com/s/article/EBSCO</a:t>
            </a:r>
            <a:r>
              <a:rPr kumimoji="0" lang="zh-CN" altLang="zh-CN" sz="1800" b="0" i="0" u="none" strike="noStrike" kern="1200" cap="none" spc="0" normalizeH="0" baseline="0" noProof="0" dirty="0">
                <a:ln>
                  <a:noFill/>
                </a:ln>
                <a:effectLst/>
                <a:uLnTx/>
                <a:uFillTx/>
                <a:ea typeface="思源黑体" panose="020B0500000000000000" pitchFamily="34" charset="-122"/>
                <a:cs typeface="+mj-cs"/>
                <a:hlinkClick r:id="rId7">
                  <a:extLst>
                    <a:ext uri="{A12FA001-AC4F-418D-AE19-62706E023703}">
                      <ahyp:hlinkClr xmlns:ahyp="http://schemas.microsoft.com/office/drawing/2018/hyperlinkcolor" val="tx"/>
                    </a:ext>
                  </a:extLst>
                </a:hlinkClick>
              </a:rPr>
              <a:t>平台中文使用指南</a:t>
            </a:r>
            <a:r>
              <a:rPr kumimoji="0" lang="en-US" altLang="zh-CN" sz="1800" b="0" i="0" u="none" strike="noStrike" kern="1200" cap="none" spc="0" normalizeH="0" baseline="0" noProof="0" dirty="0">
                <a:ln>
                  <a:noFill/>
                </a:ln>
                <a:effectLst/>
                <a:uLnTx/>
                <a:uFillTx/>
                <a:ea typeface="思源黑体" panose="020B0500000000000000" pitchFamily="34" charset="-122"/>
                <a:cs typeface="+mj-cs"/>
              </a:rPr>
              <a:t> </a:t>
            </a:r>
            <a:endParaRPr lang="en-US" b="1" dirty="0">
              <a:ea typeface="思源黑体" panose="020B0500000000000000" pitchFamily="34" charset="-122"/>
            </a:endParaRPr>
          </a:p>
        </p:txBody>
      </p:sp>
      <p:sp>
        <p:nvSpPr>
          <p:cNvPr id="5" name="TextBox 3">
            <a:extLst>
              <a:ext uri="{FF2B5EF4-FFF2-40B4-BE49-F238E27FC236}">
                <a16:creationId xmlns:a16="http://schemas.microsoft.com/office/drawing/2014/main" id="{73AEE776-2EF1-4EE0-6C31-8BB852748126}"/>
              </a:ext>
            </a:extLst>
          </p:cNvPr>
          <p:cNvSpPr txBox="1"/>
          <p:nvPr/>
        </p:nvSpPr>
        <p:spPr>
          <a:xfrm>
            <a:off x="793527" y="1219232"/>
            <a:ext cx="53024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Calibri" panose="020F0502020204030204" pitchFamily="34" charset="0"/>
              </a:rPr>
              <a:t>支持站点</a:t>
            </a:r>
            <a:endParaRPr kumimoji="0" lang="en-US" sz="3600" b="1" i="0" u="none" strike="noStrike" kern="1200" cap="none" spc="0" normalizeH="0" baseline="0" noProof="0" dirty="0">
              <a:ln>
                <a:noFill/>
              </a:ln>
              <a:solidFill>
                <a:srgbClr val="FFFFFF"/>
              </a:solidFill>
              <a:effectLst/>
              <a:uLnTx/>
              <a:uFillTx/>
              <a:latin typeface="思源黑体" panose="020B0500000000000000" pitchFamily="34" charset="-122"/>
              <a:ea typeface="+mn-ea"/>
              <a:cs typeface="Calibri" panose="020F0502020204030204" pitchFamily="34" charset="0"/>
            </a:endParaRPr>
          </a:p>
        </p:txBody>
      </p:sp>
    </p:spTree>
    <p:extLst>
      <p:ext uri="{BB962C8B-B14F-4D97-AF65-F5344CB8AC3E}">
        <p14:creationId xmlns:p14="http://schemas.microsoft.com/office/powerpoint/2010/main" val="500049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indoor, microscope&#10;&#10;Description automatically generated">
            <a:extLst>
              <a:ext uri="{FF2B5EF4-FFF2-40B4-BE49-F238E27FC236}">
                <a16:creationId xmlns:a16="http://schemas.microsoft.com/office/drawing/2014/main" id="{5D948E80-2BFD-2F81-C4CB-74FE33AA1F9D}"/>
              </a:ext>
            </a:extLst>
          </p:cNvPr>
          <p:cNvPicPr>
            <a:picLocks noChangeAspect="1"/>
          </p:cNvPicPr>
          <p:nvPr/>
        </p:nvPicPr>
        <p:blipFill rotWithShape="1">
          <a:blip r:embed="rId2">
            <a:extLst>
              <a:ext uri="{28A0092B-C50C-407E-A947-70E740481C1C}">
                <a14:useLocalDpi xmlns:a14="http://schemas.microsoft.com/office/drawing/2010/main" val="0"/>
              </a:ext>
            </a:extLst>
          </a:blip>
          <a:srcRect l="37134" t="4840" b="-4840"/>
          <a:stretch/>
        </p:blipFill>
        <p:spPr>
          <a:xfrm>
            <a:off x="8640140" y="3428999"/>
            <a:ext cx="3233501" cy="2895600"/>
          </a:xfrm>
          <a:prstGeom prst="rect">
            <a:avLst/>
          </a:prstGeom>
        </p:spPr>
      </p:pic>
      <p:sp>
        <p:nvSpPr>
          <p:cNvPr id="17" name="Rectangle 16">
            <a:extLst>
              <a:ext uri="{FF2B5EF4-FFF2-40B4-BE49-F238E27FC236}">
                <a16:creationId xmlns:a16="http://schemas.microsoft.com/office/drawing/2014/main" id="{7B10B84B-D128-67D4-6205-040CECD59A85}"/>
              </a:ext>
            </a:extLst>
          </p:cNvPr>
          <p:cNvSpPr/>
          <p:nvPr/>
        </p:nvSpPr>
        <p:spPr>
          <a:xfrm>
            <a:off x="8565495" y="3428999"/>
            <a:ext cx="2341991" cy="2724589"/>
          </a:xfrm>
          <a:prstGeom prst="rect">
            <a:avLst/>
          </a:prstGeom>
          <a:gradFill>
            <a:gsLst>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思源黑体" panose="020B0500000000000000" pitchFamily="34" charset="-122"/>
              <a:ea typeface="+mn-ea"/>
              <a:cs typeface="+mn-cs"/>
            </a:endParaRPr>
          </a:p>
        </p:txBody>
      </p:sp>
      <p:sp>
        <p:nvSpPr>
          <p:cNvPr id="3" name="Title 2">
            <a:extLst>
              <a:ext uri="{FF2B5EF4-FFF2-40B4-BE49-F238E27FC236}">
                <a16:creationId xmlns:a16="http://schemas.microsoft.com/office/drawing/2014/main" id="{DCA2E7B8-82B8-9C2A-F02A-453F33FC1076}"/>
              </a:ext>
            </a:extLst>
          </p:cNvPr>
          <p:cNvSpPr>
            <a:spLocks noGrp="1"/>
          </p:cNvSpPr>
          <p:nvPr>
            <p:ph type="title"/>
          </p:nvPr>
        </p:nvSpPr>
        <p:spPr>
          <a:xfrm>
            <a:off x="838200" y="594964"/>
            <a:ext cx="10515600" cy="1023710"/>
          </a:xfrm>
        </p:spPr>
        <p:txBody>
          <a:bodyPr/>
          <a:lstStyle/>
          <a:p>
            <a:r>
              <a:rPr lang="en-US" dirty="0"/>
              <a:t>Food Science Source</a:t>
            </a:r>
            <a:br>
              <a:rPr lang="en-US" dirty="0"/>
            </a:br>
            <a:r>
              <a:rPr lang="zh-CN" altLang="en-US" sz="2400" dirty="0">
                <a:solidFill>
                  <a:schemeClr val="accent2"/>
                </a:solidFill>
              </a:rPr>
              <a:t>提供访问众多行业领先来源的重要</a:t>
            </a:r>
            <a:r>
              <a:rPr lang="zh-TW" altLang="en-US" sz="2400" dirty="0">
                <a:solidFill>
                  <a:schemeClr val="accent2"/>
                </a:solidFill>
              </a:rPr>
              <a:t>资讯</a:t>
            </a:r>
            <a:r>
              <a:rPr lang="zh-CN" altLang="en-US" sz="2400" dirty="0">
                <a:solidFill>
                  <a:schemeClr val="accent2"/>
                </a:solidFill>
              </a:rPr>
              <a:t>，同时提供无与伦比的覆盖不可或缺的食品科学，营养和相关领域的各个方面。</a:t>
            </a:r>
            <a:endParaRPr lang="en-US" dirty="0"/>
          </a:p>
        </p:txBody>
      </p:sp>
      <p:sp>
        <p:nvSpPr>
          <p:cNvPr id="6" name="Content Placeholder 5">
            <a:extLst>
              <a:ext uri="{FF2B5EF4-FFF2-40B4-BE49-F238E27FC236}">
                <a16:creationId xmlns:a16="http://schemas.microsoft.com/office/drawing/2014/main" id="{0D3A60ED-0D86-610F-A055-C56D111FF340}"/>
              </a:ext>
            </a:extLst>
          </p:cNvPr>
          <p:cNvSpPr>
            <a:spLocks noGrp="1"/>
          </p:cNvSpPr>
          <p:nvPr>
            <p:ph idx="1"/>
          </p:nvPr>
        </p:nvSpPr>
        <p:spPr>
          <a:xfrm>
            <a:off x="838200" y="2502568"/>
            <a:ext cx="8044542" cy="2201106"/>
          </a:xfrm>
        </p:spPr>
        <p:txBody>
          <a:bodyPr/>
          <a:lstStyle/>
          <a:p>
            <a:pPr>
              <a:lnSpc>
                <a:spcPct val="100000"/>
              </a:lnSpc>
              <a:spcBef>
                <a:spcPts val="1200"/>
              </a:spcBef>
            </a:pPr>
            <a:r>
              <a:rPr lang="zh-CN" altLang="en-US" b="1" dirty="0">
                <a:solidFill>
                  <a:schemeClr val="accent2"/>
                </a:solidFill>
              </a:rPr>
              <a:t>超过</a:t>
            </a:r>
            <a:r>
              <a:rPr lang="en-US" b="1" dirty="0">
                <a:solidFill>
                  <a:schemeClr val="accent2"/>
                </a:solidFill>
              </a:rPr>
              <a:t>760</a:t>
            </a:r>
            <a:r>
              <a:rPr lang="en-US" dirty="0"/>
              <a:t> </a:t>
            </a:r>
            <a:r>
              <a:rPr lang="zh-CN" altLang="en-US" dirty="0"/>
              <a:t>种</a:t>
            </a:r>
            <a:r>
              <a:rPr lang="zh-TW" altLang="en-US" dirty="0"/>
              <a:t>食品产</a:t>
            </a:r>
            <a:r>
              <a:rPr lang="zh-CN" altLang="en-US" dirty="0"/>
              <a:t>业的全文期刊</a:t>
            </a:r>
            <a:endParaRPr lang="en-US" altLang="zh-CN" dirty="0"/>
          </a:p>
          <a:p>
            <a:pPr>
              <a:lnSpc>
                <a:spcPct val="100000"/>
              </a:lnSpc>
              <a:spcBef>
                <a:spcPts val="1200"/>
              </a:spcBef>
            </a:pPr>
            <a:r>
              <a:rPr lang="zh-CN" altLang="en-US" dirty="0"/>
              <a:t>主题包括：农业综合</a:t>
            </a:r>
            <a:r>
              <a:rPr lang="zh-TW" altLang="en-US" dirty="0"/>
              <a:t>、</a:t>
            </a:r>
            <a:r>
              <a:rPr lang="zh-CN" altLang="en-US" dirty="0"/>
              <a:t>食品及饮品科学</a:t>
            </a:r>
            <a:r>
              <a:rPr lang="zh-TW" altLang="en-US" dirty="0"/>
              <a:t>、</a:t>
            </a:r>
            <a:r>
              <a:rPr lang="zh-CN" altLang="en-US" dirty="0"/>
              <a:t>食品包装</a:t>
            </a:r>
            <a:r>
              <a:rPr lang="zh-TW" altLang="en-US" dirty="0"/>
              <a:t>、</a:t>
            </a:r>
            <a:r>
              <a:rPr lang="zh-CN" altLang="en-US" dirty="0"/>
              <a:t>食品加工</a:t>
            </a:r>
            <a:r>
              <a:rPr lang="zh-TW" altLang="en-US" dirty="0"/>
              <a:t>、</a:t>
            </a:r>
            <a:r>
              <a:rPr lang="zh-CN" altLang="en-US" dirty="0"/>
              <a:t>食品安全</a:t>
            </a:r>
            <a:r>
              <a:rPr lang="zh-TW" altLang="en-US" dirty="0"/>
              <a:t>、</a:t>
            </a:r>
            <a:r>
              <a:rPr lang="zh-CN" altLang="en-US" dirty="0"/>
              <a:t>食品服务</a:t>
            </a:r>
            <a:r>
              <a:rPr lang="zh-TW" altLang="en-US" dirty="0"/>
              <a:t>、</a:t>
            </a:r>
            <a:r>
              <a:rPr lang="zh-CN" altLang="en-US" dirty="0"/>
              <a:t>食品运输</a:t>
            </a:r>
            <a:r>
              <a:rPr lang="zh-TW" altLang="en-US" dirty="0"/>
              <a:t>、</a:t>
            </a:r>
            <a:r>
              <a:rPr lang="zh-CN" altLang="en-US" dirty="0"/>
              <a:t>食品</a:t>
            </a:r>
            <a:r>
              <a:rPr lang="en-US" altLang="zh-CN" dirty="0"/>
              <a:t>/</a:t>
            </a:r>
            <a:r>
              <a:rPr lang="zh-CN" altLang="en-US" dirty="0"/>
              <a:t>烹饪创新</a:t>
            </a:r>
            <a:r>
              <a:rPr lang="zh-TW" altLang="en-US" dirty="0"/>
              <a:t>、</a:t>
            </a:r>
            <a:r>
              <a:rPr lang="zh-CN" altLang="en-US" dirty="0"/>
              <a:t>食品相关产品研发</a:t>
            </a:r>
            <a:r>
              <a:rPr lang="en-US" altLang="zh-CN" dirty="0"/>
              <a:t>……</a:t>
            </a:r>
            <a:endParaRPr lang="en-US" dirty="0"/>
          </a:p>
        </p:txBody>
      </p:sp>
      <p:sp>
        <p:nvSpPr>
          <p:cNvPr id="18" name="Rectangle 17">
            <a:extLst>
              <a:ext uri="{FF2B5EF4-FFF2-40B4-BE49-F238E27FC236}">
                <a16:creationId xmlns:a16="http://schemas.microsoft.com/office/drawing/2014/main" id="{4F7FBD0F-6DE4-390F-37E1-D124D8F5A458}"/>
              </a:ext>
            </a:extLst>
          </p:cNvPr>
          <p:cNvSpPr/>
          <p:nvPr/>
        </p:nvSpPr>
        <p:spPr>
          <a:xfrm rot="5400000">
            <a:off x="10095939" y="2206473"/>
            <a:ext cx="564504" cy="2990898"/>
          </a:xfrm>
          <a:prstGeom prst="rect">
            <a:avLst/>
          </a:prstGeom>
          <a:gradFill>
            <a:gsLst>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思源黑体" panose="020B0500000000000000" pitchFamily="34" charset="-122"/>
              <a:ea typeface="+mn-ea"/>
              <a:cs typeface="+mn-cs"/>
            </a:endParaRPr>
          </a:p>
        </p:txBody>
      </p:sp>
    </p:spTree>
    <p:extLst>
      <p:ext uri="{BB962C8B-B14F-4D97-AF65-F5344CB8AC3E}">
        <p14:creationId xmlns:p14="http://schemas.microsoft.com/office/powerpoint/2010/main" val="241560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33DE92-3DC5-6146-8D93-90F43423523E}"/>
              </a:ext>
            </a:extLst>
          </p:cNvPr>
          <p:cNvSpPr/>
          <p:nvPr/>
        </p:nvSpPr>
        <p:spPr>
          <a:xfrm>
            <a:off x="0" y="1694330"/>
            <a:ext cx="12192000" cy="4800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sp>
        <p:nvSpPr>
          <p:cNvPr id="3" name="Title 2">
            <a:extLst>
              <a:ext uri="{FF2B5EF4-FFF2-40B4-BE49-F238E27FC236}">
                <a16:creationId xmlns:a16="http://schemas.microsoft.com/office/drawing/2014/main" id="{AC5EC246-BF76-E75F-33B7-FA027ECAB833}"/>
              </a:ext>
            </a:extLst>
          </p:cNvPr>
          <p:cNvSpPr>
            <a:spLocks noGrp="1"/>
          </p:cNvSpPr>
          <p:nvPr>
            <p:ph type="title"/>
          </p:nvPr>
        </p:nvSpPr>
        <p:spPr>
          <a:xfrm>
            <a:off x="838201" y="473335"/>
            <a:ext cx="9770805" cy="1220995"/>
          </a:xfrm>
        </p:spPr>
        <p:txBody>
          <a:bodyPr/>
          <a:lstStyle/>
          <a:p>
            <a:r>
              <a:rPr lang="en-US" dirty="0"/>
              <a:t>Food Science Source</a:t>
            </a:r>
            <a:br>
              <a:rPr lang="en-US" dirty="0"/>
            </a:br>
            <a:br>
              <a:rPr lang="zh-TW" altLang="en-US" sz="1800" dirty="0">
                <a:solidFill>
                  <a:schemeClr val="accent2"/>
                </a:solidFill>
              </a:rPr>
            </a:br>
            <a:endParaRPr lang="en-US" dirty="0">
              <a:solidFill>
                <a:schemeClr val="accent2"/>
              </a:solidFill>
            </a:endParaRPr>
          </a:p>
        </p:txBody>
      </p:sp>
      <p:graphicFrame>
        <p:nvGraphicFramePr>
          <p:cNvPr id="14" name="Table 14">
            <a:extLst>
              <a:ext uri="{FF2B5EF4-FFF2-40B4-BE49-F238E27FC236}">
                <a16:creationId xmlns:a16="http://schemas.microsoft.com/office/drawing/2014/main" id="{8DB6C2DC-760D-402D-BC10-AF64644AA3D9}"/>
              </a:ext>
            </a:extLst>
          </p:cNvPr>
          <p:cNvGraphicFramePr>
            <a:graphicFrameLocks noGrp="1"/>
          </p:cNvGraphicFramePr>
          <p:nvPr>
            <p:ph idx="1"/>
            <p:extLst>
              <p:ext uri="{D42A27DB-BD31-4B8C-83A1-F6EECF244321}">
                <p14:modId xmlns:p14="http://schemas.microsoft.com/office/powerpoint/2010/main" val="1658163286"/>
              </p:ext>
            </p:extLst>
          </p:nvPr>
        </p:nvGraphicFramePr>
        <p:xfrm>
          <a:off x="1842676" y="1694331"/>
          <a:ext cx="8546799" cy="4469990"/>
        </p:xfrm>
        <a:graphic>
          <a:graphicData uri="http://schemas.openxmlformats.org/drawingml/2006/table">
            <a:tbl>
              <a:tblPr firstRow="1" bandRow="1">
                <a:tableStyleId>{5C22544A-7EE6-4342-B048-85BDC9FD1C3A}</a:tableStyleId>
              </a:tblPr>
              <a:tblGrid>
                <a:gridCol w="6065470">
                  <a:extLst>
                    <a:ext uri="{9D8B030D-6E8A-4147-A177-3AD203B41FA5}">
                      <a16:colId xmlns:a16="http://schemas.microsoft.com/office/drawing/2014/main" val="422206791"/>
                    </a:ext>
                  </a:extLst>
                </a:gridCol>
                <a:gridCol w="2481329">
                  <a:extLst>
                    <a:ext uri="{9D8B030D-6E8A-4147-A177-3AD203B41FA5}">
                      <a16:colId xmlns:a16="http://schemas.microsoft.com/office/drawing/2014/main" val="2408602231"/>
                    </a:ext>
                  </a:extLst>
                </a:gridCol>
              </a:tblGrid>
              <a:tr h="1031535">
                <a:tc>
                  <a:txBody>
                    <a:bodyPr/>
                    <a:lstStyle/>
                    <a:p>
                      <a:endParaRPr lang="en-US" i="1" dirty="0">
                        <a:latin typeface="思源黑体" panose="020B0500000000000000" pitchFamily="34" charset="-122"/>
                      </a:endParaRPr>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i="0" dirty="0">
                          <a:latin typeface="思源黑体" panose="020B0500000000000000" pitchFamily="34" charset="-122"/>
                        </a:rPr>
                        <a:t>Food Science Source</a:t>
                      </a:r>
                    </a:p>
                    <a:p>
                      <a:pPr algn="ctr"/>
                      <a:r>
                        <a:rPr lang="zh-CN" altLang="en-US" b="1" i="0" dirty="0">
                          <a:latin typeface="思源黑体" panose="020B0500000000000000" pitchFamily="34" charset="-122"/>
                        </a:rPr>
                        <a:t>共计</a:t>
                      </a:r>
                      <a:endParaRPr lang="en-US" b="0" i="0" dirty="0">
                        <a:latin typeface="思源黑体" panose="020B0500000000000000" pitchFamily="34" charset="-122"/>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4141321268"/>
                  </a:ext>
                </a:extLst>
              </a:tr>
              <a:tr h="687691">
                <a:tc>
                  <a:txBody>
                    <a:bodyPr/>
                    <a:lstStyle/>
                    <a:p>
                      <a:pPr marL="0" indent="0">
                        <a:buFont typeface="Arial" panose="020B0604020202020204" pitchFamily="34" charset="0"/>
                        <a:buNone/>
                      </a:pPr>
                      <a:r>
                        <a:rPr lang="zh-CN" altLang="en-US" sz="2000" dirty="0">
                          <a:solidFill>
                            <a:schemeClr val="bg1"/>
                          </a:solidFill>
                          <a:latin typeface="思源黑体" panose="020B0500000000000000" pitchFamily="34" charset="-122"/>
                        </a:rPr>
                        <a:t>全文期刊和杂志</a:t>
                      </a:r>
                      <a:endParaRPr lang="en-US" sz="2000" dirty="0">
                        <a:solidFill>
                          <a:schemeClr val="bg1"/>
                        </a:solidFill>
                        <a:latin typeface="思源黑体" panose="020B0500000000000000" pitchFamily="3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rtl="0" fontAlgn="base"/>
                      <a:r>
                        <a:rPr lang="es-CR" sz="2800" b="1" i="0" dirty="0">
                          <a:solidFill>
                            <a:schemeClr val="tx2"/>
                          </a:solidFill>
                          <a:effectLst/>
                          <a:latin typeface="+mj-lt"/>
                        </a:rPr>
                        <a:t>765</a:t>
                      </a:r>
                      <a:endParaRPr lang="es-CR" sz="4400" b="1" i="0" dirty="0">
                        <a:solidFill>
                          <a:schemeClr val="tx2"/>
                        </a:solidFill>
                        <a:effectLst/>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82013659"/>
                  </a:ext>
                </a:extLst>
              </a:tr>
              <a:tr h="687691">
                <a:tc>
                  <a:txBody>
                    <a:bodyPr/>
                    <a:lstStyle/>
                    <a:p>
                      <a:pPr marL="0" indent="0">
                        <a:buFont typeface="Arial" panose="020B0604020202020204" pitchFamily="34" charset="0"/>
                        <a:buNone/>
                      </a:pPr>
                      <a:r>
                        <a:rPr lang="zh-CN" altLang="en-US" sz="2000" dirty="0">
                          <a:solidFill>
                            <a:schemeClr val="bg1"/>
                          </a:solidFill>
                          <a:latin typeface="思源黑体" panose="020B0500000000000000" pitchFamily="34" charset="-122"/>
                        </a:rPr>
                        <a:t>同行评审全文期刊</a:t>
                      </a:r>
                      <a:endParaRPr lang="en-US" sz="2000" dirty="0">
                        <a:solidFill>
                          <a:schemeClr val="bg1"/>
                        </a:solidFill>
                        <a:latin typeface="思源黑体" panose="020B0500000000000000" pitchFamily="3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rtl="0" fontAlgn="base"/>
                      <a:r>
                        <a:rPr lang="es-CR" sz="2800" b="1" i="0" dirty="0">
                          <a:solidFill>
                            <a:schemeClr val="tx2"/>
                          </a:solidFill>
                          <a:effectLst/>
                          <a:latin typeface="+mj-lt"/>
                        </a:rPr>
                        <a:t>531</a:t>
                      </a:r>
                      <a:endParaRPr lang="es-CR" sz="4400" b="1" i="0" dirty="0">
                        <a:solidFill>
                          <a:schemeClr val="tx2"/>
                        </a:solidFill>
                        <a:effectLst/>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64312552"/>
                  </a:ext>
                </a:extLst>
              </a:tr>
              <a:tr h="687691">
                <a:tc>
                  <a:txBody>
                    <a:bodyPr/>
                    <a:lstStyle/>
                    <a:p>
                      <a:pPr marL="0" indent="0">
                        <a:buFont typeface="Arial" panose="020B0604020202020204" pitchFamily="34" charset="0"/>
                        <a:buNone/>
                      </a:pPr>
                      <a:r>
                        <a:rPr lang="zh-CN" altLang="en-US" sz="2000" dirty="0">
                          <a:solidFill>
                            <a:schemeClr val="bg1"/>
                          </a:solidFill>
                          <a:latin typeface="思源黑体" panose="020B0500000000000000" pitchFamily="34" charset="-122"/>
                        </a:rPr>
                        <a:t>在</a:t>
                      </a:r>
                      <a:r>
                        <a:rPr lang="en-US" sz="2000" dirty="0">
                          <a:solidFill>
                            <a:schemeClr val="bg1"/>
                          </a:solidFill>
                          <a:latin typeface="思源黑体" panose="020B0500000000000000" pitchFamily="34" charset="-122"/>
                        </a:rPr>
                        <a:t>AGRICOLA</a:t>
                      </a:r>
                      <a:r>
                        <a:rPr lang="zh-CN" altLang="en-US" sz="2000" dirty="0">
                          <a:solidFill>
                            <a:schemeClr val="bg1"/>
                          </a:solidFill>
                          <a:latin typeface="思源黑体" panose="020B0500000000000000" pitchFamily="34" charset="-122"/>
                        </a:rPr>
                        <a:t>中索引的全文期刊</a:t>
                      </a:r>
                      <a:endParaRPr lang="en-US" sz="2000" dirty="0">
                        <a:solidFill>
                          <a:schemeClr val="bg1"/>
                        </a:solidFill>
                        <a:latin typeface="思源黑体" panose="020B0500000000000000" pitchFamily="3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rtl="0" fontAlgn="base"/>
                      <a:r>
                        <a:rPr lang="es-CR" sz="2800" b="1" i="0" dirty="0">
                          <a:solidFill>
                            <a:schemeClr val="tx2"/>
                          </a:solidFill>
                          <a:effectLst/>
                          <a:latin typeface="+mj-lt"/>
                        </a:rPr>
                        <a:t>209</a:t>
                      </a:r>
                      <a:endParaRPr lang="es-CR" sz="4400" b="1" i="0" dirty="0">
                        <a:solidFill>
                          <a:schemeClr val="tx2"/>
                        </a:solidFill>
                        <a:effectLst/>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197034538"/>
                  </a:ext>
                </a:extLst>
              </a:tr>
              <a:tr h="687691">
                <a:tc>
                  <a:txBody>
                    <a:bodyPr/>
                    <a:lstStyle/>
                    <a:p>
                      <a:pPr marL="0" indent="0">
                        <a:buFont typeface="Arial" panose="020B0604020202020204" pitchFamily="34" charset="0"/>
                        <a:buNone/>
                      </a:pPr>
                      <a:r>
                        <a:rPr lang="zh-CN" altLang="en-US" sz="2000" dirty="0">
                          <a:solidFill>
                            <a:schemeClr val="bg1"/>
                          </a:solidFill>
                          <a:latin typeface="思源黑体" panose="020B0500000000000000" pitchFamily="34" charset="-122"/>
                        </a:rPr>
                        <a:t>在</a:t>
                      </a:r>
                      <a:r>
                        <a:rPr lang="en-US" sz="2000" dirty="0">
                          <a:solidFill>
                            <a:schemeClr val="bg1"/>
                          </a:solidFill>
                          <a:latin typeface="思源黑体" panose="020B0500000000000000" pitchFamily="34" charset="-122"/>
                        </a:rPr>
                        <a:t>CAB Abstracts</a:t>
                      </a:r>
                      <a:r>
                        <a:rPr lang="zh-CN" altLang="en-US" sz="2000" dirty="0">
                          <a:solidFill>
                            <a:schemeClr val="bg1"/>
                          </a:solidFill>
                          <a:latin typeface="思源黑体" panose="020B0500000000000000" pitchFamily="34" charset="-122"/>
                        </a:rPr>
                        <a:t>中索引的全文期刊</a:t>
                      </a:r>
                      <a:endParaRPr lang="en-US" sz="2000" dirty="0">
                        <a:solidFill>
                          <a:schemeClr val="bg1"/>
                        </a:solidFill>
                        <a:latin typeface="思源黑体" panose="020B0500000000000000" pitchFamily="3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rtl="0" fontAlgn="base"/>
                      <a:r>
                        <a:rPr lang="es-CR" sz="2800" b="1" i="0" dirty="0">
                          <a:solidFill>
                            <a:schemeClr val="tx2"/>
                          </a:solidFill>
                          <a:effectLst/>
                          <a:latin typeface="+mj-lt"/>
                        </a:rPr>
                        <a:t>427</a:t>
                      </a:r>
                      <a:endParaRPr lang="es-CR" sz="4400" b="1" i="0" dirty="0">
                        <a:solidFill>
                          <a:schemeClr val="tx2"/>
                        </a:solidFill>
                        <a:effectLst/>
                        <a:latin typeface="+mj-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5853165"/>
                  </a:ext>
                </a:extLst>
              </a:tr>
              <a:tr h="687691">
                <a:tc>
                  <a:txBody>
                    <a:bodyPr/>
                    <a:lstStyle/>
                    <a:p>
                      <a:pPr marL="0" indent="0">
                        <a:buFont typeface="Arial" panose="020B0604020202020204" pitchFamily="34" charset="0"/>
                        <a:buNone/>
                      </a:pPr>
                      <a:r>
                        <a:rPr lang="zh-CN" altLang="en-US" sz="2000" dirty="0">
                          <a:solidFill>
                            <a:schemeClr val="bg1"/>
                          </a:solidFill>
                          <a:latin typeface="思源黑体" panose="020B0500000000000000" pitchFamily="34" charset="-122"/>
                        </a:rPr>
                        <a:t>在</a:t>
                      </a:r>
                      <a:r>
                        <a:rPr lang="en-US" sz="2000" dirty="0">
                          <a:solidFill>
                            <a:schemeClr val="bg1"/>
                          </a:solidFill>
                          <a:latin typeface="思源黑体" panose="020B0500000000000000" pitchFamily="34" charset="-122"/>
                        </a:rPr>
                        <a:t>FSTA</a:t>
                      </a:r>
                      <a:r>
                        <a:rPr lang="zh-CN" altLang="en-US" sz="2000" dirty="0">
                          <a:solidFill>
                            <a:schemeClr val="bg1"/>
                          </a:solidFill>
                          <a:latin typeface="思源黑体" panose="020B0500000000000000" pitchFamily="34" charset="-122"/>
                        </a:rPr>
                        <a:t>中索引的全文期刊</a:t>
                      </a:r>
                      <a:endParaRPr lang="en-US" sz="2000" dirty="0">
                        <a:solidFill>
                          <a:schemeClr val="bg1"/>
                        </a:solidFill>
                        <a:latin typeface="思源黑体" panose="020B0500000000000000" pitchFamily="34" charset="-122"/>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s-CR" sz="2800" b="1" i="0" kern="1200" dirty="0">
                          <a:solidFill>
                            <a:schemeClr val="tx2"/>
                          </a:solidFill>
                          <a:effectLst/>
                          <a:latin typeface="+mj-lt"/>
                          <a:ea typeface="+mn-ea"/>
                          <a:cs typeface="+mn-cs"/>
                        </a:rPr>
                        <a:t>323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32343908"/>
                  </a:ext>
                </a:extLst>
              </a:tr>
            </a:tbl>
          </a:graphicData>
        </a:graphic>
      </p:graphicFrame>
    </p:spTree>
    <p:extLst>
      <p:ext uri="{BB962C8B-B14F-4D97-AF65-F5344CB8AC3E}">
        <p14:creationId xmlns:p14="http://schemas.microsoft.com/office/powerpoint/2010/main" val="406874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3120BB-E561-AF67-C8EC-0F44722110B5}"/>
              </a:ext>
            </a:extLst>
          </p:cNvPr>
          <p:cNvSpPr/>
          <p:nvPr/>
        </p:nvSpPr>
        <p:spPr>
          <a:xfrm>
            <a:off x="0" y="1694330"/>
            <a:ext cx="12192000" cy="4800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sp>
        <p:nvSpPr>
          <p:cNvPr id="18" name="Title 2">
            <a:extLst>
              <a:ext uri="{FF2B5EF4-FFF2-40B4-BE49-F238E27FC236}">
                <a16:creationId xmlns:a16="http://schemas.microsoft.com/office/drawing/2014/main" id="{AA968807-C8FF-D127-65EF-B10A96E4C4A4}"/>
              </a:ext>
            </a:extLst>
          </p:cNvPr>
          <p:cNvSpPr>
            <a:spLocks noGrp="1"/>
          </p:cNvSpPr>
          <p:nvPr>
            <p:ph type="title"/>
          </p:nvPr>
        </p:nvSpPr>
        <p:spPr>
          <a:xfrm>
            <a:off x="838200" y="473336"/>
            <a:ext cx="10213258" cy="1809038"/>
          </a:xfrm>
        </p:spPr>
        <p:txBody>
          <a:bodyPr/>
          <a:lstStyle/>
          <a:p>
            <a:r>
              <a:rPr lang="en-US" dirty="0"/>
              <a:t>Food Science Source </a:t>
            </a:r>
            <a:r>
              <a:rPr lang="zh-CN" altLang="en-US" dirty="0"/>
              <a:t>提供持续且无延迟收录的食品行业顶</a:t>
            </a:r>
            <a:r>
              <a:rPr lang="zh-TW" altLang="en-US" dirty="0"/>
              <a:t>尖</a:t>
            </a:r>
            <a:r>
              <a:rPr lang="zh-CN" altLang="en-US" dirty="0"/>
              <a:t>全文期刊</a:t>
            </a:r>
            <a:endParaRPr lang="en-US" dirty="0">
              <a:solidFill>
                <a:schemeClr val="accent2"/>
              </a:solidFill>
            </a:endParaRPr>
          </a:p>
        </p:txBody>
      </p:sp>
      <p:sp>
        <p:nvSpPr>
          <p:cNvPr id="24" name="Title 6">
            <a:extLst>
              <a:ext uri="{FF2B5EF4-FFF2-40B4-BE49-F238E27FC236}">
                <a16:creationId xmlns:a16="http://schemas.microsoft.com/office/drawing/2014/main" id="{6DFC59CC-13E2-D6B9-0BB8-5E38D5D72F27}"/>
              </a:ext>
            </a:extLst>
          </p:cNvPr>
          <p:cNvSpPr txBox="1">
            <a:spLocks/>
          </p:cNvSpPr>
          <p:nvPr/>
        </p:nvSpPr>
        <p:spPr>
          <a:xfrm>
            <a:off x="404531" y="5334597"/>
            <a:ext cx="2103120" cy="568543"/>
          </a:xfrm>
          <a:prstGeom prst="rect">
            <a:avLst/>
          </a:prstGeom>
        </p:spPr>
        <p:txBody>
          <a:bodyPr vert="horz" lIns="91440" tIns="45720" rIns="91440" bIns="45720" rtlCol="0" anchor="t">
            <a:noAutofit/>
          </a:bodyPr>
          <a:lst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1" u="none" strike="noStrike" kern="1200" cap="none" spc="0" normalizeH="0" baseline="0" noProof="0" dirty="0">
                <a:ln>
                  <a:noFill/>
                </a:ln>
                <a:solidFill>
                  <a:srgbClr val="FFFFFF"/>
                </a:solidFill>
                <a:effectLst/>
                <a:uLnTx/>
                <a:uFillTx/>
                <a:latin typeface="思源黑体" panose="020B0500000000000000" pitchFamily="34" charset="-122"/>
                <a:ea typeface="+mj-ea"/>
                <a:cs typeface="+mj-cs"/>
              </a:rPr>
              <a:t>Biochemical Journal</a:t>
            </a:r>
          </a:p>
        </p:txBody>
      </p:sp>
      <p:sp>
        <p:nvSpPr>
          <p:cNvPr id="25" name="Title 6">
            <a:extLst>
              <a:ext uri="{FF2B5EF4-FFF2-40B4-BE49-F238E27FC236}">
                <a16:creationId xmlns:a16="http://schemas.microsoft.com/office/drawing/2014/main" id="{18FA0744-6851-9603-512E-EEF23C568323}"/>
              </a:ext>
            </a:extLst>
          </p:cNvPr>
          <p:cNvSpPr txBox="1">
            <a:spLocks/>
          </p:cNvSpPr>
          <p:nvPr/>
        </p:nvSpPr>
        <p:spPr>
          <a:xfrm>
            <a:off x="2724486" y="5334597"/>
            <a:ext cx="2103119" cy="764488"/>
          </a:xfrm>
          <a:prstGeom prst="rect">
            <a:avLst/>
          </a:prstGeom>
        </p:spPr>
        <p:txBody>
          <a:bodyPr vert="horz" lIns="91440" tIns="45720" rIns="91440" bIns="45720" rtlCol="0" anchor="t">
            <a:noAutofit/>
          </a:bodyPr>
          <a:lst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1" u="none" strike="noStrike" kern="1200" cap="none" spc="0" normalizeH="0" baseline="0" noProof="0" dirty="0">
                <a:ln>
                  <a:noFill/>
                </a:ln>
                <a:solidFill>
                  <a:srgbClr val="FFFFFF"/>
                </a:solidFill>
                <a:effectLst/>
                <a:uLnTx/>
                <a:uFillTx/>
                <a:latin typeface="思源黑体" panose="020B0500000000000000" pitchFamily="34" charset="-122"/>
                <a:ea typeface="+mj-ea"/>
                <a:cs typeface="+mj-cs"/>
              </a:rPr>
              <a:t>Biochemical Society Transactions</a:t>
            </a:r>
          </a:p>
        </p:txBody>
      </p:sp>
      <p:sp>
        <p:nvSpPr>
          <p:cNvPr id="26" name="Title 6">
            <a:extLst>
              <a:ext uri="{FF2B5EF4-FFF2-40B4-BE49-F238E27FC236}">
                <a16:creationId xmlns:a16="http://schemas.microsoft.com/office/drawing/2014/main" id="{D219A6ED-393B-E271-A75E-7C48EECC765E}"/>
              </a:ext>
            </a:extLst>
          </p:cNvPr>
          <p:cNvSpPr txBox="1">
            <a:spLocks/>
          </p:cNvSpPr>
          <p:nvPr/>
        </p:nvSpPr>
        <p:spPr>
          <a:xfrm>
            <a:off x="9684349" y="5330348"/>
            <a:ext cx="2103120" cy="764488"/>
          </a:xfrm>
          <a:prstGeom prst="rect">
            <a:avLst/>
          </a:prstGeom>
        </p:spPr>
        <p:txBody>
          <a:bodyPr vert="horz" lIns="91440" tIns="45720" rIns="91440" bIns="45720" rtlCol="0" anchor="t">
            <a:noAutofit/>
          </a:bodyPr>
          <a:lst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1" u="none" strike="noStrike" kern="1200" cap="none" spc="0" normalizeH="0" baseline="0" noProof="0" dirty="0">
                <a:ln>
                  <a:noFill/>
                </a:ln>
                <a:solidFill>
                  <a:srgbClr val="FFFFFF"/>
                </a:solidFill>
                <a:effectLst/>
                <a:uLnTx/>
                <a:uFillTx/>
                <a:latin typeface="思源黑体" panose="020B0500000000000000" pitchFamily="34" charset="-122"/>
                <a:ea typeface="+mj-ea"/>
                <a:cs typeface="+mj-cs"/>
              </a:rPr>
              <a:t>Precision Agriculture</a:t>
            </a:r>
          </a:p>
        </p:txBody>
      </p:sp>
      <p:sp>
        <p:nvSpPr>
          <p:cNvPr id="27" name="Title 6">
            <a:extLst>
              <a:ext uri="{FF2B5EF4-FFF2-40B4-BE49-F238E27FC236}">
                <a16:creationId xmlns:a16="http://schemas.microsoft.com/office/drawing/2014/main" id="{CAC2B2C4-C086-D659-A36C-EB7A654E5B58}"/>
              </a:ext>
            </a:extLst>
          </p:cNvPr>
          <p:cNvSpPr txBox="1">
            <a:spLocks/>
          </p:cNvSpPr>
          <p:nvPr/>
        </p:nvSpPr>
        <p:spPr>
          <a:xfrm>
            <a:off x="5044441" y="5330348"/>
            <a:ext cx="2103611" cy="764488"/>
          </a:xfrm>
          <a:prstGeom prst="rect">
            <a:avLst/>
          </a:prstGeom>
        </p:spPr>
        <p:txBody>
          <a:bodyPr vert="horz" lIns="91440" tIns="45720" rIns="91440" bIns="45720" rtlCol="0" anchor="t">
            <a:noAutofit/>
          </a:bodyPr>
          <a:lst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1" u="none" strike="noStrike" kern="1200" cap="none" spc="0" normalizeH="0" baseline="0" noProof="0" dirty="0">
                <a:ln>
                  <a:noFill/>
                </a:ln>
                <a:solidFill>
                  <a:srgbClr val="FFFFFF"/>
                </a:solidFill>
                <a:effectLst/>
                <a:uLnTx/>
                <a:uFillTx/>
                <a:latin typeface="思源黑体" panose="020B0500000000000000" pitchFamily="34" charset="-122"/>
                <a:ea typeface="+mj-ea"/>
                <a:cs typeface="+mj-cs"/>
              </a:rPr>
              <a:t>Legume Research</a:t>
            </a:r>
          </a:p>
        </p:txBody>
      </p:sp>
      <p:pic>
        <p:nvPicPr>
          <p:cNvPr id="2" name="Picture 2" descr="Agricultural Research Communication Centre | ARCC Journals | Since 1967">
            <a:extLst>
              <a:ext uri="{FF2B5EF4-FFF2-40B4-BE49-F238E27FC236}">
                <a16:creationId xmlns:a16="http://schemas.microsoft.com/office/drawing/2014/main" id="{ACD600CC-67E9-AA46-47AC-07E58012B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4440" y="2282374"/>
            <a:ext cx="2103120" cy="2926080"/>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itle 6">
            <a:extLst>
              <a:ext uri="{FF2B5EF4-FFF2-40B4-BE49-F238E27FC236}">
                <a16:creationId xmlns:a16="http://schemas.microsoft.com/office/drawing/2014/main" id="{9801E880-20CA-480B-F006-037B66A919E5}"/>
              </a:ext>
            </a:extLst>
          </p:cNvPr>
          <p:cNvSpPr txBox="1">
            <a:spLocks/>
          </p:cNvSpPr>
          <p:nvPr/>
        </p:nvSpPr>
        <p:spPr>
          <a:xfrm>
            <a:off x="7364394" y="5330348"/>
            <a:ext cx="2103120" cy="764488"/>
          </a:xfrm>
          <a:prstGeom prst="rect">
            <a:avLst/>
          </a:prstGeom>
        </p:spPr>
        <p:txBody>
          <a:bodyPr vert="horz" lIns="91440" tIns="45720" rIns="91440" bIns="45720" rtlCol="0" anchor="t">
            <a:noAutofit/>
          </a:bodyPr>
          <a:lst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1" u="none" strike="noStrike" kern="1200" cap="none" spc="0" normalizeH="0" baseline="0" noProof="0" dirty="0">
                <a:ln>
                  <a:noFill/>
                </a:ln>
                <a:solidFill>
                  <a:srgbClr val="FFFFFF"/>
                </a:solidFill>
                <a:effectLst/>
                <a:uLnTx/>
                <a:uFillTx/>
                <a:latin typeface="思源黑体" panose="020B0500000000000000" pitchFamily="34" charset="-122"/>
                <a:ea typeface="+mj-ea"/>
                <a:cs typeface="+mj-cs"/>
              </a:rPr>
              <a:t>Nutritional Neuroscience</a:t>
            </a:r>
          </a:p>
        </p:txBody>
      </p:sp>
      <p:pic>
        <p:nvPicPr>
          <p:cNvPr id="1026" name="Picture 2" descr="Issue Cover">
            <a:extLst>
              <a:ext uri="{FF2B5EF4-FFF2-40B4-BE49-F238E27FC236}">
                <a16:creationId xmlns:a16="http://schemas.microsoft.com/office/drawing/2014/main" id="{FD78147A-B809-7116-8966-ADA04D7F9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530" y="2282374"/>
            <a:ext cx="2103120" cy="2926080"/>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Issue Cover">
            <a:extLst>
              <a:ext uri="{FF2B5EF4-FFF2-40B4-BE49-F238E27FC236}">
                <a16:creationId xmlns:a16="http://schemas.microsoft.com/office/drawing/2014/main" id="{4DF5393F-3673-4234-A561-07050275087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4485" y="2282374"/>
            <a:ext cx="2103120" cy="2926080"/>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Cover image for Nutritional Neuroscience, Volume 26, Issue 3">
            <a:extLst>
              <a:ext uri="{FF2B5EF4-FFF2-40B4-BE49-F238E27FC236}">
                <a16:creationId xmlns:a16="http://schemas.microsoft.com/office/drawing/2014/main" id="{AD949292-EECF-FD19-65E5-5CE70E40834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4394" y="2282374"/>
            <a:ext cx="2103120" cy="2926080"/>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8A3BD5B-399B-8DD8-2D9E-69259A709DEE}"/>
              </a:ext>
            </a:extLst>
          </p:cNvPr>
          <p:cNvPicPr>
            <a:picLocks/>
          </p:cNvPicPr>
          <p:nvPr/>
        </p:nvPicPr>
        <p:blipFill>
          <a:blip r:embed="rId6"/>
          <a:stretch>
            <a:fillRect/>
          </a:stretch>
        </p:blipFill>
        <p:spPr>
          <a:xfrm>
            <a:off x="9684349" y="2285324"/>
            <a:ext cx="2103120" cy="292608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4633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63DFF15-7AD3-ABDC-6D19-79ADB844D689}"/>
              </a:ext>
            </a:extLst>
          </p:cNvPr>
          <p:cNvSpPr>
            <a:spLocks noGrp="1"/>
          </p:cNvSpPr>
          <p:nvPr>
            <p:ph type="title"/>
          </p:nvPr>
        </p:nvSpPr>
        <p:spPr>
          <a:xfrm>
            <a:off x="1673226" y="598489"/>
            <a:ext cx="8994775" cy="739775"/>
          </a:xfrm>
        </p:spPr>
        <p:txBody>
          <a:bodyPr/>
          <a:lstStyle/>
          <a:p>
            <a:pPr algn="l"/>
            <a:r>
              <a:rPr lang="en-US" altLang="en-US" sz="2000" b="1" dirty="0">
                <a:solidFill>
                  <a:schemeClr val="tx2"/>
                </a:solidFill>
                <a:latin typeface="思源黑体" panose="020B0500000000000000" pitchFamily="34" charset="-122"/>
                <a:ea typeface="思源黑体" panose="020B0500000000000000" pitchFamily="34" charset="-122"/>
              </a:rPr>
              <a:t>Comprehensive Reviews in Food Science &amp; Food Safety</a:t>
            </a:r>
            <a:br>
              <a:rPr lang="en-US" altLang="en-US" sz="2000" b="1" dirty="0">
                <a:solidFill>
                  <a:schemeClr val="tx2"/>
                </a:solidFill>
                <a:latin typeface="思源黑体" panose="020B0500000000000000" pitchFamily="34" charset="-122"/>
                <a:ea typeface="思源黑体" panose="020B0500000000000000" pitchFamily="34" charset="-122"/>
              </a:rPr>
            </a:br>
            <a:r>
              <a:rPr lang="zh-CN" altLang="en-US" sz="2000" b="1" dirty="0">
                <a:solidFill>
                  <a:schemeClr val="tx2"/>
                </a:solidFill>
                <a:latin typeface="思源黑体" panose="020B0500000000000000" pitchFamily="34" charset="-122"/>
                <a:ea typeface="思源黑体" panose="020B0500000000000000" pitchFamily="34" charset="-122"/>
              </a:rPr>
              <a:t>（食品科学与食品安全综合综述）</a:t>
            </a:r>
            <a:endParaRPr lang="en-US" altLang="en-US" sz="2000" b="1" dirty="0">
              <a:solidFill>
                <a:srgbClr val="F0BF0A"/>
              </a:solidFill>
              <a:latin typeface="思源黑体" panose="020B0500000000000000" pitchFamily="34" charset="-122"/>
              <a:ea typeface="思源黑体" panose="020B0500000000000000" pitchFamily="34" charset="-122"/>
            </a:endParaRPr>
          </a:p>
        </p:txBody>
      </p:sp>
      <p:sp>
        <p:nvSpPr>
          <p:cNvPr id="16387" name="AutoShape 6" descr="Image">
            <a:extLst>
              <a:ext uri="{FF2B5EF4-FFF2-40B4-BE49-F238E27FC236}">
                <a16:creationId xmlns:a16="http://schemas.microsoft.com/office/drawing/2014/main" id="{1EA19DAC-69BD-57B8-3459-8A86B106A5AF}"/>
              </a:ext>
            </a:extLst>
          </p:cNvPr>
          <p:cNvSpPr>
            <a:spLocks noChangeAspect="1" noChangeArrowheads="1"/>
          </p:cNvSpPr>
          <p:nvPr/>
        </p:nvSpPr>
        <p:spPr bwMode="auto">
          <a:xfrm>
            <a:off x="5910263" y="38623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600" b="0" i="0" u="none" strike="noStrike" kern="1200" cap="none" spc="0" normalizeH="0" baseline="0" noProof="0" dirty="0">
              <a:ln>
                <a:noFill/>
              </a:ln>
              <a:solidFill>
                <a:srgbClr val="000000"/>
              </a:solidFill>
              <a:effectLst/>
              <a:uLnTx/>
              <a:uFillTx/>
              <a:latin typeface="思源黑体" panose="020B0500000000000000" pitchFamily="34" charset="-122"/>
              <a:ea typeface="MS PGothic" panose="020B0600070205080204" pitchFamily="34" charset="-128"/>
              <a:cs typeface="+mn-cs"/>
            </a:endParaRPr>
          </a:p>
        </p:txBody>
      </p:sp>
      <p:pic>
        <p:nvPicPr>
          <p:cNvPr id="44040" name="Picture 8">
            <a:extLst>
              <a:ext uri="{FF2B5EF4-FFF2-40B4-BE49-F238E27FC236}">
                <a16:creationId xmlns:a16="http://schemas.microsoft.com/office/drawing/2014/main" id="{1940B03F-C782-219B-EACC-5707056F91E4}"/>
              </a:ext>
            </a:extLst>
          </p:cNvPr>
          <p:cNvPicPr>
            <a:picLocks noChangeAspect="1" noChangeArrowheads="1"/>
          </p:cNvPicPr>
          <p:nvPr/>
        </p:nvPicPr>
        <p:blipFill>
          <a:blip r:embed="rId2"/>
          <a:srcRect/>
          <a:stretch/>
        </p:blipFill>
        <p:spPr bwMode="auto">
          <a:xfrm>
            <a:off x="1751013" y="2043113"/>
            <a:ext cx="2036762" cy="2709862"/>
          </a:xfrm>
          <a:prstGeom prst="rect">
            <a:avLst/>
          </a:prstGeom>
          <a:ln>
            <a:noFill/>
          </a:ln>
          <a:effectLst>
            <a:outerShdw blurRad="292100" dist="139700" dir="2700000" algn="tl" rotWithShape="0">
              <a:srgbClr val="333333">
                <a:alpha val="65000"/>
              </a:srgbClr>
            </a:outerShdw>
          </a:effectLst>
        </p:spPr>
      </p:pic>
      <p:sp>
        <p:nvSpPr>
          <p:cNvPr id="16389" name="TextBox 3">
            <a:extLst>
              <a:ext uri="{FF2B5EF4-FFF2-40B4-BE49-F238E27FC236}">
                <a16:creationId xmlns:a16="http://schemas.microsoft.com/office/drawing/2014/main" id="{458D04D8-10A9-6173-4B98-851193BB6E4F}"/>
              </a:ext>
            </a:extLst>
          </p:cNvPr>
          <p:cNvSpPr txBox="1">
            <a:spLocks noChangeArrowheads="1"/>
          </p:cNvSpPr>
          <p:nvPr/>
        </p:nvSpPr>
        <p:spPr bwMode="auto">
          <a:xfrm>
            <a:off x="1751014" y="5183188"/>
            <a:ext cx="8689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Arial" panose="020B0604020202020204" pitchFamily="34" charset="0"/>
              </a:rPr>
              <a:t>《</a:t>
            </a:r>
            <a:r>
              <a:rPr kumimoji="0" lang="zh-CN" altLang="en-US"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Arial" panose="020B0604020202020204" pitchFamily="34" charset="0"/>
              </a:rPr>
              <a:t>食品科学与食品安全综合综述</a:t>
            </a:r>
            <a:r>
              <a:rPr kumimoji="0" lang="en-US" altLang="zh-CN"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Arial" panose="020B0604020202020204" pitchFamily="34" charset="0"/>
              </a:rPr>
              <a:t>》</a:t>
            </a:r>
            <a:r>
              <a:rPr kumimoji="0" lang="zh-CN" altLang="en-US"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Arial" panose="020B0604020202020204" pitchFamily="34" charset="0"/>
              </a:rPr>
              <a:t>是食品技术学家研究所（</a:t>
            </a:r>
            <a:r>
              <a:rPr kumimoji="0" lang="en-US" altLang="zh-CN"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Arial" panose="020B0604020202020204" pitchFamily="34" charset="0"/>
              </a:rPr>
              <a:t>IFT</a:t>
            </a:r>
            <a:r>
              <a:rPr kumimoji="0" lang="zh-CN" altLang="en-US"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Arial" panose="020B0604020202020204" pitchFamily="34" charset="0"/>
              </a:rPr>
              <a:t>）的同行评审在线期刊之一。它自</a:t>
            </a:r>
            <a:r>
              <a:rPr kumimoji="0" lang="en-US" altLang="zh-CN"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Arial" panose="020B0604020202020204" pitchFamily="34" charset="0"/>
              </a:rPr>
              <a:t>2002</a:t>
            </a:r>
            <a:r>
              <a:rPr kumimoji="0" lang="zh-CN" altLang="en-US"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Arial" panose="020B0604020202020204" pitchFamily="34" charset="0"/>
              </a:rPr>
              <a:t>年出版（</a:t>
            </a:r>
            <a:r>
              <a:rPr kumimoji="0" lang="en-US" altLang="zh-CN"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Arial" panose="020B0604020202020204" pitchFamily="34" charset="0"/>
              </a:rPr>
              <a:t>www.ift.org</a:t>
            </a:r>
            <a:r>
              <a:rPr kumimoji="0" lang="zh-CN" altLang="en-US"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Arial" panose="020B0604020202020204" pitchFamily="34" charset="0"/>
              </a:rPr>
              <a:t>），出版食品科学或食品安全方面的综述论文，</a:t>
            </a:r>
            <a:r>
              <a:rPr kumimoji="0" lang="zh-CN" altLang="en-US" sz="1600" b="1" i="0" u="none" strike="noStrike" kern="1200" cap="none" spc="0" normalizeH="0" baseline="0" noProof="0" dirty="0">
                <a:ln>
                  <a:noFill/>
                </a:ln>
                <a:solidFill>
                  <a:srgbClr val="1F497D"/>
                </a:solidFill>
                <a:effectLst/>
                <a:uLnTx/>
                <a:uFillTx/>
                <a:latin typeface="思源黑体" panose="020B0500000000000000" pitchFamily="34" charset="-122"/>
                <a:ea typeface="思源黑体" panose="020B0500000000000000" pitchFamily="34" charset="-122"/>
                <a:cs typeface="Arial" panose="020B0604020202020204" pitchFamily="34" charset="0"/>
              </a:rPr>
              <a:t>涉及食品的化学、微生物、物理、感官和营养特性、食品加工和工程、食品分析方法和食品包装等方面。</a:t>
            </a:r>
            <a:endParaRPr kumimoji="0" lang="en-US" altLang="en-US"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Arial" panose="020B0604020202020204" pitchFamily="34" charset="0"/>
            </a:endParaRPr>
          </a:p>
        </p:txBody>
      </p:sp>
      <p:sp>
        <p:nvSpPr>
          <p:cNvPr id="16390" name="TextBox 7">
            <a:extLst>
              <a:ext uri="{FF2B5EF4-FFF2-40B4-BE49-F238E27FC236}">
                <a16:creationId xmlns:a16="http://schemas.microsoft.com/office/drawing/2014/main" id="{26A40214-662C-6CEB-D581-F4A8F9D79BCF}"/>
              </a:ext>
            </a:extLst>
          </p:cNvPr>
          <p:cNvSpPr txBox="1">
            <a:spLocks noChangeArrowheads="1"/>
          </p:cNvSpPr>
          <p:nvPr/>
        </p:nvSpPr>
        <p:spPr bwMode="auto">
          <a:xfrm>
            <a:off x="4200526" y="2020889"/>
            <a:ext cx="6594475"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ISSN: </a:t>
            </a:r>
            <a:r>
              <a:rPr kumimoji="0" lang="en-US" altLang="en-US" sz="18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1541-4337</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数据库收录全文</a:t>
            </a:r>
            <a:r>
              <a:rPr kumimoji="0" lang="en-US" altLang="zh-CN" sz="18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a:t>
            </a:r>
            <a:r>
              <a:rPr kumimoji="0" lang="zh-CN" altLang="en-US" sz="18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 </a:t>
            </a:r>
            <a:r>
              <a:rPr kumimoji="0" lang="en-US" altLang="zh-CN" sz="18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2008</a:t>
            </a:r>
            <a:r>
              <a:rPr kumimoji="0" lang="zh-CN" altLang="en-US"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年至今（有</a:t>
            </a:r>
            <a:r>
              <a:rPr kumimoji="0" lang="en-US" altLang="zh-CN"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12</a:t>
            </a:r>
            <a:r>
              <a:rPr kumimoji="0" lang="zh-CN" altLang="en-US"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个月延迟）</a:t>
            </a:r>
            <a:endParaRPr kumimoji="0" lang="en-US" altLang="en-US"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出版商</a:t>
            </a:r>
            <a:r>
              <a:rPr kumimoji="0" lang="en-US" altLang="en-US" sz="18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 </a:t>
            </a:r>
            <a:r>
              <a:rPr kumimoji="0" lang="en-US" altLang="en-US" sz="18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Wiley-Blackwell</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出版国家</a:t>
            </a:r>
            <a:r>
              <a:rPr kumimoji="0" lang="en-US" altLang="zh-CN" sz="16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 </a:t>
            </a:r>
            <a:r>
              <a:rPr kumimoji="0" lang="zh-CN" altLang="en-US"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英国</a:t>
            </a:r>
            <a:endParaRPr kumimoji="0" lang="en-US" altLang="en-US"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出版频率</a:t>
            </a:r>
            <a:r>
              <a:rPr kumimoji="0" lang="en-US" altLang="en-US" sz="18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 </a:t>
            </a:r>
            <a:r>
              <a:rPr kumimoji="0" lang="zh-CN" altLang="en-US"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一年</a:t>
            </a:r>
            <a:r>
              <a:rPr kumimoji="0" lang="en-US" altLang="zh-CN"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6</a:t>
            </a:r>
            <a:r>
              <a:rPr kumimoji="0" lang="zh-CN" altLang="en-US"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次</a:t>
            </a:r>
            <a:endParaRPr kumimoji="0" lang="en-US" altLang="zh-CN"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影响因子</a:t>
            </a:r>
            <a:r>
              <a:rPr kumimoji="0" lang="en-US" altLang="en-US" sz="18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 </a:t>
            </a:r>
            <a:r>
              <a:rPr kumimoji="0" lang="en-US" altLang="en-US" sz="18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14.8</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JIF(SCIE)</a:t>
            </a:r>
            <a:r>
              <a:rPr kumimoji="0" lang="zh-CN" altLang="en-US" sz="16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排名</a:t>
            </a:r>
            <a:r>
              <a:rPr kumimoji="0" lang="en-US" altLang="zh-CN" sz="16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a:t>
            </a:r>
            <a:r>
              <a:rPr kumimoji="0" lang="zh-CN" altLang="en-US" sz="16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 </a:t>
            </a:r>
            <a:r>
              <a:rPr kumimoji="0" lang="en-US" altLang="en-US" sz="18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FOOD SCIENCE &amp; TECHNOLOGY : </a:t>
            </a:r>
            <a:r>
              <a:rPr kumimoji="0" lang="en-US" altLang="en-US" sz="18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4 /142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同行评议期刊：</a:t>
            </a:r>
            <a:r>
              <a:rPr kumimoji="0" lang="zh-CN" altLang="en-US"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是</a:t>
            </a:r>
            <a:endParaRPr kumimoji="0" lang="en-US" altLang="zh-CN"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出版商链接</a:t>
            </a:r>
            <a:r>
              <a:rPr kumimoji="0" lang="en-US" altLang="en-US" sz="18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a:t>
            </a:r>
            <a:r>
              <a:rPr kumimoji="0" lang="zh-CN" altLang="en-US" sz="18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 </a:t>
            </a:r>
            <a:r>
              <a:rPr kumimoji="0" lang="en-US" altLang="en-US" sz="18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https://www.wiley.com/en-us</a:t>
            </a:r>
          </a:p>
        </p:txBody>
      </p:sp>
      <p:sp>
        <p:nvSpPr>
          <p:cNvPr id="14" name="TextBox 13">
            <a:extLst>
              <a:ext uri="{FF2B5EF4-FFF2-40B4-BE49-F238E27FC236}">
                <a16:creationId xmlns:a16="http://schemas.microsoft.com/office/drawing/2014/main" id="{27F75F04-F1EC-6145-C615-F10BA9A097AB}"/>
              </a:ext>
            </a:extLst>
          </p:cNvPr>
          <p:cNvSpPr txBox="1"/>
          <p:nvPr/>
        </p:nvSpPr>
        <p:spPr>
          <a:xfrm>
            <a:off x="1524000" y="1487489"/>
            <a:ext cx="5824538" cy="369887"/>
          </a:xfrm>
          <a:prstGeom prst="rect">
            <a:avLst/>
          </a:prstGeom>
          <a:noFill/>
        </p:spPr>
        <p:txBody>
          <a:bodyPr>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800" b="1" i="0" u="none" strike="noStrike" kern="1200" cap="none" spc="0" normalizeH="0" baseline="0" noProof="0" dirty="0">
                <a:ln>
                  <a:noFill/>
                </a:ln>
                <a:solidFill>
                  <a:srgbClr val="F0BF0A"/>
                </a:solidFill>
                <a:effectLst/>
                <a:uLnTx/>
                <a:uFillTx/>
                <a:latin typeface="思源黑体" panose="020B0500000000000000" pitchFamily="34" charset="-122"/>
                <a:ea typeface="思源黑体" panose="020B0500000000000000" pitchFamily="34" charset="-122"/>
                <a:cs typeface="+mn-cs"/>
              </a:rPr>
              <a:t>（</a:t>
            </a:r>
            <a:r>
              <a:rPr kumimoji="0" lang="en-US" altLang="zh-CN" sz="1800" b="1" i="0" u="none" strike="noStrike" kern="1200" cap="none" spc="0" normalizeH="0" baseline="0" noProof="0" dirty="0">
                <a:ln>
                  <a:noFill/>
                </a:ln>
                <a:solidFill>
                  <a:srgbClr val="F0BF0A"/>
                </a:solidFill>
                <a:effectLst/>
                <a:uLnTx/>
                <a:uFillTx/>
                <a:latin typeface="思源黑体" panose="020B0500000000000000" pitchFamily="34" charset="-122"/>
                <a:ea typeface="思源黑体" panose="020B0500000000000000" pitchFamily="34" charset="-122"/>
                <a:cs typeface="+mn-cs"/>
              </a:rPr>
              <a:t>JIF2022: </a:t>
            </a:r>
            <a:r>
              <a:rPr kumimoji="0" lang="en-US" altLang="zh-CN" sz="1800" b="1" i="0" u="none" strike="noStrike" kern="1200" cap="none" spc="0" normalizeH="0" baseline="0" noProof="0" dirty="0">
                <a:ln>
                  <a:noFill/>
                </a:ln>
                <a:solidFill>
                  <a:srgbClr val="00B0F0"/>
                </a:solidFill>
                <a:effectLst/>
                <a:uLnTx/>
                <a:uFillTx/>
                <a:latin typeface="思源黑体" panose="020B0500000000000000" pitchFamily="34" charset="-122"/>
                <a:ea typeface="思源黑体" panose="020B0500000000000000" pitchFamily="34" charset="-122"/>
                <a:cs typeface="Times New Roman" panose="02020603050405020304" pitchFamily="18" charset="0"/>
              </a:rPr>
              <a:t>14.8</a:t>
            </a:r>
            <a:r>
              <a:rPr kumimoji="0" lang="en-US" altLang="en-US" sz="1800" b="1" i="0" u="none" strike="noStrike" kern="1200" cap="none" spc="0" normalizeH="0" baseline="0" noProof="0" dirty="0">
                <a:ln>
                  <a:noFill/>
                </a:ln>
                <a:solidFill>
                  <a:srgbClr val="00B050"/>
                </a:solidFill>
                <a:effectLst/>
                <a:uLnTx/>
                <a:uFillTx/>
                <a:latin typeface="思源黑体" panose="020B0500000000000000" pitchFamily="34" charset="-122"/>
                <a:ea typeface="思源黑体" panose="020B0500000000000000" pitchFamily="34" charset="-122"/>
                <a:cs typeface="Times New Roman" panose="02020603050405020304" pitchFamily="18" charset="0"/>
              </a:rPr>
              <a:t>↓ </a:t>
            </a:r>
            <a:r>
              <a:rPr kumimoji="0" lang="en-US" altLang="en-US" sz="1800" b="1" i="0" u="none" strike="noStrike" kern="1200" cap="none" spc="0" normalizeH="0" baseline="30000" noProof="0" dirty="0">
                <a:ln>
                  <a:noFill/>
                </a:ln>
                <a:solidFill>
                  <a:srgbClr val="00B050"/>
                </a:solidFill>
                <a:effectLst/>
                <a:uLnTx/>
                <a:uFillTx/>
                <a:latin typeface="思源黑体" panose="020B0500000000000000" pitchFamily="34" charset="-122"/>
                <a:ea typeface="思源黑体" panose="020B0500000000000000" pitchFamily="34" charset="-122"/>
                <a:cs typeface="Times New Roman" panose="02020603050405020304" pitchFamily="18" charset="0"/>
              </a:rPr>
              <a:t>0.986  </a:t>
            </a:r>
            <a:r>
              <a:rPr kumimoji="0" lang="zh-CN" altLang="en-US" sz="1800" b="1" i="0" u="none" strike="noStrike" kern="1200" cap="none" spc="0" normalizeH="0" baseline="0" noProof="0" dirty="0">
                <a:ln>
                  <a:noFill/>
                </a:ln>
                <a:solidFill>
                  <a:srgbClr val="F0BF0A"/>
                </a:solidFill>
                <a:effectLst/>
                <a:uLnTx/>
                <a:uFillTx/>
                <a:latin typeface="思源黑体" panose="020B0500000000000000" pitchFamily="34" charset="-122"/>
                <a:ea typeface="思源黑体" panose="020B0500000000000000" pitchFamily="34" charset="-122"/>
                <a:cs typeface="+mn-cs"/>
              </a:rPr>
              <a:t> ； </a:t>
            </a:r>
            <a:r>
              <a:rPr kumimoji="0" lang="en-US" altLang="zh-CN" sz="1800" b="1" i="0" u="none" strike="noStrike" kern="1200" cap="none" spc="0" normalizeH="0" baseline="0" noProof="0" dirty="0">
                <a:ln>
                  <a:noFill/>
                </a:ln>
                <a:solidFill>
                  <a:srgbClr val="F0BF0A"/>
                </a:solidFill>
                <a:effectLst/>
                <a:uLnTx/>
                <a:uFillTx/>
                <a:latin typeface="思源黑体" panose="020B0500000000000000" pitchFamily="34" charset="-122"/>
                <a:ea typeface="思源黑体" panose="020B0500000000000000" pitchFamily="34" charset="-122"/>
                <a:cs typeface="+mn-cs"/>
              </a:rPr>
              <a:t>JCR Q1 </a:t>
            </a:r>
            <a:r>
              <a:rPr kumimoji="0" lang="zh-CN" altLang="en-US" sz="1800" b="1" i="0" u="none" strike="noStrike" kern="1200" cap="none" spc="0" normalizeH="0" baseline="0" noProof="0" dirty="0">
                <a:ln>
                  <a:noFill/>
                </a:ln>
                <a:solidFill>
                  <a:srgbClr val="F0BF0A"/>
                </a:solidFill>
                <a:effectLst/>
                <a:uLnTx/>
                <a:uFillTx/>
                <a:latin typeface="思源黑体" panose="020B0500000000000000" pitchFamily="34" charset="-122"/>
                <a:ea typeface="思源黑体" panose="020B0500000000000000" pitchFamily="34" charset="-122"/>
                <a:cs typeface="+mn-cs"/>
              </a:rPr>
              <a:t>；</a:t>
            </a:r>
            <a:r>
              <a:rPr kumimoji="0" lang="en-US" altLang="zh-CN" sz="1800" b="1" i="0" u="none" strike="noStrike" kern="1200" cap="none" spc="0" normalizeH="0" baseline="0" noProof="0" dirty="0">
                <a:ln>
                  <a:noFill/>
                </a:ln>
                <a:solidFill>
                  <a:srgbClr val="F0BF0A"/>
                </a:solidFill>
                <a:effectLst/>
                <a:uLnTx/>
                <a:uFillTx/>
                <a:latin typeface="思源黑体" panose="020B0500000000000000" pitchFamily="34" charset="-122"/>
                <a:ea typeface="思源黑体" panose="020B0500000000000000" pitchFamily="34" charset="-122"/>
                <a:cs typeface="+mn-cs"/>
              </a:rPr>
              <a:t>SCI Q1</a:t>
            </a:r>
            <a:r>
              <a:rPr kumimoji="0" lang="zh-CN" altLang="en-US" sz="1800" b="1" i="0" u="none" strike="noStrike" kern="1200" cap="none" spc="0" normalizeH="0" baseline="0" noProof="0" dirty="0">
                <a:ln>
                  <a:noFill/>
                </a:ln>
                <a:solidFill>
                  <a:srgbClr val="F0BF0A"/>
                </a:solidFill>
                <a:effectLst/>
                <a:uLnTx/>
                <a:uFillTx/>
                <a:latin typeface="思源黑体" panose="020B0500000000000000" pitchFamily="34" charset="-122"/>
                <a:ea typeface="思源黑体" panose="020B0500000000000000" pitchFamily="34" charset="-122"/>
                <a:cs typeface="+mn-cs"/>
              </a:rPr>
              <a:t>）</a:t>
            </a:r>
            <a:endParaRPr kumimoji="0" lang="en-US" altLang="en-US" sz="1800" b="1" i="0" u="none" strike="noStrike" kern="1200" cap="none" spc="0" normalizeH="0" baseline="0" noProof="0" dirty="0">
              <a:ln>
                <a:noFill/>
              </a:ln>
              <a:solidFill>
                <a:srgbClr val="000000"/>
              </a:solidFill>
              <a:effectLst/>
              <a:uLnTx/>
              <a:uFillTx/>
              <a:latin typeface="思源黑体" panose="020B0500000000000000" pitchFamily="34" charset="-122"/>
              <a:ea typeface="MS PGothic" panose="020B0600070205080204" pitchFamily="34" charset="-128"/>
              <a:cs typeface="+mn-cs"/>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8F21EA3-C298-2254-922C-5E19034A7F99}"/>
              </a:ext>
            </a:extLst>
          </p:cNvPr>
          <p:cNvSpPr>
            <a:spLocks noGrp="1"/>
          </p:cNvSpPr>
          <p:nvPr>
            <p:ph type="title"/>
          </p:nvPr>
        </p:nvSpPr>
        <p:spPr>
          <a:xfrm>
            <a:off x="1673226" y="474664"/>
            <a:ext cx="8994775" cy="738187"/>
          </a:xfrm>
        </p:spPr>
        <p:txBody>
          <a:bodyPr/>
          <a:lstStyle/>
          <a:p>
            <a:pPr algn="l"/>
            <a:r>
              <a:rPr lang="en-US" altLang="en-US" sz="2400" b="1" dirty="0">
                <a:solidFill>
                  <a:schemeClr val="tx2"/>
                </a:solidFill>
                <a:latin typeface="思源黑体" panose="020B0500000000000000" pitchFamily="34" charset="-122"/>
                <a:ea typeface="思源黑体" panose="020B0500000000000000" pitchFamily="34" charset="-122"/>
              </a:rPr>
              <a:t>Plant Biotechnology Journal</a:t>
            </a:r>
            <a:r>
              <a:rPr lang="zh-CN" altLang="en-US" sz="2400" b="1" dirty="0">
                <a:solidFill>
                  <a:schemeClr val="tx2"/>
                </a:solidFill>
                <a:latin typeface="思源黑体" panose="020B0500000000000000" pitchFamily="34" charset="-122"/>
                <a:ea typeface="思源黑体" panose="020B0500000000000000" pitchFamily="34" charset="-122"/>
              </a:rPr>
              <a:t>（植物生物技术杂志）</a:t>
            </a:r>
            <a:endParaRPr lang="en-US" altLang="en-US" sz="2400" b="1" dirty="0">
              <a:solidFill>
                <a:srgbClr val="F0BF0A"/>
              </a:solidFill>
              <a:latin typeface="思源黑体" panose="020B0500000000000000" pitchFamily="34" charset="-122"/>
              <a:ea typeface="思源黑体" panose="020B0500000000000000" pitchFamily="34" charset="-122"/>
            </a:endParaRPr>
          </a:p>
        </p:txBody>
      </p:sp>
      <p:sp>
        <p:nvSpPr>
          <p:cNvPr id="17411" name="AutoShape 6" descr="Image">
            <a:extLst>
              <a:ext uri="{FF2B5EF4-FFF2-40B4-BE49-F238E27FC236}">
                <a16:creationId xmlns:a16="http://schemas.microsoft.com/office/drawing/2014/main" id="{7750F0EA-56EE-F4B9-00E6-9CB839D4F113}"/>
              </a:ext>
            </a:extLst>
          </p:cNvPr>
          <p:cNvSpPr>
            <a:spLocks noChangeAspect="1" noChangeArrowheads="1"/>
          </p:cNvSpPr>
          <p:nvPr/>
        </p:nvSpPr>
        <p:spPr bwMode="auto">
          <a:xfrm>
            <a:off x="5910263" y="37274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600" b="0" i="0" u="none" strike="noStrike" kern="1200" cap="none" spc="0" normalizeH="0" baseline="0" noProof="0" dirty="0">
              <a:ln>
                <a:noFill/>
              </a:ln>
              <a:solidFill>
                <a:srgbClr val="000000"/>
              </a:solidFill>
              <a:effectLst/>
              <a:uLnTx/>
              <a:uFillTx/>
              <a:latin typeface="思源黑体" panose="020B0500000000000000" pitchFamily="34" charset="-122"/>
              <a:ea typeface="MS PGothic" panose="020B0600070205080204" pitchFamily="34" charset="-128"/>
              <a:cs typeface="+mn-cs"/>
            </a:endParaRPr>
          </a:p>
        </p:txBody>
      </p:sp>
      <p:pic>
        <p:nvPicPr>
          <p:cNvPr id="44040" name="Picture 8">
            <a:extLst>
              <a:ext uri="{FF2B5EF4-FFF2-40B4-BE49-F238E27FC236}">
                <a16:creationId xmlns:a16="http://schemas.microsoft.com/office/drawing/2014/main" id="{D8DEE235-35DE-8438-1508-166FD228C6AF}"/>
              </a:ext>
            </a:extLst>
          </p:cNvPr>
          <p:cNvPicPr>
            <a:picLocks noChangeAspect="1" noChangeArrowheads="1"/>
          </p:cNvPicPr>
          <p:nvPr/>
        </p:nvPicPr>
        <p:blipFill>
          <a:blip r:embed="rId2"/>
          <a:srcRect/>
          <a:stretch/>
        </p:blipFill>
        <p:spPr bwMode="auto">
          <a:xfrm>
            <a:off x="1755775" y="1928814"/>
            <a:ext cx="2027238" cy="2668587"/>
          </a:xfrm>
          <a:prstGeom prst="rect">
            <a:avLst/>
          </a:prstGeom>
          <a:ln>
            <a:noFill/>
          </a:ln>
          <a:effectLst>
            <a:outerShdw blurRad="292100" dist="139700" dir="2700000" algn="tl" rotWithShape="0">
              <a:srgbClr val="333333">
                <a:alpha val="65000"/>
              </a:srgbClr>
            </a:outerShdw>
          </a:effectLst>
        </p:spPr>
      </p:pic>
      <p:sp>
        <p:nvSpPr>
          <p:cNvPr id="17413" name="TextBox 3">
            <a:extLst>
              <a:ext uri="{FF2B5EF4-FFF2-40B4-BE49-F238E27FC236}">
                <a16:creationId xmlns:a16="http://schemas.microsoft.com/office/drawing/2014/main" id="{3983A3A1-4306-9655-B7C2-8A287CE7A29B}"/>
              </a:ext>
            </a:extLst>
          </p:cNvPr>
          <p:cNvSpPr txBox="1">
            <a:spLocks noChangeArrowheads="1"/>
          </p:cNvSpPr>
          <p:nvPr/>
        </p:nvSpPr>
        <p:spPr bwMode="auto">
          <a:xfrm>
            <a:off x="1717675" y="4895850"/>
            <a:ext cx="87185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Arial" panose="020B0604020202020204" pitchFamily="34" charset="0"/>
              </a:rPr>
              <a:t>《</a:t>
            </a:r>
            <a:r>
              <a:rPr kumimoji="0" lang="zh-CN" altLang="en-US"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Arial" panose="020B0604020202020204" pitchFamily="34" charset="0"/>
              </a:rPr>
              <a:t>植物生物技术杂志</a:t>
            </a:r>
            <a:r>
              <a:rPr kumimoji="0" lang="en-US" altLang="zh-CN"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Arial" panose="020B0604020202020204" pitchFamily="34" charset="0"/>
              </a:rPr>
              <a:t>》</a:t>
            </a:r>
            <a:r>
              <a:rPr kumimoji="0" lang="zh-CN" altLang="en-US"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Arial" panose="020B0604020202020204" pitchFamily="34" charset="0"/>
              </a:rPr>
              <a:t>由</a:t>
            </a:r>
            <a:r>
              <a:rPr kumimoji="0" lang="en-US" altLang="zh-CN"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Arial" panose="020B0604020202020204" pitchFamily="34" charset="0"/>
              </a:rPr>
              <a:t>Wiley-Blackwell</a:t>
            </a:r>
            <a:r>
              <a:rPr kumimoji="0" lang="zh-CN" altLang="en-US"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Arial" panose="020B0604020202020204" pitchFamily="34" charset="0"/>
              </a:rPr>
              <a:t>与实验生物学学会（</a:t>
            </a:r>
            <a:r>
              <a:rPr kumimoji="0" lang="en-US" altLang="zh-CN"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Arial" panose="020B0604020202020204" pitchFamily="34" charset="0"/>
              </a:rPr>
              <a:t>SEB</a:t>
            </a:r>
            <a:r>
              <a:rPr kumimoji="0" lang="zh-CN" altLang="en-US"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Arial" panose="020B0604020202020204" pitchFamily="34" charset="0"/>
              </a:rPr>
              <a:t>）和应用生物学协会（</a:t>
            </a:r>
            <a:r>
              <a:rPr kumimoji="0" lang="en-US" altLang="zh-CN"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Arial" panose="020B0604020202020204" pitchFamily="34" charset="0"/>
              </a:rPr>
              <a:t>AAB</a:t>
            </a:r>
            <a:r>
              <a:rPr kumimoji="0" lang="zh-CN" altLang="en-US"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Arial" panose="020B0604020202020204" pitchFamily="34" charset="0"/>
              </a:rPr>
              <a:t>）联合出版。该刊旨在发表应用</a:t>
            </a:r>
            <a:r>
              <a:rPr kumimoji="0" lang="zh-CN" altLang="en-US" sz="1600" b="1" i="0" u="none" strike="noStrike" kern="1200" cap="none" spc="0" normalizeH="0" baseline="0" noProof="0" dirty="0">
                <a:ln>
                  <a:noFill/>
                </a:ln>
                <a:solidFill>
                  <a:srgbClr val="1F497D"/>
                </a:solidFill>
                <a:effectLst/>
                <a:uLnTx/>
                <a:uFillTx/>
                <a:latin typeface="思源黑体" panose="020B0500000000000000" pitchFamily="34" charset="-122"/>
                <a:ea typeface="思源黑体" panose="020B0500000000000000" pitchFamily="34" charset="-122"/>
                <a:cs typeface="Arial" panose="020B0604020202020204" pitchFamily="34" charset="0"/>
              </a:rPr>
              <a:t>植物科学领域领先研究人员的高影响力原创研究和精辟评论</a:t>
            </a:r>
            <a:r>
              <a:rPr kumimoji="0" lang="zh-CN" altLang="en-US"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Arial" panose="020B0604020202020204" pitchFamily="34" charset="0"/>
              </a:rPr>
              <a:t>，</a:t>
            </a:r>
            <a:r>
              <a:rPr kumimoji="0" lang="zh-CN" altLang="en-US" sz="1600" b="1" i="0" u="none" strike="noStrike" kern="1200" cap="none" spc="0" normalizeH="0" baseline="0" noProof="0" dirty="0">
                <a:ln>
                  <a:noFill/>
                </a:ln>
                <a:solidFill>
                  <a:srgbClr val="1F497D"/>
                </a:solidFill>
                <a:effectLst/>
                <a:uLnTx/>
                <a:uFillTx/>
                <a:latin typeface="思源黑体" panose="020B0500000000000000" pitchFamily="34" charset="-122"/>
                <a:ea typeface="思源黑体" panose="020B0500000000000000" pitchFamily="34" charset="-122"/>
                <a:cs typeface="Arial" panose="020B0604020202020204" pitchFamily="34" charset="0"/>
              </a:rPr>
              <a:t>重点是分子植物科学及其在植物生物技术中的应用</a:t>
            </a:r>
            <a:r>
              <a:rPr kumimoji="0" lang="zh-CN" altLang="en-US"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Arial" panose="020B0604020202020204" pitchFamily="34" charset="0"/>
              </a:rPr>
              <a:t>。我们的目标是为该领域最重要的进展提供一个论坛，包括具有应用潜力的好奇心驱动的研究、植物生物技术的战略研究、对植物科学有益应用的关键问题的科学分析以及对植物生物技术产品在实践中的性能进行科学分析。</a:t>
            </a:r>
            <a:endParaRPr kumimoji="0" lang="en-US" altLang="en-US"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Arial" panose="020B0604020202020204" pitchFamily="34" charset="0"/>
            </a:endParaRPr>
          </a:p>
        </p:txBody>
      </p:sp>
      <p:sp>
        <p:nvSpPr>
          <p:cNvPr id="17414" name="TextBox 7">
            <a:extLst>
              <a:ext uri="{FF2B5EF4-FFF2-40B4-BE49-F238E27FC236}">
                <a16:creationId xmlns:a16="http://schemas.microsoft.com/office/drawing/2014/main" id="{DD614896-8AE4-1411-D090-6DA38DE08D60}"/>
              </a:ext>
            </a:extLst>
          </p:cNvPr>
          <p:cNvSpPr txBox="1">
            <a:spLocks noChangeArrowheads="1"/>
          </p:cNvSpPr>
          <p:nvPr/>
        </p:nvSpPr>
        <p:spPr bwMode="auto">
          <a:xfrm>
            <a:off x="4200526" y="1885950"/>
            <a:ext cx="659447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ISSN: </a:t>
            </a:r>
            <a:r>
              <a:rPr kumimoji="0" lang="en-US" altLang="en-US" sz="18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1467-7644</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数据库收录全文</a:t>
            </a:r>
            <a:r>
              <a:rPr kumimoji="0" lang="en-US" altLang="zh-CN" sz="18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a:t>
            </a:r>
            <a:r>
              <a:rPr kumimoji="0" lang="zh-CN" altLang="en-US" sz="18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 </a:t>
            </a:r>
            <a:r>
              <a:rPr kumimoji="0" lang="en-US" altLang="zh-CN" sz="18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2003</a:t>
            </a:r>
            <a:r>
              <a:rPr kumimoji="0" lang="zh-CN" altLang="en-US"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年至今</a:t>
            </a:r>
            <a:endParaRPr kumimoji="0" lang="en-US" altLang="en-US"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出版商</a:t>
            </a:r>
            <a:r>
              <a:rPr kumimoji="0" lang="en-US" altLang="en-US" sz="18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 </a:t>
            </a:r>
            <a:r>
              <a:rPr kumimoji="0" lang="en-US" altLang="en-US" sz="18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Wiley-Blackwell</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出版国家</a:t>
            </a:r>
            <a:r>
              <a:rPr kumimoji="0" lang="en-US" altLang="zh-CN" sz="16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 </a:t>
            </a:r>
            <a:r>
              <a:rPr kumimoji="0" lang="zh-CN" altLang="en-US"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英国</a:t>
            </a:r>
            <a:endParaRPr kumimoji="0" lang="en-US" altLang="en-US"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出版频率</a:t>
            </a:r>
            <a:r>
              <a:rPr kumimoji="0" lang="en-US" altLang="en-US" sz="18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 </a:t>
            </a:r>
            <a:r>
              <a:rPr kumimoji="0" lang="zh-CN" altLang="en-US"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一年</a:t>
            </a:r>
            <a:r>
              <a:rPr kumimoji="0" lang="en-US" altLang="zh-CN"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12</a:t>
            </a:r>
            <a:r>
              <a:rPr kumimoji="0" lang="zh-CN" altLang="en-US"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次</a:t>
            </a:r>
            <a:endParaRPr kumimoji="0" lang="en-US" altLang="zh-CN"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影响因子</a:t>
            </a:r>
            <a:r>
              <a:rPr kumimoji="0" lang="en-US" altLang="en-US" sz="18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 </a:t>
            </a:r>
            <a:r>
              <a:rPr kumimoji="0" lang="en-US" altLang="en-US" sz="18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13.8</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JIF(SCIE)</a:t>
            </a:r>
            <a:r>
              <a:rPr kumimoji="0" lang="zh-CN" altLang="en-US" sz="16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排名</a:t>
            </a:r>
            <a:r>
              <a:rPr kumimoji="0" lang="en-US" altLang="zh-CN" sz="16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a:t>
            </a:r>
            <a:r>
              <a:rPr kumimoji="0" lang="zh-CN" altLang="en-US" sz="16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 </a:t>
            </a:r>
            <a:r>
              <a:rPr kumimoji="0" lang="en-US" altLang="en-US" sz="18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PLANT SCIENCES : </a:t>
            </a:r>
            <a:r>
              <a:rPr kumimoji="0" lang="en-US" altLang="en-US" sz="18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5/239</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同行评议期刊：</a:t>
            </a:r>
            <a:r>
              <a:rPr kumimoji="0" lang="zh-CN" altLang="en-US"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是</a:t>
            </a:r>
            <a:endParaRPr kumimoji="0" lang="en-US" altLang="zh-CN" sz="16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出版商链接</a:t>
            </a:r>
            <a:r>
              <a:rPr kumimoji="0" lang="en-US" altLang="en-US" sz="18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a:t>
            </a:r>
            <a:r>
              <a:rPr kumimoji="0" lang="zh-CN" altLang="en-US" sz="1800" b="1"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 </a:t>
            </a:r>
            <a:r>
              <a:rPr kumimoji="0" lang="en-US" altLang="en-US" sz="1800" b="0" i="0" u="none" strike="noStrike" kern="120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cs typeface="+mn-cs"/>
              </a:rPr>
              <a:t>https://www.wiley.com/en-us</a:t>
            </a:r>
          </a:p>
        </p:txBody>
      </p:sp>
      <p:sp>
        <p:nvSpPr>
          <p:cNvPr id="14" name="TextBox 13">
            <a:extLst>
              <a:ext uri="{FF2B5EF4-FFF2-40B4-BE49-F238E27FC236}">
                <a16:creationId xmlns:a16="http://schemas.microsoft.com/office/drawing/2014/main" id="{A10E09CE-6205-F3CA-6D5D-5AB98FB03C2E}"/>
              </a:ext>
            </a:extLst>
          </p:cNvPr>
          <p:cNvSpPr txBox="1"/>
          <p:nvPr/>
        </p:nvSpPr>
        <p:spPr>
          <a:xfrm>
            <a:off x="1524000" y="1352550"/>
            <a:ext cx="5824538" cy="369888"/>
          </a:xfrm>
          <a:prstGeom prst="rect">
            <a:avLst/>
          </a:prstGeom>
          <a:noFill/>
        </p:spPr>
        <p:txBody>
          <a:bodyPr>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800" b="1" i="0" u="none" strike="noStrike" kern="1200" cap="none" spc="0" normalizeH="0" baseline="0" noProof="0" dirty="0">
                <a:ln>
                  <a:noFill/>
                </a:ln>
                <a:solidFill>
                  <a:srgbClr val="F0BF0A"/>
                </a:solidFill>
                <a:effectLst/>
                <a:uLnTx/>
                <a:uFillTx/>
                <a:latin typeface="思源黑体" panose="020B0500000000000000" pitchFamily="34" charset="-122"/>
                <a:ea typeface="思源黑体" panose="020B0500000000000000" pitchFamily="34" charset="-122"/>
                <a:cs typeface="+mn-cs"/>
              </a:rPr>
              <a:t>（</a:t>
            </a:r>
            <a:r>
              <a:rPr kumimoji="0" lang="en-US" altLang="zh-CN" sz="1800" b="1" i="0" u="none" strike="noStrike" kern="1200" cap="none" spc="0" normalizeH="0" baseline="0" noProof="0" dirty="0">
                <a:ln>
                  <a:noFill/>
                </a:ln>
                <a:solidFill>
                  <a:srgbClr val="F0BF0A"/>
                </a:solidFill>
                <a:effectLst/>
                <a:uLnTx/>
                <a:uFillTx/>
                <a:latin typeface="思源黑体" panose="020B0500000000000000" pitchFamily="34" charset="-122"/>
                <a:ea typeface="思源黑体" panose="020B0500000000000000" pitchFamily="34" charset="-122"/>
                <a:cs typeface="+mn-cs"/>
              </a:rPr>
              <a:t>JIF2022: </a:t>
            </a:r>
            <a:r>
              <a:rPr kumimoji="0" lang="en-US" altLang="zh-CN" sz="1800" b="1" i="0" u="none" strike="noStrike" kern="1200" cap="none" spc="0" normalizeH="0" baseline="0" noProof="0" dirty="0">
                <a:ln>
                  <a:noFill/>
                </a:ln>
                <a:solidFill>
                  <a:srgbClr val="00B0F0"/>
                </a:solidFill>
                <a:effectLst/>
                <a:uLnTx/>
                <a:uFillTx/>
                <a:latin typeface="思源黑体" panose="020B0500000000000000" pitchFamily="34" charset="-122"/>
                <a:ea typeface="思源黑体" panose="020B0500000000000000" pitchFamily="34" charset="-122"/>
                <a:cs typeface="Times New Roman" panose="02020603050405020304" pitchFamily="18" charset="0"/>
              </a:rPr>
              <a:t>13.8</a:t>
            </a:r>
            <a:r>
              <a:rPr kumimoji="0" lang="en-US" altLang="en-US" sz="1800" b="1" i="0" u="none" strike="noStrike" kern="1200" cap="none" spc="0" normalizeH="0" baseline="0" noProof="0" dirty="0">
                <a:ln>
                  <a:noFill/>
                </a:ln>
                <a:solidFill>
                  <a:srgbClr val="FF0000"/>
                </a:solidFill>
                <a:effectLst/>
                <a:uLnTx/>
                <a:uFillTx/>
                <a:latin typeface="思源黑体" panose="020B0500000000000000" pitchFamily="34" charset="-122"/>
                <a:ea typeface="思源黑体" panose="020B0500000000000000" pitchFamily="34" charset="-122"/>
                <a:cs typeface="Times New Roman" panose="02020603050405020304" pitchFamily="18" charset="0"/>
              </a:rPr>
              <a:t> ↑ </a:t>
            </a:r>
            <a:r>
              <a:rPr kumimoji="0" lang="en-US" altLang="en-US" sz="1800" b="1" i="0" u="none" strike="noStrike" kern="1200" cap="none" spc="0" normalizeH="0" baseline="30000" noProof="0" dirty="0">
                <a:ln>
                  <a:noFill/>
                </a:ln>
                <a:solidFill>
                  <a:srgbClr val="FF0000"/>
                </a:solidFill>
                <a:effectLst/>
                <a:uLnTx/>
                <a:uFillTx/>
                <a:latin typeface="思源黑体" panose="020B0500000000000000" pitchFamily="34" charset="-122"/>
                <a:ea typeface="思源黑体" panose="020B0500000000000000" pitchFamily="34" charset="-122"/>
                <a:cs typeface="Times New Roman" panose="02020603050405020304" pitchFamily="18" charset="0"/>
              </a:rPr>
              <a:t>0.537 </a:t>
            </a:r>
            <a:r>
              <a:rPr kumimoji="0" lang="zh-CN" altLang="en-US" sz="1800" b="1" i="0" u="none" strike="noStrike" kern="1200" cap="none" spc="0" normalizeH="0" baseline="0" noProof="0" dirty="0">
                <a:ln>
                  <a:noFill/>
                </a:ln>
                <a:solidFill>
                  <a:srgbClr val="F0BF0A"/>
                </a:solidFill>
                <a:effectLst/>
                <a:uLnTx/>
                <a:uFillTx/>
                <a:latin typeface="思源黑体" panose="020B0500000000000000" pitchFamily="34" charset="-122"/>
                <a:ea typeface="思源黑体" panose="020B0500000000000000" pitchFamily="34" charset="-122"/>
                <a:cs typeface="+mn-cs"/>
              </a:rPr>
              <a:t>； </a:t>
            </a:r>
            <a:r>
              <a:rPr kumimoji="0" lang="en-US" altLang="zh-CN" sz="1800" b="1" i="0" u="none" strike="noStrike" kern="1200" cap="none" spc="0" normalizeH="0" baseline="0" noProof="0" dirty="0">
                <a:ln>
                  <a:noFill/>
                </a:ln>
                <a:solidFill>
                  <a:srgbClr val="F0BF0A"/>
                </a:solidFill>
                <a:effectLst/>
                <a:uLnTx/>
                <a:uFillTx/>
                <a:latin typeface="思源黑体" panose="020B0500000000000000" pitchFamily="34" charset="-122"/>
                <a:ea typeface="思源黑体" panose="020B0500000000000000" pitchFamily="34" charset="-122"/>
                <a:cs typeface="+mn-cs"/>
              </a:rPr>
              <a:t>JCR Q1 </a:t>
            </a:r>
            <a:r>
              <a:rPr kumimoji="0" lang="zh-CN" altLang="en-US" sz="1800" b="1" i="0" u="none" strike="noStrike" kern="1200" cap="none" spc="0" normalizeH="0" baseline="0" noProof="0" dirty="0">
                <a:ln>
                  <a:noFill/>
                </a:ln>
                <a:solidFill>
                  <a:srgbClr val="F0BF0A"/>
                </a:solidFill>
                <a:effectLst/>
                <a:uLnTx/>
                <a:uFillTx/>
                <a:latin typeface="思源黑体" panose="020B0500000000000000" pitchFamily="34" charset="-122"/>
                <a:ea typeface="思源黑体" panose="020B0500000000000000" pitchFamily="34" charset="-122"/>
                <a:cs typeface="+mn-cs"/>
              </a:rPr>
              <a:t>；</a:t>
            </a:r>
            <a:r>
              <a:rPr kumimoji="0" lang="en-US" altLang="zh-CN" sz="1800" b="1" i="0" u="none" strike="noStrike" kern="1200" cap="none" spc="0" normalizeH="0" baseline="0" noProof="0" dirty="0">
                <a:ln>
                  <a:noFill/>
                </a:ln>
                <a:solidFill>
                  <a:srgbClr val="F0BF0A"/>
                </a:solidFill>
                <a:effectLst/>
                <a:uLnTx/>
                <a:uFillTx/>
                <a:latin typeface="思源黑体" panose="020B0500000000000000" pitchFamily="34" charset="-122"/>
                <a:ea typeface="思源黑体" panose="020B0500000000000000" pitchFamily="34" charset="-122"/>
                <a:cs typeface="+mn-cs"/>
              </a:rPr>
              <a:t>SCI Q1</a:t>
            </a:r>
            <a:r>
              <a:rPr kumimoji="0" lang="zh-CN" altLang="en-US" sz="1800" b="1" i="0" u="none" strike="noStrike" kern="1200" cap="none" spc="0" normalizeH="0" baseline="0" noProof="0" dirty="0">
                <a:ln>
                  <a:noFill/>
                </a:ln>
                <a:solidFill>
                  <a:srgbClr val="F0BF0A"/>
                </a:solidFill>
                <a:effectLst/>
                <a:uLnTx/>
                <a:uFillTx/>
                <a:latin typeface="思源黑体" panose="020B0500000000000000" pitchFamily="34" charset="-122"/>
                <a:ea typeface="思源黑体" panose="020B0500000000000000" pitchFamily="34" charset="-122"/>
                <a:cs typeface="+mn-cs"/>
              </a:rPr>
              <a:t>）</a:t>
            </a:r>
            <a:endParaRPr kumimoji="0" lang="en-US" altLang="en-US" sz="1800" b="1" i="0" u="none" strike="noStrike" kern="1200" cap="none" spc="0" normalizeH="0" baseline="0" noProof="0" dirty="0">
              <a:ln>
                <a:noFill/>
              </a:ln>
              <a:solidFill>
                <a:srgbClr val="000000"/>
              </a:solidFill>
              <a:effectLst/>
              <a:uLnTx/>
              <a:uFillTx/>
              <a:latin typeface="思源黑体" panose="020B0500000000000000" pitchFamily="34" charset="-122"/>
              <a:ea typeface="MS PGothic" panose="020B0600070205080204" pitchFamily="34" charset="-128"/>
              <a:cs typeface="+mn-cs"/>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95AA28-18EF-D2F3-4465-FF6A397B6BD6}"/>
              </a:ext>
            </a:extLst>
          </p:cNvPr>
          <p:cNvSpPr/>
          <p:nvPr/>
        </p:nvSpPr>
        <p:spPr>
          <a:xfrm>
            <a:off x="0" y="0"/>
            <a:ext cx="12192000" cy="954968"/>
          </a:xfrm>
          <a:prstGeom prst="rect">
            <a:avLst/>
          </a:prstGeom>
          <a:solidFill>
            <a:srgbClr val="3E75CF"/>
          </a:solidFill>
          <a:ln w="12700" cap="flat" cmpd="sng" algn="ctr">
            <a:solidFill>
              <a:srgbClr val="3E75C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E75CF"/>
              </a:solidFill>
              <a:effectLst/>
              <a:uLnTx/>
              <a:uFillTx/>
              <a:latin typeface="思源黑体" panose="020B0500000000000000" pitchFamily="34" charset="-122"/>
              <a:ea typeface="思源黑体" panose="020B0500000000000000" pitchFamily="34" charset="-122"/>
            </a:endParaRPr>
          </a:p>
        </p:txBody>
      </p:sp>
      <p:sp>
        <p:nvSpPr>
          <p:cNvPr id="4" name="TextBox 3">
            <a:extLst>
              <a:ext uri="{FF2B5EF4-FFF2-40B4-BE49-F238E27FC236}">
                <a16:creationId xmlns:a16="http://schemas.microsoft.com/office/drawing/2014/main" id="{79973CA3-95FB-9DF9-2402-92026CFAB505}"/>
              </a:ext>
            </a:extLst>
          </p:cNvPr>
          <p:cNvSpPr txBox="1"/>
          <p:nvPr/>
        </p:nvSpPr>
        <p:spPr>
          <a:xfrm>
            <a:off x="603094" y="197214"/>
            <a:ext cx="53024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Calibri" panose="020F0502020204030204" pitchFamily="34" charset="0"/>
              </a:rPr>
              <a:t>访问途径</a:t>
            </a:r>
            <a:endParaRPr kumimoji="0" lang="en-US" sz="2800" b="1"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Calibri" panose="020F0502020204030204" pitchFamily="34" charset="0"/>
            </a:endParaRPr>
          </a:p>
        </p:txBody>
      </p:sp>
      <p:sp>
        <p:nvSpPr>
          <p:cNvPr id="6" name="TextBox 5">
            <a:extLst>
              <a:ext uri="{FF2B5EF4-FFF2-40B4-BE49-F238E27FC236}">
                <a16:creationId xmlns:a16="http://schemas.microsoft.com/office/drawing/2014/main" id="{31E1F77F-0140-E63F-8C25-C4131777404A}"/>
              </a:ext>
            </a:extLst>
          </p:cNvPr>
          <p:cNvSpPr txBox="1"/>
          <p:nvPr/>
        </p:nvSpPr>
        <p:spPr>
          <a:xfrm>
            <a:off x="603094" y="1142566"/>
            <a:ext cx="380750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rPr>
              <a:t>New UI Improved over Classic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rPr>
              <a:t>HTML </a:t>
            </a:r>
            <a:r>
              <a:rPr kumimoji="0" lang="en-US" sz="1800" b="1"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rPr>
              <a:t>and</a:t>
            </a:r>
            <a:r>
              <a:rPr kumimoji="0" lang="en-US"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rPr>
              <a:t> PDF Full Text </a:t>
            </a:r>
          </a:p>
        </p:txBody>
      </p:sp>
      <p:grpSp>
        <p:nvGrpSpPr>
          <p:cNvPr id="3" name="组合 2">
            <a:extLst>
              <a:ext uri="{FF2B5EF4-FFF2-40B4-BE49-F238E27FC236}">
                <a16:creationId xmlns:a16="http://schemas.microsoft.com/office/drawing/2014/main" id="{1FA22EF7-0E2B-E0B5-2F5E-24344C112094}"/>
              </a:ext>
            </a:extLst>
          </p:cNvPr>
          <p:cNvGrpSpPr/>
          <p:nvPr/>
        </p:nvGrpSpPr>
        <p:grpSpPr>
          <a:xfrm>
            <a:off x="6409113" y="1802962"/>
            <a:ext cx="4089812" cy="4331831"/>
            <a:chOff x="6604002" y="1651820"/>
            <a:chExt cx="3886610" cy="4208206"/>
          </a:xfrm>
        </p:grpSpPr>
        <p:sp>
          <p:nvSpPr>
            <p:cNvPr id="5" name="TextBox 8">
              <a:extLst>
                <a:ext uri="{FF2B5EF4-FFF2-40B4-BE49-F238E27FC236}">
                  <a16:creationId xmlns:a16="http://schemas.microsoft.com/office/drawing/2014/main" id="{900DC7CC-0CD5-802D-B625-83686E16CD0A}"/>
                </a:ext>
              </a:extLst>
            </p:cNvPr>
            <p:cNvSpPr txBox="1"/>
            <p:nvPr/>
          </p:nvSpPr>
          <p:spPr>
            <a:xfrm>
              <a:off x="7037697" y="2017342"/>
              <a:ext cx="3019218" cy="2671588"/>
            </a:xfrm>
            <a:prstGeom prst="rect">
              <a:avLst/>
            </a:prstGeom>
            <a:noFill/>
          </p:spPr>
          <p:txBody>
            <a:bodyPr wrap="square">
              <a:spAutoFit/>
            </a:bodyPr>
            <a:lstStyle/>
            <a:p>
              <a:pPr algn="ctr"/>
              <a:r>
                <a:rPr lang="zh-CN" altLang="en-US" sz="2000" b="1">
                  <a:solidFill>
                    <a:schemeClr val="tx1"/>
                  </a:solidFill>
                  <a:latin typeface="思源黑体" panose="020B0500000000000000" pitchFamily="34" charset="-122"/>
                  <a:ea typeface="思源黑体" panose="020B0500000000000000" pitchFamily="34" charset="-122"/>
                  <a:cs typeface="Noto Sans" panose="020B0502040504020204" pitchFamily="34" charset="0"/>
                </a:rPr>
                <a:t>图书馆主页查找链接</a:t>
              </a:r>
              <a:endParaRPr lang="en-US" altLang="zh-CN" sz="2000" b="1">
                <a:solidFill>
                  <a:schemeClr val="tx1"/>
                </a:solidFill>
                <a:latin typeface="思源黑体" panose="020B0500000000000000" pitchFamily="34" charset="-122"/>
                <a:ea typeface="思源黑体" panose="020B0500000000000000" pitchFamily="34" charset="-122"/>
                <a:cs typeface="Noto Sans" panose="020B0502040504020204" pitchFamily="34" charset="0"/>
              </a:endParaRPr>
            </a:p>
            <a:p>
              <a:pPr algn="ctr"/>
              <a:endParaRPr lang="en-US" sz="2000">
                <a:solidFill>
                  <a:schemeClr val="tx1"/>
                </a:solidFill>
                <a:latin typeface="思源黑体" panose="020B0500000000000000" pitchFamily="34" charset="-122"/>
                <a:ea typeface="思源黑体" panose="020B0500000000000000" pitchFamily="34" charset="-122"/>
                <a:cs typeface="Noto Sans" panose="020B0502040504020204" pitchFamily="34" charset="0"/>
              </a:endParaRPr>
            </a:p>
            <a:p>
              <a:pPr algn="ctr"/>
              <a:r>
                <a:rPr lang="zh-CN" altLang="en-US" sz="2000">
                  <a:solidFill>
                    <a:schemeClr val="tx2"/>
                  </a:solidFill>
                  <a:latin typeface="思源黑体" panose="020B0500000000000000" pitchFamily="34" charset="-122"/>
                  <a:ea typeface="思源黑体" panose="020B0500000000000000" pitchFamily="34" charset="-122"/>
                  <a:cs typeface="Noto Sans" panose="020B0502040504020204" pitchFamily="34" charset="0"/>
                </a:rPr>
                <a:t>图书馆主页中点击“数字资源”，找到</a:t>
              </a:r>
              <a:r>
                <a:rPr lang="en-US" altLang="zh-CN" sz="2000">
                  <a:solidFill>
                    <a:schemeClr val="tx2"/>
                  </a:solidFill>
                  <a:latin typeface="思源黑体" panose="020B0500000000000000" pitchFamily="34" charset="-122"/>
                  <a:ea typeface="思源黑体" panose="020B0500000000000000" pitchFamily="34" charset="-122"/>
                  <a:cs typeface="Noto Sans" panose="020B0502040504020204" pitchFamily="34" charset="0"/>
                </a:rPr>
                <a:t>EBSCO</a:t>
              </a:r>
              <a:r>
                <a:rPr lang="zh-CN" altLang="en-US" sz="2000">
                  <a:solidFill>
                    <a:schemeClr val="tx2"/>
                  </a:solidFill>
                  <a:latin typeface="思源黑体" panose="020B0500000000000000" pitchFamily="34" charset="-122"/>
                  <a:ea typeface="思源黑体" panose="020B0500000000000000" pitchFamily="34" charset="-122"/>
                  <a:cs typeface="Noto Sans" panose="020B0502040504020204" pitchFamily="34" charset="0"/>
                </a:rPr>
                <a:t>，点击链接即可进入选择数据页面，或者直接进入检索页面</a:t>
              </a:r>
              <a:endParaRPr lang="en-AU" sz="2000" u="sng">
                <a:solidFill>
                  <a:schemeClr val="tx2"/>
                </a:solidFill>
                <a:latin typeface="思源黑体" panose="020B0500000000000000" pitchFamily="34" charset="-122"/>
                <a:ea typeface="思源黑体" panose="020B0500000000000000" pitchFamily="34" charset="-122"/>
                <a:cs typeface="Noto Sans" panose="020B0502040504020204" pitchFamily="34" charset="0"/>
              </a:endParaRPr>
            </a:p>
          </p:txBody>
        </p:sp>
        <p:sp>
          <p:nvSpPr>
            <p:cNvPr id="9" name="Flowchart: Off-page Connector 5">
              <a:extLst>
                <a:ext uri="{FF2B5EF4-FFF2-40B4-BE49-F238E27FC236}">
                  <a16:creationId xmlns:a16="http://schemas.microsoft.com/office/drawing/2014/main" id="{270B3AA9-0A8D-9521-345F-6F719E6DBFF2}"/>
                </a:ext>
              </a:extLst>
            </p:cNvPr>
            <p:cNvSpPr/>
            <p:nvPr/>
          </p:nvSpPr>
          <p:spPr>
            <a:xfrm>
              <a:off x="6604002" y="1651820"/>
              <a:ext cx="3886610" cy="4208206"/>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8000"/>
                <a:gd name="connsiteX1" fmla="*/ 10000 w 10000"/>
                <a:gd name="connsiteY1" fmla="*/ 0 h 8000"/>
                <a:gd name="connsiteX2" fmla="*/ 10000 w 10000"/>
                <a:gd name="connsiteY2" fmla="*/ 8000 h 8000"/>
                <a:gd name="connsiteX3" fmla="*/ 5033 w 10000"/>
                <a:gd name="connsiteY3" fmla="*/ 5649 h 8000"/>
                <a:gd name="connsiteX4" fmla="*/ 0 w 10000"/>
                <a:gd name="connsiteY4" fmla="*/ 8000 h 8000"/>
                <a:gd name="connsiteX5" fmla="*/ 0 w 10000"/>
                <a:gd name="connsiteY5" fmla="*/ 0 h 8000"/>
                <a:gd name="connsiteX0" fmla="*/ 0 w 10000"/>
                <a:gd name="connsiteY0" fmla="*/ 0 h 10000"/>
                <a:gd name="connsiteX1" fmla="*/ 10000 w 10000"/>
                <a:gd name="connsiteY1" fmla="*/ 0 h 10000"/>
                <a:gd name="connsiteX2" fmla="*/ 10000 w 10000"/>
                <a:gd name="connsiteY2" fmla="*/ 10000 h 10000"/>
                <a:gd name="connsiteX3" fmla="*/ 5164 w 10000"/>
                <a:gd name="connsiteY3" fmla="*/ 8117 h 10000"/>
                <a:gd name="connsiteX4" fmla="*/ 0 w 10000"/>
                <a:gd name="connsiteY4" fmla="*/ 10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10000 h 10000"/>
                <a:gd name="connsiteX3" fmla="*/ 4903 w 10000"/>
                <a:gd name="connsiteY3" fmla="*/ 8117 h 10000"/>
                <a:gd name="connsiteX4" fmla="*/ 0 w 10000"/>
                <a:gd name="connsiteY4" fmla="*/ 1000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10000"/>
                  </a:lnTo>
                  <a:lnTo>
                    <a:pt x="4903" y="8117"/>
                  </a:lnTo>
                  <a:lnTo>
                    <a:pt x="0" y="10000"/>
                  </a:lnTo>
                  <a:lnTo>
                    <a:pt x="0" y="0"/>
                  </a:lnTo>
                  <a:close/>
                </a:path>
              </a:pathLst>
            </a:custGeom>
            <a:noFill/>
            <a:ln w="76200">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algn="ctr"/>
              <a:endParaRPr lang="en-AU" sz="2000" u="sng">
                <a:solidFill>
                  <a:schemeClr val="tx1"/>
                </a:solidFill>
                <a:latin typeface="思源黑体" panose="020B0500000000000000" pitchFamily="34" charset="-122"/>
                <a:ea typeface="思源黑体" panose="020B0500000000000000" pitchFamily="34" charset="-122"/>
                <a:cs typeface="Noto Sans" panose="020B0502040504020204" pitchFamily="34" charset="0"/>
              </a:endParaRPr>
            </a:p>
          </p:txBody>
        </p:sp>
      </p:grpSp>
      <p:grpSp>
        <p:nvGrpSpPr>
          <p:cNvPr id="10" name="组合 9">
            <a:extLst>
              <a:ext uri="{FF2B5EF4-FFF2-40B4-BE49-F238E27FC236}">
                <a16:creationId xmlns:a16="http://schemas.microsoft.com/office/drawing/2014/main" id="{6A7E7A35-3ADB-D07F-8875-51F6D96182AF}"/>
              </a:ext>
            </a:extLst>
          </p:cNvPr>
          <p:cNvGrpSpPr/>
          <p:nvPr/>
        </p:nvGrpSpPr>
        <p:grpSpPr>
          <a:xfrm>
            <a:off x="845288" y="1810659"/>
            <a:ext cx="4147498" cy="4324134"/>
            <a:chOff x="1622695" y="1651820"/>
            <a:chExt cx="4044000" cy="4208206"/>
          </a:xfrm>
        </p:grpSpPr>
        <p:sp>
          <p:nvSpPr>
            <p:cNvPr id="12" name="Flowchart: Off-page Connector 5">
              <a:extLst>
                <a:ext uri="{FF2B5EF4-FFF2-40B4-BE49-F238E27FC236}">
                  <a16:creationId xmlns:a16="http://schemas.microsoft.com/office/drawing/2014/main" id="{01D4092B-EB69-8CF9-1372-92D5D71DFB51}"/>
                </a:ext>
              </a:extLst>
            </p:cNvPr>
            <p:cNvSpPr/>
            <p:nvPr/>
          </p:nvSpPr>
          <p:spPr>
            <a:xfrm>
              <a:off x="1701390" y="1651820"/>
              <a:ext cx="3886610" cy="4208206"/>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8000"/>
                <a:gd name="connsiteX1" fmla="*/ 10000 w 10000"/>
                <a:gd name="connsiteY1" fmla="*/ 0 h 8000"/>
                <a:gd name="connsiteX2" fmla="*/ 10000 w 10000"/>
                <a:gd name="connsiteY2" fmla="*/ 8000 h 8000"/>
                <a:gd name="connsiteX3" fmla="*/ 5033 w 10000"/>
                <a:gd name="connsiteY3" fmla="*/ 5649 h 8000"/>
                <a:gd name="connsiteX4" fmla="*/ 0 w 10000"/>
                <a:gd name="connsiteY4" fmla="*/ 8000 h 8000"/>
                <a:gd name="connsiteX5" fmla="*/ 0 w 10000"/>
                <a:gd name="connsiteY5" fmla="*/ 0 h 8000"/>
                <a:gd name="connsiteX0" fmla="*/ 0 w 10000"/>
                <a:gd name="connsiteY0" fmla="*/ 0 h 10000"/>
                <a:gd name="connsiteX1" fmla="*/ 10000 w 10000"/>
                <a:gd name="connsiteY1" fmla="*/ 0 h 10000"/>
                <a:gd name="connsiteX2" fmla="*/ 10000 w 10000"/>
                <a:gd name="connsiteY2" fmla="*/ 10000 h 10000"/>
                <a:gd name="connsiteX3" fmla="*/ 5164 w 10000"/>
                <a:gd name="connsiteY3" fmla="*/ 8117 h 10000"/>
                <a:gd name="connsiteX4" fmla="*/ 0 w 10000"/>
                <a:gd name="connsiteY4" fmla="*/ 10000 h 10000"/>
                <a:gd name="connsiteX5" fmla="*/ 0 w 10000"/>
                <a:gd name="connsiteY5" fmla="*/ 0 h 10000"/>
                <a:gd name="connsiteX0" fmla="*/ 0 w 10000"/>
                <a:gd name="connsiteY0" fmla="*/ 0 h 10000"/>
                <a:gd name="connsiteX1" fmla="*/ 10000 w 10000"/>
                <a:gd name="connsiteY1" fmla="*/ 0 h 10000"/>
                <a:gd name="connsiteX2" fmla="*/ 10000 w 10000"/>
                <a:gd name="connsiteY2" fmla="*/ 10000 h 10000"/>
                <a:gd name="connsiteX3" fmla="*/ 4903 w 10000"/>
                <a:gd name="connsiteY3" fmla="*/ 8117 h 10000"/>
                <a:gd name="connsiteX4" fmla="*/ 0 w 10000"/>
                <a:gd name="connsiteY4" fmla="*/ 1000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10000" y="0"/>
                  </a:lnTo>
                  <a:lnTo>
                    <a:pt x="10000" y="10000"/>
                  </a:lnTo>
                  <a:lnTo>
                    <a:pt x="4903" y="8117"/>
                  </a:lnTo>
                  <a:lnTo>
                    <a:pt x="0" y="10000"/>
                  </a:lnTo>
                  <a:lnTo>
                    <a:pt x="0" y="0"/>
                  </a:lnTo>
                  <a:close/>
                </a:path>
              </a:pathLst>
            </a:custGeom>
            <a:noFill/>
            <a:ln w="762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nchorCtr="0"/>
            <a:lstStyle/>
            <a:p>
              <a:pPr algn="ctr"/>
              <a:endParaRPr lang="en-AU" sz="2000" u="sng">
                <a:solidFill>
                  <a:schemeClr val="tx1"/>
                </a:solidFill>
                <a:latin typeface="思源黑体" panose="020B0500000000000000" pitchFamily="34" charset="-122"/>
                <a:ea typeface="思源黑体" panose="020B0500000000000000" pitchFamily="34" charset="-122"/>
                <a:cs typeface="Noto Sans" panose="020B0502040504020204" pitchFamily="34" charset="0"/>
              </a:endParaRPr>
            </a:p>
          </p:txBody>
        </p:sp>
        <p:sp>
          <p:nvSpPr>
            <p:cNvPr id="13" name="TextBox 11">
              <a:extLst>
                <a:ext uri="{FF2B5EF4-FFF2-40B4-BE49-F238E27FC236}">
                  <a16:creationId xmlns:a16="http://schemas.microsoft.com/office/drawing/2014/main" id="{D1153B13-548D-479B-2D90-33034F7FD883}"/>
                </a:ext>
              </a:extLst>
            </p:cNvPr>
            <p:cNvSpPr txBox="1"/>
            <p:nvPr/>
          </p:nvSpPr>
          <p:spPr>
            <a:xfrm>
              <a:off x="1622695" y="2465871"/>
              <a:ext cx="4044000" cy="1207704"/>
            </a:xfrm>
            <a:prstGeom prst="rect">
              <a:avLst/>
            </a:prstGeom>
            <a:noFill/>
          </p:spPr>
          <p:txBody>
            <a:bodyPr wrap="square" lIns="91440" tIns="45720" rIns="91440" bIns="45720" anchor="t">
              <a:spAutoFit/>
            </a:bodyPr>
            <a:lstStyle/>
            <a:p>
              <a:pPr algn="ctr"/>
              <a:r>
                <a:rPr lang="en-US" sz="2000" b="1">
                  <a:latin typeface="思源黑体" panose="020B0500000000000000" pitchFamily="34" charset="-122"/>
                  <a:ea typeface="思源黑体" panose="020B0500000000000000" pitchFamily="34" charset="-122"/>
                  <a:cs typeface="Noto Sans"/>
                </a:rPr>
                <a:t>IP</a:t>
              </a:r>
              <a:r>
                <a:rPr lang="zh-CN" altLang="en-US" sz="2000" b="1">
                  <a:latin typeface="思源黑体" panose="020B0500000000000000" pitchFamily="34" charset="-122"/>
                  <a:ea typeface="思源黑体" panose="020B0500000000000000" pitchFamily="34" charset="-122"/>
                  <a:cs typeface="Noto Sans"/>
                </a:rPr>
                <a:t>识别</a:t>
              </a:r>
              <a:endParaRPr lang="en-US" altLang="zh-CN" sz="2000" b="1">
                <a:latin typeface="思源黑体" panose="020B0500000000000000" pitchFamily="34" charset="-122"/>
                <a:ea typeface="思源黑体" panose="020B0500000000000000" pitchFamily="34" charset="-122"/>
                <a:cs typeface="Noto Sans"/>
              </a:endParaRPr>
            </a:p>
            <a:p>
              <a:pPr algn="ctr"/>
              <a:endParaRPr lang="en-US" sz="2000">
                <a:solidFill>
                  <a:schemeClr val="tx1"/>
                </a:solidFill>
                <a:latin typeface="思源黑体" panose="020B0500000000000000" pitchFamily="34" charset="-122"/>
                <a:ea typeface="思源黑体" panose="020B0500000000000000" pitchFamily="34" charset="-122"/>
                <a:cs typeface="Noto Sans" panose="020B0502040504020204" pitchFamily="34" charset="0"/>
              </a:endParaRPr>
            </a:p>
            <a:p>
              <a:pPr algn="ctr"/>
              <a:r>
                <a:rPr lang="en-US" sz="2000">
                  <a:solidFill>
                    <a:schemeClr val="tx2"/>
                  </a:solidFill>
                  <a:latin typeface="思源黑体" panose="020B0500000000000000" pitchFamily="34" charset="-122"/>
                  <a:ea typeface="思源黑体" panose="020B0500000000000000" pitchFamily="34" charset="-122"/>
                  <a:cs typeface="Noto Sans"/>
                </a:rPr>
                <a:t>http://</a:t>
              </a:r>
              <a:r>
                <a:rPr lang="en-US" altLang="zh-CN" sz="2000">
                  <a:solidFill>
                    <a:schemeClr val="tx2"/>
                  </a:solidFill>
                  <a:latin typeface="思源黑体" panose="020B0500000000000000" pitchFamily="34" charset="-122"/>
                  <a:ea typeface="思源黑体" panose="020B0500000000000000" pitchFamily="34" charset="-122"/>
                  <a:cs typeface="Noto Sans"/>
                </a:rPr>
                <a:t>re</a:t>
              </a:r>
              <a:r>
                <a:rPr lang="en-US" sz="2000">
                  <a:solidFill>
                    <a:schemeClr val="tx2"/>
                  </a:solidFill>
                  <a:latin typeface="思源黑体" panose="020B0500000000000000" pitchFamily="34" charset="-122"/>
                  <a:ea typeface="思源黑体" panose="020B0500000000000000" pitchFamily="34" charset="-122"/>
                  <a:cs typeface="Noto Sans"/>
                </a:rPr>
                <a:t>search.ebsco.com/</a:t>
              </a:r>
            </a:p>
          </p:txBody>
        </p:sp>
      </p:grpSp>
    </p:spTree>
    <p:extLst>
      <p:ext uri="{BB962C8B-B14F-4D97-AF65-F5344CB8AC3E}">
        <p14:creationId xmlns:p14="http://schemas.microsoft.com/office/powerpoint/2010/main" val="214214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22205-54C1-2A55-D436-E2FCD6AB73C6}"/>
            </a:ext>
          </a:extLst>
        </p:cNvPr>
        <p:cNvGrpSpPr/>
        <p:nvPr/>
      </p:nvGrpSpPr>
      <p:grpSpPr>
        <a:xfrm>
          <a:off x="0" y="0"/>
          <a:ext cx="0" cy="0"/>
          <a:chOff x="0" y="0"/>
          <a:chExt cx="0" cy="0"/>
        </a:xfrm>
      </p:grpSpPr>
      <p:pic>
        <p:nvPicPr>
          <p:cNvPr id="9" name="图片 8">
            <a:extLst>
              <a:ext uri="{FF2B5EF4-FFF2-40B4-BE49-F238E27FC236}">
                <a16:creationId xmlns:a16="http://schemas.microsoft.com/office/drawing/2014/main" id="{7F5CA47D-C2B3-FA99-1873-0A813952C05C}"/>
              </a:ext>
            </a:extLst>
          </p:cNvPr>
          <p:cNvPicPr>
            <a:picLocks noChangeAspect="1"/>
          </p:cNvPicPr>
          <p:nvPr/>
        </p:nvPicPr>
        <p:blipFill>
          <a:blip r:embed="rId3"/>
          <a:stretch>
            <a:fillRect/>
          </a:stretch>
        </p:blipFill>
        <p:spPr>
          <a:xfrm>
            <a:off x="668094" y="1416365"/>
            <a:ext cx="6656533" cy="4718555"/>
          </a:xfrm>
          <a:prstGeom prst="rect">
            <a:avLst/>
          </a:prstGeom>
          <a:ln>
            <a:noFill/>
          </a:ln>
          <a:effectLst>
            <a:outerShdw blurRad="292100" dist="139700" dir="2700000" algn="tl" rotWithShape="0">
              <a:srgbClr val="333333">
                <a:alpha val="65000"/>
              </a:srgbClr>
            </a:outerShdw>
          </a:effectLst>
        </p:spPr>
      </p:pic>
      <p:pic>
        <p:nvPicPr>
          <p:cNvPr id="5" name="图片 4">
            <a:extLst>
              <a:ext uri="{FF2B5EF4-FFF2-40B4-BE49-F238E27FC236}">
                <a16:creationId xmlns:a16="http://schemas.microsoft.com/office/drawing/2014/main" id="{1377335D-F3D2-53D3-AD18-A1CD89F1E7E4}"/>
              </a:ext>
            </a:extLst>
          </p:cNvPr>
          <p:cNvPicPr>
            <a:picLocks noChangeAspect="1"/>
          </p:cNvPicPr>
          <p:nvPr/>
        </p:nvPicPr>
        <p:blipFill>
          <a:blip r:embed="rId4"/>
          <a:stretch>
            <a:fillRect/>
          </a:stretch>
        </p:blipFill>
        <p:spPr>
          <a:xfrm>
            <a:off x="2322030" y="3606862"/>
            <a:ext cx="3618541" cy="2860213"/>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55AED04F-1214-A26B-0633-9378F2056F5C}"/>
              </a:ext>
            </a:extLst>
          </p:cNvPr>
          <p:cNvSpPr/>
          <p:nvPr/>
        </p:nvSpPr>
        <p:spPr>
          <a:xfrm>
            <a:off x="0" y="0"/>
            <a:ext cx="12192000" cy="954968"/>
          </a:xfrm>
          <a:prstGeom prst="rect">
            <a:avLst/>
          </a:prstGeom>
          <a:solidFill>
            <a:srgbClr val="3E75CF"/>
          </a:solidFill>
          <a:ln w="12700" cap="flat" cmpd="sng" algn="ctr">
            <a:solidFill>
              <a:srgbClr val="3E75C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3E75CF"/>
              </a:solidFill>
              <a:effectLst/>
              <a:uLnTx/>
              <a:uFillTx/>
              <a:latin typeface="思源黑体" panose="020B0500000000000000" pitchFamily="34" charset="-122"/>
              <a:ea typeface="+mn-ea"/>
              <a:cs typeface="+mn-cs"/>
            </a:endParaRPr>
          </a:p>
        </p:txBody>
      </p:sp>
      <p:sp>
        <p:nvSpPr>
          <p:cNvPr id="4" name="TextBox 3">
            <a:extLst>
              <a:ext uri="{FF2B5EF4-FFF2-40B4-BE49-F238E27FC236}">
                <a16:creationId xmlns:a16="http://schemas.microsoft.com/office/drawing/2014/main" id="{920FB002-C685-FEF9-F926-77ADFACD1961}"/>
              </a:ext>
            </a:extLst>
          </p:cNvPr>
          <p:cNvSpPr txBox="1"/>
          <p:nvPr/>
        </p:nvSpPr>
        <p:spPr>
          <a:xfrm>
            <a:off x="603094" y="197214"/>
            <a:ext cx="53024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FFFFFF"/>
                </a:solidFill>
                <a:effectLst/>
                <a:uLnTx/>
                <a:uFillTx/>
                <a:latin typeface="思源黑体" panose="020B0500000000000000" pitchFamily="34" charset="-122"/>
                <a:ea typeface="+mn-ea"/>
                <a:cs typeface="Calibri" panose="020F0502020204030204" pitchFamily="34" charset="0"/>
              </a:rPr>
              <a:t>选择数据库</a:t>
            </a:r>
            <a:endParaRPr kumimoji="0" lang="en-US" sz="2800" b="1" i="0" u="none" strike="noStrike" kern="1200" cap="none" spc="0" normalizeH="0" baseline="0" noProof="0" dirty="0">
              <a:ln>
                <a:noFill/>
              </a:ln>
              <a:solidFill>
                <a:srgbClr val="FFFFFF"/>
              </a:solidFill>
              <a:effectLst/>
              <a:uLnTx/>
              <a:uFillTx/>
              <a:latin typeface="思源黑体" panose="020B0500000000000000" pitchFamily="34" charset="-122"/>
              <a:ea typeface="+mn-ea"/>
              <a:cs typeface="Calibri" panose="020F0502020204030204" pitchFamily="34" charset="0"/>
            </a:endParaRPr>
          </a:p>
        </p:txBody>
      </p:sp>
      <p:sp>
        <p:nvSpPr>
          <p:cNvPr id="7" name="Content Placeholder 2">
            <a:extLst>
              <a:ext uri="{FF2B5EF4-FFF2-40B4-BE49-F238E27FC236}">
                <a16:creationId xmlns:a16="http://schemas.microsoft.com/office/drawing/2014/main" id="{A7D6C4BD-5B07-37DB-4273-DA801BE887A0}"/>
              </a:ext>
            </a:extLst>
          </p:cNvPr>
          <p:cNvSpPr txBox="1">
            <a:spLocks/>
          </p:cNvSpPr>
          <p:nvPr/>
        </p:nvSpPr>
        <p:spPr>
          <a:xfrm>
            <a:off x="8153702" y="2575490"/>
            <a:ext cx="3744299" cy="1707019"/>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9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110000"/>
              </a:lnSpc>
              <a:spcBef>
                <a:spcPts val="9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9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9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zh-CN" altLang="en-US" sz="2000" dirty="0">
                <a:latin typeface="思源黑体" panose="020B0500000000000000" pitchFamily="34" charset="-122"/>
              </a:rPr>
              <a:t>左上角可确认您的机构名称</a:t>
            </a:r>
            <a:endParaRPr lang="en-US" altLang="zh-CN" sz="2000" dirty="0">
              <a:latin typeface="思源黑体" panose="020B0500000000000000" pitchFamily="34" charset="-122"/>
            </a:endParaRPr>
          </a:p>
          <a:p>
            <a:pPr algn="just"/>
            <a:r>
              <a:rPr lang="zh-CN" altLang="en-US" sz="2000" dirty="0">
                <a:latin typeface="思源黑体" panose="020B0500000000000000" pitchFamily="34" charset="-122"/>
              </a:rPr>
              <a:t>点击检索框上方的</a:t>
            </a:r>
            <a:r>
              <a:rPr lang="zh-CN" altLang="en-US" sz="2000" dirty="0">
                <a:solidFill>
                  <a:schemeClr val="accent2"/>
                </a:solidFill>
                <a:latin typeface="思源黑体" panose="020B0500000000000000" pitchFamily="34" charset="-122"/>
              </a:rPr>
              <a:t>所有数据库</a:t>
            </a:r>
            <a:r>
              <a:rPr lang="zh-CN" altLang="en-US" sz="2000" dirty="0">
                <a:latin typeface="思源黑体" panose="020B0500000000000000" pitchFamily="34" charset="-122"/>
              </a:rPr>
              <a:t>，查看您机构所有可用数据库列表。</a:t>
            </a:r>
            <a:endParaRPr lang="en-US" altLang="zh-CN" sz="2000" dirty="0">
              <a:latin typeface="思源黑体" panose="020B0500000000000000" pitchFamily="34" charset="-122"/>
            </a:endParaRPr>
          </a:p>
          <a:p>
            <a:pPr algn="just"/>
            <a:r>
              <a:rPr lang="zh-CN" altLang="en-US" sz="2000" dirty="0">
                <a:latin typeface="思源黑体" panose="020B0500000000000000" pitchFamily="34" charset="-122"/>
              </a:rPr>
              <a:t>选定数据库后，点击</a:t>
            </a:r>
            <a:r>
              <a:rPr lang="zh-CN" altLang="en-US" sz="2000" dirty="0">
                <a:solidFill>
                  <a:schemeClr val="accent2"/>
                </a:solidFill>
                <a:latin typeface="思源黑体" panose="020B0500000000000000" pitchFamily="34" charset="-122"/>
              </a:rPr>
              <a:t>选择</a:t>
            </a:r>
            <a:r>
              <a:rPr lang="zh-CN" altLang="en-US" sz="2000" dirty="0">
                <a:latin typeface="思源黑体" panose="020B0500000000000000" pitchFamily="34" charset="-122"/>
              </a:rPr>
              <a:t>回到检索界面</a:t>
            </a:r>
          </a:p>
          <a:p>
            <a:pPr algn="just"/>
            <a:r>
              <a:rPr lang="zh-CN" altLang="en-US" sz="2000" dirty="0">
                <a:latin typeface="思源黑体" panose="020B0500000000000000" pitchFamily="34" charset="-122"/>
              </a:rPr>
              <a:t>点击</a:t>
            </a:r>
            <a:r>
              <a:rPr lang="zh-CN" altLang="en-US" sz="2000" dirty="0">
                <a:solidFill>
                  <a:schemeClr val="accent2"/>
                </a:solidFill>
                <a:latin typeface="思源黑体" panose="020B0500000000000000" pitchFamily="34" charset="-122"/>
              </a:rPr>
              <a:t>帮助</a:t>
            </a:r>
            <a:r>
              <a:rPr lang="zh-CN" altLang="en-US" sz="2000" dirty="0">
                <a:latin typeface="思源黑体" panose="020B0500000000000000" pitchFamily="34" charset="-122"/>
              </a:rPr>
              <a:t>按钮获取在线帮助</a:t>
            </a:r>
            <a:endParaRPr lang="en-US" altLang="zh-CN" sz="2000" dirty="0">
              <a:latin typeface="思源黑体" panose="020B0500000000000000" pitchFamily="34" charset="-122"/>
            </a:endParaRPr>
          </a:p>
        </p:txBody>
      </p:sp>
      <p:sp>
        <p:nvSpPr>
          <p:cNvPr id="16" name="Rectangle 12">
            <a:extLst>
              <a:ext uri="{FF2B5EF4-FFF2-40B4-BE49-F238E27FC236}">
                <a16:creationId xmlns:a16="http://schemas.microsoft.com/office/drawing/2014/main" id="{871DD737-513F-69C9-4769-252CCDE05F38}"/>
              </a:ext>
            </a:extLst>
          </p:cNvPr>
          <p:cNvSpPr/>
          <p:nvPr/>
        </p:nvSpPr>
        <p:spPr>
          <a:xfrm>
            <a:off x="5344170" y="6217176"/>
            <a:ext cx="365599" cy="27339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sp>
        <p:nvSpPr>
          <p:cNvPr id="13" name="Rectangle 12">
            <a:extLst>
              <a:ext uri="{FF2B5EF4-FFF2-40B4-BE49-F238E27FC236}">
                <a16:creationId xmlns:a16="http://schemas.microsoft.com/office/drawing/2014/main" id="{CA448845-DE92-21E3-D5FD-35F3B083E0C2}"/>
              </a:ext>
            </a:extLst>
          </p:cNvPr>
          <p:cNvSpPr/>
          <p:nvPr/>
        </p:nvSpPr>
        <p:spPr>
          <a:xfrm>
            <a:off x="2722122" y="3308808"/>
            <a:ext cx="1076880" cy="169208"/>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pic>
        <p:nvPicPr>
          <p:cNvPr id="8" name="图形 7" descr="徽章 1 纯色填充">
            <a:extLst>
              <a:ext uri="{FF2B5EF4-FFF2-40B4-BE49-F238E27FC236}">
                <a16:creationId xmlns:a16="http://schemas.microsoft.com/office/drawing/2014/main" id="{AAA3B56D-00FF-F543-D930-E8DA3E5B6D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9539" y="1588292"/>
            <a:ext cx="343857" cy="343857"/>
          </a:xfrm>
          <a:prstGeom prst="rect">
            <a:avLst/>
          </a:prstGeom>
        </p:spPr>
      </p:pic>
      <p:pic>
        <p:nvPicPr>
          <p:cNvPr id="10" name="图形 9" descr="徽章 纯色填充">
            <a:extLst>
              <a:ext uri="{FF2B5EF4-FFF2-40B4-BE49-F238E27FC236}">
                <a16:creationId xmlns:a16="http://schemas.microsoft.com/office/drawing/2014/main" id="{EA279C2D-720B-6558-7D3C-A1F8448C452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69682" y="3162170"/>
            <a:ext cx="343857" cy="343857"/>
          </a:xfrm>
          <a:prstGeom prst="rect">
            <a:avLst/>
          </a:prstGeom>
        </p:spPr>
      </p:pic>
      <p:pic>
        <p:nvPicPr>
          <p:cNvPr id="14" name="图形 13" descr="徽章 3 纯色填充">
            <a:extLst>
              <a:ext uri="{FF2B5EF4-FFF2-40B4-BE49-F238E27FC236}">
                <a16:creationId xmlns:a16="http://schemas.microsoft.com/office/drawing/2014/main" id="{BB1DD807-52CB-5FE1-847C-B114B21176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55040" y="5880229"/>
            <a:ext cx="343857" cy="343857"/>
          </a:xfrm>
          <a:prstGeom prst="rect">
            <a:avLst/>
          </a:prstGeom>
        </p:spPr>
      </p:pic>
      <p:pic>
        <p:nvPicPr>
          <p:cNvPr id="21" name="图形 20" descr="徽章 1 纯色填充">
            <a:extLst>
              <a:ext uri="{FF2B5EF4-FFF2-40B4-BE49-F238E27FC236}">
                <a16:creationId xmlns:a16="http://schemas.microsoft.com/office/drawing/2014/main" id="{99FC3A54-C489-55D2-3229-F1740CBE69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09845" y="2619300"/>
            <a:ext cx="343857" cy="343857"/>
          </a:xfrm>
          <a:prstGeom prst="rect">
            <a:avLst/>
          </a:prstGeom>
        </p:spPr>
      </p:pic>
      <p:pic>
        <p:nvPicPr>
          <p:cNvPr id="22" name="图形 21" descr="徽章 纯色填充">
            <a:extLst>
              <a:ext uri="{FF2B5EF4-FFF2-40B4-BE49-F238E27FC236}">
                <a16:creationId xmlns:a16="http://schemas.microsoft.com/office/drawing/2014/main" id="{05553221-54E0-211A-F9E8-03BC89E839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08002" y="3072505"/>
            <a:ext cx="343857" cy="343857"/>
          </a:xfrm>
          <a:prstGeom prst="rect">
            <a:avLst/>
          </a:prstGeom>
        </p:spPr>
      </p:pic>
      <p:pic>
        <p:nvPicPr>
          <p:cNvPr id="28" name="图形 27" descr="徽章 3 纯色填充">
            <a:extLst>
              <a:ext uri="{FF2B5EF4-FFF2-40B4-BE49-F238E27FC236}">
                <a16:creationId xmlns:a16="http://schemas.microsoft.com/office/drawing/2014/main" id="{F3663DA0-3327-CBF0-A705-0E087289F57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03578" y="3821398"/>
            <a:ext cx="343857" cy="343857"/>
          </a:xfrm>
          <a:prstGeom prst="rect">
            <a:avLst/>
          </a:prstGeom>
        </p:spPr>
      </p:pic>
      <p:pic>
        <p:nvPicPr>
          <p:cNvPr id="17" name="图形 16" descr="徽章 4 纯色填充">
            <a:extLst>
              <a:ext uri="{FF2B5EF4-FFF2-40B4-BE49-F238E27FC236}">
                <a16:creationId xmlns:a16="http://schemas.microsoft.com/office/drawing/2014/main" id="{AE784AF4-1174-EB0F-3F95-480BDF9477D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803578" y="4602520"/>
            <a:ext cx="343857" cy="343857"/>
          </a:xfrm>
          <a:prstGeom prst="rect">
            <a:avLst/>
          </a:prstGeom>
        </p:spPr>
      </p:pic>
      <p:pic>
        <p:nvPicPr>
          <p:cNvPr id="18" name="图形 17" descr="徽章 4 纯色填充">
            <a:extLst>
              <a:ext uri="{FF2B5EF4-FFF2-40B4-BE49-F238E27FC236}">
                <a16:creationId xmlns:a16="http://schemas.microsoft.com/office/drawing/2014/main" id="{C63796F5-E280-B9C4-E4C1-F5B581BE759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413396" y="5097778"/>
            <a:ext cx="343857" cy="343857"/>
          </a:xfrm>
          <a:prstGeom prst="rect">
            <a:avLst/>
          </a:prstGeom>
        </p:spPr>
      </p:pic>
      <p:sp>
        <p:nvSpPr>
          <p:cNvPr id="19" name="Rectangle 12">
            <a:extLst>
              <a:ext uri="{FF2B5EF4-FFF2-40B4-BE49-F238E27FC236}">
                <a16:creationId xmlns:a16="http://schemas.microsoft.com/office/drawing/2014/main" id="{8DA4D132-5747-F997-6316-715F07CA2A27}"/>
              </a:ext>
            </a:extLst>
          </p:cNvPr>
          <p:cNvSpPr/>
          <p:nvPr/>
        </p:nvSpPr>
        <p:spPr>
          <a:xfrm>
            <a:off x="742810" y="5201880"/>
            <a:ext cx="595870" cy="253515"/>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思源黑体" panose="020B0500000000000000" pitchFamily="34" charset="-122"/>
              <a:ea typeface="+mn-ea"/>
              <a:cs typeface="+mn-cs"/>
            </a:endParaRPr>
          </a:p>
        </p:txBody>
      </p:sp>
    </p:spTree>
    <p:extLst>
      <p:ext uri="{BB962C8B-B14F-4D97-AF65-F5344CB8AC3E}">
        <p14:creationId xmlns:p14="http://schemas.microsoft.com/office/powerpoint/2010/main" val="21498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EBSCO General - Body">
  <a:themeElements>
    <a:clrScheme name="EBSCO 1">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9A814"/>
      </a:accent5>
      <a:accent6>
        <a:srgbClr val="8A8A8A"/>
      </a:accent6>
      <a:hlink>
        <a:srgbClr val="0563C1"/>
      </a:hlink>
      <a:folHlink>
        <a:srgbClr val="954F72"/>
      </a:folHlink>
    </a:clrScheme>
    <a:fontScheme name="自定义 6">
      <a:majorFont>
        <a:latin typeface="思源黑体"/>
        <a:ea typeface="思源黑体"/>
        <a:cs typeface=""/>
      </a:majorFont>
      <a:minorFont>
        <a:latin typeface="Times New Roman"/>
        <a:ea typeface="思源黑体"/>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3.xml><?xml version="1.0" encoding="utf-8"?>
<a:theme xmlns:a="http://schemas.openxmlformats.org/drawingml/2006/main" name="1_EBSCO General - Body">
  <a:themeElements>
    <a:clrScheme name="Custom 3">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78B1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EBSCO General - Body">
  <a:themeElements>
    <a:clrScheme name="Custom 3">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78B1E"/>
      </a:accent5>
      <a:accent6>
        <a:srgbClr val="8A8A8A"/>
      </a:accent6>
      <a:hlink>
        <a:srgbClr val="0563C1"/>
      </a:hlink>
      <a:folHlink>
        <a:srgbClr val="954F72"/>
      </a:folHlink>
    </a:clrScheme>
    <a:fontScheme name="自定义 6">
      <a:majorFont>
        <a:latin typeface="思源黑体"/>
        <a:ea typeface="思源黑体"/>
        <a:cs typeface=""/>
      </a:majorFont>
      <a:minorFont>
        <a:latin typeface="Times New Roman"/>
        <a:ea typeface="思源黑体"/>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10387A"/>
            </a:gs>
            <a:gs pos="50000">
              <a:schemeClr val="accent1"/>
            </a:gs>
          </a:gsLst>
          <a:lin ang="14100000" scaled="0"/>
        </a:gra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4_EBSCO General - Body">
  <a:themeElements>
    <a:clrScheme name="Custom 3">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78B1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6.xml><?xml version="1.0" encoding="utf-8"?>
<a:theme xmlns:a="http://schemas.openxmlformats.org/drawingml/2006/main" name="3_EBSCO General - Body">
  <a:themeElements>
    <a:clrScheme name="EBSCO 1">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9A814"/>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afa7943-2741-461f-9ac5-113b23ece455">
      <Terms xmlns="http://schemas.microsoft.com/office/infopath/2007/PartnerControls"/>
    </lcf76f155ced4ddcb4097134ff3c332f>
    <TaxCatchAll xmlns="88868c31-392a-4041-b384-5194d6321ef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251B620F1B944EA7368A9C8B79E640" ma:contentTypeVersion="12" ma:contentTypeDescription="Create a new document." ma:contentTypeScope="" ma:versionID="d06641a165cb301ca321d8f7dbf2612a">
  <xsd:schema xmlns:xsd="http://www.w3.org/2001/XMLSchema" xmlns:xs="http://www.w3.org/2001/XMLSchema" xmlns:p="http://schemas.microsoft.com/office/2006/metadata/properties" xmlns:ns2="3afa7943-2741-461f-9ac5-113b23ece455" xmlns:ns3="88868c31-392a-4041-b384-5194d6321efe" targetNamespace="http://schemas.microsoft.com/office/2006/metadata/properties" ma:root="true" ma:fieldsID="0a34797640096b9952cde42966504a6f" ns2:_="" ns3:_="">
    <xsd:import namespace="3afa7943-2741-461f-9ac5-113b23ece455"/>
    <xsd:import namespace="88868c31-392a-4041-b384-5194d6321ef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fa7943-2741-461f-9ac5-113b23ece4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52abea7-4a42-4a00-9534-35aba9b2966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868c31-392a-4041-b384-5194d6321ef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bae3379-8e93-4fbb-ba26-92d7e5af7db6}" ma:internalName="TaxCatchAll" ma:showField="CatchAllData" ma:web="88868c31-392a-4041-b384-5194d6321e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4157B6-464F-45B4-B30C-C63849DE4916}">
  <ds:schemaRefs>
    <ds:schemaRef ds:uri="http://schemas.microsoft.com/sharepoint/v3/contenttype/forms"/>
  </ds:schemaRefs>
</ds:datastoreItem>
</file>

<file path=customXml/itemProps2.xml><?xml version="1.0" encoding="utf-8"?>
<ds:datastoreItem xmlns:ds="http://schemas.openxmlformats.org/officeDocument/2006/customXml" ds:itemID="{D1BFE67E-3A26-4397-80D9-540922F243F1}">
  <ds:schemaRefs>
    <ds:schemaRef ds:uri="http://schemas.microsoft.com/office/infopath/2007/PartnerControls"/>
    <ds:schemaRef ds:uri="3afa7943-2741-461f-9ac5-113b23ece455"/>
    <ds:schemaRef ds:uri="http://schemas.microsoft.com/office/2006/documentManagement/types"/>
    <ds:schemaRef ds:uri="http://purl.org/dc/dcmitype/"/>
    <ds:schemaRef ds:uri="http://purl.org/dc/terms/"/>
    <ds:schemaRef ds:uri="http://www.w3.org/XML/1998/namespace"/>
    <ds:schemaRef ds:uri="88868c31-392a-4041-b384-5194d6321efe"/>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3EAF25DF-2C5D-4080-8E35-9C4B55E55F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fa7943-2741-461f-9ac5-113b23ece455"/>
    <ds:schemaRef ds:uri="88868c31-392a-4041-b384-5194d6321e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0fa36ca-7dd3-44f1-9e3f-1bf39a3963a5}" enabled="0" method="" siteId="{50fa36ca-7dd3-44f1-9e3f-1bf39a3963a5}" removed="1"/>
</clbl:labelList>
</file>

<file path=docProps/app.xml><?xml version="1.0" encoding="utf-8"?>
<Properties xmlns="http://schemas.openxmlformats.org/officeDocument/2006/extended-properties" xmlns:vt="http://schemas.openxmlformats.org/officeDocument/2006/docPropsVTypes">
  <TotalTime>2084</TotalTime>
  <Words>1720</Words>
  <Application>Microsoft Office PowerPoint</Application>
  <PresentationFormat>宽屏</PresentationFormat>
  <Paragraphs>508</Paragraphs>
  <Slides>27</Slides>
  <Notes>19</Notes>
  <HiddenSlides>0</HiddenSlides>
  <MMClips>0</MMClips>
  <ScaleCrop>false</ScaleCrop>
  <HeadingPairs>
    <vt:vector size="4" baseType="variant">
      <vt:variant>
        <vt:lpstr>主题</vt:lpstr>
      </vt:variant>
      <vt:variant>
        <vt:i4>6</vt:i4>
      </vt:variant>
      <vt:variant>
        <vt:lpstr>幻灯片标题</vt:lpstr>
      </vt:variant>
      <vt:variant>
        <vt:i4>27</vt:i4>
      </vt:variant>
    </vt:vector>
  </HeadingPairs>
  <TitlesOfParts>
    <vt:vector size="33" baseType="lpstr">
      <vt:lpstr>Office 主题​​</vt:lpstr>
      <vt:lpstr>2_EBSCO General - Body</vt:lpstr>
      <vt:lpstr>1_EBSCO General - Body</vt:lpstr>
      <vt:lpstr>4_EBSCO General - Body</vt:lpstr>
      <vt:lpstr>14_EBSCO General - Body</vt:lpstr>
      <vt:lpstr>3_EBSCO General - Body</vt:lpstr>
      <vt:lpstr>Food Science Source 使用指南  </vt:lpstr>
      <vt:lpstr>PowerPoint 演示文稿</vt:lpstr>
      <vt:lpstr>Food Science Source 提供访问众多行业领先来源的重要资讯，同时提供无与伦比的覆盖不可或缺的食品科学，营养和相关领域的各个方面。</vt:lpstr>
      <vt:lpstr>Food Science Source  </vt:lpstr>
      <vt:lpstr>Food Science Source 提供持续且无延迟收录的食品行业顶尖全文期刊</vt:lpstr>
      <vt:lpstr>Comprehensive Reviews in Food Science &amp; Food Safety （食品科学与食品安全综合综述）</vt:lpstr>
      <vt:lpstr>Plant Biotechnology Journal（植物生物技术杂志）</vt:lpstr>
      <vt:lpstr>PowerPoint 演示文稿</vt:lpstr>
      <vt:lpstr>PowerPoint 演示文稿</vt:lpstr>
      <vt:lpstr>PowerPoint 演示文稿</vt:lpstr>
      <vt:lpstr>PowerPoint 演示文稿</vt:lpstr>
      <vt:lpstr>PowerPoint 演示文稿</vt:lpstr>
      <vt:lpstr>PowerPoint 演示文稿</vt:lpstr>
      <vt:lpstr>检索举例</vt:lpstr>
      <vt:lpstr>检索技巧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检索平台：https://research.ebsco.com/  EBSCO 支持站点:  https://connect.ebsco.com EBSCO官网：https://www.ebsco.com/zh-cn 免费在线课程：https://ebsco-chinese.zoom.us/calendar/search?showType=2&amp;startDate=2021-07-01 Bilibili视频：https://space.bilibili.com/1798959763/lists?sid=2655301  EBSCOhost 中文教程下载: https://connect.ebsco.com/s/article/EBSCO平台中文使用指南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Dawn Tong</dc:creator>
  <cp:lastModifiedBy>Dawn Tong</cp:lastModifiedBy>
  <cp:revision>22</cp:revision>
  <dcterms:created xsi:type="dcterms:W3CDTF">2024-12-25T06:50:08Z</dcterms:created>
  <dcterms:modified xsi:type="dcterms:W3CDTF">2025-07-14T02:22:49Z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0x0101001A251B620F1B944EA7368A9C8B79E640</vt:lpwstr>
  </property>
  <property fmtid="{D5CDD505-2E9C-101B-9397-08002B2CF9AE}" pid="3" name="MediaServiceImageTags">
    <vt:lpwstr/>
  </property>
</Properties>
</file>